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/>
                                    <m:t>𝒖</m:t>
                                  </m:r>
                                </m:e>
                                <m:sup>
                                  <m:r>
                                    <a:rPr lang="de-DE"/>
                                    <m:t>−</m:t>
                                  </m:r>
                                  <m:r>
                                    <a:rPr lang="de-DE"/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211960" y="414908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131840" y="4046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85257" y="2204864"/>
            <a:ext cx="63007" cy="36004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555776" y="2564904"/>
            <a:ext cx="4329481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555776" y="764704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987824" y="764704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237185" y="2564904"/>
            <a:ext cx="63007" cy="36004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907704" y="2924944"/>
            <a:ext cx="4329481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907704" y="1124744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222991"/>
            <a:ext cx="0" cy="649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4055908" y="322299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08" y="3222991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Bildschirmpräsentation (4:3)</PresentationFormat>
  <Paragraphs>526</Paragraphs>
  <Slides>98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98</vt:i4>
      </vt:variant>
    </vt:vector>
  </HeadingPairs>
  <TitlesOfParts>
    <vt:vector size="9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167</cp:revision>
  <dcterms:created xsi:type="dcterms:W3CDTF">2011-11-01T15:18:00Z</dcterms:created>
  <dcterms:modified xsi:type="dcterms:W3CDTF">2011-12-14T21:23:50Z</dcterms:modified>
</cp:coreProperties>
</file>