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0"/>
    <a:srgbClr val="FF80AA"/>
    <a:srgbClr val="FF80C0"/>
    <a:srgbClr val="C8648C"/>
    <a:srgbClr val="0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540" autoAdjust="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23.11.2011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23.11.2011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23.11.2011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23.11.2011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23.11.2011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23.11.2011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23.11.2011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23.11.2011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23.11.2011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23.11.2011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23.11.2011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23.11.2011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23.11.2011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592014" y="4629971"/>
                <a:ext cx="1881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3200" i="1">
                          <a:latin typeface="Cambria Math"/>
                        </a:rPr>
                        <m:t>⊆</m:t>
                      </m:r>
                      <m:r>
                        <a:rPr lang="de-DE" sz="3200" i="1">
                          <a:latin typeface="Cambria Math"/>
                        </a:rPr>
                        <m:t>ℝ</m:t>
                      </m:r>
                      <m:r>
                        <a:rPr lang="de-DE" sz="3200" i="1">
                          <a:latin typeface="Cambria Math"/>
                        </a:rPr>
                        <m:t>²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14" y="4629971"/>
                <a:ext cx="188165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8532440" y="316384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293646" y="69193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y</a:t>
            </a:r>
            <a:endParaRPr lang="de-DE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396902" y="1890220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21023" y="3092897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979350" y="22511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672273" y="1940769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87262" y="462315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068144" y="4117443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242434" y="2332290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430" y="34559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66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66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9267" y="3602018"/>
                  <a:pt x="3052658" y="3360113"/>
                </a:cubicBezTo>
                <a:cubicBezTo>
                  <a:pt x="3026049" y="3118208"/>
                  <a:pt x="3040563" y="2910170"/>
                  <a:pt x="3110715" y="2750513"/>
                </a:cubicBezTo>
                <a:cubicBezTo>
                  <a:pt x="3180867" y="2590856"/>
                  <a:pt x="3391324" y="2527960"/>
                  <a:pt x="3473572" y="2402170"/>
                </a:cubicBezTo>
                <a:cubicBezTo>
                  <a:pt x="3555820" y="2276380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4622497" y="1608443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Microsoft Office PowerPoint</Application>
  <PresentationFormat>Bildschirmpräsentation (4:3)</PresentationFormat>
  <Paragraphs>339</Paragraphs>
  <Slides>61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102</cp:revision>
  <dcterms:created xsi:type="dcterms:W3CDTF">2011-11-01T15:18:00Z</dcterms:created>
  <dcterms:modified xsi:type="dcterms:W3CDTF">2011-11-23T16:15:12Z</dcterms:modified>
</cp:coreProperties>
</file>