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3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54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6" r:id="rId160"/>
    <p:sldId id="417" r:id="rId161"/>
    <p:sldId id="415" r:id="rId16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00FF00"/>
    <a:srgbClr val="0000FF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2540" autoAdjust="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07.02.2012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5" Type="http://schemas.openxmlformats.org/officeDocument/2006/relationships/image" Target="../media/image218.png"/><Relationship Id="rId10" Type="http://schemas.openxmlformats.org/officeDocument/2006/relationships/image" Target="../media/image223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18" Type="http://schemas.openxmlformats.org/officeDocument/2006/relationships/image" Target="../media/image251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17" Type="http://schemas.openxmlformats.org/officeDocument/2006/relationships/image" Target="../media/image250.png"/><Relationship Id="rId2" Type="http://schemas.openxmlformats.org/officeDocument/2006/relationships/image" Target="../media/image235.png"/><Relationship Id="rId16" Type="http://schemas.openxmlformats.org/officeDocument/2006/relationships/image" Target="../media/image2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image" Target="../media/image24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12" Type="http://schemas.openxmlformats.org/officeDocument/2006/relationships/image" Target="../media/image283.png"/><Relationship Id="rId17" Type="http://schemas.openxmlformats.org/officeDocument/2006/relationships/image" Target="../media/image288.png"/><Relationship Id="rId2" Type="http://schemas.openxmlformats.org/officeDocument/2006/relationships/image" Target="../media/image273.png"/><Relationship Id="rId16" Type="http://schemas.openxmlformats.org/officeDocument/2006/relationships/image" Target="../media/image2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2.png"/><Relationship Id="rId5" Type="http://schemas.openxmlformats.org/officeDocument/2006/relationships/image" Target="../media/image276.png"/><Relationship Id="rId15" Type="http://schemas.openxmlformats.org/officeDocument/2006/relationships/image" Target="../media/image28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Relationship Id="rId14" Type="http://schemas.openxmlformats.org/officeDocument/2006/relationships/image" Target="../media/image285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5" Type="http://schemas.openxmlformats.org/officeDocument/2006/relationships/image" Target="../media/image292.png"/><Relationship Id="rId10" Type="http://schemas.openxmlformats.org/officeDocument/2006/relationships/image" Target="../media/image297.png"/><Relationship Id="rId4" Type="http://schemas.openxmlformats.org/officeDocument/2006/relationships/image" Target="../media/image291.png"/><Relationship Id="rId9" Type="http://schemas.openxmlformats.org/officeDocument/2006/relationships/image" Target="../media/image296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5.png"/><Relationship Id="rId4" Type="http://schemas.openxmlformats.org/officeDocument/2006/relationships/image" Target="../media/image304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8.png"/><Relationship Id="rId7" Type="http://schemas.openxmlformats.org/officeDocument/2006/relationships/image" Target="../media/image313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09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8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4.png"/><Relationship Id="rId5" Type="http://schemas.openxmlformats.org/officeDocument/2006/relationships/image" Target="../media/image323.png"/><Relationship Id="rId4" Type="http://schemas.openxmlformats.org/officeDocument/2006/relationships/image" Target="../media/image32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1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7" Type="http://schemas.openxmlformats.org/officeDocument/2006/relationships/image" Target="../media/image337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6.png"/><Relationship Id="rId5" Type="http://schemas.openxmlformats.org/officeDocument/2006/relationships/image" Target="../media/image335.png"/><Relationship Id="rId4" Type="http://schemas.openxmlformats.org/officeDocument/2006/relationships/image" Target="../media/image334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0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5.png"/><Relationship Id="rId18" Type="http://schemas.openxmlformats.org/officeDocument/2006/relationships/image" Target="../media/image360.png"/><Relationship Id="rId26" Type="http://schemas.openxmlformats.org/officeDocument/2006/relationships/image" Target="../media/image368.png"/><Relationship Id="rId39" Type="http://schemas.openxmlformats.org/officeDocument/2006/relationships/image" Target="../media/image381.png"/><Relationship Id="rId3" Type="http://schemas.openxmlformats.org/officeDocument/2006/relationships/image" Target="../media/image345.png"/><Relationship Id="rId21" Type="http://schemas.openxmlformats.org/officeDocument/2006/relationships/image" Target="../media/image363.png"/><Relationship Id="rId34" Type="http://schemas.openxmlformats.org/officeDocument/2006/relationships/image" Target="../media/image376.png"/><Relationship Id="rId7" Type="http://schemas.openxmlformats.org/officeDocument/2006/relationships/image" Target="../media/image349.png"/><Relationship Id="rId12" Type="http://schemas.openxmlformats.org/officeDocument/2006/relationships/image" Target="../media/image354.png"/><Relationship Id="rId17" Type="http://schemas.openxmlformats.org/officeDocument/2006/relationships/image" Target="../media/image359.png"/><Relationship Id="rId25" Type="http://schemas.openxmlformats.org/officeDocument/2006/relationships/image" Target="../media/image367.png"/><Relationship Id="rId33" Type="http://schemas.openxmlformats.org/officeDocument/2006/relationships/image" Target="../media/image375.png"/><Relationship Id="rId38" Type="http://schemas.openxmlformats.org/officeDocument/2006/relationships/image" Target="../media/image380.png"/><Relationship Id="rId2" Type="http://schemas.openxmlformats.org/officeDocument/2006/relationships/image" Target="../media/image344.png"/><Relationship Id="rId16" Type="http://schemas.openxmlformats.org/officeDocument/2006/relationships/image" Target="../media/image358.png"/><Relationship Id="rId20" Type="http://schemas.openxmlformats.org/officeDocument/2006/relationships/image" Target="../media/image362.png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8.png"/><Relationship Id="rId11" Type="http://schemas.openxmlformats.org/officeDocument/2006/relationships/image" Target="../media/image353.png"/><Relationship Id="rId24" Type="http://schemas.openxmlformats.org/officeDocument/2006/relationships/image" Target="../media/image366.png"/><Relationship Id="rId32" Type="http://schemas.openxmlformats.org/officeDocument/2006/relationships/image" Target="../media/image374.png"/><Relationship Id="rId37" Type="http://schemas.openxmlformats.org/officeDocument/2006/relationships/image" Target="../media/image379.png"/><Relationship Id="rId40" Type="http://schemas.openxmlformats.org/officeDocument/2006/relationships/image" Target="../media/image382.png"/><Relationship Id="rId5" Type="http://schemas.openxmlformats.org/officeDocument/2006/relationships/image" Target="../media/image347.png"/><Relationship Id="rId15" Type="http://schemas.openxmlformats.org/officeDocument/2006/relationships/image" Target="../media/image357.png"/><Relationship Id="rId23" Type="http://schemas.openxmlformats.org/officeDocument/2006/relationships/image" Target="../media/image365.png"/><Relationship Id="rId28" Type="http://schemas.openxmlformats.org/officeDocument/2006/relationships/image" Target="../media/image370.png"/><Relationship Id="rId36" Type="http://schemas.openxmlformats.org/officeDocument/2006/relationships/image" Target="../media/image378.png"/><Relationship Id="rId10" Type="http://schemas.openxmlformats.org/officeDocument/2006/relationships/image" Target="../media/image352.png"/><Relationship Id="rId19" Type="http://schemas.openxmlformats.org/officeDocument/2006/relationships/image" Target="../media/image361.png"/><Relationship Id="rId31" Type="http://schemas.openxmlformats.org/officeDocument/2006/relationships/image" Target="../media/image373.png"/><Relationship Id="rId4" Type="http://schemas.openxmlformats.org/officeDocument/2006/relationships/image" Target="../media/image346.png"/><Relationship Id="rId9" Type="http://schemas.openxmlformats.org/officeDocument/2006/relationships/image" Target="../media/image351.png"/><Relationship Id="rId14" Type="http://schemas.openxmlformats.org/officeDocument/2006/relationships/image" Target="../media/image356.png"/><Relationship Id="rId22" Type="http://schemas.openxmlformats.org/officeDocument/2006/relationships/image" Target="../media/image364.png"/><Relationship Id="rId27" Type="http://schemas.openxmlformats.org/officeDocument/2006/relationships/image" Target="../media/image369.png"/><Relationship Id="rId30" Type="http://schemas.openxmlformats.org/officeDocument/2006/relationships/image" Target="../media/image372.png"/><Relationship Id="rId35" Type="http://schemas.openxmlformats.org/officeDocument/2006/relationships/image" Target="../media/image377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png"/><Relationship Id="rId7" Type="http://schemas.openxmlformats.org/officeDocument/2006/relationships/image" Target="../media/image388.png"/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7.png"/><Relationship Id="rId5" Type="http://schemas.openxmlformats.org/officeDocument/2006/relationships/image" Target="../media/image386.png"/><Relationship Id="rId4" Type="http://schemas.openxmlformats.org/officeDocument/2006/relationships/image" Target="../media/image385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400.png"/><Relationship Id="rId18" Type="http://schemas.openxmlformats.org/officeDocument/2006/relationships/image" Target="../media/image405.png"/><Relationship Id="rId26" Type="http://schemas.openxmlformats.org/officeDocument/2006/relationships/image" Target="../media/image414.png"/><Relationship Id="rId3" Type="http://schemas.openxmlformats.org/officeDocument/2006/relationships/image" Target="../media/image390.png"/><Relationship Id="rId21" Type="http://schemas.openxmlformats.org/officeDocument/2006/relationships/image" Target="../media/image408.png"/><Relationship Id="rId7" Type="http://schemas.openxmlformats.org/officeDocument/2006/relationships/image" Target="../media/image394.png"/><Relationship Id="rId12" Type="http://schemas.openxmlformats.org/officeDocument/2006/relationships/image" Target="../media/image399.png"/><Relationship Id="rId17" Type="http://schemas.openxmlformats.org/officeDocument/2006/relationships/image" Target="../media/image404.png"/><Relationship Id="rId25" Type="http://schemas.openxmlformats.org/officeDocument/2006/relationships/image" Target="../media/image413.png"/><Relationship Id="rId2" Type="http://schemas.openxmlformats.org/officeDocument/2006/relationships/image" Target="../media/image389.png"/><Relationship Id="rId16" Type="http://schemas.openxmlformats.org/officeDocument/2006/relationships/image" Target="../media/image403.png"/><Relationship Id="rId20" Type="http://schemas.openxmlformats.org/officeDocument/2006/relationships/image" Target="../media/image407.png"/><Relationship Id="rId29" Type="http://schemas.openxmlformats.org/officeDocument/2006/relationships/image" Target="../media/image4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24" Type="http://schemas.openxmlformats.org/officeDocument/2006/relationships/image" Target="../media/image412.png"/><Relationship Id="rId32" Type="http://schemas.openxmlformats.org/officeDocument/2006/relationships/image" Target="../media/image420.png"/><Relationship Id="rId5" Type="http://schemas.openxmlformats.org/officeDocument/2006/relationships/image" Target="../media/image392.png"/><Relationship Id="rId15" Type="http://schemas.openxmlformats.org/officeDocument/2006/relationships/image" Target="../media/image402.png"/><Relationship Id="rId23" Type="http://schemas.openxmlformats.org/officeDocument/2006/relationships/image" Target="../media/image411.png"/><Relationship Id="rId28" Type="http://schemas.openxmlformats.org/officeDocument/2006/relationships/image" Target="../media/image416.png"/><Relationship Id="rId10" Type="http://schemas.openxmlformats.org/officeDocument/2006/relationships/image" Target="../media/image397.png"/><Relationship Id="rId19" Type="http://schemas.openxmlformats.org/officeDocument/2006/relationships/image" Target="../media/image406.png"/><Relationship Id="rId31" Type="http://schemas.openxmlformats.org/officeDocument/2006/relationships/image" Target="../media/image419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Relationship Id="rId14" Type="http://schemas.openxmlformats.org/officeDocument/2006/relationships/image" Target="../media/image401.png"/><Relationship Id="rId22" Type="http://schemas.openxmlformats.org/officeDocument/2006/relationships/image" Target="../media/image409.png"/><Relationship Id="rId27" Type="http://schemas.openxmlformats.org/officeDocument/2006/relationships/image" Target="../media/image415.png"/><Relationship Id="rId30" Type="http://schemas.openxmlformats.org/officeDocument/2006/relationships/image" Target="../media/image418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4.png"/><Relationship Id="rId4" Type="http://schemas.openxmlformats.org/officeDocument/2006/relationships/image" Target="../media/image423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8.png"/><Relationship Id="rId4" Type="http://schemas.openxmlformats.org/officeDocument/2006/relationships/image" Target="../media/image4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png"/><Relationship Id="rId3" Type="http://schemas.openxmlformats.org/officeDocument/2006/relationships/image" Target="../media/image430.png"/><Relationship Id="rId7" Type="http://schemas.openxmlformats.org/officeDocument/2006/relationships/image" Target="../media/image434.png"/><Relationship Id="rId2" Type="http://schemas.openxmlformats.org/officeDocument/2006/relationships/image" Target="../media/image4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3.png"/><Relationship Id="rId5" Type="http://schemas.openxmlformats.org/officeDocument/2006/relationships/image" Target="../media/image432.png"/><Relationship Id="rId4" Type="http://schemas.openxmlformats.org/officeDocument/2006/relationships/image" Target="../media/image43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png"/><Relationship Id="rId2" Type="http://schemas.openxmlformats.org/officeDocument/2006/relationships/image" Target="../media/image436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7" Type="http://schemas.openxmlformats.org/officeDocument/2006/relationships/image" Target="../media/image443.png"/><Relationship Id="rId2" Type="http://schemas.openxmlformats.org/officeDocument/2006/relationships/image" Target="../media/image4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2.png"/><Relationship Id="rId5" Type="http://schemas.openxmlformats.org/officeDocument/2006/relationships/image" Target="../media/image441.png"/><Relationship Id="rId4" Type="http://schemas.openxmlformats.org/officeDocument/2006/relationships/image" Target="../media/image440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0.png"/><Relationship Id="rId7" Type="http://schemas.openxmlformats.org/officeDocument/2006/relationships/image" Target="../media/image446.png"/><Relationship Id="rId2" Type="http://schemas.openxmlformats.org/officeDocument/2006/relationships/image" Target="../media/image4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5.png"/><Relationship Id="rId5" Type="http://schemas.openxmlformats.org/officeDocument/2006/relationships/image" Target="../media/image444.png"/><Relationship Id="rId4" Type="http://schemas.openxmlformats.org/officeDocument/2006/relationships/image" Target="../media/image4430.png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png"/><Relationship Id="rId13" Type="http://schemas.openxmlformats.org/officeDocument/2006/relationships/image" Target="../media/image458.png"/><Relationship Id="rId18" Type="http://schemas.openxmlformats.org/officeDocument/2006/relationships/image" Target="../media/image463.png"/><Relationship Id="rId26" Type="http://schemas.openxmlformats.org/officeDocument/2006/relationships/image" Target="../media/image471.png"/><Relationship Id="rId3" Type="http://schemas.openxmlformats.org/officeDocument/2006/relationships/image" Target="../media/image448.png"/><Relationship Id="rId21" Type="http://schemas.openxmlformats.org/officeDocument/2006/relationships/image" Target="../media/image466.png"/><Relationship Id="rId7" Type="http://schemas.openxmlformats.org/officeDocument/2006/relationships/image" Target="../media/image452.png"/><Relationship Id="rId12" Type="http://schemas.openxmlformats.org/officeDocument/2006/relationships/image" Target="../media/image457.png"/><Relationship Id="rId17" Type="http://schemas.openxmlformats.org/officeDocument/2006/relationships/image" Target="../media/image462.png"/><Relationship Id="rId25" Type="http://schemas.openxmlformats.org/officeDocument/2006/relationships/image" Target="../media/image470.png"/><Relationship Id="rId2" Type="http://schemas.openxmlformats.org/officeDocument/2006/relationships/image" Target="../media/image447.png"/><Relationship Id="rId16" Type="http://schemas.openxmlformats.org/officeDocument/2006/relationships/image" Target="../media/image461.png"/><Relationship Id="rId20" Type="http://schemas.openxmlformats.org/officeDocument/2006/relationships/image" Target="../media/image4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1.png"/><Relationship Id="rId11" Type="http://schemas.openxmlformats.org/officeDocument/2006/relationships/image" Target="../media/image456.png"/><Relationship Id="rId24" Type="http://schemas.openxmlformats.org/officeDocument/2006/relationships/image" Target="../media/image469.png"/><Relationship Id="rId5" Type="http://schemas.openxmlformats.org/officeDocument/2006/relationships/image" Target="../media/image450.png"/><Relationship Id="rId15" Type="http://schemas.openxmlformats.org/officeDocument/2006/relationships/image" Target="../media/image460.png"/><Relationship Id="rId23" Type="http://schemas.openxmlformats.org/officeDocument/2006/relationships/image" Target="../media/image468.png"/><Relationship Id="rId28" Type="http://schemas.openxmlformats.org/officeDocument/2006/relationships/image" Target="../media/image473.png"/><Relationship Id="rId10" Type="http://schemas.openxmlformats.org/officeDocument/2006/relationships/image" Target="../media/image455.png"/><Relationship Id="rId19" Type="http://schemas.openxmlformats.org/officeDocument/2006/relationships/image" Target="../media/image464.png"/><Relationship Id="rId4" Type="http://schemas.openxmlformats.org/officeDocument/2006/relationships/image" Target="../media/image449.png"/><Relationship Id="rId9" Type="http://schemas.openxmlformats.org/officeDocument/2006/relationships/image" Target="../media/image454.png"/><Relationship Id="rId14" Type="http://schemas.openxmlformats.org/officeDocument/2006/relationships/image" Target="../media/image459.png"/><Relationship Id="rId22" Type="http://schemas.openxmlformats.org/officeDocument/2006/relationships/image" Target="../media/image467.png"/><Relationship Id="rId27" Type="http://schemas.openxmlformats.org/officeDocument/2006/relationships/image" Target="../media/image472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png"/><Relationship Id="rId2" Type="http://schemas.openxmlformats.org/officeDocument/2006/relationships/image" Target="../media/image4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7.png"/><Relationship Id="rId4" Type="http://schemas.openxmlformats.org/officeDocument/2006/relationships/image" Target="../media/image476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png"/><Relationship Id="rId2" Type="http://schemas.openxmlformats.org/officeDocument/2006/relationships/image" Target="../media/image4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3.png"/><Relationship Id="rId5" Type="http://schemas.openxmlformats.org/officeDocument/2006/relationships/image" Target="../media/image482.png"/><Relationship Id="rId4" Type="http://schemas.openxmlformats.org/officeDocument/2006/relationships/image" Target="../media/image481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png"/><Relationship Id="rId2" Type="http://schemas.openxmlformats.org/officeDocument/2006/relationships/image" Target="../media/image485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68.png"/><Relationship Id="rId7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69.png"/><Relationship Id="rId9" Type="http://schemas.openxmlformats.org/officeDocument/2006/relationships/image" Target="../media/image17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181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0.png"/><Relationship Id="rId11" Type="http://schemas.openxmlformats.org/officeDocument/2006/relationships/image" Target="../media/image189.png"/><Relationship Id="rId5" Type="http://schemas.openxmlformats.org/officeDocument/2006/relationships/image" Target="../media/image1830.png"/><Relationship Id="rId10" Type="http://schemas.openxmlformats.org/officeDocument/2006/relationships/image" Target="../media/image188.png"/><Relationship Id="rId4" Type="http://schemas.openxmlformats.org/officeDocument/2006/relationships/image" Target="../media/image1820.png"/><Relationship Id="rId9" Type="http://schemas.openxmlformats.org/officeDocument/2006/relationships/image" Target="../media/image18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70625" y="708804"/>
            <a:ext cx="2411492" cy="2992321"/>
          </a:xfrm>
          <a:custGeom>
            <a:avLst/>
            <a:gdLst>
              <a:gd name="connsiteX0" fmla="*/ 1959661 w 2411492"/>
              <a:gd name="connsiteY0" fmla="*/ 1889253 h 2992321"/>
              <a:gd name="connsiteX1" fmla="*/ 2409604 w 2411492"/>
              <a:gd name="connsiteY1" fmla="*/ 873253 h 2992321"/>
              <a:gd name="connsiteX2" fmla="*/ 2075775 w 2411492"/>
              <a:gd name="connsiteY2" fmla="*/ 74967 h 2992321"/>
              <a:gd name="connsiteX3" fmla="*/ 1074289 w 2411492"/>
              <a:gd name="connsiteY3" fmla="*/ 74967 h 2992321"/>
              <a:gd name="connsiteX4" fmla="*/ 522746 w 2411492"/>
              <a:gd name="connsiteY4" fmla="*/ 437825 h 2992321"/>
              <a:gd name="connsiteX5" fmla="*/ 537261 w 2411492"/>
              <a:gd name="connsiteY5" fmla="*/ 1236110 h 2992321"/>
              <a:gd name="connsiteX6" fmla="*/ 1016232 w 2411492"/>
              <a:gd name="connsiteY6" fmla="*/ 1221596 h 2992321"/>
              <a:gd name="connsiteX7" fmla="*/ 1175889 w 2411492"/>
              <a:gd name="connsiteY7" fmla="*/ 844225 h 2992321"/>
              <a:gd name="connsiteX8" fmla="*/ 1088804 w 2411492"/>
              <a:gd name="connsiteY8" fmla="*/ 626510 h 2992321"/>
              <a:gd name="connsiteX9" fmla="*/ 725946 w 2411492"/>
              <a:gd name="connsiteY9" fmla="*/ 568453 h 2992321"/>
              <a:gd name="connsiteX10" fmla="*/ 188918 w 2411492"/>
              <a:gd name="connsiteY10" fmla="*/ 974853 h 2992321"/>
              <a:gd name="connsiteX11" fmla="*/ 14746 w 2411492"/>
              <a:gd name="connsiteY11" fmla="*/ 1729596 h 2992321"/>
              <a:gd name="connsiteX12" fmla="*/ 116346 w 2411492"/>
              <a:gd name="connsiteY12" fmla="*/ 2745596 h 2992321"/>
              <a:gd name="connsiteX13" fmla="*/ 958175 w 2411492"/>
              <a:gd name="connsiteY13" fmla="*/ 2934282 h 2992321"/>
              <a:gd name="connsiteX14" fmla="*/ 1959661 w 2411492"/>
              <a:gd name="connsiteY14" fmla="*/ 1889253 h 299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11492" h="2992321">
                <a:moveTo>
                  <a:pt x="1959661" y="1889253"/>
                </a:moveTo>
                <a:cubicBezTo>
                  <a:pt x="2201566" y="1545748"/>
                  <a:pt x="2390252" y="1175634"/>
                  <a:pt x="2409604" y="873253"/>
                </a:cubicBezTo>
                <a:cubicBezTo>
                  <a:pt x="2428956" y="570872"/>
                  <a:pt x="2298328" y="208015"/>
                  <a:pt x="2075775" y="74967"/>
                </a:cubicBezTo>
                <a:cubicBezTo>
                  <a:pt x="1853222" y="-58081"/>
                  <a:pt x="1333127" y="14491"/>
                  <a:pt x="1074289" y="74967"/>
                </a:cubicBezTo>
                <a:cubicBezTo>
                  <a:pt x="815451" y="135443"/>
                  <a:pt x="612251" y="244301"/>
                  <a:pt x="522746" y="437825"/>
                </a:cubicBezTo>
                <a:cubicBezTo>
                  <a:pt x="433241" y="631349"/>
                  <a:pt x="455013" y="1105482"/>
                  <a:pt x="537261" y="1236110"/>
                </a:cubicBezTo>
                <a:cubicBezTo>
                  <a:pt x="619509" y="1366738"/>
                  <a:pt x="909794" y="1286910"/>
                  <a:pt x="1016232" y="1221596"/>
                </a:cubicBezTo>
                <a:cubicBezTo>
                  <a:pt x="1122670" y="1156282"/>
                  <a:pt x="1163794" y="943406"/>
                  <a:pt x="1175889" y="844225"/>
                </a:cubicBezTo>
                <a:cubicBezTo>
                  <a:pt x="1187984" y="745044"/>
                  <a:pt x="1163794" y="672472"/>
                  <a:pt x="1088804" y="626510"/>
                </a:cubicBezTo>
                <a:cubicBezTo>
                  <a:pt x="1013814" y="580548"/>
                  <a:pt x="875927" y="510396"/>
                  <a:pt x="725946" y="568453"/>
                </a:cubicBezTo>
                <a:cubicBezTo>
                  <a:pt x="575965" y="626510"/>
                  <a:pt x="307451" y="781329"/>
                  <a:pt x="188918" y="974853"/>
                </a:cubicBezTo>
                <a:cubicBezTo>
                  <a:pt x="70385" y="1168377"/>
                  <a:pt x="26841" y="1434472"/>
                  <a:pt x="14746" y="1729596"/>
                </a:cubicBezTo>
                <a:cubicBezTo>
                  <a:pt x="2651" y="2024720"/>
                  <a:pt x="-40892" y="2544815"/>
                  <a:pt x="116346" y="2745596"/>
                </a:cubicBezTo>
                <a:cubicBezTo>
                  <a:pt x="273584" y="2946377"/>
                  <a:pt x="650956" y="3072168"/>
                  <a:pt x="958175" y="2934282"/>
                </a:cubicBezTo>
                <a:cubicBezTo>
                  <a:pt x="1265394" y="2796396"/>
                  <a:pt x="1717756" y="2232758"/>
                  <a:pt x="1959661" y="188925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1187624" y="35521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4"/>
          <p:cNvCxnSpPr/>
          <p:nvPr/>
        </p:nvCxnSpPr>
        <p:spPr>
          <a:xfrm flipH="1">
            <a:off x="2076371" y="1340768"/>
            <a:ext cx="1001659" cy="201869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1619672" y="908720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1353134" y="812233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971600" y="2170003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2033984" y="812233"/>
            <a:ext cx="341202" cy="67948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182533" y="2010373"/>
            <a:ext cx="607740" cy="1349091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838330" y="1755485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1863383" y="812233"/>
            <a:ext cx="170601" cy="33974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/>
          <p:cNvSpPr/>
          <p:nvPr/>
        </p:nvSpPr>
        <p:spPr>
          <a:xfrm>
            <a:off x="4716016" y="1386153"/>
            <a:ext cx="3681289" cy="4180369"/>
          </a:xfrm>
          <a:custGeom>
            <a:avLst/>
            <a:gdLst>
              <a:gd name="connsiteX0" fmla="*/ 1981447 w 3681289"/>
              <a:gd name="connsiteY0" fmla="*/ 220803 h 4180369"/>
              <a:gd name="connsiteX1" fmla="*/ 1313790 w 3681289"/>
              <a:gd name="connsiteY1" fmla="*/ 2717261 h 4180369"/>
              <a:gd name="connsiteX2" fmla="*/ 1125104 w 3681289"/>
              <a:gd name="connsiteY2" fmla="*/ 3544575 h 4180369"/>
              <a:gd name="connsiteX3" fmla="*/ 1139618 w 3681289"/>
              <a:gd name="connsiteY3" fmla="*/ 3805832 h 4180369"/>
              <a:gd name="connsiteX4" fmla="*/ 1299275 w 3681289"/>
              <a:gd name="connsiteY4" fmla="*/ 4154175 h 4180369"/>
              <a:gd name="connsiteX5" fmla="*/ 2054018 w 3681289"/>
              <a:gd name="connsiteY5" fmla="*/ 4038061 h 4180369"/>
              <a:gd name="connsiteX6" fmla="*/ 2532990 w 3681289"/>
              <a:gd name="connsiteY6" fmla="*/ 3109146 h 4180369"/>
              <a:gd name="connsiteX7" fmla="*/ 892875 w 3681289"/>
              <a:gd name="connsiteY7" fmla="*/ 2339889 h 4180369"/>
              <a:gd name="connsiteX8" fmla="*/ 138133 w 3681289"/>
              <a:gd name="connsiteY8" fmla="*/ 2006061 h 4180369"/>
              <a:gd name="connsiteX9" fmla="*/ 239733 w 3681289"/>
              <a:gd name="connsiteY9" fmla="*/ 1323889 h 4180369"/>
              <a:gd name="connsiteX10" fmla="*/ 2489447 w 3681289"/>
              <a:gd name="connsiteY10" fmla="*/ 1469032 h 4180369"/>
              <a:gd name="connsiteX11" fmla="*/ 3578018 w 3681289"/>
              <a:gd name="connsiteY11" fmla="*/ 990061 h 4180369"/>
              <a:gd name="connsiteX12" fmla="*/ 3534475 w 3681289"/>
              <a:gd name="connsiteY12" fmla="*/ 206289 h 4180369"/>
              <a:gd name="connsiteX13" fmla="*/ 2678133 w 3681289"/>
              <a:gd name="connsiteY13" fmla="*/ 119203 h 4180369"/>
              <a:gd name="connsiteX14" fmla="*/ 1981447 w 3681289"/>
              <a:gd name="connsiteY14" fmla="*/ 220803 h 418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81289" h="4180369">
                <a:moveTo>
                  <a:pt x="1981447" y="220803"/>
                </a:moveTo>
                <a:cubicBezTo>
                  <a:pt x="1754057" y="653813"/>
                  <a:pt x="1456514" y="2163299"/>
                  <a:pt x="1313790" y="2717261"/>
                </a:cubicBezTo>
                <a:cubicBezTo>
                  <a:pt x="1171066" y="3271223"/>
                  <a:pt x="1154133" y="3363147"/>
                  <a:pt x="1125104" y="3544575"/>
                </a:cubicBezTo>
                <a:cubicBezTo>
                  <a:pt x="1096075" y="3726004"/>
                  <a:pt x="1110589" y="3704232"/>
                  <a:pt x="1139618" y="3805832"/>
                </a:cubicBezTo>
                <a:cubicBezTo>
                  <a:pt x="1168646" y="3907432"/>
                  <a:pt x="1146875" y="4115470"/>
                  <a:pt x="1299275" y="4154175"/>
                </a:cubicBezTo>
                <a:cubicBezTo>
                  <a:pt x="1451675" y="4192880"/>
                  <a:pt x="1848399" y="4212233"/>
                  <a:pt x="2054018" y="4038061"/>
                </a:cubicBezTo>
                <a:cubicBezTo>
                  <a:pt x="2259637" y="3863890"/>
                  <a:pt x="2726514" y="3392175"/>
                  <a:pt x="2532990" y="3109146"/>
                </a:cubicBezTo>
                <a:cubicBezTo>
                  <a:pt x="2339466" y="2826117"/>
                  <a:pt x="1292018" y="2523736"/>
                  <a:pt x="892875" y="2339889"/>
                </a:cubicBezTo>
                <a:cubicBezTo>
                  <a:pt x="493732" y="2156042"/>
                  <a:pt x="246990" y="2175394"/>
                  <a:pt x="138133" y="2006061"/>
                </a:cubicBezTo>
                <a:cubicBezTo>
                  <a:pt x="29276" y="1836728"/>
                  <a:pt x="-152153" y="1413394"/>
                  <a:pt x="239733" y="1323889"/>
                </a:cubicBezTo>
                <a:cubicBezTo>
                  <a:pt x="631619" y="1234384"/>
                  <a:pt x="1933066" y="1524670"/>
                  <a:pt x="2489447" y="1469032"/>
                </a:cubicBezTo>
                <a:cubicBezTo>
                  <a:pt x="3045828" y="1413394"/>
                  <a:pt x="3403847" y="1200518"/>
                  <a:pt x="3578018" y="990061"/>
                </a:cubicBezTo>
                <a:cubicBezTo>
                  <a:pt x="3752189" y="779604"/>
                  <a:pt x="3684456" y="351432"/>
                  <a:pt x="3534475" y="206289"/>
                </a:cubicBezTo>
                <a:cubicBezTo>
                  <a:pt x="3384494" y="61146"/>
                  <a:pt x="2934552" y="111946"/>
                  <a:pt x="2678133" y="119203"/>
                </a:cubicBezTo>
                <a:cubicBezTo>
                  <a:pt x="2421714" y="126460"/>
                  <a:pt x="2208837" y="-212207"/>
                  <a:pt x="1981447" y="22080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35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5363102" y="26234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64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/>
          <p:cNvSpPr/>
          <p:nvPr/>
        </p:nvSpPr>
        <p:spPr>
          <a:xfrm rot="2441071">
            <a:off x="5291756" y="5087803"/>
            <a:ext cx="1224136" cy="61727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/>
          <p:cNvSpPr/>
          <p:nvPr/>
        </p:nvSpPr>
        <p:spPr>
          <a:xfrm>
            <a:off x="157841" y="662350"/>
            <a:ext cx="3137974" cy="3185332"/>
          </a:xfrm>
          <a:custGeom>
            <a:avLst/>
            <a:gdLst>
              <a:gd name="connsiteX0" fmla="*/ 1074832 w 3137468"/>
              <a:gd name="connsiteY0" fmla="*/ 513307 h 3185332"/>
              <a:gd name="connsiteX1" fmla="*/ 775 w 3137468"/>
              <a:gd name="connsiteY1" fmla="*/ 1819593 h 3185332"/>
              <a:gd name="connsiteX2" fmla="*/ 929689 w 3137468"/>
              <a:gd name="connsiteY2" fmla="*/ 3154907 h 3185332"/>
              <a:gd name="connsiteX3" fmla="*/ 2439175 w 3137468"/>
              <a:gd name="connsiteY3" fmla="*/ 2704964 h 3185332"/>
              <a:gd name="connsiteX4" fmla="*/ 2323061 w 3137468"/>
              <a:gd name="connsiteY4" fmla="*/ 2138907 h 3185332"/>
              <a:gd name="connsiteX5" fmla="*/ 1960204 w 3137468"/>
              <a:gd name="connsiteY5" fmla="*/ 2501764 h 3185332"/>
              <a:gd name="connsiteX6" fmla="*/ 2758489 w 3137468"/>
              <a:gd name="connsiteY6" fmla="*/ 2690450 h 3185332"/>
              <a:gd name="connsiteX7" fmla="*/ 3135861 w 3137468"/>
              <a:gd name="connsiteY7" fmla="*/ 1703479 h 3185332"/>
              <a:gd name="connsiteX8" fmla="*/ 2627861 w 3137468"/>
              <a:gd name="connsiteY8" fmla="*/ 1035821 h 3185332"/>
              <a:gd name="connsiteX9" fmla="*/ 1989232 w 3137468"/>
              <a:gd name="connsiteY9" fmla="*/ 1529307 h 3185332"/>
              <a:gd name="connsiteX10" fmla="*/ 1989232 w 3137468"/>
              <a:gd name="connsiteY10" fmla="*/ 1776050 h 3185332"/>
              <a:gd name="connsiteX11" fmla="*/ 2642375 w 3137468"/>
              <a:gd name="connsiteY11" fmla="*/ 1761536 h 3185332"/>
              <a:gd name="connsiteX12" fmla="*/ 3121346 w 3137468"/>
              <a:gd name="connsiteY12" fmla="*/ 977764 h 3185332"/>
              <a:gd name="connsiteX13" fmla="*/ 2802032 w 3137468"/>
              <a:gd name="connsiteY13" fmla="*/ 266564 h 3185332"/>
              <a:gd name="connsiteX14" fmla="*/ 2090832 w 3137468"/>
              <a:gd name="connsiteY14" fmla="*/ 5307 h 3185332"/>
              <a:gd name="connsiteX15" fmla="*/ 1118375 w 3137468"/>
              <a:gd name="connsiteY15" fmla="*/ 469764 h 3185332"/>
              <a:gd name="connsiteX16" fmla="*/ 1074832 w 3137468"/>
              <a:gd name="connsiteY16" fmla="*/ 513307 h 3185332"/>
              <a:gd name="connsiteX0" fmla="*/ 1118881 w 3137974"/>
              <a:gd name="connsiteY0" fmla="*/ 469764 h 3185332"/>
              <a:gd name="connsiteX1" fmla="*/ 1281 w 3137974"/>
              <a:gd name="connsiteY1" fmla="*/ 1819593 h 3185332"/>
              <a:gd name="connsiteX2" fmla="*/ 930195 w 3137974"/>
              <a:gd name="connsiteY2" fmla="*/ 3154907 h 3185332"/>
              <a:gd name="connsiteX3" fmla="*/ 2439681 w 3137974"/>
              <a:gd name="connsiteY3" fmla="*/ 2704964 h 3185332"/>
              <a:gd name="connsiteX4" fmla="*/ 2323567 w 3137974"/>
              <a:gd name="connsiteY4" fmla="*/ 2138907 h 3185332"/>
              <a:gd name="connsiteX5" fmla="*/ 1960710 w 3137974"/>
              <a:gd name="connsiteY5" fmla="*/ 2501764 h 3185332"/>
              <a:gd name="connsiteX6" fmla="*/ 2758995 w 3137974"/>
              <a:gd name="connsiteY6" fmla="*/ 2690450 h 3185332"/>
              <a:gd name="connsiteX7" fmla="*/ 3136367 w 3137974"/>
              <a:gd name="connsiteY7" fmla="*/ 1703479 h 3185332"/>
              <a:gd name="connsiteX8" fmla="*/ 2628367 w 3137974"/>
              <a:gd name="connsiteY8" fmla="*/ 1035821 h 3185332"/>
              <a:gd name="connsiteX9" fmla="*/ 1989738 w 3137974"/>
              <a:gd name="connsiteY9" fmla="*/ 1529307 h 3185332"/>
              <a:gd name="connsiteX10" fmla="*/ 1989738 w 3137974"/>
              <a:gd name="connsiteY10" fmla="*/ 1776050 h 3185332"/>
              <a:gd name="connsiteX11" fmla="*/ 2642881 w 3137974"/>
              <a:gd name="connsiteY11" fmla="*/ 1761536 h 3185332"/>
              <a:gd name="connsiteX12" fmla="*/ 3121852 w 3137974"/>
              <a:gd name="connsiteY12" fmla="*/ 977764 h 3185332"/>
              <a:gd name="connsiteX13" fmla="*/ 2802538 w 3137974"/>
              <a:gd name="connsiteY13" fmla="*/ 266564 h 3185332"/>
              <a:gd name="connsiteX14" fmla="*/ 2091338 w 3137974"/>
              <a:gd name="connsiteY14" fmla="*/ 5307 h 3185332"/>
              <a:gd name="connsiteX15" fmla="*/ 1118881 w 3137974"/>
              <a:gd name="connsiteY15" fmla="*/ 469764 h 318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37974" h="3185332">
                <a:moveTo>
                  <a:pt x="1118881" y="469764"/>
                </a:moveTo>
                <a:cubicBezTo>
                  <a:pt x="770538" y="772145"/>
                  <a:pt x="32729" y="1372069"/>
                  <a:pt x="1281" y="1819593"/>
                </a:cubicBezTo>
                <a:cubicBezTo>
                  <a:pt x="-30167" y="2267117"/>
                  <a:pt x="523795" y="3007345"/>
                  <a:pt x="930195" y="3154907"/>
                </a:cubicBezTo>
                <a:cubicBezTo>
                  <a:pt x="1336595" y="3302469"/>
                  <a:pt x="2207452" y="2874297"/>
                  <a:pt x="2439681" y="2704964"/>
                </a:cubicBezTo>
                <a:cubicBezTo>
                  <a:pt x="2671910" y="2535631"/>
                  <a:pt x="2403395" y="2172774"/>
                  <a:pt x="2323567" y="2138907"/>
                </a:cubicBezTo>
                <a:cubicBezTo>
                  <a:pt x="2243739" y="2105040"/>
                  <a:pt x="1888139" y="2409840"/>
                  <a:pt x="1960710" y="2501764"/>
                </a:cubicBezTo>
                <a:cubicBezTo>
                  <a:pt x="2033281" y="2593688"/>
                  <a:pt x="2563052" y="2823498"/>
                  <a:pt x="2758995" y="2690450"/>
                </a:cubicBezTo>
                <a:cubicBezTo>
                  <a:pt x="2954938" y="2557403"/>
                  <a:pt x="3158138" y="1979251"/>
                  <a:pt x="3136367" y="1703479"/>
                </a:cubicBezTo>
                <a:cubicBezTo>
                  <a:pt x="3114596" y="1427708"/>
                  <a:pt x="2819472" y="1064850"/>
                  <a:pt x="2628367" y="1035821"/>
                </a:cubicBezTo>
                <a:cubicBezTo>
                  <a:pt x="2437262" y="1006792"/>
                  <a:pt x="2096176" y="1405936"/>
                  <a:pt x="1989738" y="1529307"/>
                </a:cubicBezTo>
                <a:cubicBezTo>
                  <a:pt x="1883300" y="1652678"/>
                  <a:pt x="1880881" y="1737345"/>
                  <a:pt x="1989738" y="1776050"/>
                </a:cubicBezTo>
                <a:cubicBezTo>
                  <a:pt x="2098595" y="1814755"/>
                  <a:pt x="2454195" y="1894584"/>
                  <a:pt x="2642881" y="1761536"/>
                </a:cubicBezTo>
                <a:cubicBezTo>
                  <a:pt x="2831567" y="1628488"/>
                  <a:pt x="3095243" y="1226926"/>
                  <a:pt x="3121852" y="977764"/>
                </a:cubicBezTo>
                <a:cubicBezTo>
                  <a:pt x="3148461" y="728602"/>
                  <a:pt x="2974290" y="428640"/>
                  <a:pt x="2802538" y="266564"/>
                </a:cubicBezTo>
                <a:cubicBezTo>
                  <a:pt x="2630786" y="104488"/>
                  <a:pt x="2371947" y="-28560"/>
                  <a:pt x="2091338" y="5307"/>
                </a:cubicBezTo>
                <a:cubicBezTo>
                  <a:pt x="1810729" y="39174"/>
                  <a:pt x="1467224" y="167383"/>
                  <a:pt x="1118881" y="46976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5562201" y="55172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726828" y="6927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177306" y="198884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1302206" y="4653136"/>
            <a:ext cx="2039526" cy="1486609"/>
          </a:xfrm>
          <a:custGeom>
            <a:avLst/>
            <a:gdLst>
              <a:gd name="connsiteX0" fmla="*/ 840325 w 2039526"/>
              <a:gd name="connsiteY0" fmla="*/ 151282 h 1486609"/>
              <a:gd name="connsiteX1" fmla="*/ 42039 w 2039526"/>
              <a:gd name="connsiteY1" fmla="*/ 557682 h 1486609"/>
              <a:gd name="connsiteX2" fmla="*/ 201696 w 2039526"/>
              <a:gd name="connsiteY2" fmla="*/ 1472082 h 1486609"/>
              <a:gd name="connsiteX3" fmla="*/ 970953 w 2039526"/>
              <a:gd name="connsiteY3" fmla="*/ 920539 h 1486609"/>
              <a:gd name="connsiteX4" fmla="*/ 1435411 w 2039526"/>
              <a:gd name="connsiteY4" fmla="*/ 1486596 h 1486609"/>
              <a:gd name="connsiteX5" fmla="*/ 2030496 w 2039526"/>
              <a:gd name="connsiteY5" fmla="*/ 935053 h 1486609"/>
              <a:gd name="connsiteX6" fmla="*/ 1725696 w 2039526"/>
              <a:gd name="connsiteY6" fmla="*/ 49682 h 1486609"/>
              <a:gd name="connsiteX7" fmla="*/ 840325 w 2039526"/>
              <a:gd name="connsiteY7" fmla="*/ 151282 h 14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526" h="1486609">
                <a:moveTo>
                  <a:pt x="840325" y="151282"/>
                </a:moveTo>
                <a:cubicBezTo>
                  <a:pt x="559715" y="235949"/>
                  <a:pt x="148477" y="337549"/>
                  <a:pt x="42039" y="557682"/>
                </a:cubicBezTo>
                <a:cubicBezTo>
                  <a:pt x="-64399" y="777815"/>
                  <a:pt x="46877" y="1411606"/>
                  <a:pt x="201696" y="1472082"/>
                </a:cubicBezTo>
                <a:cubicBezTo>
                  <a:pt x="356515" y="1532558"/>
                  <a:pt x="765334" y="918120"/>
                  <a:pt x="970953" y="920539"/>
                </a:cubicBezTo>
                <a:cubicBezTo>
                  <a:pt x="1176572" y="922958"/>
                  <a:pt x="1258821" y="1484177"/>
                  <a:pt x="1435411" y="1486596"/>
                </a:cubicBezTo>
                <a:cubicBezTo>
                  <a:pt x="1612001" y="1489015"/>
                  <a:pt x="1982115" y="1174539"/>
                  <a:pt x="2030496" y="935053"/>
                </a:cubicBezTo>
                <a:cubicBezTo>
                  <a:pt x="2078877" y="695567"/>
                  <a:pt x="1926477" y="175472"/>
                  <a:pt x="1725696" y="49682"/>
                </a:cubicBezTo>
                <a:cubicBezTo>
                  <a:pt x="1524915" y="-76108"/>
                  <a:pt x="1120935" y="66615"/>
                  <a:pt x="840325" y="15128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084195" y="341511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753370" y="2571975"/>
            <a:ext cx="813579" cy="8135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/>
          <p:cNvSpPr/>
          <p:nvPr/>
        </p:nvSpPr>
        <p:spPr>
          <a:xfrm>
            <a:off x="4017427" y="4496340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049875" y="4638350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4716016" y="1628800"/>
            <a:ext cx="2304256" cy="1756754"/>
          </a:xfrm>
          <a:prstGeom prst="rect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4716016" y="662350"/>
            <a:ext cx="2520280" cy="96645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7225029" y="662350"/>
            <a:ext cx="1667451" cy="3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8892480" y="662350"/>
            <a:ext cx="0" cy="14009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7020272" y="2063308"/>
            <a:ext cx="1872208" cy="132224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7020272" y="692775"/>
            <a:ext cx="1872208" cy="936025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b="1" i="1">
                              <a:latin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sz="20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3030" r="-121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ihandform 30"/>
          <p:cNvSpPr/>
          <p:nvPr/>
        </p:nvSpPr>
        <p:spPr>
          <a:xfrm>
            <a:off x="5529943" y="1278469"/>
            <a:ext cx="1279195" cy="1813074"/>
          </a:xfrm>
          <a:custGeom>
            <a:avLst/>
            <a:gdLst>
              <a:gd name="connsiteX0" fmla="*/ 0 w 1279195"/>
              <a:gd name="connsiteY0" fmla="*/ 1813074 h 1813074"/>
              <a:gd name="connsiteX1" fmla="*/ 841828 w 1279195"/>
              <a:gd name="connsiteY1" fmla="*/ 1450217 h 1813074"/>
              <a:gd name="connsiteX2" fmla="*/ 754743 w 1279195"/>
              <a:gd name="connsiteY2" fmla="*/ 709988 h 1813074"/>
              <a:gd name="connsiteX3" fmla="*/ 261257 w 1279195"/>
              <a:gd name="connsiteY3" fmla="*/ 855131 h 1813074"/>
              <a:gd name="connsiteX4" fmla="*/ 856343 w 1279195"/>
              <a:gd name="connsiteY4" fmla="*/ 1116388 h 1813074"/>
              <a:gd name="connsiteX5" fmla="*/ 1233714 w 1279195"/>
              <a:gd name="connsiteY5" fmla="*/ 521302 h 1813074"/>
              <a:gd name="connsiteX6" fmla="*/ 1204686 w 1279195"/>
              <a:gd name="connsiteY6" fmla="*/ 114902 h 1813074"/>
              <a:gd name="connsiteX7" fmla="*/ 624114 w 1279195"/>
              <a:gd name="connsiteY7" fmla="*/ 27817 h 1813074"/>
              <a:gd name="connsiteX8" fmla="*/ 43543 w 1279195"/>
              <a:gd name="connsiteY8" fmla="*/ 535817 h 18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9195" h="1813074">
                <a:moveTo>
                  <a:pt x="0" y="1813074"/>
                </a:moveTo>
                <a:cubicBezTo>
                  <a:pt x="358019" y="1723569"/>
                  <a:pt x="716038" y="1634065"/>
                  <a:pt x="841828" y="1450217"/>
                </a:cubicBezTo>
                <a:cubicBezTo>
                  <a:pt x="967618" y="1266369"/>
                  <a:pt x="851505" y="809169"/>
                  <a:pt x="754743" y="709988"/>
                </a:cubicBezTo>
                <a:cubicBezTo>
                  <a:pt x="657981" y="610807"/>
                  <a:pt x="244324" y="787398"/>
                  <a:pt x="261257" y="855131"/>
                </a:cubicBezTo>
                <a:cubicBezTo>
                  <a:pt x="278190" y="922864"/>
                  <a:pt x="694267" y="1172026"/>
                  <a:pt x="856343" y="1116388"/>
                </a:cubicBezTo>
                <a:cubicBezTo>
                  <a:pt x="1018419" y="1060750"/>
                  <a:pt x="1175657" y="688216"/>
                  <a:pt x="1233714" y="521302"/>
                </a:cubicBezTo>
                <a:cubicBezTo>
                  <a:pt x="1291771" y="354388"/>
                  <a:pt x="1306286" y="197149"/>
                  <a:pt x="1204686" y="114902"/>
                </a:cubicBezTo>
                <a:cubicBezTo>
                  <a:pt x="1103086" y="32655"/>
                  <a:pt x="817638" y="-42335"/>
                  <a:pt x="624114" y="27817"/>
                </a:cubicBezTo>
                <a:cubicBezTo>
                  <a:pt x="430590" y="97969"/>
                  <a:pt x="237066" y="316893"/>
                  <a:pt x="43543" y="53581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463832" y="30170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510126" y="172093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0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de-DE" sz="2000" b="1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de-DE" sz="2000" b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blipFill rotWithShape="1">
                <a:blip r:embed="rId5"/>
                <a:stretch>
                  <a:fillRect t="-1515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221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de-DE" sz="26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618483" y="632580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18481" y="424748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18482" y="387999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618479" y="11436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618480" y="200778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618483" y="282415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5009761" y="694928"/>
            <a:ext cx="2168859" cy="2923586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23" fmla="*/ 1771090 w 2168859"/>
              <a:gd name="connsiteY23" fmla="*/ 552547 h 3824475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0" fmla="*/ 218062 w 2270548"/>
              <a:gd name="connsiteY0" fmla="*/ 3730788 h 3766031"/>
              <a:gd name="connsiteX1" fmla="*/ 1727547 w 2270548"/>
              <a:gd name="connsiteY1" fmla="*/ 3701760 h 3766031"/>
              <a:gd name="connsiteX2" fmla="*/ 1814633 w 2270548"/>
              <a:gd name="connsiteY2" fmla="*/ 3063131 h 3766031"/>
              <a:gd name="connsiteX3" fmla="*/ 1088919 w 2270548"/>
              <a:gd name="connsiteY3" fmla="*/ 2642217 h 3766031"/>
              <a:gd name="connsiteX4" fmla="*/ 145490 w 2270548"/>
              <a:gd name="connsiteY4" fmla="*/ 2947017 h 3766031"/>
              <a:gd name="connsiteX5" fmla="*/ 508347 w 2270548"/>
              <a:gd name="connsiteY5" fmla="*/ 3396960 h 3766031"/>
              <a:gd name="connsiteX6" fmla="*/ 1814633 w 2270548"/>
              <a:gd name="connsiteY6" fmla="*/ 3208274 h 3766031"/>
              <a:gd name="connsiteX7" fmla="*/ 2162976 w 2270548"/>
              <a:gd name="connsiteY7" fmla="*/ 2613189 h 3766031"/>
              <a:gd name="connsiteX8" fmla="*/ 1945262 w 2270548"/>
              <a:gd name="connsiteY8" fmla="*/ 2148731 h 3766031"/>
              <a:gd name="connsiteX9" fmla="*/ 914747 w 2270548"/>
              <a:gd name="connsiteY9" fmla="*/ 1669760 h 3766031"/>
              <a:gd name="connsiteX10" fmla="*/ 347 w 2270548"/>
              <a:gd name="connsiteY10" fmla="*/ 1945531 h 3766031"/>
              <a:gd name="connsiteX11" fmla="*/ 1016347 w 2270548"/>
              <a:gd name="connsiteY11" fmla="*/ 2380960 h 3766031"/>
              <a:gd name="connsiteX12" fmla="*/ 1858176 w 2270548"/>
              <a:gd name="connsiteY12" fmla="*/ 1858446 h 3766031"/>
              <a:gd name="connsiteX13" fmla="*/ 2046862 w 2270548"/>
              <a:gd name="connsiteY13" fmla="*/ 1089188 h 3766031"/>
              <a:gd name="connsiteX14" fmla="*/ 856690 w 2270548"/>
              <a:gd name="connsiteY14" fmla="*/ 784388 h 3766031"/>
              <a:gd name="connsiteX15" fmla="*/ 189033 w 2270548"/>
              <a:gd name="connsiteY15" fmla="*/ 1060160 h 3766031"/>
              <a:gd name="connsiteX16" fmla="*/ 261604 w 2270548"/>
              <a:gd name="connsiteY16" fmla="*/ 1335931 h 3766031"/>
              <a:gd name="connsiteX17" fmla="*/ 1016347 w 2270548"/>
              <a:gd name="connsiteY17" fmla="*/ 1495588 h 3766031"/>
              <a:gd name="connsiteX18" fmla="*/ 2017833 w 2270548"/>
              <a:gd name="connsiteY18" fmla="*/ 958560 h 3766031"/>
              <a:gd name="connsiteX19" fmla="*/ 2148462 w 2270548"/>
              <a:gd name="connsiteY19" fmla="*/ 479588 h 3766031"/>
              <a:gd name="connsiteX20" fmla="*/ 479319 w 2270548"/>
              <a:gd name="connsiteY20" fmla="*/ 617 h 3766031"/>
              <a:gd name="connsiteX21" fmla="*/ 479319 w 2270548"/>
              <a:gd name="connsiteY21" fmla="*/ 581188 h 3766031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2017833 w 2168859"/>
              <a:gd name="connsiteY18" fmla="*/ 957943 h 3765414"/>
              <a:gd name="connsiteX19" fmla="*/ 479319 w 2168859"/>
              <a:gd name="connsiteY19" fmla="*/ 0 h 3765414"/>
              <a:gd name="connsiteX20" fmla="*/ 479319 w 2168859"/>
              <a:gd name="connsiteY20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19" fmla="*/ 479319 w 2168859"/>
              <a:gd name="connsiteY19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17" fmla="*/ 1016347 w 2168859"/>
              <a:gd name="connsiteY17" fmla="*/ 711292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0" fmla="*/ 218062 w 2168859"/>
              <a:gd name="connsiteY0" fmla="*/ 2946400 h 2981643"/>
              <a:gd name="connsiteX1" fmla="*/ 1727547 w 2168859"/>
              <a:gd name="connsiteY1" fmla="*/ 2917372 h 2981643"/>
              <a:gd name="connsiteX2" fmla="*/ 1814633 w 2168859"/>
              <a:gd name="connsiteY2" fmla="*/ 2278743 h 2981643"/>
              <a:gd name="connsiteX3" fmla="*/ 1088919 w 2168859"/>
              <a:gd name="connsiteY3" fmla="*/ 1857829 h 2981643"/>
              <a:gd name="connsiteX4" fmla="*/ 145490 w 2168859"/>
              <a:gd name="connsiteY4" fmla="*/ 2162629 h 2981643"/>
              <a:gd name="connsiteX5" fmla="*/ 508347 w 2168859"/>
              <a:gd name="connsiteY5" fmla="*/ 2612572 h 2981643"/>
              <a:gd name="connsiteX6" fmla="*/ 1814633 w 2168859"/>
              <a:gd name="connsiteY6" fmla="*/ 2423886 h 2981643"/>
              <a:gd name="connsiteX7" fmla="*/ 2162976 w 2168859"/>
              <a:gd name="connsiteY7" fmla="*/ 1828801 h 2981643"/>
              <a:gd name="connsiteX8" fmla="*/ 1945262 w 2168859"/>
              <a:gd name="connsiteY8" fmla="*/ 1364343 h 2981643"/>
              <a:gd name="connsiteX9" fmla="*/ 914747 w 2168859"/>
              <a:gd name="connsiteY9" fmla="*/ 885372 h 2981643"/>
              <a:gd name="connsiteX10" fmla="*/ 347 w 2168859"/>
              <a:gd name="connsiteY10" fmla="*/ 1161143 h 2981643"/>
              <a:gd name="connsiteX11" fmla="*/ 1016347 w 2168859"/>
              <a:gd name="connsiteY11" fmla="*/ 1596572 h 2981643"/>
              <a:gd name="connsiteX12" fmla="*/ 1858176 w 2168859"/>
              <a:gd name="connsiteY12" fmla="*/ 1074058 h 2981643"/>
              <a:gd name="connsiteX13" fmla="*/ 2046862 w 2168859"/>
              <a:gd name="connsiteY13" fmla="*/ 304800 h 2981643"/>
              <a:gd name="connsiteX14" fmla="*/ 856690 w 2168859"/>
              <a:gd name="connsiteY14" fmla="*/ 0 h 2981643"/>
              <a:gd name="connsiteX0" fmla="*/ 218062 w 2168859"/>
              <a:gd name="connsiteY0" fmla="*/ 2641600 h 2676843"/>
              <a:gd name="connsiteX1" fmla="*/ 1727547 w 2168859"/>
              <a:gd name="connsiteY1" fmla="*/ 2612572 h 2676843"/>
              <a:gd name="connsiteX2" fmla="*/ 1814633 w 2168859"/>
              <a:gd name="connsiteY2" fmla="*/ 1973943 h 2676843"/>
              <a:gd name="connsiteX3" fmla="*/ 1088919 w 2168859"/>
              <a:gd name="connsiteY3" fmla="*/ 1553029 h 2676843"/>
              <a:gd name="connsiteX4" fmla="*/ 145490 w 2168859"/>
              <a:gd name="connsiteY4" fmla="*/ 1857829 h 2676843"/>
              <a:gd name="connsiteX5" fmla="*/ 508347 w 2168859"/>
              <a:gd name="connsiteY5" fmla="*/ 2307772 h 2676843"/>
              <a:gd name="connsiteX6" fmla="*/ 1814633 w 2168859"/>
              <a:gd name="connsiteY6" fmla="*/ 2119086 h 2676843"/>
              <a:gd name="connsiteX7" fmla="*/ 2162976 w 2168859"/>
              <a:gd name="connsiteY7" fmla="*/ 1524001 h 2676843"/>
              <a:gd name="connsiteX8" fmla="*/ 1945262 w 2168859"/>
              <a:gd name="connsiteY8" fmla="*/ 1059543 h 2676843"/>
              <a:gd name="connsiteX9" fmla="*/ 914747 w 2168859"/>
              <a:gd name="connsiteY9" fmla="*/ 580572 h 2676843"/>
              <a:gd name="connsiteX10" fmla="*/ 347 w 2168859"/>
              <a:gd name="connsiteY10" fmla="*/ 856343 h 2676843"/>
              <a:gd name="connsiteX11" fmla="*/ 1016347 w 2168859"/>
              <a:gd name="connsiteY11" fmla="*/ 1291772 h 2676843"/>
              <a:gd name="connsiteX12" fmla="*/ 1858176 w 2168859"/>
              <a:gd name="connsiteY12" fmla="*/ 769258 h 2676843"/>
              <a:gd name="connsiteX13" fmla="*/ 2046862 w 2168859"/>
              <a:gd name="connsiteY13" fmla="*/ 0 h 2676843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609948 w 2168859"/>
              <a:gd name="connsiteY13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408233 w 2168859"/>
              <a:gd name="connsiteY13" fmla="*/ 551542 h 2923586"/>
              <a:gd name="connsiteX14" fmla="*/ 609948 w 2168859"/>
              <a:gd name="connsiteY14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858176 w 2168859"/>
              <a:gd name="connsiteY13" fmla="*/ 246742 h 2923586"/>
              <a:gd name="connsiteX14" fmla="*/ 609948 w 2168859"/>
              <a:gd name="connsiteY14" fmla="*/ 0 h 292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8859" h="2923586">
                <a:moveTo>
                  <a:pt x="218062" y="2888343"/>
                </a:moveTo>
                <a:cubicBezTo>
                  <a:pt x="879671" y="2907695"/>
                  <a:pt x="1461452" y="2970591"/>
                  <a:pt x="1727547" y="2859315"/>
                </a:cubicBezTo>
                <a:cubicBezTo>
                  <a:pt x="1993642" y="2748039"/>
                  <a:pt x="1921071" y="2397276"/>
                  <a:pt x="1814633" y="2220686"/>
                </a:cubicBezTo>
                <a:cubicBezTo>
                  <a:pt x="1708195" y="2044096"/>
                  <a:pt x="1367110" y="1819124"/>
                  <a:pt x="1088919" y="1799772"/>
                </a:cubicBezTo>
                <a:cubicBezTo>
                  <a:pt x="810728" y="1780420"/>
                  <a:pt x="242252" y="1978782"/>
                  <a:pt x="145490" y="2104572"/>
                </a:cubicBezTo>
                <a:cubicBezTo>
                  <a:pt x="48728" y="2230362"/>
                  <a:pt x="230157" y="2510972"/>
                  <a:pt x="508347" y="2554515"/>
                </a:cubicBezTo>
                <a:cubicBezTo>
                  <a:pt x="786538" y="2598058"/>
                  <a:pt x="1538862" y="2496458"/>
                  <a:pt x="1814633" y="2365829"/>
                </a:cubicBezTo>
                <a:cubicBezTo>
                  <a:pt x="2090405" y="2235201"/>
                  <a:pt x="2141204" y="1947335"/>
                  <a:pt x="2162976" y="1770744"/>
                </a:cubicBezTo>
                <a:cubicBezTo>
                  <a:pt x="2184748" y="1594153"/>
                  <a:pt x="2153300" y="1463524"/>
                  <a:pt x="1945262" y="1306286"/>
                </a:cubicBezTo>
                <a:cubicBezTo>
                  <a:pt x="1737224" y="1149048"/>
                  <a:pt x="1238899" y="861182"/>
                  <a:pt x="914747" y="827315"/>
                </a:cubicBezTo>
                <a:cubicBezTo>
                  <a:pt x="590595" y="793448"/>
                  <a:pt x="-16586" y="984553"/>
                  <a:pt x="347" y="1103086"/>
                </a:cubicBezTo>
                <a:cubicBezTo>
                  <a:pt x="17280" y="1221619"/>
                  <a:pt x="706709" y="1553029"/>
                  <a:pt x="1016347" y="1538515"/>
                </a:cubicBezTo>
                <a:cubicBezTo>
                  <a:pt x="1325985" y="1524001"/>
                  <a:pt x="1717871" y="1231296"/>
                  <a:pt x="1858176" y="1016001"/>
                </a:cubicBezTo>
                <a:cubicBezTo>
                  <a:pt x="1998481" y="800706"/>
                  <a:pt x="2066214" y="416076"/>
                  <a:pt x="1858176" y="246742"/>
                </a:cubicBezTo>
                <a:cubicBezTo>
                  <a:pt x="1650138" y="77409"/>
                  <a:pt x="742996" y="91924"/>
                  <a:pt x="60994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848280" y="562236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48279" y="317655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848280" y="21207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697341" y="4616715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𝑿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3030" r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3077" r="-20492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/>
          <p:nvPr/>
        </p:nvCxnSpPr>
        <p:spPr>
          <a:xfrm>
            <a:off x="6094190" y="3752619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ihandform 27"/>
          <p:cNvSpPr/>
          <p:nvPr/>
        </p:nvSpPr>
        <p:spPr>
          <a:xfrm>
            <a:off x="5008364" y="150772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1163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813272" y="2242394"/>
            <a:ext cx="2318568" cy="2304256"/>
            <a:chOff x="813272" y="2242394"/>
            <a:chExt cx="2318568" cy="2304256"/>
          </a:xfrm>
        </p:grpSpPr>
        <p:sp>
          <p:nvSpPr>
            <p:cNvPr id="19" name="Ellipse 18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Bogen 19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1" name="Bogen 20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3" name="Bogen 22"/>
          <p:cNvSpPr/>
          <p:nvPr/>
        </p:nvSpPr>
        <p:spPr>
          <a:xfrm>
            <a:off x="4427984" y="1116923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 rot="10800000">
            <a:off x="4420829" y="3333138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5" name="Bogen 24"/>
          <p:cNvSpPr/>
          <p:nvPr/>
        </p:nvSpPr>
        <p:spPr>
          <a:xfrm rot="10800000">
            <a:off x="4442295" y="396254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6" name="Bogen 25"/>
          <p:cNvSpPr/>
          <p:nvPr/>
        </p:nvSpPr>
        <p:spPr>
          <a:xfrm>
            <a:off x="4427984" y="407787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7" name="Bogen 26"/>
          <p:cNvSpPr/>
          <p:nvPr/>
        </p:nvSpPr>
        <p:spPr>
          <a:xfrm rot="10800000">
            <a:off x="4435140" y="1708820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8" name="Bogen 27"/>
          <p:cNvSpPr/>
          <p:nvPr/>
        </p:nvSpPr>
        <p:spPr>
          <a:xfrm>
            <a:off x="4420829" y="1824148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9" name="Bogen 28"/>
          <p:cNvSpPr/>
          <p:nvPr/>
        </p:nvSpPr>
        <p:spPr>
          <a:xfrm rot="10800000">
            <a:off x="4427984" y="2872037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4413673" y="2987365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36"/>
          <p:cNvCxnSpPr/>
          <p:nvPr/>
        </p:nvCxnSpPr>
        <p:spPr>
          <a:xfrm flipV="1">
            <a:off x="1979711" y="3420357"/>
            <a:ext cx="1609191" cy="82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 flipV="1">
            <a:off x="1955707" y="1767114"/>
            <a:ext cx="11186" cy="165406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511208" y="3412839"/>
            <a:ext cx="1487662" cy="145632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 flipH="1" flipV="1">
            <a:off x="827584" y="2269052"/>
            <a:ext cx="2592288" cy="25393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255039" y="2028380"/>
            <a:ext cx="1296144" cy="3037823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1096631" y="2548212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22508" y="2473744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65690" y="41180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566439" y="4138531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1269792" y="236331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1674417" y="403612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921686" y="394494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-x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255170" y="249104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-y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964972" y="733346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572000" y="563739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3" name="Ellipse 62"/>
          <p:cNvSpPr/>
          <p:nvPr/>
        </p:nvSpPr>
        <p:spPr>
          <a:xfrm>
            <a:off x="7313826" y="1605067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7313826" y="4248784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186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1539" y="2060848"/>
            <a:ext cx="446449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39" y="2060848"/>
            <a:ext cx="2232248" cy="22322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5400000">
            <a:off x="3671899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79511" y="350995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4644007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2483767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3704026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5400000">
            <a:off x="1295635" y="4041068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5400000">
            <a:off x="1344384" y="180882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735795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2411759" y="249313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>
            <a:off x="5082038" y="3532378"/>
            <a:ext cx="1326166" cy="0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24"/>
          <p:cNvSpPr/>
          <p:nvPr/>
        </p:nvSpPr>
        <p:spPr>
          <a:xfrm rot="5400000">
            <a:off x="7596336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25"/>
          <p:cNvSpPr/>
          <p:nvPr/>
        </p:nvSpPr>
        <p:spPr>
          <a:xfrm>
            <a:off x="8568444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 rot="10800000">
            <a:off x="6408204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7628463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60232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𝐊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blipFill rotWithShape="1"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𝐓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blipFill rotWithShape="1">
                <a:blip r:embed="rId4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17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47664" y="4293096"/>
            <a:ext cx="5976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427984" y="2348880"/>
            <a:ext cx="2592288" cy="1944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051720" y="2204864"/>
            <a:ext cx="2376264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2915816" y="1844824"/>
            <a:ext cx="1512168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4417549" y="1844824"/>
            <a:ext cx="1306579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671900" y="1844824"/>
            <a:ext cx="715707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4427984" y="1844824"/>
            <a:ext cx="642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417549" y="1844824"/>
            <a:ext cx="331862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4417549" y="1844824"/>
            <a:ext cx="10435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 flipV="1">
            <a:off x="4208680" y="1844824"/>
            <a:ext cx="219304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4417549" y="1844824"/>
            <a:ext cx="165931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 flipV="1">
            <a:off x="4029753" y="1844824"/>
            <a:ext cx="357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057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0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4573678" y="1034257"/>
            <a:ext cx="0" cy="192390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239783" y="67655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83" y="676556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𝑮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8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580112" y="2492897"/>
            <a:ext cx="1974463" cy="1050043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17"/>
          <p:cNvCxnSpPr/>
          <p:nvPr/>
        </p:nvCxnSpPr>
        <p:spPr>
          <a:xfrm flipH="1" flipV="1">
            <a:off x="5580112" y="3933056"/>
            <a:ext cx="2095390" cy="718596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 rot="549175">
            <a:off x="6615025" y="313870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[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𝟎</m:t>
                      </m:r>
                      <m:r>
                        <a:rPr lang="de-DE" sz="3200" b="1" i="1" dirty="0" smtClean="0">
                          <a:latin typeface="Cambria Math"/>
                        </a:rPr>
                        <m:t>,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𝟏</m:t>
                      </m:r>
                      <m:r>
                        <a:rPr lang="de-DE" sz="3200" b="1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blipFill rotWithShape="1">
                <a:blip r:embed="rId11"/>
                <a:stretch>
                  <a:fillRect l="-4348" t="-7692" r="-13043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blipFill rotWithShape="1">
                <a:blip r:embed="rId1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blipFill rotWithShape="1">
                <a:blip r:embed="rId1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1639174" y="3271262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𝒊𝒅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5085" r="-440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blipFill rotWithShape="1"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blipFill rotWithShape="1">
                <a:blip r:embed="rId17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33"/>
          <p:cNvCxnSpPr/>
          <p:nvPr/>
        </p:nvCxnSpPr>
        <p:spPr>
          <a:xfrm flipH="1">
            <a:off x="1298735" y="4292354"/>
            <a:ext cx="24523" cy="94646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blipFill rotWithShape="1"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312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563519" y="632580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20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3077"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3030" r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779964" y="220604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35851" y="288975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45862" y="387329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600" b="1" i="1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ℝ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blipFill rotWithShape="1">
                <a:blip r:embed="rId6"/>
                <a:stretch>
                  <a:fillRect l="-769" t="-8434" r="-1538" b="-289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>
          <a:xfrm flipH="1" flipV="1">
            <a:off x="2123728" y="233038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mit Pfeil 14"/>
          <p:cNvCxnSpPr>
            <a:endCxn id="10" idx="3"/>
          </p:cNvCxnSpPr>
          <p:nvPr/>
        </p:nvCxnSpPr>
        <p:spPr>
          <a:xfrm flipV="1">
            <a:off x="2228940" y="3730048"/>
            <a:ext cx="367054" cy="14324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4" idx="6"/>
          </p:cNvCxnSpPr>
          <p:nvPr/>
        </p:nvCxnSpPr>
        <p:spPr>
          <a:xfrm flipH="1" flipV="1">
            <a:off x="2835061" y="5609472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Ellipse 21"/>
          <p:cNvSpPr/>
          <p:nvPr/>
        </p:nvSpPr>
        <p:spPr>
          <a:xfrm rot="1709858">
            <a:off x="5436096" y="2063095"/>
            <a:ext cx="1944216" cy="10138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6740250" y="218145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791524" y="1074057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7285010" y="1531527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7807187" y="101954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5827259" y="4061116"/>
            <a:ext cx="1248338" cy="914400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  <a:gd name="connsiteX0" fmla="*/ 3248 w 1120848"/>
              <a:gd name="connsiteY0" fmla="*/ 1175657 h 1175657"/>
              <a:gd name="connsiteX1" fmla="*/ 133876 w 1120848"/>
              <a:gd name="connsiteY1" fmla="*/ 348343 h 1175657"/>
              <a:gd name="connsiteX2" fmla="*/ 946676 w 1120848"/>
              <a:gd name="connsiteY2" fmla="*/ 508000 h 1175657"/>
              <a:gd name="connsiteX3" fmla="*/ 1120848 w 1120848"/>
              <a:gd name="connsiteY3" fmla="*/ 0 h 1175657"/>
              <a:gd name="connsiteX0" fmla="*/ 110 w 1248338"/>
              <a:gd name="connsiteY0" fmla="*/ 914400 h 914400"/>
              <a:gd name="connsiteX1" fmla="*/ 261366 w 1248338"/>
              <a:gd name="connsiteY1" fmla="*/ 348343 h 914400"/>
              <a:gd name="connsiteX2" fmla="*/ 1074166 w 1248338"/>
              <a:gd name="connsiteY2" fmla="*/ 508000 h 914400"/>
              <a:gd name="connsiteX3" fmla="*/ 1248338 w 12483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8338" h="914400">
                <a:moveTo>
                  <a:pt x="110" y="914400"/>
                </a:moveTo>
                <a:cubicBezTo>
                  <a:pt x="-3519" y="547914"/>
                  <a:pt x="82357" y="416076"/>
                  <a:pt x="261366" y="348343"/>
                </a:cubicBezTo>
                <a:cubicBezTo>
                  <a:pt x="440375" y="280610"/>
                  <a:pt x="909671" y="566057"/>
                  <a:pt x="1074166" y="508000"/>
                </a:cubicBezTo>
                <a:cubicBezTo>
                  <a:pt x="1238661" y="449943"/>
                  <a:pt x="1185442" y="275771"/>
                  <a:pt x="124833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6450321" y="4456057"/>
            <a:ext cx="281659" cy="11507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ihandform 33"/>
          <p:cNvSpPr/>
          <p:nvPr/>
        </p:nvSpPr>
        <p:spPr>
          <a:xfrm>
            <a:off x="6350265" y="4779303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6843751" y="5236773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𝒘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86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3635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17155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blipFill rotWithShape="1">
                <a:blip r:embed="rId2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2293255" y="737242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blipFill rotWithShape="1">
                <a:blip r:embed="rId5"/>
                <a:stretch>
                  <a:fillRect r="-8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235439" y="24800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4343941" y="2554513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27371" y="2747845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864" r="-15254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4343941" y="4713268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ogen 30"/>
          <p:cNvSpPr/>
          <p:nvPr/>
        </p:nvSpPr>
        <p:spPr>
          <a:xfrm rot="549175">
            <a:off x="5747736" y="3390854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blipFill rotWithShape="1">
                <a:blip r:embed="rId10"/>
                <a:stretch>
                  <a:fillRect l="-4348" t="-7595" r="-13043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⊇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/>
          <p:cNvSpPr/>
          <p:nvPr/>
        </p:nvSpPr>
        <p:spPr>
          <a:xfrm>
            <a:off x="7297123" y="1727200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209367" y="4729385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212042" y="4967221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4412343" y="5210629"/>
            <a:ext cx="275771" cy="130628"/>
          </a:xfrm>
          <a:custGeom>
            <a:avLst/>
            <a:gdLst>
              <a:gd name="connsiteX0" fmla="*/ 0 w 275771"/>
              <a:gd name="connsiteY0" fmla="*/ 130628 h 130628"/>
              <a:gd name="connsiteX1" fmla="*/ 72571 w 275771"/>
              <a:gd name="connsiteY1" fmla="*/ 0 h 130628"/>
              <a:gd name="connsiteX2" fmla="*/ 174171 w 275771"/>
              <a:gd name="connsiteY2" fmla="*/ 130628 h 130628"/>
              <a:gd name="connsiteX3" fmla="*/ 275771 w 275771"/>
              <a:gd name="connsiteY3" fmla="*/ 0 h 13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71" h="130628">
                <a:moveTo>
                  <a:pt x="0" y="130628"/>
                </a:moveTo>
                <a:cubicBezTo>
                  <a:pt x="21771" y="65314"/>
                  <a:pt x="43543" y="0"/>
                  <a:pt x="72571" y="0"/>
                </a:cubicBezTo>
                <a:cubicBezTo>
                  <a:pt x="101599" y="0"/>
                  <a:pt x="140304" y="130628"/>
                  <a:pt x="174171" y="130628"/>
                </a:cubicBezTo>
                <a:cubicBezTo>
                  <a:pt x="208038" y="130628"/>
                  <a:pt x="241904" y="65314"/>
                  <a:pt x="27577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7402286" y="4919353"/>
            <a:ext cx="348343" cy="175161"/>
          </a:xfrm>
          <a:custGeom>
            <a:avLst/>
            <a:gdLst>
              <a:gd name="connsiteX0" fmla="*/ 0 w 348343"/>
              <a:gd name="connsiteY0" fmla="*/ 175161 h 175161"/>
              <a:gd name="connsiteX1" fmla="*/ 174171 w 348343"/>
              <a:gd name="connsiteY1" fmla="*/ 990 h 175161"/>
              <a:gd name="connsiteX2" fmla="*/ 348343 w 348343"/>
              <a:gd name="connsiteY2" fmla="*/ 117104 h 1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43" h="175161">
                <a:moveTo>
                  <a:pt x="0" y="175161"/>
                </a:moveTo>
                <a:cubicBezTo>
                  <a:pt x="58057" y="92913"/>
                  <a:pt x="116114" y="10666"/>
                  <a:pt x="174171" y="990"/>
                </a:cubicBezTo>
                <a:cubicBezTo>
                  <a:pt x="232228" y="-8686"/>
                  <a:pt x="290285" y="54209"/>
                  <a:pt x="348343" y="1171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7466957" y="1915886"/>
            <a:ext cx="385272" cy="217714"/>
          </a:xfrm>
          <a:custGeom>
            <a:avLst/>
            <a:gdLst>
              <a:gd name="connsiteX0" fmla="*/ 7900 w 385272"/>
              <a:gd name="connsiteY0" fmla="*/ 217714 h 217714"/>
              <a:gd name="connsiteX1" fmla="*/ 36929 w 385272"/>
              <a:gd name="connsiteY1" fmla="*/ 58057 h 217714"/>
              <a:gd name="connsiteX2" fmla="*/ 298186 w 385272"/>
              <a:gd name="connsiteY2" fmla="*/ 188685 h 217714"/>
              <a:gd name="connsiteX3" fmla="*/ 385272 w 385272"/>
              <a:gd name="connsiteY3" fmla="*/ 0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72" h="217714">
                <a:moveTo>
                  <a:pt x="7900" y="217714"/>
                </a:moveTo>
                <a:cubicBezTo>
                  <a:pt x="-1776" y="140304"/>
                  <a:pt x="-11452" y="62895"/>
                  <a:pt x="36929" y="58057"/>
                </a:cubicBezTo>
                <a:cubicBezTo>
                  <a:pt x="85310" y="53219"/>
                  <a:pt x="240129" y="198361"/>
                  <a:pt x="298186" y="188685"/>
                </a:cubicBezTo>
                <a:cubicBezTo>
                  <a:pt x="356243" y="179009"/>
                  <a:pt x="370757" y="89504"/>
                  <a:pt x="3852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199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827584" y="3206068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2852624" y="1839166"/>
            <a:ext cx="1822536" cy="136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1181966" y="1737914"/>
            <a:ext cx="1670658" cy="14681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789478" y="1484784"/>
            <a:ext cx="106314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2845287" y="1484784"/>
            <a:ext cx="918604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321051" y="1484784"/>
            <a:ext cx="50318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2852624" y="1484784"/>
            <a:ext cx="45196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845287" y="1484784"/>
            <a:ext cx="233319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 flipV="1">
            <a:off x="2845287" y="1484784"/>
            <a:ext cx="733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2698440" y="1484784"/>
            <a:ext cx="154184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2845287" y="1484784"/>
            <a:ext cx="116660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2572643" y="1484784"/>
            <a:ext cx="251593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441730" y="1793278"/>
            <a:ext cx="807113" cy="540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83899" y="198884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28027"/>
            <a:ext cx="2664296" cy="1782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endCxn id="17" idx="0"/>
          </p:cNvCxnSpPr>
          <p:nvPr/>
        </p:nvCxnSpPr>
        <p:spPr>
          <a:xfrm flipH="1" flipV="1">
            <a:off x="7272300" y="1528027"/>
            <a:ext cx="7336" cy="17827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199968" y="232305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 flipH="1">
            <a:off x="7997986" y="2063308"/>
            <a:ext cx="53947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7070448" y="1528027"/>
            <a:ext cx="122184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6330328" y="1802153"/>
            <a:ext cx="545927" cy="14439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 flipV="1">
            <a:off x="6084168" y="2063308"/>
            <a:ext cx="50951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7352230" y="1528027"/>
            <a:ext cx="86048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7" idx="7"/>
          </p:cNvCxnSpPr>
          <p:nvPr/>
        </p:nvCxnSpPr>
        <p:spPr>
          <a:xfrm flipH="1">
            <a:off x="7654563" y="1789105"/>
            <a:ext cx="559708" cy="1521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6876256" y="1528027"/>
            <a:ext cx="243494" cy="1751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7438278" y="1580617"/>
            <a:ext cx="208949" cy="1730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6603291" y="1580617"/>
            <a:ext cx="394712" cy="1730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7542752" y="1658566"/>
            <a:ext cx="455234" cy="16211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034477" y="1822163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3" name="Textfeld 52"/>
          <p:cNvSpPr txBox="1"/>
          <p:nvPr/>
        </p:nvSpPr>
        <p:spPr>
          <a:xfrm>
            <a:off x="5364088" y="409362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Z‘</a:t>
            </a:r>
            <a:endParaRPr lang="de-DE" sz="4800" b="1" i="1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802638" y="5733256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V="1">
            <a:off x="802638" y="4093618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V="1">
            <a:off x="5004595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2915297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1801918" y="409362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1259632" y="4093619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1043608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V="1">
            <a:off x="9716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V="1">
            <a:off x="899592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V="1">
            <a:off x="8424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0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08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26076" y="4778998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611560" y="3789040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2061874" y="4968630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140495" y="3955044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/>
          <p:cNvSpPr/>
          <p:nvPr/>
        </p:nvSpPr>
        <p:spPr>
          <a:xfrm>
            <a:off x="3311458" y="47045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553744" y="553184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𝒛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5652120" y="509485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2642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508001" y="287867"/>
                  <a:pt x="885372" y="232229"/>
                </a:cubicBezTo>
                <a:cubicBezTo>
                  <a:pt x="1262743" y="176591"/>
                  <a:pt x="1978781" y="529771"/>
                  <a:pt x="2264229" y="522514"/>
                </a:cubicBezTo>
                <a:cubicBezTo>
                  <a:pt x="25496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637604" y="4109757"/>
            <a:ext cx="2772230" cy="1812406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05367 h 1805367"/>
              <a:gd name="connsiteX1" fmla="*/ 464459 w 2772230"/>
              <a:gd name="connsiteY1" fmla="*/ 905482 h 1805367"/>
              <a:gd name="connsiteX2" fmla="*/ 1248230 w 2772230"/>
              <a:gd name="connsiteY2" fmla="*/ 20110 h 1805367"/>
              <a:gd name="connsiteX3" fmla="*/ 2772230 w 2772230"/>
              <a:gd name="connsiteY3" fmla="*/ 978053 h 1805367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2406">
                <a:moveTo>
                  <a:pt x="0" y="1812406"/>
                </a:moveTo>
                <a:cubicBezTo>
                  <a:pt x="48381" y="1790635"/>
                  <a:pt x="258840" y="1292312"/>
                  <a:pt x="464459" y="912521"/>
                </a:cubicBezTo>
                <a:cubicBezTo>
                  <a:pt x="742649" y="373073"/>
                  <a:pt x="836992" y="-122832"/>
                  <a:pt x="1248230" y="27149"/>
                </a:cubicBezTo>
                <a:cubicBezTo>
                  <a:pt x="1707849" y="155358"/>
                  <a:pt x="2322287" y="844787"/>
                  <a:pt x="2772230" y="985092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7057382" y="5412559"/>
            <a:ext cx="402946" cy="11046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7166539" y="4270896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8337502" y="502038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5579788" y="584769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/>
          <p:cNvCxnSpPr/>
          <p:nvPr/>
        </p:nvCxnSpPr>
        <p:spPr>
          <a:xfrm>
            <a:off x="3814810" y="4778998"/>
            <a:ext cx="1405262" cy="30968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7813" r="-9375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>
            <a:off x="7057382" y="2852936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ihandform 29"/>
          <p:cNvSpPr/>
          <p:nvPr/>
        </p:nvSpPr>
        <p:spPr>
          <a:xfrm>
            <a:off x="5579788" y="1949671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 30"/>
          <p:cNvSpPr/>
          <p:nvPr/>
        </p:nvSpPr>
        <p:spPr>
          <a:xfrm>
            <a:off x="5565272" y="959713"/>
            <a:ext cx="2598058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598058"/>
              <a:gd name="connsiteY0" fmla="*/ 1817271 h 1817271"/>
              <a:gd name="connsiteX1" fmla="*/ 232230 w 2598058"/>
              <a:gd name="connsiteY1" fmla="*/ 598071 h 1817271"/>
              <a:gd name="connsiteX2" fmla="*/ 1248230 w 2598058"/>
              <a:gd name="connsiteY2" fmla="*/ 32014 h 1817271"/>
              <a:gd name="connsiteX3" fmla="*/ 2598058 w 2598058"/>
              <a:gd name="connsiteY3" fmla="*/ 191671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058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148115" y="51366"/>
                  <a:pt x="2598058" y="19167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7015586" y="2139303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6228184" y="959713"/>
            <a:ext cx="251676" cy="21239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/>
          <p:cNvSpPr/>
          <p:nvPr/>
        </p:nvSpPr>
        <p:spPr>
          <a:xfrm>
            <a:off x="8265170" y="187520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blipFill rotWithShape="1">
                <a:blip r:embed="rId12"/>
                <a:stretch>
                  <a:fillRect t="-7937" r="-14458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blipFill rotWithShape="1">
                <a:blip r:embed="rId13"/>
                <a:stretch>
                  <a:fillRect l="-5263" t="-7937" r="-1578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5507456" y="27025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120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blipFill rotWithShape="1">
                <a:blip r:embed="rId15"/>
                <a:stretch>
                  <a:fillRect l="-1770" t="-7937" r="-9735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8090998" y="10659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blipFill rotWithShape="1">
                <a:blip r:embed="rId16"/>
                <a:stretch>
                  <a:fillRect l="-893" t="-7937" r="-267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800" b="1" i="1" dirty="0" smtClean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4800" b="1" i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4800" b="1" i="1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feld 47"/>
          <p:cNvSpPr txBox="1"/>
          <p:nvPr/>
        </p:nvSpPr>
        <p:spPr>
          <a:xfrm>
            <a:off x="7341037" y="5792707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X</a:t>
            </a:r>
            <a:endParaRPr lang="de-DE" sz="4800" b="1" i="1" dirty="0"/>
          </a:p>
        </p:txBody>
      </p:sp>
      <p:sp>
        <p:nvSpPr>
          <p:cNvPr id="49" name="Textfeld 48"/>
          <p:cNvSpPr txBox="1"/>
          <p:nvPr/>
        </p:nvSpPr>
        <p:spPr>
          <a:xfrm>
            <a:off x="553744" y="304398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0" name="Textfeld 49"/>
          <p:cNvSpPr txBox="1"/>
          <p:nvPr/>
        </p:nvSpPr>
        <p:spPr>
          <a:xfrm rot="3878257">
            <a:off x="7964228" y="119131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=</a:t>
            </a:r>
            <a:endParaRPr lang="de-DE" sz="4800" b="1" i="1" dirty="0"/>
          </a:p>
        </p:txBody>
      </p:sp>
      <p:sp>
        <p:nvSpPr>
          <p:cNvPr id="56" name="Ellipse 55"/>
          <p:cNvSpPr/>
          <p:nvPr/>
        </p:nvSpPr>
        <p:spPr>
          <a:xfrm>
            <a:off x="5130075" y="53420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546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35372" y="454487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907704" y="341980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835371" y="285293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835370" y="22768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835372" y="184482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835372" y="148478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835372" y="11247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6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5796136" y="332695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723803" y="276008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723802" y="21840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23804" y="175197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723804" y="13919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723804" y="10318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4355976" y="4471202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814984" y="54654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stCxn id="21" idx="6"/>
          </p:cNvCxnSpPr>
          <p:nvPr/>
        </p:nvCxnSpPr>
        <p:spPr>
          <a:xfrm flipH="1" flipV="1">
            <a:off x="6723493" y="4760521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ihandform 24"/>
          <p:cNvSpPr/>
          <p:nvPr/>
        </p:nvSpPr>
        <p:spPr>
          <a:xfrm>
            <a:off x="5791200" y="1785726"/>
            <a:ext cx="798547" cy="493017"/>
          </a:xfrm>
          <a:custGeom>
            <a:avLst/>
            <a:gdLst>
              <a:gd name="connsiteX0" fmla="*/ 0 w 798547"/>
              <a:gd name="connsiteY0" fmla="*/ 493017 h 493017"/>
              <a:gd name="connsiteX1" fmla="*/ 624114 w 798547"/>
              <a:gd name="connsiteY1" fmla="*/ 463988 h 493017"/>
              <a:gd name="connsiteX2" fmla="*/ 798286 w 798547"/>
              <a:gd name="connsiteY2" fmla="*/ 188217 h 493017"/>
              <a:gd name="connsiteX3" fmla="*/ 653143 w 798547"/>
              <a:gd name="connsiteY3" fmla="*/ 14045 h 493017"/>
              <a:gd name="connsiteX4" fmla="*/ 275771 w 798547"/>
              <a:gd name="connsiteY4" fmla="*/ 14045 h 493017"/>
              <a:gd name="connsiteX5" fmla="*/ 29029 w 798547"/>
              <a:gd name="connsiteY5" fmla="*/ 43074 h 49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547" h="493017">
                <a:moveTo>
                  <a:pt x="0" y="493017"/>
                </a:moveTo>
                <a:lnTo>
                  <a:pt x="624114" y="463988"/>
                </a:lnTo>
                <a:cubicBezTo>
                  <a:pt x="757162" y="413188"/>
                  <a:pt x="793448" y="263207"/>
                  <a:pt x="798286" y="188217"/>
                </a:cubicBezTo>
                <a:cubicBezTo>
                  <a:pt x="803124" y="113226"/>
                  <a:pt x="740229" y="43074"/>
                  <a:pt x="653143" y="14045"/>
                </a:cubicBezTo>
                <a:cubicBezTo>
                  <a:pt x="566057" y="-14984"/>
                  <a:pt x="379790" y="9207"/>
                  <a:pt x="275771" y="14045"/>
                </a:cubicBezTo>
                <a:cubicBezTo>
                  <a:pt x="171752" y="18883"/>
                  <a:pt x="100390" y="30978"/>
                  <a:pt x="29029" y="430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864202" y="416293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2" y="4162938"/>
                <a:ext cx="5033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6528698" y="196362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98" y="1963626"/>
                <a:ext cx="503352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0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/>
          <p:cNvCxnSpPr>
            <a:stCxn id="25" idx="2"/>
          </p:cNvCxnSpPr>
          <p:nvPr/>
        </p:nvCxnSpPr>
        <p:spPr>
          <a:xfrm flipH="1" flipV="1">
            <a:off x="6516386" y="1795859"/>
            <a:ext cx="73100" cy="17808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68467" y="3564174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67" y="3564174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5062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236168" y="974699"/>
            <a:ext cx="216024" cy="21602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2051720" y="980728"/>
            <a:ext cx="576064" cy="5760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893888" y="980728"/>
            <a:ext cx="864096" cy="86409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790936" y="980728"/>
            <a:ext cx="1097632" cy="109763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560848" y="1004449"/>
            <a:ext cx="1566664" cy="15666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296193" y="980728"/>
            <a:ext cx="2059485" cy="205948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72916" y="980728"/>
            <a:ext cx="342528" cy="34252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097978" y="990757"/>
            <a:ext cx="483547" cy="48354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2096565" y="3386445"/>
            <a:ext cx="5234582" cy="2405309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3027418" y="3935264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724128" y="3935264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713856" y="5097815"/>
            <a:ext cx="648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M</a:t>
            </a:r>
            <a:endParaRPr lang="de-DE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7331147" y="4627189"/>
            <a:ext cx="64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0000C0"/>
                </a:solidFill>
              </a:rPr>
              <a:t>K</a:t>
            </a:r>
            <a:endParaRPr lang="de-DE" sz="1200" b="1" dirty="0">
              <a:solidFill>
                <a:srgbClr val="0000C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644342" y="5867256"/>
            <a:ext cx="64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Lucida Sans Unicode"/>
                <a:cs typeface="Lucida Sans Unicode"/>
              </a:rPr>
              <a:t>ℝ</a:t>
            </a:r>
            <a:endParaRPr lang="de-DE" sz="1200" b="1" dirty="0"/>
          </a:p>
        </p:txBody>
      </p:sp>
      <p:sp>
        <p:nvSpPr>
          <p:cNvPr id="21" name="Freihandform 20"/>
          <p:cNvSpPr/>
          <p:nvPr/>
        </p:nvSpPr>
        <p:spPr>
          <a:xfrm>
            <a:off x="6589486" y="4922052"/>
            <a:ext cx="1175657" cy="912691"/>
          </a:xfrm>
          <a:custGeom>
            <a:avLst/>
            <a:gdLst>
              <a:gd name="connsiteX0" fmla="*/ 0 w 1175657"/>
              <a:gd name="connsiteY0" fmla="*/ 41834 h 912691"/>
              <a:gd name="connsiteX1" fmla="*/ 740228 w 1175657"/>
              <a:gd name="connsiteY1" fmla="*/ 99891 h 912691"/>
              <a:gd name="connsiteX2" fmla="*/ 1175657 w 1175657"/>
              <a:gd name="connsiteY2" fmla="*/ 912691 h 91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912691">
                <a:moveTo>
                  <a:pt x="0" y="41834"/>
                </a:moveTo>
                <a:cubicBezTo>
                  <a:pt x="272142" y="-1709"/>
                  <a:pt x="544285" y="-45252"/>
                  <a:pt x="740228" y="99891"/>
                </a:cubicBezTo>
                <a:cubicBezTo>
                  <a:pt x="936171" y="245034"/>
                  <a:pt x="1055914" y="578862"/>
                  <a:pt x="1175657" y="912691"/>
                </a:cubicBezTo>
              </a:path>
            </a:pathLst>
          </a:custGeom>
          <a:ln w="508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133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372789" y="5195427"/>
            <a:ext cx="1955423" cy="1189806"/>
            <a:chOff x="1142453" y="6347555"/>
            <a:chExt cx="1955423" cy="1189806"/>
          </a:xfrm>
        </p:grpSpPr>
        <p:sp>
          <p:nvSpPr>
            <p:cNvPr id="5" name="Bogen 4"/>
            <p:cNvSpPr/>
            <p:nvPr/>
          </p:nvSpPr>
          <p:spPr>
            <a:xfrm>
              <a:off x="1142453" y="6618895"/>
              <a:ext cx="1940907" cy="918466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Bogen 36"/>
            <p:cNvSpPr/>
            <p:nvPr/>
          </p:nvSpPr>
          <p:spPr>
            <a:xfrm rot="10800000">
              <a:off x="1142455" y="6347555"/>
              <a:ext cx="1955421" cy="979074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707904" y="1584925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584925"/>
                <a:ext cx="792088" cy="1015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 flipH="1">
            <a:off x="4355976" y="1332699"/>
            <a:ext cx="1008112" cy="172819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355976" y="3060891"/>
            <a:ext cx="2088232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364088" y="1332699"/>
            <a:ext cx="1080120" cy="172819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1332699"/>
            <a:ext cx="36004" cy="125982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400092" y="2592519"/>
            <a:ext cx="1044116" cy="4683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4355976" y="2592519"/>
            <a:ext cx="1026114" cy="4683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 rot="2624669">
                <a:off x="3311859" y="3103374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4669">
                <a:off x="3311859" y="3103374"/>
                <a:ext cx="792088" cy="101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 rot="5400000">
                <a:off x="1587443" y="3474712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87443" y="3474712"/>
                <a:ext cx="792088" cy="10156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>
          <a:xfrm>
            <a:off x="4499992" y="4543069"/>
            <a:ext cx="1422158" cy="14221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4499992" y="3982543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5922150" y="3982543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5922150" y="5404701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4499991" y="5404701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211071" y="3982543"/>
            <a:ext cx="1422158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5193069" y="5404701"/>
            <a:ext cx="1422158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6633229" y="3970400"/>
            <a:ext cx="0" cy="1434301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5211071" y="3970400"/>
            <a:ext cx="0" cy="1434301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834430" y="4215049"/>
            <a:ext cx="2548816" cy="2423104"/>
          </a:xfrm>
          <a:custGeom>
            <a:avLst/>
            <a:gdLst>
              <a:gd name="connsiteX0" fmla="*/ 507680 w 2464567"/>
              <a:gd name="connsiteY0" fmla="*/ 1017582 h 1908812"/>
              <a:gd name="connsiteX1" fmla="*/ 928595 w 2464567"/>
              <a:gd name="connsiteY1" fmla="*/ 1888439 h 1908812"/>
              <a:gd name="connsiteX2" fmla="*/ 2380023 w 2464567"/>
              <a:gd name="connsiteY2" fmla="*/ 1554610 h 1908812"/>
              <a:gd name="connsiteX3" fmla="*/ 2263909 w 2464567"/>
              <a:gd name="connsiteY3" fmla="*/ 683753 h 1908812"/>
              <a:gd name="connsiteX4" fmla="*/ 2031680 w 2464567"/>
              <a:gd name="connsiteY4" fmla="*/ 161239 h 1908812"/>
              <a:gd name="connsiteX5" fmla="*/ 1538195 w 2464567"/>
              <a:gd name="connsiteY5" fmla="*/ 509582 h 1908812"/>
              <a:gd name="connsiteX6" fmla="*/ 1538195 w 2464567"/>
              <a:gd name="connsiteY6" fmla="*/ 915982 h 1908812"/>
              <a:gd name="connsiteX7" fmla="*/ 1001166 w 2464567"/>
              <a:gd name="connsiteY7" fmla="*/ 770839 h 1908812"/>
              <a:gd name="connsiteX8" fmla="*/ 565737 w 2464567"/>
              <a:gd name="connsiteY8" fmla="*/ 30610 h 1908812"/>
              <a:gd name="connsiteX9" fmla="*/ 14195 w 2464567"/>
              <a:gd name="connsiteY9" fmla="*/ 175753 h 1908812"/>
              <a:gd name="connsiteX10" fmla="*/ 188366 w 2464567"/>
              <a:gd name="connsiteY10" fmla="*/ 495068 h 1908812"/>
              <a:gd name="connsiteX11" fmla="*/ 464137 w 2464567"/>
              <a:gd name="connsiteY11" fmla="*/ 683753 h 1908812"/>
              <a:gd name="connsiteX12" fmla="*/ 536709 w 2464567"/>
              <a:gd name="connsiteY12" fmla="*/ 974039 h 1908812"/>
              <a:gd name="connsiteX13" fmla="*/ 507680 w 2464567"/>
              <a:gd name="connsiteY13" fmla="*/ 1017582 h 1908812"/>
              <a:gd name="connsiteX0" fmla="*/ 507680 w 2464567"/>
              <a:gd name="connsiteY0" fmla="*/ 1017582 h 1908812"/>
              <a:gd name="connsiteX1" fmla="*/ 928595 w 2464567"/>
              <a:gd name="connsiteY1" fmla="*/ 1888439 h 1908812"/>
              <a:gd name="connsiteX2" fmla="*/ 2380023 w 2464567"/>
              <a:gd name="connsiteY2" fmla="*/ 1554610 h 1908812"/>
              <a:gd name="connsiteX3" fmla="*/ 2263909 w 2464567"/>
              <a:gd name="connsiteY3" fmla="*/ 683753 h 1908812"/>
              <a:gd name="connsiteX4" fmla="*/ 2031680 w 2464567"/>
              <a:gd name="connsiteY4" fmla="*/ 161239 h 1908812"/>
              <a:gd name="connsiteX5" fmla="*/ 1538195 w 2464567"/>
              <a:gd name="connsiteY5" fmla="*/ 509582 h 1908812"/>
              <a:gd name="connsiteX6" fmla="*/ 1538195 w 2464567"/>
              <a:gd name="connsiteY6" fmla="*/ 915982 h 1908812"/>
              <a:gd name="connsiteX7" fmla="*/ 1001166 w 2464567"/>
              <a:gd name="connsiteY7" fmla="*/ 770839 h 1908812"/>
              <a:gd name="connsiteX8" fmla="*/ 565737 w 2464567"/>
              <a:gd name="connsiteY8" fmla="*/ 30610 h 1908812"/>
              <a:gd name="connsiteX9" fmla="*/ 14195 w 2464567"/>
              <a:gd name="connsiteY9" fmla="*/ 175753 h 1908812"/>
              <a:gd name="connsiteX10" fmla="*/ 188366 w 2464567"/>
              <a:gd name="connsiteY10" fmla="*/ 495068 h 1908812"/>
              <a:gd name="connsiteX11" fmla="*/ 464137 w 2464567"/>
              <a:gd name="connsiteY11" fmla="*/ 683753 h 1908812"/>
              <a:gd name="connsiteX12" fmla="*/ 507680 w 2464567"/>
              <a:gd name="connsiteY12" fmla="*/ 1017582 h 1908812"/>
              <a:gd name="connsiteX0" fmla="*/ 507680 w 2552583"/>
              <a:gd name="connsiteY0" fmla="*/ 1017582 h 2057406"/>
              <a:gd name="connsiteX1" fmla="*/ 928595 w 2552583"/>
              <a:gd name="connsiteY1" fmla="*/ 1888439 h 2057406"/>
              <a:gd name="connsiteX2" fmla="*/ 2481623 w 2552583"/>
              <a:gd name="connsiteY2" fmla="*/ 1946495 h 2057406"/>
              <a:gd name="connsiteX3" fmla="*/ 2263909 w 2552583"/>
              <a:gd name="connsiteY3" fmla="*/ 683753 h 2057406"/>
              <a:gd name="connsiteX4" fmla="*/ 2031680 w 2552583"/>
              <a:gd name="connsiteY4" fmla="*/ 161239 h 2057406"/>
              <a:gd name="connsiteX5" fmla="*/ 1538195 w 2552583"/>
              <a:gd name="connsiteY5" fmla="*/ 509582 h 2057406"/>
              <a:gd name="connsiteX6" fmla="*/ 1538195 w 2552583"/>
              <a:gd name="connsiteY6" fmla="*/ 915982 h 2057406"/>
              <a:gd name="connsiteX7" fmla="*/ 1001166 w 2552583"/>
              <a:gd name="connsiteY7" fmla="*/ 770839 h 2057406"/>
              <a:gd name="connsiteX8" fmla="*/ 565737 w 2552583"/>
              <a:gd name="connsiteY8" fmla="*/ 30610 h 2057406"/>
              <a:gd name="connsiteX9" fmla="*/ 14195 w 2552583"/>
              <a:gd name="connsiteY9" fmla="*/ 175753 h 2057406"/>
              <a:gd name="connsiteX10" fmla="*/ 188366 w 2552583"/>
              <a:gd name="connsiteY10" fmla="*/ 495068 h 2057406"/>
              <a:gd name="connsiteX11" fmla="*/ 464137 w 2552583"/>
              <a:gd name="connsiteY11" fmla="*/ 683753 h 2057406"/>
              <a:gd name="connsiteX12" fmla="*/ 507680 w 2552583"/>
              <a:gd name="connsiteY12" fmla="*/ 1017582 h 2057406"/>
              <a:gd name="connsiteX0" fmla="*/ 507680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538195 w 2558525"/>
              <a:gd name="connsiteY6" fmla="*/ 915982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07680 w 2558525"/>
              <a:gd name="connsiteY12" fmla="*/ 1017582 h 2125792"/>
              <a:gd name="connsiteX0" fmla="*/ 565737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538195 w 2558525"/>
              <a:gd name="connsiteY6" fmla="*/ 915982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65737 w 2558525"/>
              <a:gd name="connsiteY12" fmla="*/ 1017582 h 2125792"/>
              <a:gd name="connsiteX0" fmla="*/ 565737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494652 w 2558525"/>
              <a:gd name="connsiteY6" fmla="*/ 785354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65737 w 2558525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538195 w 2555611"/>
              <a:gd name="connsiteY5" fmla="*/ 509582 h 2125792"/>
              <a:gd name="connsiteX6" fmla="*/ 1494652 w 2555611"/>
              <a:gd name="connsiteY6" fmla="*/ 785354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668824 w 2555611"/>
              <a:gd name="connsiteY5" fmla="*/ 262839 h 2125792"/>
              <a:gd name="connsiteX6" fmla="*/ 1494652 w 2555611"/>
              <a:gd name="connsiteY6" fmla="*/ 785354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668824 w 2555611"/>
              <a:gd name="connsiteY5" fmla="*/ 262839 h 2125792"/>
              <a:gd name="connsiteX6" fmla="*/ 1552709 w 2555611"/>
              <a:gd name="connsiteY6" fmla="*/ 553125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07188 h 2115398"/>
              <a:gd name="connsiteX1" fmla="*/ 841509 w 2555611"/>
              <a:gd name="connsiteY1" fmla="*/ 2008674 h 2115398"/>
              <a:gd name="connsiteX2" fmla="*/ 2481623 w 2555611"/>
              <a:gd name="connsiteY2" fmla="*/ 1936101 h 2115398"/>
              <a:gd name="connsiteX3" fmla="*/ 2263909 w 2555611"/>
              <a:gd name="connsiteY3" fmla="*/ 673359 h 2115398"/>
              <a:gd name="connsiteX4" fmla="*/ 2176823 w 2555611"/>
              <a:gd name="connsiteY4" fmla="*/ 49245 h 2115398"/>
              <a:gd name="connsiteX5" fmla="*/ 1668824 w 2555611"/>
              <a:gd name="connsiteY5" fmla="*/ 252445 h 2115398"/>
              <a:gd name="connsiteX6" fmla="*/ 1552709 w 2555611"/>
              <a:gd name="connsiteY6" fmla="*/ 542731 h 2115398"/>
              <a:gd name="connsiteX7" fmla="*/ 1059223 w 2555611"/>
              <a:gd name="connsiteY7" fmla="*/ 600788 h 2115398"/>
              <a:gd name="connsiteX8" fmla="*/ 565737 w 2555611"/>
              <a:gd name="connsiteY8" fmla="*/ 20216 h 2115398"/>
              <a:gd name="connsiteX9" fmla="*/ 14195 w 2555611"/>
              <a:gd name="connsiteY9" fmla="*/ 165359 h 2115398"/>
              <a:gd name="connsiteX10" fmla="*/ 188366 w 2555611"/>
              <a:gd name="connsiteY10" fmla="*/ 484674 h 2115398"/>
              <a:gd name="connsiteX11" fmla="*/ 464137 w 2555611"/>
              <a:gd name="connsiteY11" fmla="*/ 673359 h 2115398"/>
              <a:gd name="connsiteX12" fmla="*/ 565737 w 2555611"/>
              <a:gd name="connsiteY12" fmla="*/ 1007188 h 2115398"/>
              <a:gd name="connsiteX0" fmla="*/ 558942 w 2548816"/>
              <a:gd name="connsiteY0" fmla="*/ 1314894 h 2423104"/>
              <a:gd name="connsiteX1" fmla="*/ 834714 w 2548816"/>
              <a:gd name="connsiteY1" fmla="*/ 2316380 h 2423104"/>
              <a:gd name="connsiteX2" fmla="*/ 2474828 w 2548816"/>
              <a:gd name="connsiteY2" fmla="*/ 2243807 h 2423104"/>
              <a:gd name="connsiteX3" fmla="*/ 2257114 w 2548816"/>
              <a:gd name="connsiteY3" fmla="*/ 981065 h 2423104"/>
              <a:gd name="connsiteX4" fmla="*/ 2170028 w 2548816"/>
              <a:gd name="connsiteY4" fmla="*/ 356951 h 2423104"/>
              <a:gd name="connsiteX5" fmla="*/ 1662029 w 2548816"/>
              <a:gd name="connsiteY5" fmla="*/ 560151 h 2423104"/>
              <a:gd name="connsiteX6" fmla="*/ 1545914 w 2548816"/>
              <a:gd name="connsiteY6" fmla="*/ 850437 h 2423104"/>
              <a:gd name="connsiteX7" fmla="*/ 1052428 w 2548816"/>
              <a:gd name="connsiteY7" fmla="*/ 908494 h 2423104"/>
              <a:gd name="connsiteX8" fmla="*/ 428314 w 2548816"/>
              <a:gd name="connsiteY8" fmla="*/ 8608 h 2423104"/>
              <a:gd name="connsiteX9" fmla="*/ 7400 w 2548816"/>
              <a:gd name="connsiteY9" fmla="*/ 473065 h 2423104"/>
              <a:gd name="connsiteX10" fmla="*/ 181571 w 2548816"/>
              <a:gd name="connsiteY10" fmla="*/ 792380 h 2423104"/>
              <a:gd name="connsiteX11" fmla="*/ 457342 w 2548816"/>
              <a:gd name="connsiteY11" fmla="*/ 981065 h 2423104"/>
              <a:gd name="connsiteX12" fmla="*/ 558942 w 2548816"/>
              <a:gd name="connsiteY12" fmla="*/ 1314894 h 242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8816" h="2423104">
                <a:moveTo>
                  <a:pt x="558942" y="1314894"/>
                </a:moveTo>
                <a:cubicBezTo>
                  <a:pt x="621837" y="1537447"/>
                  <a:pt x="515400" y="2161561"/>
                  <a:pt x="834714" y="2316380"/>
                </a:cubicBezTo>
                <a:cubicBezTo>
                  <a:pt x="1154028" y="2471199"/>
                  <a:pt x="2237761" y="2466360"/>
                  <a:pt x="2474828" y="2243807"/>
                </a:cubicBezTo>
                <a:cubicBezTo>
                  <a:pt x="2711895" y="2021255"/>
                  <a:pt x="2307914" y="1295541"/>
                  <a:pt x="2257114" y="981065"/>
                </a:cubicBezTo>
                <a:cubicBezTo>
                  <a:pt x="2206314" y="666589"/>
                  <a:pt x="2269209" y="427103"/>
                  <a:pt x="2170028" y="356951"/>
                </a:cubicBezTo>
                <a:cubicBezTo>
                  <a:pt x="2070847" y="286799"/>
                  <a:pt x="1766048" y="477903"/>
                  <a:pt x="1662029" y="560151"/>
                </a:cubicBezTo>
                <a:cubicBezTo>
                  <a:pt x="1558010" y="642399"/>
                  <a:pt x="1647514" y="792380"/>
                  <a:pt x="1545914" y="850437"/>
                </a:cubicBezTo>
                <a:cubicBezTo>
                  <a:pt x="1444314" y="908494"/>
                  <a:pt x="1238695" y="1048799"/>
                  <a:pt x="1052428" y="908494"/>
                </a:cubicBezTo>
                <a:cubicBezTo>
                  <a:pt x="866161" y="768189"/>
                  <a:pt x="602485" y="81180"/>
                  <a:pt x="428314" y="8608"/>
                </a:cubicBezTo>
                <a:cubicBezTo>
                  <a:pt x="254143" y="-63964"/>
                  <a:pt x="48524" y="342437"/>
                  <a:pt x="7400" y="473065"/>
                </a:cubicBezTo>
                <a:cubicBezTo>
                  <a:pt x="-33724" y="603693"/>
                  <a:pt x="106581" y="707713"/>
                  <a:pt x="181571" y="792380"/>
                </a:cubicBezTo>
                <a:cubicBezTo>
                  <a:pt x="256561" y="877047"/>
                  <a:pt x="399285" y="901237"/>
                  <a:pt x="457342" y="981065"/>
                </a:cubicBezTo>
                <a:cubicBezTo>
                  <a:pt x="510561" y="1068151"/>
                  <a:pt x="496047" y="1092342"/>
                  <a:pt x="558942" y="13148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644008" y="83671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4-6+4=2</a:t>
            </a:r>
            <a:endParaRPr lang="de-DE" sz="3200" dirty="0"/>
          </a:p>
        </p:txBody>
      </p:sp>
      <p:sp>
        <p:nvSpPr>
          <p:cNvPr id="39" name="Textfeld 38"/>
          <p:cNvSpPr txBox="1"/>
          <p:nvPr/>
        </p:nvSpPr>
        <p:spPr>
          <a:xfrm>
            <a:off x="4640721" y="5926000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8-12+6=2</a:t>
            </a:r>
            <a:endParaRPr lang="de-DE" sz="3200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1064678" y="957382"/>
            <a:ext cx="2318568" cy="2304256"/>
            <a:chOff x="813272" y="2242394"/>
            <a:chExt cx="2318568" cy="2304256"/>
          </a:xfrm>
        </p:grpSpPr>
        <p:sp>
          <p:nvSpPr>
            <p:cNvPr id="41" name="Ellipse 40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Bogen 41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3" name="Bogen 42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080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937968" y="713842"/>
            <a:ext cx="6614893" cy="2340052"/>
          </a:xfrm>
          <a:custGeom>
            <a:avLst/>
            <a:gdLst>
              <a:gd name="connsiteX0" fmla="*/ 1516574 w 6614893"/>
              <a:gd name="connsiteY0" fmla="*/ 467691 h 2340052"/>
              <a:gd name="connsiteX1" fmla="*/ 689260 w 6614893"/>
              <a:gd name="connsiteY1" fmla="*/ 46777 h 2340052"/>
              <a:gd name="connsiteX2" fmla="*/ 7088 w 6614893"/>
              <a:gd name="connsiteY2" fmla="*/ 801520 h 2340052"/>
              <a:gd name="connsiteX3" fmla="*/ 384460 w 6614893"/>
              <a:gd name="connsiteY3" fmla="*/ 1832034 h 2340052"/>
              <a:gd name="connsiteX4" fmla="*/ 1182745 w 6614893"/>
              <a:gd name="connsiteY4" fmla="*/ 1338549 h 2340052"/>
              <a:gd name="connsiteX5" fmla="*/ 1748803 w 6614893"/>
              <a:gd name="connsiteY5" fmla="*/ 1962663 h 2340052"/>
              <a:gd name="connsiteX6" fmla="*/ 2837374 w 6614893"/>
              <a:gd name="connsiteY6" fmla="*/ 1324034 h 2340052"/>
              <a:gd name="connsiteX7" fmla="*/ 3867888 w 6614893"/>
              <a:gd name="connsiteY7" fmla="*/ 2340034 h 2340052"/>
              <a:gd name="connsiteX8" fmla="*/ 4419431 w 6614893"/>
              <a:gd name="connsiteY8" fmla="*/ 1295006 h 2340052"/>
              <a:gd name="connsiteX9" fmla="*/ 5653145 w 6614893"/>
              <a:gd name="connsiteY9" fmla="*/ 2093291 h 2340052"/>
              <a:gd name="connsiteX10" fmla="*/ 6553031 w 6614893"/>
              <a:gd name="connsiteY10" fmla="*/ 1222434 h 2340052"/>
              <a:gd name="connsiteX11" fmla="*/ 6364345 w 6614893"/>
              <a:gd name="connsiteY11" fmla="*/ 249977 h 2340052"/>
              <a:gd name="connsiteX12" fmla="*/ 4985488 w 6614893"/>
              <a:gd name="connsiteY12" fmla="*/ 249977 h 2340052"/>
              <a:gd name="connsiteX13" fmla="*/ 4390403 w 6614893"/>
              <a:gd name="connsiteY13" fmla="*/ 757977 h 2340052"/>
              <a:gd name="connsiteX14" fmla="*/ 3577603 w 6614893"/>
              <a:gd name="connsiteY14" fmla="*/ 3234 h 2340052"/>
              <a:gd name="connsiteX15" fmla="*/ 2721260 w 6614893"/>
              <a:gd name="connsiteY15" fmla="*/ 467691 h 2340052"/>
              <a:gd name="connsiteX16" fmla="*/ 2126174 w 6614893"/>
              <a:gd name="connsiteY16" fmla="*/ 17749 h 2340052"/>
              <a:gd name="connsiteX17" fmla="*/ 1516574 w 6614893"/>
              <a:gd name="connsiteY17" fmla="*/ 467691 h 23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14893" h="2340052">
                <a:moveTo>
                  <a:pt x="1516574" y="467691"/>
                </a:moveTo>
                <a:cubicBezTo>
                  <a:pt x="1277088" y="472529"/>
                  <a:pt x="940841" y="-8861"/>
                  <a:pt x="689260" y="46777"/>
                </a:cubicBezTo>
                <a:cubicBezTo>
                  <a:pt x="437679" y="102415"/>
                  <a:pt x="57888" y="503977"/>
                  <a:pt x="7088" y="801520"/>
                </a:cubicBezTo>
                <a:cubicBezTo>
                  <a:pt x="-43712" y="1099063"/>
                  <a:pt x="188517" y="1742529"/>
                  <a:pt x="384460" y="1832034"/>
                </a:cubicBezTo>
                <a:cubicBezTo>
                  <a:pt x="580403" y="1921539"/>
                  <a:pt x="955354" y="1316778"/>
                  <a:pt x="1182745" y="1338549"/>
                </a:cubicBezTo>
                <a:cubicBezTo>
                  <a:pt x="1410135" y="1360321"/>
                  <a:pt x="1473032" y="1965082"/>
                  <a:pt x="1748803" y="1962663"/>
                </a:cubicBezTo>
                <a:cubicBezTo>
                  <a:pt x="2024574" y="1960244"/>
                  <a:pt x="2484193" y="1261139"/>
                  <a:pt x="2837374" y="1324034"/>
                </a:cubicBezTo>
                <a:cubicBezTo>
                  <a:pt x="3190555" y="1386929"/>
                  <a:pt x="3604212" y="2344872"/>
                  <a:pt x="3867888" y="2340034"/>
                </a:cubicBezTo>
                <a:cubicBezTo>
                  <a:pt x="4131564" y="2335196"/>
                  <a:pt x="4121888" y="1336130"/>
                  <a:pt x="4419431" y="1295006"/>
                </a:cubicBezTo>
                <a:cubicBezTo>
                  <a:pt x="4716974" y="1253882"/>
                  <a:pt x="5297545" y="2105386"/>
                  <a:pt x="5653145" y="2093291"/>
                </a:cubicBezTo>
                <a:cubicBezTo>
                  <a:pt x="6008745" y="2081196"/>
                  <a:pt x="6434498" y="1529653"/>
                  <a:pt x="6553031" y="1222434"/>
                </a:cubicBezTo>
                <a:cubicBezTo>
                  <a:pt x="6671564" y="915215"/>
                  <a:pt x="6625602" y="412053"/>
                  <a:pt x="6364345" y="249977"/>
                </a:cubicBezTo>
                <a:cubicBezTo>
                  <a:pt x="6103088" y="87901"/>
                  <a:pt x="5314478" y="165310"/>
                  <a:pt x="4985488" y="249977"/>
                </a:cubicBezTo>
                <a:cubicBezTo>
                  <a:pt x="4656498" y="334644"/>
                  <a:pt x="4625051" y="799101"/>
                  <a:pt x="4390403" y="757977"/>
                </a:cubicBezTo>
                <a:cubicBezTo>
                  <a:pt x="4155755" y="716853"/>
                  <a:pt x="3855794" y="51615"/>
                  <a:pt x="3577603" y="3234"/>
                </a:cubicBezTo>
                <a:cubicBezTo>
                  <a:pt x="3299413" y="-45147"/>
                  <a:pt x="2963165" y="465272"/>
                  <a:pt x="2721260" y="467691"/>
                </a:cubicBezTo>
                <a:cubicBezTo>
                  <a:pt x="2479355" y="470110"/>
                  <a:pt x="2319698" y="20168"/>
                  <a:pt x="2126174" y="17749"/>
                </a:cubicBezTo>
                <a:cubicBezTo>
                  <a:pt x="1932650" y="15330"/>
                  <a:pt x="1756060" y="462853"/>
                  <a:pt x="1516574" y="467691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17649" y="126290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4082843" y="1260527"/>
            <a:ext cx="789387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127814" y="1154098"/>
            <a:ext cx="64807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168374" y="1291116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5232270" y="1332599"/>
            <a:ext cx="80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. . .</a:t>
            </a:r>
            <a:endParaRPr lang="de-DE" sz="3200" b="1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1195166" y="3053894"/>
            <a:ext cx="2318568" cy="2304256"/>
            <a:chOff x="813272" y="2242394"/>
            <a:chExt cx="2318568" cy="2304256"/>
          </a:xfrm>
        </p:grpSpPr>
        <p:sp>
          <p:nvSpPr>
            <p:cNvPr id="17" name="Ellipse 16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9" name="Bogen 18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20" name="Gerade Verbindung 19"/>
          <p:cNvCxnSpPr/>
          <p:nvPr/>
        </p:nvCxnSpPr>
        <p:spPr>
          <a:xfrm flipH="1">
            <a:off x="1625995" y="2846970"/>
            <a:ext cx="1296144" cy="3037823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593464" y="3292334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937395" y="4957121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045373" y="485471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-x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626126" y="33096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x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5" name="Freihandform 24"/>
          <p:cNvSpPr/>
          <p:nvPr/>
        </p:nvSpPr>
        <p:spPr>
          <a:xfrm>
            <a:off x="5471886" y="3904343"/>
            <a:ext cx="1697623" cy="2178331"/>
          </a:xfrm>
          <a:custGeom>
            <a:avLst/>
            <a:gdLst>
              <a:gd name="connsiteX0" fmla="*/ 0 w 1697623"/>
              <a:gd name="connsiteY0" fmla="*/ 29028 h 2174126"/>
              <a:gd name="connsiteX1" fmla="*/ 116114 w 1697623"/>
              <a:gd name="connsiteY1" fmla="*/ 1277257 h 2174126"/>
              <a:gd name="connsiteX2" fmla="*/ 566057 w 1697623"/>
              <a:gd name="connsiteY2" fmla="*/ 2032000 h 2174126"/>
              <a:gd name="connsiteX3" fmla="*/ 856343 w 1697623"/>
              <a:gd name="connsiteY3" fmla="*/ 2162628 h 2174126"/>
              <a:gd name="connsiteX4" fmla="*/ 943428 w 1697623"/>
              <a:gd name="connsiteY4" fmla="*/ 2162628 h 2174126"/>
              <a:gd name="connsiteX5" fmla="*/ 1117600 w 1697623"/>
              <a:gd name="connsiteY5" fmla="*/ 2119086 h 2174126"/>
              <a:gd name="connsiteX6" fmla="*/ 1538514 w 1697623"/>
              <a:gd name="connsiteY6" fmla="*/ 1654628 h 2174126"/>
              <a:gd name="connsiteX7" fmla="*/ 1683657 w 1697623"/>
              <a:gd name="connsiteY7" fmla="*/ 696686 h 2174126"/>
              <a:gd name="connsiteX8" fmla="*/ 1683657 w 1697623"/>
              <a:gd name="connsiteY8" fmla="*/ 0 h 2174126"/>
              <a:gd name="connsiteX0" fmla="*/ 0 w 1697623"/>
              <a:gd name="connsiteY0" fmla="*/ 29028 h 2178331"/>
              <a:gd name="connsiteX1" fmla="*/ 116114 w 1697623"/>
              <a:gd name="connsiteY1" fmla="*/ 1277257 h 2178331"/>
              <a:gd name="connsiteX2" fmla="*/ 566057 w 1697623"/>
              <a:gd name="connsiteY2" fmla="*/ 2032000 h 2178331"/>
              <a:gd name="connsiteX3" fmla="*/ 856343 w 1697623"/>
              <a:gd name="connsiteY3" fmla="*/ 2162628 h 2178331"/>
              <a:gd name="connsiteX4" fmla="*/ 1117600 w 1697623"/>
              <a:gd name="connsiteY4" fmla="*/ 2119086 h 2178331"/>
              <a:gd name="connsiteX5" fmla="*/ 1538514 w 1697623"/>
              <a:gd name="connsiteY5" fmla="*/ 1654628 h 2178331"/>
              <a:gd name="connsiteX6" fmla="*/ 1683657 w 1697623"/>
              <a:gd name="connsiteY6" fmla="*/ 696686 h 2178331"/>
              <a:gd name="connsiteX7" fmla="*/ 1683657 w 1697623"/>
              <a:gd name="connsiteY7" fmla="*/ 0 h 217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7623" h="2178331">
                <a:moveTo>
                  <a:pt x="0" y="29028"/>
                </a:moveTo>
                <a:cubicBezTo>
                  <a:pt x="10885" y="486228"/>
                  <a:pt x="21771" y="943428"/>
                  <a:pt x="116114" y="1277257"/>
                </a:cubicBezTo>
                <a:cubicBezTo>
                  <a:pt x="210457" y="1611086"/>
                  <a:pt x="442686" y="1884438"/>
                  <a:pt x="566057" y="2032000"/>
                </a:cubicBezTo>
                <a:cubicBezTo>
                  <a:pt x="689428" y="2179562"/>
                  <a:pt x="764419" y="2148114"/>
                  <a:pt x="856343" y="2162628"/>
                </a:cubicBezTo>
                <a:cubicBezTo>
                  <a:pt x="948267" y="2177142"/>
                  <a:pt x="1003905" y="2203753"/>
                  <a:pt x="1117600" y="2119086"/>
                </a:cubicBezTo>
                <a:cubicBezTo>
                  <a:pt x="1231295" y="2034419"/>
                  <a:pt x="1444171" y="1891695"/>
                  <a:pt x="1538514" y="1654628"/>
                </a:cubicBezTo>
                <a:cubicBezTo>
                  <a:pt x="1632857" y="1417561"/>
                  <a:pt x="1659467" y="972457"/>
                  <a:pt x="1683657" y="696686"/>
                </a:cubicBezTo>
                <a:cubicBezTo>
                  <a:pt x="1707847" y="420915"/>
                  <a:pt x="1695752" y="210457"/>
                  <a:pt x="1683657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0800000">
            <a:off x="5486196" y="3362372"/>
            <a:ext cx="1690289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7" name="Bogen 26"/>
          <p:cNvSpPr/>
          <p:nvPr/>
        </p:nvSpPr>
        <p:spPr>
          <a:xfrm>
            <a:off x="5471885" y="3477701"/>
            <a:ext cx="1690289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966999" y="3607455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21363" y="4101618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317029" y="344127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6259008" y="427623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471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 rot="18979578">
            <a:off x="5706242" y="1882022"/>
            <a:ext cx="2334836" cy="762279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580112" y="980728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6552220" y="728700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6545943" y="317697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956052" y="21303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507780" y="21303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 flipH="1">
            <a:off x="5652443" y="1052736"/>
            <a:ext cx="1583853" cy="1494593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6299868" y="1764028"/>
            <a:ext cx="1656184" cy="1566601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>
            <a:stCxn id="9" idx="6"/>
            <a:endCxn id="11" idx="1"/>
          </p:cNvCxnSpPr>
          <p:nvPr/>
        </p:nvCxnSpPr>
        <p:spPr>
          <a:xfrm flipH="1">
            <a:off x="6797971" y="2204864"/>
            <a:ext cx="1230413" cy="109812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>
            <a:stCxn id="10" idx="1"/>
            <a:endCxn id="13" idx="7"/>
          </p:cNvCxnSpPr>
          <p:nvPr/>
        </p:nvCxnSpPr>
        <p:spPr>
          <a:xfrm flipH="1">
            <a:off x="5631258" y="1106742"/>
            <a:ext cx="1172990" cy="1045465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5796136" y="1204132"/>
            <a:ext cx="1617041" cy="1595225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7524328" y="980728"/>
            <a:ext cx="288032" cy="7274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80635" y="6085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Möbiusband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6737177" y="2126678"/>
            <a:ext cx="272966" cy="27296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/>
          <p:cNvSpPr/>
          <p:nvPr/>
        </p:nvSpPr>
        <p:spPr>
          <a:xfrm rot="18940983">
            <a:off x="6723722" y="2688160"/>
            <a:ext cx="263271" cy="263271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4222714" y="4222825"/>
            <a:ext cx="1429729" cy="2339058"/>
            <a:chOff x="6516216" y="692696"/>
            <a:chExt cx="1440408" cy="3534590"/>
          </a:xfrm>
        </p:grpSpPr>
        <p:sp>
          <p:nvSpPr>
            <p:cNvPr id="38" name="Ellipse 37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Bogen 39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 Verbindung 40"/>
            <p:cNvCxnSpPr>
              <a:stCxn id="38" idx="0"/>
              <a:endCxn id="39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Gerade Verbindung 41"/>
            <p:cNvCxnSpPr>
              <a:stCxn id="38" idx="4"/>
              <a:endCxn id="39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Bogen 42"/>
          <p:cNvSpPr/>
          <p:nvPr/>
        </p:nvSpPr>
        <p:spPr>
          <a:xfrm rot="10800000">
            <a:off x="4588524" y="4448143"/>
            <a:ext cx="597713" cy="597713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4956853" y="5170944"/>
            <a:ext cx="491108" cy="49110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>
            <a:off x="6336115" y="4484912"/>
            <a:ext cx="2376425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Bogen 46"/>
          <p:cNvSpPr/>
          <p:nvPr/>
        </p:nvSpPr>
        <p:spPr>
          <a:xfrm rot="10800000">
            <a:off x="7236296" y="4186055"/>
            <a:ext cx="597713" cy="597713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4812190" y="46725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5130075" y="53420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7451995" y="44104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317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>
            <a:off x="536793" y="2043273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>
            <a:off x="536793" y="254732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2339752" y="367638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076056" y="7720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375589" y="3650031"/>
                <a:ext cx="75206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89" y="3650031"/>
                <a:ext cx="752064" cy="470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101006" y="2336302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sz="2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06" y="2336302"/>
                <a:ext cx="44114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393214" y="772066"/>
                <a:ext cx="75206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214" y="772066"/>
                <a:ext cx="752064" cy="470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986041" y="2449605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041" y="2449605"/>
                <a:ext cx="44114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Bogen 19"/>
          <p:cNvSpPr/>
          <p:nvPr/>
        </p:nvSpPr>
        <p:spPr>
          <a:xfrm>
            <a:off x="1712741" y="4941168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1" name="Bogen 20"/>
          <p:cNvSpPr/>
          <p:nvPr/>
        </p:nvSpPr>
        <p:spPr>
          <a:xfrm rot="10800000">
            <a:off x="1700131" y="4509120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3" name="Gleichschenkliges Dreieck 22"/>
          <p:cNvSpPr/>
          <p:nvPr/>
        </p:nvSpPr>
        <p:spPr>
          <a:xfrm rot="5400000">
            <a:off x="3044889" y="562524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81278" y="371876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2195736" y="4941168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3502360" y="5120631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2841903" y="4964078"/>
            <a:ext cx="946459" cy="840629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Bogen 30"/>
          <p:cNvSpPr/>
          <p:nvPr/>
        </p:nvSpPr>
        <p:spPr>
          <a:xfrm>
            <a:off x="5334189" y="4998218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0800000">
            <a:off x="5321579" y="4566170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Gleichschenkliges Dreieck 32"/>
          <p:cNvSpPr/>
          <p:nvPr/>
        </p:nvSpPr>
        <p:spPr>
          <a:xfrm rot="5400000">
            <a:off x="6666337" y="568229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34"/>
          <p:cNvCxnSpPr/>
          <p:nvPr/>
        </p:nvCxnSpPr>
        <p:spPr>
          <a:xfrm flipH="1">
            <a:off x="5817184" y="4998218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7123808" y="5177681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6463351" y="5021128"/>
            <a:ext cx="946459" cy="840629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Gleichschenkliges Dreieck 37"/>
          <p:cNvSpPr/>
          <p:nvPr/>
        </p:nvSpPr>
        <p:spPr>
          <a:xfrm rot="5400000">
            <a:off x="3250332" y="468914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leichschenkliges Dreieck 38"/>
          <p:cNvSpPr/>
          <p:nvPr/>
        </p:nvSpPr>
        <p:spPr>
          <a:xfrm rot="16200000">
            <a:off x="6684552" y="472658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188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3608" y="620688"/>
            <a:ext cx="1621706" cy="162170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771800" y="836712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836712"/>
                <a:ext cx="792088" cy="1015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889770" y="420914"/>
            <a:ext cx="3286683" cy="1891464"/>
          </a:xfrm>
          <a:custGeom>
            <a:avLst/>
            <a:gdLst>
              <a:gd name="connsiteX0" fmla="*/ 551601 w 3286683"/>
              <a:gd name="connsiteY0" fmla="*/ 478972 h 1891464"/>
              <a:gd name="connsiteX1" fmla="*/ 377430 w 3286683"/>
              <a:gd name="connsiteY1" fmla="*/ 261257 h 1891464"/>
              <a:gd name="connsiteX2" fmla="*/ 59 w 3286683"/>
              <a:gd name="connsiteY2" fmla="*/ 682172 h 1891464"/>
              <a:gd name="connsiteX3" fmla="*/ 406459 w 3286683"/>
              <a:gd name="connsiteY3" fmla="*/ 1248229 h 1891464"/>
              <a:gd name="connsiteX4" fmla="*/ 159716 w 3286683"/>
              <a:gd name="connsiteY4" fmla="*/ 1538515 h 1891464"/>
              <a:gd name="connsiteX5" fmla="*/ 1175716 w 3286683"/>
              <a:gd name="connsiteY5" fmla="*/ 1872343 h 1891464"/>
              <a:gd name="connsiteX6" fmla="*/ 1901430 w 3286683"/>
              <a:gd name="connsiteY6" fmla="*/ 928915 h 1891464"/>
              <a:gd name="connsiteX7" fmla="*/ 2786801 w 3286683"/>
              <a:gd name="connsiteY7" fmla="*/ 1262743 h 1891464"/>
              <a:gd name="connsiteX8" fmla="*/ 3280287 w 3286683"/>
              <a:gd name="connsiteY8" fmla="*/ 653143 h 1891464"/>
              <a:gd name="connsiteX9" fmla="*/ 2452973 w 3286683"/>
              <a:gd name="connsiteY9" fmla="*/ 362857 h 1891464"/>
              <a:gd name="connsiteX10" fmla="*/ 1770801 w 3286683"/>
              <a:gd name="connsiteY10" fmla="*/ 653143 h 1891464"/>
              <a:gd name="connsiteX11" fmla="*/ 1828859 w 3286683"/>
              <a:gd name="connsiteY11" fmla="*/ 0 h 1891464"/>
              <a:gd name="connsiteX12" fmla="*/ 1190230 w 3286683"/>
              <a:gd name="connsiteY12" fmla="*/ 653143 h 1891464"/>
              <a:gd name="connsiteX13" fmla="*/ 1219259 w 3286683"/>
              <a:gd name="connsiteY13" fmla="*/ 1204686 h 1891464"/>
              <a:gd name="connsiteX14" fmla="*/ 841887 w 3286683"/>
              <a:gd name="connsiteY14" fmla="*/ 1030515 h 1891464"/>
              <a:gd name="connsiteX15" fmla="*/ 1117659 w 3286683"/>
              <a:gd name="connsiteY15" fmla="*/ 333829 h 1891464"/>
              <a:gd name="connsiteX16" fmla="*/ 827373 w 3286683"/>
              <a:gd name="connsiteY16" fmla="*/ 246743 h 1891464"/>
              <a:gd name="connsiteX17" fmla="*/ 769316 w 3286683"/>
              <a:gd name="connsiteY17" fmla="*/ 711200 h 1891464"/>
              <a:gd name="connsiteX18" fmla="*/ 551601 w 3286683"/>
              <a:gd name="connsiteY18" fmla="*/ 478972 h 189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86683" h="1891464">
                <a:moveTo>
                  <a:pt x="551601" y="478972"/>
                </a:moveTo>
                <a:cubicBezTo>
                  <a:pt x="486287" y="403982"/>
                  <a:pt x="469354" y="227390"/>
                  <a:pt x="377430" y="261257"/>
                </a:cubicBezTo>
                <a:cubicBezTo>
                  <a:pt x="285506" y="295124"/>
                  <a:pt x="-4779" y="517677"/>
                  <a:pt x="59" y="682172"/>
                </a:cubicBezTo>
                <a:cubicBezTo>
                  <a:pt x="4897" y="846667"/>
                  <a:pt x="379850" y="1105505"/>
                  <a:pt x="406459" y="1248229"/>
                </a:cubicBezTo>
                <a:cubicBezTo>
                  <a:pt x="433068" y="1390953"/>
                  <a:pt x="31506" y="1434496"/>
                  <a:pt x="159716" y="1538515"/>
                </a:cubicBezTo>
                <a:cubicBezTo>
                  <a:pt x="287926" y="1642534"/>
                  <a:pt x="885430" y="1973943"/>
                  <a:pt x="1175716" y="1872343"/>
                </a:cubicBezTo>
                <a:cubicBezTo>
                  <a:pt x="1466002" y="1770743"/>
                  <a:pt x="1632916" y="1030515"/>
                  <a:pt x="1901430" y="928915"/>
                </a:cubicBezTo>
                <a:cubicBezTo>
                  <a:pt x="2169944" y="827315"/>
                  <a:pt x="2556992" y="1308705"/>
                  <a:pt x="2786801" y="1262743"/>
                </a:cubicBezTo>
                <a:cubicBezTo>
                  <a:pt x="3016610" y="1216781"/>
                  <a:pt x="3335925" y="803124"/>
                  <a:pt x="3280287" y="653143"/>
                </a:cubicBezTo>
                <a:cubicBezTo>
                  <a:pt x="3224649" y="503162"/>
                  <a:pt x="2704554" y="362857"/>
                  <a:pt x="2452973" y="362857"/>
                </a:cubicBezTo>
                <a:cubicBezTo>
                  <a:pt x="2201392" y="362857"/>
                  <a:pt x="1874820" y="713619"/>
                  <a:pt x="1770801" y="653143"/>
                </a:cubicBezTo>
                <a:cubicBezTo>
                  <a:pt x="1666782" y="592667"/>
                  <a:pt x="1925621" y="0"/>
                  <a:pt x="1828859" y="0"/>
                </a:cubicBezTo>
                <a:cubicBezTo>
                  <a:pt x="1732097" y="0"/>
                  <a:pt x="1291830" y="452362"/>
                  <a:pt x="1190230" y="653143"/>
                </a:cubicBezTo>
                <a:cubicBezTo>
                  <a:pt x="1088630" y="853924"/>
                  <a:pt x="1277316" y="1141791"/>
                  <a:pt x="1219259" y="1204686"/>
                </a:cubicBezTo>
                <a:cubicBezTo>
                  <a:pt x="1161202" y="1267581"/>
                  <a:pt x="858820" y="1175658"/>
                  <a:pt x="841887" y="1030515"/>
                </a:cubicBezTo>
                <a:cubicBezTo>
                  <a:pt x="824954" y="885372"/>
                  <a:pt x="1120078" y="464458"/>
                  <a:pt x="1117659" y="333829"/>
                </a:cubicBezTo>
                <a:cubicBezTo>
                  <a:pt x="1115240" y="203200"/>
                  <a:pt x="885430" y="183848"/>
                  <a:pt x="827373" y="246743"/>
                </a:cubicBezTo>
                <a:cubicBezTo>
                  <a:pt x="769316" y="309638"/>
                  <a:pt x="812859" y="667657"/>
                  <a:pt x="769316" y="711200"/>
                </a:cubicBezTo>
                <a:cubicBezTo>
                  <a:pt x="725773" y="754743"/>
                  <a:pt x="616915" y="553962"/>
                  <a:pt x="551601" y="4789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330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113045" y="658275"/>
            <a:ext cx="2158851" cy="1324749"/>
            <a:chOff x="970029" y="4462908"/>
            <a:chExt cx="3396732" cy="2084358"/>
          </a:xfrm>
        </p:grpSpPr>
        <p:sp>
          <p:nvSpPr>
            <p:cNvPr id="12" name="Ellipse 11"/>
            <p:cNvSpPr/>
            <p:nvPr/>
          </p:nvSpPr>
          <p:spPr>
            <a:xfrm>
              <a:off x="970029" y="4462908"/>
              <a:ext cx="3396732" cy="208435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1903173" y="4761863"/>
              <a:ext cx="1530444" cy="969072"/>
              <a:chOff x="4125688" y="5516732"/>
              <a:chExt cx="1065791" cy="653835"/>
            </a:xfrm>
          </p:grpSpPr>
          <p:sp>
            <p:nvSpPr>
              <p:cNvPr id="14" name="Bogen 13"/>
              <p:cNvSpPr/>
              <p:nvPr/>
            </p:nvSpPr>
            <p:spPr>
              <a:xfrm rot="10800000">
                <a:off x="4125688" y="5516732"/>
                <a:ext cx="1065791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reihandform 14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" name="Gruppieren 22"/>
          <p:cNvGrpSpPr/>
          <p:nvPr/>
        </p:nvGrpSpPr>
        <p:grpSpPr>
          <a:xfrm>
            <a:off x="4635222" y="661125"/>
            <a:ext cx="2158851" cy="1324749"/>
            <a:chOff x="2987824" y="1177108"/>
            <a:chExt cx="2158851" cy="1324749"/>
          </a:xfrm>
        </p:grpSpPr>
        <p:sp>
          <p:nvSpPr>
            <p:cNvPr id="17" name="Ellipse 16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19" name="Bogen 1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ihandform 1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2" name="Bogen 21"/>
          <p:cNvSpPr/>
          <p:nvPr/>
        </p:nvSpPr>
        <p:spPr>
          <a:xfrm>
            <a:off x="5508104" y="3068960"/>
            <a:ext cx="2158851" cy="1324750"/>
          </a:xfrm>
          <a:prstGeom prst="arc">
            <a:avLst>
              <a:gd name="adj1" fmla="val 12238589"/>
              <a:gd name="adj2" fmla="val 11443555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>
            <a:off x="2309538" y="3068960"/>
            <a:ext cx="2158851" cy="1324750"/>
          </a:xfrm>
          <a:prstGeom prst="arc">
            <a:avLst>
              <a:gd name="adj1" fmla="val 20095588"/>
              <a:gd name="adj2" fmla="val 19087229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5" name="Freihandform 24"/>
          <p:cNvSpPr/>
          <p:nvPr/>
        </p:nvSpPr>
        <p:spPr>
          <a:xfrm>
            <a:off x="3555184" y="5448516"/>
            <a:ext cx="3623243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4266365" y="5712982"/>
            <a:ext cx="737714" cy="289937"/>
            <a:chOff x="4125688" y="5516732"/>
            <a:chExt cx="1065792" cy="653835"/>
          </a:xfrm>
        </p:grpSpPr>
        <p:sp>
          <p:nvSpPr>
            <p:cNvPr id="27" name="Bogen 2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6093385" y="5691884"/>
            <a:ext cx="737714" cy="289937"/>
            <a:chOff x="4125688" y="5516732"/>
            <a:chExt cx="1065792" cy="653835"/>
          </a:xfrm>
        </p:grpSpPr>
        <p:sp>
          <p:nvSpPr>
            <p:cNvPr id="30" name="Bogen 2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1" name="Freihandform 3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3" name="Gerade Verbindung mit Pfeil 32"/>
          <p:cNvCxnSpPr/>
          <p:nvPr/>
        </p:nvCxnSpPr>
        <p:spPr>
          <a:xfrm>
            <a:off x="1709383" y="2204864"/>
            <a:ext cx="600155" cy="86409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3380937" y="4561926"/>
            <a:ext cx="600155" cy="86409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2902613" y="3280498"/>
            <a:ext cx="972700" cy="615910"/>
            <a:chOff x="539552" y="3782287"/>
            <a:chExt cx="972700" cy="615910"/>
          </a:xfrm>
        </p:grpSpPr>
        <p:sp>
          <p:nvSpPr>
            <p:cNvPr id="39" name="Bogen 38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101179" y="3280498"/>
            <a:ext cx="972700" cy="615910"/>
            <a:chOff x="539552" y="3782287"/>
            <a:chExt cx="972700" cy="615910"/>
          </a:xfrm>
        </p:grpSpPr>
        <p:sp>
          <p:nvSpPr>
            <p:cNvPr id="43" name="Bogen 42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Ellipse 44"/>
          <p:cNvSpPr/>
          <p:nvPr/>
        </p:nvSpPr>
        <p:spPr>
          <a:xfrm>
            <a:off x="2864601" y="1153842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783363" y="1118848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3841991" y="3280498"/>
            <a:ext cx="278202" cy="27820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5714647" y="3419599"/>
            <a:ext cx="278202" cy="27820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 49"/>
          <p:cNvSpPr/>
          <p:nvPr/>
        </p:nvSpPr>
        <p:spPr>
          <a:xfrm>
            <a:off x="4049486" y="3091958"/>
            <a:ext cx="1712685" cy="580156"/>
          </a:xfrm>
          <a:custGeom>
            <a:avLst/>
            <a:gdLst>
              <a:gd name="connsiteX0" fmla="*/ 0 w 1712685"/>
              <a:gd name="connsiteY0" fmla="*/ 449528 h 580156"/>
              <a:gd name="connsiteX1" fmla="*/ 348343 w 1712685"/>
              <a:gd name="connsiteY1" fmla="*/ 115699 h 580156"/>
              <a:gd name="connsiteX2" fmla="*/ 827314 w 1712685"/>
              <a:gd name="connsiteY2" fmla="*/ 14099 h 580156"/>
              <a:gd name="connsiteX3" fmla="*/ 1422400 w 1712685"/>
              <a:gd name="connsiteY3" fmla="*/ 391471 h 580156"/>
              <a:gd name="connsiteX4" fmla="*/ 1712685 w 1712685"/>
              <a:gd name="connsiteY4" fmla="*/ 580156 h 58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685" h="580156">
                <a:moveTo>
                  <a:pt x="0" y="449528"/>
                </a:moveTo>
                <a:cubicBezTo>
                  <a:pt x="105228" y="318899"/>
                  <a:pt x="210457" y="188271"/>
                  <a:pt x="348343" y="115699"/>
                </a:cubicBezTo>
                <a:cubicBezTo>
                  <a:pt x="486229" y="43127"/>
                  <a:pt x="648305" y="-31863"/>
                  <a:pt x="827314" y="14099"/>
                </a:cubicBezTo>
                <a:cubicBezTo>
                  <a:pt x="1006323" y="60061"/>
                  <a:pt x="1274838" y="297128"/>
                  <a:pt x="1422400" y="391471"/>
                </a:cubicBezTo>
                <a:cubicBezTo>
                  <a:pt x="1569962" y="485814"/>
                  <a:pt x="1641323" y="532985"/>
                  <a:pt x="1712685" y="58015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875314" y="2873185"/>
            <a:ext cx="2061029" cy="595729"/>
          </a:xfrm>
          <a:custGeom>
            <a:avLst/>
            <a:gdLst>
              <a:gd name="connsiteX0" fmla="*/ 0 w 2061029"/>
              <a:gd name="connsiteY0" fmla="*/ 479029 h 595143"/>
              <a:gd name="connsiteX1" fmla="*/ 72572 w 2061029"/>
              <a:gd name="connsiteY1" fmla="*/ 130686 h 595143"/>
              <a:gd name="connsiteX2" fmla="*/ 87086 w 2061029"/>
              <a:gd name="connsiteY2" fmla="*/ 145200 h 595143"/>
              <a:gd name="connsiteX3" fmla="*/ 798286 w 2061029"/>
              <a:gd name="connsiteY3" fmla="*/ 58 h 595143"/>
              <a:gd name="connsiteX4" fmla="*/ 1509486 w 2061029"/>
              <a:gd name="connsiteY4" fmla="*/ 130686 h 595143"/>
              <a:gd name="connsiteX5" fmla="*/ 1843315 w 2061029"/>
              <a:gd name="connsiteY5" fmla="*/ 362915 h 595143"/>
              <a:gd name="connsiteX6" fmla="*/ 2061029 w 2061029"/>
              <a:gd name="connsiteY6" fmla="*/ 595143 h 595143"/>
              <a:gd name="connsiteX0" fmla="*/ 0 w 2061029"/>
              <a:gd name="connsiteY0" fmla="*/ 480615 h 596729"/>
              <a:gd name="connsiteX1" fmla="*/ 72572 w 2061029"/>
              <a:gd name="connsiteY1" fmla="*/ 132272 h 596729"/>
              <a:gd name="connsiteX2" fmla="*/ 246743 w 2061029"/>
              <a:gd name="connsiteY2" fmla="*/ 219357 h 596729"/>
              <a:gd name="connsiteX3" fmla="*/ 798286 w 2061029"/>
              <a:gd name="connsiteY3" fmla="*/ 1644 h 596729"/>
              <a:gd name="connsiteX4" fmla="*/ 1509486 w 2061029"/>
              <a:gd name="connsiteY4" fmla="*/ 132272 h 596729"/>
              <a:gd name="connsiteX5" fmla="*/ 1843315 w 2061029"/>
              <a:gd name="connsiteY5" fmla="*/ 364501 h 596729"/>
              <a:gd name="connsiteX6" fmla="*/ 2061029 w 2061029"/>
              <a:gd name="connsiteY6" fmla="*/ 596729 h 596729"/>
              <a:gd name="connsiteX0" fmla="*/ 0 w 2061029"/>
              <a:gd name="connsiteY0" fmla="*/ 480615 h 596729"/>
              <a:gd name="connsiteX1" fmla="*/ 246743 w 2061029"/>
              <a:gd name="connsiteY1" fmla="*/ 219357 h 596729"/>
              <a:gd name="connsiteX2" fmla="*/ 798286 w 2061029"/>
              <a:gd name="connsiteY2" fmla="*/ 1644 h 596729"/>
              <a:gd name="connsiteX3" fmla="*/ 1509486 w 2061029"/>
              <a:gd name="connsiteY3" fmla="*/ 132272 h 596729"/>
              <a:gd name="connsiteX4" fmla="*/ 1843315 w 2061029"/>
              <a:gd name="connsiteY4" fmla="*/ 364501 h 596729"/>
              <a:gd name="connsiteX5" fmla="*/ 2061029 w 2061029"/>
              <a:gd name="connsiteY5" fmla="*/ 596729 h 596729"/>
              <a:gd name="connsiteX0" fmla="*/ 0 w 2061029"/>
              <a:gd name="connsiteY0" fmla="*/ 480743 h 596857"/>
              <a:gd name="connsiteX1" fmla="*/ 246743 w 2061029"/>
              <a:gd name="connsiteY1" fmla="*/ 219485 h 596857"/>
              <a:gd name="connsiteX2" fmla="*/ 798286 w 2061029"/>
              <a:gd name="connsiteY2" fmla="*/ 1772 h 596857"/>
              <a:gd name="connsiteX3" fmla="*/ 1509486 w 2061029"/>
              <a:gd name="connsiteY3" fmla="*/ 132400 h 596857"/>
              <a:gd name="connsiteX4" fmla="*/ 1785257 w 2061029"/>
              <a:gd name="connsiteY4" fmla="*/ 408172 h 596857"/>
              <a:gd name="connsiteX5" fmla="*/ 2061029 w 2061029"/>
              <a:gd name="connsiteY5" fmla="*/ 596857 h 596857"/>
              <a:gd name="connsiteX0" fmla="*/ 0 w 2061029"/>
              <a:gd name="connsiteY0" fmla="*/ 479615 h 595729"/>
              <a:gd name="connsiteX1" fmla="*/ 246743 w 2061029"/>
              <a:gd name="connsiteY1" fmla="*/ 218357 h 595729"/>
              <a:gd name="connsiteX2" fmla="*/ 798286 w 2061029"/>
              <a:gd name="connsiteY2" fmla="*/ 644 h 595729"/>
              <a:gd name="connsiteX3" fmla="*/ 1407886 w 2061029"/>
              <a:gd name="connsiteY3" fmla="*/ 160300 h 595729"/>
              <a:gd name="connsiteX4" fmla="*/ 1785257 w 2061029"/>
              <a:gd name="connsiteY4" fmla="*/ 407044 h 595729"/>
              <a:gd name="connsiteX5" fmla="*/ 2061029 w 2061029"/>
              <a:gd name="connsiteY5" fmla="*/ 595729 h 59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9" h="595729">
                <a:moveTo>
                  <a:pt x="0" y="479615"/>
                </a:moveTo>
                <a:cubicBezTo>
                  <a:pt x="51405" y="425186"/>
                  <a:pt x="113695" y="298185"/>
                  <a:pt x="246743" y="218357"/>
                </a:cubicBezTo>
                <a:cubicBezTo>
                  <a:pt x="379791" y="138529"/>
                  <a:pt x="604762" y="10320"/>
                  <a:pt x="798286" y="644"/>
                </a:cubicBezTo>
                <a:cubicBezTo>
                  <a:pt x="991810" y="-9032"/>
                  <a:pt x="1243391" y="92567"/>
                  <a:pt x="1407886" y="160300"/>
                </a:cubicBezTo>
                <a:cubicBezTo>
                  <a:pt x="1572381" y="228033"/>
                  <a:pt x="1676400" y="334473"/>
                  <a:pt x="1785257" y="407044"/>
                </a:cubicBezTo>
                <a:cubicBezTo>
                  <a:pt x="1894114" y="479615"/>
                  <a:pt x="1998134" y="518319"/>
                  <a:pt x="2061029" y="5957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3108160" y="396665"/>
            <a:ext cx="60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4302410" y="399515"/>
            <a:ext cx="60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F‘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6610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124744"/>
            <a:ext cx="6134819" cy="438227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924452" y="2660101"/>
            <a:ext cx="972700" cy="615910"/>
            <a:chOff x="539552" y="3782287"/>
            <a:chExt cx="972700" cy="615910"/>
          </a:xfrm>
        </p:grpSpPr>
        <p:sp>
          <p:nvSpPr>
            <p:cNvPr id="4" name="Bogen 3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012160" y="2664588"/>
            <a:ext cx="972700" cy="615910"/>
            <a:chOff x="539552" y="3782287"/>
            <a:chExt cx="972700" cy="615910"/>
          </a:xfrm>
        </p:grpSpPr>
        <p:sp>
          <p:nvSpPr>
            <p:cNvPr id="7" name="Bogen 6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4564439" y="2492896"/>
            <a:ext cx="36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smtClean="0"/>
              <a:t>x</a:t>
            </a:r>
            <a:endParaRPr lang="de-DE" sz="2400" b="1" i="1" dirty="0"/>
          </a:p>
        </p:txBody>
      </p:sp>
      <p:sp>
        <p:nvSpPr>
          <p:cNvPr id="11" name="Freihandform 10"/>
          <p:cNvSpPr/>
          <p:nvPr/>
        </p:nvSpPr>
        <p:spPr>
          <a:xfrm>
            <a:off x="2115757" y="2109707"/>
            <a:ext cx="2543921" cy="2231839"/>
          </a:xfrm>
          <a:custGeom>
            <a:avLst/>
            <a:gdLst>
              <a:gd name="connsiteX0" fmla="*/ 2543329 w 2543921"/>
              <a:gd name="connsiteY0" fmla="*/ 967322 h 2231839"/>
              <a:gd name="connsiteX1" fmla="*/ 2253043 w 2543921"/>
              <a:gd name="connsiteY1" fmla="*/ 546407 h 2231839"/>
              <a:gd name="connsiteX2" fmla="*/ 1556357 w 2543921"/>
              <a:gd name="connsiteY2" fmla="*/ 38407 h 2231839"/>
              <a:gd name="connsiteX3" fmla="*/ 583900 w 2543921"/>
              <a:gd name="connsiteY3" fmla="*/ 125493 h 2231839"/>
              <a:gd name="connsiteX4" fmla="*/ 3329 w 2543921"/>
              <a:gd name="connsiteY4" fmla="*/ 836693 h 2231839"/>
              <a:gd name="connsiteX5" fmla="*/ 395214 w 2543921"/>
              <a:gd name="connsiteY5" fmla="*/ 1910750 h 2231839"/>
              <a:gd name="connsiteX6" fmla="*/ 1367672 w 2543921"/>
              <a:gd name="connsiteY6" fmla="*/ 2230064 h 2231839"/>
              <a:gd name="connsiteX7" fmla="*/ 2296586 w 2543921"/>
              <a:gd name="connsiteY7" fmla="*/ 1809150 h 2231839"/>
              <a:gd name="connsiteX8" fmla="*/ 2543329 w 2543921"/>
              <a:gd name="connsiteY8" fmla="*/ 967322 h 223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3921" h="2231839">
                <a:moveTo>
                  <a:pt x="2543329" y="967322"/>
                </a:moveTo>
                <a:cubicBezTo>
                  <a:pt x="2536072" y="756865"/>
                  <a:pt x="2417538" y="701226"/>
                  <a:pt x="2253043" y="546407"/>
                </a:cubicBezTo>
                <a:cubicBezTo>
                  <a:pt x="2088548" y="391588"/>
                  <a:pt x="1834547" y="108559"/>
                  <a:pt x="1556357" y="38407"/>
                </a:cubicBezTo>
                <a:cubicBezTo>
                  <a:pt x="1278167" y="-31745"/>
                  <a:pt x="842738" y="-7555"/>
                  <a:pt x="583900" y="125493"/>
                </a:cubicBezTo>
                <a:cubicBezTo>
                  <a:pt x="325062" y="258541"/>
                  <a:pt x="34777" y="539150"/>
                  <a:pt x="3329" y="836693"/>
                </a:cubicBezTo>
                <a:cubicBezTo>
                  <a:pt x="-28119" y="1134236"/>
                  <a:pt x="167824" y="1678522"/>
                  <a:pt x="395214" y="1910750"/>
                </a:cubicBezTo>
                <a:cubicBezTo>
                  <a:pt x="622604" y="2142978"/>
                  <a:pt x="1050777" y="2246997"/>
                  <a:pt x="1367672" y="2230064"/>
                </a:cubicBezTo>
                <a:cubicBezTo>
                  <a:pt x="1684567" y="2213131"/>
                  <a:pt x="2100643" y="2017188"/>
                  <a:pt x="2296586" y="1809150"/>
                </a:cubicBezTo>
                <a:cubicBezTo>
                  <a:pt x="2492529" y="1601112"/>
                  <a:pt x="2550586" y="1177779"/>
                  <a:pt x="2543329" y="967322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67338" y="2045746"/>
            <a:ext cx="2891821" cy="2179145"/>
          </a:xfrm>
          <a:custGeom>
            <a:avLst/>
            <a:gdLst>
              <a:gd name="connsiteX0" fmla="*/ 44820 w 2891821"/>
              <a:gd name="connsiteY0" fmla="*/ 964121 h 2179145"/>
              <a:gd name="connsiteX1" fmla="*/ 1278534 w 2891821"/>
              <a:gd name="connsiteY1" fmla="*/ 296464 h 2179145"/>
              <a:gd name="connsiteX2" fmla="*/ 2396134 w 2891821"/>
              <a:gd name="connsiteY2" fmla="*/ 6178 h 2179145"/>
              <a:gd name="connsiteX3" fmla="*/ 2860591 w 2891821"/>
              <a:gd name="connsiteY3" fmla="*/ 543207 h 2179145"/>
              <a:gd name="connsiteX4" fmla="*/ 2817048 w 2891821"/>
              <a:gd name="connsiteY4" fmla="*/ 1326978 h 2179145"/>
              <a:gd name="connsiteX5" fmla="*/ 2555791 w 2891821"/>
              <a:gd name="connsiteY5" fmla="*/ 1994635 h 2179145"/>
              <a:gd name="connsiteX6" fmla="*/ 1902648 w 2891821"/>
              <a:gd name="connsiteY6" fmla="*/ 2168807 h 2179145"/>
              <a:gd name="connsiteX7" fmla="*/ 959220 w 2891821"/>
              <a:gd name="connsiteY7" fmla="*/ 1762407 h 2179145"/>
              <a:gd name="connsiteX8" fmla="*/ 335105 w 2891821"/>
              <a:gd name="connsiteY8" fmla="*/ 1399550 h 2179145"/>
              <a:gd name="connsiteX9" fmla="*/ 44820 w 2891821"/>
              <a:gd name="connsiteY9" fmla="*/ 964121 h 217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821" h="2179145">
                <a:moveTo>
                  <a:pt x="44820" y="964121"/>
                </a:moveTo>
                <a:cubicBezTo>
                  <a:pt x="202058" y="780273"/>
                  <a:pt x="886648" y="456121"/>
                  <a:pt x="1278534" y="296464"/>
                </a:cubicBezTo>
                <a:cubicBezTo>
                  <a:pt x="1670420" y="136807"/>
                  <a:pt x="2132458" y="-34946"/>
                  <a:pt x="2396134" y="6178"/>
                </a:cubicBezTo>
                <a:cubicBezTo>
                  <a:pt x="2659810" y="47302"/>
                  <a:pt x="2790439" y="323074"/>
                  <a:pt x="2860591" y="543207"/>
                </a:cubicBezTo>
                <a:cubicBezTo>
                  <a:pt x="2930743" y="763340"/>
                  <a:pt x="2867848" y="1085073"/>
                  <a:pt x="2817048" y="1326978"/>
                </a:cubicBezTo>
                <a:cubicBezTo>
                  <a:pt x="2766248" y="1568883"/>
                  <a:pt x="2708191" y="1854330"/>
                  <a:pt x="2555791" y="1994635"/>
                </a:cubicBezTo>
                <a:cubicBezTo>
                  <a:pt x="2403391" y="2134940"/>
                  <a:pt x="2168743" y="2207512"/>
                  <a:pt x="1902648" y="2168807"/>
                </a:cubicBezTo>
                <a:cubicBezTo>
                  <a:pt x="1636553" y="2130102"/>
                  <a:pt x="1220477" y="1890616"/>
                  <a:pt x="959220" y="1762407"/>
                </a:cubicBezTo>
                <a:cubicBezTo>
                  <a:pt x="697963" y="1634198"/>
                  <a:pt x="487505" y="1525341"/>
                  <a:pt x="335105" y="1399550"/>
                </a:cubicBezTo>
                <a:cubicBezTo>
                  <a:pt x="182705" y="1273760"/>
                  <a:pt x="-112418" y="1147969"/>
                  <a:pt x="44820" y="964121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endCxn id="12" idx="7"/>
          </p:cNvCxnSpPr>
          <p:nvPr/>
        </p:nvCxnSpPr>
        <p:spPr>
          <a:xfrm>
            <a:off x="5302784" y="3645024"/>
            <a:ext cx="323774" cy="16312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4067944" y="2348880"/>
            <a:ext cx="144016" cy="14401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endCxn id="12" idx="1"/>
          </p:cNvCxnSpPr>
          <p:nvPr/>
        </p:nvCxnSpPr>
        <p:spPr>
          <a:xfrm flipH="1">
            <a:off x="5945872" y="2196682"/>
            <a:ext cx="438294" cy="145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762564" y="4178417"/>
            <a:ext cx="441284" cy="16312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ihandform 24"/>
          <p:cNvSpPr/>
          <p:nvPr/>
        </p:nvSpPr>
        <p:spPr>
          <a:xfrm>
            <a:off x="2283502" y="2143805"/>
            <a:ext cx="5155007" cy="2046762"/>
          </a:xfrm>
          <a:custGeom>
            <a:avLst/>
            <a:gdLst>
              <a:gd name="connsiteX0" fmla="*/ 2332041 w 5155007"/>
              <a:gd name="connsiteY0" fmla="*/ 918709 h 2046762"/>
              <a:gd name="connsiteX1" fmla="*/ 2012727 w 5155007"/>
              <a:gd name="connsiteY1" fmla="*/ 570366 h 2046762"/>
              <a:gd name="connsiteX2" fmla="*/ 1664384 w 5155007"/>
              <a:gd name="connsiteY2" fmla="*/ 236538 h 2046762"/>
              <a:gd name="connsiteX3" fmla="*/ 1257984 w 5155007"/>
              <a:gd name="connsiteY3" fmla="*/ 47852 h 2046762"/>
              <a:gd name="connsiteX4" fmla="*/ 808041 w 5155007"/>
              <a:gd name="connsiteY4" fmla="*/ 18824 h 2046762"/>
              <a:gd name="connsiteX5" fmla="*/ 372612 w 5155007"/>
              <a:gd name="connsiteY5" fmla="*/ 294595 h 2046762"/>
              <a:gd name="connsiteX6" fmla="*/ 53298 w 5155007"/>
              <a:gd name="connsiteY6" fmla="*/ 642938 h 2046762"/>
              <a:gd name="connsiteX7" fmla="*/ 24269 w 5155007"/>
              <a:gd name="connsiteY7" fmla="*/ 1194481 h 2046762"/>
              <a:gd name="connsiteX8" fmla="*/ 300041 w 5155007"/>
              <a:gd name="connsiteY8" fmla="*/ 1746024 h 2046762"/>
              <a:gd name="connsiteX9" fmla="*/ 764498 w 5155007"/>
              <a:gd name="connsiteY9" fmla="*/ 2021795 h 2046762"/>
              <a:gd name="connsiteX10" fmla="*/ 1562784 w 5155007"/>
              <a:gd name="connsiteY10" fmla="*/ 1992766 h 2046762"/>
              <a:gd name="connsiteX11" fmla="*/ 2056269 w 5155007"/>
              <a:gd name="connsiteY11" fmla="*/ 1658938 h 2046762"/>
              <a:gd name="connsiteX12" fmla="*/ 2172384 w 5155007"/>
              <a:gd name="connsiteY12" fmla="*/ 1354138 h 2046762"/>
              <a:gd name="connsiteX13" fmla="*/ 2317527 w 5155007"/>
              <a:gd name="connsiteY13" fmla="*/ 1078366 h 2046762"/>
              <a:gd name="connsiteX14" fmla="*/ 2738441 w 5155007"/>
              <a:gd name="connsiteY14" fmla="*/ 700995 h 2046762"/>
              <a:gd name="connsiteX15" fmla="*/ 3406098 w 5155007"/>
              <a:gd name="connsiteY15" fmla="*/ 439738 h 2046762"/>
              <a:gd name="connsiteX16" fmla="*/ 4044727 w 5155007"/>
              <a:gd name="connsiteY16" fmla="*/ 222024 h 2046762"/>
              <a:gd name="connsiteX17" fmla="*/ 4625298 w 5155007"/>
              <a:gd name="connsiteY17" fmla="*/ 47852 h 2046762"/>
              <a:gd name="connsiteX18" fmla="*/ 5075241 w 5155007"/>
              <a:gd name="connsiteY18" fmla="*/ 265566 h 2046762"/>
              <a:gd name="connsiteX19" fmla="*/ 5147812 w 5155007"/>
              <a:gd name="connsiteY19" fmla="*/ 671966 h 2046762"/>
              <a:gd name="connsiteX20" fmla="*/ 4988155 w 5155007"/>
              <a:gd name="connsiteY20" fmla="*/ 1557338 h 2046762"/>
              <a:gd name="connsiteX21" fmla="*/ 4697869 w 5155007"/>
              <a:gd name="connsiteY21" fmla="*/ 1934709 h 2046762"/>
              <a:gd name="connsiteX22" fmla="*/ 4218898 w 5155007"/>
              <a:gd name="connsiteY22" fmla="*/ 1949224 h 2046762"/>
              <a:gd name="connsiteX23" fmla="*/ 3638327 w 5155007"/>
              <a:gd name="connsiteY23" fmla="*/ 1644424 h 2046762"/>
              <a:gd name="connsiteX24" fmla="*/ 3115812 w 5155007"/>
              <a:gd name="connsiteY24" fmla="*/ 1426709 h 2046762"/>
              <a:gd name="connsiteX25" fmla="*/ 2680384 w 5155007"/>
              <a:gd name="connsiteY25" fmla="*/ 1136424 h 2046762"/>
              <a:gd name="connsiteX26" fmla="*/ 2390098 w 5155007"/>
              <a:gd name="connsiteY26" fmla="*/ 976766 h 2046762"/>
              <a:gd name="connsiteX27" fmla="*/ 2390098 w 5155007"/>
              <a:gd name="connsiteY27" fmla="*/ 933224 h 2046762"/>
              <a:gd name="connsiteX28" fmla="*/ 2332041 w 5155007"/>
              <a:gd name="connsiteY28" fmla="*/ 918709 h 204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55007" h="2046762">
                <a:moveTo>
                  <a:pt x="2332041" y="918709"/>
                </a:moveTo>
                <a:cubicBezTo>
                  <a:pt x="2269146" y="858233"/>
                  <a:pt x="2124003" y="684061"/>
                  <a:pt x="2012727" y="570366"/>
                </a:cubicBezTo>
                <a:cubicBezTo>
                  <a:pt x="1901451" y="456671"/>
                  <a:pt x="1790174" y="323624"/>
                  <a:pt x="1664384" y="236538"/>
                </a:cubicBezTo>
                <a:cubicBezTo>
                  <a:pt x="1538593" y="149452"/>
                  <a:pt x="1400708" y="84138"/>
                  <a:pt x="1257984" y="47852"/>
                </a:cubicBezTo>
                <a:cubicBezTo>
                  <a:pt x="1115260" y="11566"/>
                  <a:pt x="955603" y="-22300"/>
                  <a:pt x="808041" y="18824"/>
                </a:cubicBezTo>
                <a:cubicBezTo>
                  <a:pt x="660479" y="59948"/>
                  <a:pt x="498402" y="190576"/>
                  <a:pt x="372612" y="294595"/>
                </a:cubicBezTo>
                <a:cubicBezTo>
                  <a:pt x="246821" y="398614"/>
                  <a:pt x="111355" y="492957"/>
                  <a:pt x="53298" y="642938"/>
                </a:cubicBezTo>
                <a:cubicBezTo>
                  <a:pt x="-4759" y="792919"/>
                  <a:pt x="-16855" y="1010633"/>
                  <a:pt x="24269" y="1194481"/>
                </a:cubicBezTo>
                <a:cubicBezTo>
                  <a:pt x="65393" y="1378329"/>
                  <a:pt x="176670" y="1608138"/>
                  <a:pt x="300041" y="1746024"/>
                </a:cubicBezTo>
                <a:cubicBezTo>
                  <a:pt x="423412" y="1883910"/>
                  <a:pt x="554041" y="1980671"/>
                  <a:pt x="764498" y="2021795"/>
                </a:cubicBezTo>
                <a:cubicBezTo>
                  <a:pt x="974955" y="2062919"/>
                  <a:pt x="1347489" y="2053242"/>
                  <a:pt x="1562784" y="1992766"/>
                </a:cubicBezTo>
                <a:cubicBezTo>
                  <a:pt x="1778079" y="1932290"/>
                  <a:pt x="1954669" y="1765376"/>
                  <a:pt x="2056269" y="1658938"/>
                </a:cubicBezTo>
                <a:cubicBezTo>
                  <a:pt x="2157869" y="1552500"/>
                  <a:pt x="2128841" y="1450900"/>
                  <a:pt x="2172384" y="1354138"/>
                </a:cubicBezTo>
                <a:cubicBezTo>
                  <a:pt x="2215927" y="1257376"/>
                  <a:pt x="2223184" y="1187223"/>
                  <a:pt x="2317527" y="1078366"/>
                </a:cubicBezTo>
                <a:cubicBezTo>
                  <a:pt x="2411870" y="969509"/>
                  <a:pt x="2557013" y="807433"/>
                  <a:pt x="2738441" y="700995"/>
                </a:cubicBezTo>
                <a:cubicBezTo>
                  <a:pt x="2919869" y="594557"/>
                  <a:pt x="3188384" y="519566"/>
                  <a:pt x="3406098" y="439738"/>
                </a:cubicBezTo>
                <a:cubicBezTo>
                  <a:pt x="3623812" y="359910"/>
                  <a:pt x="3841527" y="287338"/>
                  <a:pt x="4044727" y="222024"/>
                </a:cubicBezTo>
                <a:cubicBezTo>
                  <a:pt x="4247927" y="156710"/>
                  <a:pt x="4453546" y="40595"/>
                  <a:pt x="4625298" y="47852"/>
                </a:cubicBezTo>
                <a:cubicBezTo>
                  <a:pt x="4797050" y="55109"/>
                  <a:pt x="4988155" y="161547"/>
                  <a:pt x="5075241" y="265566"/>
                </a:cubicBezTo>
                <a:cubicBezTo>
                  <a:pt x="5162327" y="369585"/>
                  <a:pt x="5162326" y="456671"/>
                  <a:pt x="5147812" y="671966"/>
                </a:cubicBezTo>
                <a:cubicBezTo>
                  <a:pt x="5133298" y="887261"/>
                  <a:pt x="5063145" y="1346881"/>
                  <a:pt x="4988155" y="1557338"/>
                </a:cubicBezTo>
                <a:cubicBezTo>
                  <a:pt x="4913165" y="1767795"/>
                  <a:pt x="4826078" y="1869395"/>
                  <a:pt x="4697869" y="1934709"/>
                </a:cubicBezTo>
                <a:cubicBezTo>
                  <a:pt x="4569660" y="2000023"/>
                  <a:pt x="4395488" y="1997605"/>
                  <a:pt x="4218898" y="1949224"/>
                </a:cubicBezTo>
                <a:cubicBezTo>
                  <a:pt x="4042308" y="1900843"/>
                  <a:pt x="3822175" y="1731510"/>
                  <a:pt x="3638327" y="1644424"/>
                </a:cubicBezTo>
                <a:cubicBezTo>
                  <a:pt x="3454479" y="1557338"/>
                  <a:pt x="3275469" y="1511376"/>
                  <a:pt x="3115812" y="1426709"/>
                </a:cubicBezTo>
                <a:cubicBezTo>
                  <a:pt x="2956155" y="1342042"/>
                  <a:pt x="2801336" y="1211415"/>
                  <a:pt x="2680384" y="1136424"/>
                </a:cubicBezTo>
                <a:cubicBezTo>
                  <a:pt x="2559432" y="1061433"/>
                  <a:pt x="2438479" y="1010633"/>
                  <a:pt x="2390098" y="976766"/>
                </a:cubicBezTo>
                <a:cubicBezTo>
                  <a:pt x="2341717" y="942899"/>
                  <a:pt x="2397355" y="945319"/>
                  <a:pt x="2390098" y="933224"/>
                </a:cubicBezTo>
                <a:cubicBezTo>
                  <a:pt x="2382841" y="921129"/>
                  <a:pt x="2394936" y="979185"/>
                  <a:pt x="2332041" y="918709"/>
                </a:cubicBezTo>
                <a:close/>
              </a:path>
            </a:pathLst>
          </a:cu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564439" y="2927220"/>
            <a:ext cx="245283" cy="2525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5" idx="5"/>
          </p:cNvCxnSpPr>
          <p:nvPr/>
        </p:nvCxnSpPr>
        <p:spPr>
          <a:xfrm flipH="1">
            <a:off x="2656114" y="2269446"/>
            <a:ext cx="268337" cy="16895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mit Pfeil 29"/>
          <p:cNvCxnSpPr>
            <a:endCxn id="25" idx="11"/>
          </p:cNvCxnSpPr>
          <p:nvPr/>
        </p:nvCxnSpPr>
        <p:spPr>
          <a:xfrm flipV="1">
            <a:off x="4067944" y="3802743"/>
            <a:ext cx="271827" cy="202321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5514421" y="2492896"/>
            <a:ext cx="497739" cy="151621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mit Pfeil 36"/>
          <p:cNvCxnSpPr>
            <a:stCxn id="25" idx="22"/>
          </p:cNvCxnSpPr>
          <p:nvPr/>
        </p:nvCxnSpPr>
        <p:spPr>
          <a:xfrm flipH="1" flipV="1">
            <a:off x="6165019" y="3903904"/>
            <a:ext cx="337381" cy="189125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feld 39"/>
          <p:cNvSpPr txBox="1"/>
          <p:nvPr/>
        </p:nvSpPr>
        <p:spPr>
          <a:xfrm>
            <a:off x="3410801" y="2189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526417" y="380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2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384166" y="2289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3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575562" y="3782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4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561644" y="180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630649" y="4264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491919" y="4172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424719" y="1778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4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185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4644008" y="378438"/>
            <a:ext cx="2581046" cy="2557306"/>
            <a:chOff x="536793" y="367638"/>
            <a:chExt cx="3890976" cy="3855187"/>
          </a:xfrm>
        </p:grpSpPr>
        <p:sp>
          <p:nvSpPr>
            <p:cNvPr id="2" name="Rechteck 1"/>
            <p:cNvSpPr/>
            <p:nvPr/>
          </p:nvSpPr>
          <p:spPr>
            <a:xfrm>
              <a:off x="788821" y="619666"/>
              <a:ext cx="3351131" cy="3351131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Gleichschenkliges Dreieck 2"/>
            <p:cNvSpPr/>
            <p:nvPr/>
          </p:nvSpPr>
          <p:spPr>
            <a:xfrm>
              <a:off x="536793" y="2043273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Gleichschenkliges Dreieck 3"/>
            <p:cNvSpPr/>
            <p:nvPr/>
          </p:nvSpPr>
          <p:spPr>
            <a:xfrm>
              <a:off x="536793" y="2547329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Gleichschenkliges Dreieck 4"/>
            <p:cNvSpPr/>
            <p:nvPr/>
          </p:nvSpPr>
          <p:spPr>
            <a:xfrm>
              <a:off x="3923713" y="2547329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/>
            <p:cNvSpPr/>
            <p:nvPr/>
          </p:nvSpPr>
          <p:spPr>
            <a:xfrm rot="5400000">
              <a:off x="2339752" y="367638"/>
              <a:ext cx="504056" cy="5040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/>
            <p:cNvSpPr/>
            <p:nvPr/>
          </p:nvSpPr>
          <p:spPr>
            <a:xfrm rot="5400000">
              <a:off x="2252858" y="3718769"/>
              <a:ext cx="504056" cy="5040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3887924" y="2010444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4811188" y="545619"/>
            <a:ext cx="971157" cy="944337"/>
          </a:xfrm>
          <a:custGeom>
            <a:avLst/>
            <a:gdLst>
              <a:gd name="connsiteX0" fmla="*/ 18822 w 1366591"/>
              <a:gd name="connsiteY0" fmla="*/ 20825 h 1286199"/>
              <a:gd name="connsiteX1" fmla="*/ 338137 w 1366591"/>
              <a:gd name="connsiteY1" fmla="*/ 920711 h 1286199"/>
              <a:gd name="connsiteX2" fmla="*/ 1136422 w 1366591"/>
              <a:gd name="connsiteY2" fmla="*/ 1283568 h 1286199"/>
              <a:gd name="connsiteX3" fmla="*/ 1354137 w 1366591"/>
              <a:gd name="connsiteY3" fmla="*/ 761054 h 1286199"/>
              <a:gd name="connsiteX4" fmla="*/ 846137 w 1366591"/>
              <a:gd name="connsiteY4" fmla="*/ 325625 h 1286199"/>
              <a:gd name="connsiteX5" fmla="*/ 18822 w 1366591"/>
              <a:gd name="connsiteY5" fmla="*/ 20825 h 128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6591" h="1286199">
                <a:moveTo>
                  <a:pt x="18822" y="20825"/>
                </a:moveTo>
                <a:cubicBezTo>
                  <a:pt x="-65845" y="120006"/>
                  <a:pt x="151870" y="710254"/>
                  <a:pt x="338137" y="920711"/>
                </a:cubicBezTo>
                <a:cubicBezTo>
                  <a:pt x="524404" y="1131168"/>
                  <a:pt x="967089" y="1310177"/>
                  <a:pt x="1136422" y="1283568"/>
                </a:cubicBezTo>
                <a:cubicBezTo>
                  <a:pt x="1305755" y="1256959"/>
                  <a:pt x="1402518" y="920711"/>
                  <a:pt x="1354137" y="761054"/>
                </a:cubicBezTo>
                <a:cubicBezTo>
                  <a:pt x="1305756" y="601397"/>
                  <a:pt x="1066270" y="448996"/>
                  <a:pt x="846137" y="325625"/>
                </a:cubicBezTo>
                <a:cubicBezTo>
                  <a:pt x="626004" y="202254"/>
                  <a:pt x="103489" y="-78356"/>
                  <a:pt x="18822" y="20825"/>
                </a:cubicBezTo>
                <a:close/>
              </a:path>
            </a:pathLst>
          </a:cu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50749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683568" y="148995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683568" y="182431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2906512" y="182431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879546" y="378438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5400000">
            <a:off x="1821905" y="2601383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906512" y="1468180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491880" y="1468180"/>
            <a:ext cx="864096" cy="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779912" y="3068960"/>
            <a:ext cx="864096" cy="79208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ine Ecke des Rechtecks schneiden 25"/>
          <p:cNvSpPr/>
          <p:nvPr/>
        </p:nvSpPr>
        <p:spPr>
          <a:xfrm rot="16200000">
            <a:off x="935254" y="3849576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>
            <a:off x="741209" y="4793912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>
            <a:off x="741209" y="5128274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/>
          <p:cNvSpPr/>
          <p:nvPr/>
        </p:nvSpPr>
        <p:spPr>
          <a:xfrm>
            <a:off x="3004359" y="5128274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leichschenkliges Dreieck 29"/>
          <p:cNvSpPr/>
          <p:nvPr/>
        </p:nvSpPr>
        <p:spPr>
          <a:xfrm rot="5400000">
            <a:off x="1937187" y="3682394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1879546" y="5905339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>
            <a:off x="2964153" y="477213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353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ine Ecke des Rechtecks schneiden 1"/>
          <p:cNvSpPr/>
          <p:nvPr/>
        </p:nvSpPr>
        <p:spPr>
          <a:xfrm rot="13464506">
            <a:off x="4495432" y="2479067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schneiden 10"/>
          <p:cNvSpPr/>
          <p:nvPr/>
        </p:nvSpPr>
        <p:spPr>
          <a:xfrm rot="2624308">
            <a:off x="1315544" y="2483951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8024308">
            <a:off x="3046811" y="2605761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8024308">
            <a:off x="2805233" y="243120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8024308">
            <a:off x="1289300" y="400972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3424308">
            <a:off x="3023026" y="4238326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3424308">
            <a:off x="1456793" y="2659808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8024308">
            <a:off x="1525673" y="4226900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8024308">
            <a:off x="6458688" y="2812374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 rot="8024308">
            <a:off x="6217110" y="2609851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 rot="8024308">
            <a:off x="4903075" y="4463272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 rot="13424308">
            <a:off x="6225366" y="4246097"/>
            <a:ext cx="334361" cy="334361"/>
          </a:xfrm>
          <a:prstGeom prst="triangle">
            <a:avLst/>
          </a:prstGeom>
          <a:solidFill>
            <a:srgbClr val="0000C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/>
          <p:cNvSpPr/>
          <p:nvPr/>
        </p:nvSpPr>
        <p:spPr>
          <a:xfrm rot="13424308">
            <a:off x="4903074" y="2431207"/>
            <a:ext cx="334361" cy="334361"/>
          </a:xfrm>
          <a:prstGeom prst="triangle">
            <a:avLst/>
          </a:prstGeom>
          <a:solidFill>
            <a:srgbClr val="0000C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leichschenkliges Dreieck 22"/>
          <p:cNvSpPr/>
          <p:nvPr/>
        </p:nvSpPr>
        <p:spPr>
          <a:xfrm rot="8024308">
            <a:off x="5131876" y="4645609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3426579" y="2979554"/>
            <a:ext cx="0" cy="118958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599902" y="3063361"/>
            <a:ext cx="0" cy="114031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283968" y="2598388"/>
            <a:ext cx="144016" cy="617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635896" y="2566063"/>
            <a:ext cx="285935" cy="6498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228968" y="2167237"/>
            <a:ext cx="183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Identifizierung</a:t>
            </a:r>
            <a:endParaRPr 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0520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50749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1187624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43808" y="545618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699792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55776" y="545619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403648" y="545617"/>
            <a:ext cx="0" cy="2222945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reihandform 9"/>
          <p:cNvSpPr/>
          <p:nvPr/>
        </p:nvSpPr>
        <p:spPr>
          <a:xfrm>
            <a:off x="1535858" y="554453"/>
            <a:ext cx="946281" cy="2191657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281" h="2191657">
                <a:moveTo>
                  <a:pt x="2656" y="2191657"/>
                </a:moveTo>
                <a:cubicBezTo>
                  <a:pt x="-7020" y="1909838"/>
                  <a:pt x="5075" y="1463525"/>
                  <a:pt x="118770" y="1277258"/>
                </a:cubicBezTo>
                <a:cubicBezTo>
                  <a:pt x="232465" y="1090991"/>
                  <a:pt x="561457" y="1180495"/>
                  <a:pt x="684828" y="1074057"/>
                </a:cubicBezTo>
                <a:cubicBezTo>
                  <a:pt x="808199" y="967619"/>
                  <a:pt x="815456" y="817638"/>
                  <a:pt x="858999" y="638629"/>
                </a:cubicBezTo>
                <a:cubicBezTo>
                  <a:pt x="902542" y="459620"/>
                  <a:pt x="949713" y="217714"/>
                  <a:pt x="946085" y="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1572701" y="1052736"/>
            <a:ext cx="909438" cy="1698172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9356 w 909438"/>
              <a:gd name="connsiteY0" fmla="*/ 1698172 h 1698172"/>
              <a:gd name="connsiteX1" fmla="*/ 81927 w 909438"/>
              <a:gd name="connsiteY1" fmla="*/ 1277258 h 1698172"/>
              <a:gd name="connsiteX2" fmla="*/ 647985 w 909438"/>
              <a:gd name="connsiteY2" fmla="*/ 1074057 h 1698172"/>
              <a:gd name="connsiteX3" fmla="*/ 822156 w 909438"/>
              <a:gd name="connsiteY3" fmla="*/ 638629 h 1698172"/>
              <a:gd name="connsiteX4" fmla="*/ 909242 w 909438"/>
              <a:gd name="connsiteY4" fmla="*/ 0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438" h="1698172">
                <a:moveTo>
                  <a:pt x="9356" y="1698172"/>
                </a:moveTo>
                <a:cubicBezTo>
                  <a:pt x="-320" y="1416353"/>
                  <a:pt x="-24511" y="1381277"/>
                  <a:pt x="81927" y="1277258"/>
                </a:cubicBezTo>
                <a:cubicBezTo>
                  <a:pt x="188365" y="1173239"/>
                  <a:pt x="524614" y="1180495"/>
                  <a:pt x="647985" y="1074057"/>
                </a:cubicBezTo>
                <a:cubicBezTo>
                  <a:pt x="771356" y="967619"/>
                  <a:pt x="778613" y="817638"/>
                  <a:pt x="822156" y="638629"/>
                </a:cubicBezTo>
                <a:cubicBezTo>
                  <a:pt x="865699" y="459620"/>
                  <a:pt x="912870" y="217714"/>
                  <a:pt x="909242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654628" y="1484784"/>
            <a:ext cx="827511" cy="1277258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0 w 827511"/>
              <a:gd name="connsiteY0" fmla="*/ 1277258 h 1277258"/>
              <a:gd name="connsiteX1" fmla="*/ 566058 w 827511"/>
              <a:gd name="connsiteY1" fmla="*/ 1074057 h 1277258"/>
              <a:gd name="connsiteX2" fmla="*/ 740229 w 827511"/>
              <a:gd name="connsiteY2" fmla="*/ 638629 h 1277258"/>
              <a:gd name="connsiteX3" fmla="*/ 827315 w 827511"/>
              <a:gd name="connsiteY3" fmla="*/ 0 h 12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511" h="1277258">
                <a:moveTo>
                  <a:pt x="0" y="1277258"/>
                </a:moveTo>
                <a:cubicBezTo>
                  <a:pt x="113695" y="1090991"/>
                  <a:pt x="442687" y="1180495"/>
                  <a:pt x="566058" y="1074057"/>
                </a:cubicBezTo>
                <a:cubicBezTo>
                  <a:pt x="689429" y="967619"/>
                  <a:pt x="696686" y="817638"/>
                  <a:pt x="740229" y="638629"/>
                </a:cubicBezTo>
                <a:cubicBezTo>
                  <a:pt x="783772" y="459620"/>
                  <a:pt x="830943" y="217714"/>
                  <a:pt x="827315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1489080" y="579962"/>
            <a:ext cx="931571" cy="1872343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2656 w 931829"/>
              <a:gd name="connsiteY0" fmla="*/ 1872343 h 1872343"/>
              <a:gd name="connsiteX1" fmla="*/ 118770 w 931829"/>
              <a:gd name="connsiteY1" fmla="*/ 957944 h 1872343"/>
              <a:gd name="connsiteX2" fmla="*/ 684828 w 931829"/>
              <a:gd name="connsiteY2" fmla="*/ 754743 h 1872343"/>
              <a:gd name="connsiteX3" fmla="*/ 858999 w 931829"/>
              <a:gd name="connsiteY3" fmla="*/ 319315 h 1872343"/>
              <a:gd name="connsiteX4" fmla="*/ 931571 w 931829"/>
              <a:gd name="connsiteY4" fmla="*/ 0 h 1872343"/>
              <a:gd name="connsiteX0" fmla="*/ 2656 w 931571"/>
              <a:gd name="connsiteY0" fmla="*/ 1872343 h 1872343"/>
              <a:gd name="connsiteX1" fmla="*/ 118770 w 931571"/>
              <a:gd name="connsiteY1" fmla="*/ 957944 h 1872343"/>
              <a:gd name="connsiteX2" fmla="*/ 684828 w 931571"/>
              <a:gd name="connsiteY2" fmla="*/ 754743 h 1872343"/>
              <a:gd name="connsiteX3" fmla="*/ 858999 w 931571"/>
              <a:gd name="connsiteY3" fmla="*/ 319315 h 1872343"/>
              <a:gd name="connsiteX4" fmla="*/ 931571 w 931571"/>
              <a:gd name="connsiteY4" fmla="*/ 0 h 18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71" h="1872343">
                <a:moveTo>
                  <a:pt x="2656" y="1872343"/>
                </a:moveTo>
                <a:cubicBezTo>
                  <a:pt x="-7020" y="1590524"/>
                  <a:pt x="5075" y="1144211"/>
                  <a:pt x="118770" y="957944"/>
                </a:cubicBezTo>
                <a:cubicBezTo>
                  <a:pt x="232465" y="771677"/>
                  <a:pt x="561457" y="861181"/>
                  <a:pt x="684828" y="754743"/>
                </a:cubicBezTo>
                <a:cubicBezTo>
                  <a:pt x="808199" y="648305"/>
                  <a:pt x="817875" y="445105"/>
                  <a:pt x="858999" y="319315"/>
                </a:cubicBezTo>
                <a:cubicBezTo>
                  <a:pt x="900123" y="193525"/>
                  <a:pt x="862628" y="333828"/>
                  <a:pt x="931571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489080" y="595537"/>
            <a:ext cx="858999" cy="1553028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2656 w 1236404"/>
              <a:gd name="connsiteY0" fmla="*/ 1959428 h 1959428"/>
              <a:gd name="connsiteX1" fmla="*/ 118770 w 1236404"/>
              <a:gd name="connsiteY1" fmla="*/ 1045029 h 1959428"/>
              <a:gd name="connsiteX2" fmla="*/ 684828 w 1236404"/>
              <a:gd name="connsiteY2" fmla="*/ 841828 h 1959428"/>
              <a:gd name="connsiteX3" fmla="*/ 858999 w 1236404"/>
              <a:gd name="connsiteY3" fmla="*/ 406400 h 1959428"/>
              <a:gd name="connsiteX4" fmla="*/ 1236371 w 1236404"/>
              <a:gd name="connsiteY4" fmla="*/ 0 h 1959428"/>
              <a:gd name="connsiteX0" fmla="*/ 2656 w 858999"/>
              <a:gd name="connsiteY0" fmla="*/ 1553028 h 1553028"/>
              <a:gd name="connsiteX1" fmla="*/ 118770 w 858999"/>
              <a:gd name="connsiteY1" fmla="*/ 638629 h 1553028"/>
              <a:gd name="connsiteX2" fmla="*/ 684828 w 858999"/>
              <a:gd name="connsiteY2" fmla="*/ 435428 h 1553028"/>
              <a:gd name="connsiteX3" fmla="*/ 858999 w 858999"/>
              <a:gd name="connsiteY3" fmla="*/ 0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999" h="1553028">
                <a:moveTo>
                  <a:pt x="2656" y="1553028"/>
                </a:moveTo>
                <a:cubicBezTo>
                  <a:pt x="-7020" y="1271209"/>
                  <a:pt x="5075" y="824896"/>
                  <a:pt x="118770" y="638629"/>
                </a:cubicBezTo>
                <a:cubicBezTo>
                  <a:pt x="232465" y="452362"/>
                  <a:pt x="561457" y="541866"/>
                  <a:pt x="684828" y="435428"/>
                </a:cubicBezTo>
                <a:cubicBezTo>
                  <a:pt x="808199" y="328990"/>
                  <a:pt x="767075" y="140305"/>
                  <a:pt x="858999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2332438" y="595537"/>
            <a:ext cx="0" cy="77651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962221" y="545617"/>
            <a:ext cx="0" cy="110466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1727605" y="554453"/>
            <a:ext cx="0" cy="1102638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783273" y="1752099"/>
            <a:ext cx="0" cy="99880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2027420" y="1752099"/>
            <a:ext cx="0" cy="101646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H="1">
            <a:off x="2327858" y="1516133"/>
            <a:ext cx="4580" cy="125242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195736" y="1752099"/>
            <a:ext cx="0" cy="101646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169500" y="519275"/>
            <a:ext cx="0" cy="110466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hteck 30"/>
          <p:cNvSpPr/>
          <p:nvPr/>
        </p:nvSpPr>
        <p:spPr>
          <a:xfrm>
            <a:off x="4932040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/>
          <p:cNvCxnSpPr/>
          <p:nvPr/>
        </p:nvCxnSpPr>
        <p:spPr>
          <a:xfrm>
            <a:off x="5268915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5124899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925099" y="545618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6781083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6637067" y="545619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84939" y="545617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Freihandform 50"/>
          <p:cNvSpPr/>
          <p:nvPr/>
        </p:nvSpPr>
        <p:spPr>
          <a:xfrm>
            <a:off x="5602514" y="1625593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5602514" y="911466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02514" y="567839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602514" y="1293841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5722667" y="1901799"/>
            <a:ext cx="754742" cy="885402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  <a:gd name="connsiteX0" fmla="*/ 0 w 827314"/>
              <a:gd name="connsiteY0" fmla="*/ 1134503 h 1134503"/>
              <a:gd name="connsiteX1" fmla="*/ 406400 w 827314"/>
              <a:gd name="connsiteY1" fmla="*/ 2389 h 1134503"/>
              <a:gd name="connsiteX2" fmla="*/ 827314 w 827314"/>
              <a:gd name="connsiteY2" fmla="*/ 858732 h 1134503"/>
              <a:gd name="connsiteX0" fmla="*/ 0 w 754742"/>
              <a:gd name="connsiteY0" fmla="*/ 885402 h 885402"/>
              <a:gd name="connsiteX1" fmla="*/ 333828 w 754742"/>
              <a:gd name="connsiteY1" fmla="*/ 30 h 885402"/>
              <a:gd name="connsiteX2" fmla="*/ 754742 w 754742"/>
              <a:gd name="connsiteY2" fmla="*/ 856373 h 88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742" h="885402">
                <a:moveTo>
                  <a:pt x="0" y="885402"/>
                </a:moveTo>
                <a:cubicBezTo>
                  <a:pt x="123371" y="318135"/>
                  <a:pt x="208038" y="4868"/>
                  <a:pt x="333828" y="30"/>
                </a:cubicBezTo>
                <a:cubicBezTo>
                  <a:pt x="459618" y="-4808"/>
                  <a:pt x="599923" y="583021"/>
                  <a:pt x="754742" y="85637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787321" y="2846978"/>
            <a:ext cx="244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Quotientenraum</a:t>
            </a:r>
            <a:r>
              <a:rPr lang="de-DE" sz="2400" dirty="0" smtClean="0"/>
              <a:t> </a:t>
            </a:r>
            <a:r>
              <a:rPr lang="de-DE" sz="2400" dirty="0" err="1" smtClean="0"/>
              <a:t>Haussdorffsch</a:t>
            </a:r>
            <a:endParaRPr lang="de-DE" sz="2400" dirty="0"/>
          </a:p>
        </p:txBody>
      </p:sp>
      <p:sp>
        <p:nvSpPr>
          <p:cNvPr id="57" name="Textfeld 56"/>
          <p:cNvSpPr txBox="1"/>
          <p:nvPr/>
        </p:nvSpPr>
        <p:spPr>
          <a:xfrm>
            <a:off x="4754327" y="2846978"/>
            <a:ext cx="277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de-DE" dirty="0" err="1"/>
              <a:t>Quotientenraum</a:t>
            </a:r>
            <a:r>
              <a:rPr lang="de-DE" dirty="0"/>
              <a:t> </a:t>
            </a:r>
            <a:r>
              <a:rPr lang="de-DE" b="1" u="sng" dirty="0"/>
              <a:t>nicht</a:t>
            </a:r>
            <a:r>
              <a:rPr lang="de-DE" dirty="0"/>
              <a:t> </a:t>
            </a:r>
            <a:r>
              <a:rPr lang="de-DE" dirty="0" err="1"/>
              <a:t>Haussdorffsch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391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hteck 1"/>
          <p:cNvSpPr/>
          <p:nvPr/>
        </p:nvSpPr>
        <p:spPr>
          <a:xfrm>
            <a:off x="580278" y="539335"/>
            <a:ext cx="1944216" cy="1944216"/>
          </a:xfrm>
          <a:prstGeom prst="octagon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2164454" y="2051503"/>
            <a:ext cx="216024" cy="2880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796302" y="649769"/>
            <a:ext cx="216024" cy="2880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552386" y="395319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533928" y="233953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796302" y="2074345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092446" y="649769"/>
            <a:ext cx="216024" cy="288032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364254" y="1511443"/>
            <a:ext cx="432048" cy="0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308470" y="1511443"/>
            <a:ext cx="432048" cy="0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Kreis 22"/>
          <p:cNvSpPr/>
          <p:nvPr/>
        </p:nvSpPr>
        <p:spPr>
          <a:xfrm>
            <a:off x="3180883" y="-12973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Kreis 23"/>
          <p:cNvSpPr/>
          <p:nvPr/>
        </p:nvSpPr>
        <p:spPr>
          <a:xfrm rot="5400000">
            <a:off x="5125099" y="6240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Kreis 24"/>
          <p:cNvSpPr/>
          <p:nvPr/>
        </p:nvSpPr>
        <p:spPr>
          <a:xfrm rot="10800000">
            <a:off x="5144256" y="1950456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Kreis 25"/>
          <p:cNvSpPr/>
          <p:nvPr/>
        </p:nvSpPr>
        <p:spPr>
          <a:xfrm rot="16200000">
            <a:off x="3222736" y="1950457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651301" y="457501"/>
            <a:ext cx="1944216" cy="19442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5764854" y="1511443"/>
            <a:ext cx="648072" cy="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>
            <a:off x="6628950" y="825771"/>
            <a:ext cx="2158851" cy="1324749"/>
            <a:chOff x="2987824" y="1177108"/>
            <a:chExt cx="2158851" cy="1324749"/>
          </a:xfrm>
        </p:grpSpPr>
        <p:sp>
          <p:nvSpPr>
            <p:cNvPr id="30" name="Ellipse 29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32" name="Bogen 3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Freihandform 3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4" name="Ellipse 33"/>
          <p:cNvSpPr/>
          <p:nvPr/>
        </p:nvSpPr>
        <p:spPr>
          <a:xfrm>
            <a:off x="6777091" y="1283494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277574" y="2996952"/>
            <a:ext cx="2158851" cy="1324749"/>
            <a:chOff x="2987824" y="1177108"/>
            <a:chExt cx="2158851" cy="1324749"/>
          </a:xfrm>
        </p:grpSpPr>
        <p:sp>
          <p:nvSpPr>
            <p:cNvPr id="36" name="Ellipse 35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38" name="Bogen 37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Freihandform 38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Freihandform 39"/>
          <p:cNvSpPr/>
          <p:nvPr/>
        </p:nvSpPr>
        <p:spPr>
          <a:xfrm>
            <a:off x="372866" y="5279653"/>
            <a:ext cx="3367315" cy="341190"/>
          </a:xfrm>
          <a:custGeom>
            <a:avLst/>
            <a:gdLst>
              <a:gd name="connsiteX0" fmla="*/ 0 w 3367315"/>
              <a:gd name="connsiteY0" fmla="*/ 341190 h 341190"/>
              <a:gd name="connsiteX1" fmla="*/ 595086 w 3367315"/>
              <a:gd name="connsiteY1" fmla="*/ 7362 h 341190"/>
              <a:gd name="connsiteX2" fmla="*/ 1233715 w 3367315"/>
              <a:gd name="connsiteY2" fmla="*/ 108962 h 341190"/>
              <a:gd name="connsiteX3" fmla="*/ 2075543 w 3367315"/>
              <a:gd name="connsiteY3" fmla="*/ 94448 h 341190"/>
              <a:gd name="connsiteX4" fmla="*/ 2423886 w 3367315"/>
              <a:gd name="connsiteY4" fmla="*/ 36390 h 341190"/>
              <a:gd name="connsiteX5" fmla="*/ 2975429 w 3367315"/>
              <a:gd name="connsiteY5" fmla="*/ 225076 h 341190"/>
              <a:gd name="connsiteX6" fmla="*/ 3367315 w 3367315"/>
              <a:gd name="connsiteY6" fmla="*/ 65419 h 34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7315" h="341190">
                <a:moveTo>
                  <a:pt x="0" y="341190"/>
                </a:moveTo>
                <a:cubicBezTo>
                  <a:pt x="194733" y="193628"/>
                  <a:pt x="389467" y="46067"/>
                  <a:pt x="595086" y="7362"/>
                </a:cubicBezTo>
                <a:cubicBezTo>
                  <a:pt x="800705" y="-31343"/>
                  <a:pt x="986972" y="94448"/>
                  <a:pt x="1233715" y="108962"/>
                </a:cubicBezTo>
                <a:cubicBezTo>
                  <a:pt x="1480458" y="123476"/>
                  <a:pt x="1877181" y="106543"/>
                  <a:pt x="2075543" y="94448"/>
                </a:cubicBezTo>
                <a:cubicBezTo>
                  <a:pt x="2273905" y="82353"/>
                  <a:pt x="2273905" y="14619"/>
                  <a:pt x="2423886" y="36390"/>
                </a:cubicBezTo>
                <a:cubicBezTo>
                  <a:pt x="2573867" y="58161"/>
                  <a:pt x="2818191" y="220238"/>
                  <a:pt x="2975429" y="225076"/>
                </a:cubicBezTo>
                <a:cubicBezTo>
                  <a:pt x="3132667" y="229914"/>
                  <a:pt x="3249991" y="147666"/>
                  <a:pt x="3367315" y="6541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54294" y="6197584"/>
            <a:ext cx="3367315" cy="341190"/>
          </a:xfrm>
          <a:custGeom>
            <a:avLst/>
            <a:gdLst>
              <a:gd name="connsiteX0" fmla="*/ 0 w 3367315"/>
              <a:gd name="connsiteY0" fmla="*/ 341190 h 341190"/>
              <a:gd name="connsiteX1" fmla="*/ 595086 w 3367315"/>
              <a:gd name="connsiteY1" fmla="*/ 7362 h 341190"/>
              <a:gd name="connsiteX2" fmla="*/ 1233715 w 3367315"/>
              <a:gd name="connsiteY2" fmla="*/ 108962 h 341190"/>
              <a:gd name="connsiteX3" fmla="*/ 2075543 w 3367315"/>
              <a:gd name="connsiteY3" fmla="*/ 94448 h 341190"/>
              <a:gd name="connsiteX4" fmla="*/ 2423886 w 3367315"/>
              <a:gd name="connsiteY4" fmla="*/ 36390 h 341190"/>
              <a:gd name="connsiteX5" fmla="*/ 2975429 w 3367315"/>
              <a:gd name="connsiteY5" fmla="*/ 225076 h 341190"/>
              <a:gd name="connsiteX6" fmla="*/ 3367315 w 3367315"/>
              <a:gd name="connsiteY6" fmla="*/ 65419 h 34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7315" h="341190">
                <a:moveTo>
                  <a:pt x="0" y="341190"/>
                </a:moveTo>
                <a:cubicBezTo>
                  <a:pt x="194733" y="193628"/>
                  <a:pt x="389467" y="46067"/>
                  <a:pt x="595086" y="7362"/>
                </a:cubicBezTo>
                <a:cubicBezTo>
                  <a:pt x="800705" y="-31343"/>
                  <a:pt x="986972" y="94448"/>
                  <a:pt x="1233715" y="108962"/>
                </a:cubicBezTo>
                <a:cubicBezTo>
                  <a:pt x="1480458" y="123476"/>
                  <a:pt x="1877181" y="106543"/>
                  <a:pt x="2075543" y="94448"/>
                </a:cubicBezTo>
                <a:cubicBezTo>
                  <a:pt x="2273905" y="82353"/>
                  <a:pt x="2273905" y="14619"/>
                  <a:pt x="2423886" y="36390"/>
                </a:cubicBezTo>
                <a:cubicBezTo>
                  <a:pt x="2573867" y="58161"/>
                  <a:pt x="2818191" y="220238"/>
                  <a:pt x="2975429" y="225076"/>
                </a:cubicBezTo>
                <a:cubicBezTo>
                  <a:pt x="3132667" y="229914"/>
                  <a:pt x="3249991" y="147666"/>
                  <a:pt x="3367315" y="6541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5723183" y="4561301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 rot="5874355">
            <a:off x="7128970" y="4561301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 rot="11227787">
            <a:off x="7250492" y="5683767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6200000">
            <a:off x="5819980" y="5683767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en 48"/>
          <p:cNvGrpSpPr/>
          <p:nvPr/>
        </p:nvGrpSpPr>
        <p:grpSpPr>
          <a:xfrm>
            <a:off x="765110" y="5553820"/>
            <a:ext cx="581929" cy="368475"/>
            <a:chOff x="3168212" y="4593074"/>
            <a:chExt cx="972700" cy="615910"/>
          </a:xfrm>
        </p:grpSpPr>
        <p:sp>
          <p:nvSpPr>
            <p:cNvPr id="47" name="Bogen 4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1791521" y="5569716"/>
            <a:ext cx="581929" cy="368475"/>
            <a:chOff x="3168212" y="4593074"/>
            <a:chExt cx="972700" cy="615910"/>
          </a:xfrm>
        </p:grpSpPr>
        <p:sp>
          <p:nvSpPr>
            <p:cNvPr id="51" name="Bogen 50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730558" y="5612769"/>
            <a:ext cx="581929" cy="368475"/>
            <a:chOff x="3168212" y="4593074"/>
            <a:chExt cx="972700" cy="615910"/>
          </a:xfrm>
        </p:grpSpPr>
        <p:sp>
          <p:nvSpPr>
            <p:cNvPr id="54" name="Bogen 5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6418831" y="4658699"/>
            <a:ext cx="496862" cy="314611"/>
            <a:chOff x="3168212" y="4593074"/>
            <a:chExt cx="972700" cy="615910"/>
          </a:xfrm>
        </p:grpSpPr>
        <p:sp>
          <p:nvSpPr>
            <p:cNvPr id="57" name="Bogen 5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770880" y="5234950"/>
            <a:ext cx="496862" cy="314611"/>
            <a:chOff x="3168212" y="4593074"/>
            <a:chExt cx="972700" cy="615910"/>
          </a:xfrm>
        </p:grpSpPr>
        <p:sp>
          <p:nvSpPr>
            <p:cNvPr id="60" name="Bogen 5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458478" y="5234950"/>
            <a:ext cx="496862" cy="314611"/>
            <a:chOff x="3168212" y="4593074"/>
            <a:chExt cx="972700" cy="615910"/>
          </a:xfrm>
        </p:grpSpPr>
        <p:sp>
          <p:nvSpPr>
            <p:cNvPr id="63" name="Bogen 62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7182696" y="5239209"/>
            <a:ext cx="496862" cy="314611"/>
            <a:chOff x="3168212" y="4593074"/>
            <a:chExt cx="972700" cy="615910"/>
          </a:xfrm>
        </p:grpSpPr>
        <p:sp>
          <p:nvSpPr>
            <p:cNvPr id="66" name="Bogen 65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7" name="Freihandform 66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543469" y="5803499"/>
            <a:ext cx="496862" cy="314611"/>
            <a:chOff x="3168212" y="4593074"/>
            <a:chExt cx="972700" cy="615910"/>
          </a:xfrm>
        </p:grpSpPr>
        <p:sp>
          <p:nvSpPr>
            <p:cNvPr id="69" name="Bogen 68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70" name="Freihandform 69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1" name="Textfeld 70"/>
          <p:cNvSpPr txBox="1"/>
          <p:nvPr/>
        </p:nvSpPr>
        <p:spPr>
          <a:xfrm>
            <a:off x="5257327" y="5028829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2" name="Textfeld 71"/>
          <p:cNvSpPr txBox="1"/>
          <p:nvPr/>
        </p:nvSpPr>
        <p:spPr>
          <a:xfrm>
            <a:off x="3414961" y="5448492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3" name="Textfeld 72"/>
          <p:cNvSpPr txBox="1"/>
          <p:nvPr/>
        </p:nvSpPr>
        <p:spPr>
          <a:xfrm>
            <a:off x="170521" y="5410224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4" name="Textfeld 73"/>
          <p:cNvSpPr txBox="1"/>
          <p:nvPr/>
        </p:nvSpPr>
        <p:spPr>
          <a:xfrm>
            <a:off x="7769685" y="4990896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5" name="Textfeld 74"/>
          <p:cNvSpPr txBox="1"/>
          <p:nvPr/>
        </p:nvSpPr>
        <p:spPr>
          <a:xfrm rot="5035088">
            <a:off x="6703292" y="6014235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6" name="Textfeld 75"/>
          <p:cNvSpPr txBox="1"/>
          <p:nvPr/>
        </p:nvSpPr>
        <p:spPr>
          <a:xfrm rot="5035088">
            <a:off x="6518055" y="4175742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7" name="Freihandform 76"/>
          <p:cNvSpPr/>
          <p:nvPr/>
        </p:nvSpPr>
        <p:spPr>
          <a:xfrm>
            <a:off x="3222736" y="2959365"/>
            <a:ext cx="2510407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4" name="Gruppieren 83"/>
          <p:cNvGrpSpPr/>
          <p:nvPr/>
        </p:nvGrpSpPr>
        <p:grpSpPr>
          <a:xfrm>
            <a:off x="3657921" y="3263497"/>
            <a:ext cx="496862" cy="314611"/>
            <a:chOff x="3168212" y="4593074"/>
            <a:chExt cx="972700" cy="615910"/>
          </a:xfrm>
        </p:grpSpPr>
        <p:sp>
          <p:nvSpPr>
            <p:cNvPr id="85" name="Bogen 84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6" name="Freihandform 85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5018856" y="3208599"/>
            <a:ext cx="496862" cy="314611"/>
            <a:chOff x="3168212" y="4593074"/>
            <a:chExt cx="972700" cy="615910"/>
          </a:xfrm>
        </p:grpSpPr>
        <p:sp>
          <p:nvSpPr>
            <p:cNvPr id="88" name="Bogen 87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9" name="Freihandform 88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Textfeld 89"/>
          <p:cNvSpPr txBox="1"/>
          <p:nvPr/>
        </p:nvSpPr>
        <p:spPr>
          <a:xfrm>
            <a:off x="2565957" y="3029249"/>
            <a:ext cx="349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/>
              <a:t>#</a:t>
            </a:r>
            <a:endParaRPr lang="de-DE" sz="6600" b="1" dirty="0"/>
          </a:p>
        </p:txBody>
      </p:sp>
      <p:sp>
        <p:nvSpPr>
          <p:cNvPr id="91" name="Textfeld 90"/>
          <p:cNvSpPr txBox="1"/>
          <p:nvPr/>
        </p:nvSpPr>
        <p:spPr>
          <a:xfrm>
            <a:off x="5914329" y="2848742"/>
            <a:ext cx="484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/>
              <a:t>=</a:t>
            </a:r>
            <a:endParaRPr lang="de-DE" sz="6600" b="1" dirty="0"/>
          </a:p>
        </p:txBody>
      </p:sp>
      <p:sp>
        <p:nvSpPr>
          <p:cNvPr id="92" name="Freihandform 91"/>
          <p:cNvSpPr/>
          <p:nvPr/>
        </p:nvSpPr>
        <p:spPr>
          <a:xfrm>
            <a:off x="6520764" y="2645484"/>
            <a:ext cx="2506568" cy="1440921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  <a:gd name="connsiteX0" fmla="*/ 2831926 w 5228216"/>
              <a:gd name="connsiteY0" fmla="*/ 1093622 h 3184233"/>
              <a:gd name="connsiteX1" fmla="*/ 1424960 w 5228216"/>
              <a:gd name="connsiteY1" fmla="*/ 3274 h 3184233"/>
              <a:gd name="connsiteX2" fmla="*/ 1640 w 5228216"/>
              <a:gd name="connsiteY2" fmla="*/ 1485508 h 3184233"/>
              <a:gd name="connsiteX3" fmla="*/ 1177298 w 5228216"/>
              <a:gd name="connsiteY3" fmla="*/ 3169165 h 3184233"/>
              <a:gd name="connsiteX4" fmla="*/ 2817412 w 5228216"/>
              <a:gd name="connsiteY4" fmla="*/ 2341850 h 3184233"/>
              <a:gd name="connsiteX5" fmla="*/ 4283355 w 5228216"/>
              <a:gd name="connsiteY5" fmla="*/ 2849850 h 3184233"/>
              <a:gd name="connsiteX6" fmla="*/ 5226783 w 5228216"/>
              <a:gd name="connsiteY6" fmla="*/ 1790308 h 3184233"/>
              <a:gd name="connsiteX7" fmla="*/ 4472040 w 5228216"/>
              <a:gd name="connsiteY7" fmla="*/ 817850 h 3184233"/>
              <a:gd name="connsiteX8" fmla="*/ 3470555 w 5228216"/>
              <a:gd name="connsiteY8" fmla="*/ 1354879 h 3184233"/>
              <a:gd name="connsiteX9" fmla="*/ 2831926 w 5228216"/>
              <a:gd name="connsiteY9" fmla="*/ 1093622 h 3184233"/>
              <a:gd name="connsiteX0" fmla="*/ 2830287 w 5226577"/>
              <a:gd name="connsiteY0" fmla="*/ 1158914 h 3249525"/>
              <a:gd name="connsiteX1" fmla="*/ 1181206 w 5226577"/>
              <a:gd name="connsiteY1" fmla="*/ 3103 h 3249525"/>
              <a:gd name="connsiteX2" fmla="*/ 1 w 5226577"/>
              <a:gd name="connsiteY2" fmla="*/ 1550800 h 3249525"/>
              <a:gd name="connsiteX3" fmla="*/ 1175659 w 5226577"/>
              <a:gd name="connsiteY3" fmla="*/ 3234457 h 3249525"/>
              <a:gd name="connsiteX4" fmla="*/ 2815773 w 5226577"/>
              <a:gd name="connsiteY4" fmla="*/ 2407142 h 3249525"/>
              <a:gd name="connsiteX5" fmla="*/ 4281716 w 5226577"/>
              <a:gd name="connsiteY5" fmla="*/ 2915142 h 3249525"/>
              <a:gd name="connsiteX6" fmla="*/ 5225144 w 5226577"/>
              <a:gd name="connsiteY6" fmla="*/ 1855600 h 3249525"/>
              <a:gd name="connsiteX7" fmla="*/ 4470401 w 5226577"/>
              <a:gd name="connsiteY7" fmla="*/ 883142 h 3249525"/>
              <a:gd name="connsiteX8" fmla="*/ 3468916 w 5226577"/>
              <a:gd name="connsiteY8" fmla="*/ 1420171 h 3249525"/>
              <a:gd name="connsiteX9" fmla="*/ 2830287 w 5226577"/>
              <a:gd name="connsiteY9" fmla="*/ 1158914 h 3249525"/>
              <a:gd name="connsiteX0" fmla="*/ 2830287 w 5226577"/>
              <a:gd name="connsiteY0" fmla="*/ 1158806 h 3249417"/>
              <a:gd name="connsiteX1" fmla="*/ 1181206 w 5226577"/>
              <a:gd name="connsiteY1" fmla="*/ 2995 h 3249417"/>
              <a:gd name="connsiteX2" fmla="*/ 1 w 5226577"/>
              <a:gd name="connsiteY2" fmla="*/ 1550692 h 3249417"/>
              <a:gd name="connsiteX3" fmla="*/ 1175659 w 5226577"/>
              <a:gd name="connsiteY3" fmla="*/ 3234349 h 3249417"/>
              <a:gd name="connsiteX4" fmla="*/ 2815773 w 5226577"/>
              <a:gd name="connsiteY4" fmla="*/ 2407034 h 3249417"/>
              <a:gd name="connsiteX5" fmla="*/ 4281716 w 5226577"/>
              <a:gd name="connsiteY5" fmla="*/ 2915034 h 3249417"/>
              <a:gd name="connsiteX6" fmla="*/ 5225144 w 5226577"/>
              <a:gd name="connsiteY6" fmla="*/ 1855492 h 3249417"/>
              <a:gd name="connsiteX7" fmla="*/ 4470401 w 5226577"/>
              <a:gd name="connsiteY7" fmla="*/ 883034 h 3249417"/>
              <a:gd name="connsiteX8" fmla="*/ 3680768 w 5226577"/>
              <a:gd name="connsiteY8" fmla="*/ 1190946 h 3249417"/>
              <a:gd name="connsiteX9" fmla="*/ 2830287 w 5226577"/>
              <a:gd name="connsiteY9" fmla="*/ 1158806 h 324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26577" h="3249417">
                <a:moveTo>
                  <a:pt x="2830287" y="1158806"/>
                </a:moveTo>
                <a:cubicBezTo>
                  <a:pt x="2413693" y="960814"/>
                  <a:pt x="1652920" y="-62319"/>
                  <a:pt x="1181206" y="2995"/>
                </a:cubicBezTo>
                <a:cubicBezTo>
                  <a:pt x="709492" y="68309"/>
                  <a:pt x="926" y="1012133"/>
                  <a:pt x="1" y="1550692"/>
                </a:cubicBezTo>
                <a:cubicBezTo>
                  <a:pt x="-923" y="2089251"/>
                  <a:pt x="706364" y="3091625"/>
                  <a:pt x="1175659" y="3234349"/>
                </a:cubicBezTo>
                <a:cubicBezTo>
                  <a:pt x="1644954" y="3377073"/>
                  <a:pt x="2298097" y="2460253"/>
                  <a:pt x="2815773" y="2407034"/>
                </a:cubicBezTo>
                <a:cubicBezTo>
                  <a:pt x="3333449" y="2353815"/>
                  <a:pt x="3880154" y="3006958"/>
                  <a:pt x="4281716" y="2915034"/>
                </a:cubicBezTo>
                <a:cubicBezTo>
                  <a:pt x="4683278" y="2823110"/>
                  <a:pt x="5193697" y="2194159"/>
                  <a:pt x="5225144" y="1855492"/>
                </a:cubicBezTo>
                <a:cubicBezTo>
                  <a:pt x="5256592" y="1516825"/>
                  <a:pt x="4763106" y="955605"/>
                  <a:pt x="4470401" y="883034"/>
                </a:cubicBezTo>
                <a:cubicBezTo>
                  <a:pt x="4177696" y="810463"/>
                  <a:pt x="3956539" y="1140146"/>
                  <a:pt x="3680768" y="1190946"/>
                </a:cubicBezTo>
                <a:cubicBezTo>
                  <a:pt x="3404997" y="1241746"/>
                  <a:pt x="3246881" y="1356798"/>
                  <a:pt x="2830287" y="1158806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/>
          <p:cNvGrpSpPr/>
          <p:nvPr/>
        </p:nvGrpSpPr>
        <p:grpSpPr>
          <a:xfrm>
            <a:off x="6910331" y="2839646"/>
            <a:ext cx="496862" cy="314611"/>
            <a:chOff x="3168212" y="4593074"/>
            <a:chExt cx="972700" cy="615910"/>
          </a:xfrm>
        </p:grpSpPr>
        <p:sp>
          <p:nvSpPr>
            <p:cNvPr id="94" name="Bogen 9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5" name="Freihandform 9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6965300" y="3379073"/>
            <a:ext cx="496862" cy="314611"/>
            <a:chOff x="3168212" y="4593074"/>
            <a:chExt cx="972700" cy="615910"/>
          </a:xfrm>
        </p:grpSpPr>
        <p:sp>
          <p:nvSpPr>
            <p:cNvPr id="97" name="Bogen 9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8" name="Freihandform 9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8306713" y="3263497"/>
            <a:ext cx="496862" cy="314611"/>
            <a:chOff x="3168212" y="4593074"/>
            <a:chExt cx="972700" cy="615910"/>
          </a:xfrm>
        </p:grpSpPr>
        <p:sp>
          <p:nvSpPr>
            <p:cNvPr id="100" name="Bogen 9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1" name="Freihandform 10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47206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187624" y="836712"/>
            <a:ext cx="1670586" cy="144016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>
            <a:off x="3563888" y="822581"/>
            <a:ext cx="1670586" cy="144016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>
            <a:off x="395535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 rot="5400000">
                <a:off x="6751008" y="4077529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51008" y="4077529"/>
                <a:ext cx="71165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pieren 33"/>
          <p:cNvGrpSpPr/>
          <p:nvPr/>
        </p:nvGrpSpPr>
        <p:grpSpPr>
          <a:xfrm>
            <a:off x="6020844" y="2564135"/>
            <a:ext cx="1872208" cy="1691754"/>
            <a:chOff x="6020844" y="2564135"/>
            <a:chExt cx="1872208" cy="1691754"/>
          </a:xfrm>
        </p:grpSpPr>
        <p:cxnSp>
          <p:nvCxnSpPr>
            <p:cNvPr id="10" name="Gerade Verbindung 9"/>
            <p:cNvCxnSpPr/>
            <p:nvPr/>
          </p:nvCxnSpPr>
          <p:spPr>
            <a:xfrm flipH="1">
              <a:off x="6020844" y="2564135"/>
              <a:ext cx="90226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6923113" y="2564135"/>
              <a:ext cx="96993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020844" y="4255889"/>
              <a:ext cx="187220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6923113" y="2564135"/>
              <a:ext cx="33834" cy="1008881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6020845" y="3573016"/>
              <a:ext cx="902268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6956947" y="3573016"/>
              <a:ext cx="936105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Gleichschenkliges Dreieck 26"/>
          <p:cNvSpPr/>
          <p:nvPr/>
        </p:nvSpPr>
        <p:spPr>
          <a:xfrm>
            <a:off x="1619672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>
            <a:off x="2881653" y="2941960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/>
          <p:cNvSpPr/>
          <p:nvPr/>
        </p:nvSpPr>
        <p:spPr>
          <a:xfrm>
            <a:off x="4146899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6151094" y="476672"/>
            <a:ext cx="1611708" cy="1601759"/>
            <a:chOff x="813272" y="2242394"/>
            <a:chExt cx="2318568" cy="2304256"/>
          </a:xfrm>
        </p:grpSpPr>
        <p:sp>
          <p:nvSpPr>
            <p:cNvPr id="36" name="Ellipse 35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Bogen 36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8" name="Bogen 37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602228" y="5023703"/>
            <a:ext cx="1611708" cy="1601759"/>
            <a:chOff x="813272" y="2242394"/>
            <a:chExt cx="2318568" cy="2304256"/>
          </a:xfrm>
        </p:grpSpPr>
        <p:sp>
          <p:nvSpPr>
            <p:cNvPr id="40" name="Ellipse 39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Bogen 40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2" name="Bogen 41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712942" y="988663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42" y="988663"/>
                <a:ext cx="71165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125591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91" y="2753052"/>
                <a:ext cx="711652" cy="11079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2469545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45" y="2753052"/>
                <a:ext cx="711652" cy="11079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611708" y="2806456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708" y="2806456"/>
                <a:ext cx="71165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5334035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35" y="2753052"/>
                <a:ext cx="71165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5232780" y="723553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80" y="723553"/>
                <a:ext cx="711652" cy="110799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48"/>
          <p:cNvCxnSpPr/>
          <p:nvPr/>
        </p:nvCxnSpPr>
        <p:spPr>
          <a:xfrm>
            <a:off x="2022917" y="2132856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2253521" y="1323789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 flipH="1" flipV="1">
            <a:off x="1452610" y="1476044"/>
            <a:ext cx="334123" cy="175971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2166127" y="211872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339752" y="2102723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373004" y="2148858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4516214" y="2134727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4689839" y="211872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2429809" y="1466993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4691955" y="1399457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4868243" y="1542661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Gerade Verbindung 62"/>
          <p:cNvCxnSpPr/>
          <p:nvPr/>
        </p:nvCxnSpPr>
        <p:spPr>
          <a:xfrm flipH="1" flipV="1">
            <a:off x="3800472" y="1444066"/>
            <a:ext cx="334123" cy="175971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reihandform 63"/>
          <p:cNvSpPr/>
          <p:nvPr/>
        </p:nvSpPr>
        <p:spPr>
          <a:xfrm>
            <a:off x="6952343" y="5021943"/>
            <a:ext cx="464457" cy="1233714"/>
          </a:xfrm>
          <a:custGeom>
            <a:avLst/>
            <a:gdLst>
              <a:gd name="connsiteX0" fmla="*/ 464457 w 464457"/>
              <a:gd name="connsiteY0" fmla="*/ 0 h 1233714"/>
              <a:gd name="connsiteX1" fmla="*/ 87086 w 464457"/>
              <a:gd name="connsiteY1" fmla="*/ 420914 h 1233714"/>
              <a:gd name="connsiteX2" fmla="*/ 0 w 464457"/>
              <a:gd name="connsiteY2" fmla="*/ 1233714 h 123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233714">
                <a:moveTo>
                  <a:pt x="464457" y="0"/>
                </a:moveTo>
                <a:cubicBezTo>
                  <a:pt x="314476" y="107647"/>
                  <a:pt x="164495" y="215295"/>
                  <a:pt x="87086" y="420914"/>
                </a:cubicBezTo>
                <a:cubicBezTo>
                  <a:pt x="9677" y="626533"/>
                  <a:pt x="9676" y="1098247"/>
                  <a:pt x="0" y="12337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7387771" y="5036457"/>
            <a:ext cx="478972" cy="1204686"/>
          </a:xfrm>
          <a:custGeom>
            <a:avLst/>
            <a:gdLst>
              <a:gd name="connsiteX0" fmla="*/ 0 w 478972"/>
              <a:gd name="connsiteY0" fmla="*/ 0 h 1204686"/>
              <a:gd name="connsiteX1" fmla="*/ 377372 w 478972"/>
              <a:gd name="connsiteY1" fmla="*/ 319314 h 1204686"/>
              <a:gd name="connsiteX2" fmla="*/ 478972 w 478972"/>
              <a:gd name="connsiteY2" fmla="*/ 1204686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1204686">
                <a:moveTo>
                  <a:pt x="0" y="0"/>
                </a:moveTo>
                <a:cubicBezTo>
                  <a:pt x="148771" y="59266"/>
                  <a:pt x="297543" y="118533"/>
                  <a:pt x="377372" y="319314"/>
                </a:cubicBezTo>
                <a:cubicBezTo>
                  <a:pt x="457201" y="520095"/>
                  <a:pt x="468086" y="862390"/>
                  <a:pt x="478972" y="12046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reihandform 65"/>
          <p:cNvSpPr/>
          <p:nvPr/>
        </p:nvSpPr>
        <p:spPr>
          <a:xfrm>
            <a:off x="6937829" y="6241144"/>
            <a:ext cx="928914" cy="130784"/>
          </a:xfrm>
          <a:custGeom>
            <a:avLst/>
            <a:gdLst>
              <a:gd name="connsiteX0" fmla="*/ 0 w 928914"/>
              <a:gd name="connsiteY0" fmla="*/ 0 h 116293"/>
              <a:gd name="connsiteX1" fmla="*/ 377371 w 928914"/>
              <a:gd name="connsiteY1" fmla="*/ 116114 h 116293"/>
              <a:gd name="connsiteX2" fmla="*/ 928914 w 928914"/>
              <a:gd name="connsiteY2" fmla="*/ 29028 h 116293"/>
              <a:gd name="connsiteX0" fmla="*/ 0 w 928914"/>
              <a:gd name="connsiteY0" fmla="*/ 0 h 130784"/>
              <a:gd name="connsiteX1" fmla="*/ 493485 w 928914"/>
              <a:gd name="connsiteY1" fmla="*/ 130628 h 130784"/>
              <a:gd name="connsiteX2" fmla="*/ 928914 w 928914"/>
              <a:gd name="connsiteY2" fmla="*/ 29028 h 13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914" h="130784">
                <a:moveTo>
                  <a:pt x="0" y="0"/>
                </a:moveTo>
                <a:cubicBezTo>
                  <a:pt x="111276" y="55638"/>
                  <a:pt x="338666" y="125790"/>
                  <a:pt x="493485" y="130628"/>
                </a:cubicBezTo>
                <a:cubicBezTo>
                  <a:pt x="648304" y="135466"/>
                  <a:pt x="875695" y="26609"/>
                  <a:pt x="928914" y="2902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66"/>
          <p:cNvSpPr/>
          <p:nvPr/>
        </p:nvSpPr>
        <p:spPr>
          <a:xfrm>
            <a:off x="7387771" y="5036457"/>
            <a:ext cx="152390" cy="740229"/>
          </a:xfrm>
          <a:custGeom>
            <a:avLst/>
            <a:gdLst>
              <a:gd name="connsiteX0" fmla="*/ 0 w 152390"/>
              <a:gd name="connsiteY0" fmla="*/ 0 h 740229"/>
              <a:gd name="connsiteX1" fmla="*/ 145143 w 152390"/>
              <a:gd name="connsiteY1" fmla="*/ 406400 h 740229"/>
              <a:gd name="connsiteX2" fmla="*/ 145143 w 152390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390" h="740229">
                <a:moveTo>
                  <a:pt x="0" y="0"/>
                </a:moveTo>
                <a:cubicBezTo>
                  <a:pt x="60476" y="141514"/>
                  <a:pt x="120953" y="283029"/>
                  <a:pt x="145143" y="406400"/>
                </a:cubicBezTo>
                <a:cubicBezTo>
                  <a:pt x="169333" y="529771"/>
                  <a:pt x="123372" y="728134"/>
                  <a:pt x="145143" y="740229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ihandform 67"/>
          <p:cNvSpPr/>
          <p:nvPr/>
        </p:nvSpPr>
        <p:spPr>
          <a:xfrm>
            <a:off x="6632904" y="5762171"/>
            <a:ext cx="870982" cy="508000"/>
          </a:xfrm>
          <a:custGeom>
            <a:avLst/>
            <a:gdLst>
              <a:gd name="connsiteX0" fmla="*/ 870982 w 870982"/>
              <a:gd name="connsiteY0" fmla="*/ 0 h 508000"/>
              <a:gd name="connsiteX1" fmla="*/ 275896 w 870982"/>
              <a:gd name="connsiteY1" fmla="*/ 43543 h 508000"/>
              <a:gd name="connsiteX2" fmla="*/ 125 w 870982"/>
              <a:gd name="connsiteY2" fmla="*/ 203200 h 508000"/>
              <a:gd name="connsiteX3" fmla="*/ 304925 w 870982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982" h="508000">
                <a:moveTo>
                  <a:pt x="870982" y="0"/>
                </a:moveTo>
                <a:cubicBezTo>
                  <a:pt x="646010" y="4838"/>
                  <a:pt x="421039" y="9676"/>
                  <a:pt x="275896" y="43543"/>
                </a:cubicBezTo>
                <a:cubicBezTo>
                  <a:pt x="130753" y="77410"/>
                  <a:pt x="-4713" y="125791"/>
                  <a:pt x="125" y="203200"/>
                </a:cubicBezTo>
                <a:cubicBezTo>
                  <a:pt x="4963" y="280609"/>
                  <a:pt x="154944" y="394304"/>
                  <a:pt x="304925" y="50800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reihandform 68"/>
          <p:cNvSpPr/>
          <p:nvPr/>
        </p:nvSpPr>
        <p:spPr>
          <a:xfrm>
            <a:off x="7532914" y="5762171"/>
            <a:ext cx="656677" cy="508000"/>
          </a:xfrm>
          <a:custGeom>
            <a:avLst/>
            <a:gdLst>
              <a:gd name="connsiteX0" fmla="*/ 319315 w 656677"/>
              <a:gd name="connsiteY0" fmla="*/ 508000 h 508000"/>
              <a:gd name="connsiteX1" fmla="*/ 653143 w 656677"/>
              <a:gd name="connsiteY1" fmla="*/ 333829 h 508000"/>
              <a:gd name="connsiteX2" fmla="*/ 464457 w 656677"/>
              <a:gd name="connsiteY2" fmla="*/ 145143 h 508000"/>
              <a:gd name="connsiteX3" fmla="*/ 0 w 656677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677" h="508000">
                <a:moveTo>
                  <a:pt x="319315" y="508000"/>
                </a:moveTo>
                <a:cubicBezTo>
                  <a:pt x="474134" y="451152"/>
                  <a:pt x="628953" y="394305"/>
                  <a:pt x="653143" y="333829"/>
                </a:cubicBezTo>
                <a:cubicBezTo>
                  <a:pt x="677333" y="273353"/>
                  <a:pt x="573314" y="200781"/>
                  <a:pt x="464457" y="145143"/>
                </a:cubicBezTo>
                <a:cubicBezTo>
                  <a:pt x="355600" y="89505"/>
                  <a:pt x="177800" y="44752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leichschenkliges Dreieck 69"/>
          <p:cNvSpPr/>
          <p:nvPr/>
        </p:nvSpPr>
        <p:spPr>
          <a:xfrm>
            <a:off x="1167640" y="4694242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leichschenkliges Dreieck 70"/>
          <p:cNvSpPr/>
          <p:nvPr/>
        </p:nvSpPr>
        <p:spPr>
          <a:xfrm rot="10800000">
            <a:off x="1926604" y="5043978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71"/>
          <p:cNvCxnSpPr/>
          <p:nvPr/>
        </p:nvCxnSpPr>
        <p:spPr>
          <a:xfrm>
            <a:off x="1125591" y="4869160"/>
            <a:ext cx="1943177" cy="95542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938475" y="4694242"/>
            <a:ext cx="2242722" cy="1161296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011181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554719" y="510543"/>
            <a:ext cx="3323771" cy="2278743"/>
          </a:xfrm>
          <a:custGeom>
            <a:avLst/>
            <a:gdLst>
              <a:gd name="connsiteX0" fmla="*/ 1422400 w 3323771"/>
              <a:gd name="connsiteY0" fmla="*/ 725714 h 2278743"/>
              <a:gd name="connsiteX1" fmla="*/ 870857 w 3323771"/>
              <a:gd name="connsiteY1" fmla="*/ 0 h 2278743"/>
              <a:gd name="connsiteX2" fmla="*/ 0 w 3323771"/>
              <a:gd name="connsiteY2" fmla="*/ 464457 h 2278743"/>
              <a:gd name="connsiteX3" fmla="*/ 1030514 w 3323771"/>
              <a:gd name="connsiteY3" fmla="*/ 2278743 h 2278743"/>
              <a:gd name="connsiteX4" fmla="*/ 3323771 w 3323771"/>
              <a:gd name="connsiteY4" fmla="*/ 1204685 h 2278743"/>
              <a:gd name="connsiteX5" fmla="*/ 2627086 w 3323771"/>
              <a:gd name="connsiteY5" fmla="*/ 145143 h 2278743"/>
              <a:gd name="connsiteX6" fmla="*/ 1422400 w 3323771"/>
              <a:gd name="connsiteY6" fmla="*/ 725714 h 227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3771" h="2278743">
                <a:moveTo>
                  <a:pt x="1422400" y="725714"/>
                </a:moveTo>
                <a:lnTo>
                  <a:pt x="870857" y="0"/>
                </a:lnTo>
                <a:lnTo>
                  <a:pt x="0" y="464457"/>
                </a:lnTo>
                <a:lnTo>
                  <a:pt x="1030514" y="2278743"/>
                </a:lnTo>
                <a:lnTo>
                  <a:pt x="3323771" y="1204685"/>
                </a:lnTo>
                <a:lnTo>
                  <a:pt x="2627086" y="145143"/>
                </a:lnTo>
                <a:lnTo>
                  <a:pt x="1422400" y="725714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 rot="2637285">
            <a:off x="6471387" y="513289"/>
            <a:ext cx="1224136" cy="223224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>
            <a:off x="1831403" y="3722779"/>
            <a:ext cx="857041" cy="1152128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2688444" y="3938803"/>
            <a:ext cx="1080120" cy="93610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5868143" y="4316073"/>
            <a:ext cx="18002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hteck 11"/>
          <p:cNvSpPr/>
          <p:nvPr/>
        </p:nvSpPr>
        <p:spPr>
          <a:xfrm>
            <a:off x="5372900" y="5373215"/>
            <a:ext cx="1143316" cy="114331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022003" y="5509444"/>
            <a:ext cx="1509486" cy="348343"/>
          </a:xfrm>
          <a:custGeom>
            <a:avLst/>
            <a:gdLst>
              <a:gd name="connsiteX0" fmla="*/ 0 w 1509486"/>
              <a:gd name="connsiteY0" fmla="*/ 348343 h 348343"/>
              <a:gd name="connsiteX1" fmla="*/ 769257 w 1509486"/>
              <a:gd name="connsiteY1" fmla="*/ 0 h 348343"/>
              <a:gd name="connsiteX2" fmla="*/ 1509486 w 1509486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348343">
                <a:moveTo>
                  <a:pt x="0" y="348343"/>
                </a:moveTo>
                <a:cubicBezTo>
                  <a:pt x="258838" y="174171"/>
                  <a:pt x="517676" y="0"/>
                  <a:pt x="769257" y="0"/>
                </a:cubicBezTo>
                <a:cubicBezTo>
                  <a:pt x="1020838" y="0"/>
                  <a:pt x="1383696" y="287867"/>
                  <a:pt x="1509486" y="3483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0800000">
            <a:off x="3013821" y="5857787"/>
            <a:ext cx="1509486" cy="348343"/>
          </a:xfrm>
          <a:custGeom>
            <a:avLst/>
            <a:gdLst>
              <a:gd name="connsiteX0" fmla="*/ 0 w 1509486"/>
              <a:gd name="connsiteY0" fmla="*/ 348343 h 348343"/>
              <a:gd name="connsiteX1" fmla="*/ 769257 w 1509486"/>
              <a:gd name="connsiteY1" fmla="*/ 0 h 348343"/>
              <a:gd name="connsiteX2" fmla="*/ 1509486 w 1509486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348343">
                <a:moveTo>
                  <a:pt x="0" y="348343"/>
                </a:moveTo>
                <a:cubicBezTo>
                  <a:pt x="258838" y="174171"/>
                  <a:pt x="517676" y="0"/>
                  <a:pt x="769257" y="0"/>
                </a:cubicBezTo>
                <a:cubicBezTo>
                  <a:pt x="1020838" y="0"/>
                  <a:pt x="1383696" y="287867"/>
                  <a:pt x="1509486" y="3483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2067575" y="4049581"/>
            <a:ext cx="384696" cy="4595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3022003" y="4270167"/>
            <a:ext cx="397870" cy="31096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6482414" y="4279351"/>
            <a:ext cx="571658" cy="3937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4211960" y="4279351"/>
            <a:ext cx="898194" cy="1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" idx="0"/>
          </p:cNvCxnSpPr>
          <p:nvPr/>
        </p:nvCxnSpPr>
        <p:spPr>
          <a:xfrm flipH="1" flipV="1">
            <a:off x="2496096" y="557054"/>
            <a:ext cx="481023" cy="679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3411691" y="835367"/>
            <a:ext cx="356873" cy="156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endCxn id="2" idx="3"/>
          </p:cNvCxnSpPr>
          <p:nvPr/>
        </p:nvCxnSpPr>
        <p:spPr>
          <a:xfrm flipH="1">
            <a:off x="2585233" y="1236257"/>
            <a:ext cx="391886" cy="1553029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>
            <a:endCxn id="2" idx="0"/>
          </p:cNvCxnSpPr>
          <p:nvPr/>
        </p:nvCxnSpPr>
        <p:spPr>
          <a:xfrm>
            <a:off x="1553486" y="945971"/>
            <a:ext cx="1423633" cy="290286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>
            <a:stCxn id="2" idx="3"/>
            <a:endCxn id="2" idx="5"/>
          </p:cNvCxnSpPr>
          <p:nvPr/>
        </p:nvCxnSpPr>
        <p:spPr>
          <a:xfrm flipV="1">
            <a:off x="2585233" y="655686"/>
            <a:ext cx="1596572" cy="2133600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5868143" y="1246057"/>
            <a:ext cx="2430627" cy="76671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5015463" y="1412776"/>
            <a:ext cx="898194" cy="1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536357" y="1124744"/>
            <a:ext cx="2510407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71542" y="1343438"/>
            <a:ext cx="496862" cy="314611"/>
            <a:chOff x="3168212" y="4593074"/>
            <a:chExt cx="972700" cy="615910"/>
          </a:xfrm>
        </p:grpSpPr>
        <p:sp>
          <p:nvSpPr>
            <p:cNvPr id="4" name="Bogen 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332477" y="1373978"/>
            <a:ext cx="496862" cy="314611"/>
            <a:chOff x="3168212" y="4593074"/>
            <a:chExt cx="972700" cy="615910"/>
          </a:xfrm>
        </p:grpSpPr>
        <p:sp>
          <p:nvSpPr>
            <p:cNvPr id="7" name="Bogen 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669597" y="1302111"/>
            <a:ext cx="496862" cy="314611"/>
            <a:chOff x="3168212" y="4593074"/>
            <a:chExt cx="972700" cy="615910"/>
          </a:xfrm>
        </p:grpSpPr>
        <p:sp>
          <p:nvSpPr>
            <p:cNvPr id="10" name="Bogen 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264229" y="1640114"/>
            <a:ext cx="319314" cy="275772"/>
          </a:xfrm>
          <a:custGeom>
            <a:avLst/>
            <a:gdLst>
              <a:gd name="connsiteX0" fmla="*/ 0 w 319314"/>
              <a:gd name="connsiteY0" fmla="*/ 0 h 275772"/>
              <a:gd name="connsiteX1" fmla="*/ 188685 w 319314"/>
              <a:gd name="connsiteY1" fmla="*/ 58057 h 275772"/>
              <a:gd name="connsiteX2" fmla="*/ 319314 w 319314"/>
              <a:gd name="connsiteY2" fmla="*/ 275772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314" h="275772">
                <a:moveTo>
                  <a:pt x="0" y="0"/>
                </a:moveTo>
                <a:cubicBezTo>
                  <a:pt x="67733" y="6047"/>
                  <a:pt x="135466" y="12095"/>
                  <a:pt x="188685" y="58057"/>
                </a:cubicBezTo>
                <a:cubicBezTo>
                  <a:pt x="241904" y="104019"/>
                  <a:pt x="280609" y="189895"/>
                  <a:pt x="319314" y="2757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161384" y="1654629"/>
            <a:ext cx="146387" cy="493485"/>
          </a:xfrm>
          <a:custGeom>
            <a:avLst/>
            <a:gdLst>
              <a:gd name="connsiteX0" fmla="*/ 146387 w 146387"/>
              <a:gd name="connsiteY0" fmla="*/ 0 h 493485"/>
              <a:gd name="connsiteX1" fmla="*/ 1245 w 146387"/>
              <a:gd name="connsiteY1" fmla="*/ 145142 h 493485"/>
              <a:gd name="connsiteX2" fmla="*/ 88330 w 146387"/>
              <a:gd name="connsiteY2" fmla="*/ 493485 h 49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87" h="493485">
                <a:moveTo>
                  <a:pt x="146387" y="0"/>
                </a:moveTo>
                <a:cubicBezTo>
                  <a:pt x="78654" y="31447"/>
                  <a:pt x="10921" y="62895"/>
                  <a:pt x="1245" y="145142"/>
                </a:cubicBezTo>
                <a:cubicBezTo>
                  <a:pt x="-8431" y="227389"/>
                  <a:pt x="39949" y="360437"/>
                  <a:pt x="88330" y="49348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988358" y="1625600"/>
            <a:ext cx="246842" cy="537029"/>
          </a:xfrm>
          <a:custGeom>
            <a:avLst/>
            <a:gdLst>
              <a:gd name="connsiteX0" fmla="*/ 246842 w 246842"/>
              <a:gd name="connsiteY0" fmla="*/ 537029 h 537029"/>
              <a:gd name="connsiteX1" fmla="*/ 14613 w 246842"/>
              <a:gd name="connsiteY1" fmla="*/ 159657 h 537029"/>
              <a:gd name="connsiteX2" fmla="*/ 43642 w 246842"/>
              <a:gd name="connsiteY2" fmla="*/ 0 h 53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42" h="537029">
                <a:moveTo>
                  <a:pt x="246842" y="537029"/>
                </a:moveTo>
                <a:cubicBezTo>
                  <a:pt x="147661" y="393095"/>
                  <a:pt x="48480" y="249162"/>
                  <a:pt x="14613" y="159657"/>
                </a:cubicBezTo>
                <a:cubicBezTo>
                  <a:pt x="-19254" y="70152"/>
                  <a:pt x="12194" y="35076"/>
                  <a:pt x="4364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719649" y="1614430"/>
            <a:ext cx="303530" cy="156313"/>
          </a:xfrm>
          <a:custGeom>
            <a:avLst/>
            <a:gdLst>
              <a:gd name="connsiteX0" fmla="*/ 268808 w 268808"/>
              <a:gd name="connsiteY0" fmla="*/ 0 h 145143"/>
              <a:gd name="connsiteX1" fmla="*/ 7551 w 268808"/>
              <a:gd name="connsiteY1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8808" h="145143">
                <a:moveTo>
                  <a:pt x="268808" y="0"/>
                </a:moveTo>
                <a:cubicBezTo>
                  <a:pt x="116408" y="70152"/>
                  <a:pt x="-35992" y="140305"/>
                  <a:pt x="7551" y="1451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5544457" y="798286"/>
            <a:ext cx="2293257" cy="1291771"/>
          </a:xfrm>
          <a:custGeom>
            <a:avLst/>
            <a:gdLst>
              <a:gd name="connsiteX0" fmla="*/ 508000 w 2293257"/>
              <a:gd name="connsiteY0" fmla="*/ 0 h 1291771"/>
              <a:gd name="connsiteX1" fmla="*/ 0 w 2293257"/>
              <a:gd name="connsiteY1" fmla="*/ 1291771 h 1291771"/>
              <a:gd name="connsiteX2" fmla="*/ 2293257 w 2293257"/>
              <a:gd name="connsiteY2" fmla="*/ 1262743 h 1291771"/>
              <a:gd name="connsiteX3" fmla="*/ 508000 w 2293257"/>
              <a:gd name="connsiteY3" fmla="*/ 0 h 12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291771">
                <a:moveTo>
                  <a:pt x="508000" y="0"/>
                </a:moveTo>
                <a:lnTo>
                  <a:pt x="0" y="1291771"/>
                </a:lnTo>
                <a:lnTo>
                  <a:pt x="2293257" y="1262743"/>
                </a:lnTo>
                <a:lnTo>
                  <a:pt x="508000" y="0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6" idx="0"/>
          </p:cNvCxnSpPr>
          <p:nvPr/>
        </p:nvCxnSpPr>
        <p:spPr>
          <a:xfrm>
            <a:off x="6052457" y="798286"/>
            <a:ext cx="638628" cy="129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6" idx="1"/>
          </p:cNvCxnSpPr>
          <p:nvPr/>
        </p:nvCxnSpPr>
        <p:spPr>
          <a:xfrm flipV="1">
            <a:off x="5544457" y="1444171"/>
            <a:ext cx="1374777" cy="64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endCxn id="16" idx="2"/>
          </p:cNvCxnSpPr>
          <p:nvPr/>
        </p:nvCxnSpPr>
        <p:spPr>
          <a:xfrm>
            <a:off x="5868144" y="1458270"/>
            <a:ext cx="1969570" cy="60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516216" y="1654629"/>
            <a:ext cx="648072" cy="40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595198" y="1857738"/>
            <a:ext cx="1145154" cy="20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6691085" y="1857738"/>
            <a:ext cx="473203" cy="20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2471492" y="4293096"/>
            <a:ext cx="1942541" cy="19425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38"/>
          <p:cNvCxnSpPr/>
          <p:nvPr/>
        </p:nvCxnSpPr>
        <p:spPr>
          <a:xfrm flipV="1">
            <a:off x="2468403" y="342900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414033" y="342900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4414033" y="537154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2484325" y="537154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3332477" y="3429000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flipV="1">
            <a:off x="5278107" y="3429000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332477" y="3429000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348399" y="5371540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5544456" y="4077529"/>
                <a:ext cx="2051879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6600" b="1" dirty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456" y="4077529"/>
                <a:ext cx="2051879" cy="1131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609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4689" y="1905931"/>
            <a:ext cx="1942541" cy="19425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971600" y="104183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2917230" y="104183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2917230" y="298437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987522" y="298437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835674" y="1041835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3781304" y="1041835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835674" y="1041835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51596" y="2984375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797226" y="174618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226" y="1746186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00192" y="1746185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46185"/>
                <a:ext cx="711652" cy="1131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 rot="2926191">
                <a:off x="3160678" y="3508215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26191">
                <a:off x="3160678" y="3508215"/>
                <a:ext cx="711652" cy="1131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6876256" y="1473883"/>
            <a:ext cx="1872208" cy="1691754"/>
            <a:chOff x="6020844" y="2564135"/>
            <a:chExt cx="1872208" cy="1691754"/>
          </a:xfrm>
        </p:grpSpPr>
        <p:cxnSp>
          <p:nvCxnSpPr>
            <p:cNvPr id="15" name="Gerade Verbindung 14"/>
            <p:cNvCxnSpPr/>
            <p:nvPr/>
          </p:nvCxnSpPr>
          <p:spPr>
            <a:xfrm flipH="1">
              <a:off x="6020844" y="2564135"/>
              <a:ext cx="90226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6923113" y="2564135"/>
              <a:ext cx="96993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6020844" y="4255889"/>
              <a:ext cx="187220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6923113" y="2564135"/>
              <a:ext cx="33834" cy="1008881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6020845" y="3573016"/>
              <a:ext cx="902268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6956947" y="3573016"/>
              <a:ext cx="936105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uppieren 20"/>
          <p:cNvGrpSpPr/>
          <p:nvPr/>
        </p:nvGrpSpPr>
        <p:grpSpPr>
          <a:xfrm>
            <a:off x="4688484" y="1549273"/>
            <a:ext cx="1611708" cy="1601759"/>
            <a:chOff x="813272" y="2242394"/>
            <a:chExt cx="2318568" cy="2304256"/>
          </a:xfrm>
        </p:grpSpPr>
        <p:sp>
          <p:nvSpPr>
            <p:cNvPr id="22" name="Ellipse 21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Bogen 22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4" name="Bogen 23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3995936" y="3611191"/>
            <a:ext cx="2407404" cy="2411351"/>
            <a:chOff x="4457710" y="4073722"/>
            <a:chExt cx="1945630" cy="1948820"/>
          </a:xfrm>
        </p:grpSpPr>
        <p:cxnSp>
          <p:nvCxnSpPr>
            <p:cNvPr id="73" name="Gerade Verbindung 72"/>
            <p:cNvCxnSpPr/>
            <p:nvPr/>
          </p:nvCxnSpPr>
          <p:spPr>
            <a:xfrm>
              <a:off x="5438486" y="4073722"/>
              <a:ext cx="964854" cy="9746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5000032" y="5048342"/>
              <a:ext cx="1403308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H="1">
              <a:off x="5438486" y="5048342"/>
              <a:ext cx="964854" cy="974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flipH="1" flipV="1">
              <a:off x="4473632" y="5048342"/>
              <a:ext cx="52640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V="1">
              <a:off x="4473632" y="4616294"/>
              <a:ext cx="1388930" cy="4320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 flipV="1">
              <a:off x="5862562" y="4616294"/>
              <a:ext cx="540778" cy="4320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>
              <a:off x="5000032" y="5480390"/>
              <a:ext cx="438454" cy="5392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473632" y="5048342"/>
              <a:ext cx="964854" cy="974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>
              <a:off x="4457710" y="4077072"/>
              <a:ext cx="980776" cy="9712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5438486" y="4073722"/>
              <a:ext cx="424076" cy="54257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 flipV="1">
              <a:off x="5438486" y="4616294"/>
              <a:ext cx="424076" cy="14062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3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538081" y="947959"/>
            <a:ext cx="4949864" cy="3037415"/>
            <a:chOff x="2430448" y="1712190"/>
            <a:chExt cx="2158851" cy="1324749"/>
          </a:xfrm>
        </p:grpSpPr>
        <p:sp>
          <p:nvSpPr>
            <p:cNvPr id="2" name="Bogen 1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" name="Gruppieren 5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7" name="Bogen 6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" name="Freihandform 7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5994400" y="2772229"/>
            <a:ext cx="455957" cy="1219200"/>
          </a:xfrm>
          <a:custGeom>
            <a:avLst/>
            <a:gdLst>
              <a:gd name="connsiteX0" fmla="*/ 0 w 455957"/>
              <a:gd name="connsiteY0" fmla="*/ 0 h 1219200"/>
              <a:gd name="connsiteX1" fmla="*/ 449943 w 455957"/>
              <a:gd name="connsiteY1" fmla="*/ 551542 h 1219200"/>
              <a:gd name="connsiteX2" fmla="*/ 217714 w 455957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957" h="1219200">
                <a:moveTo>
                  <a:pt x="0" y="0"/>
                </a:moveTo>
                <a:cubicBezTo>
                  <a:pt x="206828" y="174171"/>
                  <a:pt x="413657" y="348342"/>
                  <a:pt x="449943" y="551542"/>
                </a:cubicBezTo>
                <a:cubicBezTo>
                  <a:pt x="486229" y="754742"/>
                  <a:pt x="351971" y="986971"/>
                  <a:pt x="217714" y="121920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>
            <a:stCxn id="11" idx="0"/>
            <a:endCxn id="11" idx="2"/>
          </p:cNvCxnSpPr>
          <p:nvPr/>
        </p:nvCxnSpPr>
        <p:spPr>
          <a:xfrm>
            <a:off x="5994400" y="2772229"/>
            <a:ext cx="217714" cy="1219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183340" y="3514321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3183340" y="2828889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2772422" y="3514321"/>
            <a:ext cx="410919" cy="40338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030093" y="237972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z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831288" y="343848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619175" y="38112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128126" y="2150619"/>
            <a:ext cx="1044274" cy="621610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577931" y="239219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447501" y="165850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U</a:t>
            </a:r>
            <a:endParaRPr lang="de-DE" sz="2800" b="1" dirty="0">
              <a:solidFill>
                <a:srgbClr val="0000C0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4692809" y="4900433"/>
            <a:ext cx="1044274" cy="621610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5012184" y="440831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>
            <a:off x="4316458" y="5822295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4316458" y="5136863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163211" y="46877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v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42738" y="55989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u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5868144" y="2924945"/>
            <a:ext cx="1578363" cy="200659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6485500" y="40815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r</a:t>
            </a:r>
            <a:endParaRPr lang="de-D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538081" y="822948"/>
            <a:ext cx="4949864" cy="3037415"/>
            <a:chOff x="2987824" y="1177108"/>
            <a:chExt cx="2158851" cy="1324749"/>
          </a:xfrm>
        </p:grpSpPr>
        <p:sp>
          <p:nvSpPr>
            <p:cNvPr id="6" name="Ellipse 5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3580899" y="1217927"/>
              <a:ext cx="972700" cy="624407"/>
              <a:chOff x="4125688" y="5358357"/>
              <a:chExt cx="1065792" cy="662855"/>
            </a:xfrm>
          </p:grpSpPr>
          <p:sp>
            <p:nvSpPr>
              <p:cNvPr id="8" name="Bogen 7"/>
              <p:cNvSpPr/>
              <p:nvPr/>
            </p:nvSpPr>
            <p:spPr>
              <a:xfrm rot="10800000">
                <a:off x="4125688" y="5358357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Freihandform 8"/>
              <p:cNvSpPr/>
              <p:nvPr/>
            </p:nvSpPr>
            <p:spPr>
              <a:xfrm>
                <a:off x="4229720" y="5722502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0" name="Ellipse 9"/>
          <p:cNvSpPr/>
          <p:nvPr/>
        </p:nvSpPr>
        <p:spPr>
          <a:xfrm>
            <a:off x="4311650" y="2492896"/>
            <a:ext cx="1607879" cy="993258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69888" y="20256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U</a:t>
            </a:r>
            <a:endParaRPr lang="de-DE" sz="2800" b="1" dirty="0">
              <a:solidFill>
                <a:srgbClr val="000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283560" y="20622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683568" y="4048637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683568" y="3363205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0321" y="291404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v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509848" y="382532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u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2339752" y="3008560"/>
            <a:ext cx="1872208" cy="2935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129971" y="311492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r</a:t>
            </a:r>
            <a:endParaRPr lang="de-DE" sz="2800" b="1" dirty="0">
              <a:solidFill>
                <a:srgbClr val="FF0000"/>
              </a:solidFill>
            </a:endParaRPr>
          </a:p>
        </p:txBody>
      </p:sp>
      <p:cxnSp>
        <p:nvCxnSpPr>
          <p:cNvPr id="25" name="Gerade Verbindung 24"/>
          <p:cNvCxnSpPr/>
          <p:nvPr/>
        </p:nvCxnSpPr>
        <p:spPr>
          <a:xfrm>
            <a:off x="3011394" y="6237312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3011394" y="5551880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858147" y="510271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837674" y="60139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H="1" flipV="1">
            <a:off x="1859624" y="3860363"/>
            <a:ext cx="1416232" cy="124235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274893" y="446169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f</a:t>
            </a:r>
            <a:endParaRPr lang="de-DE" sz="2800" b="1" dirty="0">
              <a:solidFill>
                <a:srgbClr val="FF0000"/>
              </a:solidFill>
            </a:endParaRPr>
          </a:p>
        </p:txBody>
      </p:sp>
      <p:sp>
        <p:nvSpPr>
          <p:cNvPr id="33" name="Freihandform 32"/>
          <p:cNvSpPr/>
          <p:nvPr/>
        </p:nvSpPr>
        <p:spPr>
          <a:xfrm>
            <a:off x="3637434" y="5010597"/>
            <a:ext cx="2255400" cy="1375695"/>
          </a:xfrm>
          <a:custGeom>
            <a:avLst/>
            <a:gdLst>
              <a:gd name="connsiteX0" fmla="*/ 412052 w 2255400"/>
              <a:gd name="connsiteY0" fmla="*/ 141974 h 1375695"/>
              <a:gd name="connsiteX1" fmla="*/ 49195 w 2255400"/>
              <a:gd name="connsiteY1" fmla="*/ 112946 h 1375695"/>
              <a:gd name="connsiteX2" fmla="*/ 150795 w 2255400"/>
              <a:gd name="connsiteY2" fmla="*/ 824146 h 1375695"/>
              <a:gd name="connsiteX3" fmla="*/ 1384509 w 2255400"/>
              <a:gd name="connsiteY3" fmla="*/ 649974 h 1375695"/>
              <a:gd name="connsiteX4" fmla="*/ 1602223 w 2255400"/>
              <a:gd name="connsiteY4" fmla="*/ 1375689 h 1375695"/>
              <a:gd name="connsiteX5" fmla="*/ 2255366 w 2255400"/>
              <a:gd name="connsiteY5" fmla="*/ 635460 h 1375695"/>
              <a:gd name="connsiteX6" fmla="*/ 1573195 w 2255400"/>
              <a:gd name="connsiteY6" fmla="*/ 11346 h 1375695"/>
              <a:gd name="connsiteX7" fmla="*/ 1108737 w 2255400"/>
              <a:gd name="connsiteY7" fmla="*/ 229060 h 1375695"/>
              <a:gd name="connsiteX8" fmla="*/ 470109 w 2255400"/>
              <a:gd name="connsiteY8" fmla="*/ 185517 h 1375695"/>
              <a:gd name="connsiteX9" fmla="*/ 412052 w 2255400"/>
              <a:gd name="connsiteY9" fmla="*/ 141974 h 137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400" h="1375695">
                <a:moveTo>
                  <a:pt x="412052" y="141974"/>
                </a:moveTo>
                <a:cubicBezTo>
                  <a:pt x="341900" y="129879"/>
                  <a:pt x="92738" y="-749"/>
                  <a:pt x="49195" y="112946"/>
                </a:cubicBezTo>
                <a:cubicBezTo>
                  <a:pt x="5652" y="226641"/>
                  <a:pt x="-71757" y="734641"/>
                  <a:pt x="150795" y="824146"/>
                </a:cubicBezTo>
                <a:cubicBezTo>
                  <a:pt x="373347" y="913651"/>
                  <a:pt x="1142604" y="558050"/>
                  <a:pt x="1384509" y="649974"/>
                </a:cubicBezTo>
                <a:cubicBezTo>
                  <a:pt x="1626414" y="741898"/>
                  <a:pt x="1457080" y="1378108"/>
                  <a:pt x="1602223" y="1375689"/>
                </a:cubicBezTo>
                <a:cubicBezTo>
                  <a:pt x="1747366" y="1373270"/>
                  <a:pt x="2260204" y="862850"/>
                  <a:pt x="2255366" y="635460"/>
                </a:cubicBezTo>
                <a:cubicBezTo>
                  <a:pt x="2250528" y="408070"/>
                  <a:pt x="1764300" y="79079"/>
                  <a:pt x="1573195" y="11346"/>
                </a:cubicBezTo>
                <a:cubicBezTo>
                  <a:pt x="1382090" y="-56387"/>
                  <a:pt x="1292585" y="200032"/>
                  <a:pt x="1108737" y="229060"/>
                </a:cubicBezTo>
                <a:cubicBezTo>
                  <a:pt x="924889" y="258088"/>
                  <a:pt x="583804" y="197612"/>
                  <a:pt x="470109" y="185517"/>
                </a:cubicBezTo>
                <a:cubicBezTo>
                  <a:pt x="356414" y="173422"/>
                  <a:pt x="482204" y="154069"/>
                  <a:pt x="412052" y="141974"/>
                </a:cubicBezTo>
                <a:close/>
              </a:path>
            </a:pathLst>
          </a:cu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604802" y="481032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V‘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36" name="Gerade Verbindung 35"/>
          <p:cNvCxnSpPr>
            <a:stCxn id="14" idx="2"/>
            <a:endCxn id="14" idx="6"/>
          </p:cNvCxnSpPr>
          <p:nvPr/>
        </p:nvCxnSpPr>
        <p:spPr>
          <a:xfrm>
            <a:off x="1059919" y="3202728"/>
            <a:ext cx="104427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4" idx="1"/>
            <a:endCxn id="14" idx="7"/>
          </p:cNvCxnSpPr>
          <p:nvPr/>
        </p:nvCxnSpPr>
        <p:spPr>
          <a:xfrm>
            <a:off x="1212849" y="2816890"/>
            <a:ext cx="73841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14" idx="3"/>
            <a:endCxn id="14" idx="5"/>
          </p:cNvCxnSpPr>
          <p:nvPr/>
        </p:nvCxnSpPr>
        <p:spPr>
          <a:xfrm>
            <a:off x="1212849" y="3588566"/>
            <a:ext cx="73841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14" idx="1"/>
            <a:endCxn id="14" idx="3"/>
          </p:cNvCxnSpPr>
          <p:nvPr/>
        </p:nvCxnSpPr>
        <p:spPr>
          <a:xfrm>
            <a:off x="1212849" y="2816890"/>
            <a:ext cx="0" cy="7716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14" idx="0"/>
            <a:endCxn id="14" idx="4"/>
          </p:cNvCxnSpPr>
          <p:nvPr/>
        </p:nvCxnSpPr>
        <p:spPr>
          <a:xfrm>
            <a:off x="1582056" y="2657071"/>
            <a:ext cx="0" cy="10913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14" idx="7"/>
            <a:endCxn id="14" idx="5"/>
          </p:cNvCxnSpPr>
          <p:nvPr/>
        </p:nvCxnSpPr>
        <p:spPr>
          <a:xfrm>
            <a:off x="1951263" y="2816890"/>
            <a:ext cx="0" cy="7716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059919" y="2657071"/>
            <a:ext cx="1044274" cy="1091314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reihandform 48"/>
          <p:cNvSpPr/>
          <p:nvPr/>
        </p:nvSpPr>
        <p:spPr>
          <a:xfrm>
            <a:off x="4775200" y="5225143"/>
            <a:ext cx="870857" cy="148419"/>
          </a:xfrm>
          <a:custGeom>
            <a:avLst/>
            <a:gdLst>
              <a:gd name="connsiteX0" fmla="*/ 0 w 870857"/>
              <a:gd name="connsiteY0" fmla="*/ 0 h 148419"/>
              <a:gd name="connsiteX1" fmla="*/ 595086 w 870857"/>
              <a:gd name="connsiteY1" fmla="*/ 145143 h 148419"/>
              <a:gd name="connsiteX2" fmla="*/ 870857 w 870857"/>
              <a:gd name="connsiteY2" fmla="*/ 87086 h 14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57" h="148419">
                <a:moveTo>
                  <a:pt x="0" y="0"/>
                </a:moveTo>
                <a:cubicBezTo>
                  <a:pt x="224971" y="65314"/>
                  <a:pt x="449943" y="130629"/>
                  <a:pt x="595086" y="145143"/>
                </a:cubicBezTo>
                <a:cubicBezTo>
                  <a:pt x="740229" y="159657"/>
                  <a:pt x="805543" y="123371"/>
                  <a:pt x="870857" y="870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 49"/>
          <p:cNvSpPr/>
          <p:nvPr/>
        </p:nvSpPr>
        <p:spPr>
          <a:xfrm>
            <a:off x="5101738" y="5699893"/>
            <a:ext cx="783771" cy="194703"/>
          </a:xfrm>
          <a:custGeom>
            <a:avLst/>
            <a:gdLst>
              <a:gd name="connsiteX0" fmla="*/ 0 w 783771"/>
              <a:gd name="connsiteY0" fmla="*/ 90848 h 194703"/>
              <a:gd name="connsiteX1" fmla="*/ 391886 w 783771"/>
              <a:gd name="connsiteY1" fmla="*/ 192448 h 194703"/>
              <a:gd name="connsiteX2" fmla="*/ 653143 w 783771"/>
              <a:gd name="connsiteY2" fmla="*/ 3762 h 194703"/>
              <a:gd name="connsiteX3" fmla="*/ 783771 w 783771"/>
              <a:gd name="connsiteY3" fmla="*/ 61819 h 19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194703">
                <a:moveTo>
                  <a:pt x="0" y="90848"/>
                </a:moveTo>
                <a:cubicBezTo>
                  <a:pt x="141514" y="148905"/>
                  <a:pt x="283029" y="206962"/>
                  <a:pt x="391886" y="192448"/>
                </a:cubicBezTo>
                <a:cubicBezTo>
                  <a:pt x="500743" y="177934"/>
                  <a:pt x="587829" y="25533"/>
                  <a:pt x="653143" y="3762"/>
                </a:cubicBezTo>
                <a:cubicBezTo>
                  <a:pt x="718457" y="-18010"/>
                  <a:pt x="783771" y="61819"/>
                  <a:pt x="783771" y="6181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744686" y="5471886"/>
            <a:ext cx="2090057" cy="333828"/>
          </a:xfrm>
          <a:custGeom>
            <a:avLst/>
            <a:gdLst>
              <a:gd name="connsiteX0" fmla="*/ 0 w 2090057"/>
              <a:gd name="connsiteY0" fmla="*/ 333828 h 333828"/>
              <a:gd name="connsiteX1" fmla="*/ 232228 w 2090057"/>
              <a:gd name="connsiteY1" fmla="*/ 43543 h 333828"/>
              <a:gd name="connsiteX2" fmla="*/ 972457 w 2090057"/>
              <a:gd name="connsiteY2" fmla="*/ 72571 h 333828"/>
              <a:gd name="connsiteX3" fmla="*/ 1393371 w 2090057"/>
              <a:gd name="connsiteY3" fmla="*/ 29028 h 333828"/>
              <a:gd name="connsiteX4" fmla="*/ 2090057 w 2090057"/>
              <a:gd name="connsiteY4" fmla="*/ 0 h 33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0057" h="333828">
                <a:moveTo>
                  <a:pt x="0" y="333828"/>
                </a:moveTo>
                <a:cubicBezTo>
                  <a:pt x="35076" y="210457"/>
                  <a:pt x="70152" y="87086"/>
                  <a:pt x="232228" y="43543"/>
                </a:cubicBezTo>
                <a:cubicBezTo>
                  <a:pt x="394304" y="0"/>
                  <a:pt x="778933" y="74990"/>
                  <a:pt x="972457" y="72571"/>
                </a:cubicBezTo>
                <a:cubicBezTo>
                  <a:pt x="1165981" y="70152"/>
                  <a:pt x="1207104" y="41123"/>
                  <a:pt x="1393371" y="29028"/>
                </a:cubicBezTo>
                <a:cubicBezTo>
                  <a:pt x="1579638" y="16933"/>
                  <a:pt x="1834847" y="8466"/>
                  <a:pt x="20900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4426857" y="2641600"/>
            <a:ext cx="1175657" cy="205243"/>
          </a:xfrm>
          <a:custGeom>
            <a:avLst/>
            <a:gdLst>
              <a:gd name="connsiteX0" fmla="*/ 0 w 1175657"/>
              <a:gd name="connsiteY0" fmla="*/ 87086 h 205243"/>
              <a:gd name="connsiteX1" fmla="*/ 667657 w 1175657"/>
              <a:gd name="connsiteY1" fmla="*/ 203200 h 205243"/>
              <a:gd name="connsiteX2" fmla="*/ 1175657 w 1175657"/>
              <a:gd name="connsiteY2" fmla="*/ 0 h 20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205243">
                <a:moveTo>
                  <a:pt x="0" y="87086"/>
                </a:moveTo>
                <a:cubicBezTo>
                  <a:pt x="235857" y="152400"/>
                  <a:pt x="471714" y="217714"/>
                  <a:pt x="667657" y="203200"/>
                </a:cubicBezTo>
                <a:cubicBezTo>
                  <a:pt x="863600" y="188686"/>
                  <a:pt x="1054705" y="0"/>
                  <a:pt x="11756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4368800" y="3015111"/>
            <a:ext cx="1567543" cy="134489"/>
          </a:xfrm>
          <a:custGeom>
            <a:avLst/>
            <a:gdLst>
              <a:gd name="connsiteX0" fmla="*/ 0 w 1567543"/>
              <a:gd name="connsiteY0" fmla="*/ 134489 h 134489"/>
              <a:gd name="connsiteX1" fmla="*/ 522514 w 1567543"/>
              <a:gd name="connsiteY1" fmla="*/ 3860 h 134489"/>
              <a:gd name="connsiteX2" fmla="*/ 1567543 w 1567543"/>
              <a:gd name="connsiteY2" fmla="*/ 47403 h 13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7543" h="134489">
                <a:moveTo>
                  <a:pt x="0" y="134489"/>
                </a:moveTo>
                <a:cubicBezTo>
                  <a:pt x="130628" y="76431"/>
                  <a:pt x="261257" y="18374"/>
                  <a:pt x="522514" y="3860"/>
                </a:cubicBezTo>
                <a:cubicBezTo>
                  <a:pt x="783771" y="-10654"/>
                  <a:pt x="1175657" y="18374"/>
                  <a:pt x="1567543" y="4740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4804229" y="3307338"/>
            <a:ext cx="798285" cy="147062"/>
          </a:xfrm>
          <a:custGeom>
            <a:avLst/>
            <a:gdLst>
              <a:gd name="connsiteX0" fmla="*/ 0 w 798285"/>
              <a:gd name="connsiteY0" fmla="*/ 147062 h 147062"/>
              <a:gd name="connsiteX1" fmla="*/ 406400 w 798285"/>
              <a:gd name="connsiteY1" fmla="*/ 1919 h 147062"/>
              <a:gd name="connsiteX2" fmla="*/ 798285 w 798285"/>
              <a:gd name="connsiteY2" fmla="*/ 59976 h 14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5" h="147062">
                <a:moveTo>
                  <a:pt x="0" y="147062"/>
                </a:moveTo>
                <a:cubicBezTo>
                  <a:pt x="136676" y="81747"/>
                  <a:pt x="273353" y="16433"/>
                  <a:pt x="406400" y="1919"/>
                </a:cubicBezTo>
                <a:cubicBezTo>
                  <a:pt x="539448" y="-12595"/>
                  <a:pt x="798285" y="59976"/>
                  <a:pt x="798285" y="5997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5471815" y="2612571"/>
            <a:ext cx="130699" cy="769258"/>
          </a:xfrm>
          <a:custGeom>
            <a:avLst/>
            <a:gdLst>
              <a:gd name="connsiteX0" fmla="*/ 116185 w 130699"/>
              <a:gd name="connsiteY0" fmla="*/ 0 h 769258"/>
              <a:gd name="connsiteX1" fmla="*/ 71 w 130699"/>
              <a:gd name="connsiteY1" fmla="*/ 377372 h 769258"/>
              <a:gd name="connsiteX2" fmla="*/ 130699 w 130699"/>
              <a:gd name="connsiteY2" fmla="*/ 769258 h 76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99" h="769258">
                <a:moveTo>
                  <a:pt x="116185" y="0"/>
                </a:moveTo>
                <a:cubicBezTo>
                  <a:pt x="56918" y="124581"/>
                  <a:pt x="-2348" y="249162"/>
                  <a:pt x="71" y="377372"/>
                </a:cubicBezTo>
                <a:cubicBezTo>
                  <a:pt x="2490" y="505582"/>
                  <a:pt x="108928" y="713620"/>
                  <a:pt x="130699" y="769258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4426857" y="2743200"/>
            <a:ext cx="406400" cy="754743"/>
          </a:xfrm>
          <a:custGeom>
            <a:avLst/>
            <a:gdLst>
              <a:gd name="connsiteX0" fmla="*/ 0 w 406400"/>
              <a:gd name="connsiteY0" fmla="*/ 0 h 754743"/>
              <a:gd name="connsiteX1" fmla="*/ 333829 w 406400"/>
              <a:gd name="connsiteY1" fmla="*/ 290286 h 754743"/>
              <a:gd name="connsiteX2" fmla="*/ 406400 w 406400"/>
              <a:gd name="connsiteY2" fmla="*/ 754743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754743">
                <a:moveTo>
                  <a:pt x="0" y="0"/>
                </a:moveTo>
                <a:cubicBezTo>
                  <a:pt x="133048" y="82248"/>
                  <a:pt x="266096" y="164496"/>
                  <a:pt x="333829" y="290286"/>
                </a:cubicBezTo>
                <a:cubicBezTo>
                  <a:pt x="401562" y="416077"/>
                  <a:pt x="403981" y="585410"/>
                  <a:pt x="406400" y="7547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011408" y="2496457"/>
            <a:ext cx="257278" cy="1001486"/>
          </a:xfrm>
          <a:custGeom>
            <a:avLst/>
            <a:gdLst>
              <a:gd name="connsiteX0" fmla="*/ 68592 w 257278"/>
              <a:gd name="connsiteY0" fmla="*/ 0 h 1001486"/>
              <a:gd name="connsiteX1" fmla="*/ 10535 w 257278"/>
              <a:gd name="connsiteY1" fmla="*/ 566057 h 1001486"/>
              <a:gd name="connsiteX2" fmla="*/ 257278 w 257278"/>
              <a:gd name="connsiteY2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278" h="1001486">
                <a:moveTo>
                  <a:pt x="68592" y="0"/>
                </a:moveTo>
                <a:cubicBezTo>
                  <a:pt x="23839" y="199571"/>
                  <a:pt x="-20913" y="399143"/>
                  <a:pt x="10535" y="566057"/>
                </a:cubicBezTo>
                <a:cubicBezTo>
                  <a:pt x="41983" y="732971"/>
                  <a:pt x="149630" y="867228"/>
                  <a:pt x="257278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45952" y="29082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82493" y="2657071"/>
            <a:ext cx="42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</a:t>
            </a:r>
            <a:endParaRPr lang="de-DE" sz="2000" b="1" dirty="0"/>
          </a:p>
        </p:txBody>
      </p:sp>
      <p:sp>
        <p:nvSpPr>
          <p:cNvPr id="61" name="Freihandform 60"/>
          <p:cNvSpPr/>
          <p:nvPr/>
        </p:nvSpPr>
        <p:spPr>
          <a:xfrm>
            <a:off x="4699493" y="5225142"/>
            <a:ext cx="402789" cy="479148"/>
          </a:xfrm>
          <a:custGeom>
            <a:avLst/>
            <a:gdLst>
              <a:gd name="connsiteX0" fmla="*/ 725714 w 725714"/>
              <a:gd name="connsiteY0" fmla="*/ 0 h 609724"/>
              <a:gd name="connsiteX1" fmla="*/ 87085 w 725714"/>
              <a:gd name="connsiteY1" fmla="*/ 203200 h 609724"/>
              <a:gd name="connsiteX2" fmla="*/ 0 w 725714"/>
              <a:gd name="connsiteY2" fmla="*/ 609600 h 609724"/>
              <a:gd name="connsiteX0" fmla="*/ 725714 w 1016536"/>
              <a:gd name="connsiteY0" fmla="*/ 0 h 609719"/>
              <a:gd name="connsiteX1" fmla="*/ 1001485 w 1016536"/>
              <a:gd name="connsiteY1" fmla="*/ 188686 h 609719"/>
              <a:gd name="connsiteX2" fmla="*/ 0 w 1016536"/>
              <a:gd name="connsiteY2" fmla="*/ 609600 h 609719"/>
              <a:gd name="connsiteX0" fmla="*/ 75707 w 402789"/>
              <a:gd name="connsiteY0" fmla="*/ 0 h 479148"/>
              <a:gd name="connsiteX1" fmla="*/ 351478 w 402789"/>
              <a:gd name="connsiteY1" fmla="*/ 188686 h 479148"/>
              <a:gd name="connsiteX2" fmla="*/ 380508 w 402789"/>
              <a:gd name="connsiteY2" fmla="*/ 478971 h 47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789" h="479148">
                <a:moveTo>
                  <a:pt x="75707" y="0"/>
                </a:moveTo>
                <a:cubicBezTo>
                  <a:pt x="-183132" y="50800"/>
                  <a:pt x="300678" y="108858"/>
                  <a:pt x="351478" y="188686"/>
                </a:cubicBezTo>
                <a:cubicBezTo>
                  <a:pt x="402278" y="268515"/>
                  <a:pt x="421632" y="486228"/>
                  <a:pt x="380508" y="47897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5181600" y="5036457"/>
            <a:ext cx="275906" cy="1084012"/>
          </a:xfrm>
          <a:custGeom>
            <a:avLst/>
            <a:gdLst>
              <a:gd name="connsiteX0" fmla="*/ 29029 w 275906"/>
              <a:gd name="connsiteY0" fmla="*/ 0 h 1084012"/>
              <a:gd name="connsiteX1" fmla="*/ 275771 w 275906"/>
              <a:gd name="connsiteY1" fmla="*/ 928914 h 1084012"/>
              <a:gd name="connsiteX2" fmla="*/ 0 w 275906"/>
              <a:gd name="connsiteY2" fmla="*/ 1074057 h 108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906" h="1084012">
                <a:moveTo>
                  <a:pt x="29029" y="0"/>
                </a:moveTo>
                <a:cubicBezTo>
                  <a:pt x="154819" y="374952"/>
                  <a:pt x="280609" y="749905"/>
                  <a:pt x="275771" y="928914"/>
                </a:cubicBezTo>
                <a:cubicBezTo>
                  <a:pt x="270933" y="1107923"/>
                  <a:pt x="135466" y="1090990"/>
                  <a:pt x="0" y="10740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5532572" y="5297714"/>
            <a:ext cx="331199" cy="377372"/>
          </a:xfrm>
          <a:custGeom>
            <a:avLst/>
            <a:gdLst>
              <a:gd name="connsiteX0" fmla="*/ 98971 w 331199"/>
              <a:gd name="connsiteY0" fmla="*/ 0 h 377372"/>
              <a:gd name="connsiteX1" fmla="*/ 11885 w 331199"/>
              <a:gd name="connsiteY1" fmla="*/ 232229 h 377372"/>
              <a:gd name="connsiteX2" fmla="*/ 331199 w 331199"/>
              <a:gd name="connsiteY2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99" h="377372">
                <a:moveTo>
                  <a:pt x="98971" y="0"/>
                </a:moveTo>
                <a:cubicBezTo>
                  <a:pt x="36075" y="84667"/>
                  <a:pt x="-26820" y="169334"/>
                  <a:pt x="11885" y="232229"/>
                </a:cubicBezTo>
                <a:cubicBezTo>
                  <a:pt x="50590" y="295124"/>
                  <a:pt x="169123" y="372534"/>
                  <a:pt x="331199" y="377372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390173" y="3465540"/>
            <a:ext cx="205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de-DE" sz="2000" dirty="0"/>
              <a:t>Parametrisierung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/>
              <p:cNvSpPr txBox="1"/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/>
          <p:cNvCxnSpPr/>
          <p:nvPr/>
        </p:nvCxnSpPr>
        <p:spPr>
          <a:xfrm flipV="1">
            <a:off x="5118284" y="2287222"/>
            <a:ext cx="201269" cy="70230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5118283" y="2857126"/>
            <a:ext cx="1181909" cy="157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 flipV="1">
            <a:off x="4171025" y="260648"/>
            <a:ext cx="38118" cy="366947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2090221" y="1549273"/>
            <a:ext cx="4209971" cy="4183983"/>
            <a:chOff x="813272" y="2242394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Parallelogramm 5"/>
          <p:cNvSpPr/>
          <p:nvPr/>
        </p:nvSpPr>
        <p:spPr>
          <a:xfrm>
            <a:off x="1403648" y="620688"/>
            <a:ext cx="6120680" cy="1872208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4182213" y="1080685"/>
            <a:ext cx="648970" cy="502249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9143" y="1549274"/>
            <a:ext cx="1044086" cy="0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" idx="0"/>
          </p:cNvCxnSpPr>
          <p:nvPr/>
        </p:nvCxnSpPr>
        <p:spPr>
          <a:xfrm flipH="1">
            <a:off x="4182213" y="1549273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253229" y="1321470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29" y="1321470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817329" y="708007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329" y="708007"/>
                <a:ext cx="4256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063356" y="1259348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356" y="1259348"/>
                <a:ext cx="71364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>
            <a:off x="4149401" y="3935934"/>
            <a:ext cx="3220989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90221" y="3931533"/>
            <a:ext cx="2091993" cy="201774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 flipH="1">
            <a:off x="4191836" y="840961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gen 45"/>
          <p:cNvSpPr/>
          <p:nvPr/>
        </p:nvSpPr>
        <p:spPr>
          <a:xfrm>
            <a:off x="3959932" y="1297245"/>
            <a:ext cx="504056" cy="50405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Bogen 46"/>
          <p:cNvSpPr/>
          <p:nvPr/>
        </p:nvSpPr>
        <p:spPr>
          <a:xfrm rot="16200000">
            <a:off x="3897373" y="1297245"/>
            <a:ext cx="504056" cy="50405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289395" y="1422169"/>
            <a:ext cx="72331" cy="744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077070" y="1422169"/>
            <a:ext cx="72331" cy="744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51"/>
          <p:cNvCxnSpPr/>
          <p:nvPr/>
        </p:nvCxnSpPr>
        <p:spPr>
          <a:xfrm flipH="1">
            <a:off x="1547664" y="1918562"/>
            <a:ext cx="2529406" cy="906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 flipV="1">
            <a:off x="2116208" y="840961"/>
            <a:ext cx="1997028" cy="2671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8803" y="372146"/>
                <a:ext cx="1368152" cy="73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b="1" dirty="0" smtClean="0">
                    <a:solidFill>
                      <a:srgbClr val="FF0000"/>
                    </a:solidFill>
                    <a:ea typeface="Cambria Math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3" y="372146"/>
                <a:ext cx="1368152" cy="735971"/>
              </a:xfrm>
              <a:prstGeom prst="rect">
                <a:avLst/>
              </a:prstGeom>
              <a:blipFill rotWithShape="1">
                <a:blip r:embed="rId5"/>
                <a:stretch>
                  <a:fillRect l="-9375"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67544" y="2824841"/>
                <a:ext cx="1368152" cy="73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b="1" dirty="0">
                    <a:solidFill>
                      <a:srgbClr val="FF0000"/>
                    </a:solidFill>
                    <a:ea typeface="Cambria Math"/>
                  </a:rPr>
                  <a:t>-</a:t>
                </a:r>
                <a:r>
                  <a:rPr lang="de-DE" sz="2800" b="1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24841"/>
                <a:ext cx="1368152" cy="735971"/>
              </a:xfrm>
              <a:prstGeom prst="rect">
                <a:avLst/>
              </a:prstGeom>
              <a:blipFill rotWithShape="1">
                <a:blip r:embed="rId6"/>
                <a:stretch>
                  <a:fillRect l="-9375"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91901" y="4399500"/>
            <a:ext cx="3097639" cy="1900823"/>
            <a:chOff x="2430448" y="1712190"/>
            <a:chExt cx="2158851" cy="1324749"/>
          </a:xfrm>
        </p:grpSpPr>
        <p:sp>
          <p:nvSpPr>
            <p:cNvPr id="3" name="Bogen 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8" name="Bogen 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" name="Freihandform 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1" name="Gerade Verbindung 10"/>
          <p:cNvCxnSpPr/>
          <p:nvPr/>
        </p:nvCxnSpPr>
        <p:spPr>
          <a:xfrm>
            <a:off x="1763688" y="836712"/>
            <a:ext cx="4896544" cy="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3567597" y="836712"/>
            <a:ext cx="1584176" cy="158417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094010" y="375047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1D: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163420" y="864460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20" y="864460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4276189" y="78999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697384" y="738873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384" y="738873"/>
                <a:ext cx="713643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 rot="5400000">
            <a:off x="4232406" y="638736"/>
            <a:ext cx="410556" cy="451448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ogen 18"/>
          <p:cNvSpPr/>
          <p:nvPr/>
        </p:nvSpPr>
        <p:spPr>
          <a:xfrm rot="16200000">
            <a:off x="4070911" y="638736"/>
            <a:ext cx="410556" cy="451448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5711525" y="5319179"/>
            <a:ext cx="1045029" cy="844451"/>
          </a:xfrm>
          <a:custGeom>
            <a:avLst/>
            <a:gdLst>
              <a:gd name="connsiteX0" fmla="*/ 0 w 986972"/>
              <a:gd name="connsiteY0" fmla="*/ 853563 h 853563"/>
              <a:gd name="connsiteX1" fmla="*/ 101600 w 986972"/>
              <a:gd name="connsiteY1" fmla="*/ 316535 h 853563"/>
              <a:gd name="connsiteX2" fmla="*/ 522514 w 986972"/>
              <a:gd name="connsiteY2" fmla="*/ 26249 h 853563"/>
              <a:gd name="connsiteX3" fmla="*/ 798286 w 986972"/>
              <a:gd name="connsiteY3" fmla="*/ 84306 h 853563"/>
              <a:gd name="connsiteX4" fmla="*/ 986972 w 986972"/>
              <a:gd name="connsiteY4" fmla="*/ 650363 h 853563"/>
              <a:gd name="connsiteX0" fmla="*/ 0 w 1045029"/>
              <a:gd name="connsiteY0" fmla="*/ 865526 h 880040"/>
              <a:gd name="connsiteX1" fmla="*/ 101600 w 1045029"/>
              <a:gd name="connsiteY1" fmla="*/ 328498 h 880040"/>
              <a:gd name="connsiteX2" fmla="*/ 522514 w 1045029"/>
              <a:gd name="connsiteY2" fmla="*/ 38212 h 880040"/>
              <a:gd name="connsiteX3" fmla="*/ 798286 w 1045029"/>
              <a:gd name="connsiteY3" fmla="*/ 96269 h 880040"/>
              <a:gd name="connsiteX4" fmla="*/ 1045029 w 1045029"/>
              <a:gd name="connsiteY4" fmla="*/ 880040 h 880040"/>
              <a:gd name="connsiteX0" fmla="*/ 0 w 1045029"/>
              <a:gd name="connsiteY0" fmla="*/ 829937 h 844451"/>
              <a:gd name="connsiteX1" fmla="*/ 101600 w 1045029"/>
              <a:gd name="connsiteY1" fmla="*/ 292909 h 844451"/>
              <a:gd name="connsiteX2" fmla="*/ 522514 w 1045029"/>
              <a:gd name="connsiteY2" fmla="*/ 2623 h 844451"/>
              <a:gd name="connsiteX3" fmla="*/ 914400 w 1045029"/>
              <a:gd name="connsiteY3" fmla="*/ 191309 h 844451"/>
              <a:gd name="connsiteX4" fmla="*/ 1045029 w 1045029"/>
              <a:gd name="connsiteY4" fmla="*/ 844451 h 8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5029" h="844451">
                <a:moveTo>
                  <a:pt x="0" y="829937"/>
                </a:moveTo>
                <a:cubicBezTo>
                  <a:pt x="7257" y="630366"/>
                  <a:pt x="14514" y="430795"/>
                  <a:pt x="101600" y="292909"/>
                </a:cubicBezTo>
                <a:cubicBezTo>
                  <a:pt x="188686" y="155023"/>
                  <a:pt x="387047" y="19556"/>
                  <a:pt x="522514" y="2623"/>
                </a:cubicBezTo>
                <a:cubicBezTo>
                  <a:pt x="657981" y="-14310"/>
                  <a:pt x="827314" y="51004"/>
                  <a:pt x="914400" y="191309"/>
                </a:cubicBezTo>
                <a:cubicBezTo>
                  <a:pt x="1001486" y="331614"/>
                  <a:pt x="1013581" y="735594"/>
                  <a:pt x="1045029" y="844451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855182" y="4567439"/>
            <a:ext cx="2931886" cy="751740"/>
          </a:xfrm>
          <a:custGeom>
            <a:avLst/>
            <a:gdLst>
              <a:gd name="connsiteX0" fmla="*/ 0 w 2931886"/>
              <a:gd name="connsiteY0" fmla="*/ 29028 h 751740"/>
              <a:gd name="connsiteX1" fmla="*/ 522515 w 2931886"/>
              <a:gd name="connsiteY1" fmla="*/ 406400 h 751740"/>
              <a:gd name="connsiteX2" fmla="*/ 1291772 w 2931886"/>
              <a:gd name="connsiteY2" fmla="*/ 725714 h 751740"/>
              <a:gd name="connsiteX3" fmla="*/ 1698172 w 2931886"/>
              <a:gd name="connsiteY3" fmla="*/ 711200 h 751740"/>
              <a:gd name="connsiteX4" fmla="*/ 2481943 w 2931886"/>
              <a:gd name="connsiteY4" fmla="*/ 537028 h 751740"/>
              <a:gd name="connsiteX5" fmla="*/ 2931886 w 2931886"/>
              <a:gd name="connsiteY5" fmla="*/ 0 h 7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1886" h="751740">
                <a:moveTo>
                  <a:pt x="0" y="29028"/>
                </a:moveTo>
                <a:cubicBezTo>
                  <a:pt x="153610" y="159657"/>
                  <a:pt x="307220" y="290286"/>
                  <a:pt x="522515" y="406400"/>
                </a:cubicBezTo>
                <a:cubicBezTo>
                  <a:pt x="737810" y="522514"/>
                  <a:pt x="1095829" y="674914"/>
                  <a:pt x="1291772" y="725714"/>
                </a:cubicBezTo>
                <a:cubicBezTo>
                  <a:pt x="1487715" y="776514"/>
                  <a:pt x="1499810" y="742648"/>
                  <a:pt x="1698172" y="711200"/>
                </a:cubicBezTo>
                <a:cubicBezTo>
                  <a:pt x="1896534" y="679752"/>
                  <a:pt x="2276324" y="655561"/>
                  <a:pt x="2481943" y="537028"/>
                </a:cubicBezTo>
                <a:cubicBezTo>
                  <a:pt x="2687562" y="418495"/>
                  <a:pt x="2809724" y="209247"/>
                  <a:pt x="2931886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arallelogramm 23"/>
          <p:cNvSpPr/>
          <p:nvPr/>
        </p:nvSpPr>
        <p:spPr>
          <a:xfrm>
            <a:off x="4855182" y="4583625"/>
            <a:ext cx="3133066" cy="1345460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983741" y="4159561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41" y="4159561"/>
                <a:ext cx="71364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/>
          <p:cNvSpPr/>
          <p:nvPr/>
        </p:nvSpPr>
        <p:spPr>
          <a:xfrm>
            <a:off x="1930400" y="5558971"/>
            <a:ext cx="232229" cy="740229"/>
          </a:xfrm>
          <a:custGeom>
            <a:avLst/>
            <a:gdLst>
              <a:gd name="connsiteX0" fmla="*/ 232229 w 232229"/>
              <a:gd name="connsiteY0" fmla="*/ 0 h 740229"/>
              <a:gd name="connsiteX1" fmla="*/ 0 w 232229"/>
              <a:gd name="connsiteY1" fmla="*/ 391886 h 740229"/>
              <a:gd name="connsiteX2" fmla="*/ 232229 w 232229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9" h="740229">
                <a:moveTo>
                  <a:pt x="232229" y="0"/>
                </a:moveTo>
                <a:cubicBezTo>
                  <a:pt x="116114" y="134257"/>
                  <a:pt x="0" y="268515"/>
                  <a:pt x="0" y="391886"/>
                </a:cubicBezTo>
                <a:cubicBezTo>
                  <a:pt x="0" y="515257"/>
                  <a:pt x="188686" y="684591"/>
                  <a:pt x="232229" y="74022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2148114" y="5558971"/>
            <a:ext cx="188977" cy="740229"/>
          </a:xfrm>
          <a:custGeom>
            <a:avLst/>
            <a:gdLst>
              <a:gd name="connsiteX0" fmla="*/ 0 w 174497"/>
              <a:gd name="connsiteY0" fmla="*/ 0 h 740229"/>
              <a:gd name="connsiteX1" fmla="*/ 174172 w 174497"/>
              <a:gd name="connsiteY1" fmla="*/ 275772 h 740229"/>
              <a:gd name="connsiteX2" fmla="*/ 43543 w 174497"/>
              <a:gd name="connsiteY2" fmla="*/ 740229 h 740229"/>
              <a:gd name="connsiteX0" fmla="*/ 0 w 188977"/>
              <a:gd name="connsiteY0" fmla="*/ 0 h 740229"/>
              <a:gd name="connsiteX1" fmla="*/ 188686 w 188977"/>
              <a:gd name="connsiteY1" fmla="*/ 362858 h 740229"/>
              <a:gd name="connsiteX2" fmla="*/ 43543 w 188977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7" h="740229">
                <a:moveTo>
                  <a:pt x="0" y="0"/>
                </a:moveTo>
                <a:cubicBezTo>
                  <a:pt x="83457" y="76200"/>
                  <a:pt x="181429" y="239487"/>
                  <a:pt x="188686" y="362858"/>
                </a:cubicBezTo>
                <a:cubicBezTo>
                  <a:pt x="195943" y="486230"/>
                  <a:pt x="65314" y="677334"/>
                  <a:pt x="43543" y="740229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264759" y="58546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234039" y="525635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084599" y="5097408"/>
            <a:ext cx="443541" cy="44354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469958" y="2060848"/>
            <a:ext cx="3097639" cy="1900823"/>
            <a:chOff x="2430448" y="1712190"/>
            <a:chExt cx="2158851" cy="1324749"/>
          </a:xfrm>
        </p:grpSpPr>
        <p:sp>
          <p:nvSpPr>
            <p:cNvPr id="32" name="Bogen 31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35" name="Ellipse 34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6" name="Gruppieren 35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37" name="Bogen 36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Freihandform 37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9" name="Freihandform 38"/>
          <p:cNvSpPr/>
          <p:nvPr/>
        </p:nvSpPr>
        <p:spPr>
          <a:xfrm>
            <a:off x="1538514" y="3234348"/>
            <a:ext cx="1364343" cy="491811"/>
          </a:xfrm>
          <a:custGeom>
            <a:avLst/>
            <a:gdLst>
              <a:gd name="connsiteX0" fmla="*/ 0 w 1364343"/>
              <a:gd name="connsiteY0" fmla="*/ 321652 h 491811"/>
              <a:gd name="connsiteX1" fmla="*/ 464457 w 1364343"/>
              <a:gd name="connsiteY1" fmla="*/ 2338 h 491811"/>
              <a:gd name="connsiteX2" fmla="*/ 1103086 w 1364343"/>
              <a:gd name="connsiteY2" fmla="*/ 191023 h 491811"/>
              <a:gd name="connsiteX3" fmla="*/ 1001486 w 1364343"/>
              <a:gd name="connsiteY3" fmla="*/ 452281 h 491811"/>
              <a:gd name="connsiteX4" fmla="*/ 566057 w 1364343"/>
              <a:gd name="connsiteY4" fmla="*/ 466795 h 491811"/>
              <a:gd name="connsiteX5" fmla="*/ 609600 w 1364343"/>
              <a:gd name="connsiteY5" fmla="*/ 220052 h 491811"/>
              <a:gd name="connsiteX6" fmla="*/ 1175657 w 1364343"/>
              <a:gd name="connsiteY6" fmla="*/ 31366 h 491811"/>
              <a:gd name="connsiteX7" fmla="*/ 1364343 w 1364343"/>
              <a:gd name="connsiteY7" fmla="*/ 89423 h 49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4343" h="491811">
                <a:moveTo>
                  <a:pt x="0" y="321652"/>
                </a:moveTo>
                <a:cubicBezTo>
                  <a:pt x="140304" y="172881"/>
                  <a:pt x="280609" y="24110"/>
                  <a:pt x="464457" y="2338"/>
                </a:cubicBezTo>
                <a:cubicBezTo>
                  <a:pt x="648305" y="-19434"/>
                  <a:pt x="1013581" y="116033"/>
                  <a:pt x="1103086" y="191023"/>
                </a:cubicBezTo>
                <a:cubicBezTo>
                  <a:pt x="1192591" y="266013"/>
                  <a:pt x="1090991" y="406319"/>
                  <a:pt x="1001486" y="452281"/>
                </a:cubicBezTo>
                <a:cubicBezTo>
                  <a:pt x="911981" y="498243"/>
                  <a:pt x="631371" y="505500"/>
                  <a:pt x="566057" y="466795"/>
                </a:cubicBezTo>
                <a:cubicBezTo>
                  <a:pt x="500743" y="428090"/>
                  <a:pt x="508000" y="292623"/>
                  <a:pt x="609600" y="220052"/>
                </a:cubicBezTo>
                <a:cubicBezTo>
                  <a:pt x="711200" y="147480"/>
                  <a:pt x="1049867" y="53137"/>
                  <a:pt x="1175657" y="31366"/>
                </a:cubicBezTo>
                <a:cubicBezTo>
                  <a:pt x="1301447" y="9595"/>
                  <a:pt x="1332895" y="49509"/>
                  <a:pt x="1364343" y="894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2716619" y="2865016"/>
                <a:ext cx="718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Bild </a:t>
                </a: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19" y="2865016"/>
                <a:ext cx="71827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90221" y="1549273"/>
            <a:ext cx="4209971" cy="4183983"/>
            <a:chOff x="813272" y="2242394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7" name="Gerade Verbindung 6"/>
          <p:cNvCxnSpPr>
            <a:stCxn id="3" idx="0"/>
          </p:cNvCxnSpPr>
          <p:nvPr/>
        </p:nvCxnSpPr>
        <p:spPr>
          <a:xfrm>
            <a:off x="4208200" y="1549273"/>
            <a:ext cx="1155888" cy="3535911"/>
          </a:xfrm>
          <a:prstGeom prst="lin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reihandform 9"/>
          <p:cNvSpPr/>
          <p:nvPr/>
        </p:nvSpPr>
        <p:spPr>
          <a:xfrm>
            <a:off x="4194629" y="1553029"/>
            <a:ext cx="1627657" cy="3512457"/>
          </a:xfrm>
          <a:custGeom>
            <a:avLst/>
            <a:gdLst>
              <a:gd name="connsiteX0" fmla="*/ 0 w 1627657"/>
              <a:gd name="connsiteY0" fmla="*/ 0 h 3512457"/>
              <a:gd name="connsiteX1" fmla="*/ 1045028 w 1627657"/>
              <a:gd name="connsiteY1" fmla="*/ 914400 h 3512457"/>
              <a:gd name="connsiteX2" fmla="*/ 1611085 w 1627657"/>
              <a:gd name="connsiteY2" fmla="*/ 2046514 h 3512457"/>
              <a:gd name="connsiteX3" fmla="*/ 1451428 w 1627657"/>
              <a:gd name="connsiteY3" fmla="*/ 3018971 h 3512457"/>
              <a:gd name="connsiteX4" fmla="*/ 1190171 w 1627657"/>
              <a:gd name="connsiteY4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657" h="3512457">
                <a:moveTo>
                  <a:pt x="0" y="0"/>
                </a:moveTo>
                <a:cubicBezTo>
                  <a:pt x="388257" y="286657"/>
                  <a:pt x="776514" y="573314"/>
                  <a:pt x="1045028" y="914400"/>
                </a:cubicBezTo>
                <a:cubicBezTo>
                  <a:pt x="1313542" y="1255486"/>
                  <a:pt x="1543352" y="1695752"/>
                  <a:pt x="1611085" y="2046514"/>
                </a:cubicBezTo>
                <a:cubicBezTo>
                  <a:pt x="1678818" y="2397276"/>
                  <a:pt x="1521580" y="2774647"/>
                  <a:pt x="1451428" y="3018971"/>
                </a:cubicBezTo>
                <a:cubicBezTo>
                  <a:pt x="1381276" y="3263295"/>
                  <a:pt x="1294190" y="3374571"/>
                  <a:pt x="1190171" y="3512457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715969" y="1553029"/>
            <a:ext cx="464145" cy="3048000"/>
          </a:xfrm>
          <a:custGeom>
            <a:avLst/>
            <a:gdLst>
              <a:gd name="connsiteX0" fmla="*/ 464145 w 464145"/>
              <a:gd name="connsiteY0" fmla="*/ 0 h 3048000"/>
              <a:gd name="connsiteX1" fmla="*/ 28717 w 464145"/>
              <a:gd name="connsiteY1" fmla="*/ 1959428 h 3048000"/>
              <a:gd name="connsiteX2" fmla="*/ 43231 w 464145"/>
              <a:gd name="connsiteY2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45" h="3048000">
                <a:moveTo>
                  <a:pt x="464145" y="0"/>
                </a:moveTo>
                <a:cubicBezTo>
                  <a:pt x="281507" y="725714"/>
                  <a:pt x="98869" y="1451428"/>
                  <a:pt x="28717" y="1959428"/>
                </a:cubicBezTo>
                <a:cubicBezTo>
                  <a:pt x="-41435" y="2467428"/>
                  <a:pt x="38393" y="2839962"/>
                  <a:pt x="43231" y="304800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409371" y="1567543"/>
            <a:ext cx="1756229" cy="2641600"/>
          </a:xfrm>
          <a:custGeom>
            <a:avLst/>
            <a:gdLst>
              <a:gd name="connsiteX0" fmla="*/ 1756229 w 1756229"/>
              <a:gd name="connsiteY0" fmla="*/ 0 h 2641600"/>
              <a:gd name="connsiteX1" fmla="*/ 493486 w 1756229"/>
              <a:gd name="connsiteY1" fmla="*/ 1045028 h 2641600"/>
              <a:gd name="connsiteX2" fmla="*/ 116115 w 1756229"/>
              <a:gd name="connsiteY2" fmla="*/ 1944914 h 2641600"/>
              <a:gd name="connsiteX3" fmla="*/ 0 w 1756229"/>
              <a:gd name="connsiteY3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9" h="2641600">
                <a:moveTo>
                  <a:pt x="1756229" y="0"/>
                </a:moveTo>
                <a:cubicBezTo>
                  <a:pt x="1261533" y="360438"/>
                  <a:pt x="766838" y="720876"/>
                  <a:pt x="493486" y="1045028"/>
                </a:cubicBezTo>
                <a:cubicBezTo>
                  <a:pt x="220134" y="1369180"/>
                  <a:pt x="198363" y="1678819"/>
                  <a:pt x="116115" y="1944914"/>
                </a:cubicBezTo>
                <a:cubicBezTo>
                  <a:pt x="33867" y="2211009"/>
                  <a:pt x="0" y="2641600"/>
                  <a:pt x="0" y="264160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438400" y="4180114"/>
            <a:ext cx="1320800" cy="420915"/>
          </a:xfrm>
          <a:custGeom>
            <a:avLst/>
            <a:gdLst>
              <a:gd name="connsiteX0" fmla="*/ 1320800 w 1320800"/>
              <a:gd name="connsiteY0" fmla="*/ 435429 h 435429"/>
              <a:gd name="connsiteX1" fmla="*/ 812800 w 1320800"/>
              <a:gd name="connsiteY1" fmla="*/ 333829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35429 h 435429"/>
              <a:gd name="connsiteX1" fmla="*/ 812800 w 1320800"/>
              <a:gd name="connsiteY1" fmla="*/ 377371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35429 h 435429"/>
              <a:gd name="connsiteX1" fmla="*/ 914400 w 1320800"/>
              <a:gd name="connsiteY1" fmla="*/ 377371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20915 h 420915"/>
              <a:gd name="connsiteX1" fmla="*/ 914400 w 1320800"/>
              <a:gd name="connsiteY1" fmla="*/ 362857 h 420915"/>
              <a:gd name="connsiteX2" fmla="*/ 261257 w 1320800"/>
              <a:gd name="connsiteY2" fmla="*/ 174172 h 420915"/>
              <a:gd name="connsiteX3" fmla="*/ 0 w 1320800"/>
              <a:gd name="connsiteY3" fmla="*/ 0 h 42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420915">
                <a:moveTo>
                  <a:pt x="1320800" y="420915"/>
                </a:moveTo>
                <a:cubicBezTo>
                  <a:pt x="1155095" y="390677"/>
                  <a:pt x="1090990" y="403981"/>
                  <a:pt x="914400" y="362857"/>
                </a:cubicBezTo>
                <a:cubicBezTo>
                  <a:pt x="737809" y="321733"/>
                  <a:pt x="413657" y="234648"/>
                  <a:pt x="261257" y="174172"/>
                </a:cubicBezTo>
                <a:cubicBezTo>
                  <a:pt x="108857" y="113696"/>
                  <a:pt x="62895" y="66524"/>
                  <a:pt x="0" y="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786144" y="881565"/>
                <a:ext cx="3090531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44" y="881565"/>
                <a:ext cx="3090531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485439" y="4228652"/>
                <a:ext cx="17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00FF00"/>
                    </a:solidFill>
                  </a:rPr>
                  <a:t>Abstand auf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sz="20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39" y="4228652"/>
                <a:ext cx="176247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06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074573" y="5992247"/>
                <a:ext cx="1731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FF0000"/>
                    </a:solidFill>
                  </a:rPr>
                  <a:t>Abstand im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573" y="5992247"/>
                <a:ext cx="173169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521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17"/>
          <p:cNvCxnSpPr>
            <a:stCxn id="11" idx="0"/>
          </p:cNvCxnSpPr>
          <p:nvPr/>
        </p:nvCxnSpPr>
        <p:spPr>
          <a:xfrm flipH="1" flipV="1">
            <a:off x="3759200" y="226158"/>
            <a:ext cx="420914" cy="13268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5364088" y="5065486"/>
            <a:ext cx="420914" cy="13268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355976" y="4165601"/>
            <a:ext cx="570251" cy="1826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5854790" y="3931533"/>
            <a:ext cx="663153" cy="497174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4122297" y="14930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1756" y="500445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16200000">
            <a:off x="3414789" y="4249722"/>
            <a:ext cx="602359" cy="602359"/>
          </a:xfrm>
          <a:prstGeom prst="arc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9" name="Bogen 28"/>
          <p:cNvSpPr/>
          <p:nvPr/>
        </p:nvSpPr>
        <p:spPr>
          <a:xfrm rot="729410">
            <a:off x="2108190" y="3920293"/>
            <a:ext cx="602359" cy="602359"/>
          </a:xfrm>
          <a:prstGeom prst="arc">
            <a:avLst>
              <a:gd name="adj1" fmla="val 16200000"/>
              <a:gd name="adj2" fmla="val 525456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 rot="8986723">
            <a:off x="3553938" y="1595080"/>
            <a:ext cx="602359" cy="602359"/>
          </a:xfrm>
          <a:prstGeom prst="arc">
            <a:avLst>
              <a:gd name="adj1" fmla="val 16200000"/>
              <a:gd name="adj2" fmla="val 525456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556920" y="4428707"/>
            <a:ext cx="72331" cy="7446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517445" y="4091133"/>
            <a:ext cx="72331" cy="7446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3754856" y="169620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00FF00"/>
                </a:solidFill>
                <a:latin typeface="Cambria Math"/>
                <a:ea typeface="Cambria Math"/>
              </a:rPr>
              <a:t>α</a:t>
            </a:r>
            <a:endParaRPr lang="de-DE" sz="2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2481943" y="1640114"/>
            <a:ext cx="3497943" cy="3556039"/>
          </a:xfrm>
          <a:custGeom>
            <a:avLst/>
            <a:gdLst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195460 w 3500261"/>
              <a:gd name="connsiteY8" fmla="*/ 1146629 h 3556039"/>
              <a:gd name="connsiteX9" fmla="*/ 1744032 w 3500261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93142 w 3497943"/>
              <a:gd name="connsiteY8" fmla="*/ 1146629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20570 w 3497943"/>
              <a:gd name="connsiteY8" fmla="*/ 1306286 h 3556039"/>
              <a:gd name="connsiteX9" fmla="*/ 1741714 w 3497943"/>
              <a:gd name="connsiteY9" fmla="*/ 0 h 355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97943" h="3556039">
                <a:moveTo>
                  <a:pt x="1741714" y="0"/>
                </a:moveTo>
                <a:cubicBezTo>
                  <a:pt x="1265161" y="241905"/>
                  <a:pt x="667657" y="786190"/>
                  <a:pt x="377371" y="1291771"/>
                </a:cubicBezTo>
                <a:cubicBezTo>
                  <a:pt x="87085" y="1797352"/>
                  <a:pt x="62895" y="2743200"/>
                  <a:pt x="0" y="3033486"/>
                </a:cubicBezTo>
                <a:lnTo>
                  <a:pt x="0" y="3033486"/>
                </a:lnTo>
                <a:lnTo>
                  <a:pt x="0" y="3033486"/>
                </a:lnTo>
                <a:cubicBezTo>
                  <a:pt x="297543" y="3120572"/>
                  <a:pt x="1202267" y="3560838"/>
                  <a:pt x="1785257" y="3556000"/>
                </a:cubicBezTo>
                <a:cubicBezTo>
                  <a:pt x="2368247" y="3551162"/>
                  <a:pt x="3497943" y="3004457"/>
                  <a:pt x="3497943" y="3004457"/>
                </a:cubicBezTo>
                <a:lnTo>
                  <a:pt x="3497943" y="3004457"/>
                </a:lnTo>
                <a:cubicBezTo>
                  <a:pt x="3461657" y="2677886"/>
                  <a:pt x="3410856" y="1809448"/>
                  <a:pt x="3120570" y="1306286"/>
                </a:cubicBezTo>
                <a:cubicBezTo>
                  <a:pt x="2830284" y="803124"/>
                  <a:pt x="2276324" y="237067"/>
                  <a:pt x="1741714" y="0"/>
                </a:cubicBezTo>
                <a:close/>
              </a:path>
            </a:pathLst>
          </a:cu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483768" y="1640114"/>
            <a:ext cx="3497943" cy="3033486"/>
          </a:xfrm>
          <a:custGeom>
            <a:avLst/>
            <a:gdLst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195460 w 3500261"/>
              <a:gd name="connsiteY8" fmla="*/ 1146629 h 3556039"/>
              <a:gd name="connsiteX9" fmla="*/ 1744032 w 3500261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93142 w 3497943"/>
              <a:gd name="connsiteY8" fmla="*/ 1146629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20570 w 3497943"/>
              <a:gd name="connsiteY8" fmla="*/ 1306286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031998 w 3497943"/>
              <a:gd name="connsiteY8" fmla="*/ 1828800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031998 w 3497943"/>
              <a:gd name="connsiteY8" fmla="*/ 1828800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1393371 w 3497943"/>
              <a:gd name="connsiteY1" fmla="*/ 1625600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0 w 3497943"/>
              <a:gd name="connsiteY3" fmla="*/ 3033486 h 3556000"/>
              <a:gd name="connsiteX4" fmla="*/ 1785257 w 3497943"/>
              <a:gd name="connsiteY4" fmla="*/ 3556000 h 3556000"/>
              <a:gd name="connsiteX5" fmla="*/ 3497943 w 3497943"/>
              <a:gd name="connsiteY5" fmla="*/ 3004457 h 3556000"/>
              <a:gd name="connsiteX6" fmla="*/ 3497943 w 3497943"/>
              <a:gd name="connsiteY6" fmla="*/ 3004457 h 3556000"/>
              <a:gd name="connsiteX7" fmla="*/ 2351313 w 3497943"/>
              <a:gd name="connsiteY7" fmla="*/ 1756228 h 3556000"/>
              <a:gd name="connsiteX8" fmla="*/ 1741714 w 3497943"/>
              <a:gd name="connsiteY8" fmla="*/ 0 h 3556000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1785257 w 3497943"/>
              <a:gd name="connsiteY3" fmla="*/ 3556000 h 3556000"/>
              <a:gd name="connsiteX4" fmla="*/ 3497943 w 3497943"/>
              <a:gd name="connsiteY4" fmla="*/ 3004457 h 3556000"/>
              <a:gd name="connsiteX5" fmla="*/ 3497943 w 3497943"/>
              <a:gd name="connsiteY5" fmla="*/ 3004457 h 3556000"/>
              <a:gd name="connsiteX6" fmla="*/ 2351313 w 3497943"/>
              <a:gd name="connsiteY6" fmla="*/ 1756228 h 3556000"/>
              <a:gd name="connsiteX7" fmla="*/ 1741714 w 3497943"/>
              <a:gd name="connsiteY7" fmla="*/ 0 h 3556000"/>
              <a:gd name="connsiteX0" fmla="*/ 1788958 w 3545187"/>
              <a:gd name="connsiteY0" fmla="*/ 0 h 3556000"/>
              <a:gd name="connsiteX1" fmla="*/ 1440615 w 3545187"/>
              <a:gd name="connsiteY1" fmla="*/ 1625600 h 3556000"/>
              <a:gd name="connsiteX2" fmla="*/ 47244 w 3545187"/>
              <a:gd name="connsiteY2" fmla="*/ 3033486 h 3556000"/>
              <a:gd name="connsiteX3" fmla="*/ 1832501 w 3545187"/>
              <a:gd name="connsiteY3" fmla="*/ 3556000 h 3556000"/>
              <a:gd name="connsiteX4" fmla="*/ 3545187 w 3545187"/>
              <a:gd name="connsiteY4" fmla="*/ 3004457 h 3556000"/>
              <a:gd name="connsiteX5" fmla="*/ 3545187 w 3545187"/>
              <a:gd name="connsiteY5" fmla="*/ 3004457 h 3556000"/>
              <a:gd name="connsiteX6" fmla="*/ 2398557 w 3545187"/>
              <a:gd name="connsiteY6" fmla="*/ 1756228 h 3556000"/>
              <a:gd name="connsiteX7" fmla="*/ 1788958 w 3545187"/>
              <a:gd name="connsiteY7" fmla="*/ 0 h 3556000"/>
              <a:gd name="connsiteX0" fmla="*/ 1788958 w 3545187"/>
              <a:gd name="connsiteY0" fmla="*/ 0 h 3556000"/>
              <a:gd name="connsiteX1" fmla="*/ 1440615 w 3545187"/>
              <a:gd name="connsiteY1" fmla="*/ 1625600 h 3556000"/>
              <a:gd name="connsiteX2" fmla="*/ 47244 w 3545187"/>
              <a:gd name="connsiteY2" fmla="*/ 3033486 h 3556000"/>
              <a:gd name="connsiteX3" fmla="*/ 1832501 w 3545187"/>
              <a:gd name="connsiteY3" fmla="*/ 3556000 h 3556000"/>
              <a:gd name="connsiteX4" fmla="*/ 3545187 w 3545187"/>
              <a:gd name="connsiteY4" fmla="*/ 3004457 h 3556000"/>
              <a:gd name="connsiteX5" fmla="*/ 3545187 w 3545187"/>
              <a:gd name="connsiteY5" fmla="*/ 3004457 h 3556000"/>
              <a:gd name="connsiteX6" fmla="*/ 2398557 w 3545187"/>
              <a:gd name="connsiteY6" fmla="*/ 1756228 h 3556000"/>
              <a:gd name="connsiteX7" fmla="*/ 1788958 w 3545187"/>
              <a:gd name="connsiteY7" fmla="*/ 0 h 3556000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1785257 w 3497943"/>
              <a:gd name="connsiteY3" fmla="*/ 3556000 h 3556000"/>
              <a:gd name="connsiteX4" fmla="*/ 3497943 w 3497943"/>
              <a:gd name="connsiteY4" fmla="*/ 3004457 h 3556000"/>
              <a:gd name="connsiteX5" fmla="*/ 3497943 w 3497943"/>
              <a:gd name="connsiteY5" fmla="*/ 3004457 h 3556000"/>
              <a:gd name="connsiteX6" fmla="*/ 2351313 w 3497943"/>
              <a:gd name="connsiteY6" fmla="*/ 1756228 h 3556000"/>
              <a:gd name="connsiteX7" fmla="*/ 1741714 w 3497943"/>
              <a:gd name="connsiteY7" fmla="*/ 0 h 3556000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3497943 w 3497943"/>
              <a:gd name="connsiteY5" fmla="*/ 3004457 h 3033486"/>
              <a:gd name="connsiteX6" fmla="*/ 2351313 w 3497943"/>
              <a:gd name="connsiteY6" fmla="*/ 1756228 h 3033486"/>
              <a:gd name="connsiteX7" fmla="*/ 1741714 w 3497943"/>
              <a:gd name="connsiteY7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3497943 w 3497943"/>
              <a:gd name="connsiteY5" fmla="*/ 3004457 h 3033486"/>
              <a:gd name="connsiteX6" fmla="*/ 2351313 w 3497943"/>
              <a:gd name="connsiteY6" fmla="*/ 1756228 h 3033486"/>
              <a:gd name="connsiteX7" fmla="*/ 1741714 w 3497943"/>
              <a:gd name="connsiteY7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7943" h="3033486">
                <a:moveTo>
                  <a:pt x="1741714" y="0"/>
                </a:moveTo>
                <a:cubicBezTo>
                  <a:pt x="1598990" y="575734"/>
                  <a:pt x="1683657" y="1120019"/>
                  <a:pt x="1393371" y="1625600"/>
                </a:cubicBezTo>
                <a:cubicBezTo>
                  <a:pt x="1103085" y="2131181"/>
                  <a:pt x="461057" y="2580578"/>
                  <a:pt x="0" y="3033486"/>
                </a:cubicBezTo>
                <a:cubicBezTo>
                  <a:pt x="740228" y="2873828"/>
                  <a:pt x="1107171" y="2559659"/>
                  <a:pt x="1727200" y="2554514"/>
                </a:cubicBezTo>
                <a:cubicBezTo>
                  <a:pt x="2310190" y="2549676"/>
                  <a:pt x="3202819" y="2929467"/>
                  <a:pt x="3497943" y="3004457"/>
                </a:cubicBezTo>
                <a:cubicBezTo>
                  <a:pt x="3115733" y="2588381"/>
                  <a:pt x="2660952" y="2244875"/>
                  <a:pt x="2351313" y="1756228"/>
                </a:cubicBezTo>
                <a:cubicBezTo>
                  <a:pt x="2040857" y="1266292"/>
                  <a:pt x="1901371" y="21771"/>
                  <a:pt x="1741714" y="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Gleichschenkliges Dreieck 1"/>
          <p:cNvSpPr/>
          <p:nvPr/>
        </p:nvSpPr>
        <p:spPr>
          <a:xfrm>
            <a:off x="2483768" y="1628800"/>
            <a:ext cx="3508230" cy="3024336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475656" y="1240004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00FF00"/>
                </a:solidFill>
              </a:rPr>
              <a:t>Krümmung &gt; 0</a:t>
            </a:r>
            <a:endParaRPr lang="de-DE" sz="2000" dirty="0">
              <a:solidFill>
                <a:srgbClr val="00FF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627784" y="1640114"/>
            <a:ext cx="720080" cy="492742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276267" y="2956802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Krümmung &lt; 0</a:t>
            </a:r>
            <a:endParaRPr lang="de-DE" sz="2000" dirty="0">
              <a:solidFill>
                <a:srgbClr val="FF0000"/>
              </a:solidFill>
            </a:endParaRPr>
          </a:p>
        </p:txBody>
      </p:sp>
      <p:cxnSp>
        <p:nvCxnSpPr>
          <p:cNvPr id="15" name="Gerade Verbindung mit Pfeil 14"/>
          <p:cNvCxnSpPr>
            <a:stCxn id="14" idx="1"/>
          </p:cNvCxnSpPr>
          <p:nvPr/>
        </p:nvCxnSpPr>
        <p:spPr>
          <a:xfrm flipH="1">
            <a:off x="4845725" y="3156857"/>
            <a:ext cx="14305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292080" y="1528950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Krümmung = 0</a:t>
            </a:r>
            <a:endParaRPr lang="de-DE" sz="2000" dirty="0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845726" y="1929060"/>
            <a:ext cx="1134160" cy="635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835696" y="761413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winkelte Verbindung 5"/>
          <p:cNvCxnSpPr/>
          <p:nvPr/>
        </p:nvCxnSpPr>
        <p:spPr>
          <a:xfrm>
            <a:off x="971600" y="476672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5177704" y="163594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915491" y="299120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915490" y="6869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7153668" y="29900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153668" y="11247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31708" y="68586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8184826" y="6124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846350" y="6047722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winkelte Verbindung 29"/>
          <p:cNvCxnSpPr/>
          <p:nvPr/>
        </p:nvCxnSpPr>
        <p:spPr>
          <a:xfrm>
            <a:off x="5076056" y="476672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/>
          <p:nvPr/>
        </p:nvCxnSpPr>
        <p:spPr>
          <a:xfrm>
            <a:off x="971600" y="3576695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1115616" y="177117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1115616" y="493959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gen 34"/>
          <p:cNvSpPr/>
          <p:nvPr/>
        </p:nvSpPr>
        <p:spPr>
          <a:xfrm rot="10800000">
            <a:off x="6046019" y="1419377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>
            <a:off x="6031708" y="1534705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5850849" y="695776"/>
            <a:ext cx="2605639" cy="2368709"/>
          </a:xfrm>
          <a:custGeom>
            <a:avLst/>
            <a:gdLst>
              <a:gd name="connsiteX0" fmla="*/ 1349237 w 2606639"/>
              <a:gd name="connsiteY0" fmla="*/ 2366737 h 2409544"/>
              <a:gd name="connsiteX1" fmla="*/ 754151 w 2606639"/>
              <a:gd name="connsiteY1" fmla="*/ 2308680 h 2409544"/>
              <a:gd name="connsiteX2" fmla="*/ 202608 w 2606639"/>
              <a:gd name="connsiteY2" fmla="*/ 1307194 h 2409544"/>
              <a:gd name="connsiteX3" fmla="*/ 13922 w 2606639"/>
              <a:gd name="connsiteY3" fmla="*/ 218623 h 2409544"/>
              <a:gd name="connsiteX4" fmla="*/ 536437 w 2606639"/>
              <a:gd name="connsiteY4" fmla="*/ 58966 h 2409544"/>
              <a:gd name="connsiteX5" fmla="*/ 1058951 w 2606639"/>
              <a:gd name="connsiteY5" fmla="*/ 465366 h 2409544"/>
              <a:gd name="connsiteX6" fmla="*/ 1755637 w 2606639"/>
              <a:gd name="connsiteY6" fmla="*/ 479880 h 2409544"/>
              <a:gd name="connsiteX7" fmla="*/ 2147522 w 2606639"/>
              <a:gd name="connsiteY7" fmla="*/ 58966 h 2409544"/>
              <a:gd name="connsiteX8" fmla="*/ 2582951 w 2606639"/>
              <a:gd name="connsiteY8" fmla="*/ 102509 h 2409544"/>
              <a:gd name="connsiteX9" fmla="*/ 2524894 w 2606639"/>
              <a:gd name="connsiteY9" fmla="*/ 973366 h 2409544"/>
              <a:gd name="connsiteX10" fmla="*/ 2321694 w 2606639"/>
              <a:gd name="connsiteY10" fmla="*/ 1786166 h 2409544"/>
              <a:gd name="connsiteX11" fmla="*/ 1929808 w 2606639"/>
              <a:gd name="connsiteY11" fmla="*/ 2236109 h 2409544"/>
              <a:gd name="connsiteX12" fmla="*/ 1349237 w 2606639"/>
              <a:gd name="connsiteY12" fmla="*/ 2366737 h 2409544"/>
              <a:gd name="connsiteX0" fmla="*/ 1349237 w 2606639"/>
              <a:gd name="connsiteY0" fmla="*/ 2366737 h 2404913"/>
              <a:gd name="connsiteX1" fmla="*/ 754151 w 2606639"/>
              <a:gd name="connsiteY1" fmla="*/ 2308680 h 2404913"/>
              <a:gd name="connsiteX2" fmla="*/ 202608 w 2606639"/>
              <a:gd name="connsiteY2" fmla="*/ 1307194 h 2404913"/>
              <a:gd name="connsiteX3" fmla="*/ 13922 w 2606639"/>
              <a:gd name="connsiteY3" fmla="*/ 218623 h 2404913"/>
              <a:gd name="connsiteX4" fmla="*/ 536437 w 2606639"/>
              <a:gd name="connsiteY4" fmla="*/ 58966 h 2404913"/>
              <a:gd name="connsiteX5" fmla="*/ 1058951 w 2606639"/>
              <a:gd name="connsiteY5" fmla="*/ 465366 h 2404913"/>
              <a:gd name="connsiteX6" fmla="*/ 1755637 w 2606639"/>
              <a:gd name="connsiteY6" fmla="*/ 479880 h 2404913"/>
              <a:gd name="connsiteX7" fmla="*/ 2147522 w 2606639"/>
              <a:gd name="connsiteY7" fmla="*/ 58966 h 2404913"/>
              <a:gd name="connsiteX8" fmla="*/ 2582951 w 2606639"/>
              <a:gd name="connsiteY8" fmla="*/ 102509 h 2404913"/>
              <a:gd name="connsiteX9" fmla="*/ 2524894 w 2606639"/>
              <a:gd name="connsiteY9" fmla="*/ 973366 h 2404913"/>
              <a:gd name="connsiteX10" fmla="*/ 2321694 w 2606639"/>
              <a:gd name="connsiteY10" fmla="*/ 1786166 h 2404913"/>
              <a:gd name="connsiteX11" fmla="*/ 1929808 w 2606639"/>
              <a:gd name="connsiteY11" fmla="*/ 2236109 h 2404913"/>
              <a:gd name="connsiteX12" fmla="*/ 1349237 w 2606639"/>
              <a:gd name="connsiteY12" fmla="*/ 2366737 h 2404913"/>
              <a:gd name="connsiteX0" fmla="*/ 1348237 w 2605639"/>
              <a:gd name="connsiteY0" fmla="*/ 2366737 h 2368709"/>
              <a:gd name="connsiteX1" fmla="*/ 666065 w 2605639"/>
              <a:gd name="connsiteY1" fmla="*/ 2163537 h 2368709"/>
              <a:gd name="connsiteX2" fmla="*/ 201608 w 2605639"/>
              <a:gd name="connsiteY2" fmla="*/ 1307194 h 2368709"/>
              <a:gd name="connsiteX3" fmla="*/ 12922 w 2605639"/>
              <a:gd name="connsiteY3" fmla="*/ 218623 h 2368709"/>
              <a:gd name="connsiteX4" fmla="*/ 535437 w 2605639"/>
              <a:gd name="connsiteY4" fmla="*/ 58966 h 2368709"/>
              <a:gd name="connsiteX5" fmla="*/ 1057951 w 2605639"/>
              <a:gd name="connsiteY5" fmla="*/ 465366 h 2368709"/>
              <a:gd name="connsiteX6" fmla="*/ 1754637 w 2605639"/>
              <a:gd name="connsiteY6" fmla="*/ 479880 h 2368709"/>
              <a:gd name="connsiteX7" fmla="*/ 2146522 w 2605639"/>
              <a:gd name="connsiteY7" fmla="*/ 58966 h 2368709"/>
              <a:gd name="connsiteX8" fmla="*/ 2581951 w 2605639"/>
              <a:gd name="connsiteY8" fmla="*/ 102509 h 2368709"/>
              <a:gd name="connsiteX9" fmla="*/ 2523894 w 2605639"/>
              <a:gd name="connsiteY9" fmla="*/ 973366 h 2368709"/>
              <a:gd name="connsiteX10" fmla="*/ 2320694 w 2605639"/>
              <a:gd name="connsiteY10" fmla="*/ 1786166 h 2368709"/>
              <a:gd name="connsiteX11" fmla="*/ 1928808 w 2605639"/>
              <a:gd name="connsiteY11" fmla="*/ 2236109 h 2368709"/>
              <a:gd name="connsiteX12" fmla="*/ 1348237 w 2605639"/>
              <a:gd name="connsiteY12" fmla="*/ 2366737 h 236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5639" h="2368709">
                <a:moveTo>
                  <a:pt x="1348237" y="2366737"/>
                </a:moveTo>
                <a:cubicBezTo>
                  <a:pt x="1137780" y="2354642"/>
                  <a:pt x="857170" y="2340127"/>
                  <a:pt x="666065" y="2163537"/>
                </a:cubicBezTo>
                <a:cubicBezTo>
                  <a:pt x="474960" y="1986947"/>
                  <a:pt x="310465" y="1631346"/>
                  <a:pt x="201608" y="1307194"/>
                </a:cubicBezTo>
                <a:cubicBezTo>
                  <a:pt x="92751" y="983042"/>
                  <a:pt x="-42716" y="426661"/>
                  <a:pt x="12922" y="218623"/>
                </a:cubicBezTo>
                <a:cubicBezTo>
                  <a:pt x="68560" y="10585"/>
                  <a:pt x="361266" y="17842"/>
                  <a:pt x="535437" y="58966"/>
                </a:cubicBezTo>
                <a:cubicBezTo>
                  <a:pt x="709608" y="100090"/>
                  <a:pt x="854751" y="395214"/>
                  <a:pt x="1057951" y="465366"/>
                </a:cubicBezTo>
                <a:cubicBezTo>
                  <a:pt x="1261151" y="535518"/>
                  <a:pt x="1573209" y="547613"/>
                  <a:pt x="1754637" y="479880"/>
                </a:cubicBezTo>
                <a:cubicBezTo>
                  <a:pt x="1936065" y="412147"/>
                  <a:pt x="2008636" y="121861"/>
                  <a:pt x="2146522" y="58966"/>
                </a:cubicBezTo>
                <a:cubicBezTo>
                  <a:pt x="2284408" y="-3929"/>
                  <a:pt x="2519056" y="-49891"/>
                  <a:pt x="2581951" y="102509"/>
                </a:cubicBezTo>
                <a:cubicBezTo>
                  <a:pt x="2644846" y="254909"/>
                  <a:pt x="2567437" y="692756"/>
                  <a:pt x="2523894" y="973366"/>
                </a:cubicBezTo>
                <a:cubicBezTo>
                  <a:pt x="2480351" y="1253975"/>
                  <a:pt x="2419875" y="1575709"/>
                  <a:pt x="2320694" y="1786166"/>
                </a:cubicBezTo>
                <a:cubicBezTo>
                  <a:pt x="2221513" y="1996623"/>
                  <a:pt x="2083627" y="2136928"/>
                  <a:pt x="1928808" y="2236109"/>
                </a:cubicBezTo>
                <a:cubicBezTo>
                  <a:pt x="1773989" y="2335290"/>
                  <a:pt x="1558694" y="2378832"/>
                  <a:pt x="1348237" y="236673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1750089" y="4553389"/>
            <a:ext cx="2392622" cy="1597338"/>
            <a:chOff x="2430448" y="1712190"/>
            <a:chExt cx="2158851" cy="1324749"/>
          </a:xfrm>
        </p:grpSpPr>
        <p:sp>
          <p:nvSpPr>
            <p:cNvPr id="39" name="Bogen 38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3" name="Gruppieren 42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45" name="Freihandform 44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Bogen 43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sp>
        <p:nvSpPr>
          <p:cNvPr id="46" name="Freihandform 45"/>
          <p:cNvSpPr/>
          <p:nvPr/>
        </p:nvSpPr>
        <p:spPr>
          <a:xfrm>
            <a:off x="2776449" y="5515027"/>
            <a:ext cx="123372" cy="261257"/>
          </a:xfrm>
          <a:custGeom>
            <a:avLst/>
            <a:gdLst>
              <a:gd name="connsiteX0" fmla="*/ 246743 w 246743"/>
              <a:gd name="connsiteY0" fmla="*/ 0 h 261257"/>
              <a:gd name="connsiteX1" fmla="*/ 72572 w 246743"/>
              <a:gd name="connsiteY1" fmla="*/ 101600 h 261257"/>
              <a:gd name="connsiteX2" fmla="*/ 0 w 246743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3" h="261257">
                <a:moveTo>
                  <a:pt x="246743" y="0"/>
                </a:moveTo>
                <a:cubicBezTo>
                  <a:pt x="180219" y="29028"/>
                  <a:pt x="113696" y="58057"/>
                  <a:pt x="72572" y="101600"/>
                </a:cubicBezTo>
                <a:cubicBezTo>
                  <a:pt x="31448" y="145143"/>
                  <a:pt x="19352" y="249162"/>
                  <a:pt x="0" y="26125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2870792" y="5529540"/>
            <a:ext cx="179242" cy="246744"/>
          </a:xfrm>
          <a:custGeom>
            <a:avLst/>
            <a:gdLst>
              <a:gd name="connsiteX0" fmla="*/ 0 w 203200"/>
              <a:gd name="connsiteY0" fmla="*/ 0 h 188686"/>
              <a:gd name="connsiteX1" fmla="*/ 159658 w 203200"/>
              <a:gd name="connsiteY1" fmla="*/ 43543 h 188686"/>
              <a:gd name="connsiteX2" fmla="*/ 203200 w 203200"/>
              <a:gd name="connsiteY2" fmla="*/ 188686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" h="188686">
                <a:moveTo>
                  <a:pt x="0" y="0"/>
                </a:moveTo>
                <a:cubicBezTo>
                  <a:pt x="62895" y="6047"/>
                  <a:pt x="125791" y="12095"/>
                  <a:pt x="159658" y="43543"/>
                </a:cubicBezTo>
                <a:cubicBezTo>
                  <a:pt x="193525" y="74991"/>
                  <a:pt x="198362" y="131838"/>
                  <a:pt x="203200" y="188686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846350" y="445038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815441" y="5405115"/>
            <a:ext cx="200100" cy="206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540000" y="5877615"/>
            <a:ext cx="943429" cy="232899"/>
          </a:xfrm>
          <a:custGeom>
            <a:avLst/>
            <a:gdLst>
              <a:gd name="connsiteX0" fmla="*/ 0 w 928915"/>
              <a:gd name="connsiteY0" fmla="*/ 174171 h 174171"/>
              <a:gd name="connsiteX1" fmla="*/ 449943 w 928915"/>
              <a:gd name="connsiteY1" fmla="*/ 0 h 174171"/>
              <a:gd name="connsiteX2" fmla="*/ 928915 w 928915"/>
              <a:gd name="connsiteY2" fmla="*/ 174171 h 174171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9" h="232899">
                <a:moveTo>
                  <a:pt x="0" y="232899"/>
                </a:moveTo>
                <a:cubicBezTo>
                  <a:pt x="147562" y="145813"/>
                  <a:pt x="147562" y="10347"/>
                  <a:pt x="464457" y="671"/>
                </a:cubicBezTo>
                <a:cubicBezTo>
                  <a:pt x="781352" y="-9005"/>
                  <a:pt x="781352" y="87756"/>
                  <a:pt x="943429" y="1748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 rot="11001122">
            <a:off x="2471068" y="4610912"/>
            <a:ext cx="943429" cy="232899"/>
          </a:xfrm>
          <a:custGeom>
            <a:avLst/>
            <a:gdLst>
              <a:gd name="connsiteX0" fmla="*/ 0 w 928915"/>
              <a:gd name="connsiteY0" fmla="*/ 174171 h 174171"/>
              <a:gd name="connsiteX1" fmla="*/ 449943 w 928915"/>
              <a:gd name="connsiteY1" fmla="*/ 0 h 174171"/>
              <a:gd name="connsiteX2" fmla="*/ 928915 w 928915"/>
              <a:gd name="connsiteY2" fmla="*/ 174171 h 174171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9" h="232899">
                <a:moveTo>
                  <a:pt x="0" y="232899"/>
                </a:moveTo>
                <a:cubicBezTo>
                  <a:pt x="147562" y="145813"/>
                  <a:pt x="147562" y="10347"/>
                  <a:pt x="464457" y="671"/>
                </a:cubicBezTo>
                <a:cubicBezTo>
                  <a:pt x="781352" y="-9005"/>
                  <a:pt x="781352" y="87756"/>
                  <a:pt x="943429" y="1748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5166409" y="4078514"/>
            <a:ext cx="3455077" cy="2048856"/>
          </a:xfrm>
          <a:custGeom>
            <a:avLst/>
            <a:gdLst>
              <a:gd name="connsiteX0" fmla="*/ 15191 w 3455077"/>
              <a:gd name="connsiteY0" fmla="*/ 0 h 2048856"/>
              <a:gd name="connsiteX1" fmla="*/ 261934 w 3455077"/>
              <a:gd name="connsiteY1" fmla="*/ 2002972 h 2048856"/>
              <a:gd name="connsiteX2" fmla="*/ 1814962 w 3455077"/>
              <a:gd name="connsiteY2" fmla="*/ 1364343 h 2048856"/>
              <a:gd name="connsiteX3" fmla="*/ 3455077 w 3455077"/>
              <a:gd name="connsiteY3" fmla="*/ 899886 h 20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5077" h="2048856">
                <a:moveTo>
                  <a:pt x="15191" y="0"/>
                </a:moveTo>
                <a:cubicBezTo>
                  <a:pt x="-11419" y="887791"/>
                  <a:pt x="-38028" y="1775582"/>
                  <a:pt x="261934" y="2002972"/>
                </a:cubicBezTo>
                <a:cubicBezTo>
                  <a:pt x="561896" y="2230362"/>
                  <a:pt x="1282772" y="1548191"/>
                  <a:pt x="1814962" y="1364343"/>
                </a:cubicBezTo>
                <a:cubicBezTo>
                  <a:pt x="2347152" y="1180495"/>
                  <a:pt x="2901114" y="1040190"/>
                  <a:pt x="3455077" y="89988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7050562" y="5423195"/>
                <a:ext cx="88476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𝑴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62" y="5423195"/>
                <a:ext cx="884768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ihandform 56"/>
          <p:cNvSpPr/>
          <p:nvPr/>
        </p:nvSpPr>
        <p:spPr>
          <a:xfrm>
            <a:off x="6125029" y="4020457"/>
            <a:ext cx="1407885" cy="1567543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5863771" y="4194629"/>
            <a:ext cx="1901372" cy="798285"/>
          </a:xfrm>
          <a:custGeom>
            <a:avLst/>
            <a:gdLst>
              <a:gd name="connsiteX0" fmla="*/ 1901372 w 1901372"/>
              <a:gd name="connsiteY0" fmla="*/ 798285 h 798285"/>
              <a:gd name="connsiteX1" fmla="*/ 1262743 w 1901372"/>
              <a:gd name="connsiteY1" fmla="*/ 348342 h 798285"/>
              <a:gd name="connsiteX2" fmla="*/ 0 w 1901372"/>
              <a:gd name="connsiteY2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372" h="798285">
                <a:moveTo>
                  <a:pt x="1901372" y="798285"/>
                </a:moveTo>
                <a:cubicBezTo>
                  <a:pt x="1740505" y="639837"/>
                  <a:pt x="1579638" y="481389"/>
                  <a:pt x="1262743" y="348342"/>
                </a:cubicBezTo>
                <a:cubicBezTo>
                  <a:pt x="945848" y="215295"/>
                  <a:pt x="472924" y="10764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arallelogramm 58"/>
          <p:cNvSpPr/>
          <p:nvPr/>
        </p:nvSpPr>
        <p:spPr>
          <a:xfrm rot="20817290">
            <a:off x="6213378" y="4052002"/>
            <a:ext cx="1100146" cy="809974"/>
          </a:xfrm>
          <a:prstGeom prst="parallelogram">
            <a:avLst/>
          </a:pr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618788" y="430983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6550645" y="4327251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645" y="4327251"/>
                <a:ext cx="42561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7238398" y="4194629"/>
                <a:ext cx="713643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98" y="4194629"/>
                <a:ext cx="713643" cy="427618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 Verbindung mit Pfeil 63"/>
          <p:cNvCxnSpPr/>
          <p:nvPr/>
        </p:nvCxnSpPr>
        <p:spPr>
          <a:xfrm flipH="1" flipV="1">
            <a:off x="6031708" y="4078514"/>
            <a:ext cx="659412" cy="30579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1" idx="0"/>
          </p:cNvCxnSpPr>
          <p:nvPr/>
        </p:nvCxnSpPr>
        <p:spPr>
          <a:xfrm flipV="1">
            <a:off x="6763451" y="3938291"/>
            <a:ext cx="627291" cy="38896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gen 70"/>
          <p:cNvSpPr/>
          <p:nvPr/>
        </p:nvSpPr>
        <p:spPr>
          <a:xfrm rot="3217820">
            <a:off x="6624840" y="4078190"/>
            <a:ext cx="538211" cy="538211"/>
          </a:xfrm>
          <a:prstGeom prst="arc">
            <a:avLst>
              <a:gd name="adj1" fmla="val 16200000"/>
              <a:gd name="adj2" fmla="val 20547427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717951" y="4148097"/>
                <a:ext cx="480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951" y="4148097"/>
                <a:ext cx="4801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/>
          <p:cNvCxnSpPr>
            <a:stCxn id="58" idx="0"/>
          </p:cNvCxnSpPr>
          <p:nvPr/>
        </p:nvCxnSpPr>
        <p:spPr>
          <a:xfrm flipH="1" flipV="1">
            <a:off x="7492946" y="4727361"/>
            <a:ext cx="272197" cy="26555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Gerade Verbindung mit Pfeil 76"/>
          <p:cNvCxnSpPr/>
          <p:nvPr/>
        </p:nvCxnSpPr>
        <p:spPr>
          <a:xfrm flipV="1">
            <a:off x="6136160" y="5053076"/>
            <a:ext cx="1" cy="35203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6216314" y="5102942"/>
                <a:ext cx="519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14" y="5102942"/>
                <a:ext cx="5191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7202849" y="4808248"/>
                <a:ext cx="519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49" y="4808248"/>
                <a:ext cx="51911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00398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35641" y="1204686"/>
            <a:ext cx="6565115" cy="4225179"/>
          </a:xfrm>
          <a:custGeom>
            <a:avLst/>
            <a:gdLst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5115" h="4225179">
                <a:moveTo>
                  <a:pt x="3501312" y="1146628"/>
                </a:moveTo>
                <a:cubicBezTo>
                  <a:pt x="3375522" y="1042609"/>
                  <a:pt x="2306303" y="0"/>
                  <a:pt x="1759598" y="0"/>
                </a:cubicBezTo>
                <a:cubicBezTo>
                  <a:pt x="1212893" y="0"/>
                  <a:pt x="487178" y="682171"/>
                  <a:pt x="221083" y="1146628"/>
                </a:cubicBezTo>
                <a:cubicBezTo>
                  <a:pt x="-45012" y="1611085"/>
                  <a:pt x="-78879" y="2273905"/>
                  <a:pt x="163026" y="2786743"/>
                </a:cubicBezTo>
                <a:cubicBezTo>
                  <a:pt x="404931" y="3299581"/>
                  <a:pt x="1065331" y="4175276"/>
                  <a:pt x="1672512" y="4223657"/>
                </a:cubicBezTo>
                <a:cubicBezTo>
                  <a:pt x="2279693" y="4272038"/>
                  <a:pt x="3196512" y="3152018"/>
                  <a:pt x="3806112" y="3077028"/>
                </a:cubicBezTo>
                <a:cubicBezTo>
                  <a:pt x="4415712" y="3002038"/>
                  <a:pt x="4870493" y="3887409"/>
                  <a:pt x="5330112" y="3773714"/>
                </a:cubicBezTo>
                <a:cubicBezTo>
                  <a:pt x="5789731" y="3660019"/>
                  <a:pt x="6529959" y="2777067"/>
                  <a:pt x="6563826" y="2394857"/>
                </a:cubicBezTo>
                <a:cubicBezTo>
                  <a:pt x="6597693" y="2012648"/>
                  <a:pt x="5956645" y="1538514"/>
                  <a:pt x="5533312" y="1480457"/>
                </a:cubicBezTo>
                <a:cubicBezTo>
                  <a:pt x="5109979" y="1422400"/>
                  <a:pt x="4323788" y="2044095"/>
                  <a:pt x="4023826" y="2046514"/>
                </a:cubicBezTo>
                <a:cubicBezTo>
                  <a:pt x="3723864" y="2048933"/>
                  <a:pt x="3760149" y="1715104"/>
                  <a:pt x="3733540" y="1494971"/>
                </a:cubicBezTo>
                <a:cubicBezTo>
                  <a:pt x="3706931" y="1274838"/>
                  <a:pt x="3627102" y="1250647"/>
                  <a:pt x="3501312" y="114662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2415063" y="2599478"/>
            <a:ext cx="1096228" cy="403745"/>
          </a:xfrm>
          <a:custGeom>
            <a:avLst/>
            <a:gdLst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19620 w 1122706"/>
              <a:gd name="connsiteY0" fmla="*/ 551543 h 1088571"/>
              <a:gd name="connsiteX1" fmla="*/ 556649 w 1122706"/>
              <a:gd name="connsiteY1" fmla="*/ 0 h 1088571"/>
              <a:gd name="connsiteX2" fmla="*/ 1122706 w 1122706"/>
              <a:gd name="connsiteY2" fmla="*/ 551543 h 1088571"/>
              <a:gd name="connsiteX3" fmla="*/ 556649 w 1122706"/>
              <a:gd name="connsiteY3" fmla="*/ 1088571 h 1088571"/>
              <a:gd name="connsiteX4" fmla="*/ 19620 w 1122706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694714 h 1231744"/>
              <a:gd name="connsiteX1" fmla="*/ 593997 w 1112581"/>
              <a:gd name="connsiteY1" fmla="*/ 0 h 1231744"/>
              <a:gd name="connsiteX2" fmla="*/ 1112581 w 1112581"/>
              <a:gd name="connsiteY2" fmla="*/ 694716 h 1231744"/>
              <a:gd name="connsiteX3" fmla="*/ 546524 w 1112581"/>
              <a:gd name="connsiteY3" fmla="*/ 1231744 h 1231744"/>
              <a:gd name="connsiteX4" fmla="*/ 0 w 1112581"/>
              <a:gd name="connsiteY4" fmla="*/ 694714 h 1231744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68678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87666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581" h="1282876">
                <a:moveTo>
                  <a:pt x="0" y="725391"/>
                </a:moveTo>
                <a:cubicBezTo>
                  <a:pt x="87292" y="339979"/>
                  <a:pt x="383248" y="0"/>
                  <a:pt x="568678" y="0"/>
                </a:cubicBezTo>
                <a:cubicBezTo>
                  <a:pt x="754108" y="0"/>
                  <a:pt x="1047382" y="333541"/>
                  <a:pt x="1112581" y="725393"/>
                </a:cubicBezTo>
                <a:cubicBezTo>
                  <a:pt x="1037949" y="1019468"/>
                  <a:pt x="779425" y="1282876"/>
                  <a:pt x="578172" y="1282876"/>
                </a:cubicBezTo>
                <a:cubicBezTo>
                  <a:pt x="376919" y="1282876"/>
                  <a:pt x="143475" y="1098199"/>
                  <a:pt x="0" y="725391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10800000">
            <a:off x="2265336" y="2125918"/>
            <a:ext cx="1395684" cy="877304"/>
          </a:xfrm>
          <a:prstGeom prst="arc">
            <a:avLst>
              <a:gd name="adj1" fmla="val 10848142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5869176" y="3641247"/>
            <a:ext cx="1096228" cy="403745"/>
          </a:xfrm>
          <a:custGeom>
            <a:avLst/>
            <a:gdLst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19620 w 1122706"/>
              <a:gd name="connsiteY0" fmla="*/ 551543 h 1088571"/>
              <a:gd name="connsiteX1" fmla="*/ 556649 w 1122706"/>
              <a:gd name="connsiteY1" fmla="*/ 0 h 1088571"/>
              <a:gd name="connsiteX2" fmla="*/ 1122706 w 1122706"/>
              <a:gd name="connsiteY2" fmla="*/ 551543 h 1088571"/>
              <a:gd name="connsiteX3" fmla="*/ 556649 w 1122706"/>
              <a:gd name="connsiteY3" fmla="*/ 1088571 h 1088571"/>
              <a:gd name="connsiteX4" fmla="*/ 19620 w 1122706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694714 h 1231744"/>
              <a:gd name="connsiteX1" fmla="*/ 593997 w 1112581"/>
              <a:gd name="connsiteY1" fmla="*/ 0 h 1231744"/>
              <a:gd name="connsiteX2" fmla="*/ 1112581 w 1112581"/>
              <a:gd name="connsiteY2" fmla="*/ 694716 h 1231744"/>
              <a:gd name="connsiteX3" fmla="*/ 546524 w 1112581"/>
              <a:gd name="connsiteY3" fmla="*/ 1231744 h 1231744"/>
              <a:gd name="connsiteX4" fmla="*/ 0 w 1112581"/>
              <a:gd name="connsiteY4" fmla="*/ 694714 h 1231744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68678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87666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581" h="1282876">
                <a:moveTo>
                  <a:pt x="0" y="725391"/>
                </a:moveTo>
                <a:cubicBezTo>
                  <a:pt x="87292" y="339979"/>
                  <a:pt x="383248" y="0"/>
                  <a:pt x="568678" y="0"/>
                </a:cubicBezTo>
                <a:cubicBezTo>
                  <a:pt x="754108" y="0"/>
                  <a:pt x="1047382" y="333541"/>
                  <a:pt x="1112581" y="725393"/>
                </a:cubicBezTo>
                <a:cubicBezTo>
                  <a:pt x="1037949" y="1019468"/>
                  <a:pt x="779425" y="1282876"/>
                  <a:pt x="578172" y="1282876"/>
                </a:cubicBezTo>
                <a:cubicBezTo>
                  <a:pt x="376919" y="1282876"/>
                  <a:pt x="143475" y="1098199"/>
                  <a:pt x="0" y="725391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0800000">
            <a:off x="5724128" y="3161251"/>
            <a:ext cx="1395684" cy="877304"/>
          </a:xfrm>
          <a:prstGeom prst="arc">
            <a:avLst>
              <a:gd name="adj1" fmla="val 10848142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Freihandform 6"/>
          <p:cNvSpPr/>
          <p:nvPr/>
        </p:nvSpPr>
        <p:spPr>
          <a:xfrm>
            <a:off x="2596635" y="3544972"/>
            <a:ext cx="1407885" cy="1567543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335377" y="3719144"/>
            <a:ext cx="1901372" cy="798285"/>
          </a:xfrm>
          <a:custGeom>
            <a:avLst/>
            <a:gdLst>
              <a:gd name="connsiteX0" fmla="*/ 1901372 w 1901372"/>
              <a:gd name="connsiteY0" fmla="*/ 798285 h 798285"/>
              <a:gd name="connsiteX1" fmla="*/ 1262743 w 1901372"/>
              <a:gd name="connsiteY1" fmla="*/ 348342 h 798285"/>
              <a:gd name="connsiteX2" fmla="*/ 0 w 1901372"/>
              <a:gd name="connsiteY2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372" h="798285">
                <a:moveTo>
                  <a:pt x="1901372" y="798285"/>
                </a:moveTo>
                <a:cubicBezTo>
                  <a:pt x="1740505" y="639837"/>
                  <a:pt x="1579638" y="481389"/>
                  <a:pt x="1262743" y="348342"/>
                </a:cubicBezTo>
                <a:cubicBezTo>
                  <a:pt x="945848" y="215295"/>
                  <a:pt x="472924" y="10764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90394" y="383435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022251" y="3851766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51" y="3851766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 flipH="1" flipV="1">
            <a:off x="2503314" y="3603029"/>
            <a:ext cx="659412" cy="305790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</p:cNvCxnSpPr>
          <p:nvPr/>
        </p:nvCxnSpPr>
        <p:spPr>
          <a:xfrm flipV="1">
            <a:off x="3235057" y="3462806"/>
            <a:ext cx="627291" cy="388960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ogen 14"/>
          <p:cNvSpPr/>
          <p:nvPr/>
        </p:nvSpPr>
        <p:spPr>
          <a:xfrm rot="1461318">
            <a:off x="2739887" y="3275900"/>
            <a:ext cx="744359" cy="765507"/>
          </a:xfrm>
          <a:prstGeom prst="arc">
            <a:avLst>
              <a:gd name="adj1" fmla="val 9019137"/>
              <a:gd name="adj2" fmla="val 20547427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707982" y="3448161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982" y="3448161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 flipV="1">
            <a:off x="2615165" y="3003223"/>
            <a:ext cx="542493" cy="844036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3157658" y="3695739"/>
            <a:ext cx="72331" cy="744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Bogen 23"/>
          <p:cNvSpPr/>
          <p:nvPr/>
        </p:nvSpPr>
        <p:spPr>
          <a:xfrm rot="20316671">
            <a:off x="2869251" y="3623014"/>
            <a:ext cx="504055" cy="504055"/>
          </a:xfrm>
          <a:prstGeom prst="arc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978078" y="2079549"/>
                <a:ext cx="88476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078" y="2079549"/>
                <a:ext cx="884768" cy="7218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77594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60005" y="548680"/>
            <a:ext cx="3487373" cy="5861716"/>
          </a:xfrm>
          <a:custGeom>
            <a:avLst/>
            <a:gdLst>
              <a:gd name="connsiteX0" fmla="*/ 788654 w 3566947"/>
              <a:gd name="connsiteY0" fmla="*/ 0 h 5805714"/>
              <a:gd name="connsiteX1" fmla="*/ 774140 w 3566947"/>
              <a:gd name="connsiteY1" fmla="*/ 1582057 h 5805714"/>
              <a:gd name="connsiteX2" fmla="*/ 1238597 w 3566947"/>
              <a:gd name="connsiteY2" fmla="*/ 2467428 h 5805714"/>
              <a:gd name="connsiteX3" fmla="*/ 1253111 w 3566947"/>
              <a:gd name="connsiteY3" fmla="*/ 3599543 h 5805714"/>
              <a:gd name="connsiteX4" fmla="*/ 614483 w 3566947"/>
              <a:gd name="connsiteY4" fmla="*/ 4107543 h 5805714"/>
              <a:gd name="connsiteX5" fmla="*/ 135511 w 3566947"/>
              <a:gd name="connsiteY5" fmla="*/ 4673600 h 5805714"/>
              <a:gd name="connsiteX6" fmla="*/ 251626 w 3566947"/>
              <a:gd name="connsiteY6" fmla="*/ 5660571 h 5805714"/>
              <a:gd name="connsiteX7" fmla="*/ 2806140 w 3566947"/>
              <a:gd name="connsiteY7" fmla="*/ 5805714 h 5805714"/>
              <a:gd name="connsiteX8" fmla="*/ 3560883 w 3566947"/>
              <a:gd name="connsiteY8" fmla="*/ 5109028 h 5805714"/>
              <a:gd name="connsiteX9" fmla="*/ 3125454 w 3566947"/>
              <a:gd name="connsiteY9" fmla="*/ 4383314 h 5805714"/>
              <a:gd name="connsiteX10" fmla="*/ 2486826 w 3566947"/>
              <a:gd name="connsiteY10" fmla="*/ 3875314 h 5805714"/>
              <a:gd name="connsiteX11" fmla="*/ 2370711 w 3566947"/>
              <a:gd name="connsiteY11" fmla="*/ 2714171 h 5805714"/>
              <a:gd name="connsiteX12" fmla="*/ 2820654 w 3566947"/>
              <a:gd name="connsiteY12" fmla="*/ 2177143 h 5805714"/>
              <a:gd name="connsiteX13" fmla="*/ 2835169 w 3566947"/>
              <a:gd name="connsiteY13" fmla="*/ 508000 h 5805714"/>
              <a:gd name="connsiteX0" fmla="*/ 653158 w 3431451"/>
              <a:gd name="connsiteY0" fmla="*/ 0 h 5873515"/>
              <a:gd name="connsiteX1" fmla="*/ 638644 w 3431451"/>
              <a:gd name="connsiteY1" fmla="*/ 1582057 h 5873515"/>
              <a:gd name="connsiteX2" fmla="*/ 1103101 w 3431451"/>
              <a:gd name="connsiteY2" fmla="*/ 2467428 h 5873515"/>
              <a:gd name="connsiteX3" fmla="*/ 1117615 w 3431451"/>
              <a:gd name="connsiteY3" fmla="*/ 3599543 h 5873515"/>
              <a:gd name="connsiteX4" fmla="*/ 478987 w 3431451"/>
              <a:gd name="connsiteY4" fmla="*/ 4107543 h 5873515"/>
              <a:gd name="connsiteX5" fmla="*/ 15 w 3431451"/>
              <a:gd name="connsiteY5" fmla="*/ 4673600 h 5873515"/>
              <a:gd name="connsiteX6" fmla="*/ 493502 w 3431451"/>
              <a:gd name="connsiteY6" fmla="*/ 5718628 h 5873515"/>
              <a:gd name="connsiteX7" fmla="*/ 2670644 w 3431451"/>
              <a:gd name="connsiteY7" fmla="*/ 5805714 h 5873515"/>
              <a:gd name="connsiteX8" fmla="*/ 3425387 w 3431451"/>
              <a:gd name="connsiteY8" fmla="*/ 5109028 h 5873515"/>
              <a:gd name="connsiteX9" fmla="*/ 2989958 w 3431451"/>
              <a:gd name="connsiteY9" fmla="*/ 4383314 h 5873515"/>
              <a:gd name="connsiteX10" fmla="*/ 2351330 w 3431451"/>
              <a:gd name="connsiteY10" fmla="*/ 3875314 h 5873515"/>
              <a:gd name="connsiteX11" fmla="*/ 2235215 w 3431451"/>
              <a:gd name="connsiteY11" fmla="*/ 2714171 h 5873515"/>
              <a:gd name="connsiteX12" fmla="*/ 2685158 w 3431451"/>
              <a:gd name="connsiteY12" fmla="*/ 2177143 h 5873515"/>
              <a:gd name="connsiteX13" fmla="*/ 2699673 w 3431451"/>
              <a:gd name="connsiteY13" fmla="*/ 508000 h 5873515"/>
              <a:gd name="connsiteX0" fmla="*/ 711212 w 3489505"/>
              <a:gd name="connsiteY0" fmla="*/ 0 h 5861716"/>
              <a:gd name="connsiteX1" fmla="*/ 696698 w 3489505"/>
              <a:gd name="connsiteY1" fmla="*/ 1582057 h 5861716"/>
              <a:gd name="connsiteX2" fmla="*/ 1161155 w 3489505"/>
              <a:gd name="connsiteY2" fmla="*/ 2467428 h 5861716"/>
              <a:gd name="connsiteX3" fmla="*/ 1175669 w 3489505"/>
              <a:gd name="connsiteY3" fmla="*/ 3599543 h 5861716"/>
              <a:gd name="connsiteX4" fmla="*/ 537041 w 3489505"/>
              <a:gd name="connsiteY4" fmla="*/ 4107543 h 5861716"/>
              <a:gd name="connsiteX5" fmla="*/ 12 w 3489505"/>
              <a:gd name="connsiteY5" fmla="*/ 4920343 h 5861716"/>
              <a:gd name="connsiteX6" fmla="*/ 551556 w 3489505"/>
              <a:gd name="connsiteY6" fmla="*/ 5718628 h 5861716"/>
              <a:gd name="connsiteX7" fmla="*/ 2728698 w 3489505"/>
              <a:gd name="connsiteY7" fmla="*/ 5805714 h 5861716"/>
              <a:gd name="connsiteX8" fmla="*/ 3483441 w 3489505"/>
              <a:gd name="connsiteY8" fmla="*/ 5109028 h 5861716"/>
              <a:gd name="connsiteX9" fmla="*/ 3048012 w 3489505"/>
              <a:gd name="connsiteY9" fmla="*/ 4383314 h 5861716"/>
              <a:gd name="connsiteX10" fmla="*/ 2409384 w 3489505"/>
              <a:gd name="connsiteY10" fmla="*/ 3875314 h 5861716"/>
              <a:gd name="connsiteX11" fmla="*/ 2293269 w 3489505"/>
              <a:gd name="connsiteY11" fmla="*/ 2714171 h 5861716"/>
              <a:gd name="connsiteX12" fmla="*/ 2743212 w 3489505"/>
              <a:gd name="connsiteY12" fmla="*/ 2177143 h 5861716"/>
              <a:gd name="connsiteX13" fmla="*/ 2757727 w 3489505"/>
              <a:gd name="connsiteY13" fmla="*/ 508000 h 5861716"/>
              <a:gd name="connsiteX0" fmla="*/ 711321 w 3489614"/>
              <a:gd name="connsiteY0" fmla="*/ 0 h 5861716"/>
              <a:gd name="connsiteX1" fmla="*/ 696807 w 3489614"/>
              <a:gd name="connsiteY1" fmla="*/ 1582057 h 5861716"/>
              <a:gd name="connsiteX2" fmla="*/ 1161264 w 3489614"/>
              <a:gd name="connsiteY2" fmla="*/ 2467428 h 5861716"/>
              <a:gd name="connsiteX3" fmla="*/ 1175778 w 3489614"/>
              <a:gd name="connsiteY3" fmla="*/ 3599543 h 5861716"/>
              <a:gd name="connsiteX4" fmla="*/ 508121 w 3489614"/>
              <a:gd name="connsiteY4" fmla="*/ 4267200 h 5861716"/>
              <a:gd name="connsiteX5" fmla="*/ 121 w 3489614"/>
              <a:gd name="connsiteY5" fmla="*/ 4920343 h 5861716"/>
              <a:gd name="connsiteX6" fmla="*/ 551665 w 3489614"/>
              <a:gd name="connsiteY6" fmla="*/ 5718628 h 5861716"/>
              <a:gd name="connsiteX7" fmla="*/ 2728807 w 3489614"/>
              <a:gd name="connsiteY7" fmla="*/ 5805714 h 5861716"/>
              <a:gd name="connsiteX8" fmla="*/ 3483550 w 3489614"/>
              <a:gd name="connsiteY8" fmla="*/ 5109028 h 5861716"/>
              <a:gd name="connsiteX9" fmla="*/ 3048121 w 3489614"/>
              <a:gd name="connsiteY9" fmla="*/ 4383314 h 5861716"/>
              <a:gd name="connsiteX10" fmla="*/ 2409493 w 3489614"/>
              <a:gd name="connsiteY10" fmla="*/ 3875314 h 5861716"/>
              <a:gd name="connsiteX11" fmla="*/ 2293378 w 3489614"/>
              <a:gd name="connsiteY11" fmla="*/ 2714171 h 5861716"/>
              <a:gd name="connsiteX12" fmla="*/ 2743321 w 3489614"/>
              <a:gd name="connsiteY12" fmla="*/ 2177143 h 5861716"/>
              <a:gd name="connsiteX13" fmla="*/ 2757836 w 3489614"/>
              <a:gd name="connsiteY13" fmla="*/ 508000 h 5861716"/>
              <a:gd name="connsiteX0" fmla="*/ 711321 w 3487189"/>
              <a:gd name="connsiteY0" fmla="*/ 0 h 5861716"/>
              <a:gd name="connsiteX1" fmla="*/ 696807 w 3487189"/>
              <a:gd name="connsiteY1" fmla="*/ 1582057 h 5861716"/>
              <a:gd name="connsiteX2" fmla="*/ 1161264 w 3487189"/>
              <a:gd name="connsiteY2" fmla="*/ 2467428 h 5861716"/>
              <a:gd name="connsiteX3" fmla="*/ 1175778 w 3487189"/>
              <a:gd name="connsiteY3" fmla="*/ 3599543 h 5861716"/>
              <a:gd name="connsiteX4" fmla="*/ 508121 w 3487189"/>
              <a:gd name="connsiteY4" fmla="*/ 4267200 h 5861716"/>
              <a:gd name="connsiteX5" fmla="*/ 121 w 3487189"/>
              <a:gd name="connsiteY5" fmla="*/ 4920343 h 5861716"/>
              <a:gd name="connsiteX6" fmla="*/ 551665 w 3487189"/>
              <a:gd name="connsiteY6" fmla="*/ 5718628 h 5861716"/>
              <a:gd name="connsiteX7" fmla="*/ 2728807 w 3487189"/>
              <a:gd name="connsiteY7" fmla="*/ 5805714 h 5861716"/>
              <a:gd name="connsiteX8" fmla="*/ 3483550 w 3487189"/>
              <a:gd name="connsiteY8" fmla="*/ 5109028 h 5861716"/>
              <a:gd name="connsiteX9" fmla="*/ 2990063 w 3487189"/>
              <a:gd name="connsiteY9" fmla="*/ 4470399 h 5861716"/>
              <a:gd name="connsiteX10" fmla="*/ 2409493 w 3487189"/>
              <a:gd name="connsiteY10" fmla="*/ 3875314 h 5861716"/>
              <a:gd name="connsiteX11" fmla="*/ 2293378 w 3487189"/>
              <a:gd name="connsiteY11" fmla="*/ 2714171 h 5861716"/>
              <a:gd name="connsiteX12" fmla="*/ 2743321 w 3487189"/>
              <a:gd name="connsiteY12" fmla="*/ 2177143 h 5861716"/>
              <a:gd name="connsiteX13" fmla="*/ 2757836 w 3487189"/>
              <a:gd name="connsiteY13" fmla="*/ 508000 h 5861716"/>
              <a:gd name="connsiteX0" fmla="*/ 711321 w 3487629"/>
              <a:gd name="connsiteY0" fmla="*/ 0 h 5861716"/>
              <a:gd name="connsiteX1" fmla="*/ 696807 w 3487629"/>
              <a:gd name="connsiteY1" fmla="*/ 1582057 h 5861716"/>
              <a:gd name="connsiteX2" fmla="*/ 1161264 w 3487629"/>
              <a:gd name="connsiteY2" fmla="*/ 2467428 h 5861716"/>
              <a:gd name="connsiteX3" fmla="*/ 1175778 w 3487629"/>
              <a:gd name="connsiteY3" fmla="*/ 3599543 h 5861716"/>
              <a:gd name="connsiteX4" fmla="*/ 508121 w 3487629"/>
              <a:gd name="connsiteY4" fmla="*/ 4267200 h 5861716"/>
              <a:gd name="connsiteX5" fmla="*/ 121 w 3487629"/>
              <a:gd name="connsiteY5" fmla="*/ 4920343 h 5861716"/>
              <a:gd name="connsiteX6" fmla="*/ 551665 w 3487629"/>
              <a:gd name="connsiteY6" fmla="*/ 5718628 h 5861716"/>
              <a:gd name="connsiteX7" fmla="*/ 2728807 w 3487629"/>
              <a:gd name="connsiteY7" fmla="*/ 5805714 h 5861716"/>
              <a:gd name="connsiteX8" fmla="*/ 3483550 w 3487629"/>
              <a:gd name="connsiteY8" fmla="*/ 5109028 h 5861716"/>
              <a:gd name="connsiteX9" fmla="*/ 2990063 w 3487629"/>
              <a:gd name="connsiteY9" fmla="*/ 4470399 h 5861716"/>
              <a:gd name="connsiteX10" fmla="*/ 2409493 w 3487629"/>
              <a:gd name="connsiteY10" fmla="*/ 3875314 h 5861716"/>
              <a:gd name="connsiteX11" fmla="*/ 2293378 w 3487629"/>
              <a:gd name="connsiteY11" fmla="*/ 2714171 h 5861716"/>
              <a:gd name="connsiteX12" fmla="*/ 2743321 w 3487629"/>
              <a:gd name="connsiteY12" fmla="*/ 2177143 h 5861716"/>
              <a:gd name="connsiteX13" fmla="*/ 2757836 w 3487629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93378 w 3487373"/>
              <a:gd name="connsiteY11" fmla="*/ 2714171 h 5861716"/>
              <a:gd name="connsiteX12" fmla="*/ 2743321 w 3487373"/>
              <a:gd name="connsiteY12" fmla="*/ 2177143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43321 w 3487373"/>
              <a:gd name="connsiteY12" fmla="*/ 2177143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28806 w 3487373"/>
              <a:gd name="connsiteY12" fmla="*/ 1596572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28806 w 3487373"/>
              <a:gd name="connsiteY12" fmla="*/ 1596572 h 5861716"/>
              <a:gd name="connsiteX13" fmla="*/ 2772350 w 3487373"/>
              <a:gd name="connsiteY13" fmla="*/ 72572 h 586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87373" h="5861716">
                <a:moveTo>
                  <a:pt x="711321" y="0"/>
                </a:moveTo>
                <a:cubicBezTo>
                  <a:pt x="666569" y="585409"/>
                  <a:pt x="621817" y="1170819"/>
                  <a:pt x="696807" y="1582057"/>
                </a:cubicBezTo>
                <a:cubicBezTo>
                  <a:pt x="771797" y="1993295"/>
                  <a:pt x="1081435" y="2131180"/>
                  <a:pt x="1161264" y="2467428"/>
                </a:cubicBezTo>
                <a:cubicBezTo>
                  <a:pt x="1241093" y="2803676"/>
                  <a:pt x="1284635" y="3299581"/>
                  <a:pt x="1175778" y="3599543"/>
                </a:cubicBezTo>
                <a:cubicBezTo>
                  <a:pt x="1066921" y="3899505"/>
                  <a:pt x="704064" y="4047067"/>
                  <a:pt x="508121" y="4267200"/>
                </a:cubicBezTo>
                <a:cubicBezTo>
                  <a:pt x="312178" y="4487333"/>
                  <a:pt x="-7136" y="4678438"/>
                  <a:pt x="121" y="4920343"/>
                </a:cubicBezTo>
                <a:cubicBezTo>
                  <a:pt x="7378" y="5162248"/>
                  <a:pt x="96884" y="5571066"/>
                  <a:pt x="551665" y="5718628"/>
                </a:cubicBezTo>
                <a:cubicBezTo>
                  <a:pt x="1006446" y="5866190"/>
                  <a:pt x="2240160" y="5907314"/>
                  <a:pt x="2728807" y="5805714"/>
                </a:cubicBezTo>
                <a:cubicBezTo>
                  <a:pt x="3217454" y="5704114"/>
                  <a:pt x="3440007" y="5331580"/>
                  <a:pt x="3483550" y="5109028"/>
                </a:cubicBezTo>
                <a:cubicBezTo>
                  <a:pt x="3527093" y="4886476"/>
                  <a:pt x="3188425" y="4717142"/>
                  <a:pt x="2990063" y="4470399"/>
                </a:cubicBezTo>
                <a:cubicBezTo>
                  <a:pt x="2791701" y="4223656"/>
                  <a:pt x="2411912" y="3962399"/>
                  <a:pt x="2293379" y="3628571"/>
                </a:cubicBezTo>
                <a:cubicBezTo>
                  <a:pt x="2174846" y="3294743"/>
                  <a:pt x="2206293" y="2806094"/>
                  <a:pt x="2278864" y="2467428"/>
                </a:cubicBezTo>
                <a:cubicBezTo>
                  <a:pt x="2351435" y="2128762"/>
                  <a:pt x="2646558" y="1995715"/>
                  <a:pt x="2728806" y="1596572"/>
                </a:cubicBezTo>
                <a:cubicBezTo>
                  <a:pt x="2811054" y="1197429"/>
                  <a:pt x="2769931" y="321734"/>
                  <a:pt x="2772350" y="7257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3163631" y="2714500"/>
            <a:ext cx="1080120" cy="765038"/>
            <a:chOff x="1835696" y="1463910"/>
            <a:chExt cx="2318567" cy="1103655"/>
          </a:xfrm>
        </p:grpSpPr>
        <p:sp>
          <p:nvSpPr>
            <p:cNvPr id="3" name="Bogen 2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Bogen 3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960006" y="5085184"/>
            <a:ext cx="3491630" cy="1103655"/>
            <a:chOff x="1835696" y="1463910"/>
            <a:chExt cx="2318567" cy="1103655"/>
          </a:xfrm>
        </p:grpSpPr>
        <p:sp>
          <p:nvSpPr>
            <p:cNvPr id="7" name="Bogen 6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Bogen 7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627784" y="43150"/>
            <a:ext cx="2102543" cy="1103655"/>
            <a:chOff x="1835696" y="1463910"/>
            <a:chExt cx="2318567" cy="1103655"/>
          </a:xfrm>
        </p:grpSpPr>
        <p:sp>
          <p:nvSpPr>
            <p:cNvPr id="10" name="Bogen 9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3" name="Gerade Verbindung 12"/>
          <p:cNvCxnSpPr/>
          <p:nvPr/>
        </p:nvCxnSpPr>
        <p:spPr>
          <a:xfrm>
            <a:off x="3716596" y="789852"/>
            <a:ext cx="0" cy="5656127"/>
          </a:xfrm>
          <a:prstGeom prst="lin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700357" y="-157248"/>
            <a:ext cx="16239" cy="9471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703021" y="6445979"/>
            <a:ext cx="0" cy="82404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Bogen 16"/>
          <p:cNvSpPr/>
          <p:nvPr/>
        </p:nvSpPr>
        <p:spPr>
          <a:xfrm rot="2741027">
            <a:off x="3483827" y="-66041"/>
            <a:ext cx="444092" cy="449038"/>
          </a:xfrm>
          <a:prstGeom prst="arc">
            <a:avLst>
              <a:gd name="adj1" fmla="val 16200000"/>
              <a:gd name="adj2" fmla="val 10702768"/>
            </a:avLst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18186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81507" y="853478"/>
            <a:ext cx="2491798" cy="2354599"/>
          </a:xfrm>
          <a:custGeom>
            <a:avLst/>
            <a:gdLst>
              <a:gd name="connsiteX0" fmla="*/ 1689829 w 2491798"/>
              <a:gd name="connsiteY0" fmla="*/ 486791 h 2354599"/>
              <a:gd name="connsiteX1" fmla="*/ 441601 w 2491798"/>
              <a:gd name="connsiteY1" fmla="*/ 65877 h 2354599"/>
              <a:gd name="connsiteX2" fmla="*/ 122286 w 2491798"/>
              <a:gd name="connsiteY2" fmla="*/ 2010791 h 2354599"/>
              <a:gd name="connsiteX3" fmla="*/ 2357486 w 2491798"/>
              <a:gd name="connsiteY3" fmla="*/ 2243020 h 2354599"/>
              <a:gd name="connsiteX4" fmla="*/ 2183315 w 2491798"/>
              <a:gd name="connsiteY4" fmla="*/ 791591 h 2354599"/>
              <a:gd name="connsiteX5" fmla="*/ 1689829 w 2491798"/>
              <a:gd name="connsiteY5" fmla="*/ 486791 h 23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1798" h="2354599">
                <a:moveTo>
                  <a:pt x="1689829" y="486791"/>
                </a:moveTo>
                <a:cubicBezTo>
                  <a:pt x="1399543" y="365839"/>
                  <a:pt x="702858" y="-188123"/>
                  <a:pt x="441601" y="65877"/>
                </a:cubicBezTo>
                <a:cubicBezTo>
                  <a:pt x="180344" y="319877"/>
                  <a:pt x="-197028" y="1647934"/>
                  <a:pt x="122286" y="2010791"/>
                </a:cubicBezTo>
                <a:cubicBezTo>
                  <a:pt x="441600" y="2373648"/>
                  <a:pt x="2013981" y="2446220"/>
                  <a:pt x="2357486" y="2243020"/>
                </a:cubicBezTo>
                <a:cubicBezTo>
                  <a:pt x="2700991" y="2039820"/>
                  <a:pt x="2289753" y="1081877"/>
                  <a:pt x="2183315" y="791591"/>
                </a:cubicBezTo>
                <a:cubicBezTo>
                  <a:pt x="2076877" y="501305"/>
                  <a:pt x="1980115" y="607743"/>
                  <a:pt x="1689829" y="48679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4880948" y="382760"/>
            <a:ext cx="3828491" cy="3532015"/>
          </a:xfrm>
          <a:custGeom>
            <a:avLst/>
            <a:gdLst>
              <a:gd name="connsiteX0" fmla="*/ 1389223 w 3820576"/>
              <a:gd name="connsiteY0" fmla="*/ 67195 h 4132109"/>
              <a:gd name="connsiteX1" fmla="*/ 445795 w 3820576"/>
              <a:gd name="connsiteY1" fmla="*/ 778395 h 4132109"/>
              <a:gd name="connsiteX2" fmla="*/ 39395 w 3820576"/>
              <a:gd name="connsiteY2" fmla="*/ 2752338 h 4132109"/>
              <a:gd name="connsiteX3" fmla="*/ 1374709 w 3820576"/>
              <a:gd name="connsiteY3" fmla="*/ 2491081 h 4132109"/>
              <a:gd name="connsiteX4" fmla="*/ 1911738 w 3820576"/>
              <a:gd name="connsiteY4" fmla="*/ 3739309 h 4132109"/>
              <a:gd name="connsiteX5" fmla="*/ 2913223 w 3820576"/>
              <a:gd name="connsiteY5" fmla="*/ 4116681 h 4132109"/>
              <a:gd name="connsiteX6" fmla="*/ 3537338 w 3820576"/>
              <a:gd name="connsiteY6" fmla="*/ 3318395 h 4132109"/>
              <a:gd name="connsiteX7" fmla="*/ 3798595 w 3820576"/>
              <a:gd name="connsiteY7" fmla="*/ 821938 h 4132109"/>
              <a:gd name="connsiteX8" fmla="*/ 3000309 w 3820576"/>
              <a:gd name="connsiteY8" fmla="*/ 749366 h 4132109"/>
              <a:gd name="connsiteX9" fmla="*/ 2303623 w 3820576"/>
              <a:gd name="connsiteY9" fmla="*/ 270395 h 4132109"/>
              <a:gd name="connsiteX10" fmla="*/ 1664995 w 3820576"/>
              <a:gd name="connsiteY10" fmla="*/ 52681 h 4132109"/>
              <a:gd name="connsiteX11" fmla="*/ 1389223 w 3820576"/>
              <a:gd name="connsiteY11" fmla="*/ 67195 h 4132109"/>
              <a:gd name="connsiteX0" fmla="*/ 1389223 w 3841071"/>
              <a:gd name="connsiteY0" fmla="*/ 67195 h 3801219"/>
              <a:gd name="connsiteX1" fmla="*/ 445795 w 3841071"/>
              <a:gd name="connsiteY1" fmla="*/ 778395 h 3801219"/>
              <a:gd name="connsiteX2" fmla="*/ 39395 w 3841071"/>
              <a:gd name="connsiteY2" fmla="*/ 2752338 h 3801219"/>
              <a:gd name="connsiteX3" fmla="*/ 1374709 w 3841071"/>
              <a:gd name="connsiteY3" fmla="*/ 2491081 h 3801219"/>
              <a:gd name="connsiteX4" fmla="*/ 1911738 w 3841071"/>
              <a:gd name="connsiteY4" fmla="*/ 3739309 h 3801219"/>
              <a:gd name="connsiteX5" fmla="*/ 3537338 w 3841071"/>
              <a:gd name="connsiteY5" fmla="*/ 3318395 h 3801219"/>
              <a:gd name="connsiteX6" fmla="*/ 3798595 w 3841071"/>
              <a:gd name="connsiteY6" fmla="*/ 821938 h 3801219"/>
              <a:gd name="connsiteX7" fmla="*/ 3000309 w 3841071"/>
              <a:gd name="connsiteY7" fmla="*/ 749366 h 3801219"/>
              <a:gd name="connsiteX8" fmla="*/ 2303623 w 3841071"/>
              <a:gd name="connsiteY8" fmla="*/ 270395 h 3801219"/>
              <a:gd name="connsiteX9" fmla="*/ 1664995 w 3841071"/>
              <a:gd name="connsiteY9" fmla="*/ 52681 h 3801219"/>
              <a:gd name="connsiteX10" fmla="*/ 1389223 w 3841071"/>
              <a:gd name="connsiteY10" fmla="*/ 67195 h 3801219"/>
              <a:gd name="connsiteX0" fmla="*/ 1389223 w 3828491"/>
              <a:gd name="connsiteY0" fmla="*/ 67195 h 3532015"/>
              <a:gd name="connsiteX1" fmla="*/ 445795 w 3828491"/>
              <a:gd name="connsiteY1" fmla="*/ 778395 h 3532015"/>
              <a:gd name="connsiteX2" fmla="*/ 39395 w 3828491"/>
              <a:gd name="connsiteY2" fmla="*/ 2752338 h 3532015"/>
              <a:gd name="connsiteX3" fmla="*/ 1374709 w 3828491"/>
              <a:gd name="connsiteY3" fmla="*/ 2491081 h 3532015"/>
              <a:gd name="connsiteX4" fmla="*/ 2405223 w 3828491"/>
              <a:gd name="connsiteY4" fmla="*/ 3303880 h 3532015"/>
              <a:gd name="connsiteX5" fmla="*/ 3537338 w 3828491"/>
              <a:gd name="connsiteY5" fmla="*/ 3318395 h 3532015"/>
              <a:gd name="connsiteX6" fmla="*/ 3798595 w 3828491"/>
              <a:gd name="connsiteY6" fmla="*/ 821938 h 3532015"/>
              <a:gd name="connsiteX7" fmla="*/ 3000309 w 3828491"/>
              <a:gd name="connsiteY7" fmla="*/ 749366 h 3532015"/>
              <a:gd name="connsiteX8" fmla="*/ 2303623 w 3828491"/>
              <a:gd name="connsiteY8" fmla="*/ 270395 h 3532015"/>
              <a:gd name="connsiteX9" fmla="*/ 1664995 w 3828491"/>
              <a:gd name="connsiteY9" fmla="*/ 52681 h 3532015"/>
              <a:gd name="connsiteX10" fmla="*/ 1389223 w 3828491"/>
              <a:gd name="connsiteY10" fmla="*/ 67195 h 353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28491" h="3532015">
                <a:moveTo>
                  <a:pt x="1389223" y="67195"/>
                </a:moveTo>
                <a:cubicBezTo>
                  <a:pt x="1186023" y="188147"/>
                  <a:pt x="670766" y="330871"/>
                  <a:pt x="445795" y="778395"/>
                </a:cubicBezTo>
                <a:cubicBezTo>
                  <a:pt x="220824" y="1225919"/>
                  <a:pt x="-115424" y="2466890"/>
                  <a:pt x="39395" y="2752338"/>
                </a:cubicBezTo>
                <a:cubicBezTo>
                  <a:pt x="194214" y="3037786"/>
                  <a:pt x="980404" y="2399157"/>
                  <a:pt x="1374709" y="2491081"/>
                </a:cubicBezTo>
                <a:cubicBezTo>
                  <a:pt x="1769014" y="2583005"/>
                  <a:pt x="2044785" y="3165994"/>
                  <a:pt x="2405223" y="3303880"/>
                </a:cubicBezTo>
                <a:cubicBezTo>
                  <a:pt x="2765661" y="3441766"/>
                  <a:pt x="3305109" y="3732052"/>
                  <a:pt x="3537338" y="3318395"/>
                </a:cubicBezTo>
                <a:cubicBezTo>
                  <a:pt x="3769567" y="2904738"/>
                  <a:pt x="3888100" y="1250110"/>
                  <a:pt x="3798595" y="821938"/>
                </a:cubicBezTo>
                <a:cubicBezTo>
                  <a:pt x="3709090" y="393767"/>
                  <a:pt x="3249471" y="841290"/>
                  <a:pt x="3000309" y="749366"/>
                </a:cubicBezTo>
                <a:cubicBezTo>
                  <a:pt x="2751147" y="657442"/>
                  <a:pt x="2526175" y="386509"/>
                  <a:pt x="2303623" y="270395"/>
                </a:cubicBezTo>
                <a:cubicBezTo>
                  <a:pt x="2081071" y="154281"/>
                  <a:pt x="1810138" y="86548"/>
                  <a:pt x="1664995" y="52681"/>
                </a:cubicBezTo>
                <a:cubicBezTo>
                  <a:pt x="1519852" y="18814"/>
                  <a:pt x="1592423" y="-53757"/>
                  <a:pt x="1389223" y="6719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515203" y="1429208"/>
            <a:ext cx="866504" cy="438653"/>
            <a:chOff x="2265336" y="2125918"/>
            <a:chExt cx="1395684" cy="877305"/>
          </a:xfrm>
        </p:grpSpPr>
        <p:sp>
          <p:nvSpPr>
            <p:cNvPr id="4" name="Freihandform 3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436096" y="1372798"/>
            <a:ext cx="866504" cy="438653"/>
            <a:chOff x="2265336" y="2125918"/>
            <a:chExt cx="1395684" cy="877305"/>
          </a:xfrm>
        </p:grpSpPr>
        <p:sp>
          <p:nvSpPr>
            <p:cNvPr id="14" name="Freihandform 13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7380312" y="1271861"/>
            <a:ext cx="866504" cy="438653"/>
            <a:chOff x="2265336" y="2125918"/>
            <a:chExt cx="1395684" cy="877305"/>
          </a:xfrm>
        </p:grpSpPr>
        <p:sp>
          <p:nvSpPr>
            <p:cNvPr id="17" name="Freihandform 16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7164288" y="2596864"/>
            <a:ext cx="866504" cy="438653"/>
            <a:chOff x="2265336" y="2125918"/>
            <a:chExt cx="1395684" cy="877305"/>
          </a:xfrm>
        </p:grpSpPr>
        <p:sp>
          <p:nvSpPr>
            <p:cNvPr id="20" name="Freihandform 19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2" name="Freihandform 21"/>
          <p:cNvSpPr/>
          <p:nvPr/>
        </p:nvSpPr>
        <p:spPr>
          <a:xfrm>
            <a:off x="2133541" y="2204978"/>
            <a:ext cx="535205" cy="783772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6629082" y="1957000"/>
            <a:ext cx="535205" cy="783772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3073305" y="1968797"/>
            <a:ext cx="1807643" cy="619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19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0800000">
            <a:off x="984356" y="2292375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" name="Bogen 2"/>
          <p:cNvSpPr/>
          <p:nvPr/>
        </p:nvSpPr>
        <p:spPr>
          <a:xfrm>
            <a:off x="970045" y="2407703"/>
            <a:ext cx="2304256" cy="988327"/>
          </a:xfrm>
          <a:prstGeom prst="arc">
            <a:avLst>
              <a:gd name="adj1" fmla="val 10883702"/>
              <a:gd name="adj2" fmla="val 21502511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2"/>
          </p:cNvCxnSpPr>
          <p:nvPr/>
        </p:nvCxnSpPr>
        <p:spPr>
          <a:xfrm flipH="1" flipV="1">
            <a:off x="2122173" y="404664"/>
            <a:ext cx="1149617" cy="246459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>
            <a:stCxn id="3" idx="0"/>
          </p:cNvCxnSpPr>
          <p:nvPr/>
        </p:nvCxnSpPr>
        <p:spPr>
          <a:xfrm flipV="1">
            <a:off x="971898" y="387875"/>
            <a:ext cx="1150275" cy="2485979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5058432" y="1758808"/>
            <a:ext cx="146827" cy="1440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3724727">
            <a:off x="4047448" y="791598"/>
            <a:ext cx="2168797" cy="2085382"/>
          </a:xfrm>
          <a:prstGeom prst="arc">
            <a:avLst>
              <a:gd name="adj1" fmla="val 16200000"/>
              <a:gd name="adj2" fmla="val 127269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stCxn id="13" idx="2"/>
            <a:endCxn id="12" idx="0"/>
          </p:cNvCxnSpPr>
          <p:nvPr/>
        </p:nvCxnSpPr>
        <p:spPr>
          <a:xfrm flipH="1">
            <a:off x="5131846" y="765056"/>
            <a:ext cx="78427" cy="99375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2" idx="6"/>
            <a:endCxn id="13" idx="0"/>
          </p:cNvCxnSpPr>
          <p:nvPr/>
        </p:nvCxnSpPr>
        <p:spPr>
          <a:xfrm flipV="1">
            <a:off x="5205259" y="1346041"/>
            <a:ext cx="847901" cy="48477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Bogen 19"/>
          <p:cNvSpPr/>
          <p:nvPr/>
        </p:nvSpPr>
        <p:spPr>
          <a:xfrm rot="3724727">
            <a:off x="4632802" y="1354438"/>
            <a:ext cx="998088" cy="959700"/>
          </a:xfrm>
          <a:prstGeom prst="arc">
            <a:avLst>
              <a:gd name="adj1" fmla="val 16200000"/>
              <a:gd name="adj2" fmla="val 1272697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11560" y="186904"/>
            <a:ext cx="146827" cy="1440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5688400" y="1424893"/>
            <a:ext cx="160310" cy="242387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5080576" y="973900"/>
            <a:ext cx="236618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549054" y="1467234"/>
            <a:ext cx="160310" cy="242387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5080576" y="1168643"/>
            <a:ext cx="236618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1138442">
            <a:off x="4000311" y="765056"/>
            <a:ext cx="2160240" cy="1734877"/>
          </a:xfrm>
          <a:prstGeom prst="arc">
            <a:avLst>
              <a:gd name="adj1" fmla="val 16200000"/>
              <a:gd name="adj2" fmla="val 188975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164894" y="1106333"/>
                <a:ext cx="79208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894" y="1106333"/>
                <a:ext cx="792088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054766" y="277117"/>
                <a:ext cx="79208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766" y="277117"/>
                <a:ext cx="792088" cy="7218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uppieren 40"/>
          <p:cNvGrpSpPr/>
          <p:nvPr/>
        </p:nvGrpSpPr>
        <p:grpSpPr>
          <a:xfrm rot="10800000">
            <a:off x="6809725" y="324056"/>
            <a:ext cx="2318567" cy="3008155"/>
            <a:chOff x="6825433" y="1017917"/>
            <a:chExt cx="2318567" cy="3008155"/>
          </a:xfrm>
        </p:grpSpPr>
        <p:sp>
          <p:nvSpPr>
            <p:cNvPr id="37" name="Bogen 36"/>
            <p:cNvSpPr/>
            <p:nvPr/>
          </p:nvSpPr>
          <p:spPr>
            <a:xfrm rot="10800000">
              <a:off x="6839744" y="2922417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Bogen 37"/>
            <p:cNvSpPr/>
            <p:nvPr/>
          </p:nvSpPr>
          <p:spPr>
            <a:xfrm>
              <a:off x="6825433" y="3037745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cxnSp>
          <p:nvCxnSpPr>
            <p:cNvPr id="39" name="Gerade Verbindung 38"/>
            <p:cNvCxnSpPr>
              <a:stCxn id="38" idx="2"/>
            </p:cNvCxnSpPr>
            <p:nvPr/>
          </p:nvCxnSpPr>
          <p:spPr>
            <a:xfrm flipH="1" flipV="1">
              <a:off x="7977561" y="1034706"/>
              <a:ext cx="1149617" cy="246459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Gerade Verbindung 39"/>
            <p:cNvCxnSpPr>
              <a:stCxn id="38" idx="0"/>
            </p:cNvCxnSpPr>
            <p:nvPr/>
          </p:nvCxnSpPr>
          <p:spPr>
            <a:xfrm flipV="1">
              <a:off x="6827286" y="1017917"/>
              <a:ext cx="1150275" cy="2485979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2" name="Rechteck 41"/>
          <p:cNvSpPr/>
          <p:nvPr/>
        </p:nvSpPr>
        <p:spPr>
          <a:xfrm>
            <a:off x="2696981" y="4509120"/>
            <a:ext cx="1328637" cy="132863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/>
          <p:cNvSpPr/>
          <p:nvPr/>
        </p:nvSpPr>
        <p:spPr>
          <a:xfrm>
            <a:off x="5549054" y="4509120"/>
            <a:ext cx="1754115" cy="1512168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680061" y="3854274"/>
            <a:ext cx="3008175" cy="2654878"/>
          </a:xfrm>
          <a:custGeom>
            <a:avLst/>
            <a:gdLst>
              <a:gd name="connsiteX0" fmla="*/ 1121196 w 3008175"/>
              <a:gd name="connsiteY0" fmla="*/ 64583 h 2654878"/>
              <a:gd name="connsiteX1" fmla="*/ 61653 w 3008175"/>
              <a:gd name="connsiteY1" fmla="*/ 761269 h 2654878"/>
              <a:gd name="connsiteX2" fmla="*/ 337425 w 3008175"/>
              <a:gd name="connsiteY2" fmla="*/ 2357840 h 2654878"/>
              <a:gd name="connsiteX3" fmla="*/ 2079139 w 3008175"/>
              <a:gd name="connsiteY3" fmla="*/ 2633612 h 2654878"/>
              <a:gd name="connsiteX4" fmla="*/ 2920968 w 3008175"/>
              <a:gd name="connsiteY4" fmla="*/ 2067555 h 2654878"/>
              <a:gd name="connsiteX5" fmla="*/ 2920968 w 3008175"/>
              <a:gd name="connsiteY5" fmla="*/ 717726 h 2654878"/>
              <a:gd name="connsiteX6" fmla="*/ 2383939 w 3008175"/>
              <a:gd name="connsiteY6" fmla="*/ 108126 h 2654878"/>
              <a:gd name="connsiteX7" fmla="*/ 1527596 w 3008175"/>
              <a:gd name="connsiteY7" fmla="*/ 35555 h 2654878"/>
              <a:gd name="connsiteX8" fmla="*/ 1121196 w 3008175"/>
              <a:gd name="connsiteY8" fmla="*/ 64583 h 265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8175" h="2654878">
                <a:moveTo>
                  <a:pt x="1121196" y="64583"/>
                </a:moveTo>
                <a:cubicBezTo>
                  <a:pt x="876872" y="185535"/>
                  <a:pt x="192282" y="379059"/>
                  <a:pt x="61653" y="761269"/>
                </a:cubicBezTo>
                <a:cubicBezTo>
                  <a:pt x="-68976" y="1143479"/>
                  <a:pt x="1177" y="2045783"/>
                  <a:pt x="337425" y="2357840"/>
                </a:cubicBezTo>
                <a:cubicBezTo>
                  <a:pt x="673673" y="2669897"/>
                  <a:pt x="1648548" y="2681993"/>
                  <a:pt x="2079139" y="2633612"/>
                </a:cubicBezTo>
                <a:cubicBezTo>
                  <a:pt x="2509730" y="2585231"/>
                  <a:pt x="2780663" y="2386869"/>
                  <a:pt x="2920968" y="2067555"/>
                </a:cubicBezTo>
                <a:cubicBezTo>
                  <a:pt x="3061273" y="1748241"/>
                  <a:pt x="3010473" y="1044297"/>
                  <a:pt x="2920968" y="717726"/>
                </a:cubicBezTo>
                <a:cubicBezTo>
                  <a:pt x="2831463" y="391155"/>
                  <a:pt x="2616168" y="221821"/>
                  <a:pt x="2383939" y="108126"/>
                </a:cubicBezTo>
                <a:cubicBezTo>
                  <a:pt x="2151710" y="-5569"/>
                  <a:pt x="1735634" y="42812"/>
                  <a:pt x="1527596" y="35555"/>
                </a:cubicBezTo>
                <a:cubicBezTo>
                  <a:pt x="1319558" y="28298"/>
                  <a:pt x="1365520" y="-56369"/>
                  <a:pt x="1121196" y="6458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3054766" y="5283164"/>
            <a:ext cx="670902" cy="246779"/>
          </a:xfrm>
          <a:custGeom>
            <a:avLst/>
            <a:gdLst>
              <a:gd name="connsiteX0" fmla="*/ 0 w 493486"/>
              <a:gd name="connsiteY0" fmla="*/ 232265 h 246779"/>
              <a:gd name="connsiteX1" fmla="*/ 290286 w 493486"/>
              <a:gd name="connsiteY1" fmla="*/ 36 h 246779"/>
              <a:gd name="connsiteX2" fmla="*/ 493486 w 493486"/>
              <a:gd name="connsiteY2" fmla="*/ 246779 h 24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486" h="246779">
                <a:moveTo>
                  <a:pt x="0" y="232265"/>
                </a:moveTo>
                <a:cubicBezTo>
                  <a:pt x="104019" y="114941"/>
                  <a:pt x="208038" y="-2383"/>
                  <a:pt x="290286" y="36"/>
                </a:cubicBezTo>
                <a:cubicBezTo>
                  <a:pt x="372534" y="2455"/>
                  <a:pt x="454781" y="205655"/>
                  <a:pt x="493486" y="24677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3549097" y="479715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3018062" y="479715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4043059" y="3669608"/>
            <a:ext cx="7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(Zaun)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5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70045" y="2292375"/>
            <a:ext cx="2912773" cy="1103655"/>
            <a:chOff x="970045" y="2292375"/>
            <a:chExt cx="2318567" cy="1103655"/>
          </a:xfrm>
        </p:grpSpPr>
        <p:sp>
          <p:nvSpPr>
            <p:cNvPr id="2" name="Bogen 1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" name="Bogen 2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6660232" y="2464318"/>
            <a:ext cx="1295242" cy="831374"/>
            <a:chOff x="970045" y="2292375"/>
            <a:chExt cx="2318567" cy="1103655"/>
          </a:xfrm>
        </p:grpSpPr>
        <p:sp>
          <p:nvSpPr>
            <p:cNvPr id="6" name="Bogen 5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7" name="Bogen 6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 flipV="1">
            <a:off x="4283968" y="2520204"/>
            <a:ext cx="1807643" cy="619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6647543" y="2162807"/>
            <a:ext cx="1308783" cy="711022"/>
          </a:xfrm>
          <a:custGeom>
            <a:avLst/>
            <a:gdLst>
              <a:gd name="connsiteX0" fmla="*/ 0 w 1308783"/>
              <a:gd name="connsiteY0" fmla="*/ 711022 h 711022"/>
              <a:gd name="connsiteX1" fmla="*/ 275771 w 1308783"/>
              <a:gd name="connsiteY1" fmla="*/ 86907 h 711022"/>
              <a:gd name="connsiteX2" fmla="*/ 899886 w 1308783"/>
              <a:gd name="connsiteY2" fmla="*/ 43364 h 711022"/>
              <a:gd name="connsiteX3" fmla="*/ 1248228 w 1308783"/>
              <a:gd name="connsiteY3" fmla="*/ 449764 h 711022"/>
              <a:gd name="connsiteX4" fmla="*/ 1306286 w 1308783"/>
              <a:gd name="connsiteY4" fmla="*/ 638450 h 71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783" h="711022">
                <a:moveTo>
                  <a:pt x="0" y="711022"/>
                </a:moveTo>
                <a:cubicBezTo>
                  <a:pt x="62895" y="454602"/>
                  <a:pt x="125790" y="198183"/>
                  <a:pt x="275771" y="86907"/>
                </a:cubicBezTo>
                <a:cubicBezTo>
                  <a:pt x="425752" y="-24369"/>
                  <a:pt x="737810" y="-17112"/>
                  <a:pt x="899886" y="43364"/>
                </a:cubicBezTo>
                <a:cubicBezTo>
                  <a:pt x="1061962" y="103840"/>
                  <a:pt x="1180495" y="350583"/>
                  <a:pt x="1248228" y="449764"/>
                </a:cubicBezTo>
                <a:cubicBezTo>
                  <a:pt x="1315961" y="548945"/>
                  <a:pt x="1311123" y="593697"/>
                  <a:pt x="1306286" y="63845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970045" y="1388851"/>
            <a:ext cx="2912773" cy="2895431"/>
          </a:xfrm>
          <a:prstGeom prst="arc">
            <a:avLst>
              <a:gd name="adj1" fmla="val 1079064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513495" y="1388851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rot="-2700000" flipH="1">
            <a:off x="1732977" y="1659166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2700000" flipH="1">
            <a:off x="3162109" y="1652772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1241914" y="1506112"/>
            <a:ext cx="504056" cy="504056"/>
            <a:chOff x="1439616" y="1525953"/>
            <a:chExt cx="504056" cy="504056"/>
          </a:xfrm>
        </p:grpSpPr>
        <p:sp>
          <p:nvSpPr>
            <p:cNvPr id="15" name="Bogen 14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 rot="10800000">
            <a:off x="3175102" y="1589121"/>
            <a:ext cx="504056" cy="504056"/>
            <a:chOff x="1439616" y="1525953"/>
            <a:chExt cx="504056" cy="504056"/>
          </a:xfrm>
        </p:grpSpPr>
        <p:sp>
          <p:nvSpPr>
            <p:cNvPr id="20" name="Bogen 19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 rot="7779644">
            <a:off x="2297884" y="1192960"/>
            <a:ext cx="504056" cy="504056"/>
            <a:chOff x="1439616" y="1525953"/>
            <a:chExt cx="504056" cy="504056"/>
          </a:xfrm>
        </p:grpSpPr>
        <p:sp>
          <p:nvSpPr>
            <p:cNvPr id="23" name="Bogen 22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" name="Gerade Verbindung mit Pfeil 24"/>
          <p:cNvCxnSpPr/>
          <p:nvPr/>
        </p:nvCxnSpPr>
        <p:spPr>
          <a:xfrm rot="10800000" flipH="1">
            <a:off x="2523925" y="650273"/>
            <a:ext cx="25987" cy="738578"/>
          </a:xfrm>
          <a:prstGeom prst="straightConnector1">
            <a:avLst/>
          </a:prstGeom>
          <a:ln w="381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92923" y="862437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FF00"/>
                </a:solidFill>
              </a:rPr>
              <a:t>n(</a:t>
            </a:r>
            <a:r>
              <a:rPr lang="de-DE" sz="2000" b="1" dirty="0" err="1" smtClean="0">
                <a:solidFill>
                  <a:srgbClr val="00FF00"/>
                </a:solidFill>
              </a:rPr>
              <a:t>u,v</a:t>
            </a:r>
            <a:r>
              <a:rPr lang="de-DE" sz="2000" b="1" dirty="0" smtClean="0">
                <a:solidFill>
                  <a:srgbClr val="00FF00"/>
                </a:solidFill>
              </a:rPr>
              <a:t>)</a:t>
            </a:r>
            <a:endParaRPr lang="de-DE" sz="2000" b="1" dirty="0">
              <a:solidFill>
                <a:srgbClr val="00FF00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5724128" y="5733256"/>
            <a:ext cx="2664296" cy="831374"/>
            <a:chOff x="970045" y="2292375"/>
            <a:chExt cx="2318567" cy="1103655"/>
          </a:xfrm>
        </p:grpSpPr>
        <p:sp>
          <p:nvSpPr>
            <p:cNvPr id="29" name="Bogen 28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0" name="Bogen 29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1" name="Parallelogramm 30"/>
          <p:cNvSpPr/>
          <p:nvPr/>
        </p:nvSpPr>
        <p:spPr>
          <a:xfrm>
            <a:off x="5377888" y="3543390"/>
            <a:ext cx="2974876" cy="909962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6516216" y="3780906"/>
            <a:ext cx="266507" cy="251126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6809653" y="3906469"/>
            <a:ext cx="522043" cy="91902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ihandform 26"/>
          <p:cNvSpPr/>
          <p:nvPr/>
        </p:nvSpPr>
        <p:spPr>
          <a:xfrm>
            <a:off x="4978400" y="4005889"/>
            <a:ext cx="3773853" cy="2424207"/>
          </a:xfrm>
          <a:custGeom>
            <a:avLst/>
            <a:gdLst>
              <a:gd name="connsiteX0" fmla="*/ 0 w 3773853"/>
              <a:gd name="connsiteY0" fmla="*/ 1872397 h 2424207"/>
              <a:gd name="connsiteX1" fmla="*/ 638629 w 3773853"/>
              <a:gd name="connsiteY1" fmla="*/ 2307825 h 2424207"/>
              <a:gd name="connsiteX2" fmla="*/ 1785257 w 3773853"/>
              <a:gd name="connsiteY2" fmla="*/ 54 h 2424207"/>
              <a:gd name="connsiteX3" fmla="*/ 3541486 w 3773853"/>
              <a:gd name="connsiteY3" fmla="*/ 2235254 h 2424207"/>
              <a:gd name="connsiteX4" fmla="*/ 3773714 w 3773853"/>
              <a:gd name="connsiteY4" fmla="*/ 1451482 h 242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3853" h="2424207">
                <a:moveTo>
                  <a:pt x="0" y="1872397"/>
                </a:moveTo>
                <a:cubicBezTo>
                  <a:pt x="170543" y="2246139"/>
                  <a:pt x="341086" y="2619882"/>
                  <a:pt x="638629" y="2307825"/>
                </a:cubicBezTo>
                <a:cubicBezTo>
                  <a:pt x="936172" y="1995768"/>
                  <a:pt x="1301448" y="12149"/>
                  <a:pt x="1785257" y="54"/>
                </a:cubicBezTo>
                <a:cubicBezTo>
                  <a:pt x="2269066" y="-12041"/>
                  <a:pt x="3210076" y="1993349"/>
                  <a:pt x="3541486" y="2235254"/>
                </a:cubicBezTo>
                <a:cubicBezTo>
                  <a:pt x="3872896" y="2477159"/>
                  <a:pt x="3742266" y="1582111"/>
                  <a:pt x="3773714" y="145148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8261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4171025" y="260648"/>
            <a:ext cx="38118" cy="366947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4149401" y="3935934"/>
            <a:ext cx="3220989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2090221" y="3931533"/>
            <a:ext cx="2091993" cy="201774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775047" y="116632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z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370390" y="36992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701731" y="558924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780618" y="910791"/>
            <a:ext cx="5291925" cy="2106065"/>
          </a:xfrm>
          <a:custGeom>
            <a:avLst/>
            <a:gdLst>
              <a:gd name="connsiteX0" fmla="*/ 527153 w 5291925"/>
              <a:gd name="connsiteY0" fmla="*/ 424523 h 2106065"/>
              <a:gd name="connsiteX1" fmla="*/ 1949553 w 5291925"/>
              <a:gd name="connsiteY1" fmla="*/ 3609 h 2106065"/>
              <a:gd name="connsiteX2" fmla="*/ 2965553 w 5291925"/>
              <a:gd name="connsiteY2" fmla="*/ 685780 h 2106065"/>
              <a:gd name="connsiteX3" fmla="*/ 3821896 w 5291925"/>
              <a:gd name="connsiteY3" fmla="*/ 32638 h 2106065"/>
              <a:gd name="connsiteX4" fmla="*/ 5229782 w 5291925"/>
              <a:gd name="connsiteY4" fmla="*/ 801895 h 2106065"/>
              <a:gd name="connsiteX5" fmla="*/ 4852411 w 5291925"/>
              <a:gd name="connsiteY5" fmla="*/ 1977552 h 2106065"/>
              <a:gd name="connsiteX6" fmla="*/ 3154239 w 5291925"/>
              <a:gd name="connsiteY6" fmla="*/ 1992066 h 2106065"/>
              <a:gd name="connsiteX7" fmla="*/ 2065668 w 5291925"/>
              <a:gd name="connsiteY7" fmla="*/ 1237323 h 2106065"/>
              <a:gd name="connsiteX8" fmla="*/ 1485096 w 5291925"/>
              <a:gd name="connsiteY8" fmla="*/ 1861438 h 2106065"/>
              <a:gd name="connsiteX9" fmla="*/ 62696 w 5291925"/>
              <a:gd name="connsiteY9" fmla="*/ 1455038 h 2106065"/>
              <a:gd name="connsiteX10" fmla="*/ 280411 w 5291925"/>
              <a:gd name="connsiteY10" fmla="*/ 613209 h 2106065"/>
              <a:gd name="connsiteX11" fmla="*/ 527153 w 5291925"/>
              <a:gd name="connsiteY11" fmla="*/ 424523 h 210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91925" h="2106065">
                <a:moveTo>
                  <a:pt x="527153" y="424523"/>
                </a:moveTo>
                <a:cubicBezTo>
                  <a:pt x="805343" y="322923"/>
                  <a:pt x="1543153" y="-39934"/>
                  <a:pt x="1949553" y="3609"/>
                </a:cubicBezTo>
                <a:cubicBezTo>
                  <a:pt x="2355953" y="47152"/>
                  <a:pt x="2653496" y="680942"/>
                  <a:pt x="2965553" y="685780"/>
                </a:cubicBezTo>
                <a:cubicBezTo>
                  <a:pt x="3277610" y="690618"/>
                  <a:pt x="3444525" y="13286"/>
                  <a:pt x="3821896" y="32638"/>
                </a:cubicBezTo>
                <a:cubicBezTo>
                  <a:pt x="4199267" y="51990"/>
                  <a:pt x="5058029" y="477743"/>
                  <a:pt x="5229782" y="801895"/>
                </a:cubicBezTo>
                <a:cubicBezTo>
                  <a:pt x="5401535" y="1126047"/>
                  <a:pt x="5198335" y="1779190"/>
                  <a:pt x="4852411" y="1977552"/>
                </a:cubicBezTo>
                <a:cubicBezTo>
                  <a:pt x="4506487" y="2175914"/>
                  <a:pt x="3618696" y="2115437"/>
                  <a:pt x="3154239" y="1992066"/>
                </a:cubicBezTo>
                <a:cubicBezTo>
                  <a:pt x="2689782" y="1868695"/>
                  <a:pt x="2343858" y="1259094"/>
                  <a:pt x="2065668" y="1237323"/>
                </a:cubicBezTo>
                <a:cubicBezTo>
                  <a:pt x="1787478" y="1215552"/>
                  <a:pt x="1818925" y="1825152"/>
                  <a:pt x="1485096" y="1861438"/>
                </a:cubicBezTo>
                <a:cubicBezTo>
                  <a:pt x="1151267" y="1897724"/>
                  <a:pt x="263477" y="1663076"/>
                  <a:pt x="62696" y="1455038"/>
                </a:cubicBezTo>
                <a:cubicBezTo>
                  <a:pt x="-138085" y="1247000"/>
                  <a:pt x="200582" y="787381"/>
                  <a:pt x="280411" y="613209"/>
                </a:cubicBezTo>
                <a:cubicBezTo>
                  <a:pt x="360240" y="439038"/>
                  <a:pt x="248963" y="526123"/>
                  <a:pt x="527153" y="42452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780619" y="3290182"/>
            <a:ext cx="5291924" cy="1306540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9" idx="6"/>
          </p:cNvCxnSpPr>
          <p:nvPr/>
        </p:nvCxnSpPr>
        <p:spPr>
          <a:xfrm>
            <a:off x="7072542" y="1963823"/>
            <a:ext cx="1" cy="1979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9" idx="2"/>
          </p:cNvCxnSpPr>
          <p:nvPr/>
        </p:nvCxnSpPr>
        <p:spPr>
          <a:xfrm>
            <a:off x="1780618" y="2095385"/>
            <a:ext cx="1" cy="1848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076056" y="167143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F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350741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 10"/>
          <p:cNvSpPr/>
          <p:nvPr/>
        </p:nvSpPr>
        <p:spPr>
          <a:xfrm rot="9147291">
            <a:off x="39345" y="700383"/>
            <a:ext cx="2203924" cy="2050918"/>
          </a:xfrm>
          <a:prstGeom prst="parallelogram">
            <a:avLst>
              <a:gd name="adj" fmla="val 58941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1305646" y="963253"/>
            <a:ext cx="3097639" cy="1900823"/>
            <a:chOff x="2430448" y="1712190"/>
            <a:chExt cx="2158851" cy="1324749"/>
          </a:xfrm>
          <a:solidFill>
            <a:schemeClr val="bg1"/>
          </a:solidFill>
        </p:grpSpPr>
        <p:sp>
          <p:nvSpPr>
            <p:cNvPr id="3" name="Bogen 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grp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grp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  <a:grpFill/>
          </p:grpSpPr>
          <p:sp>
            <p:nvSpPr>
              <p:cNvPr id="6" name="Ellipse 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  <a:grpFill/>
            </p:grpSpPr>
            <p:sp>
              <p:nvSpPr>
                <p:cNvPr id="8" name="Bogen 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" name="Freihandform 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10" name="Freihandform 9"/>
          <p:cNvSpPr/>
          <p:nvPr/>
        </p:nvSpPr>
        <p:spPr>
          <a:xfrm>
            <a:off x="1326839" y="1494151"/>
            <a:ext cx="421515" cy="847204"/>
          </a:xfrm>
          <a:custGeom>
            <a:avLst/>
            <a:gdLst>
              <a:gd name="connsiteX0" fmla="*/ 189263 w 421515"/>
              <a:gd name="connsiteY0" fmla="*/ 6982 h 847204"/>
              <a:gd name="connsiteX1" fmla="*/ 421491 w 421515"/>
              <a:gd name="connsiteY1" fmla="*/ 340810 h 847204"/>
              <a:gd name="connsiteX2" fmla="*/ 174749 w 421515"/>
              <a:gd name="connsiteY2" fmla="*/ 761724 h 847204"/>
              <a:gd name="connsiteX3" fmla="*/ 131206 w 421515"/>
              <a:gd name="connsiteY3" fmla="*/ 819782 h 847204"/>
              <a:gd name="connsiteX4" fmla="*/ 577 w 421515"/>
              <a:gd name="connsiteY4" fmla="*/ 427896 h 847204"/>
              <a:gd name="connsiteX5" fmla="*/ 87663 w 421515"/>
              <a:gd name="connsiteY5" fmla="*/ 137610 h 847204"/>
              <a:gd name="connsiteX6" fmla="*/ 189263 w 421515"/>
              <a:gd name="connsiteY6" fmla="*/ 6982 h 84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15" h="847204">
                <a:moveTo>
                  <a:pt x="189263" y="6982"/>
                </a:moveTo>
                <a:cubicBezTo>
                  <a:pt x="244901" y="40849"/>
                  <a:pt x="423910" y="215020"/>
                  <a:pt x="421491" y="340810"/>
                </a:cubicBezTo>
                <a:cubicBezTo>
                  <a:pt x="419072" y="466600"/>
                  <a:pt x="223130" y="681895"/>
                  <a:pt x="174749" y="761724"/>
                </a:cubicBezTo>
                <a:cubicBezTo>
                  <a:pt x="126368" y="841553"/>
                  <a:pt x="160235" y="875420"/>
                  <a:pt x="131206" y="819782"/>
                </a:cubicBezTo>
                <a:cubicBezTo>
                  <a:pt x="102177" y="764144"/>
                  <a:pt x="7834" y="541591"/>
                  <a:pt x="577" y="427896"/>
                </a:cubicBezTo>
                <a:cubicBezTo>
                  <a:pt x="-6680" y="314201"/>
                  <a:pt x="56215" y="205343"/>
                  <a:pt x="87663" y="137610"/>
                </a:cubicBezTo>
                <a:cubicBezTo>
                  <a:pt x="119111" y="69877"/>
                  <a:pt x="133625" y="-26885"/>
                  <a:pt x="189263" y="6982"/>
                </a:cubicBezTo>
                <a:close/>
              </a:path>
            </a:pathLst>
          </a:custGeom>
          <a:pattFill prst="pct20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328358" y="4164458"/>
            <a:ext cx="3097639" cy="1900823"/>
            <a:chOff x="2430448" y="1712190"/>
            <a:chExt cx="2158851" cy="1324749"/>
          </a:xfrm>
        </p:grpSpPr>
        <p:sp>
          <p:nvSpPr>
            <p:cNvPr id="13" name="Bogen 1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18" name="Bogen 1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9" name="Freihandform 1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20" name="Freihandform 19"/>
          <p:cNvSpPr/>
          <p:nvPr/>
        </p:nvSpPr>
        <p:spPr>
          <a:xfrm>
            <a:off x="2592579" y="5310305"/>
            <a:ext cx="232229" cy="740229"/>
          </a:xfrm>
          <a:custGeom>
            <a:avLst/>
            <a:gdLst>
              <a:gd name="connsiteX0" fmla="*/ 232229 w 232229"/>
              <a:gd name="connsiteY0" fmla="*/ 0 h 740229"/>
              <a:gd name="connsiteX1" fmla="*/ 0 w 232229"/>
              <a:gd name="connsiteY1" fmla="*/ 391886 h 740229"/>
              <a:gd name="connsiteX2" fmla="*/ 232229 w 232229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9" h="740229">
                <a:moveTo>
                  <a:pt x="232229" y="0"/>
                </a:moveTo>
                <a:cubicBezTo>
                  <a:pt x="116114" y="134257"/>
                  <a:pt x="0" y="268515"/>
                  <a:pt x="0" y="391886"/>
                </a:cubicBezTo>
                <a:cubicBezTo>
                  <a:pt x="0" y="515257"/>
                  <a:pt x="188686" y="684591"/>
                  <a:pt x="232229" y="74022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810293" y="5310305"/>
            <a:ext cx="188977" cy="740229"/>
          </a:xfrm>
          <a:custGeom>
            <a:avLst/>
            <a:gdLst>
              <a:gd name="connsiteX0" fmla="*/ 0 w 174497"/>
              <a:gd name="connsiteY0" fmla="*/ 0 h 740229"/>
              <a:gd name="connsiteX1" fmla="*/ 174172 w 174497"/>
              <a:gd name="connsiteY1" fmla="*/ 275772 h 740229"/>
              <a:gd name="connsiteX2" fmla="*/ 43543 w 174497"/>
              <a:gd name="connsiteY2" fmla="*/ 740229 h 740229"/>
              <a:gd name="connsiteX0" fmla="*/ 0 w 188977"/>
              <a:gd name="connsiteY0" fmla="*/ 0 h 740229"/>
              <a:gd name="connsiteX1" fmla="*/ 188686 w 188977"/>
              <a:gd name="connsiteY1" fmla="*/ 362858 h 740229"/>
              <a:gd name="connsiteX2" fmla="*/ 43543 w 188977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7" h="740229">
                <a:moveTo>
                  <a:pt x="0" y="0"/>
                </a:moveTo>
                <a:cubicBezTo>
                  <a:pt x="83457" y="76200"/>
                  <a:pt x="181429" y="239487"/>
                  <a:pt x="188686" y="362858"/>
                </a:cubicBezTo>
                <a:cubicBezTo>
                  <a:pt x="195943" y="486230"/>
                  <a:pt x="65314" y="677334"/>
                  <a:pt x="43543" y="74022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52476" y="528253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942475">
            <a:off x="2583276" y="5212194"/>
            <a:ext cx="454034" cy="454034"/>
          </a:xfrm>
          <a:prstGeom prst="arc">
            <a:avLst>
              <a:gd name="adj1" fmla="val 16200000"/>
              <a:gd name="adj2" fmla="val 1041411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572456" y="49170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27" name="Parallelogramm 26"/>
          <p:cNvSpPr/>
          <p:nvPr/>
        </p:nvSpPr>
        <p:spPr>
          <a:xfrm>
            <a:off x="1367027" y="4707603"/>
            <a:ext cx="2974876" cy="909962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2610768" y="4279985"/>
                <a:ext cx="713643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68" y="4279985"/>
                <a:ext cx="713643" cy="427618"/>
              </a:xfrm>
              <a:prstGeom prst="rect">
                <a:avLst/>
              </a:prstGeom>
              <a:blipFill rotWithShape="1"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>
            <a:stCxn id="25" idx="2"/>
          </p:cNvCxnSpPr>
          <p:nvPr/>
        </p:nvCxnSpPr>
        <p:spPr>
          <a:xfrm flipV="1">
            <a:off x="2643213" y="3717032"/>
            <a:ext cx="4305051" cy="15684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810293" y="5680419"/>
            <a:ext cx="4498011" cy="790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361923" y="3627239"/>
            <a:ext cx="2088232" cy="213222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6400800" y="4325257"/>
            <a:ext cx="2017486" cy="552274"/>
          </a:xfrm>
          <a:custGeom>
            <a:avLst/>
            <a:gdLst>
              <a:gd name="connsiteX0" fmla="*/ 0 w 2017486"/>
              <a:gd name="connsiteY0" fmla="*/ 0 h 552274"/>
              <a:gd name="connsiteX1" fmla="*/ 1016000 w 2017486"/>
              <a:gd name="connsiteY1" fmla="*/ 551543 h 552274"/>
              <a:gd name="connsiteX2" fmla="*/ 2017486 w 2017486"/>
              <a:gd name="connsiteY2" fmla="*/ 116114 h 55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486" h="552274">
                <a:moveTo>
                  <a:pt x="0" y="0"/>
                </a:moveTo>
                <a:cubicBezTo>
                  <a:pt x="339876" y="266095"/>
                  <a:pt x="679752" y="532191"/>
                  <a:pt x="1016000" y="551543"/>
                </a:cubicBezTo>
                <a:cubicBezTo>
                  <a:pt x="1352248" y="570895"/>
                  <a:pt x="1869924" y="200781"/>
                  <a:pt x="2017486" y="11611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908800" y="4876789"/>
            <a:ext cx="1016000" cy="769267"/>
          </a:xfrm>
          <a:custGeom>
            <a:avLst/>
            <a:gdLst>
              <a:gd name="connsiteX0" fmla="*/ 0 w 1016000"/>
              <a:gd name="connsiteY0" fmla="*/ 769262 h 769262"/>
              <a:gd name="connsiteX1" fmla="*/ 508000 w 1016000"/>
              <a:gd name="connsiteY1" fmla="*/ 5 h 769262"/>
              <a:gd name="connsiteX2" fmla="*/ 1016000 w 1016000"/>
              <a:gd name="connsiteY2" fmla="*/ 754748 h 769262"/>
              <a:gd name="connsiteX0" fmla="*/ 0 w 1016000"/>
              <a:gd name="connsiteY0" fmla="*/ 769267 h 769267"/>
              <a:gd name="connsiteX1" fmla="*/ 508000 w 1016000"/>
              <a:gd name="connsiteY1" fmla="*/ 10 h 769267"/>
              <a:gd name="connsiteX2" fmla="*/ 1016000 w 1016000"/>
              <a:gd name="connsiteY2" fmla="*/ 754753 h 76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69267">
                <a:moveTo>
                  <a:pt x="0" y="769267"/>
                </a:moveTo>
                <a:cubicBezTo>
                  <a:pt x="169333" y="385848"/>
                  <a:pt x="338667" y="2429"/>
                  <a:pt x="508000" y="10"/>
                </a:cubicBezTo>
                <a:cubicBezTo>
                  <a:pt x="677333" y="-2409"/>
                  <a:pt x="836991" y="428182"/>
                  <a:pt x="1016000" y="75475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7337211" y="480306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7236780" y="44937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41" name="Freihandform 40"/>
          <p:cNvSpPr/>
          <p:nvPr/>
        </p:nvSpPr>
        <p:spPr>
          <a:xfrm>
            <a:off x="6266404" y="151712"/>
            <a:ext cx="1745937" cy="2815724"/>
          </a:xfrm>
          <a:custGeom>
            <a:avLst/>
            <a:gdLst>
              <a:gd name="connsiteX0" fmla="*/ 352110 w 1745937"/>
              <a:gd name="connsiteY0" fmla="*/ 109545 h 2815724"/>
              <a:gd name="connsiteX1" fmla="*/ 1745482 w 1745937"/>
              <a:gd name="connsiteY1" fmla="*/ 1546459 h 2815724"/>
              <a:gd name="connsiteX2" fmla="*/ 192453 w 1745937"/>
              <a:gd name="connsiteY2" fmla="*/ 2765659 h 2815724"/>
              <a:gd name="connsiteX3" fmla="*/ 105367 w 1745937"/>
              <a:gd name="connsiteY3" fmla="*/ 2475374 h 2815724"/>
              <a:gd name="connsiteX4" fmla="*/ 932682 w 1745937"/>
              <a:gd name="connsiteY4" fmla="*/ 1502917 h 2815724"/>
              <a:gd name="connsiteX5" fmla="*/ 105367 w 1745937"/>
              <a:gd name="connsiteY5" fmla="*/ 254688 h 2815724"/>
              <a:gd name="connsiteX6" fmla="*/ 352110 w 1745937"/>
              <a:gd name="connsiteY6" fmla="*/ 109545 h 281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5937" h="2815724">
                <a:moveTo>
                  <a:pt x="352110" y="109545"/>
                </a:moveTo>
                <a:cubicBezTo>
                  <a:pt x="625462" y="324840"/>
                  <a:pt x="1772092" y="1103773"/>
                  <a:pt x="1745482" y="1546459"/>
                </a:cubicBezTo>
                <a:cubicBezTo>
                  <a:pt x="1718872" y="1989145"/>
                  <a:pt x="465805" y="2610840"/>
                  <a:pt x="192453" y="2765659"/>
                </a:cubicBezTo>
                <a:cubicBezTo>
                  <a:pt x="-80899" y="2920478"/>
                  <a:pt x="-18005" y="2685831"/>
                  <a:pt x="105367" y="2475374"/>
                </a:cubicBezTo>
                <a:cubicBezTo>
                  <a:pt x="228738" y="2264917"/>
                  <a:pt x="932682" y="1873031"/>
                  <a:pt x="932682" y="1502917"/>
                </a:cubicBezTo>
                <a:cubicBezTo>
                  <a:pt x="932682" y="1132803"/>
                  <a:pt x="199710" y="484498"/>
                  <a:pt x="105367" y="254688"/>
                </a:cubicBezTo>
                <a:cubicBezTo>
                  <a:pt x="11024" y="24878"/>
                  <a:pt x="78758" y="-105750"/>
                  <a:pt x="352110" y="109545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/>
          <p:cNvGrpSpPr/>
          <p:nvPr/>
        </p:nvGrpSpPr>
        <p:grpSpPr>
          <a:xfrm>
            <a:off x="7167049" y="1315285"/>
            <a:ext cx="845292" cy="668204"/>
            <a:chOff x="970045" y="2292375"/>
            <a:chExt cx="2318567" cy="1103655"/>
          </a:xfrm>
        </p:grpSpPr>
        <p:sp>
          <p:nvSpPr>
            <p:cNvPr id="43" name="Bogen 42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Bogen 43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484839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90274" y="602829"/>
            <a:ext cx="5498508" cy="5008316"/>
          </a:xfrm>
          <a:custGeom>
            <a:avLst/>
            <a:gdLst>
              <a:gd name="connsiteX0" fmla="*/ 1620697 w 5498508"/>
              <a:gd name="connsiteY0" fmla="*/ 761514 h 5008316"/>
              <a:gd name="connsiteX1" fmla="*/ 1780355 w 5498508"/>
              <a:gd name="connsiteY1" fmla="*/ 137400 h 5008316"/>
              <a:gd name="connsiteX2" fmla="*/ 1548126 w 5498508"/>
              <a:gd name="connsiteY2" fmla="*/ 137400 h 5008316"/>
              <a:gd name="connsiteX3" fmla="*/ 1301383 w 5498508"/>
              <a:gd name="connsiteY3" fmla="*/ 645400 h 5008316"/>
              <a:gd name="connsiteX4" fmla="*/ 1185269 w 5498508"/>
              <a:gd name="connsiteY4" fmla="*/ 703457 h 5008316"/>
              <a:gd name="connsiteX5" fmla="*/ 1112697 w 5498508"/>
              <a:gd name="connsiteY5" fmla="*/ 50314 h 5008316"/>
              <a:gd name="connsiteX6" fmla="*/ 894983 w 5498508"/>
              <a:gd name="connsiteY6" fmla="*/ 137400 h 5008316"/>
              <a:gd name="connsiteX7" fmla="*/ 894983 w 5498508"/>
              <a:gd name="connsiteY7" fmla="*/ 877628 h 5008316"/>
              <a:gd name="connsiteX8" fmla="*/ 227326 w 5498508"/>
              <a:gd name="connsiteY8" fmla="*/ 1138885 h 5008316"/>
              <a:gd name="connsiteX9" fmla="*/ 38640 w 5498508"/>
              <a:gd name="connsiteY9" fmla="*/ 1704942 h 5008316"/>
              <a:gd name="connsiteX10" fmla="*/ 909497 w 5498508"/>
              <a:gd name="connsiteY10" fmla="*/ 2038771 h 5008316"/>
              <a:gd name="connsiteX11" fmla="*/ 967555 w 5498508"/>
              <a:gd name="connsiteY11" fmla="*/ 2822542 h 5008316"/>
              <a:gd name="connsiteX12" fmla="*/ 836926 w 5498508"/>
              <a:gd name="connsiteY12" fmla="*/ 3519228 h 5008316"/>
              <a:gd name="connsiteX13" fmla="*/ 1490069 w 5498508"/>
              <a:gd name="connsiteY13" fmla="*/ 3707914 h 5008316"/>
              <a:gd name="connsiteX14" fmla="*/ 1330412 w 5498508"/>
              <a:gd name="connsiteY14" fmla="*/ 4462657 h 5008316"/>
              <a:gd name="connsiteX15" fmla="*/ 938526 w 5498508"/>
              <a:gd name="connsiteY15" fmla="*/ 4549742 h 5008316"/>
              <a:gd name="connsiteX16" fmla="*/ 1112697 w 5498508"/>
              <a:gd name="connsiteY16" fmla="*/ 4869057 h 5008316"/>
              <a:gd name="connsiteX17" fmla="*/ 1577155 w 5498508"/>
              <a:gd name="connsiteY17" fmla="*/ 4811000 h 5008316"/>
              <a:gd name="connsiteX18" fmla="*/ 1867440 w 5498508"/>
              <a:gd name="connsiteY18" fmla="*/ 3795000 h 5008316"/>
              <a:gd name="connsiteX19" fmla="*/ 2244812 w 5498508"/>
              <a:gd name="connsiteY19" fmla="*/ 3751457 h 5008316"/>
              <a:gd name="connsiteX20" fmla="*/ 2186755 w 5498508"/>
              <a:gd name="connsiteY20" fmla="*/ 4477171 h 5008316"/>
              <a:gd name="connsiteX21" fmla="*/ 1925497 w 5498508"/>
              <a:gd name="connsiteY21" fmla="*/ 4665857 h 5008316"/>
              <a:gd name="connsiteX22" fmla="*/ 1969040 w 5498508"/>
              <a:gd name="connsiteY22" fmla="*/ 4883571 h 5008316"/>
              <a:gd name="connsiteX23" fmla="*/ 2433497 w 5498508"/>
              <a:gd name="connsiteY23" fmla="*/ 4811000 h 5008316"/>
              <a:gd name="connsiteX24" fmla="*/ 2622183 w 5498508"/>
              <a:gd name="connsiteY24" fmla="*/ 3824028 h 5008316"/>
              <a:gd name="connsiteX25" fmla="*/ 3478526 w 5498508"/>
              <a:gd name="connsiteY25" fmla="*/ 3707914 h 5008316"/>
              <a:gd name="connsiteX26" fmla="*/ 3797840 w 5498508"/>
              <a:gd name="connsiteY26" fmla="*/ 3722428 h 5008316"/>
              <a:gd name="connsiteX27" fmla="*/ 3783326 w 5498508"/>
              <a:gd name="connsiteY27" fmla="*/ 4506200 h 5008316"/>
              <a:gd name="connsiteX28" fmla="*/ 3362412 w 5498508"/>
              <a:gd name="connsiteY28" fmla="*/ 4680371 h 5008316"/>
              <a:gd name="connsiteX29" fmla="*/ 3493040 w 5498508"/>
              <a:gd name="connsiteY29" fmla="*/ 4927114 h 5008316"/>
              <a:gd name="connsiteX30" fmla="*/ 3913955 w 5498508"/>
              <a:gd name="connsiteY30" fmla="*/ 4781971 h 5008316"/>
              <a:gd name="connsiteX31" fmla="*/ 4131669 w 5498508"/>
              <a:gd name="connsiteY31" fmla="*/ 3722428 h 5008316"/>
              <a:gd name="connsiteX32" fmla="*/ 4509040 w 5498508"/>
              <a:gd name="connsiteY32" fmla="*/ 3533742 h 5008316"/>
              <a:gd name="connsiteX33" fmla="*/ 4523555 w 5498508"/>
              <a:gd name="connsiteY33" fmla="*/ 4549742 h 5008316"/>
              <a:gd name="connsiteX34" fmla="*/ 4247783 w 5498508"/>
              <a:gd name="connsiteY34" fmla="*/ 4738428 h 5008316"/>
              <a:gd name="connsiteX35" fmla="*/ 4262297 w 5498508"/>
              <a:gd name="connsiteY35" fmla="*/ 4956142 h 5008316"/>
              <a:gd name="connsiteX36" fmla="*/ 4741269 w 5498508"/>
              <a:gd name="connsiteY36" fmla="*/ 4869057 h 5008316"/>
              <a:gd name="connsiteX37" fmla="*/ 4857383 w 5498508"/>
              <a:gd name="connsiteY37" fmla="*/ 3562771 h 5008316"/>
              <a:gd name="connsiteX38" fmla="*/ 5321840 w 5498508"/>
              <a:gd name="connsiteY38" fmla="*/ 3403114 h 5008316"/>
              <a:gd name="connsiteX39" fmla="*/ 5437955 w 5498508"/>
              <a:gd name="connsiteY39" fmla="*/ 1850085 h 5008316"/>
              <a:gd name="connsiteX40" fmla="*/ 4407440 w 5498508"/>
              <a:gd name="connsiteY40" fmla="*/ 1603342 h 5008316"/>
              <a:gd name="connsiteX41" fmla="*/ 3173726 w 5498508"/>
              <a:gd name="connsiteY41" fmla="*/ 1704942 h 5008316"/>
              <a:gd name="connsiteX42" fmla="*/ 1983555 w 5498508"/>
              <a:gd name="connsiteY42" fmla="*/ 1719457 h 5008316"/>
              <a:gd name="connsiteX43" fmla="*/ 1649726 w 5498508"/>
              <a:gd name="connsiteY43" fmla="*/ 1472714 h 5008316"/>
              <a:gd name="connsiteX44" fmla="*/ 1562640 w 5498508"/>
              <a:gd name="connsiteY44" fmla="*/ 993742 h 5008316"/>
              <a:gd name="connsiteX45" fmla="*/ 1620697 w 5498508"/>
              <a:gd name="connsiteY45" fmla="*/ 761514 h 500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98508" h="5008316">
                <a:moveTo>
                  <a:pt x="1620697" y="761514"/>
                </a:moveTo>
                <a:cubicBezTo>
                  <a:pt x="1656983" y="618790"/>
                  <a:pt x="1792450" y="241419"/>
                  <a:pt x="1780355" y="137400"/>
                </a:cubicBezTo>
                <a:cubicBezTo>
                  <a:pt x="1768260" y="33381"/>
                  <a:pt x="1627955" y="52733"/>
                  <a:pt x="1548126" y="137400"/>
                </a:cubicBezTo>
                <a:cubicBezTo>
                  <a:pt x="1468297" y="222067"/>
                  <a:pt x="1361859" y="551057"/>
                  <a:pt x="1301383" y="645400"/>
                </a:cubicBezTo>
                <a:cubicBezTo>
                  <a:pt x="1240907" y="739743"/>
                  <a:pt x="1216717" y="802638"/>
                  <a:pt x="1185269" y="703457"/>
                </a:cubicBezTo>
                <a:cubicBezTo>
                  <a:pt x="1153821" y="604276"/>
                  <a:pt x="1161078" y="144657"/>
                  <a:pt x="1112697" y="50314"/>
                </a:cubicBezTo>
                <a:cubicBezTo>
                  <a:pt x="1064316" y="-44029"/>
                  <a:pt x="931269" y="-486"/>
                  <a:pt x="894983" y="137400"/>
                </a:cubicBezTo>
                <a:cubicBezTo>
                  <a:pt x="858697" y="275286"/>
                  <a:pt x="1006259" y="710714"/>
                  <a:pt x="894983" y="877628"/>
                </a:cubicBezTo>
                <a:cubicBezTo>
                  <a:pt x="783707" y="1044542"/>
                  <a:pt x="370050" y="1000999"/>
                  <a:pt x="227326" y="1138885"/>
                </a:cubicBezTo>
                <a:cubicBezTo>
                  <a:pt x="84602" y="1276771"/>
                  <a:pt x="-75055" y="1554961"/>
                  <a:pt x="38640" y="1704942"/>
                </a:cubicBezTo>
                <a:cubicBezTo>
                  <a:pt x="152335" y="1854923"/>
                  <a:pt x="754678" y="1852504"/>
                  <a:pt x="909497" y="2038771"/>
                </a:cubicBezTo>
                <a:cubicBezTo>
                  <a:pt x="1064316" y="2225038"/>
                  <a:pt x="979650" y="2575799"/>
                  <a:pt x="967555" y="2822542"/>
                </a:cubicBezTo>
                <a:cubicBezTo>
                  <a:pt x="955460" y="3069285"/>
                  <a:pt x="749840" y="3371666"/>
                  <a:pt x="836926" y="3519228"/>
                </a:cubicBezTo>
                <a:cubicBezTo>
                  <a:pt x="924012" y="3666790"/>
                  <a:pt x="1407821" y="3550676"/>
                  <a:pt x="1490069" y="3707914"/>
                </a:cubicBezTo>
                <a:cubicBezTo>
                  <a:pt x="1572317" y="3865152"/>
                  <a:pt x="1422336" y="4322352"/>
                  <a:pt x="1330412" y="4462657"/>
                </a:cubicBezTo>
                <a:cubicBezTo>
                  <a:pt x="1238488" y="4602962"/>
                  <a:pt x="974812" y="4482009"/>
                  <a:pt x="938526" y="4549742"/>
                </a:cubicBezTo>
                <a:cubicBezTo>
                  <a:pt x="902240" y="4617475"/>
                  <a:pt x="1006259" y="4825514"/>
                  <a:pt x="1112697" y="4869057"/>
                </a:cubicBezTo>
                <a:cubicBezTo>
                  <a:pt x="1219135" y="4912600"/>
                  <a:pt x="1451365" y="4990009"/>
                  <a:pt x="1577155" y="4811000"/>
                </a:cubicBezTo>
                <a:cubicBezTo>
                  <a:pt x="1702945" y="4631991"/>
                  <a:pt x="1756164" y="3971590"/>
                  <a:pt x="1867440" y="3795000"/>
                </a:cubicBezTo>
                <a:cubicBezTo>
                  <a:pt x="1978716" y="3618410"/>
                  <a:pt x="2191593" y="3637762"/>
                  <a:pt x="2244812" y="3751457"/>
                </a:cubicBezTo>
                <a:cubicBezTo>
                  <a:pt x="2298031" y="3865152"/>
                  <a:pt x="2239974" y="4324771"/>
                  <a:pt x="2186755" y="4477171"/>
                </a:cubicBezTo>
                <a:cubicBezTo>
                  <a:pt x="2133536" y="4629571"/>
                  <a:pt x="1961783" y="4598124"/>
                  <a:pt x="1925497" y="4665857"/>
                </a:cubicBezTo>
                <a:cubicBezTo>
                  <a:pt x="1889211" y="4733590"/>
                  <a:pt x="1884373" y="4859381"/>
                  <a:pt x="1969040" y="4883571"/>
                </a:cubicBezTo>
                <a:cubicBezTo>
                  <a:pt x="2053707" y="4907761"/>
                  <a:pt x="2324640" y="4987590"/>
                  <a:pt x="2433497" y="4811000"/>
                </a:cubicBezTo>
                <a:cubicBezTo>
                  <a:pt x="2542354" y="4634410"/>
                  <a:pt x="2448012" y="4007876"/>
                  <a:pt x="2622183" y="3824028"/>
                </a:cubicBezTo>
                <a:cubicBezTo>
                  <a:pt x="2796354" y="3640180"/>
                  <a:pt x="3282583" y="3724847"/>
                  <a:pt x="3478526" y="3707914"/>
                </a:cubicBezTo>
                <a:cubicBezTo>
                  <a:pt x="3674469" y="3690981"/>
                  <a:pt x="3747040" y="3589380"/>
                  <a:pt x="3797840" y="3722428"/>
                </a:cubicBezTo>
                <a:cubicBezTo>
                  <a:pt x="3848640" y="3855476"/>
                  <a:pt x="3855897" y="4346543"/>
                  <a:pt x="3783326" y="4506200"/>
                </a:cubicBezTo>
                <a:cubicBezTo>
                  <a:pt x="3710755" y="4665857"/>
                  <a:pt x="3410793" y="4610219"/>
                  <a:pt x="3362412" y="4680371"/>
                </a:cubicBezTo>
                <a:cubicBezTo>
                  <a:pt x="3314031" y="4750523"/>
                  <a:pt x="3401116" y="4910181"/>
                  <a:pt x="3493040" y="4927114"/>
                </a:cubicBezTo>
                <a:cubicBezTo>
                  <a:pt x="3584964" y="4944047"/>
                  <a:pt x="3807517" y="4982752"/>
                  <a:pt x="3913955" y="4781971"/>
                </a:cubicBezTo>
                <a:cubicBezTo>
                  <a:pt x="4020393" y="4581190"/>
                  <a:pt x="4032488" y="3930466"/>
                  <a:pt x="4131669" y="3722428"/>
                </a:cubicBezTo>
                <a:cubicBezTo>
                  <a:pt x="4230850" y="3514390"/>
                  <a:pt x="4443726" y="3395856"/>
                  <a:pt x="4509040" y="3533742"/>
                </a:cubicBezTo>
                <a:cubicBezTo>
                  <a:pt x="4574354" y="3671628"/>
                  <a:pt x="4567098" y="4348961"/>
                  <a:pt x="4523555" y="4549742"/>
                </a:cubicBezTo>
                <a:cubicBezTo>
                  <a:pt x="4480012" y="4750523"/>
                  <a:pt x="4291326" y="4670695"/>
                  <a:pt x="4247783" y="4738428"/>
                </a:cubicBezTo>
                <a:cubicBezTo>
                  <a:pt x="4204240" y="4806161"/>
                  <a:pt x="4180049" y="4934371"/>
                  <a:pt x="4262297" y="4956142"/>
                </a:cubicBezTo>
                <a:cubicBezTo>
                  <a:pt x="4344545" y="4977913"/>
                  <a:pt x="4642088" y="5101286"/>
                  <a:pt x="4741269" y="4869057"/>
                </a:cubicBezTo>
                <a:cubicBezTo>
                  <a:pt x="4840450" y="4636829"/>
                  <a:pt x="4760621" y="3807095"/>
                  <a:pt x="4857383" y="3562771"/>
                </a:cubicBezTo>
                <a:cubicBezTo>
                  <a:pt x="4954145" y="3318447"/>
                  <a:pt x="5225078" y="3688562"/>
                  <a:pt x="5321840" y="3403114"/>
                </a:cubicBezTo>
                <a:cubicBezTo>
                  <a:pt x="5418602" y="3117666"/>
                  <a:pt x="5590355" y="2150047"/>
                  <a:pt x="5437955" y="1850085"/>
                </a:cubicBezTo>
                <a:cubicBezTo>
                  <a:pt x="5285555" y="1550123"/>
                  <a:pt x="4784812" y="1627533"/>
                  <a:pt x="4407440" y="1603342"/>
                </a:cubicBezTo>
                <a:cubicBezTo>
                  <a:pt x="4030069" y="1579152"/>
                  <a:pt x="3577707" y="1685590"/>
                  <a:pt x="3173726" y="1704942"/>
                </a:cubicBezTo>
                <a:cubicBezTo>
                  <a:pt x="2769745" y="1724294"/>
                  <a:pt x="2237555" y="1758162"/>
                  <a:pt x="1983555" y="1719457"/>
                </a:cubicBezTo>
                <a:cubicBezTo>
                  <a:pt x="1729555" y="1680752"/>
                  <a:pt x="1719878" y="1593666"/>
                  <a:pt x="1649726" y="1472714"/>
                </a:cubicBezTo>
                <a:cubicBezTo>
                  <a:pt x="1579574" y="1351762"/>
                  <a:pt x="1569897" y="1107437"/>
                  <a:pt x="1562640" y="993742"/>
                </a:cubicBezTo>
                <a:cubicBezTo>
                  <a:pt x="1555383" y="880047"/>
                  <a:pt x="1584411" y="904238"/>
                  <a:pt x="1620697" y="761514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 rot="19402003">
            <a:off x="1758555" y="2082483"/>
            <a:ext cx="914149" cy="668204"/>
            <a:chOff x="970045" y="2292375"/>
            <a:chExt cx="2318567" cy="1103655"/>
          </a:xfrm>
        </p:grpSpPr>
        <p:sp>
          <p:nvSpPr>
            <p:cNvPr id="4" name="Bogen 3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 rot="16374507">
            <a:off x="3043215" y="2966951"/>
            <a:ext cx="2048978" cy="668204"/>
            <a:chOff x="970045" y="2292375"/>
            <a:chExt cx="2318567" cy="1103655"/>
          </a:xfrm>
        </p:grpSpPr>
        <p:sp>
          <p:nvSpPr>
            <p:cNvPr id="7" name="Bogen 6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207101" y="1156494"/>
            <a:ext cx="1790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diffeomorph</a:t>
            </a:r>
            <a:endParaRPr lang="de-DE" sz="2400" b="1" dirty="0" smtClean="0"/>
          </a:p>
          <a:p>
            <a:r>
              <a:rPr lang="de-DE" sz="2400" b="1" dirty="0" smtClean="0"/>
              <a:t>zu S²!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72345800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619672" y="908720"/>
            <a:ext cx="6264696" cy="4320480"/>
          </a:xfrm>
          <a:prstGeom prst="ellipse">
            <a:avLst/>
          </a:pr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1832" y="863292"/>
            <a:ext cx="54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FF00"/>
                </a:solidFill>
              </a:rPr>
              <a:t>S</a:t>
            </a:r>
            <a:endParaRPr lang="de-DE" sz="6000" b="1" dirty="0">
              <a:solidFill>
                <a:srgbClr val="00FF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483356" y="1371124"/>
            <a:ext cx="537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F</a:t>
            </a:r>
            <a:endParaRPr lang="de-DE" sz="6000" b="1" dirty="0"/>
          </a:p>
        </p:txBody>
      </p:sp>
      <p:sp>
        <p:nvSpPr>
          <p:cNvPr id="5" name="Freihandform 4"/>
          <p:cNvSpPr/>
          <p:nvPr/>
        </p:nvSpPr>
        <p:spPr>
          <a:xfrm>
            <a:off x="2339751" y="1878956"/>
            <a:ext cx="4142317" cy="2766090"/>
          </a:xfrm>
          <a:custGeom>
            <a:avLst/>
            <a:gdLst>
              <a:gd name="connsiteX0" fmla="*/ 4084260 w 4142317"/>
              <a:gd name="connsiteY0" fmla="*/ 1381302 h 2770814"/>
              <a:gd name="connsiteX1" fmla="*/ 4055231 w 4142317"/>
              <a:gd name="connsiteY1" fmla="*/ 1308731 h 2770814"/>
              <a:gd name="connsiteX2" fmla="*/ 3416603 w 4142317"/>
              <a:gd name="connsiteY2" fmla="*/ 60502 h 2770814"/>
              <a:gd name="connsiteX3" fmla="*/ 2371574 w 4142317"/>
              <a:gd name="connsiteY3" fmla="*/ 307245 h 2770814"/>
              <a:gd name="connsiteX4" fmla="*/ 1428145 w 4142317"/>
              <a:gd name="connsiteY4" fmla="*/ 2445 h 2770814"/>
              <a:gd name="connsiteX5" fmla="*/ 1007231 w 4142317"/>
              <a:gd name="connsiteY5" fmla="*/ 510445 h 2770814"/>
              <a:gd name="connsiteX6" fmla="*/ 1050774 w 4142317"/>
              <a:gd name="connsiteY6" fmla="*/ 1294217 h 2770814"/>
              <a:gd name="connsiteX7" fmla="*/ 20260 w 4142317"/>
              <a:gd name="connsiteY7" fmla="*/ 1787702 h 2770814"/>
              <a:gd name="connsiteX8" fmla="*/ 441174 w 4142317"/>
              <a:gd name="connsiteY8" fmla="*/ 2295702 h 2770814"/>
              <a:gd name="connsiteX9" fmla="*/ 1341060 w 4142317"/>
              <a:gd name="connsiteY9" fmla="*/ 2208617 h 2770814"/>
              <a:gd name="connsiteX10" fmla="*/ 2473174 w 4142317"/>
              <a:gd name="connsiteY10" fmla="*/ 2731131 h 2770814"/>
              <a:gd name="connsiteX11" fmla="*/ 3866545 w 4142317"/>
              <a:gd name="connsiteY11" fmla="*/ 2600502 h 2770814"/>
              <a:gd name="connsiteX12" fmla="*/ 4142317 w 4142317"/>
              <a:gd name="connsiteY12" fmla="*/ 1540960 h 2770814"/>
              <a:gd name="connsiteX0" fmla="*/ 4084260 w 4142317"/>
              <a:gd name="connsiteY0" fmla="*/ 1381302 h 2772725"/>
              <a:gd name="connsiteX1" fmla="*/ 4055231 w 4142317"/>
              <a:gd name="connsiteY1" fmla="*/ 1308731 h 2772725"/>
              <a:gd name="connsiteX2" fmla="*/ 3416603 w 4142317"/>
              <a:gd name="connsiteY2" fmla="*/ 60502 h 2772725"/>
              <a:gd name="connsiteX3" fmla="*/ 2371574 w 4142317"/>
              <a:gd name="connsiteY3" fmla="*/ 307245 h 2772725"/>
              <a:gd name="connsiteX4" fmla="*/ 1428145 w 4142317"/>
              <a:gd name="connsiteY4" fmla="*/ 2445 h 2772725"/>
              <a:gd name="connsiteX5" fmla="*/ 1007231 w 4142317"/>
              <a:gd name="connsiteY5" fmla="*/ 510445 h 2772725"/>
              <a:gd name="connsiteX6" fmla="*/ 1050774 w 4142317"/>
              <a:gd name="connsiteY6" fmla="*/ 1294217 h 2772725"/>
              <a:gd name="connsiteX7" fmla="*/ 20260 w 4142317"/>
              <a:gd name="connsiteY7" fmla="*/ 1787702 h 2772725"/>
              <a:gd name="connsiteX8" fmla="*/ 441174 w 4142317"/>
              <a:gd name="connsiteY8" fmla="*/ 2295702 h 2772725"/>
              <a:gd name="connsiteX9" fmla="*/ 1341060 w 4142317"/>
              <a:gd name="connsiteY9" fmla="*/ 2208617 h 2772725"/>
              <a:gd name="connsiteX10" fmla="*/ 2473174 w 4142317"/>
              <a:gd name="connsiteY10" fmla="*/ 2731131 h 2772725"/>
              <a:gd name="connsiteX11" fmla="*/ 3866545 w 4142317"/>
              <a:gd name="connsiteY11" fmla="*/ 2600502 h 2772725"/>
              <a:gd name="connsiteX12" fmla="*/ 4142317 w 4142317"/>
              <a:gd name="connsiteY12" fmla="*/ 1497417 h 2772725"/>
              <a:gd name="connsiteX0" fmla="*/ 4084260 w 4142317"/>
              <a:gd name="connsiteY0" fmla="*/ 1381302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  <a:gd name="connsiteX0" fmla="*/ 4084260 w 4142317"/>
              <a:gd name="connsiteY0" fmla="*/ 1381302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  <a:gd name="connsiteX13" fmla="*/ 4084260 w 4142317"/>
              <a:gd name="connsiteY13" fmla="*/ 1381302 h 2766090"/>
              <a:gd name="connsiteX0" fmla="*/ 4142317 w 4142317"/>
              <a:gd name="connsiteY0" fmla="*/ 1657074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42317" h="2766090">
                <a:moveTo>
                  <a:pt x="4142317" y="1657074"/>
                </a:moveTo>
                <a:lnTo>
                  <a:pt x="4055231" y="1308731"/>
                </a:lnTo>
                <a:cubicBezTo>
                  <a:pt x="3943955" y="1088598"/>
                  <a:pt x="3697212" y="227416"/>
                  <a:pt x="3416603" y="60502"/>
                </a:cubicBezTo>
                <a:cubicBezTo>
                  <a:pt x="3135993" y="-106412"/>
                  <a:pt x="2702984" y="316921"/>
                  <a:pt x="2371574" y="307245"/>
                </a:cubicBezTo>
                <a:cubicBezTo>
                  <a:pt x="2040164" y="297569"/>
                  <a:pt x="1655535" y="-31422"/>
                  <a:pt x="1428145" y="2445"/>
                </a:cubicBezTo>
                <a:cubicBezTo>
                  <a:pt x="1200754" y="36312"/>
                  <a:pt x="1070126" y="295150"/>
                  <a:pt x="1007231" y="510445"/>
                </a:cubicBezTo>
                <a:cubicBezTo>
                  <a:pt x="944336" y="725740"/>
                  <a:pt x="1215269" y="1081341"/>
                  <a:pt x="1050774" y="1294217"/>
                </a:cubicBezTo>
                <a:cubicBezTo>
                  <a:pt x="886279" y="1507093"/>
                  <a:pt x="121860" y="1620788"/>
                  <a:pt x="20260" y="1787702"/>
                </a:cubicBezTo>
                <a:cubicBezTo>
                  <a:pt x="-81340" y="1954616"/>
                  <a:pt x="221041" y="2225550"/>
                  <a:pt x="441174" y="2295702"/>
                </a:cubicBezTo>
                <a:cubicBezTo>
                  <a:pt x="661307" y="2365855"/>
                  <a:pt x="1002393" y="2136046"/>
                  <a:pt x="1341060" y="2208617"/>
                </a:cubicBezTo>
                <a:cubicBezTo>
                  <a:pt x="1679727" y="2281188"/>
                  <a:pt x="2052260" y="2665817"/>
                  <a:pt x="2473174" y="2731131"/>
                </a:cubicBezTo>
                <a:cubicBezTo>
                  <a:pt x="2894088" y="2796445"/>
                  <a:pt x="3588355" y="2779512"/>
                  <a:pt x="3866545" y="2600502"/>
                </a:cubicBezTo>
                <a:cubicBezTo>
                  <a:pt x="4144736" y="2421493"/>
                  <a:pt x="4062488" y="1894141"/>
                  <a:pt x="4142317" y="165707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079154" y="2599379"/>
            <a:ext cx="829826" cy="509076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131273" y="3068960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998173" y="3819090"/>
            <a:ext cx="756084" cy="463837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Ellipse 14"/>
          <p:cNvSpPr/>
          <p:nvPr/>
        </p:nvSpPr>
        <p:spPr>
          <a:xfrm>
            <a:off x="2339751" y="3825465"/>
            <a:ext cx="200100" cy="206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828800" y="3655569"/>
            <a:ext cx="508000" cy="103631"/>
          </a:xfrm>
          <a:custGeom>
            <a:avLst/>
            <a:gdLst>
              <a:gd name="connsiteX0" fmla="*/ 508000 w 508000"/>
              <a:gd name="connsiteY0" fmla="*/ 45574 h 103631"/>
              <a:gd name="connsiteX1" fmla="*/ 246743 w 508000"/>
              <a:gd name="connsiteY1" fmla="*/ 2031 h 103631"/>
              <a:gd name="connsiteX2" fmla="*/ 0 w 508000"/>
              <a:gd name="connsiteY2" fmla="*/ 103631 h 10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03631">
                <a:moveTo>
                  <a:pt x="508000" y="45574"/>
                </a:moveTo>
                <a:cubicBezTo>
                  <a:pt x="419705" y="18964"/>
                  <a:pt x="331410" y="-7645"/>
                  <a:pt x="246743" y="2031"/>
                </a:cubicBezTo>
                <a:cubicBezTo>
                  <a:pt x="162076" y="11707"/>
                  <a:pt x="41124" y="91536"/>
                  <a:pt x="0" y="1036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2293257" y="4107543"/>
            <a:ext cx="333829" cy="290286"/>
          </a:xfrm>
          <a:custGeom>
            <a:avLst/>
            <a:gdLst>
              <a:gd name="connsiteX0" fmla="*/ 333829 w 333829"/>
              <a:gd name="connsiteY0" fmla="*/ 0 h 290286"/>
              <a:gd name="connsiteX1" fmla="*/ 246743 w 333829"/>
              <a:gd name="connsiteY1" fmla="*/ 203200 h 290286"/>
              <a:gd name="connsiteX2" fmla="*/ 0 w 333829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290286">
                <a:moveTo>
                  <a:pt x="333829" y="0"/>
                </a:moveTo>
                <a:cubicBezTo>
                  <a:pt x="318105" y="77409"/>
                  <a:pt x="302381" y="154819"/>
                  <a:pt x="246743" y="203200"/>
                </a:cubicBezTo>
                <a:cubicBezTo>
                  <a:pt x="191105" y="251581"/>
                  <a:pt x="95552" y="270933"/>
                  <a:pt x="0" y="29028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661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972457" y="682171"/>
            <a:ext cx="2525486" cy="2627086"/>
          </a:xfrm>
          <a:custGeom>
            <a:avLst/>
            <a:gdLst>
              <a:gd name="connsiteX0" fmla="*/ 2525486 w 2525486"/>
              <a:gd name="connsiteY0" fmla="*/ 2583543 h 2627086"/>
              <a:gd name="connsiteX1" fmla="*/ 2467429 w 2525486"/>
              <a:gd name="connsiteY1" fmla="*/ 1190172 h 2627086"/>
              <a:gd name="connsiteX2" fmla="*/ 2177143 w 2525486"/>
              <a:gd name="connsiteY2" fmla="*/ 435429 h 2627086"/>
              <a:gd name="connsiteX3" fmla="*/ 1422400 w 2525486"/>
              <a:gd name="connsiteY3" fmla="*/ 0 h 2627086"/>
              <a:gd name="connsiteX4" fmla="*/ 566057 w 2525486"/>
              <a:gd name="connsiteY4" fmla="*/ 72572 h 2627086"/>
              <a:gd name="connsiteX5" fmla="*/ 0 w 2525486"/>
              <a:gd name="connsiteY5" fmla="*/ 1088572 h 2627086"/>
              <a:gd name="connsiteX6" fmla="*/ 29029 w 2525486"/>
              <a:gd name="connsiteY6" fmla="*/ 2032000 h 2627086"/>
              <a:gd name="connsiteX7" fmla="*/ 972457 w 2525486"/>
              <a:gd name="connsiteY7" fmla="*/ 2627086 h 2627086"/>
              <a:gd name="connsiteX8" fmla="*/ 2525486 w 2525486"/>
              <a:gd name="connsiteY8" fmla="*/ 2583543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5486" h="2627086">
                <a:moveTo>
                  <a:pt x="2525486" y="2583543"/>
                </a:moveTo>
                <a:lnTo>
                  <a:pt x="2467429" y="1190172"/>
                </a:lnTo>
                <a:lnTo>
                  <a:pt x="2177143" y="435429"/>
                </a:lnTo>
                <a:lnTo>
                  <a:pt x="1422400" y="0"/>
                </a:lnTo>
                <a:lnTo>
                  <a:pt x="566057" y="72572"/>
                </a:lnTo>
                <a:lnTo>
                  <a:pt x="0" y="1088572"/>
                </a:lnTo>
                <a:lnTo>
                  <a:pt x="29029" y="2032000"/>
                </a:lnTo>
                <a:lnTo>
                  <a:pt x="972457" y="2627086"/>
                </a:lnTo>
                <a:lnTo>
                  <a:pt x="2525486" y="2583543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923928" y="143020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30206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/>
          <p:cNvCxnSpPr>
            <a:stCxn id="3" idx="0"/>
            <a:endCxn id="3" idx="4"/>
          </p:cNvCxnSpPr>
          <p:nvPr/>
        </p:nvCxnSpPr>
        <p:spPr>
          <a:xfrm flipH="1" flipV="1">
            <a:off x="1538514" y="754743"/>
            <a:ext cx="1959429" cy="2510971"/>
          </a:xfrm>
          <a:prstGeom prst="line">
            <a:avLst/>
          </a:prstGeom>
          <a:grp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Gleichschenkliges Dreieck 8"/>
          <p:cNvSpPr/>
          <p:nvPr/>
        </p:nvSpPr>
        <p:spPr>
          <a:xfrm rot="9477838">
            <a:off x="3087099" y="1310958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0611307">
            <a:off x="755497" y="1964837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7049402">
            <a:off x="1276642" y="2815161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553871">
            <a:off x="1042211" y="1064039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6200000">
            <a:off x="2569224" y="3103029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0800000">
            <a:off x="3286192" y="2379946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5400000">
            <a:off x="1843796" y="489858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 rot="18188299">
            <a:off x="2645526" y="722266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397893" y="31627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828273" y="31627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72407" y="263650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72407" y="165322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449055" y="68217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14204" y="56605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063400" y="103389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342791" y="174725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19630709">
            <a:off x="2481074" y="200252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3435012" y="1186419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012" y="1186419"/>
                <a:ext cx="494879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850574" y="165946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4" y="165946"/>
                <a:ext cx="48891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24184" y="789141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84" y="789141"/>
                <a:ext cx="49654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1928323" y="1720619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23" y="1720619"/>
                <a:ext cx="43633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1515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3547396" y="2683842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96" y="2683842"/>
                <a:ext cx="38638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056453" y="3307956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53" y="3307956"/>
                <a:ext cx="38638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244136" y="2161111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36" y="2161111"/>
                <a:ext cx="7464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902669" y="3232176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69" y="3232176"/>
                <a:ext cx="74648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2652389" y="354633"/>
                <a:ext cx="750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89" y="354633"/>
                <a:ext cx="750782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32820" y="249128"/>
                <a:ext cx="711652" cy="784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p>
                          <m: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20" y="249128"/>
                <a:ext cx="711652" cy="784767"/>
              </a:xfrm>
              <a:prstGeom prst="rect">
                <a:avLst/>
              </a:prstGeom>
              <a:blipFill rotWithShape="1">
                <a:blip r:embed="rId12"/>
                <a:stretch>
                  <a:fillRect r="-39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200254" y="153349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</m:oMath>
                  </m:oMathPara>
                </a14:m>
                <a:endParaRPr lang="de-DE" sz="4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254" y="153349"/>
                <a:ext cx="711652" cy="76944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4517083" y="682171"/>
            <a:ext cx="1944914" cy="2598058"/>
          </a:xfrm>
          <a:custGeom>
            <a:avLst/>
            <a:gdLst>
              <a:gd name="connsiteX0" fmla="*/ 1944914 w 1944914"/>
              <a:gd name="connsiteY0" fmla="*/ 2598058 h 2598058"/>
              <a:gd name="connsiteX1" fmla="*/ 0 w 1944914"/>
              <a:gd name="connsiteY1" fmla="*/ 72572 h 2598058"/>
              <a:gd name="connsiteX2" fmla="*/ 841828 w 1944914"/>
              <a:gd name="connsiteY2" fmla="*/ 0 h 2598058"/>
              <a:gd name="connsiteX3" fmla="*/ 1611085 w 1944914"/>
              <a:gd name="connsiteY3" fmla="*/ 464458 h 2598058"/>
              <a:gd name="connsiteX4" fmla="*/ 1886857 w 1944914"/>
              <a:gd name="connsiteY4" fmla="*/ 1175658 h 2598058"/>
              <a:gd name="connsiteX5" fmla="*/ 1944914 w 1944914"/>
              <a:gd name="connsiteY5" fmla="*/ 2598058 h 259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2598058">
                <a:moveTo>
                  <a:pt x="1944914" y="2598058"/>
                </a:moveTo>
                <a:lnTo>
                  <a:pt x="0" y="72572"/>
                </a:lnTo>
                <a:lnTo>
                  <a:pt x="841828" y="0"/>
                </a:lnTo>
                <a:lnTo>
                  <a:pt x="1611085" y="464458"/>
                </a:lnTo>
                <a:lnTo>
                  <a:pt x="1886857" y="1175658"/>
                </a:lnTo>
                <a:lnTo>
                  <a:pt x="1944914" y="2598058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/>
          <p:cNvSpPr/>
          <p:nvPr/>
        </p:nvSpPr>
        <p:spPr>
          <a:xfrm rot="9477838">
            <a:off x="6069712" y="1300554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/>
          <p:cNvSpPr/>
          <p:nvPr/>
        </p:nvSpPr>
        <p:spPr>
          <a:xfrm rot="10800000">
            <a:off x="6220322" y="2397021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/>
          <p:cNvSpPr/>
          <p:nvPr/>
        </p:nvSpPr>
        <p:spPr>
          <a:xfrm rot="5400000">
            <a:off x="4777926" y="506933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/>
          <p:cNvSpPr/>
          <p:nvPr/>
        </p:nvSpPr>
        <p:spPr>
          <a:xfrm rot="18188299">
            <a:off x="5579656" y="739341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6332023" y="317978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383185" y="69924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248334" y="58313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5997530" y="105097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276921" y="176432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/>
          <p:cNvSpPr/>
          <p:nvPr/>
        </p:nvSpPr>
        <p:spPr>
          <a:xfrm rot="19630709">
            <a:off x="5415204" y="201960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6369142" y="1203494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42" y="1203494"/>
                <a:ext cx="494879" cy="400110"/>
              </a:xfrm>
              <a:prstGeom prst="rect">
                <a:avLst/>
              </a:prstGeom>
              <a:blipFill rotWithShape="1"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295788" y="183021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88" y="183021"/>
                <a:ext cx="488916" cy="400110"/>
              </a:xfrm>
              <a:prstGeom prst="rect">
                <a:avLst/>
              </a:prstGeom>
              <a:blipFill rotWithShape="1"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862453" y="1737694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453" y="1737694"/>
                <a:ext cx="436337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1515" r="-112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075609" y="2008699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609" y="2008699"/>
                <a:ext cx="386388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10326353" y="2051819"/>
                <a:ext cx="750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353" y="2051819"/>
                <a:ext cx="750782" cy="400110"/>
              </a:xfrm>
              <a:prstGeom prst="rect">
                <a:avLst/>
              </a:prstGeom>
              <a:blipFill rotWithShape="1">
                <a:blip r:embed="rId1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280869" y="356595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</m:oMath>
                  </m:oMathPara>
                </a14:m>
                <a:endParaRPr lang="de-DE" sz="4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69" y="356595"/>
                <a:ext cx="711652" cy="76944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ihandform 60"/>
          <p:cNvSpPr/>
          <p:nvPr/>
        </p:nvSpPr>
        <p:spPr>
          <a:xfrm rot="5400000">
            <a:off x="6854389" y="1867331"/>
            <a:ext cx="2540000" cy="2540000"/>
          </a:xfrm>
          <a:custGeom>
            <a:avLst/>
            <a:gdLst>
              <a:gd name="connsiteX0" fmla="*/ 2540000 w 2540000"/>
              <a:gd name="connsiteY0" fmla="*/ 2525486 h 2540000"/>
              <a:gd name="connsiteX1" fmla="*/ 580571 w 2540000"/>
              <a:gd name="connsiteY1" fmla="*/ 0 h 2540000"/>
              <a:gd name="connsiteX2" fmla="*/ 14514 w 2540000"/>
              <a:gd name="connsiteY2" fmla="*/ 1016000 h 2540000"/>
              <a:gd name="connsiteX3" fmla="*/ 0 w 2540000"/>
              <a:gd name="connsiteY3" fmla="*/ 1988457 h 2540000"/>
              <a:gd name="connsiteX4" fmla="*/ 957943 w 2540000"/>
              <a:gd name="connsiteY4" fmla="*/ 2540000 h 2540000"/>
              <a:gd name="connsiteX5" fmla="*/ 2540000 w 2540000"/>
              <a:gd name="connsiteY5" fmla="*/ 2525486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0000" h="2540000">
                <a:moveTo>
                  <a:pt x="2540000" y="2525486"/>
                </a:moveTo>
                <a:lnTo>
                  <a:pt x="580571" y="0"/>
                </a:lnTo>
                <a:lnTo>
                  <a:pt x="14514" y="1016000"/>
                </a:lnTo>
                <a:lnTo>
                  <a:pt x="0" y="1988457"/>
                </a:lnTo>
                <a:lnTo>
                  <a:pt x="957943" y="2540000"/>
                </a:lnTo>
                <a:lnTo>
                  <a:pt x="2540000" y="2525486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/>
          <p:cNvGrpSpPr/>
          <p:nvPr/>
        </p:nvGrpSpPr>
        <p:grpSpPr>
          <a:xfrm rot="5400000">
            <a:off x="6641993" y="1780923"/>
            <a:ext cx="2842496" cy="2838836"/>
            <a:chOff x="3814259" y="3533202"/>
            <a:chExt cx="2842496" cy="2838836"/>
          </a:xfrm>
          <a:scene3d>
            <a:camera prst="orthographicFront">
              <a:rot lat="10800000" lon="0" rev="0"/>
            </a:camera>
            <a:lightRig rig="threePt" dir="t"/>
          </a:scene3d>
        </p:grpSpPr>
        <p:sp>
          <p:nvSpPr>
            <p:cNvPr id="62" name="Gleichschenkliges Dreieck 61"/>
            <p:cNvSpPr/>
            <p:nvPr/>
          </p:nvSpPr>
          <p:spPr>
            <a:xfrm rot="10611307">
              <a:off x="3814259" y="4815868"/>
              <a:ext cx="433921" cy="43392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Gleichschenkliges Dreieck 62"/>
            <p:cNvSpPr/>
            <p:nvPr/>
          </p:nvSpPr>
          <p:spPr>
            <a:xfrm rot="7049402">
              <a:off x="4335404" y="5666192"/>
              <a:ext cx="433921" cy="43392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Gleichschenkliges Dreieck 63"/>
            <p:cNvSpPr/>
            <p:nvPr/>
          </p:nvSpPr>
          <p:spPr>
            <a:xfrm rot="1553871">
              <a:off x="4100973" y="3915070"/>
              <a:ext cx="433921" cy="43392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leichschenkliges Dreieck 64"/>
            <p:cNvSpPr/>
            <p:nvPr/>
          </p:nvSpPr>
          <p:spPr>
            <a:xfrm rot="16200000">
              <a:off x="5627986" y="5954060"/>
              <a:ext cx="423501" cy="412455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>
              <a:off x="6456655" y="6013740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4887035" y="6013740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>
              <a:off x="3931169" y="5487536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931169" y="4504259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507818" y="3533202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Gleichschenkliges Dreieck 70"/>
            <p:cNvSpPr/>
            <p:nvPr/>
          </p:nvSpPr>
          <p:spPr>
            <a:xfrm rot="19630709">
              <a:off x="5539837" y="4853558"/>
              <a:ext cx="423501" cy="412455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6874130" y="2832066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30" y="2832066"/>
                <a:ext cx="386388" cy="4001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8678291" y="4407331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291" y="4407331"/>
                <a:ext cx="746486" cy="400110"/>
              </a:xfrm>
              <a:prstGeom prst="rect">
                <a:avLst/>
              </a:prstGeom>
              <a:blipFill rotWithShape="1"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7622640" y="4621589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640" y="4621589"/>
                <a:ext cx="496546" cy="400110"/>
              </a:xfrm>
              <a:prstGeom prst="rect">
                <a:avLst/>
              </a:prstGeom>
              <a:blipFill rotWithShape="1">
                <a:blip r:embed="rId2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12227592" y="2609755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592" y="2609755"/>
                <a:ext cx="496546" cy="400110"/>
              </a:xfrm>
              <a:prstGeom prst="rect">
                <a:avLst/>
              </a:prstGeom>
              <a:blipFill rotWithShape="1"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8305592" y="2507742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92" y="2507742"/>
                <a:ext cx="436337" cy="400110"/>
              </a:xfrm>
              <a:prstGeom prst="rect">
                <a:avLst/>
              </a:prstGeom>
              <a:blipFill rotWithShape="1">
                <a:blip r:embed="rId24"/>
                <a:stretch>
                  <a:fillRect t="-1515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7407534" y="3521007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</m:oMath>
                  </m:oMathPara>
                </a14:m>
                <a:endParaRPr lang="de-DE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534" y="3521007"/>
                <a:ext cx="711652" cy="76944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/>
              <p:cNvSpPr txBox="1"/>
              <p:nvPr/>
            </p:nvSpPr>
            <p:spPr>
              <a:xfrm>
                <a:off x="7768563" y="1535953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</m:oMath>
                  </m:oMathPara>
                </a14:m>
                <a:endParaRPr lang="de-DE" sz="4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85" name="Textfeld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63" y="1535953"/>
                <a:ext cx="711652" cy="76944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ihandform 85"/>
          <p:cNvSpPr/>
          <p:nvPr/>
        </p:nvSpPr>
        <p:spPr>
          <a:xfrm>
            <a:off x="10188624" y="1554184"/>
            <a:ext cx="3193143" cy="1625600"/>
          </a:xfrm>
          <a:custGeom>
            <a:avLst/>
            <a:gdLst>
              <a:gd name="connsiteX0" fmla="*/ 2177142 w 3004457"/>
              <a:gd name="connsiteY0" fmla="*/ 1625600 h 1625600"/>
              <a:gd name="connsiteX1" fmla="*/ 406400 w 3004457"/>
              <a:gd name="connsiteY1" fmla="*/ 1524000 h 1625600"/>
              <a:gd name="connsiteX2" fmla="*/ 0 w 3004457"/>
              <a:gd name="connsiteY2" fmla="*/ 1016000 h 1625600"/>
              <a:gd name="connsiteX3" fmla="*/ 0 w 3004457"/>
              <a:gd name="connsiteY3" fmla="*/ 333828 h 1625600"/>
              <a:gd name="connsiteX4" fmla="*/ 798285 w 3004457"/>
              <a:gd name="connsiteY4" fmla="*/ 0 h 1625600"/>
              <a:gd name="connsiteX5" fmla="*/ 2699657 w 3004457"/>
              <a:gd name="connsiteY5" fmla="*/ 449943 h 1625600"/>
              <a:gd name="connsiteX6" fmla="*/ 3004457 w 3004457"/>
              <a:gd name="connsiteY6" fmla="*/ 827314 h 1625600"/>
              <a:gd name="connsiteX7" fmla="*/ 2830285 w 3004457"/>
              <a:gd name="connsiteY7" fmla="*/ 1364343 h 1625600"/>
              <a:gd name="connsiteX8" fmla="*/ 2177142 w 3004457"/>
              <a:gd name="connsiteY8" fmla="*/ 1625600 h 1625600"/>
              <a:gd name="connsiteX0" fmla="*/ 2177142 w 3193143"/>
              <a:gd name="connsiteY0" fmla="*/ 1625600 h 1625600"/>
              <a:gd name="connsiteX1" fmla="*/ 406400 w 3193143"/>
              <a:gd name="connsiteY1" fmla="*/ 1524000 h 1625600"/>
              <a:gd name="connsiteX2" fmla="*/ 0 w 3193143"/>
              <a:gd name="connsiteY2" fmla="*/ 1016000 h 1625600"/>
              <a:gd name="connsiteX3" fmla="*/ 0 w 3193143"/>
              <a:gd name="connsiteY3" fmla="*/ 333828 h 1625600"/>
              <a:gd name="connsiteX4" fmla="*/ 798285 w 3193143"/>
              <a:gd name="connsiteY4" fmla="*/ 0 h 1625600"/>
              <a:gd name="connsiteX5" fmla="*/ 2699657 w 3193143"/>
              <a:gd name="connsiteY5" fmla="*/ 449943 h 1625600"/>
              <a:gd name="connsiteX6" fmla="*/ 3193143 w 3193143"/>
              <a:gd name="connsiteY6" fmla="*/ 914400 h 1625600"/>
              <a:gd name="connsiteX7" fmla="*/ 2830285 w 3193143"/>
              <a:gd name="connsiteY7" fmla="*/ 1364343 h 1625600"/>
              <a:gd name="connsiteX8" fmla="*/ 2177142 w 3193143"/>
              <a:gd name="connsiteY8" fmla="*/ 1625600 h 1625600"/>
              <a:gd name="connsiteX0" fmla="*/ 2177142 w 3193143"/>
              <a:gd name="connsiteY0" fmla="*/ 1625600 h 1625600"/>
              <a:gd name="connsiteX1" fmla="*/ 406400 w 3193143"/>
              <a:gd name="connsiteY1" fmla="*/ 1524000 h 1625600"/>
              <a:gd name="connsiteX2" fmla="*/ 0 w 3193143"/>
              <a:gd name="connsiteY2" fmla="*/ 1016000 h 1625600"/>
              <a:gd name="connsiteX3" fmla="*/ 0 w 3193143"/>
              <a:gd name="connsiteY3" fmla="*/ 333828 h 1625600"/>
              <a:gd name="connsiteX4" fmla="*/ 798285 w 3193143"/>
              <a:gd name="connsiteY4" fmla="*/ 0 h 1625600"/>
              <a:gd name="connsiteX5" fmla="*/ 2351315 w 3193143"/>
              <a:gd name="connsiteY5" fmla="*/ 391886 h 1625600"/>
              <a:gd name="connsiteX6" fmla="*/ 3193143 w 3193143"/>
              <a:gd name="connsiteY6" fmla="*/ 914400 h 1625600"/>
              <a:gd name="connsiteX7" fmla="*/ 2830285 w 3193143"/>
              <a:gd name="connsiteY7" fmla="*/ 1364343 h 1625600"/>
              <a:gd name="connsiteX8" fmla="*/ 2177142 w 3193143"/>
              <a:gd name="connsiteY8" fmla="*/ 1625600 h 1625600"/>
              <a:gd name="connsiteX0" fmla="*/ 2177142 w 3193143"/>
              <a:gd name="connsiteY0" fmla="*/ 1625600 h 1625600"/>
              <a:gd name="connsiteX1" fmla="*/ 406400 w 3193143"/>
              <a:gd name="connsiteY1" fmla="*/ 1524000 h 1625600"/>
              <a:gd name="connsiteX2" fmla="*/ 0 w 3193143"/>
              <a:gd name="connsiteY2" fmla="*/ 1016000 h 1625600"/>
              <a:gd name="connsiteX3" fmla="*/ 0 w 3193143"/>
              <a:gd name="connsiteY3" fmla="*/ 333828 h 1625600"/>
              <a:gd name="connsiteX4" fmla="*/ 798285 w 3193143"/>
              <a:gd name="connsiteY4" fmla="*/ 0 h 1625600"/>
              <a:gd name="connsiteX5" fmla="*/ 2351315 w 3193143"/>
              <a:gd name="connsiteY5" fmla="*/ 333829 h 1625600"/>
              <a:gd name="connsiteX6" fmla="*/ 3193143 w 3193143"/>
              <a:gd name="connsiteY6" fmla="*/ 914400 h 1625600"/>
              <a:gd name="connsiteX7" fmla="*/ 2830285 w 3193143"/>
              <a:gd name="connsiteY7" fmla="*/ 1364343 h 1625600"/>
              <a:gd name="connsiteX8" fmla="*/ 2177142 w 3193143"/>
              <a:gd name="connsiteY8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3143" h="1625600">
                <a:moveTo>
                  <a:pt x="2177142" y="1625600"/>
                </a:moveTo>
                <a:lnTo>
                  <a:pt x="406400" y="1524000"/>
                </a:lnTo>
                <a:lnTo>
                  <a:pt x="0" y="1016000"/>
                </a:lnTo>
                <a:lnTo>
                  <a:pt x="0" y="333828"/>
                </a:lnTo>
                <a:lnTo>
                  <a:pt x="798285" y="0"/>
                </a:lnTo>
                <a:lnTo>
                  <a:pt x="2351315" y="333829"/>
                </a:lnTo>
                <a:lnTo>
                  <a:pt x="3193143" y="914400"/>
                </a:lnTo>
                <a:lnTo>
                  <a:pt x="2830285" y="1364343"/>
                </a:lnTo>
                <a:lnTo>
                  <a:pt x="2177142" y="1625600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6465549" y="5383144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49" y="5383144"/>
                <a:ext cx="711652" cy="113101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/>
          <p:cNvSpPr/>
          <p:nvPr/>
        </p:nvSpPr>
        <p:spPr>
          <a:xfrm>
            <a:off x="12461725" y="183312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10935979" y="1456497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0090921" y="180875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10090921" y="245192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10468116" y="293933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12227592" y="304233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leichschenkliges Dreieck 95"/>
          <p:cNvSpPr/>
          <p:nvPr/>
        </p:nvSpPr>
        <p:spPr>
          <a:xfrm rot="16624617">
            <a:off x="11305013" y="2900444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Gleichschenkliges Dreieck 96"/>
          <p:cNvSpPr/>
          <p:nvPr/>
        </p:nvSpPr>
        <p:spPr>
          <a:xfrm rot="5784260">
            <a:off x="11554552" y="154659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Gleichschenkliges Dreieck 97"/>
          <p:cNvSpPr/>
          <p:nvPr/>
        </p:nvSpPr>
        <p:spPr>
          <a:xfrm rot="10491556">
            <a:off x="9991879" y="2048499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leichschenkliges Dreieck 98"/>
          <p:cNvSpPr/>
          <p:nvPr/>
        </p:nvSpPr>
        <p:spPr>
          <a:xfrm rot="14513479">
            <a:off x="10387899" y="1509759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Gleichschenkliges Dreieck 99"/>
          <p:cNvSpPr/>
          <p:nvPr/>
        </p:nvSpPr>
        <p:spPr>
          <a:xfrm rot="8109845">
            <a:off x="10140890" y="2637609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leichschenkliges Dreieck 100"/>
          <p:cNvSpPr/>
          <p:nvPr/>
        </p:nvSpPr>
        <p:spPr>
          <a:xfrm rot="18534966">
            <a:off x="12673402" y="1927996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Gleichschenkliges Dreieck 102"/>
          <p:cNvSpPr/>
          <p:nvPr/>
        </p:nvSpPr>
        <p:spPr>
          <a:xfrm rot="13513477">
            <a:off x="12993274" y="2490190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Gleichschenkliges Dreieck 101"/>
          <p:cNvSpPr/>
          <p:nvPr/>
        </p:nvSpPr>
        <p:spPr>
          <a:xfrm rot="15040594">
            <a:off x="12456538" y="2848726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12935753" y="283632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3260790" y="233795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/>
              <p:cNvSpPr txBox="1"/>
              <p:nvPr/>
            </p:nvSpPr>
            <p:spPr>
              <a:xfrm>
                <a:off x="9711790" y="2739275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4" name="Textfeld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790" y="2739275"/>
                <a:ext cx="488916" cy="400110"/>
              </a:xfrm>
              <a:prstGeom prst="rect">
                <a:avLst/>
              </a:prstGeom>
              <a:blipFill rotWithShape="1">
                <a:blip r:embed="rId2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/>
              <p:cNvSpPr txBox="1"/>
              <p:nvPr/>
            </p:nvSpPr>
            <p:spPr>
              <a:xfrm>
                <a:off x="5545949" y="354066"/>
                <a:ext cx="750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49" y="354066"/>
                <a:ext cx="750782" cy="400110"/>
              </a:xfrm>
              <a:prstGeom prst="rect">
                <a:avLst/>
              </a:prstGeom>
              <a:blipFill rotWithShape="1"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feld 105"/>
              <p:cNvSpPr txBox="1"/>
              <p:nvPr/>
            </p:nvSpPr>
            <p:spPr>
              <a:xfrm>
                <a:off x="10078913" y="1273159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6" name="Textfeld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913" y="1273159"/>
                <a:ext cx="494879" cy="400110"/>
              </a:xfrm>
              <a:prstGeom prst="rect">
                <a:avLst/>
              </a:prstGeom>
              <a:blipFill rotWithShape="1"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106"/>
              <p:cNvSpPr txBox="1"/>
              <p:nvPr/>
            </p:nvSpPr>
            <p:spPr>
              <a:xfrm>
                <a:off x="10908390" y="3162709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7" name="Textfeld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390" y="3162709"/>
                <a:ext cx="436337" cy="400110"/>
              </a:xfrm>
              <a:prstGeom prst="rect">
                <a:avLst/>
              </a:prstGeom>
              <a:blipFill rotWithShape="1">
                <a:blip r:embed="rId31"/>
                <a:stretch>
                  <a:fillRect t="-1538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11217068" y="1203494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068" y="1203494"/>
                <a:ext cx="436337" cy="400110"/>
              </a:xfrm>
              <a:prstGeom prst="rect">
                <a:avLst/>
              </a:prstGeom>
              <a:blipFill rotWithShape="1">
                <a:blip r:embed="rId32"/>
                <a:stretch>
                  <a:fillRect t="-1515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/>
              <p:cNvSpPr txBox="1"/>
              <p:nvPr/>
            </p:nvSpPr>
            <p:spPr>
              <a:xfrm>
                <a:off x="13260790" y="2762599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9" name="Textfeld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0790" y="2762599"/>
                <a:ext cx="496546" cy="400110"/>
              </a:xfrm>
              <a:prstGeom prst="rect">
                <a:avLst/>
              </a:prstGeom>
              <a:blipFill rotWithShape="1"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feld 109"/>
              <p:cNvSpPr txBox="1"/>
              <p:nvPr/>
            </p:nvSpPr>
            <p:spPr>
              <a:xfrm>
                <a:off x="12701910" y="1619960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0" name="Textfeld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910" y="1619960"/>
                <a:ext cx="746486" cy="400110"/>
              </a:xfrm>
              <a:prstGeom prst="rect">
                <a:avLst/>
              </a:prstGeom>
              <a:blipFill rotWithShape="1">
                <a:blip r:embed="rId3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6505575" y="3721612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5" y="3721612"/>
                <a:ext cx="496546" cy="400110"/>
              </a:xfrm>
              <a:prstGeom prst="rect">
                <a:avLst/>
              </a:prstGeom>
              <a:blipFill rotWithShape="1">
                <a:blip r:embed="rId3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/>
              <p:cNvSpPr txBox="1"/>
              <p:nvPr/>
            </p:nvSpPr>
            <p:spPr>
              <a:xfrm>
                <a:off x="8788174" y="1467503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12" name="Textfeld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4" y="1467503"/>
                <a:ext cx="711652" cy="1131015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/>
              <p:cNvSpPr txBox="1"/>
              <p:nvPr/>
            </p:nvSpPr>
            <p:spPr>
              <a:xfrm>
                <a:off x="296935" y="5021699"/>
                <a:ext cx="6035088" cy="149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𝒙𝒙</m:t>
                      </m:r>
                      <m:sSup>
                        <m:sSupPr>
                          <m:ctrlP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p>
                          <m: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4400" b="1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𝒙𝒙</m:t>
                      </m:r>
                      <m:sSup>
                        <m:sSup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de-DE" sz="4400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3" name="Textfeld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35" y="5021699"/>
                <a:ext cx="6035088" cy="149246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7684200" y="5021455"/>
                <a:ext cx="6035088" cy="1506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4400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𝑷</m:t>
                      </m:r>
                      <m:acc>
                        <m:accPr>
                          <m:chr m:val="̃"/>
                          <m:ctrlPr>
                            <a:rPr lang="de-DE" sz="4400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4400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4400" b="1" i="1" dirty="0" smtClean="0">
                  <a:latin typeface="Cambria Math"/>
                  <a:ea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400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4400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b>
                          </m:sSub>
                        </m:e>
                        <m: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e-DE" sz="44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44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  <m: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de-DE" sz="4400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200" y="5021455"/>
                <a:ext cx="6035088" cy="1506438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/>
              <p:cNvSpPr txBox="1"/>
              <p:nvPr/>
            </p:nvSpPr>
            <p:spPr>
              <a:xfrm rot="5400000">
                <a:off x="1494748" y="3724940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15" name="Textfeld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94748" y="3724940"/>
                <a:ext cx="711652" cy="113101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 rot="5400000">
                <a:off x="11583562" y="3686053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16" name="Textfeld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583562" y="3686053"/>
                <a:ext cx="711652" cy="1131015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083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233713" y="1277258"/>
            <a:ext cx="1930401" cy="1291772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401" h="1291772">
                <a:moveTo>
                  <a:pt x="0" y="638629"/>
                </a:moveTo>
                <a:cubicBezTo>
                  <a:pt x="270934" y="408820"/>
                  <a:pt x="708782" y="0"/>
                  <a:pt x="1030515" y="0"/>
                </a:cubicBezTo>
                <a:cubicBezTo>
                  <a:pt x="1352248" y="0"/>
                  <a:pt x="1707849" y="336246"/>
                  <a:pt x="1930401" y="638627"/>
                </a:cubicBezTo>
                <a:cubicBezTo>
                  <a:pt x="1790097" y="839407"/>
                  <a:pt x="1381276" y="1291772"/>
                  <a:pt x="1059543" y="1291772"/>
                </a:cubicBezTo>
                <a:cubicBezTo>
                  <a:pt x="737810" y="1291772"/>
                  <a:pt x="280609" y="955524"/>
                  <a:pt x="0" y="638629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2125000" y="108166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2125000" y="236280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331640" y="2411583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11583"/>
                <a:ext cx="494879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669235" y="1087837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35" y="1087837"/>
                <a:ext cx="494879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33663" y="180562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064064" y="182013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004048" y="681712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6427585" y="429684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5400000">
            <a:off x="6554979" y="3780815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4762027" y="1907527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0800000">
            <a:off x="8103151" y="210524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7059035" y="733685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35" y="733685"/>
                <a:ext cx="385875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931641" y="358076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641" y="3580760"/>
                <a:ext cx="385875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5206090" y="1923144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90" y="1923144"/>
                <a:ext cx="391326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711825" y="2152299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5" y="2152299"/>
                <a:ext cx="391326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4092985" y="304800"/>
            <a:ext cx="798329" cy="4310743"/>
          </a:xfrm>
          <a:custGeom>
            <a:avLst/>
            <a:gdLst>
              <a:gd name="connsiteX0" fmla="*/ 769301 w 798329"/>
              <a:gd name="connsiteY0" fmla="*/ 0 h 4310743"/>
              <a:gd name="connsiteX1" fmla="*/ 44 w 798329"/>
              <a:gd name="connsiteY1" fmla="*/ 2046514 h 4310743"/>
              <a:gd name="connsiteX2" fmla="*/ 798329 w 798329"/>
              <a:gd name="connsiteY2" fmla="*/ 4310743 h 431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329" h="4310743">
                <a:moveTo>
                  <a:pt x="769301" y="0"/>
                </a:moveTo>
                <a:cubicBezTo>
                  <a:pt x="382253" y="664028"/>
                  <a:pt x="-4794" y="1328057"/>
                  <a:pt x="44" y="2046514"/>
                </a:cubicBezTo>
                <a:cubicBezTo>
                  <a:pt x="4882" y="2764971"/>
                  <a:pt x="401605" y="3537857"/>
                  <a:pt x="798329" y="43107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 rot="10800000">
            <a:off x="8607207" y="295041"/>
            <a:ext cx="798329" cy="4310743"/>
          </a:xfrm>
          <a:custGeom>
            <a:avLst/>
            <a:gdLst>
              <a:gd name="connsiteX0" fmla="*/ 769301 w 798329"/>
              <a:gd name="connsiteY0" fmla="*/ 0 h 4310743"/>
              <a:gd name="connsiteX1" fmla="*/ 44 w 798329"/>
              <a:gd name="connsiteY1" fmla="*/ 2046514 h 4310743"/>
              <a:gd name="connsiteX2" fmla="*/ 798329 w 798329"/>
              <a:gd name="connsiteY2" fmla="*/ 4310743 h 431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329" h="4310743">
                <a:moveTo>
                  <a:pt x="769301" y="0"/>
                </a:moveTo>
                <a:cubicBezTo>
                  <a:pt x="382253" y="664028"/>
                  <a:pt x="-4794" y="1328057"/>
                  <a:pt x="44" y="2046514"/>
                </a:cubicBezTo>
                <a:cubicBezTo>
                  <a:pt x="4882" y="2764971"/>
                  <a:pt x="401605" y="3537857"/>
                  <a:pt x="798329" y="43107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83269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ihandform 69"/>
          <p:cNvSpPr/>
          <p:nvPr/>
        </p:nvSpPr>
        <p:spPr>
          <a:xfrm>
            <a:off x="3685515" y="1721100"/>
            <a:ext cx="992803" cy="388009"/>
          </a:xfrm>
          <a:custGeom>
            <a:avLst/>
            <a:gdLst>
              <a:gd name="connsiteX0" fmla="*/ 1114 w 992803"/>
              <a:gd name="connsiteY0" fmla="*/ 267357 h 388009"/>
              <a:gd name="connsiteX1" fmla="*/ 596199 w 992803"/>
              <a:gd name="connsiteY1" fmla="*/ 6100 h 388009"/>
              <a:gd name="connsiteX2" fmla="*/ 988085 w 992803"/>
              <a:gd name="connsiteY2" fmla="*/ 107700 h 388009"/>
              <a:gd name="connsiteX3" fmla="*/ 755856 w 992803"/>
              <a:gd name="connsiteY3" fmla="*/ 383471 h 388009"/>
              <a:gd name="connsiteX4" fmla="*/ 1114 w 992803"/>
              <a:gd name="connsiteY4" fmla="*/ 267357 h 38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803" h="388009">
                <a:moveTo>
                  <a:pt x="1114" y="267357"/>
                </a:moveTo>
                <a:cubicBezTo>
                  <a:pt x="-25495" y="204462"/>
                  <a:pt x="431704" y="32709"/>
                  <a:pt x="596199" y="6100"/>
                </a:cubicBezTo>
                <a:cubicBezTo>
                  <a:pt x="760694" y="-20509"/>
                  <a:pt x="961476" y="44805"/>
                  <a:pt x="988085" y="107700"/>
                </a:cubicBezTo>
                <a:cubicBezTo>
                  <a:pt x="1014694" y="170595"/>
                  <a:pt x="927608" y="359281"/>
                  <a:pt x="755856" y="383471"/>
                </a:cubicBezTo>
                <a:cubicBezTo>
                  <a:pt x="584104" y="407661"/>
                  <a:pt x="27723" y="330252"/>
                  <a:pt x="1114" y="267357"/>
                </a:cubicBezTo>
                <a:close/>
              </a:path>
            </a:pathLst>
          </a:custGeom>
          <a:pattFill prst="pct10">
            <a:fgClr>
              <a:srgbClr val="FF0000"/>
            </a:fgClr>
            <a:bgClr>
              <a:schemeClr val="bg1"/>
            </a:bgClr>
          </a:patt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reihandform 68"/>
          <p:cNvSpPr/>
          <p:nvPr/>
        </p:nvSpPr>
        <p:spPr>
          <a:xfrm>
            <a:off x="694736" y="1307170"/>
            <a:ext cx="1569933" cy="936465"/>
          </a:xfrm>
          <a:custGeom>
            <a:avLst/>
            <a:gdLst>
              <a:gd name="connsiteX0" fmla="*/ 1569493 w 1569933"/>
              <a:gd name="connsiteY0" fmla="*/ 100716 h 936465"/>
              <a:gd name="connsiteX1" fmla="*/ 538978 w 1569933"/>
              <a:gd name="connsiteY1" fmla="*/ 57173 h 936465"/>
              <a:gd name="connsiteX2" fmla="*/ 1950 w 1569933"/>
              <a:gd name="connsiteY2" fmla="*/ 492601 h 936465"/>
              <a:gd name="connsiteX3" fmla="*/ 408350 w 1569933"/>
              <a:gd name="connsiteY3" fmla="*/ 928030 h 936465"/>
              <a:gd name="connsiteX4" fmla="*/ 1569493 w 1569933"/>
              <a:gd name="connsiteY4" fmla="*/ 100716 h 93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933" h="936465">
                <a:moveTo>
                  <a:pt x="1569493" y="100716"/>
                </a:moveTo>
                <a:cubicBezTo>
                  <a:pt x="1591264" y="-44427"/>
                  <a:pt x="800235" y="-8141"/>
                  <a:pt x="538978" y="57173"/>
                </a:cubicBezTo>
                <a:cubicBezTo>
                  <a:pt x="277721" y="122487"/>
                  <a:pt x="23721" y="347458"/>
                  <a:pt x="1950" y="492601"/>
                </a:cubicBezTo>
                <a:cubicBezTo>
                  <a:pt x="-19821" y="637744"/>
                  <a:pt x="142255" y="995763"/>
                  <a:pt x="408350" y="928030"/>
                </a:cubicBezTo>
                <a:cubicBezTo>
                  <a:pt x="674445" y="860297"/>
                  <a:pt x="1547722" y="245859"/>
                  <a:pt x="1569493" y="100716"/>
                </a:cubicBezTo>
                <a:close/>
              </a:path>
            </a:pathLst>
          </a:custGeom>
          <a:pattFill prst="pct10">
            <a:fgClr>
              <a:srgbClr val="FF0000"/>
            </a:fgClr>
            <a:bgClr>
              <a:schemeClr val="bg1"/>
            </a:bgClr>
          </a:patt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260021" y="272694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218233" y="711200"/>
            <a:ext cx="2104571" cy="2583543"/>
          </a:xfrm>
          <a:custGeom>
            <a:avLst/>
            <a:gdLst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02971 w 2104571"/>
              <a:gd name="connsiteY3" fmla="*/ 1828800 h 2583543"/>
              <a:gd name="connsiteX4" fmla="*/ 1132114 w 2104571"/>
              <a:gd name="connsiteY4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1" h="2583543">
                <a:moveTo>
                  <a:pt x="0" y="638629"/>
                </a:moveTo>
                <a:lnTo>
                  <a:pt x="1103085" y="0"/>
                </a:lnTo>
                <a:lnTo>
                  <a:pt x="2104571" y="711200"/>
                </a:lnTo>
                <a:lnTo>
                  <a:pt x="2002971" y="1828800"/>
                </a:lnTo>
                <a:lnTo>
                  <a:pt x="1132114" y="2583543"/>
                </a:lnTo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734275" y="143020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#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75" y="1430206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3670379" y="1324880"/>
            <a:ext cx="1930401" cy="1291772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401" h="1291772">
                <a:moveTo>
                  <a:pt x="0" y="638629"/>
                </a:moveTo>
                <a:cubicBezTo>
                  <a:pt x="270934" y="408820"/>
                  <a:pt x="708782" y="0"/>
                  <a:pt x="1030515" y="0"/>
                </a:cubicBezTo>
                <a:cubicBezTo>
                  <a:pt x="1352248" y="0"/>
                  <a:pt x="1707849" y="336246"/>
                  <a:pt x="1930401" y="638627"/>
                </a:cubicBezTo>
                <a:cubicBezTo>
                  <a:pt x="1790097" y="839407"/>
                  <a:pt x="1381276" y="1291772"/>
                  <a:pt x="1059543" y="1291772"/>
                </a:cubicBezTo>
                <a:cubicBezTo>
                  <a:pt x="737810" y="1291772"/>
                  <a:pt x="280609" y="955524"/>
                  <a:pt x="0" y="638629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4561666" y="112928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16200000">
            <a:off x="4561666" y="2410424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84341" y="498673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1" y="498673"/>
                <a:ext cx="502445" cy="425053"/>
              </a:xfrm>
              <a:prstGeom prst="rect">
                <a:avLst/>
              </a:prstGeom>
              <a:blipFill rotWithShape="1">
                <a:blip r:embed="rId3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105901" y="1135459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01" y="1135459"/>
                <a:ext cx="747705" cy="425053"/>
              </a:xfrm>
              <a:prstGeom prst="rect">
                <a:avLst/>
              </a:prstGeom>
              <a:blipFill rotWithShape="1"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3570329" y="185324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730" y="186776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913153" y="498671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53" y="498671"/>
                <a:ext cx="502445" cy="425053"/>
              </a:xfrm>
              <a:prstGeom prst="rect">
                <a:avLst/>
              </a:prstGeom>
              <a:blipFill rotWithShape="1">
                <a:blip r:embed="rId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445927" y="2404901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27" y="2404901"/>
                <a:ext cx="747705" cy="425053"/>
              </a:xfrm>
              <a:prstGeom prst="rect">
                <a:avLst/>
              </a:prstGeom>
              <a:blipFill rotWithShape="1"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748264" y="2828403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64" y="2828403"/>
                <a:ext cx="489814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322804" y="2177828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04" y="2177828"/>
                <a:ext cx="48981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leichschenkliges Dreieck 15"/>
          <p:cNvSpPr/>
          <p:nvPr/>
        </p:nvSpPr>
        <p:spPr>
          <a:xfrm rot="8046890">
            <a:off x="1721068" y="92839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2739572">
            <a:off x="443812" y="91475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11024917">
            <a:off x="2056294" y="176471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 rot="13440237">
            <a:off x="1701403" y="260267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270518" y="319173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138028" y="246159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-100050" y="193839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270518" y="63412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118183" y="124498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-100050" y="1540462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886736" y="319173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28574" y="298572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-15546" y="240490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853606" y="1405258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06" y="1405258"/>
                <a:ext cx="711652" cy="11310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6960847" y="241793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919059" y="402185"/>
            <a:ext cx="2104571" cy="2452915"/>
          </a:xfrm>
          <a:custGeom>
            <a:avLst/>
            <a:gdLst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02971 w 2104571"/>
              <a:gd name="connsiteY3" fmla="*/ 1828800 h 2583543"/>
              <a:gd name="connsiteX4" fmla="*/ 1132114 w 2104571"/>
              <a:gd name="connsiteY4" fmla="*/ 2583543 h 2583543"/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94312 w 2104571"/>
              <a:gd name="connsiteY3" fmla="*/ 962158 h 2583543"/>
              <a:gd name="connsiteX4" fmla="*/ 2002971 w 2104571"/>
              <a:gd name="connsiteY4" fmla="*/ 1828800 h 2583543"/>
              <a:gd name="connsiteX5" fmla="*/ 1132114 w 2104571"/>
              <a:gd name="connsiteY5" fmla="*/ 2583543 h 2583543"/>
              <a:gd name="connsiteX0" fmla="*/ 0 w 2104571"/>
              <a:gd name="connsiteY0" fmla="*/ 638629 h 2351314"/>
              <a:gd name="connsiteX1" fmla="*/ 1103085 w 2104571"/>
              <a:gd name="connsiteY1" fmla="*/ 0 h 2351314"/>
              <a:gd name="connsiteX2" fmla="*/ 2104571 w 2104571"/>
              <a:gd name="connsiteY2" fmla="*/ 711200 h 2351314"/>
              <a:gd name="connsiteX3" fmla="*/ 2094312 w 2104571"/>
              <a:gd name="connsiteY3" fmla="*/ 962158 h 2351314"/>
              <a:gd name="connsiteX4" fmla="*/ 2002971 w 2104571"/>
              <a:gd name="connsiteY4" fmla="*/ 1828800 h 2351314"/>
              <a:gd name="connsiteX5" fmla="*/ 362857 w 2104571"/>
              <a:gd name="connsiteY5" fmla="*/ 2351314 h 2351314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94312 w 2104571"/>
              <a:gd name="connsiteY3" fmla="*/ 962158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21740 w 2104571"/>
              <a:gd name="connsiteY3" fmla="*/ 1789472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4571" h="2452915">
                <a:moveTo>
                  <a:pt x="0" y="638629"/>
                </a:moveTo>
                <a:lnTo>
                  <a:pt x="1103085" y="0"/>
                </a:lnTo>
                <a:lnTo>
                  <a:pt x="2104571" y="711200"/>
                </a:lnTo>
                <a:lnTo>
                  <a:pt x="2021740" y="1789472"/>
                </a:lnTo>
                <a:lnTo>
                  <a:pt x="1480457" y="2452915"/>
                </a:lnTo>
                <a:lnTo>
                  <a:pt x="362857" y="2351314"/>
                </a:lnTo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7185167" y="189658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167" y="189658"/>
                <a:ext cx="502445" cy="425053"/>
              </a:xfrm>
              <a:prstGeom prst="rect">
                <a:avLst/>
              </a:prstGeom>
              <a:blipFill rotWithShape="1">
                <a:blip r:embed="rId10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13979" y="189656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79" y="189656"/>
                <a:ext cx="502445" cy="425053"/>
              </a:xfrm>
              <a:prstGeom prst="rect">
                <a:avLst/>
              </a:prstGeom>
              <a:blipFill rotWithShape="1">
                <a:blip r:embed="rId11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8493224" y="2608850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224" y="2608850"/>
                <a:ext cx="489814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512535" y="2943258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535" y="2943258"/>
                <a:ext cx="489814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Gleichschenkliges Dreieck 36"/>
          <p:cNvSpPr/>
          <p:nvPr/>
        </p:nvSpPr>
        <p:spPr>
          <a:xfrm rot="8046890">
            <a:off x="8421894" y="619383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Gleichschenkliges Dreieck 37"/>
          <p:cNvSpPr/>
          <p:nvPr/>
        </p:nvSpPr>
        <p:spPr>
          <a:xfrm rot="2739572">
            <a:off x="7144638" y="60573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leichschenkliges Dreieck 38"/>
          <p:cNvSpPr/>
          <p:nvPr/>
        </p:nvSpPr>
        <p:spPr>
          <a:xfrm rot="11024917">
            <a:off x="9389228" y="1859019"/>
            <a:ext cx="302647" cy="3405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&lt;&lt;&lt;</a:t>
            </a:r>
            <a:endParaRPr lang="de-DE" dirty="0"/>
          </a:p>
        </p:txBody>
      </p:sp>
      <p:sp>
        <p:nvSpPr>
          <p:cNvPr id="40" name="Gleichschenkliges Dreieck 39"/>
          <p:cNvSpPr/>
          <p:nvPr/>
        </p:nvSpPr>
        <p:spPr>
          <a:xfrm rot="13440237">
            <a:off x="8477035" y="2293663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7201132" y="263424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6600776" y="162937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7971344" y="3251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6819009" y="93596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6600776" y="1231447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8300663" y="273724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6685280" y="209588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16200000">
            <a:off x="7564064" y="260267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9540553" y="1487193"/>
            <a:ext cx="1973944" cy="928485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  <a:gd name="connsiteX0" fmla="*/ 64290 w 1994691"/>
              <a:gd name="connsiteY0" fmla="*/ 638629 h 1293450"/>
              <a:gd name="connsiteX1" fmla="*/ 1094805 w 1994691"/>
              <a:gd name="connsiteY1" fmla="*/ 0 h 1293450"/>
              <a:gd name="connsiteX2" fmla="*/ 1994691 w 1994691"/>
              <a:gd name="connsiteY2" fmla="*/ 638627 h 1293450"/>
              <a:gd name="connsiteX3" fmla="*/ 1123833 w 1994691"/>
              <a:gd name="connsiteY3" fmla="*/ 1291772 h 1293450"/>
              <a:gd name="connsiteX4" fmla="*/ 219281 w 1994691"/>
              <a:gd name="connsiteY4" fmla="*/ 821237 h 1293450"/>
              <a:gd name="connsiteX5" fmla="*/ 64290 w 1994691"/>
              <a:gd name="connsiteY5" fmla="*/ 638629 h 1293450"/>
              <a:gd name="connsiteX0" fmla="*/ 108855 w 2039256"/>
              <a:gd name="connsiteY0" fmla="*/ 638629 h 1362452"/>
              <a:gd name="connsiteX1" fmla="*/ 1139370 w 2039256"/>
              <a:gd name="connsiteY1" fmla="*/ 0 h 1362452"/>
              <a:gd name="connsiteX2" fmla="*/ 2039256 w 2039256"/>
              <a:gd name="connsiteY2" fmla="*/ 638627 h 1362452"/>
              <a:gd name="connsiteX3" fmla="*/ 1168398 w 2039256"/>
              <a:gd name="connsiteY3" fmla="*/ 1291772 h 1362452"/>
              <a:gd name="connsiteX4" fmla="*/ 133218 w 2039256"/>
              <a:gd name="connsiteY4" fmla="*/ 1271180 h 1362452"/>
              <a:gd name="connsiteX5" fmla="*/ 108855 w 2039256"/>
              <a:gd name="connsiteY5" fmla="*/ 638629 h 1362452"/>
              <a:gd name="connsiteX0" fmla="*/ 0 w 1930401"/>
              <a:gd name="connsiteY0" fmla="*/ 638629 h 1362452"/>
              <a:gd name="connsiteX1" fmla="*/ 1030515 w 1930401"/>
              <a:gd name="connsiteY1" fmla="*/ 0 h 1362452"/>
              <a:gd name="connsiteX2" fmla="*/ 1930401 w 1930401"/>
              <a:gd name="connsiteY2" fmla="*/ 638627 h 1362452"/>
              <a:gd name="connsiteX3" fmla="*/ 1059543 w 1930401"/>
              <a:gd name="connsiteY3" fmla="*/ 1291772 h 1362452"/>
              <a:gd name="connsiteX4" fmla="*/ 24363 w 1930401"/>
              <a:gd name="connsiteY4" fmla="*/ 1271180 h 1362452"/>
              <a:gd name="connsiteX5" fmla="*/ 0 w 1930401"/>
              <a:gd name="connsiteY5" fmla="*/ 638629 h 1362452"/>
              <a:gd name="connsiteX0" fmla="*/ 0 w 1973944"/>
              <a:gd name="connsiteY0" fmla="*/ 640227 h 1351657"/>
              <a:gd name="connsiteX1" fmla="*/ 1030515 w 1973944"/>
              <a:gd name="connsiteY1" fmla="*/ 1598 h 1351657"/>
              <a:gd name="connsiteX2" fmla="*/ 1973944 w 1973944"/>
              <a:gd name="connsiteY2" fmla="*/ 828911 h 1351657"/>
              <a:gd name="connsiteX3" fmla="*/ 1059543 w 1973944"/>
              <a:gd name="connsiteY3" fmla="*/ 1293370 h 1351657"/>
              <a:gd name="connsiteX4" fmla="*/ 24363 w 1973944"/>
              <a:gd name="connsiteY4" fmla="*/ 1272778 h 1351657"/>
              <a:gd name="connsiteX5" fmla="*/ 0 w 1973944"/>
              <a:gd name="connsiteY5" fmla="*/ 640227 h 1351657"/>
              <a:gd name="connsiteX0" fmla="*/ 0 w 1973944"/>
              <a:gd name="connsiteY0" fmla="*/ 217055 h 928485"/>
              <a:gd name="connsiteX1" fmla="*/ 1059544 w 1973944"/>
              <a:gd name="connsiteY1" fmla="*/ 13854 h 928485"/>
              <a:gd name="connsiteX2" fmla="*/ 1973944 w 1973944"/>
              <a:gd name="connsiteY2" fmla="*/ 405739 h 928485"/>
              <a:gd name="connsiteX3" fmla="*/ 1059543 w 1973944"/>
              <a:gd name="connsiteY3" fmla="*/ 870198 h 928485"/>
              <a:gd name="connsiteX4" fmla="*/ 24363 w 1973944"/>
              <a:gd name="connsiteY4" fmla="*/ 849606 h 928485"/>
              <a:gd name="connsiteX5" fmla="*/ 0 w 1973944"/>
              <a:gd name="connsiteY5" fmla="*/ 217055 h 92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944" h="928485">
                <a:moveTo>
                  <a:pt x="0" y="217055"/>
                </a:moveTo>
                <a:cubicBezTo>
                  <a:pt x="270934" y="-12754"/>
                  <a:pt x="730553" y="-17593"/>
                  <a:pt x="1059544" y="13854"/>
                </a:cubicBezTo>
                <a:cubicBezTo>
                  <a:pt x="1388535" y="45301"/>
                  <a:pt x="1751392" y="103358"/>
                  <a:pt x="1973944" y="405739"/>
                </a:cubicBezTo>
                <a:cubicBezTo>
                  <a:pt x="1833640" y="606519"/>
                  <a:pt x="1384473" y="796220"/>
                  <a:pt x="1059543" y="870198"/>
                </a:cubicBezTo>
                <a:cubicBezTo>
                  <a:pt x="734613" y="944176"/>
                  <a:pt x="200953" y="958463"/>
                  <a:pt x="24363" y="849606"/>
                </a:cubicBezTo>
                <a:lnTo>
                  <a:pt x="0" y="217055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/>
          <p:cNvSpPr/>
          <p:nvPr/>
        </p:nvSpPr>
        <p:spPr>
          <a:xfrm rot="5400000">
            <a:off x="10294001" y="1279013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/>
          <p:cNvSpPr/>
          <p:nvPr/>
        </p:nvSpPr>
        <p:spPr>
          <a:xfrm rot="16200000">
            <a:off x="10182504" y="217917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0642380" y="1022583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380" y="1022583"/>
                <a:ext cx="747705" cy="425053"/>
              </a:xfrm>
              <a:prstGeom prst="rect">
                <a:avLst/>
              </a:prstGeom>
              <a:blipFill rotWithShape="1">
                <a:blip r:embed="rId14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/>
          <p:cNvSpPr/>
          <p:nvPr/>
        </p:nvSpPr>
        <p:spPr>
          <a:xfrm>
            <a:off x="9440502" y="159398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1414447" y="17681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9758047" y="2509735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47" y="2509735"/>
                <a:ext cx="747705" cy="425053"/>
              </a:xfrm>
              <a:prstGeom prst="rect">
                <a:avLst/>
              </a:prstGeom>
              <a:blipFill rotWithShape="1">
                <a:blip r:embed="rId15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9445168" y="221921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60"/>
          <p:cNvCxnSpPr/>
          <p:nvPr/>
        </p:nvCxnSpPr>
        <p:spPr>
          <a:xfrm flipH="1">
            <a:off x="8953885" y="1087729"/>
            <a:ext cx="60958" cy="1155620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2198986" y="130597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8838854" y="215257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8899812" y="99695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63"/>
          <p:cNvCxnSpPr/>
          <p:nvPr/>
        </p:nvCxnSpPr>
        <p:spPr>
          <a:xfrm>
            <a:off x="9545218" y="1777507"/>
            <a:ext cx="0" cy="451110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Gleichschenkliges Dreieck 65"/>
          <p:cNvSpPr/>
          <p:nvPr/>
        </p:nvSpPr>
        <p:spPr>
          <a:xfrm rot="11024917">
            <a:off x="8795898" y="1398445"/>
            <a:ext cx="407927" cy="42406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4673710" y="1732383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10" y="1732383"/>
                <a:ext cx="399597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9635994" y="1835389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94" y="1835389"/>
                <a:ext cx="399597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leichschenkliges Dreieck 70"/>
          <p:cNvSpPr/>
          <p:nvPr/>
        </p:nvSpPr>
        <p:spPr>
          <a:xfrm rot="16844905">
            <a:off x="4051094" y="1954313"/>
            <a:ext cx="285074" cy="2389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Gleichschenkliges Dreieck 71"/>
          <p:cNvSpPr/>
          <p:nvPr/>
        </p:nvSpPr>
        <p:spPr>
          <a:xfrm rot="16844905">
            <a:off x="1431757" y="1214993"/>
            <a:ext cx="285074" cy="2389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8481362" y="1546417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362" y="1546417"/>
                <a:ext cx="399597" cy="4001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1176025" y="2112119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25" y="2112119"/>
                <a:ext cx="399597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242648" y="429309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48" y="4293096"/>
                <a:ext cx="711652" cy="113101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2006576" y="5621812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reihandform 76"/>
          <p:cNvSpPr/>
          <p:nvPr/>
        </p:nvSpPr>
        <p:spPr>
          <a:xfrm>
            <a:off x="1964789" y="3606063"/>
            <a:ext cx="2505612" cy="2452915"/>
          </a:xfrm>
          <a:custGeom>
            <a:avLst/>
            <a:gdLst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02971 w 2104571"/>
              <a:gd name="connsiteY3" fmla="*/ 1828800 h 2583543"/>
              <a:gd name="connsiteX4" fmla="*/ 1132114 w 2104571"/>
              <a:gd name="connsiteY4" fmla="*/ 2583543 h 2583543"/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94312 w 2104571"/>
              <a:gd name="connsiteY3" fmla="*/ 962158 h 2583543"/>
              <a:gd name="connsiteX4" fmla="*/ 2002971 w 2104571"/>
              <a:gd name="connsiteY4" fmla="*/ 1828800 h 2583543"/>
              <a:gd name="connsiteX5" fmla="*/ 1132114 w 2104571"/>
              <a:gd name="connsiteY5" fmla="*/ 2583543 h 2583543"/>
              <a:gd name="connsiteX0" fmla="*/ 0 w 2104571"/>
              <a:gd name="connsiteY0" fmla="*/ 638629 h 2351314"/>
              <a:gd name="connsiteX1" fmla="*/ 1103085 w 2104571"/>
              <a:gd name="connsiteY1" fmla="*/ 0 h 2351314"/>
              <a:gd name="connsiteX2" fmla="*/ 2104571 w 2104571"/>
              <a:gd name="connsiteY2" fmla="*/ 711200 h 2351314"/>
              <a:gd name="connsiteX3" fmla="*/ 2094312 w 2104571"/>
              <a:gd name="connsiteY3" fmla="*/ 962158 h 2351314"/>
              <a:gd name="connsiteX4" fmla="*/ 2002971 w 2104571"/>
              <a:gd name="connsiteY4" fmla="*/ 1828800 h 2351314"/>
              <a:gd name="connsiteX5" fmla="*/ 362857 w 2104571"/>
              <a:gd name="connsiteY5" fmla="*/ 2351314 h 2351314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94312 w 2104571"/>
              <a:gd name="connsiteY3" fmla="*/ 962158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21740 w 2104571"/>
              <a:gd name="connsiteY3" fmla="*/ 1789472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41155 w 2104571"/>
              <a:gd name="connsiteY3" fmla="*/ 1241708 h 2452915"/>
              <a:gd name="connsiteX4" fmla="*/ 2021740 w 2104571"/>
              <a:gd name="connsiteY4" fmla="*/ 1789472 h 2452915"/>
              <a:gd name="connsiteX5" fmla="*/ 1480457 w 2104571"/>
              <a:gd name="connsiteY5" fmla="*/ 2452915 h 2452915"/>
              <a:gd name="connsiteX6" fmla="*/ 362857 w 2104571"/>
              <a:gd name="connsiteY6" fmla="*/ 2351314 h 2452915"/>
              <a:gd name="connsiteX0" fmla="*/ 0 w 2287898"/>
              <a:gd name="connsiteY0" fmla="*/ 638629 h 2452915"/>
              <a:gd name="connsiteX1" fmla="*/ 1103085 w 2287898"/>
              <a:gd name="connsiteY1" fmla="*/ 0 h 2452915"/>
              <a:gd name="connsiteX2" fmla="*/ 2104571 w 2287898"/>
              <a:gd name="connsiteY2" fmla="*/ 711200 h 2452915"/>
              <a:gd name="connsiteX3" fmla="*/ 2287898 w 2287898"/>
              <a:gd name="connsiteY3" fmla="*/ 1270736 h 2452915"/>
              <a:gd name="connsiteX4" fmla="*/ 2021740 w 2287898"/>
              <a:gd name="connsiteY4" fmla="*/ 1789472 h 2452915"/>
              <a:gd name="connsiteX5" fmla="*/ 1480457 w 2287898"/>
              <a:gd name="connsiteY5" fmla="*/ 2452915 h 2452915"/>
              <a:gd name="connsiteX6" fmla="*/ 362857 w 2287898"/>
              <a:gd name="connsiteY6" fmla="*/ 2351314 h 2452915"/>
              <a:gd name="connsiteX0" fmla="*/ 0 w 2287898"/>
              <a:gd name="connsiteY0" fmla="*/ 638629 h 2452915"/>
              <a:gd name="connsiteX1" fmla="*/ 1103085 w 2287898"/>
              <a:gd name="connsiteY1" fmla="*/ 0 h 2452915"/>
              <a:gd name="connsiteX2" fmla="*/ 2264228 w 2287898"/>
              <a:gd name="connsiteY2" fmla="*/ 493485 h 2452915"/>
              <a:gd name="connsiteX3" fmla="*/ 2287898 w 2287898"/>
              <a:gd name="connsiteY3" fmla="*/ 1270736 h 2452915"/>
              <a:gd name="connsiteX4" fmla="*/ 2021740 w 2287898"/>
              <a:gd name="connsiteY4" fmla="*/ 1789472 h 2452915"/>
              <a:gd name="connsiteX5" fmla="*/ 1480457 w 2287898"/>
              <a:gd name="connsiteY5" fmla="*/ 2452915 h 2452915"/>
              <a:gd name="connsiteX6" fmla="*/ 362857 w 2287898"/>
              <a:gd name="connsiteY6" fmla="*/ 2351314 h 2452915"/>
              <a:gd name="connsiteX0" fmla="*/ 0 w 2505612"/>
              <a:gd name="connsiteY0" fmla="*/ 638629 h 2452915"/>
              <a:gd name="connsiteX1" fmla="*/ 1103085 w 2505612"/>
              <a:gd name="connsiteY1" fmla="*/ 0 h 2452915"/>
              <a:gd name="connsiteX2" fmla="*/ 2264228 w 2505612"/>
              <a:gd name="connsiteY2" fmla="*/ 493485 h 2452915"/>
              <a:gd name="connsiteX3" fmla="*/ 2505612 w 2505612"/>
              <a:gd name="connsiteY3" fmla="*/ 1270736 h 2452915"/>
              <a:gd name="connsiteX4" fmla="*/ 2021740 w 2505612"/>
              <a:gd name="connsiteY4" fmla="*/ 1789472 h 2452915"/>
              <a:gd name="connsiteX5" fmla="*/ 1480457 w 2505612"/>
              <a:gd name="connsiteY5" fmla="*/ 2452915 h 2452915"/>
              <a:gd name="connsiteX6" fmla="*/ 362857 w 2505612"/>
              <a:gd name="connsiteY6" fmla="*/ 2351314 h 2452915"/>
              <a:gd name="connsiteX0" fmla="*/ 0 w 2505612"/>
              <a:gd name="connsiteY0" fmla="*/ 638629 h 2452915"/>
              <a:gd name="connsiteX1" fmla="*/ 1103085 w 2505612"/>
              <a:gd name="connsiteY1" fmla="*/ 0 h 2452915"/>
              <a:gd name="connsiteX2" fmla="*/ 2264228 w 2505612"/>
              <a:gd name="connsiteY2" fmla="*/ 493485 h 2452915"/>
              <a:gd name="connsiteX3" fmla="*/ 2505612 w 2505612"/>
              <a:gd name="connsiteY3" fmla="*/ 1270736 h 2452915"/>
              <a:gd name="connsiteX4" fmla="*/ 2253969 w 2505612"/>
              <a:gd name="connsiteY4" fmla="*/ 2021700 h 2452915"/>
              <a:gd name="connsiteX5" fmla="*/ 1480457 w 2505612"/>
              <a:gd name="connsiteY5" fmla="*/ 2452915 h 2452915"/>
              <a:gd name="connsiteX6" fmla="*/ 362857 w 2505612"/>
              <a:gd name="connsiteY6" fmla="*/ 2351314 h 245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612" h="2452915">
                <a:moveTo>
                  <a:pt x="0" y="638629"/>
                </a:moveTo>
                <a:lnTo>
                  <a:pt x="1103085" y="0"/>
                </a:lnTo>
                <a:lnTo>
                  <a:pt x="2264228" y="493485"/>
                </a:lnTo>
                <a:lnTo>
                  <a:pt x="2505612" y="1270736"/>
                </a:lnTo>
                <a:lnTo>
                  <a:pt x="2253969" y="2021700"/>
                </a:lnTo>
                <a:lnTo>
                  <a:pt x="1480457" y="2452915"/>
                </a:lnTo>
                <a:lnTo>
                  <a:pt x="362857" y="2351314"/>
                </a:lnTo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2230896" y="3393536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96" y="3393536"/>
                <a:ext cx="502445" cy="425053"/>
              </a:xfrm>
              <a:prstGeom prst="rect">
                <a:avLst/>
              </a:prstGeom>
              <a:blipFill rotWithShape="1">
                <a:blip r:embed="rId21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3659708" y="3393534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08" y="3393534"/>
                <a:ext cx="502445" cy="425053"/>
              </a:xfrm>
              <a:prstGeom prst="rect">
                <a:avLst/>
              </a:prstGeom>
              <a:blipFill rotWithShape="1">
                <a:blip r:embed="rId22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3525522" y="5892023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22" y="5892023"/>
                <a:ext cx="489814" cy="4001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2558264" y="6147136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64" y="6147136"/>
                <a:ext cx="489814" cy="4001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Gleichschenkliges Dreieck 81"/>
          <p:cNvSpPr/>
          <p:nvPr/>
        </p:nvSpPr>
        <p:spPr>
          <a:xfrm rot="7634226">
            <a:off x="3447956" y="3612359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Gleichschenkliges Dreieck 82"/>
          <p:cNvSpPr/>
          <p:nvPr/>
        </p:nvSpPr>
        <p:spPr>
          <a:xfrm rot="2739572">
            <a:off x="2190367" y="380961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/>
          <p:cNvSpPr/>
          <p:nvPr/>
        </p:nvSpPr>
        <p:spPr>
          <a:xfrm rot="13986437">
            <a:off x="3711612" y="559269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2246861" y="583812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1646505" y="483325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>
          <a:xfrm>
            <a:off x="3017073" y="3528987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1864738" y="413984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1646505" y="443532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3346392" y="594112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1731009" y="529976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Gleichschenkliges Dreieck 91"/>
          <p:cNvSpPr/>
          <p:nvPr/>
        </p:nvSpPr>
        <p:spPr>
          <a:xfrm rot="16200000">
            <a:off x="2609793" y="580655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4137477" y="551616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4093581" y="393383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4370351" y="472951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leichschenkliges Dreieck 98"/>
          <p:cNvSpPr/>
          <p:nvPr/>
        </p:nvSpPr>
        <p:spPr>
          <a:xfrm rot="9641758">
            <a:off x="4123814" y="4223139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Gleichschenkliges Dreieck 99"/>
          <p:cNvSpPr/>
          <p:nvPr/>
        </p:nvSpPr>
        <p:spPr>
          <a:xfrm rot="12552807">
            <a:off x="4158599" y="5063184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4358196" y="3846065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96" y="3846065"/>
                <a:ext cx="747705" cy="425053"/>
              </a:xfrm>
              <a:prstGeom prst="rect">
                <a:avLst/>
              </a:prstGeom>
              <a:blipFill rotWithShape="1">
                <a:blip r:embed="rId2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/>
              <p:cNvSpPr txBox="1"/>
              <p:nvPr/>
            </p:nvSpPr>
            <p:spPr>
              <a:xfrm>
                <a:off x="4438080" y="5269411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2" name="Textfeld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080" y="5269411"/>
                <a:ext cx="747705" cy="425053"/>
              </a:xfrm>
              <a:prstGeom prst="rect">
                <a:avLst/>
              </a:prstGeom>
              <a:blipFill rotWithShape="1">
                <a:blip r:embed="rId2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/>
              <p:cNvSpPr txBox="1"/>
              <p:nvPr/>
            </p:nvSpPr>
            <p:spPr>
              <a:xfrm>
                <a:off x="4901693" y="4232252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03" name="Textfeld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93" y="4232252"/>
                <a:ext cx="711652" cy="113101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/>
              <p:cNvSpPr txBox="1"/>
              <p:nvPr/>
            </p:nvSpPr>
            <p:spPr>
              <a:xfrm>
                <a:off x="5720145" y="3902232"/>
                <a:ext cx="118455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500" b="1" i="1" dirty="0" smtClean="0">
                          <a:latin typeface="Cambria Math"/>
                          <a:ea typeface="Cambria Math"/>
                        </a:rPr>
                        <m:t>#</m:t>
                      </m:r>
                    </m:oMath>
                  </m:oMathPara>
                </a14:m>
                <a:endParaRPr lang="de-DE" sz="11500" b="1" dirty="0"/>
              </a:p>
            </p:txBody>
          </p:sp>
        </mc:Choice>
        <mc:Fallback xmlns="">
          <p:sp>
            <p:nvSpPr>
              <p:cNvPr id="104" name="Textfeld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45" y="3902232"/>
                <a:ext cx="1184550" cy="186204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/>
              <p:cNvSpPr txBox="1"/>
              <p:nvPr/>
            </p:nvSpPr>
            <p:spPr>
              <a:xfrm>
                <a:off x="5826288" y="3911906"/>
                <a:ext cx="1078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𝒈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288" y="3911906"/>
                <a:ext cx="1078407" cy="400110"/>
              </a:xfrm>
              <a:prstGeom prst="rect">
                <a:avLst/>
              </a:prstGeom>
              <a:blipFill rotWithShape="1">
                <a:blip r:embed="rId2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feld 105"/>
              <p:cNvSpPr txBox="1"/>
              <p:nvPr/>
            </p:nvSpPr>
            <p:spPr>
              <a:xfrm>
                <a:off x="5683092" y="5281882"/>
                <a:ext cx="1078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06" name="Textfeld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92" y="5281882"/>
                <a:ext cx="1078407" cy="40011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106"/>
              <p:cNvSpPr txBox="1"/>
              <p:nvPr/>
            </p:nvSpPr>
            <p:spPr>
              <a:xfrm>
                <a:off x="6700825" y="4277714"/>
                <a:ext cx="1799937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ℝℙ</m:t>
                      </m:r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²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07" name="Textfeld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25" y="4277714"/>
                <a:ext cx="1799937" cy="113101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5246483" y="5764280"/>
                <a:ext cx="4646208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/>
                  <a:t>(mit Symbolen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  <m:r>
                          <a:rPr lang="de-DE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  <m:r>
                          <a:rPr lang="de-DE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2000" dirty="0" smtClean="0"/>
                  <a:t>)</a:t>
                </a:r>
                <a:endParaRPr lang="de-DE" sz="20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83" y="5764280"/>
                <a:ext cx="4646208" cy="425053"/>
              </a:xfrm>
              <a:prstGeom prst="rect">
                <a:avLst/>
              </a:prstGeom>
              <a:blipFill rotWithShape="1">
                <a:blip r:embed="rId32"/>
                <a:stretch>
                  <a:fillRect l="-1444" t="-5797" r="-394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4254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627784" y="798210"/>
            <a:ext cx="5133325" cy="5101638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5110240" y="344085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stCxn id="6" idx="3"/>
            <a:endCxn id="3" idx="7"/>
          </p:cNvCxnSpPr>
          <p:nvPr/>
        </p:nvCxnSpPr>
        <p:spPr>
          <a:xfrm flipV="1">
            <a:off x="5139544" y="1545328"/>
            <a:ext cx="1874447" cy="207136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96136" y="1584102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de-DE" sz="4400" b="1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584102"/>
                <a:ext cx="71165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4688114" y="4702630"/>
            <a:ext cx="1146629" cy="1045144"/>
          </a:xfrm>
          <a:custGeom>
            <a:avLst/>
            <a:gdLst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595086 w 1116213"/>
              <a:gd name="connsiteY0" fmla="*/ 0 h 1045543"/>
              <a:gd name="connsiteX1" fmla="*/ 232229 w 1116213"/>
              <a:gd name="connsiteY1" fmla="*/ 275771 h 1045543"/>
              <a:gd name="connsiteX2" fmla="*/ 0 w 1116213"/>
              <a:gd name="connsiteY2" fmla="*/ 798285 h 1045543"/>
              <a:gd name="connsiteX3" fmla="*/ 508000 w 1116213"/>
              <a:gd name="connsiteY3" fmla="*/ 1045028 h 1045543"/>
              <a:gd name="connsiteX4" fmla="*/ 1030515 w 1116213"/>
              <a:gd name="connsiteY4" fmla="*/ 740228 h 1045543"/>
              <a:gd name="connsiteX5" fmla="*/ 1074057 w 1116213"/>
              <a:gd name="connsiteY5" fmla="*/ 203200 h 1045543"/>
              <a:gd name="connsiteX6" fmla="*/ 595086 w 1116213"/>
              <a:gd name="connsiteY6" fmla="*/ 0 h 1045543"/>
              <a:gd name="connsiteX0" fmla="*/ 595086 w 1116213"/>
              <a:gd name="connsiteY0" fmla="*/ 0 h 1046318"/>
              <a:gd name="connsiteX1" fmla="*/ 232229 w 1116213"/>
              <a:gd name="connsiteY1" fmla="*/ 275771 h 1046318"/>
              <a:gd name="connsiteX2" fmla="*/ 0 w 1116213"/>
              <a:gd name="connsiteY2" fmla="*/ 798285 h 1046318"/>
              <a:gd name="connsiteX3" fmla="*/ 508000 w 1116213"/>
              <a:gd name="connsiteY3" fmla="*/ 1045028 h 1046318"/>
              <a:gd name="connsiteX4" fmla="*/ 1030515 w 1116213"/>
              <a:gd name="connsiteY4" fmla="*/ 740228 h 1046318"/>
              <a:gd name="connsiteX5" fmla="*/ 1074057 w 1116213"/>
              <a:gd name="connsiteY5" fmla="*/ 203200 h 1046318"/>
              <a:gd name="connsiteX6" fmla="*/ 595086 w 1116213"/>
              <a:gd name="connsiteY6" fmla="*/ 0 h 1046318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46629"/>
              <a:gd name="connsiteY0" fmla="*/ 0 h 1045144"/>
              <a:gd name="connsiteX1" fmla="*/ 232229 w 1146629"/>
              <a:gd name="connsiteY1" fmla="*/ 275771 h 1045144"/>
              <a:gd name="connsiteX2" fmla="*/ 0 w 1146629"/>
              <a:gd name="connsiteY2" fmla="*/ 798285 h 1045144"/>
              <a:gd name="connsiteX3" fmla="*/ 508000 w 1146629"/>
              <a:gd name="connsiteY3" fmla="*/ 1045028 h 1045144"/>
              <a:gd name="connsiteX4" fmla="*/ 1146629 w 1146629"/>
              <a:gd name="connsiteY4" fmla="*/ 783771 h 1045144"/>
              <a:gd name="connsiteX5" fmla="*/ 1074057 w 1146629"/>
              <a:gd name="connsiteY5" fmla="*/ 203200 h 1045144"/>
              <a:gd name="connsiteX6" fmla="*/ 595086 w 1146629"/>
              <a:gd name="connsiteY6" fmla="*/ 0 h 104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29" h="1045144">
                <a:moveTo>
                  <a:pt x="595086" y="0"/>
                </a:moveTo>
                <a:cubicBezTo>
                  <a:pt x="454781" y="99181"/>
                  <a:pt x="331410" y="142724"/>
                  <a:pt x="232229" y="275771"/>
                </a:cubicBezTo>
                <a:cubicBezTo>
                  <a:pt x="133048" y="408818"/>
                  <a:pt x="55638" y="466876"/>
                  <a:pt x="0" y="798285"/>
                </a:cubicBezTo>
                <a:cubicBezTo>
                  <a:pt x="205619" y="1013581"/>
                  <a:pt x="316895" y="1047447"/>
                  <a:pt x="508000" y="1045028"/>
                </a:cubicBezTo>
                <a:cubicBezTo>
                  <a:pt x="699105" y="1042609"/>
                  <a:pt x="907143" y="924076"/>
                  <a:pt x="1146629" y="783771"/>
                </a:cubicBezTo>
                <a:cubicBezTo>
                  <a:pt x="1139372" y="527351"/>
                  <a:pt x="1165981" y="333828"/>
                  <a:pt x="1074057" y="203200"/>
                </a:cubicBezTo>
                <a:cubicBezTo>
                  <a:pt x="982133" y="72572"/>
                  <a:pt x="749905" y="74991"/>
                  <a:pt x="595086" y="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138252" y="4612377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252" y="4612377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727828" y="523977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28" y="5239775"/>
                <a:ext cx="38241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502021" y="5225202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21" y="5225202"/>
                <a:ext cx="36561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2278742" y="5021942"/>
            <a:ext cx="2449085" cy="45719"/>
          </a:xfrm>
          <a:custGeom>
            <a:avLst/>
            <a:gdLst>
              <a:gd name="connsiteX0" fmla="*/ 2235200 w 2235200"/>
              <a:gd name="connsiteY0" fmla="*/ 0 h 29028"/>
              <a:gd name="connsiteX1" fmla="*/ 0 w 2235200"/>
              <a:gd name="connsiteY1" fmla="*/ 29028 h 2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5200" h="29028">
                <a:moveTo>
                  <a:pt x="2235200" y="0"/>
                </a:moveTo>
                <a:lnTo>
                  <a:pt x="0" y="2902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1619672" y="4829381"/>
            <a:ext cx="659070" cy="698068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775200" y="5225143"/>
            <a:ext cx="302035" cy="493486"/>
          </a:xfrm>
          <a:custGeom>
            <a:avLst/>
            <a:gdLst>
              <a:gd name="connsiteX0" fmla="*/ 0 w 302035"/>
              <a:gd name="connsiteY0" fmla="*/ 0 h 493486"/>
              <a:gd name="connsiteX1" fmla="*/ 290286 w 302035"/>
              <a:gd name="connsiteY1" fmla="*/ 116114 h 493486"/>
              <a:gd name="connsiteX2" fmla="*/ 217714 w 302035"/>
              <a:gd name="connsiteY2" fmla="*/ 493486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35" h="493486">
                <a:moveTo>
                  <a:pt x="0" y="0"/>
                </a:moveTo>
                <a:cubicBezTo>
                  <a:pt x="127000" y="16933"/>
                  <a:pt x="254000" y="33866"/>
                  <a:pt x="290286" y="116114"/>
                </a:cubicBezTo>
                <a:cubicBezTo>
                  <a:pt x="326572" y="198362"/>
                  <a:pt x="272143" y="345924"/>
                  <a:pt x="217714" y="493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5080000" y="4804229"/>
            <a:ext cx="464457" cy="116974"/>
          </a:xfrm>
          <a:custGeom>
            <a:avLst/>
            <a:gdLst>
              <a:gd name="connsiteX0" fmla="*/ 0 w 464457"/>
              <a:gd name="connsiteY0" fmla="*/ 43542 h 116974"/>
              <a:gd name="connsiteX1" fmla="*/ 275771 w 464457"/>
              <a:gd name="connsiteY1" fmla="*/ 116114 h 116974"/>
              <a:gd name="connsiteX2" fmla="*/ 464457 w 464457"/>
              <a:gd name="connsiteY2" fmla="*/ 0 h 11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16974">
                <a:moveTo>
                  <a:pt x="0" y="43542"/>
                </a:moveTo>
                <a:cubicBezTo>
                  <a:pt x="99181" y="83456"/>
                  <a:pt x="198362" y="123371"/>
                  <a:pt x="275771" y="116114"/>
                </a:cubicBezTo>
                <a:cubicBezTo>
                  <a:pt x="353180" y="108857"/>
                  <a:pt x="408818" y="54428"/>
                  <a:pt x="4644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5524558" y="5196114"/>
            <a:ext cx="310185" cy="435429"/>
          </a:xfrm>
          <a:custGeom>
            <a:avLst/>
            <a:gdLst>
              <a:gd name="connsiteX0" fmla="*/ 310185 w 310185"/>
              <a:gd name="connsiteY0" fmla="*/ 0 h 435429"/>
              <a:gd name="connsiteX1" fmla="*/ 19899 w 310185"/>
              <a:gd name="connsiteY1" fmla="*/ 159657 h 435429"/>
              <a:gd name="connsiteX2" fmla="*/ 48928 w 310185"/>
              <a:gd name="connsiteY2" fmla="*/ 435429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85" h="435429">
                <a:moveTo>
                  <a:pt x="310185" y="0"/>
                </a:moveTo>
                <a:cubicBezTo>
                  <a:pt x="186813" y="43543"/>
                  <a:pt x="63442" y="87086"/>
                  <a:pt x="19899" y="159657"/>
                </a:cubicBezTo>
                <a:cubicBezTo>
                  <a:pt x="-23644" y="232228"/>
                  <a:pt x="12642" y="333828"/>
                  <a:pt x="48928" y="4354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43221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65984" y="869148"/>
            <a:ext cx="7853201" cy="5258126"/>
          </a:xfrm>
          <a:custGeom>
            <a:avLst/>
            <a:gdLst>
              <a:gd name="connsiteX0" fmla="*/ 4223730 w 7853201"/>
              <a:gd name="connsiteY0" fmla="*/ 1743423 h 5258126"/>
              <a:gd name="connsiteX1" fmla="*/ 1640187 w 7853201"/>
              <a:gd name="connsiteY1" fmla="*/ 16223 h 5258126"/>
              <a:gd name="connsiteX2" fmla="*/ 73 w 7853201"/>
              <a:gd name="connsiteY2" fmla="*/ 2890052 h 5258126"/>
              <a:gd name="connsiteX3" fmla="*/ 1698245 w 7853201"/>
              <a:gd name="connsiteY3" fmla="*/ 5255881 h 5258126"/>
              <a:gd name="connsiteX4" fmla="*/ 4252759 w 7853201"/>
              <a:gd name="connsiteY4" fmla="*/ 3354509 h 5258126"/>
              <a:gd name="connsiteX5" fmla="*/ 6836302 w 7853201"/>
              <a:gd name="connsiteY5" fmla="*/ 5081709 h 5258126"/>
              <a:gd name="connsiteX6" fmla="*/ 7779730 w 7853201"/>
              <a:gd name="connsiteY6" fmla="*/ 1670852 h 5258126"/>
              <a:gd name="connsiteX7" fmla="*/ 5065559 w 7853201"/>
              <a:gd name="connsiteY7" fmla="*/ 2207881 h 5258126"/>
              <a:gd name="connsiteX8" fmla="*/ 4223730 w 7853201"/>
              <a:gd name="connsiteY8" fmla="*/ 1743423 h 525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3201" h="5258126">
                <a:moveTo>
                  <a:pt x="4223730" y="1743423"/>
                </a:moveTo>
                <a:cubicBezTo>
                  <a:pt x="3652835" y="1378147"/>
                  <a:pt x="2344130" y="-174882"/>
                  <a:pt x="1640187" y="16223"/>
                </a:cubicBezTo>
                <a:cubicBezTo>
                  <a:pt x="936244" y="207328"/>
                  <a:pt x="-9603" y="2016776"/>
                  <a:pt x="73" y="2890052"/>
                </a:cubicBezTo>
                <a:cubicBezTo>
                  <a:pt x="9749" y="3763328"/>
                  <a:pt x="989464" y="5178472"/>
                  <a:pt x="1698245" y="5255881"/>
                </a:cubicBezTo>
                <a:cubicBezTo>
                  <a:pt x="2407026" y="5333290"/>
                  <a:pt x="3396416" y="3383538"/>
                  <a:pt x="4252759" y="3354509"/>
                </a:cubicBezTo>
                <a:cubicBezTo>
                  <a:pt x="5109102" y="3325480"/>
                  <a:pt x="6248474" y="5362319"/>
                  <a:pt x="6836302" y="5081709"/>
                </a:cubicBezTo>
                <a:cubicBezTo>
                  <a:pt x="7424131" y="4801100"/>
                  <a:pt x="8074854" y="2149823"/>
                  <a:pt x="7779730" y="1670852"/>
                </a:cubicBezTo>
                <a:cubicBezTo>
                  <a:pt x="7484606" y="1191881"/>
                  <a:pt x="5658226" y="2193367"/>
                  <a:pt x="5065559" y="2207881"/>
                </a:cubicBezTo>
                <a:cubicBezTo>
                  <a:pt x="4472892" y="2222395"/>
                  <a:pt x="4794625" y="2108699"/>
                  <a:pt x="4223730" y="174342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944776" y="3174551"/>
            <a:ext cx="1922895" cy="1020291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47664" y="2175917"/>
            <a:ext cx="2016224" cy="1187690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1699145" y="3961895"/>
            <a:ext cx="1146629" cy="1045144"/>
          </a:xfrm>
          <a:custGeom>
            <a:avLst/>
            <a:gdLst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595086 w 1116213"/>
              <a:gd name="connsiteY0" fmla="*/ 0 h 1045543"/>
              <a:gd name="connsiteX1" fmla="*/ 232229 w 1116213"/>
              <a:gd name="connsiteY1" fmla="*/ 275771 h 1045543"/>
              <a:gd name="connsiteX2" fmla="*/ 0 w 1116213"/>
              <a:gd name="connsiteY2" fmla="*/ 798285 h 1045543"/>
              <a:gd name="connsiteX3" fmla="*/ 508000 w 1116213"/>
              <a:gd name="connsiteY3" fmla="*/ 1045028 h 1045543"/>
              <a:gd name="connsiteX4" fmla="*/ 1030515 w 1116213"/>
              <a:gd name="connsiteY4" fmla="*/ 740228 h 1045543"/>
              <a:gd name="connsiteX5" fmla="*/ 1074057 w 1116213"/>
              <a:gd name="connsiteY5" fmla="*/ 203200 h 1045543"/>
              <a:gd name="connsiteX6" fmla="*/ 595086 w 1116213"/>
              <a:gd name="connsiteY6" fmla="*/ 0 h 1045543"/>
              <a:gd name="connsiteX0" fmla="*/ 595086 w 1116213"/>
              <a:gd name="connsiteY0" fmla="*/ 0 h 1046318"/>
              <a:gd name="connsiteX1" fmla="*/ 232229 w 1116213"/>
              <a:gd name="connsiteY1" fmla="*/ 275771 h 1046318"/>
              <a:gd name="connsiteX2" fmla="*/ 0 w 1116213"/>
              <a:gd name="connsiteY2" fmla="*/ 798285 h 1046318"/>
              <a:gd name="connsiteX3" fmla="*/ 508000 w 1116213"/>
              <a:gd name="connsiteY3" fmla="*/ 1045028 h 1046318"/>
              <a:gd name="connsiteX4" fmla="*/ 1030515 w 1116213"/>
              <a:gd name="connsiteY4" fmla="*/ 740228 h 1046318"/>
              <a:gd name="connsiteX5" fmla="*/ 1074057 w 1116213"/>
              <a:gd name="connsiteY5" fmla="*/ 203200 h 1046318"/>
              <a:gd name="connsiteX6" fmla="*/ 595086 w 1116213"/>
              <a:gd name="connsiteY6" fmla="*/ 0 h 1046318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46629"/>
              <a:gd name="connsiteY0" fmla="*/ 0 h 1045144"/>
              <a:gd name="connsiteX1" fmla="*/ 232229 w 1146629"/>
              <a:gd name="connsiteY1" fmla="*/ 275771 h 1045144"/>
              <a:gd name="connsiteX2" fmla="*/ 0 w 1146629"/>
              <a:gd name="connsiteY2" fmla="*/ 798285 h 1045144"/>
              <a:gd name="connsiteX3" fmla="*/ 508000 w 1146629"/>
              <a:gd name="connsiteY3" fmla="*/ 1045028 h 1045144"/>
              <a:gd name="connsiteX4" fmla="*/ 1146629 w 1146629"/>
              <a:gd name="connsiteY4" fmla="*/ 783771 h 1045144"/>
              <a:gd name="connsiteX5" fmla="*/ 1074057 w 1146629"/>
              <a:gd name="connsiteY5" fmla="*/ 203200 h 1045144"/>
              <a:gd name="connsiteX6" fmla="*/ 595086 w 1146629"/>
              <a:gd name="connsiteY6" fmla="*/ 0 h 104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29" h="1045144">
                <a:moveTo>
                  <a:pt x="595086" y="0"/>
                </a:moveTo>
                <a:cubicBezTo>
                  <a:pt x="454781" y="99181"/>
                  <a:pt x="331410" y="142724"/>
                  <a:pt x="232229" y="275771"/>
                </a:cubicBezTo>
                <a:cubicBezTo>
                  <a:pt x="133048" y="408818"/>
                  <a:pt x="55638" y="466876"/>
                  <a:pt x="0" y="798285"/>
                </a:cubicBezTo>
                <a:cubicBezTo>
                  <a:pt x="205619" y="1013581"/>
                  <a:pt x="316895" y="1047447"/>
                  <a:pt x="508000" y="1045028"/>
                </a:cubicBezTo>
                <a:cubicBezTo>
                  <a:pt x="699105" y="1042609"/>
                  <a:pt x="907143" y="924076"/>
                  <a:pt x="1146629" y="783771"/>
                </a:cubicBezTo>
                <a:cubicBezTo>
                  <a:pt x="1139372" y="527351"/>
                  <a:pt x="1165981" y="333828"/>
                  <a:pt x="1074057" y="203200"/>
                </a:cubicBezTo>
                <a:cubicBezTo>
                  <a:pt x="982133" y="72572"/>
                  <a:pt x="749905" y="74991"/>
                  <a:pt x="595086" y="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738859" y="4499040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59" y="4499040"/>
                <a:ext cx="3824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210603" y="4270713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603" y="4270713"/>
                <a:ext cx="365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ihandform 11"/>
          <p:cNvSpPr/>
          <p:nvPr/>
        </p:nvSpPr>
        <p:spPr>
          <a:xfrm>
            <a:off x="1786231" y="4484408"/>
            <a:ext cx="302035" cy="493486"/>
          </a:xfrm>
          <a:custGeom>
            <a:avLst/>
            <a:gdLst>
              <a:gd name="connsiteX0" fmla="*/ 0 w 302035"/>
              <a:gd name="connsiteY0" fmla="*/ 0 h 493486"/>
              <a:gd name="connsiteX1" fmla="*/ 290286 w 302035"/>
              <a:gd name="connsiteY1" fmla="*/ 116114 h 493486"/>
              <a:gd name="connsiteX2" fmla="*/ 217714 w 302035"/>
              <a:gd name="connsiteY2" fmla="*/ 493486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35" h="493486">
                <a:moveTo>
                  <a:pt x="0" y="0"/>
                </a:moveTo>
                <a:cubicBezTo>
                  <a:pt x="127000" y="16933"/>
                  <a:pt x="254000" y="33866"/>
                  <a:pt x="290286" y="116114"/>
                </a:cubicBezTo>
                <a:cubicBezTo>
                  <a:pt x="326572" y="198362"/>
                  <a:pt x="272143" y="345924"/>
                  <a:pt x="217714" y="493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091031" y="4063494"/>
            <a:ext cx="464457" cy="116974"/>
          </a:xfrm>
          <a:custGeom>
            <a:avLst/>
            <a:gdLst>
              <a:gd name="connsiteX0" fmla="*/ 0 w 464457"/>
              <a:gd name="connsiteY0" fmla="*/ 43542 h 116974"/>
              <a:gd name="connsiteX1" fmla="*/ 275771 w 464457"/>
              <a:gd name="connsiteY1" fmla="*/ 116114 h 116974"/>
              <a:gd name="connsiteX2" fmla="*/ 464457 w 464457"/>
              <a:gd name="connsiteY2" fmla="*/ 0 h 11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16974">
                <a:moveTo>
                  <a:pt x="0" y="43542"/>
                </a:moveTo>
                <a:cubicBezTo>
                  <a:pt x="99181" y="83456"/>
                  <a:pt x="198362" y="123371"/>
                  <a:pt x="275771" y="116114"/>
                </a:cubicBezTo>
                <a:cubicBezTo>
                  <a:pt x="353180" y="108857"/>
                  <a:pt x="408818" y="54428"/>
                  <a:pt x="4644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535589" y="4455379"/>
            <a:ext cx="310185" cy="435429"/>
          </a:xfrm>
          <a:custGeom>
            <a:avLst/>
            <a:gdLst>
              <a:gd name="connsiteX0" fmla="*/ 310185 w 310185"/>
              <a:gd name="connsiteY0" fmla="*/ 0 h 435429"/>
              <a:gd name="connsiteX1" fmla="*/ 19899 w 310185"/>
              <a:gd name="connsiteY1" fmla="*/ 159657 h 435429"/>
              <a:gd name="connsiteX2" fmla="*/ 48928 w 310185"/>
              <a:gd name="connsiteY2" fmla="*/ 435429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85" h="435429">
                <a:moveTo>
                  <a:pt x="310185" y="0"/>
                </a:moveTo>
                <a:cubicBezTo>
                  <a:pt x="186813" y="43543"/>
                  <a:pt x="63442" y="87086"/>
                  <a:pt x="19899" y="159657"/>
                </a:cubicBezTo>
                <a:cubicBezTo>
                  <a:pt x="-23644" y="232228"/>
                  <a:pt x="12642" y="333828"/>
                  <a:pt x="48928" y="4354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081253" y="387882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253" y="3878828"/>
                <a:ext cx="3824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2123159" y="4347699"/>
            <a:ext cx="149300" cy="1537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2523697" y="4482104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697" y="4482104"/>
                <a:ext cx="36561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ihandform 17"/>
          <p:cNvSpPr/>
          <p:nvPr/>
        </p:nvSpPr>
        <p:spPr>
          <a:xfrm rot="2031444">
            <a:off x="2601283" y="5300169"/>
            <a:ext cx="1476821" cy="71774"/>
          </a:xfrm>
          <a:custGeom>
            <a:avLst/>
            <a:gdLst>
              <a:gd name="connsiteX0" fmla="*/ 2235200 w 2235200"/>
              <a:gd name="connsiteY0" fmla="*/ 0 h 29028"/>
              <a:gd name="connsiteX1" fmla="*/ 0 w 2235200"/>
              <a:gd name="connsiteY1" fmla="*/ 29028 h 2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5200" h="29028">
                <a:moveTo>
                  <a:pt x="2235200" y="0"/>
                </a:moveTo>
                <a:lnTo>
                  <a:pt x="0" y="2902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3778081" y="5527449"/>
            <a:ext cx="659070" cy="698068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547663" y="3680980"/>
            <a:ext cx="1427766" cy="397534"/>
          </a:xfrm>
          <a:custGeom>
            <a:avLst/>
            <a:gdLst>
              <a:gd name="connsiteX0" fmla="*/ 0 w 1683658"/>
              <a:gd name="connsiteY0" fmla="*/ 58658 h 668258"/>
              <a:gd name="connsiteX1" fmla="*/ 943429 w 1683658"/>
              <a:gd name="connsiteY1" fmla="*/ 58658 h 668258"/>
              <a:gd name="connsiteX2" fmla="*/ 1683658 w 1683658"/>
              <a:gd name="connsiteY2" fmla="*/ 668258 h 66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8" h="668258">
                <a:moveTo>
                  <a:pt x="0" y="58658"/>
                </a:moveTo>
                <a:cubicBezTo>
                  <a:pt x="331409" y="7858"/>
                  <a:pt x="662819" y="-42942"/>
                  <a:pt x="943429" y="58658"/>
                </a:cubicBezTo>
                <a:cubicBezTo>
                  <a:pt x="1224039" y="160258"/>
                  <a:pt x="1453848" y="414258"/>
                  <a:pt x="1683658" y="6682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1757957" y="4064000"/>
            <a:ext cx="1202957" cy="1350211"/>
          </a:xfrm>
          <a:custGeom>
            <a:avLst/>
            <a:gdLst>
              <a:gd name="connsiteX0" fmla="*/ 1202957 w 1202957"/>
              <a:gd name="connsiteY0" fmla="*/ 0 h 1350211"/>
              <a:gd name="connsiteX1" fmla="*/ 840100 w 1202957"/>
              <a:gd name="connsiteY1" fmla="*/ 667657 h 1350211"/>
              <a:gd name="connsiteX2" fmla="*/ 99872 w 1202957"/>
              <a:gd name="connsiteY2" fmla="*/ 1262743 h 1350211"/>
              <a:gd name="connsiteX3" fmla="*/ 27300 w 1202957"/>
              <a:gd name="connsiteY3" fmla="*/ 1335314 h 135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2957" h="1350211">
                <a:moveTo>
                  <a:pt x="1202957" y="0"/>
                </a:moveTo>
                <a:cubicBezTo>
                  <a:pt x="1113452" y="228600"/>
                  <a:pt x="1023947" y="457200"/>
                  <a:pt x="840100" y="667657"/>
                </a:cubicBezTo>
                <a:cubicBezTo>
                  <a:pt x="656253" y="878114"/>
                  <a:pt x="235339" y="1151467"/>
                  <a:pt x="99872" y="1262743"/>
                </a:cubicBezTo>
                <a:cubicBezTo>
                  <a:pt x="-35595" y="1374019"/>
                  <a:pt x="-4148" y="1354666"/>
                  <a:pt x="27300" y="13353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1470301" y="3680979"/>
            <a:ext cx="300442" cy="1732849"/>
          </a:xfrm>
          <a:custGeom>
            <a:avLst/>
            <a:gdLst>
              <a:gd name="connsiteX0" fmla="*/ 600883 w 600883"/>
              <a:gd name="connsiteY0" fmla="*/ 1930400 h 1930400"/>
              <a:gd name="connsiteX1" fmla="*/ 20311 w 600883"/>
              <a:gd name="connsiteY1" fmla="*/ 1117600 h 1930400"/>
              <a:gd name="connsiteX2" fmla="*/ 136426 w 600883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83" h="1930400">
                <a:moveTo>
                  <a:pt x="600883" y="1930400"/>
                </a:moveTo>
                <a:cubicBezTo>
                  <a:pt x="349302" y="1684866"/>
                  <a:pt x="97721" y="1439333"/>
                  <a:pt x="20311" y="1117600"/>
                </a:cubicBezTo>
                <a:cubicBezTo>
                  <a:pt x="-57099" y="795867"/>
                  <a:pt x="109816" y="164495"/>
                  <a:pt x="13642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2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gen 37"/>
          <p:cNvSpPr/>
          <p:nvPr/>
        </p:nvSpPr>
        <p:spPr>
          <a:xfrm rot="16200000">
            <a:off x="6619553" y="3787985"/>
            <a:ext cx="400370" cy="40037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6816622" y="3425371"/>
            <a:ext cx="1050121" cy="1349829"/>
          </a:xfrm>
          <a:custGeom>
            <a:avLst/>
            <a:gdLst>
              <a:gd name="connsiteX0" fmla="*/ 92178 w 1050121"/>
              <a:gd name="connsiteY0" fmla="*/ 1349829 h 1349829"/>
              <a:gd name="connsiteX1" fmla="*/ 92178 w 1050121"/>
              <a:gd name="connsiteY1" fmla="*/ 406400 h 1349829"/>
              <a:gd name="connsiteX2" fmla="*/ 1050121 w 1050121"/>
              <a:gd name="connsiteY2" fmla="*/ 0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121" h="1349829">
                <a:moveTo>
                  <a:pt x="92178" y="1349829"/>
                </a:moveTo>
                <a:cubicBezTo>
                  <a:pt x="12349" y="990600"/>
                  <a:pt x="-67479" y="631371"/>
                  <a:pt x="92178" y="406400"/>
                </a:cubicBezTo>
                <a:cubicBezTo>
                  <a:pt x="251835" y="181429"/>
                  <a:pt x="1050121" y="0"/>
                  <a:pt x="1050121" y="0"/>
                </a:cubicBezTo>
              </a:path>
            </a:pathLst>
          </a:cu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>
            <a:stCxn id="30" idx="6"/>
          </p:cNvCxnSpPr>
          <p:nvPr/>
        </p:nvCxnSpPr>
        <p:spPr>
          <a:xfrm flipH="1">
            <a:off x="5940152" y="4034290"/>
            <a:ext cx="9562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30" idx="4"/>
          </p:cNvCxnSpPr>
          <p:nvPr/>
        </p:nvCxnSpPr>
        <p:spPr>
          <a:xfrm flipH="1" flipV="1">
            <a:off x="6816622" y="3471517"/>
            <a:ext cx="5092" cy="639628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m 1"/>
          <p:cNvSpPr/>
          <p:nvPr/>
        </p:nvSpPr>
        <p:spPr>
          <a:xfrm>
            <a:off x="219672" y="450699"/>
            <a:ext cx="3742842" cy="3846072"/>
          </a:xfrm>
          <a:prstGeom prst="parallelogram">
            <a:avLst>
              <a:gd name="adj" fmla="val 25611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718800" y="2480826"/>
                <a:ext cx="42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800" y="2480826"/>
                <a:ext cx="42966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721801" y="1945362"/>
                <a:ext cx="42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01" y="1945362"/>
                <a:ext cx="42966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>
            <a:stCxn id="4" idx="4"/>
          </p:cNvCxnSpPr>
          <p:nvPr/>
        </p:nvCxnSpPr>
        <p:spPr>
          <a:xfrm flipV="1">
            <a:off x="2184870" y="2136531"/>
            <a:ext cx="0" cy="8325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3"/>
          </p:cNvCxnSpPr>
          <p:nvPr/>
        </p:nvCxnSpPr>
        <p:spPr>
          <a:xfrm flipV="1">
            <a:off x="2132084" y="2477655"/>
            <a:ext cx="678054" cy="4688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" idx="3"/>
          </p:cNvCxnSpPr>
          <p:nvPr/>
        </p:nvCxnSpPr>
        <p:spPr>
          <a:xfrm flipV="1">
            <a:off x="2132084" y="1945362"/>
            <a:ext cx="586716" cy="1001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0"/>
          </p:cNvCxnSpPr>
          <p:nvPr/>
        </p:nvCxnSpPr>
        <p:spPr>
          <a:xfrm flipH="1">
            <a:off x="2132084" y="2815343"/>
            <a:ext cx="52786" cy="9773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2"/>
          </p:cNvCxnSpPr>
          <p:nvPr/>
        </p:nvCxnSpPr>
        <p:spPr>
          <a:xfrm>
            <a:off x="2110220" y="2892198"/>
            <a:ext cx="360891" cy="411831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4" idx="0"/>
          </p:cNvCxnSpPr>
          <p:nvPr/>
        </p:nvCxnSpPr>
        <p:spPr>
          <a:xfrm flipH="1">
            <a:off x="1721801" y="2815343"/>
            <a:ext cx="463069" cy="488686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110220" y="2815343"/>
            <a:ext cx="149300" cy="1537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930625" y="698111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6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3600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3600" b="1" i="1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625" y="698111"/>
                <a:ext cx="720080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4717143" y="1799771"/>
            <a:ext cx="1735910" cy="2583543"/>
          </a:xfrm>
          <a:custGeom>
            <a:avLst/>
            <a:gdLst>
              <a:gd name="connsiteX0" fmla="*/ 1625600 w 1924509"/>
              <a:gd name="connsiteY0" fmla="*/ 0 h 2583543"/>
              <a:gd name="connsiteX1" fmla="*/ 1799771 w 1924509"/>
              <a:gd name="connsiteY1" fmla="*/ 1886858 h 2583543"/>
              <a:gd name="connsiteX2" fmla="*/ 0 w 1924509"/>
              <a:gd name="connsiteY2" fmla="*/ 2583543 h 2583543"/>
              <a:gd name="connsiteX0" fmla="*/ 1625600 w 1735910"/>
              <a:gd name="connsiteY0" fmla="*/ 0 h 2583543"/>
              <a:gd name="connsiteX1" fmla="*/ 1436913 w 1735910"/>
              <a:gd name="connsiteY1" fmla="*/ 1770744 h 2583543"/>
              <a:gd name="connsiteX2" fmla="*/ 0 w 1735910"/>
              <a:gd name="connsiteY2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5910" h="2583543">
                <a:moveTo>
                  <a:pt x="1625600" y="0"/>
                </a:moveTo>
                <a:cubicBezTo>
                  <a:pt x="1848152" y="728134"/>
                  <a:pt x="1707846" y="1340154"/>
                  <a:pt x="1436913" y="1770744"/>
                </a:cubicBezTo>
                <a:cubicBezTo>
                  <a:pt x="1165980" y="2201334"/>
                  <a:pt x="764419" y="2450495"/>
                  <a:pt x="0" y="25835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4717143" y="3346735"/>
            <a:ext cx="4209143" cy="2981494"/>
          </a:xfrm>
          <a:custGeom>
            <a:avLst/>
            <a:gdLst>
              <a:gd name="connsiteX0" fmla="*/ 0 w 4223657"/>
              <a:gd name="connsiteY0" fmla="*/ 1065608 h 2981494"/>
              <a:gd name="connsiteX1" fmla="*/ 1654628 w 4223657"/>
              <a:gd name="connsiteY1" fmla="*/ 1660694 h 2981494"/>
              <a:gd name="connsiteX2" fmla="*/ 1959428 w 4223657"/>
              <a:gd name="connsiteY2" fmla="*/ 2981494 h 2981494"/>
              <a:gd name="connsiteX3" fmla="*/ 1959428 w 4223657"/>
              <a:gd name="connsiteY3" fmla="*/ 2981494 h 2981494"/>
              <a:gd name="connsiteX4" fmla="*/ 3497942 w 4223657"/>
              <a:gd name="connsiteY4" fmla="*/ 339894 h 2981494"/>
              <a:gd name="connsiteX5" fmla="*/ 4223657 w 4223657"/>
              <a:gd name="connsiteY5" fmla="*/ 20579 h 2981494"/>
              <a:gd name="connsiteX0" fmla="*/ 0 w 4209143"/>
              <a:gd name="connsiteY0" fmla="*/ 1022065 h 2981494"/>
              <a:gd name="connsiteX1" fmla="*/ 1640114 w 4209143"/>
              <a:gd name="connsiteY1" fmla="*/ 1660694 h 2981494"/>
              <a:gd name="connsiteX2" fmla="*/ 1944914 w 4209143"/>
              <a:gd name="connsiteY2" fmla="*/ 2981494 h 2981494"/>
              <a:gd name="connsiteX3" fmla="*/ 1944914 w 4209143"/>
              <a:gd name="connsiteY3" fmla="*/ 2981494 h 2981494"/>
              <a:gd name="connsiteX4" fmla="*/ 3483428 w 4209143"/>
              <a:gd name="connsiteY4" fmla="*/ 339894 h 2981494"/>
              <a:gd name="connsiteX5" fmla="*/ 4209143 w 4209143"/>
              <a:gd name="connsiteY5" fmla="*/ 20579 h 298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9143" h="2981494">
                <a:moveTo>
                  <a:pt x="0" y="1022065"/>
                </a:moveTo>
                <a:cubicBezTo>
                  <a:pt x="664028" y="1159951"/>
                  <a:pt x="1315962" y="1334123"/>
                  <a:pt x="1640114" y="1660694"/>
                </a:cubicBezTo>
                <a:cubicBezTo>
                  <a:pt x="1964266" y="1987265"/>
                  <a:pt x="1944914" y="2981494"/>
                  <a:pt x="1944914" y="2981494"/>
                </a:cubicBezTo>
                <a:lnTo>
                  <a:pt x="1944914" y="2981494"/>
                </a:lnTo>
                <a:cubicBezTo>
                  <a:pt x="2201333" y="2541227"/>
                  <a:pt x="3106057" y="833380"/>
                  <a:pt x="3483428" y="339894"/>
                </a:cubicBezTo>
                <a:cubicBezTo>
                  <a:pt x="3860800" y="-153592"/>
                  <a:pt x="4022876" y="42350"/>
                  <a:pt x="4209143" y="2057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6342743" y="1814286"/>
            <a:ext cx="2002971" cy="1351958"/>
          </a:xfrm>
          <a:custGeom>
            <a:avLst/>
            <a:gdLst>
              <a:gd name="connsiteX0" fmla="*/ 0 w 2002971"/>
              <a:gd name="connsiteY0" fmla="*/ 0 h 1351958"/>
              <a:gd name="connsiteX1" fmla="*/ 986971 w 2002971"/>
              <a:gd name="connsiteY1" fmla="*/ 1349828 h 1351958"/>
              <a:gd name="connsiteX2" fmla="*/ 2002971 w 2002971"/>
              <a:gd name="connsiteY2" fmla="*/ 319314 h 135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971" h="1351958">
                <a:moveTo>
                  <a:pt x="0" y="0"/>
                </a:moveTo>
                <a:cubicBezTo>
                  <a:pt x="326571" y="648304"/>
                  <a:pt x="653143" y="1296609"/>
                  <a:pt x="986971" y="1349828"/>
                </a:cubicBezTo>
                <a:cubicBezTo>
                  <a:pt x="1320799" y="1403047"/>
                  <a:pt x="1845733" y="442685"/>
                  <a:pt x="2002971" y="319314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079533" y="2162629"/>
            <a:ext cx="832238" cy="1204685"/>
          </a:xfrm>
          <a:custGeom>
            <a:avLst/>
            <a:gdLst>
              <a:gd name="connsiteX0" fmla="*/ 222638 w 832238"/>
              <a:gd name="connsiteY0" fmla="*/ 0 h 1204685"/>
              <a:gd name="connsiteX1" fmla="*/ 33953 w 832238"/>
              <a:gd name="connsiteY1" fmla="*/ 870857 h 1204685"/>
              <a:gd name="connsiteX2" fmla="*/ 832238 w 832238"/>
              <a:gd name="connsiteY2" fmla="*/ 1204685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2238" h="1204685">
                <a:moveTo>
                  <a:pt x="222638" y="0"/>
                </a:moveTo>
                <a:cubicBezTo>
                  <a:pt x="77495" y="335038"/>
                  <a:pt x="-67647" y="670076"/>
                  <a:pt x="33953" y="870857"/>
                </a:cubicBezTo>
                <a:cubicBezTo>
                  <a:pt x="135553" y="1071638"/>
                  <a:pt x="483895" y="1138161"/>
                  <a:pt x="832238" y="1204685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6948264" y="3573016"/>
            <a:ext cx="395964" cy="2196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431816" y="3498199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816" y="3498199"/>
                <a:ext cx="36561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6747064" y="3957435"/>
            <a:ext cx="149300" cy="1537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747064" y="3131470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64" y="3131470"/>
                <a:ext cx="33457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/>
          <p:cNvSpPr/>
          <p:nvPr/>
        </p:nvSpPr>
        <p:spPr>
          <a:xfrm rot="19418960">
            <a:off x="6688773" y="3899509"/>
            <a:ext cx="72331" cy="744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5910832" y="3682865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32" y="3682865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Geschweifte Klammer links 43"/>
          <p:cNvSpPr/>
          <p:nvPr/>
        </p:nvSpPr>
        <p:spPr>
          <a:xfrm rot="16200000">
            <a:off x="6249545" y="3742808"/>
            <a:ext cx="244573" cy="8633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6179823" y="4285859"/>
                <a:ext cx="384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823" y="4285859"/>
                <a:ext cx="38401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2370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47526" y="191938"/>
            <a:ext cx="7853201" cy="5258126"/>
          </a:xfrm>
          <a:custGeom>
            <a:avLst/>
            <a:gdLst>
              <a:gd name="connsiteX0" fmla="*/ 4223730 w 7853201"/>
              <a:gd name="connsiteY0" fmla="*/ 1743423 h 5258126"/>
              <a:gd name="connsiteX1" fmla="*/ 1640187 w 7853201"/>
              <a:gd name="connsiteY1" fmla="*/ 16223 h 5258126"/>
              <a:gd name="connsiteX2" fmla="*/ 73 w 7853201"/>
              <a:gd name="connsiteY2" fmla="*/ 2890052 h 5258126"/>
              <a:gd name="connsiteX3" fmla="*/ 1698245 w 7853201"/>
              <a:gd name="connsiteY3" fmla="*/ 5255881 h 5258126"/>
              <a:gd name="connsiteX4" fmla="*/ 4252759 w 7853201"/>
              <a:gd name="connsiteY4" fmla="*/ 3354509 h 5258126"/>
              <a:gd name="connsiteX5" fmla="*/ 6836302 w 7853201"/>
              <a:gd name="connsiteY5" fmla="*/ 5081709 h 5258126"/>
              <a:gd name="connsiteX6" fmla="*/ 7779730 w 7853201"/>
              <a:gd name="connsiteY6" fmla="*/ 1670852 h 5258126"/>
              <a:gd name="connsiteX7" fmla="*/ 5065559 w 7853201"/>
              <a:gd name="connsiteY7" fmla="*/ 2207881 h 5258126"/>
              <a:gd name="connsiteX8" fmla="*/ 4223730 w 7853201"/>
              <a:gd name="connsiteY8" fmla="*/ 1743423 h 525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3201" h="5258126">
                <a:moveTo>
                  <a:pt x="4223730" y="1743423"/>
                </a:moveTo>
                <a:cubicBezTo>
                  <a:pt x="3652835" y="1378147"/>
                  <a:pt x="2344130" y="-174882"/>
                  <a:pt x="1640187" y="16223"/>
                </a:cubicBezTo>
                <a:cubicBezTo>
                  <a:pt x="936244" y="207328"/>
                  <a:pt x="-9603" y="2016776"/>
                  <a:pt x="73" y="2890052"/>
                </a:cubicBezTo>
                <a:cubicBezTo>
                  <a:pt x="9749" y="3763328"/>
                  <a:pt x="989464" y="5178472"/>
                  <a:pt x="1698245" y="5255881"/>
                </a:cubicBezTo>
                <a:cubicBezTo>
                  <a:pt x="2407026" y="5333290"/>
                  <a:pt x="3396416" y="3383538"/>
                  <a:pt x="4252759" y="3354509"/>
                </a:cubicBezTo>
                <a:cubicBezTo>
                  <a:pt x="5109102" y="3325480"/>
                  <a:pt x="6248474" y="5362319"/>
                  <a:pt x="6836302" y="5081709"/>
                </a:cubicBezTo>
                <a:cubicBezTo>
                  <a:pt x="7424131" y="4801100"/>
                  <a:pt x="8074854" y="2149823"/>
                  <a:pt x="7779730" y="1670852"/>
                </a:cubicBezTo>
                <a:cubicBezTo>
                  <a:pt x="7484606" y="1191881"/>
                  <a:pt x="5658226" y="2193367"/>
                  <a:pt x="5065559" y="2207881"/>
                </a:cubicBezTo>
                <a:cubicBezTo>
                  <a:pt x="4472892" y="2222395"/>
                  <a:pt x="4794625" y="2108699"/>
                  <a:pt x="4223730" y="174342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926318" y="2497341"/>
            <a:ext cx="1922895" cy="1020291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29206" y="1227404"/>
            <a:ext cx="2016224" cy="1187690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1287658" y="2778171"/>
            <a:ext cx="2283449" cy="2003271"/>
          </a:xfrm>
          <a:custGeom>
            <a:avLst/>
            <a:gdLst>
              <a:gd name="connsiteX0" fmla="*/ 1339428 w 2283449"/>
              <a:gd name="connsiteY0" fmla="*/ 23086 h 2003271"/>
              <a:gd name="connsiteX1" fmla="*/ 18628 w 2283449"/>
              <a:gd name="connsiteY1" fmla="*/ 531086 h 2003271"/>
              <a:gd name="connsiteX2" fmla="*/ 671771 w 2283449"/>
              <a:gd name="connsiteY2" fmla="*/ 1997029 h 2003271"/>
              <a:gd name="connsiteX3" fmla="*/ 2152228 w 2283449"/>
              <a:gd name="connsiteY3" fmla="*/ 1024572 h 2003271"/>
              <a:gd name="connsiteX4" fmla="*/ 2123199 w 2283449"/>
              <a:gd name="connsiteY4" fmla="*/ 182743 h 2003271"/>
              <a:gd name="connsiteX5" fmla="*/ 1339428 w 2283449"/>
              <a:gd name="connsiteY5" fmla="*/ 23086 h 200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3449" h="2003271">
                <a:moveTo>
                  <a:pt x="1339428" y="23086"/>
                </a:moveTo>
                <a:cubicBezTo>
                  <a:pt x="988666" y="81143"/>
                  <a:pt x="129904" y="202096"/>
                  <a:pt x="18628" y="531086"/>
                </a:cubicBezTo>
                <a:cubicBezTo>
                  <a:pt x="-92648" y="860076"/>
                  <a:pt x="316171" y="1914781"/>
                  <a:pt x="671771" y="1997029"/>
                </a:cubicBezTo>
                <a:cubicBezTo>
                  <a:pt x="1027371" y="2079277"/>
                  <a:pt x="1910323" y="1326953"/>
                  <a:pt x="2152228" y="1024572"/>
                </a:cubicBezTo>
                <a:cubicBezTo>
                  <a:pt x="2394133" y="722191"/>
                  <a:pt x="2251408" y="349657"/>
                  <a:pt x="2123199" y="182743"/>
                </a:cubicBezTo>
                <a:cubicBezTo>
                  <a:pt x="1994990" y="15829"/>
                  <a:pt x="1690190" y="-34971"/>
                  <a:pt x="1339428" y="23086"/>
                </a:cubicBezTo>
                <a:close/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1768882" y="3060219"/>
            <a:ext cx="1396366" cy="1116567"/>
          </a:xfrm>
          <a:custGeom>
            <a:avLst/>
            <a:gdLst>
              <a:gd name="connsiteX0" fmla="*/ 1075918 w 1396366"/>
              <a:gd name="connsiteY0" fmla="*/ 902181 h 1116567"/>
              <a:gd name="connsiteX1" fmla="*/ 1395232 w 1396366"/>
              <a:gd name="connsiteY1" fmla="*/ 336124 h 1116567"/>
              <a:gd name="connsiteX2" fmla="*/ 988832 w 1396366"/>
              <a:gd name="connsiteY2" fmla="*/ 2295 h 1116567"/>
              <a:gd name="connsiteX3" fmla="*/ 727575 w 1396366"/>
              <a:gd name="connsiteY3" fmla="*/ 495781 h 1116567"/>
              <a:gd name="connsiteX4" fmla="*/ 59918 w 1396366"/>
              <a:gd name="connsiteY4" fmla="*/ 190981 h 1116567"/>
              <a:gd name="connsiteX5" fmla="*/ 147004 w 1396366"/>
              <a:gd name="connsiteY5" fmla="*/ 1076352 h 1116567"/>
              <a:gd name="connsiteX6" fmla="*/ 1075918 w 1396366"/>
              <a:gd name="connsiteY6" fmla="*/ 902181 h 111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6366" h="1116567">
                <a:moveTo>
                  <a:pt x="1075918" y="902181"/>
                </a:moveTo>
                <a:cubicBezTo>
                  <a:pt x="1283956" y="778810"/>
                  <a:pt x="1409746" y="486105"/>
                  <a:pt x="1395232" y="336124"/>
                </a:cubicBezTo>
                <a:cubicBezTo>
                  <a:pt x="1380718" y="186143"/>
                  <a:pt x="1100108" y="-24315"/>
                  <a:pt x="988832" y="2295"/>
                </a:cubicBezTo>
                <a:cubicBezTo>
                  <a:pt x="877556" y="28905"/>
                  <a:pt x="882394" y="464333"/>
                  <a:pt x="727575" y="495781"/>
                </a:cubicBezTo>
                <a:cubicBezTo>
                  <a:pt x="572756" y="527229"/>
                  <a:pt x="156680" y="94219"/>
                  <a:pt x="59918" y="190981"/>
                </a:cubicBezTo>
                <a:cubicBezTo>
                  <a:pt x="-36844" y="287743"/>
                  <a:pt x="-22329" y="957819"/>
                  <a:pt x="147004" y="1076352"/>
                </a:cubicBezTo>
                <a:cubicBezTo>
                  <a:pt x="316337" y="1194885"/>
                  <a:pt x="867880" y="1025552"/>
                  <a:pt x="1075918" y="90218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stCxn id="10" idx="0"/>
          </p:cNvCxnSpPr>
          <p:nvPr/>
        </p:nvCxnSpPr>
        <p:spPr>
          <a:xfrm flipV="1">
            <a:off x="2844800" y="3932504"/>
            <a:ext cx="88481" cy="29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071846" y="3249170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46" y="3249170"/>
                <a:ext cx="36561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2250487" y="354897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R</a:t>
            </a:r>
            <a:endParaRPr lang="de-DE" sz="24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2972727" y="2359336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U</a:t>
            </a:r>
            <a:endParaRPr lang="de-DE" sz="2400" b="1" dirty="0">
              <a:solidFill>
                <a:srgbClr val="00FF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4474126" y="4293096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995936" y="5877272"/>
            <a:ext cx="213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860032" y="4653136"/>
            <a:ext cx="1066286" cy="1066286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926318" y="4998367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V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4985831" y="5892580"/>
                <a:ext cx="1000091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31" y="5892580"/>
                <a:ext cx="1000091" cy="5959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/>
          <p:cNvCxnSpPr/>
          <p:nvPr/>
        </p:nvCxnSpPr>
        <p:spPr>
          <a:xfrm>
            <a:off x="3635051" y="3284568"/>
            <a:ext cx="1657029" cy="1224552"/>
          </a:xfrm>
          <a:prstGeom prst="straightConnector1">
            <a:avLst/>
          </a:prstGeom>
          <a:ln w="508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00789" y="3571509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r</a:t>
            </a:r>
            <a:endParaRPr lang="de-DE" sz="24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7512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761262" y="3205458"/>
            <a:ext cx="4267122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6" y="332656"/>
            <a:ext cx="11186" cy="287656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3131840" y="3205458"/>
            <a:ext cx="618236" cy="65559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845071" y="578091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366881" y="2162267"/>
            <a:ext cx="213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95030" y="18399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v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0651" y="176215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u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76715" y="204441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z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20309" y="388399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x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880747" y="321297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y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525568" y="1149881"/>
            <a:ext cx="2478480" cy="61227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5224811" y="167481"/>
            <a:ext cx="2042848" cy="2313272"/>
          </a:xfrm>
          <a:custGeom>
            <a:avLst/>
            <a:gdLst>
              <a:gd name="connsiteX0" fmla="*/ 314823 w 2110596"/>
              <a:gd name="connsiteY0" fmla="*/ 1791948 h 2427546"/>
              <a:gd name="connsiteX1" fmla="*/ 39051 w 2110596"/>
              <a:gd name="connsiteY1" fmla="*/ 2299948 h 2427546"/>
              <a:gd name="connsiteX2" fmla="*/ 1287280 w 2110596"/>
              <a:gd name="connsiteY2" fmla="*/ 2387033 h 2427546"/>
              <a:gd name="connsiteX3" fmla="*/ 1504994 w 2110596"/>
              <a:gd name="connsiteY3" fmla="*/ 1748405 h 2427546"/>
              <a:gd name="connsiteX4" fmla="*/ 1940423 w 2110596"/>
              <a:gd name="connsiteY4" fmla="*/ 1167833 h 2427546"/>
              <a:gd name="connsiteX5" fmla="*/ 2085566 w 2110596"/>
              <a:gd name="connsiteY5" fmla="*/ 384062 h 2427546"/>
              <a:gd name="connsiteX6" fmla="*/ 1461451 w 2110596"/>
              <a:gd name="connsiteY6" fmla="*/ 21205 h 2427546"/>
              <a:gd name="connsiteX7" fmla="*/ 677680 w 2110596"/>
              <a:gd name="connsiteY7" fmla="*/ 93776 h 2427546"/>
              <a:gd name="connsiteX8" fmla="*/ 721223 w 2110596"/>
              <a:gd name="connsiteY8" fmla="*/ 514690 h 2427546"/>
              <a:gd name="connsiteX9" fmla="*/ 97108 w 2110596"/>
              <a:gd name="connsiteY9" fmla="*/ 398576 h 2427546"/>
              <a:gd name="connsiteX10" fmla="*/ 184194 w 2110596"/>
              <a:gd name="connsiteY10" fmla="*/ 1037205 h 2427546"/>
              <a:gd name="connsiteX11" fmla="*/ 314823 w 2110596"/>
              <a:gd name="connsiteY11" fmla="*/ 1530690 h 2427546"/>
              <a:gd name="connsiteX12" fmla="*/ 314823 w 2110596"/>
              <a:gd name="connsiteY12" fmla="*/ 1791948 h 2427546"/>
              <a:gd name="connsiteX0" fmla="*/ 247075 w 2042848"/>
              <a:gd name="connsiteY0" fmla="*/ 1791948 h 2410626"/>
              <a:gd name="connsiteX1" fmla="*/ 261589 w 2042848"/>
              <a:gd name="connsiteY1" fmla="*/ 2227376 h 2410626"/>
              <a:gd name="connsiteX2" fmla="*/ 1219532 w 2042848"/>
              <a:gd name="connsiteY2" fmla="*/ 2387033 h 2410626"/>
              <a:gd name="connsiteX3" fmla="*/ 1437246 w 2042848"/>
              <a:gd name="connsiteY3" fmla="*/ 1748405 h 2410626"/>
              <a:gd name="connsiteX4" fmla="*/ 1872675 w 2042848"/>
              <a:gd name="connsiteY4" fmla="*/ 1167833 h 2410626"/>
              <a:gd name="connsiteX5" fmla="*/ 2017818 w 2042848"/>
              <a:gd name="connsiteY5" fmla="*/ 384062 h 2410626"/>
              <a:gd name="connsiteX6" fmla="*/ 1393703 w 2042848"/>
              <a:gd name="connsiteY6" fmla="*/ 21205 h 2410626"/>
              <a:gd name="connsiteX7" fmla="*/ 609932 w 2042848"/>
              <a:gd name="connsiteY7" fmla="*/ 93776 h 2410626"/>
              <a:gd name="connsiteX8" fmla="*/ 653475 w 2042848"/>
              <a:gd name="connsiteY8" fmla="*/ 514690 h 2410626"/>
              <a:gd name="connsiteX9" fmla="*/ 29360 w 2042848"/>
              <a:gd name="connsiteY9" fmla="*/ 398576 h 2410626"/>
              <a:gd name="connsiteX10" fmla="*/ 116446 w 2042848"/>
              <a:gd name="connsiteY10" fmla="*/ 1037205 h 2410626"/>
              <a:gd name="connsiteX11" fmla="*/ 247075 w 2042848"/>
              <a:gd name="connsiteY11" fmla="*/ 1530690 h 2410626"/>
              <a:gd name="connsiteX12" fmla="*/ 247075 w 2042848"/>
              <a:gd name="connsiteY12" fmla="*/ 1791948 h 2410626"/>
              <a:gd name="connsiteX0" fmla="*/ 247075 w 2042848"/>
              <a:gd name="connsiteY0" fmla="*/ 1791948 h 2313271"/>
              <a:gd name="connsiteX1" fmla="*/ 261589 w 2042848"/>
              <a:gd name="connsiteY1" fmla="*/ 2227376 h 2313271"/>
              <a:gd name="connsiteX2" fmla="*/ 1146960 w 2042848"/>
              <a:gd name="connsiteY2" fmla="*/ 2270918 h 2313271"/>
              <a:gd name="connsiteX3" fmla="*/ 1437246 w 2042848"/>
              <a:gd name="connsiteY3" fmla="*/ 1748405 h 2313271"/>
              <a:gd name="connsiteX4" fmla="*/ 1872675 w 2042848"/>
              <a:gd name="connsiteY4" fmla="*/ 1167833 h 2313271"/>
              <a:gd name="connsiteX5" fmla="*/ 2017818 w 2042848"/>
              <a:gd name="connsiteY5" fmla="*/ 384062 h 2313271"/>
              <a:gd name="connsiteX6" fmla="*/ 1393703 w 2042848"/>
              <a:gd name="connsiteY6" fmla="*/ 21205 h 2313271"/>
              <a:gd name="connsiteX7" fmla="*/ 609932 w 2042848"/>
              <a:gd name="connsiteY7" fmla="*/ 93776 h 2313271"/>
              <a:gd name="connsiteX8" fmla="*/ 653475 w 2042848"/>
              <a:gd name="connsiteY8" fmla="*/ 514690 h 2313271"/>
              <a:gd name="connsiteX9" fmla="*/ 29360 w 2042848"/>
              <a:gd name="connsiteY9" fmla="*/ 398576 h 2313271"/>
              <a:gd name="connsiteX10" fmla="*/ 116446 w 2042848"/>
              <a:gd name="connsiteY10" fmla="*/ 1037205 h 2313271"/>
              <a:gd name="connsiteX11" fmla="*/ 247075 w 2042848"/>
              <a:gd name="connsiteY11" fmla="*/ 1530690 h 2313271"/>
              <a:gd name="connsiteX12" fmla="*/ 247075 w 2042848"/>
              <a:gd name="connsiteY12" fmla="*/ 1791948 h 2313271"/>
              <a:gd name="connsiteX0" fmla="*/ 247075 w 2042848"/>
              <a:gd name="connsiteY0" fmla="*/ 1791948 h 2313272"/>
              <a:gd name="connsiteX1" fmla="*/ 377703 w 2042848"/>
              <a:gd name="connsiteY1" fmla="*/ 2227376 h 2313272"/>
              <a:gd name="connsiteX2" fmla="*/ 1146960 w 2042848"/>
              <a:gd name="connsiteY2" fmla="*/ 2270918 h 2313272"/>
              <a:gd name="connsiteX3" fmla="*/ 1437246 w 2042848"/>
              <a:gd name="connsiteY3" fmla="*/ 1748405 h 2313272"/>
              <a:gd name="connsiteX4" fmla="*/ 1872675 w 2042848"/>
              <a:gd name="connsiteY4" fmla="*/ 1167833 h 2313272"/>
              <a:gd name="connsiteX5" fmla="*/ 2017818 w 2042848"/>
              <a:gd name="connsiteY5" fmla="*/ 384062 h 2313272"/>
              <a:gd name="connsiteX6" fmla="*/ 1393703 w 2042848"/>
              <a:gd name="connsiteY6" fmla="*/ 21205 h 2313272"/>
              <a:gd name="connsiteX7" fmla="*/ 609932 w 2042848"/>
              <a:gd name="connsiteY7" fmla="*/ 93776 h 2313272"/>
              <a:gd name="connsiteX8" fmla="*/ 653475 w 2042848"/>
              <a:gd name="connsiteY8" fmla="*/ 514690 h 2313272"/>
              <a:gd name="connsiteX9" fmla="*/ 29360 w 2042848"/>
              <a:gd name="connsiteY9" fmla="*/ 398576 h 2313272"/>
              <a:gd name="connsiteX10" fmla="*/ 116446 w 2042848"/>
              <a:gd name="connsiteY10" fmla="*/ 1037205 h 2313272"/>
              <a:gd name="connsiteX11" fmla="*/ 247075 w 2042848"/>
              <a:gd name="connsiteY11" fmla="*/ 1530690 h 2313272"/>
              <a:gd name="connsiteX12" fmla="*/ 247075 w 2042848"/>
              <a:gd name="connsiteY12" fmla="*/ 1791948 h 231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2848" h="2313272">
                <a:moveTo>
                  <a:pt x="247075" y="1791948"/>
                </a:moveTo>
                <a:cubicBezTo>
                  <a:pt x="268846" y="1908062"/>
                  <a:pt x="227722" y="2147548"/>
                  <a:pt x="377703" y="2227376"/>
                </a:cubicBezTo>
                <a:cubicBezTo>
                  <a:pt x="527684" y="2307204"/>
                  <a:pt x="970369" y="2350747"/>
                  <a:pt x="1146960" y="2270918"/>
                </a:cubicBezTo>
                <a:cubicBezTo>
                  <a:pt x="1323551" y="2191089"/>
                  <a:pt x="1316294" y="1932252"/>
                  <a:pt x="1437246" y="1748405"/>
                </a:cubicBezTo>
                <a:cubicBezTo>
                  <a:pt x="1558198" y="1564558"/>
                  <a:pt x="1775913" y="1395223"/>
                  <a:pt x="1872675" y="1167833"/>
                </a:cubicBezTo>
                <a:cubicBezTo>
                  <a:pt x="1969437" y="940443"/>
                  <a:pt x="2097647" y="575167"/>
                  <a:pt x="2017818" y="384062"/>
                </a:cubicBezTo>
                <a:cubicBezTo>
                  <a:pt x="1937989" y="192957"/>
                  <a:pt x="1628351" y="69586"/>
                  <a:pt x="1393703" y="21205"/>
                </a:cubicBezTo>
                <a:cubicBezTo>
                  <a:pt x="1159055" y="-27176"/>
                  <a:pt x="733303" y="11529"/>
                  <a:pt x="609932" y="93776"/>
                </a:cubicBezTo>
                <a:cubicBezTo>
                  <a:pt x="486561" y="176023"/>
                  <a:pt x="750237" y="463890"/>
                  <a:pt x="653475" y="514690"/>
                </a:cubicBezTo>
                <a:cubicBezTo>
                  <a:pt x="556713" y="565490"/>
                  <a:pt x="118865" y="311490"/>
                  <a:pt x="29360" y="398576"/>
                </a:cubicBezTo>
                <a:cubicBezTo>
                  <a:pt x="-60145" y="485662"/>
                  <a:pt x="80160" y="848519"/>
                  <a:pt x="116446" y="1037205"/>
                </a:cubicBezTo>
                <a:cubicBezTo>
                  <a:pt x="152732" y="1225891"/>
                  <a:pt x="230142" y="1404900"/>
                  <a:pt x="247075" y="1530690"/>
                </a:cubicBezTo>
                <a:cubicBezTo>
                  <a:pt x="264008" y="1656480"/>
                  <a:pt x="225304" y="1675834"/>
                  <a:pt x="247075" y="1791948"/>
                </a:cubicBezTo>
                <a:close/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5457371" y="1653075"/>
            <a:ext cx="1161143" cy="407954"/>
          </a:xfrm>
          <a:custGeom>
            <a:avLst/>
            <a:gdLst>
              <a:gd name="connsiteX0" fmla="*/ 0 w 1161143"/>
              <a:gd name="connsiteY0" fmla="*/ 364411 h 407954"/>
              <a:gd name="connsiteX1" fmla="*/ 275772 w 1161143"/>
              <a:gd name="connsiteY1" fmla="*/ 88639 h 407954"/>
              <a:gd name="connsiteX2" fmla="*/ 711200 w 1161143"/>
              <a:gd name="connsiteY2" fmla="*/ 1554 h 407954"/>
              <a:gd name="connsiteX3" fmla="*/ 972458 w 1161143"/>
              <a:gd name="connsiteY3" fmla="*/ 146696 h 407954"/>
              <a:gd name="connsiteX4" fmla="*/ 1161143 w 1161143"/>
              <a:gd name="connsiteY4" fmla="*/ 407954 h 40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3" h="407954">
                <a:moveTo>
                  <a:pt x="0" y="364411"/>
                </a:moveTo>
                <a:cubicBezTo>
                  <a:pt x="78619" y="256763"/>
                  <a:pt x="157239" y="149115"/>
                  <a:pt x="275772" y="88639"/>
                </a:cubicBezTo>
                <a:cubicBezTo>
                  <a:pt x="394305" y="28163"/>
                  <a:pt x="595086" y="-8122"/>
                  <a:pt x="711200" y="1554"/>
                </a:cubicBezTo>
                <a:cubicBezTo>
                  <a:pt x="827314" y="11230"/>
                  <a:pt x="897468" y="78963"/>
                  <a:pt x="972458" y="146696"/>
                </a:cubicBezTo>
                <a:cubicBezTo>
                  <a:pt x="1047448" y="214429"/>
                  <a:pt x="1104295" y="311191"/>
                  <a:pt x="1161143" y="407954"/>
                </a:cubicBezTo>
              </a:path>
            </a:pathLst>
          </a:custGeom>
          <a:noFill/>
          <a:ln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17" idx="1"/>
          </p:cNvCxnSpPr>
          <p:nvPr/>
        </p:nvCxnSpPr>
        <p:spPr>
          <a:xfrm>
            <a:off x="5602514" y="2394857"/>
            <a:ext cx="435428" cy="85896"/>
          </a:xfrm>
          <a:prstGeom prst="straightConnector1">
            <a:avLst/>
          </a:prstGeom>
          <a:ln w="34925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434810" y="216402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C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130009" y="578091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S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77601524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23528" y="186510"/>
            <a:ext cx="8570279" cy="6263773"/>
          </a:xfrm>
          <a:custGeom>
            <a:avLst/>
            <a:gdLst>
              <a:gd name="connsiteX0" fmla="*/ 4223730 w 7853201"/>
              <a:gd name="connsiteY0" fmla="*/ 1743423 h 5258126"/>
              <a:gd name="connsiteX1" fmla="*/ 1640187 w 7853201"/>
              <a:gd name="connsiteY1" fmla="*/ 16223 h 5258126"/>
              <a:gd name="connsiteX2" fmla="*/ 73 w 7853201"/>
              <a:gd name="connsiteY2" fmla="*/ 2890052 h 5258126"/>
              <a:gd name="connsiteX3" fmla="*/ 1698245 w 7853201"/>
              <a:gd name="connsiteY3" fmla="*/ 5255881 h 5258126"/>
              <a:gd name="connsiteX4" fmla="*/ 4252759 w 7853201"/>
              <a:gd name="connsiteY4" fmla="*/ 3354509 h 5258126"/>
              <a:gd name="connsiteX5" fmla="*/ 6836302 w 7853201"/>
              <a:gd name="connsiteY5" fmla="*/ 5081709 h 5258126"/>
              <a:gd name="connsiteX6" fmla="*/ 7779730 w 7853201"/>
              <a:gd name="connsiteY6" fmla="*/ 1670852 h 5258126"/>
              <a:gd name="connsiteX7" fmla="*/ 5065559 w 7853201"/>
              <a:gd name="connsiteY7" fmla="*/ 2207881 h 5258126"/>
              <a:gd name="connsiteX8" fmla="*/ 4223730 w 7853201"/>
              <a:gd name="connsiteY8" fmla="*/ 1743423 h 5258126"/>
              <a:gd name="connsiteX0" fmla="*/ 4223730 w 7852848"/>
              <a:gd name="connsiteY0" fmla="*/ 1743423 h 5291833"/>
              <a:gd name="connsiteX1" fmla="*/ 1640187 w 7852848"/>
              <a:gd name="connsiteY1" fmla="*/ 16223 h 5291833"/>
              <a:gd name="connsiteX2" fmla="*/ 73 w 7852848"/>
              <a:gd name="connsiteY2" fmla="*/ 2890052 h 5291833"/>
              <a:gd name="connsiteX3" fmla="*/ 1698245 w 7852848"/>
              <a:gd name="connsiteY3" fmla="*/ 5255881 h 5291833"/>
              <a:gd name="connsiteX4" fmla="*/ 4281788 w 7852848"/>
              <a:gd name="connsiteY4" fmla="*/ 4370509 h 5291833"/>
              <a:gd name="connsiteX5" fmla="*/ 6836302 w 7852848"/>
              <a:gd name="connsiteY5" fmla="*/ 5081709 h 5291833"/>
              <a:gd name="connsiteX6" fmla="*/ 7779730 w 7852848"/>
              <a:gd name="connsiteY6" fmla="*/ 1670852 h 5291833"/>
              <a:gd name="connsiteX7" fmla="*/ 5065559 w 7852848"/>
              <a:gd name="connsiteY7" fmla="*/ 2207881 h 5291833"/>
              <a:gd name="connsiteX8" fmla="*/ 4223730 w 7852848"/>
              <a:gd name="connsiteY8" fmla="*/ 1743423 h 529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2848" h="5291833">
                <a:moveTo>
                  <a:pt x="4223730" y="1743423"/>
                </a:moveTo>
                <a:cubicBezTo>
                  <a:pt x="3652835" y="1378147"/>
                  <a:pt x="2344130" y="-174882"/>
                  <a:pt x="1640187" y="16223"/>
                </a:cubicBezTo>
                <a:cubicBezTo>
                  <a:pt x="936244" y="207328"/>
                  <a:pt x="-9603" y="2016776"/>
                  <a:pt x="73" y="2890052"/>
                </a:cubicBezTo>
                <a:cubicBezTo>
                  <a:pt x="9749" y="3763328"/>
                  <a:pt x="984626" y="5009138"/>
                  <a:pt x="1698245" y="5255881"/>
                </a:cubicBezTo>
                <a:cubicBezTo>
                  <a:pt x="2411864" y="5502624"/>
                  <a:pt x="3425445" y="4399538"/>
                  <a:pt x="4281788" y="4370509"/>
                </a:cubicBezTo>
                <a:cubicBezTo>
                  <a:pt x="5138131" y="4341480"/>
                  <a:pt x="6253312" y="5531652"/>
                  <a:pt x="6836302" y="5081709"/>
                </a:cubicBezTo>
                <a:cubicBezTo>
                  <a:pt x="7419292" y="4631766"/>
                  <a:pt x="8074854" y="2149823"/>
                  <a:pt x="7779730" y="1670852"/>
                </a:cubicBezTo>
                <a:cubicBezTo>
                  <a:pt x="7484606" y="1191881"/>
                  <a:pt x="5658226" y="2193367"/>
                  <a:pt x="5065559" y="2207881"/>
                </a:cubicBezTo>
                <a:cubicBezTo>
                  <a:pt x="4472892" y="2222395"/>
                  <a:pt x="4794625" y="2108699"/>
                  <a:pt x="4223730" y="17434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580112" y="3055843"/>
            <a:ext cx="1922895" cy="1020291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29206" y="1392413"/>
            <a:ext cx="2016224" cy="1187690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1708074" y="3321062"/>
            <a:ext cx="2504705" cy="1724254"/>
          </a:xfrm>
          <a:custGeom>
            <a:avLst/>
            <a:gdLst>
              <a:gd name="connsiteX0" fmla="*/ 2002971 w 2002971"/>
              <a:gd name="connsiteY0" fmla="*/ 0 h 1259359"/>
              <a:gd name="connsiteX1" fmla="*/ 1625600 w 2002971"/>
              <a:gd name="connsiteY1" fmla="*/ 870857 h 1259359"/>
              <a:gd name="connsiteX2" fmla="*/ 798285 w 2002971"/>
              <a:gd name="connsiteY2" fmla="*/ 1248229 h 1259359"/>
              <a:gd name="connsiteX3" fmla="*/ 0 w 2002971"/>
              <a:gd name="connsiteY3" fmla="*/ 478972 h 1259359"/>
              <a:gd name="connsiteX0" fmla="*/ 2002971 w 2002971"/>
              <a:gd name="connsiteY0" fmla="*/ 0 h 1295659"/>
              <a:gd name="connsiteX1" fmla="*/ 1625600 w 2002971"/>
              <a:gd name="connsiteY1" fmla="*/ 870857 h 1295659"/>
              <a:gd name="connsiteX2" fmla="*/ 1248228 w 2002971"/>
              <a:gd name="connsiteY2" fmla="*/ 1175657 h 1295659"/>
              <a:gd name="connsiteX3" fmla="*/ 798285 w 2002971"/>
              <a:gd name="connsiteY3" fmla="*/ 1248229 h 1295659"/>
              <a:gd name="connsiteX4" fmla="*/ 0 w 2002971"/>
              <a:gd name="connsiteY4" fmla="*/ 478972 h 1295659"/>
              <a:gd name="connsiteX0" fmla="*/ 2002971 w 2002971"/>
              <a:gd name="connsiteY0" fmla="*/ 0 h 1295659"/>
              <a:gd name="connsiteX1" fmla="*/ 1625600 w 2002971"/>
              <a:gd name="connsiteY1" fmla="*/ 870857 h 1295659"/>
              <a:gd name="connsiteX2" fmla="*/ 1248228 w 2002971"/>
              <a:gd name="connsiteY2" fmla="*/ 1175657 h 1295659"/>
              <a:gd name="connsiteX3" fmla="*/ 798285 w 2002971"/>
              <a:gd name="connsiteY3" fmla="*/ 1248229 h 1295659"/>
              <a:gd name="connsiteX4" fmla="*/ 0 w 2002971"/>
              <a:gd name="connsiteY4" fmla="*/ 478972 h 1295659"/>
              <a:gd name="connsiteX0" fmla="*/ 2002971 w 2002971"/>
              <a:gd name="connsiteY0" fmla="*/ 0 h 1280163"/>
              <a:gd name="connsiteX1" fmla="*/ 1625600 w 2002971"/>
              <a:gd name="connsiteY1" fmla="*/ 870857 h 1280163"/>
              <a:gd name="connsiteX2" fmla="*/ 1248228 w 2002971"/>
              <a:gd name="connsiteY2" fmla="*/ 1175657 h 1280163"/>
              <a:gd name="connsiteX3" fmla="*/ 798285 w 2002971"/>
              <a:gd name="connsiteY3" fmla="*/ 1248229 h 1280163"/>
              <a:gd name="connsiteX4" fmla="*/ 0 w 2002971"/>
              <a:gd name="connsiteY4" fmla="*/ 478972 h 1280163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215197"/>
              <a:gd name="connsiteX1" fmla="*/ 1625600 w 2002971"/>
              <a:gd name="connsiteY1" fmla="*/ 870857 h 1215197"/>
              <a:gd name="connsiteX2" fmla="*/ 1248228 w 2002971"/>
              <a:gd name="connsiteY2" fmla="*/ 1175657 h 1215197"/>
              <a:gd name="connsiteX3" fmla="*/ 653142 w 2002971"/>
              <a:gd name="connsiteY3" fmla="*/ 1074058 h 1215197"/>
              <a:gd name="connsiteX4" fmla="*/ 0 w 2002971"/>
              <a:gd name="connsiteY4" fmla="*/ 478972 h 1215197"/>
              <a:gd name="connsiteX0" fmla="*/ 2002971 w 2002971"/>
              <a:gd name="connsiteY0" fmla="*/ 0 h 1086714"/>
              <a:gd name="connsiteX1" fmla="*/ 1625600 w 2002971"/>
              <a:gd name="connsiteY1" fmla="*/ 870857 h 1086714"/>
              <a:gd name="connsiteX2" fmla="*/ 1074057 w 2002971"/>
              <a:gd name="connsiteY2" fmla="*/ 870857 h 1086714"/>
              <a:gd name="connsiteX3" fmla="*/ 653142 w 2002971"/>
              <a:gd name="connsiteY3" fmla="*/ 1074058 h 1086714"/>
              <a:gd name="connsiteX4" fmla="*/ 0 w 2002971"/>
              <a:gd name="connsiteY4" fmla="*/ 478972 h 1086714"/>
              <a:gd name="connsiteX0" fmla="*/ 2002971 w 2002971"/>
              <a:gd name="connsiteY0" fmla="*/ 0 h 1081932"/>
              <a:gd name="connsiteX1" fmla="*/ 1625600 w 2002971"/>
              <a:gd name="connsiteY1" fmla="*/ 870857 h 1081932"/>
              <a:gd name="connsiteX2" fmla="*/ 1074057 w 2002971"/>
              <a:gd name="connsiteY2" fmla="*/ 870857 h 1081932"/>
              <a:gd name="connsiteX3" fmla="*/ 653142 w 2002971"/>
              <a:gd name="connsiteY3" fmla="*/ 1074058 h 1081932"/>
              <a:gd name="connsiteX4" fmla="*/ 0 w 2002971"/>
              <a:gd name="connsiteY4" fmla="*/ 478972 h 1081932"/>
              <a:gd name="connsiteX0" fmla="*/ 2002971 w 2002971"/>
              <a:gd name="connsiteY0" fmla="*/ 0 h 1378857"/>
              <a:gd name="connsiteX1" fmla="*/ 1625600 w 2002971"/>
              <a:gd name="connsiteY1" fmla="*/ 8708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625600 w 2002971"/>
              <a:gd name="connsiteY1" fmla="*/ 8708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625600 w 2002971"/>
              <a:gd name="connsiteY1" fmla="*/ 8708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449942 w 2002971"/>
              <a:gd name="connsiteY3" fmla="*/ 1045030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449942 w 2002971"/>
              <a:gd name="connsiteY3" fmla="*/ 1045030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449942 w 2002971"/>
              <a:gd name="connsiteY3" fmla="*/ 1045030 h 1378857"/>
              <a:gd name="connsiteX4" fmla="*/ 0 w 2002971"/>
              <a:gd name="connsiteY4" fmla="*/ 478972 h 137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971" h="1378857">
                <a:moveTo>
                  <a:pt x="2002971" y="0"/>
                </a:moveTo>
                <a:cubicBezTo>
                  <a:pt x="1914676" y="331409"/>
                  <a:pt x="1896534" y="437848"/>
                  <a:pt x="1756229" y="667657"/>
                </a:cubicBezTo>
                <a:cubicBezTo>
                  <a:pt x="1615924" y="897466"/>
                  <a:pt x="1531258" y="996648"/>
                  <a:pt x="1161143" y="1378857"/>
                </a:cubicBezTo>
                <a:cubicBezTo>
                  <a:pt x="820057" y="1296609"/>
                  <a:pt x="643466" y="1195011"/>
                  <a:pt x="449942" y="1045030"/>
                </a:cubicBezTo>
                <a:cubicBezTo>
                  <a:pt x="256418" y="895049"/>
                  <a:pt x="149981" y="701525"/>
                  <a:pt x="0" y="4789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1726223" y="3139519"/>
            <a:ext cx="2450256" cy="834947"/>
          </a:xfrm>
          <a:custGeom>
            <a:avLst/>
            <a:gdLst>
              <a:gd name="connsiteX0" fmla="*/ 1959429 w 1959429"/>
              <a:gd name="connsiteY0" fmla="*/ 368687 h 833144"/>
              <a:gd name="connsiteX1" fmla="*/ 1480457 w 1959429"/>
              <a:gd name="connsiteY1" fmla="*/ 600915 h 833144"/>
              <a:gd name="connsiteX2" fmla="*/ 928914 w 1959429"/>
              <a:gd name="connsiteY2" fmla="*/ 658973 h 833144"/>
              <a:gd name="connsiteX3" fmla="*/ 391886 w 1959429"/>
              <a:gd name="connsiteY3" fmla="*/ 49373 h 833144"/>
              <a:gd name="connsiteX4" fmla="*/ 101600 w 1959429"/>
              <a:gd name="connsiteY4" fmla="*/ 92915 h 833144"/>
              <a:gd name="connsiteX5" fmla="*/ 203200 w 1959429"/>
              <a:gd name="connsiteY5" fmla="*/ 542858 h 833144"/>
              <a:gd name="connsiteX6" fmla="*/ 0 w 1959429"/>
              <a:gd name="connsiteY6" fmla="*/ 833144 h 833144"/>
              <a:gd name="connsiteX0" fmla="*/ 1959429 w 1959429"/>
              <a:gd name="connsiteY0" fmla="*/ 368687 h 833144"/>
              <a:gd name="connsiteX1" fmla="*/ 1480457 w 1959429"/>
              <a:gd name="connsiteY1" fmla="*/ 600915 h 833144"/>
              <a:gd name="connsiteX2" fmla="*/ 928914 w 1959429"/>
              <a:gd name="connsiteY2" fmla="*/ 658973 h 833144"/>
              <a:gd name="connsiteX3" fmla="*/ 391886 w 1959429"/>
              <a:gd name="connsiteY3" fmla="*/ 49373 h 833144"/>
              <a:gd name="connsiteX4" fmla="*/ 101600 w 1959429"/>
              <a:gd name="connsiteY4" fmla="*/ 92915 h 833144"/>
              <a:gd name="connsiteX5" fmla="*/ 203200 w 1959429"/>
              <a:gd name="connsiteY5" fmla="*/ 542858 h 833144"/>
              <a:gd name="connsiteX6" fmla="*/ 0 w 1959429"/>
              <a:gd name="connsiteY6" fmla="*/ 833144 h 833144"/>
              <a:gd name="connsiteX0" fmla="*/ 1959429 w 1959429"/>
              <a:gd name="connsiteY0" fmla="*/ 383631 h 895905"/>
              <a:gd name="connsiteX1" fmla="*/ 1480457 w 1959429"/>
              <a:gd name="connsiteY1" fmla="*/ 615859 h 895905"/>
              <a:gd name="connsiteX2" fmla="*/ 1001485 w 1959429"/>
              <a:gd name="connsiteY2" fmla="*/ 877117 h 895905"/>
              <a:gd name="connsiteX3" fmla="*/ 391886 w 1959429"/>
              <a:gd name="connsiteY3" fmla="*/ 64317 h 895905"/>
              <a:gd name="connsiteX4" fmla="*/ 101600 w 1959429"/>
              <a:gd name="connsiteY4" fmla="*/ 107859 h 895905"/>
              <a:gd name="connsiteX5" fmla="*/ 203200 w 1959429"/>
              <a:gd name="connsiteY5" fmla="*/ 557802 h 895905"/>
              <a:gd name="connsiteX6" fmla="*/ 0 w 1959429"/>
              <a:gd name="connsiteY6" fmla="*/ 848088 h 895905"/>
              <a:gd name="connsiteX0" fmla="*/ 1959429 w 1959429"/>
              <a:gd name="connsiteY0" fmla="*/ 383631 h 877117"/>
              <a:gd name="connsiteX1" fmla="*/ 1480457 w 1959429"/>
              <a:gd name="connsiteY1" fmla="*/ 615859 h 877117"/>
              <a:gd name="connsiteX2" fmla="*/ 1001485 w 1959429"/>
              <a:gd name="connsiteY2" fmla="*/ 877117 h 877117"/>
              <a:gd name="connsiteX3" fmla="*/ 391886 w 1959429"/>
              <a:gd name="connsiteY3" fmla="*/ 64317 h 877117"/>
              <a:gd name="connsiteX4" fmla="*/ 101600 w 1959429"/>
              <a:gd name="connsiteY4" fmla="*/ 107859 h 877117"/>
              <a:gd name="connsiteX5" fmla="*/ 203200 w 1959429"/>
              <a:gd name="connsiteY5" fmla="*/ 557802 h 877117"/>
              <a:gd name="connsiteX6" fmla="*/ 0 w 1959429"/>
              <a:gd name="connsiteY6" fmla="*/ 848088 h 877117"/>
              <a:gd name="connsiteX0" fmla="*/ 1959429 w 1959429"/>
              <a:gd name="connsiteY0" fmla="*/ 383631 h 877117"/>
              <a:gd name="connsiteX1" fmla="*/ 1480457 w 1959429"/>
              <a:gd name="connsiteY1" fmla="*/ 615859 h 877117"/>
              <a:gd name="connsiteX2" fmla="*/ 1001485 w 1959429"/>
              <a:gd name="connsiteY2" fmla="*/ 877117 h 877117"/>
              <a:gd name="connsiteX3" fmla="*/ 391886 w 1959429"/>
              <a:gd name="connsiteY3" fmla="*/ 64317 h 877117"/>
              <a:gd name="connsiteX4" fmla="*/ 101600 w 1959429"/>
              <a:gd name="connsiteY4" fmla="*/ 107859 h 877117"/>
              <a:gd name="connsiteX5" fmla="*/ 203200 w 1959429"/>
              <a:gd name="connsiteY5" fmla="*/ 557802 h 877117"/>
              <a:gd name="connsiteX6" fmla="*/ 0 w 1959429"/>
              <a:gd name="connsiteY6" fmla="*/ 848088 h 877117"/>
              <a:gd name="connsiteX0" fmla="*/ 1959429 w 1959429"/>
              <a:gd name="connsiteY0" fmla="*/ 323989 h 817475"/>
              <a:gd name="connsiteX1" fmla="*/ 1480457 w 1959429"/>
              <a:gd name="connsiteY1" fmla="*/ 556217 h 817475"/>
              <a:gd name="connsiteX2" fmla="*/ 1001485 w 1959429"/>
              <a:gd name="connsiteY2" fmla="*/ 817475 h 817475"/>
              <a:gd name="connsiteX3" fmla="*/ 391886 w 1959429"/>
              <a:gd name="connsiteY3" fmla="*/ 4675 h 817475"/>
              <a:gd name="connsiteX4" fmla="*/ 203200 w 1959429"/>
              <a:gd name="connsiteY4" fmla="*/ 498160 h 817475"/>
              <a:gd name="connsiteX5" fmla="*/ 0 w 1959429"/>
              <a:gd name="connsiteY5" fmla="*/ 788446 h 817475"/>
              <a:gd name="connsiteX0" fmla="*/ 1959429 w 1959429"/>
              <a:gd name="connsiteY0" fmla="*/ 352567 h 846053"/>
              <a:gd name="connsiteX1" fmla="*/ 1480457 w 1959429"/>
              <a:gd name="connsiteY1" fmla="*/ 584795 h 846053"/>
              <a:gd name="connsiteX2" fmla="*/ 1001485 w 1959429"/>
              <a:gd name="connsiteY2" fmla="*/ 846053 h 846053"/>
              <a:gd name="connsiteX3" fmla="*/ 391886 w 1959429"/>
              <a:gd name="connsiteY3" fmla="*/ 33253 h 846053"/>
              <a:gd name="connsiteX4" fmla="*/ 493486 w 1959429"/>
              <a:gd name="connsiteY4" fmla="*/ 192910 h 846053"/>
              <a:gd name="connsiteX5" fmla="*/ 203200 w 1959429"/>
              <a:gd name="connsiteY5" fmla="*/ 526738 h 846053"/>
              <a:gd name="connsiteX6" fmla="*/ 0 w 1959429"/>
              <a:gd name="connsiteY6" fmla="*/ 817024 h 846053"/>
              <a:gd name="connsiteX0" fmla="*/ 1959429 w 1959429"/>
              <a:gd name="connsiteY0" fmla="*/ 323989 h 817475"/>
              <a:gd name="connsiteX1" fmla="*/ 1480457 w 1959429"/>
              <a:gd name="connsiteY1" fmla="*/ 556217 h 817475"/>
              <a:gd name="connsiteX2" fmla="*/ 1001485 w 1959429"/>
              <a:gd name="connsiteY2" fmla="*/ 817475 h 817475"/>
              <a:gd name="connsiteX3" fmla="*/ 391886 w 1959429"/>
              <a:gd name="connsiteY3" fmla="*/ 4675 h 817475"/>
              <a:gd name="connsiteX4" fmla="*/ 203200 w 1959429"/>
              <a:gd name="connsiteY4" fmla="*/ 498160 h 817475"/>
              <a:gd name="connsiteX5" fmla="*/ 0 w 1959429"/>
              <a:gd name="connsiteY5" fmla="*/ 788446 h 817475"/>
              <a:gd name="connsiteX0" fmla="*/ 1959429 w 1959429"/>
              <a:gd name="connsiteY0" fmla="*/ 181008 h 674494"/>
              <a:gd name="connsiteX1" fmla="*/ 1480457 w 1959429"/>
              <a:gd name="connsiteY1" fmla="*/ 413236 h 674494"/>
              <a:gd name="connsiteX2" fmla="*/ 1001485 w 1959429"/>
              <a:gd name="connsiteY2" fmla="*/ 674494 h 674494"/>
              <a:gd name="connsiteX3" fmla="*/ 595086 w 1959429"/>
              <a:gd name="connsiteY3" fmla="*/ 6836 h 674494"/>
              <a:gd name="connsiteX4" fmla="*/ 203200 w 1959429"/>
              <a:gd name="connsiteY4" fmla="*/ 355179 h 674494"/>
              <a:gd name="connsiteX5" fmla="*/ 0 w 1959429"/>
              <a:gd name="connsiteY5" fmla="*/ 645465 h 674494"/>
              <a:gd name="connsiteX0" fmla="*/ 1959429 w 1959429"/>
              <a:gd name="connsiteY0" fmla="*/ 174207 h 667693"/>
              <a:gd name="connsiteX1" fmla="*/ 1480457 w 1959429"/>
              <a:gd name="connsiteY1" fmla="*/ 406435 h 667693"/>
              <a:gd name="connsiteX2" fmla="*/ 1001485 w 1959429"/>
              <a:gd name="connsiteY2" fmla="*/ 667693 h 667693"/>
              <a:gd name="connsiteX3" fmla="*/ 595086 w 1959429"/>
              <a:gd name="connsiteY3" fmla="*/ 35 h 667693"/>
              <a:gd name="connsiteX4" fmla="*/ 0 w 1959429"/>
              <a:gd name="connsiteY4" fmla="*/ 638664 h 66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29" h="667693">
                <a:moveTo>
                  <a:pt x="1959429" y="174207"/>
                </a:moveTo>
                <a:cubicBezTo>
                  <a:pt x="1805819" y="266130"/>
                  <a:pt x="1640114" y="324187"/>
                  <a:pt x="1480457" y="406435"/>
                </a:cubicBezTo>
                <a:cubicBezTo>
                  <a:pt x="1320800" y="488683"/>
                  <a:pt x="1328056" y="483846"/>
                  <a:pt x="1001485" y="667693"/>
                </a:cubicBezTo>
                <a:cubicBezTo>
                  <a:pt x="834571" y="430626"/>
                  <a:pt x="762000" y="4873"/>
                  <a:pt x="595086" y="35"/>
                </a:cubicBezTo>
                <a:cubicBezTo>
                  <a:pt x="428172" y="-4803"/>
                  <a:pt x="123976" y="505616"/>
                  <a:pt x="0" y="6386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stCxn id="9" idx="2"/>
          </p:cNvCxnSpPr>
          <p:nvPr/>
        </p:nvCxnSpPr>
        <p:spPr>
          <a:xfrm flipV="1">
            <a:off x="3160077" y="4724260"/>
            <a:ext cx="304529" cy="321056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1660519" y="4309077"/>
                <a:ext cx="457197" cy="461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19" y="4309077"/>
                <a:ext cx="457197" cy="4618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9" idx="0"/>
          </p:cNvCxnSpPr>
          <p:nvPr/>
        </p:nvCxnSpPr>
        <p:spPr>
          <a:xfrm flipV="1">
            <a:off x="4212779" y="2308800"/>
            <a:ext cx="215205" cy="1012262"/>
          </a:xfrm>
          <a:prstGeom prst="line">
            <a:avLst/>
          </a:prstGeom>
          <a:noFill/>
          <a:ln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Freihandform 29"/>
          <p:cNvSpPr/>
          <p:nvPr/>
        </p:nvSpPr>
        <p:spPr>
          <a:xfrm>
            <a:off x="4122029" y="3030662"/>
            <a:ext cx="760799" cy="798749"/>
          </a:xfrm>
          <a:custGeom>
            <a:avLst/>
            <a:gdLst>
              <a:gd name="connsiteX0" fmla="*/ 566057 w 608398"/>
              <a:gd name="connsiteY0" fmla="*/ 0 h 638746"/>
              <a:gd name="connsiteX1" fmla="*/ 595085 w 608398"/>
              <a:gd name="connsiteY1" fmla="*/ 290285 h 638746"/>
              <a:gd name="connsiteX2" fmla="*/ 377371 w 608398"/>
              <a:gd name="connsiteY2" fmla="*/ 609600 h 638746"/>
              <a:gd name="connsiteX3" fmla="*/ 0 w 608398"/>
              <a:gd name="connsiteY3" fmla="*/ 624114 h 63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398" h="638746">
                <a:moveTo>
                  <a:pt x="566057" y="0"/>
                </a:moveTo>
                <a:cubicBezTo>
                  <a:pt x="596295" y="94342"/>
                  <a:pt x="626533" y="188685"/>
                  <a:pt x="595085" y="290285"/>
                </a:cubicBezTo>
                <a:cubicBezTo>
                  <a:pt x="563637" y="391885"/>
                  <a:pt x="476552" y="553962"/>
                  <a:pt x="377371" y="609600"/>
                </a:cubicBezTo>
                <a:cubicBezTo>
                  <a:pt x="278190" y="665238"/>
                  <a:pt x="0" y="624114"/>
                  <a:pt x="0" y="624114"/>
                </a:cubicBezTo>
              </a:path>
            </a:pathLst>
          </a:custGeom>
          <a:noFill/>
          <a:ln>
            <a:solidFill>
              <a:srgbClr val="00FF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3825113" y="2979086"/>
                <a:ext cx="428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113" y="2979086"/>
                <a:ext cx="4289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 flipH="1">
            <a:off x="2230063" y="5045317"/>
            <a:ext cx="939444" cy="874161"/>
          </a:xfrm>
          <a:prstGeom prst="line">
            <a:avLst/>
          </a:prstGeom>
          <a:noFill/>
          <a:ln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Freihandform 23"/>
          <p:cNvSpPr/>
          <p:nvPr/>
        </p:nvSpPr>
        <p:spPr>
          <a:xfrm rot="6208454">
            <a:off x="2196855" y="5005550"/>
            <a:ext cx="726001" cy="308698"/>
          </a:xfrm>
          <a:custGeom>
            <a:avLst/>
            <a:gdLst>
              <a:gd name="connsiteX0" fmla="*/ 566057 w 608398"/>
              <a:gd name="connsiteY0" fmla="*/ 0 h 638746"/>
              <a:gd name="connsiteX1" fmla="*/ 595085 w 608398"/>
              <a:gd name="connsiteY1" fmla="*/ 290285 h 638746"/>
              <a:gd name="connsiteX2" fmla="*/ 377371 w 608398"/>
              <a:gd name="connsiteY2" fmla="*/ 609600 h 638746"/>
              <a:gd name="connsiteX3" fmla="*/ 0 w 608398"/>
              <a:gd name="connsiteY3" fmla="*/ 624114 h 638746"/>
              <a:gd name="connsiteX0" fmla="*/ 595085 w 595085"/>
              <a:gd name="connsiteY0" fmla="*/ 0 h 348461"/>
              <a:gd name="connsiteX1" fmla="*/ 377371 w 595085"/>
              <a:gd name="connsiteY1" fmla="*/ 319315 h 348461"/>
              <a:gd name="connsiteX2" fmla="*/ 0 w 595085"/>
              <a:gd name="connsiteY2" fmla="*/ 333829 h 348461"/>
              <a:gd name="connsiteX0" fmla="*/ 580571 w 580571"/>
              <a:gd name="connsiteY0" fmla="*/ 0 h 246861"/>
              <a:gd name="connsiteX1" fmla="*/ 377371 w 580571"/>
              <a:gd name="connsiteY1" fmla="*/ 217715 h 246861"/>
              <a:gd name="connsiteX2" fmla="*/ 0 w 580571"/>
              <a:gd name="connsiteY2" fmla="*/ 232229 h 24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46861">
                <a:moveTo>
                  <a:pt x="580571" y="0"/>
                </a:moveTo>
                <a:cubicBezTo>
                  <a:pt x="549123" y="101600"/>
                  <a:pt x="476552" y="162077"/>
                  <a:pt x="377371" y="217715"/>
                </a:cubicBezTo>
                <a:cubicBezTo>
                  <a:pt x="278190" y="273353"/>
                  <a:pt x="0" y="232229"/>
                  <a:pt x="0" y="232229"/>
                </a:cubicBezTo>
              </a:path>
            </a:pathLst>
          </a:custGeom>
          <a:noFill/>
          <a:ln>
            <a:solidFill>
              <a:srgbClr val="00FF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26"/>
          <p:cNvCxnSpPr/>
          <p:nvPr/>
        </p:nvCxnSpPr>
        <p:spPr>
          <a:xfrm flipH="1" flipV="1">
            <a:off x="924436" y="2658977"/>
            <a:ext cx="801787" cy="1257015"/>
          </a:xfrm>
          <a:prstGeom prst="line">
            <a:avLst/>
          </a:prstGeom>
          <a:noFill/>
          <a:ln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Freihandform 32"/>
          <p:cNvSpPr/>
          <p:nvPr/>
        </p:nvSpPr>
        <p:spPr>
          <a:xfrm rot="13024333">
            <a:off x="1380898" y="3166713"/>
            <a:ext cx="726001" cy="308698"/>
          </a:xfrm>
          <a:custGeom>
            <a:avLst/>
            <a:gdLst>
              <a:gd name="connsiteX0" fmla="*/ 566057 w 608398"/>
              <a:gd name="connsiteY0" fmla="*/ 0 h 638746"/>
              <a:gd name="connsiteX1" fmla="*/ 595085 w 608398"/>
              <a:gd name="connsiteY1" fmla="*/ 290285 h 638746"/>
              <a:gd name="connsiteX2" fmla="*/ 377371 w 608398"/>
              <a:gd name="connsiteY2" fmla="*/ 609600 h 638746"/>
              <a:gd name="connsiteX3" fmla="*/ 0 w 608398"/>
              <a:gd name="connsiteY3" fmla="*/ 624114 h 638746"/>
              <a:gd name="connsiteX0" fmla="*/ 595085 w 595085"/>
              <a:gd name="connsiteY0" fmla="*/ 0 h 348461"/>
              <a:gd name="connsiteX1" fmla="*/ 377371 w 595085"/>
              <a:gd name="connsiteY1" fmla="*/ 319315 h 348461"/>
              <a:gd name="connsiteX2" fmla="*/ 0 w 595085"/>
              <a:gd name="connsiteY2" fmla="*/ 333829 h 348461"/>
              <a:gd name="connsiteX0" fmla="*/ 580571 w 580571"/>
              <a:gd name="connsiteY0" fmla="*/ 0 h 246861"/>
              <a:gd name="connsiteX1" fmla="*/ 377371 w 580571"/>
              <a:gd name="connsiteY1" fmla="*/ 217715 h 246861"/>
              <a:gd name="connsiteX2" fmla="*/ 0 w 580571"/>
              <a:gd name="connsiteY2" fmla="*/ 232229 h 24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46861">
                <a:moveTo>
                  <a:pt x="580571" y="0"/>
                </a:moveTo>
                <a:cubicBezTo>
                  <a:pt x="549123" y="101600"/>
                  <a:pt x="476552" y="162077"/>
                  <a:pt x="377371" y="217715"/>
                </a:cubicBezTo>
                <a:cubicBezTo>
                  <a:pt x="278190" y="273353"/>
                  <a:pt x="0" y="232229"/>
                  <a:pt x="0" y="232229"/>
                </a:cubicBezTo>
              </a:path>
            </a:pathLst>
          </a:custGeom>
          <a:noFill/>
          <a:ln>
            <a:solidFill>
              <a:srgbClr val="00FF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 flipH="1" flipV="1">
            <a:off x="2960427" y="3966122"/>
            <a:ext cx="316748" cy="758138"/>
          </a:xfrm>
          <a:prstGeom prst="line">
            <a:avLst/>
          </a:prstGeom>
          <a:noFill/>
          <a:ln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2411170" y="4969821"/>
                <a:ext cx="577230" cy="461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70" y="4969821"/>
                <a:ext cx="577230" cy="4618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1407027" y="3201190"/>
                <a:ext cx="577230" cy="461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27" y="3201190"/>
                <a:ext cx="577230" cy="4618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2699785" y="3321062"/>
                <a:ext cx="1114449" cy="461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85" y="3321062"/>
                <a:ext cx="1114449" cy="4618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ihandform 37"/>
          <p:cNvSpPr/>
          <p:nvPr/>
        </p:nvSpPr>
        <p:spPr>
          <a:xfrm rot="19642790">
            <a:off x="3814153" y="2991426"/>
            <a:ext cx="533883" cy="387767"/>
          </a:xfrm>
          <a:custGeom>
            <a:avLst/>
            <a:gdLst>
              <a:gd name="connsiteX0" fmla="*/ 566057 w 608398"/>
              <a:gd name="connsiteY0" fmla="*/ 0 h 638746"/>
              <a:gd name="connsiteX1" fmla="*/ 595085 w 608398"/>
              <a:gd name="connsiteY1" fmla="*/ 290285 h 638746"/>
              <a:gd name="connsiteX2" fmla="*/ 377371 w 608398"/>
              <a:gd name="connsiteY2" fmla="*/ 609600 h 638746"/>
              <a:gd name="connsiteX3" fmla="*/ 0 w 608398"/>
              <a:gd name="connsiteY3" fmla="*/ 624114 h 638746"/>
              <a:gd name="connsiteX0" fmla="*/ 595085 w 595085"/>
              <a:gd name="connsiteY0" fmla="*/ 0 h 348461"/>
              <a:gd name="connsiteX1" fmla="*/ 377371 w 595085"/>
              <a:gd name="connsiteY1" fmla="*/ 319315 h 348461"/>
              <a:gd name="connsiteX2" fmla="*/ 0 w 595085"/>
              <a:gd name="connsiteY2" fmla="*/ 333829 h 348461"/>
              <a:gd name="connsiteX0" fmla="*/ 580571 w 580571"/>
              <a:gd name="connsiteY0" fmla="*/ 0 h 246861"/>
              <a:gd name="connsiteX1" fmla="*/ 377371 w 580571"/>
              <a:gd name="connsiteY1" fmla="*/ 217715 h 246861"/>
              <a:gd name="connsiteX2" fmla="*/ 0 w 580571"/>
              <a:gd name="connsiteY2" fmla="*/ 232229 h 246861"/>
              <a:gd name="connsiteX0" fmla="*/ 580571 w 580571"/>
              <a:gd name="connsiteY0" fmla="*/ 47285 h 279514"/>
              <a:gd name="connsiteX1" fmla="*/ 184881 w 580571"/>
              <a:gd name="connsiteY1" fmla="*/ 10226 h 279514"/>
              <a:gd name="connsiteX2" fmla="*/ 0 w 580571"/>
              <a:gd name="connsiteY2" fmla="*/ 279514 h 279514"/>
              <a:gd name="connsiteX0" fmla="*/ 580571 w 580571"/>
              <a:gd name="connsiteY0" fmla="*/ 115891 h 348120"/>
              <a:gd name="connsiteX1" fmla="*/ 184881 w 580571"/>
              <a:gd name="connsiteY1" fmla="*/ 78832 h 348120"/>
              <a:gd name="connsiteX2" fmla="*/ 0 w 580571"/>
              <a:gd name="connsiteY2" fmla="*/ 348120 h 348120"/>
              <a:gd name="connsiteX0" fmla="*/ 449636 w 449636"/>
              <a:gd name="connsiteY0" fmla="*/ 115891 h 286617"/>
              <a:gd name="connsiteX1" fmla="*/ 53946 w 449636"/>
              <a:gd name="connsiteY1" fmla="*/ 78832 h 286617"/>
              <a:gd name="connsiteX2" fmla="*/ 22699 w 449636"/>
              <a:gd name="connsiteY2" fmla="*/ 286617 h 286617"/>
              <a:gd name="connsiteX0" fmla="*/ 426937 w 426937"/>
              <a:gd name="connsiteY0" fmla="*/ 139365 h 310091"/>
              <a:gd name="connsiteX1" fmla="*/ 121061 w 426937"/>
              <a:gd name="connsiteY1" fmla="*/ 52640 h 310091"/>
              <a:gd name="connsiteX2" fmla="*/ 0 w 426937"/>
              <a:gd name="connsiteY2" fmla="*/ 310091 h 31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937" h="310091">
                <a:moveTo>
                  <a:pt x="426937" y="139365"/>
                </a:moveTo>
                <a:cubicBezTo>
                  <a:pt x="168002" y="-60130"/>
                  <a:pt x="220242" y="-2998"/>
                  <a:pt x="121061" y="52640"/>
                </a:cubicBezTo>
                <a:cubicBezTo>
                  <a:pt x="21880" y="108278"/>
                  <a:pt x="0" y="310091"/>
                  <a:pt x="0" y="310091"/>
                </a:cubicBezTo>
              </a:path>
            </a:pathLst>
          </a:custGeom>
          <a:noFill/>
          <a:ln>
            <a:solidFill>
              <a:srgbClr val="00FF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10592449">
            <a:off x="3490750" y="3216262"/>
            <a:ext cx="893553" cy="893553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3649782" y="3551986"/>
                <a:ext cx="49346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782" y="3551986"/>
                <a:ext cx="493468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86697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681712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2320738" y="429684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2251060" y="3780815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10800000">
            <a:off x="657571" y="1907527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3998695" y="210524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612820" y="2211528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20" y="2211528"/>
                <a:ext cx="385875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824794" y="767539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94" y="767539"/>
                <a:ext cx="391325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23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824794" y="3580760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94" y="3580760"/>
                <a:ext cx="391325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123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>
            <a:off x="5076056" y="260648"/>
            <a:ext cx="0" cy="41764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436096" y="429684"/>
                <a:ext cx="3766544" cy="769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𝑥</m:t>
                          </m:r>
                        </m:lim>
                      </m:limLow>
                      <m:limLow>
                        <m:limLow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𝑎</m:t>
                              </m:r>
                            </m:e>
                          </m:groupChr>
                        </m:e>
                        <m:lim>
                          <m:r>
                            <a:rPr lang="de-DE" sz="2400" i="1">
                              <a:latin typeface="Cambria Math"/>
                            </a:rPr>
                            <m:t>𝑥</m:t>
                          </m:r>
                        </m:lim>
                      </m:limLow>
                      <m:limLow>
                        <m:limLow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𝑄</m:t>
                          </m:r>
                        </m:lim>
                      </m:limLow>
                      <m:r>
                        <a:rPr lang="de-DE" sz="2400" i="1" smtClean="0">
                          <a:latin typeface="Cambria Math"/>
                        </a:rPr>
                        <m:t>≙</m:t>
                      </m:r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acc>
                                <m:accPr>
                                  <m:chr m:val="̃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𝑃</m:t>
                          </m:r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acc>
                                <m:accPr>
                                  <m:chr m:val="̃"/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𝑄</m:t>
                          </m:r>
                        </m:lim>
                      </m:limLow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29684"/>
                <a:ext cx="3766544" cy="769250"/>
              </a:xfrm>
              <a:prstGeom prst="rect">
                <a:avLst/>
              </a:prstGeom>
              <a:blipFill rotWithShape="1">
                <a:blip r:embed="rId6"/>
                <a:stretch>
                  <a:fillRect l="-1456" r="-3883" b="-7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/>
          <p:cNvSpPr txBox="1"/>
          <p:nvPr/>
        </p:nvSpPr>
        <p:spPr>
          <a:xfrm>
            <a:off x="6409780" y="6035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Lemma 1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874970" y="131696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Lemma 2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 rot="5400000">
            <a:off x="5469495" y="915376"/>
            <a:ext cx="660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=</a:t>
            </a:r>
            <a:endParaRPr lang="de-DE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463863" y="1922719"/>
                <a:ext cx="1579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</a:rPr>
                        <m:t>ℝℙ</m:t>
                      </m:r>
                      <m:r>
                        <a:rPr lang="de-DE" sz="2400" i="1" smtClean="0">
                          <a:latin typeface="Cambria Math"/>
                        </a:rPr>
                        <m:t>²#</m:t>
                      </m:r>
                      <m:r>
                        <a:rPr lang="de-DE" sz="2400" i="1" smtClean="0">
                          <a:latin typeface="Cambria Math"/>
                        </a:rPr>
                        <m:t>ℝℙ</m:t>
                      </m:r>
                      <m:r>
                        <a:rPr lang="de-DE" sz="2400" i="1" smtClean="0">
                          <a:latin typeface="Cambria Math"/>
                        </a:rPr>
                        <m:t>²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63" y="1922719"/>
                <a:ext cx="157927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94578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 rot="20690274">
            <a:off x="2144488" y="707093"/>
            <a:ext cx="1569933" cy="1051720"/>
            <a:chOff x="2575157" y="1005147"/>
            <a:chExt cx="1569933" cy="1051720"/>
          </a:xfrm>
        </p:grpSpPr>
        <p:sp>
          <p:nvSpPr>
            <p:cNvPr id="22" name="Freihandform 21"/>
            <p:cNvSpPr/>
            <p:nvPr/>
          </p:nvSpPr>
          <p:spPr>
            <a:xfrm>
              <a:off x="2575157" y="1120402"/>
              <a:ext cx="1569933" cy="936465"/>
            </a:xfrm>
            <a:custGeom>
              <a:avLst/>
              <a:gdLst>
                <a:gd name="connsiteX0" fmla="*/ 1569493 w 1569933"/>
                <a:gd name="connsiteY0" fmla="*/ 100716 h 936465"/>
                <a:gd name="connsiteX1" fmla="*/ 538978 w 1569933"/>
                <a:gd name="connsiteY1" fmla="*/ 57173 h 936465"/>
                <a:gd name="connsiteX2" fmla="*/ 1950 w 1569933"/>
                <a:gd name="connsiteY2" fmla="*/ 492601 h 936465"/>
                <a:gd name="connsiteX3" fmla="*/ 408350 w 1569933"/>
                <a:gd name="connsiteY3" fmla="*/ 928030 h 936465"/>
                <a:gd name="connsiteX4" fmla="*/ 1569493 w 1569933"/>
                <a:gd name="connsiteY4" fmla="*/ 100716 h 93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9933" h="936465">
                  <a:moveTo>
                    <a:pt x="1569493" y="100716"/>
                  </a:moveTo>
                  <a:cubicBezTo>
                    <a:pt x="1591264" y="-44427"/>
                    <a:pt x="800235" y="-8141"/>
                    <a:pt x="538978" y="57173"/>
                  </a:cubicBezTo>
                  <a:cubicBezTo>
                    <a:pt x="277721" y="122487"/>
                    <a:pt x="23721" y="347458"/>
                    <a:pt x="1950" y="492601"/>
                  </a:cubicBezTo>
                  <a:cubicBezTo>
                    <a:pt x="-19821" y="637744"/>
                    <a:pt x="142255" y="995763"/>
                    <a:pt x="408350" y="928030"/>
                  </a:cubicBezTo>
                  <a:cubicBezTo>
                    <a:pt x="674445" y="860297"/>
                    <a:pt x="1547722" y="245859"/>
                    <a:pt x="1569493" y="100716"/>
                  </a:cubicBezTo>
                  <a:close/>
                </a:path>
              </a:pathLst>
            </a:custGeom>
            <a:pattFill prst="pct10">
              <a:fgClr>
                <a:srgbClr val="FF0000"/>
              </a:fgClr>
              <a:bgClr>
                <a:schemeClr val="bg1"/>
              </a:bgClr>
            </a:patt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Gleichschenkliges Dreieck 22"/>
            <p:cNvSpPr/>
            <p:nvPr/>
          </p:nvSpPr>
          <p:spPr>
            <a:xfrm rot="16844905">
              <a:off x="3312178" y="1028225"/>
              <a:ext cx="285074" cy="238917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Rechteck 1"/>
          <p:cNvSpPr/>
          <p:nvPr/>
        </p:nvSpPr>
        <p:spPr>
          <a:xfrm>
            <a:off x="899593" y="681713"/>
            <a:ext cx="2691832" cy="269183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16200000">
            <a:off x="1653779" y="43489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1805906" y="3076704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10800000">
            <a:off x="657571" y="1907527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3338011" y="2072543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198712" y="2410289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712" y="2410289"/>
                <a:ext cx="391326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331640" y="867398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867398"/>
                <a:ext cx="644279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309962" y="2928622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962" y="2928622"/>
                <a:ext cx="391325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781826" y="867995"/>
                <a:ext cx="100811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600" b="1" i="1" dirty="0" smtClean="0">
                          <a:latin typeface="Cambria Math"/>
                          <a:ea typeface="Cambria Math"/>
                        </a:rPr>
                        <m:t>#</m:t>
                      </m:r>
                    </m:oMath>
                  </m:oMathPara>
                </a14:m>
                <a:endParaRPr lang="de-DE" sz="96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26" y="867995"/>
                <a:ext cx="1008112" cy="15696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ihandform 11"/>
          <p:cNvSpPr/>
          <p:nvPr/>
        </p:nvSpPr>
        <p:spPr>
          <a:xfrm>
            <a:off x="6166725" y="1542103"/>
            <a:ext cx="992803" cy="388009"/>
          </a:xfrm>
          <a:custGeom>
            <a:avLst/>
            <a:gdLst>
              <a:gd name="connsiteX0" fmla="*/ 1114 w 992803"/>
              <a:gd name="connsiteY0" fmla="*/ 267357 h 388009"/>
              <a:gd name="connsiteX1" fmla="*/ 596199 w 992803"/>
              <a:gd name="connsiteY1" fmla="*/ 6100 h 388009"/>
              <a:gd name="connsiteX2" fmla="*/ 988085 w 992803"/>
              <a:gd name="connsiteY2" fmla="*/ 107700 h 388009"/>
              <a:gd name="connsiteX3" fmla="*/ 755856 w 992803"/>
              <a:gd name="connsiteY3" fmla="*/ 383471 h 388009"/>
              <a:gd name="connsiteX4" fmla="*/ 1114 w 992803"/>
              <a:gd name="connsiteY4" fmla="*/ 267357 h 38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803" h="388009">
                <a:moveTo>
                  <a:pt x="1114" y="267357"/>
                </a:moveTo>
                <a:cubicBezTo>
                  <a:pt x="-25495" y="204462"/>
                  <a:pt x="431704" y="32709"/>
                  <a:pt x="596199" y="6100"/>
                </a:cubicBezTo>
                <a:cubicBezTo>
                  <a:pt x="760694" y="-20509"/>
                  <a:pt x="961476" y="44805"/>
                  <a:pt x="988085" y="107700"/>
                </a:cubicBezTo>
                <a:cubicBezTo>
                  <a:pt x="1014694" y="170595"/>
                  <a:pt x="927608" y="359281"/>
                  <a:pt x="755856" y="383471"/>
                </a:cubicBezTo>
                <a:cubicBezTo>
                  <a:pt x="584104" y="407661"/>
                  <a:pt x="27723" y="330252"/>
                  <a:pt x="1114" y="267357"/>
                </a:cubicBezTo>
                <a:close/>
              </a:path>
            </a:pathLst>
          </a:custGeom>
          <a:pattFill prst="pct10">
            <a:fgClr>
              <a:srgbClr val="FF0000"/>
            </a:fgClr>
            <a:bgClr>
              <a:schemeClr val="bg1"/>
            </a:bgClr>
          </a:patt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6151589" y="1145883"/>
            <a:ext cx="1930401" cy="1291772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401" h="1291772">
                <a:moveTo>
                  <a:pt x="0" y="638629"/>
                </a:moveTo>
                <a:cubicBezTo>
                  <a:pt x="270934" y="408820"/>
                  <a:pt x="708782" y="0"/>
                  <a:pt x="1030515" y="0"/>
                </a:cubicBezTo>
                <a:cubicBezTo>
                  <a:pt x="1352248" y="0"/>
                  <a:pt x="1707849" y="336246"/>
                  <a:pt x="1930401" y="638627"/>
                </a:cubicBezTo>
                <a:cubicBezTo>
                  <a:pt x="1790097" y="839407"/>
                  <a:pt x="1381276" y="1291772"/>
                  <a:pt x="1059543" y="1291772"/>
                </a:cubicBezTo>
                <a:cubicBezTo>
                  <a:pt x="737810" y="1291772"/>
                  <a:pt x="280609" y="955524"/>
                  <a:pt x="0" y="638629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5400000">
            <a:off x="7042876" y="950290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6200000">
            <a:off x="7042876" y="2231427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161756" y="2127927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6" y="2127927"/>
                <a:ext cx="369139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154920" y="1553386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20" y="1553386"/>
                <a:ext cx="399597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Gleichschenkliges Dreieck 19"/>
          <p:cNvSpPr/>
          <p:nvPr/>
        </p:nvSpPr>
        <p:spPr>
          <a:xfrm rot="16844905">
            <a:off x="6532304" y="1775316"/>
            <a:ext cx="285074" cy="2389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704208" y="941909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208" y="941909"/>
                <a:ext cx="369139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2222050" y="1845609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50" y="1845609"/>
                <a:ext cx="399597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920495" y="3433609"/>
                <a:ext cx="1566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𝑎𝑏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95" y="3433609"/>
                <a:ext cx="1566263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844054" y="2911880"/>
                <a:ext cx="545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𝑐𝑐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54" y="2911880"/>
                <a:ext cx="545470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405543" y="4653136"/>
                <a:ext cx="100811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96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43" y="4653136"/>
                <a:ext cx="1008112" cy="156966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781826" y="4653136"/>
                <a:ext cx="100811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96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26" y="4653136"/>
                <a:ext cx="1008112" cy="156966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echseck 29"/>
          <p:cNvSpPr/>
          <p:nvPr/>
        </p:nvSpPr>
        <p:spPr>
          <a:xfrm>
            <a:off x="6346325" y="4149080"/>
            <a:ext cx="2557642" cy="2204864"/>
          </a:xfrm>
          <a:prstGeom prst="hexagon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leichschenkliges Dreieck 30"/>
          <p:cNvSpPr/>
          <p:nvPr/>
        </p:nvSpPr>
        <p:spPr>
          <a:xfrm rot="9514187">
            <a:off x="8402538" y="4446909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 rot="12835200">
            <a:off x="8434662" y="5521035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leichschenkliges Dreieck 32"/>
          <p:cNvSpPr/>
          <p:nvPr/>
        </p:nvSpPr>
        <p:spPr>
          <a:xfrm rot="19775592">
            <a:off x="6376646" y="559985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leichschenkliges Dreieck 33"/>
          <p:cNvSpPr/>
          <p:nvPr/>
        </p:nvSpPr>
        <p:spPr>
          <a:xfrm rot="16200000">
            <a:off x="7443247" y="389705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leichschenkliges Dreieck 34"/>
          <p:cNvSpPr/>
          <p:nvPr/>
        </p:nvSpPr>
        <p:spPr>
          <a:xfrm rot="12569598">
            <a:off x="6376442" y="4374171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p:sp>
        <p:nvSpPr>
          <p:cNvPr id="36" name="Gleichschenkliges Dreieck 35"/>
          <p:cNvSpPr/>
          <p:nvPr/>
        </p:nvSpPr>
        <p:spPr>
          <a:xfrm rot="16200000">
            <a:off x="7373118" y="6101916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844585" y="4522363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85" y="4522363"/>
                <a:ext cx="644279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7312882" y="5851880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882" y="5851880"/>
                <a:ext cx="391326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535359" y="5262763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359" y="5262763"/>
                <a:ext cx="391325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150014" y="4253026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14" y="4253026"/>
                <a:ext cx="644279" cy="4001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8277273" y="4676492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273" y="4676492"/>
                <a:ext cx="369139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531207" y="5901860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207" y="5901860"/>
                <a:ext cx="369139" cy="4001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3889951" y="5010198"/>
            <a:ext cx="899886" cy="1305123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  <a:gd name="connsiteX0" fmla="*/ 0 w 1524001"/>
              <a:gd name="connsiteY0" fmla="*/ 164582 h 1379633"/>
              <a:gd name="connsiteX1" fmla="*/ 624115 w 1524001"/>
              <a:gd name="connsiteY1" fmla="*/ 77496 h 1379633"/>
              <a:gd name="connsiteX2" fmla="*/ 1524001 w 1524001"/>
              <a:gd name="connsiteY2" fmla="*/ 716123 h 1379633"/>
              <a:gd name="connsiteX3" fmla="*/ 653143 w 1524001"/>
              <a:gd name="connsiteY3" fmla="*/ 1369268 h 1379633"/>
              <a:gd name="connsiteX4" fmla="*/ 0 w 1524001"/>
              <a:gd name="connsiteY4" fmla="*/ 164582 h 1379633"/>
              <a:gd name="connsiteX0" fmla="*/ 126082 w 996940"/>
              <a:gd name="connsiteY0" fmla="*/ 1291772 h 1305123"/>
              <a:gd name="connsiteX1" fmla="*/ 97054 w 996940"/>
              <a:gd name="connsiteY1" fmla="*/ 0 h 1305123"/>
              <a:gd name="connsiteX2" fmla="*/ 996940 w 996940"/>
              <a:gd name="connsiteY2" fmla="*/ 638627 h 1305123"/>
              <a:gd name="connsiteX3" fmla="*/ 126082 w 996940"/>
              <a:gd name="connsiteY3" fmla="*/ 1291772 h 1305123"/>
              <a:gd name="connsiteX0" fmla="*/ 29028 w 899886"/>
              <a:gd name="connsiteY0" fmla="*/ 1291772 h 1305123"/>
              <a:gd name="connsiteX1" fmla="*/ 0 w 899886"/>
              <a:gd name="connsiteY1" fmla="*/ 0 h 1305123"/>
              <a:gd name="connsiteX2" fmla="*/ 899886 w 899886"/>
              <a:gd name="connsiteY2" fmla="*/ 638627 h 1305123"/>
              <a:gd name="connsiteX3" fmla="*/ 29028 w 899886"/>
              <a:gd name="connsiteY3" fmla="*/ 1291772 h 130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886" h="1305123">
                <a:moveTo>
                  <a:pt x="29028" y="1291772"/>
                </a:moveTo>
                <a:lnTo>
                  <a:pt x="0" y="0"/>
                </a:lnTo>
                <a:cubicBezTo>
                  <a:pt x="254000" y="91924"/>
                  <a:pt x="677334" y="336246"/>
                  <a:pt x="899886" y="638627"/>
                </a:cubicBezTo>
                <a:cubicBezTo>
                  <a:pt x="759582" y="839407"/>
                  <a:pt x="179009" y="1398210"/>
                  <a:pt x="29028" y="1291772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/>
          <p:cNvSpPr/>
          <p:nvPr/>
        </p:nvSpPr>
        <p:spPr>
          <a:xfrm rot="7891749">
            <a:off x="4200835" y="5095627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/>
          <p:cNvSpPr/>
          <p:nvPr/>
        </p:nvSpPr>
        <p:spPr>
          <a:xfrm rot="13677389">
            <a:off x="4183076" y="5816397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4163492" y="6153889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92" y="6153889"/>
                <a:ext cx="369139" cy="4001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412054" y="4806224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54" y="4806224"/>
                <a:ext cx="369139" cy="40011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gelmäßiges Fünfeck 49"/>
          <p:cNvSpPr/>
          <p:nvPr/>
        </p:nvSpPr>
        <p:spPr>
          <a:xfrm rot="20415105">
            <a:off x="1757788" y="4731513"/>
            <a:ext cx="1758172" cy="1674449"/>
          </a:xfrm>
          <a:prstGeom prst="pentagon">
            <a:avLst/>
          </a:pr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16920843">
            <a:off x="2668467" y="470227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/>
          <p:cNvSpPr/>
          <p:nvPr/>
        </p:nvSpPr>
        <p:spPr>
          <a:xfrm rot="19082205">
            <a:off x="1813550" y="5866503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/>
          <p:cNvSpPr/>
          <p:nvPr/>
        </p:nvSpPr>
        <p:spPr>
          <a:xfrm rot="15166641">
            <a:off x="2700632" y="6115256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p:sp>
        <p:nvSpPr>
          <p:cNvPr id="54" name="Gleichschenkliges Dreieck 53"/>
          <p:cNvSpPr/>
          <p:nvPr/>
        </p:nvSpPr>
        <p:spPr>
          <a:xfrm rot="12569598">
            <a:off x="1796722" y="4954305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3930" y="4588959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930" y="4588959"/>
                <a:ext cx="644279" cy="4001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701287" y="5889969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87" y="5889969"/>
                <a:ext cx="391326" cy="4001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483766" y="5911537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766" y="5911537"/>
                <a:ext cx="391325" cy="40011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09359" y="4319622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359" y="4319622"/>
                <a:ext cx="644279" cy="40011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3889951" y="5419456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951" y="5419456"/>
                <a:ext cx="399597" cy="40011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2896950" y="5452920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50" y="5452920"/>
                <a:ext cx="399597" cy="40011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60"/>
          <p:cNvCxnSpPr>
            <a:endCxn id="50" idx="4"/>
          </p:cNvCxnSpPr>
          <p:nvPr/>
        </p:nvCxnSpPr>
        <p:spPr>
          <a:xfrm>
            <a:off x="3398968" y="5042322"/>
            <a:ext cx="32143" cy="1130820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Gleichschenkliges Dreieck 61"/>
          <p:cNvSpPr/>
          <p:nvPr/>
        </p:nvSpPr>
        <p:spPr>
          <a:xfrm rot="10800000">
            <a:off x="3180023" y="5353038"/>
            <a:ext cx="407927" cy="42406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4" name="Gerade Verbindung 63"/>
          <p:cNvCxnSpPr>
            <a:endCxn id="43" idx="0"/>
          </p:cNvCxnSpPr>
          <p:nvPr/>
        </p:nvCxnSpPr>
        <p:spPr>
          <a:xfrm>
            <a:off x="3895691" y="4984371"/>
            <a:ext cx="23288" cy="1317599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Gleichschenkliges Dreieck 65"/>
          <p:cNvSpPr/>
          <p:nvPr/>
        </p:nvSpPr>
        <p:spPr>
          <a:xfrm rot="10800000">
            <a:off x="3685987" y="5395829"/>
            <a:ext cx="407927" cy="42406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93311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07780" y="193033"/>
            <a:ext cx="4197221" cy="4171312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Bogen 5"/>
          <p:cNvSpPr/>
          <p:nvPr/>
        </p:nvSpPr>
        <p:spPr>
          <a:xfrm rot="16200000">
            <a:off x="5084843" y="1384123"/>
            <a:ext cx="4171312" cy="1789133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6200000">
            <a:off x="5084843" y="844064"/>
            <a:ext cx="4171312" cy="2869253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8" name="Bogen 7"/>
          <p:cNvSpPr/>
          <p:nvPr/>
        </p:nvSpPr>
        <p:spPr>
          <a:xfrm rot="5400000">
            <a:off x="4907779" y="730516"/>
            <a:ext cx="4171312" cy="3096343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0" name="Bogen 9"/>
          <p:cNvSpPr/>
          <p:nvPr/>
        </p:nvSpPr>
        <p:spPr>
          <a:xfrm rot="16200000" flipV="1">
            <a:off x="4907779" y="1764247"/>
            <a:ext cx="4171312" cy="1028883"/>
          </a:xfrm>
          <a:prstGeom prst="arc">
            <a:avLst>
              <a:gd name="adj1" fmla="val 10802155"/>
              <a:gd name="adj2" fmla="val 21495976"/>
            </a:avLst>
          </a:prstGeom>
          <a:noFill/>
          <a:ln w="3175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725714" y="3947849"/>
            <a:ext cx="4542972" cy="2148151"/>
          </a:xfrm>
          <a:custGeom>
            <a:avLst/>
            <a:gdLst>
              <a:gd name="connsiteX0" fmla="*/ 0 w 4542972"/>
              <a:gd name="connsiteY0" fmla="*/ 2104608 h 2148151"/>
              <a:gd name="connsiteX1" fmla="*/ 2220686 w 4542972"/>
              <a:gd name="connsiteY1" fmla="*/ 37 h 2148151"/>
              <a:gd name="connsiteX2" fmla="*/ 4542972 w 4542972"/>
              <a:gd name="connsiteY2" fmla="*/ 2148151 h 21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2972" h="2148151">
                <a:moveTo>
                  <a:pt x="0" y="2104608"/>
                </a:moveTo>
                <a:cubicBezTo>
                  <a:pt x="731762" y="1048694"/>
                  <a:pt x="1463524" y="-7220"/>
                  <a:pt x="2220686" y="37"/>
                </a:cubicBezTo>
                <a:cubicBezTo>
                  <a:pt x="2977848" y="7294"/>
                  <a:pt x="3760410" y="1077722"/>
                  <a:pt x="4542972" y="2148151"/>
                </a:cubicBezTo>
              </a:path>
            </a:pathLst>
          </a:custGeom>
          <a:noFill/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66057" y="4020457"/>
            <a:ext cx="4470400" cy="1108148"/>
          </a:xfrm>
          <a:custGeom>
            <a:avLst/>
            <a:gdLst>
              <a:gd name="connsiteX0" fmla="*/ 0 w 4470400"/>
              <a:gd name="connsiteY0" fmla="*/ 0 h 1108148"/>
              <a:gd name="connsiteX1" fmla="*/ 1611086 w 4470400"/>
              <a:gd name="connsiteY1" fmla="*/ 1103086 h 1108148"/>
              <a:gd name="connsiteX2" fmla="*/ 4470400 w 4470400"/>
              <a:gd name="connsiteY2" fmla="*/ 333829 h 110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0" h="1108148">
                <a:moveTo>
                  <a:pt x="0" y="0"/>
                </a:moveTo>
                <a:cubicBezTo>
                  <a:pt x="433009" y="523724"/>
                  <a:pt x="866019" y="1047448"/>
                  <a:pt x="1611086" y="1103086"/>
                </a:cubicBezTo>
                <a:cubicBezTo>
                  <a:pt x="2356153" y="1158724"/>
                  <a:pt x="3413276" y="746276"/>
                  <a:pt x="4470400" y="33382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762503" y="5033819"/>
                <a:ext cx="547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rgbClr val="000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400" i="1" smtClean="0">
                              <a:solidFill>
                                <a:srgbClr val="0000C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rgbClr val="000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3" y="5033819"/>
                <a:ext cx="547907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4359873" y="4003305"/>
                <a:ext cx="547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873" y="4003305"/>
                <a:ext cx="54790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ogen 16"/>
          <p:cNvSpPr/>
          <p:nvPr/>
        </p:nvSpPr>
        <p:spPr>
          <a:xfrm rot="13835319">
            <a:off x="3517839" y="4144490"/>
            <a:ext cx="893553" cy="893553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Bogen 17"/>
          <p:cNvSpPr/>
          <p:nvPr/>
        </p:nvSpPr>
        <p:spPr>
          <a:xfrm rot="1971948">
            <a:off x="1286561" y="4405080"/>
            <a:ext cx="893553" cy="893553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80600" y="4406600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600" y="4406600"/>
                <a:ext cx="415498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688855" y="4634043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55" y="4634043"/>
                <a:ext cx="413896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ogen 20"/>
          <p:cNvSpPr/>
          <p:nvPr/>
        </p:nvSpPr>
        <p:spPr>
          <a:xfrm rot="16200000">
            <a:off x="5084844" y="1752686"/>
            <a:ext cx="4171312" cy="1024091"/>
          </a:xfrm>
          <a:prstGeom prst="arc">
            <a:avLst>
              <a:gd name="adj1" fmla="val 10875404"/>
              <a:gd name="adj2" fmla="val 2149527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/>
          <p:cNvSpPr/>
          <p:nvPr/>
        </p:nvSpPr>
        <p:spPr>
          <a:xfrm rot="16200000" flipV="1">
            <a:off x="5046762" y="1470613"/>
            <a:ext cx="4171312" cy="1647919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Bogen 22"/>
          <p:cNvSpPr/>
          <p:nvPr/>
        </p:nvSpPr>
        <p:spPr>
          <a:xfrm rot="16200000">
            <a:off x="4659973" y="958300"/>
            <a:ext cx="4171312" cy="2638874"/>
          </a:xfrm>
          <a:prstGeom prst="arc">
            <a:avLst>
              <a:gd name="adj1" fmla="val 10732960"/>
              <a:gd name="adj2" fmla="val 10603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8442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40583" y="3695425"/>
            <a:ext cx="2504705" cy="1462997"/>
          </a:xfrm>
          <a:custGeom>
            <a:avLst/>
            <a:gdLst>
              <a:gd name="connsiteX0" fmla="*/ 2002971 w 2002971"/>
              <a:gd name="connsiteY0" fmla="*/ 0 h 1259359"/>
              <a:gd name="connsiteX1" fmla="*/ 1625600 w 2002971"/>
              <a:gd name="connsiteY1" fmla="*/ 870857 h 1259359"/>
              <a:gd name="connsiteX2" fmla="*/ 798285 w 2002971"/>
              <a:gd name="connsiteY2" fmla="*/ 1248229 h 1259359"/>
              <a:gd name="connsiteX3" fmla="*/ 0 w 2002971"/>
              <a:gd name="connsiteY3" fmla="*/ 478972 h 1259359"/>
              <a:gd name="connsiteX0" fmla="*/ 2002971 w 2002971"/>
              <a:gd name="connsiteY0" fmla="*/ 0 h 1295659"/>
              <a:gd name="connsiteX1" fmla="*/ 1625600 w 2002971"/>
              <a:gd name="connsiteY1" fmla="*/ 870857 h 1295659"/>
              <a:gd name="connsiteX2" fmla="*/ 1248228 w 2002971"/>
              <a:gd name="connsiteY2" fmla="*/ 1175657 h 1295659"/>
              <a:gd name="connsiteX3" fmla="*/ 798285 w 2002971"/>
              <a:gd name="connsiteY3" fmla="*/ 1248229 h 1295659"/>
              <a:gd name="connsiteX4" fmla="*/ 0 w 2002971"/>
              <a:gd name="connsiteY4" fmla="*/ 478972 h 1295659"/>
              <a:gd name="connsiteX0" fmla="*/ 2002971 w 2002971"/>
              <a:gd name="connsiteY0" fmla="*/ 0 h 1295659"/>
              <a:gd name="connsiteX1" fmla="*/ 1625600 w 2002971"/>
              <a:gd name="connsiteY1" fmla="*/ 870857 h 1295659"/>
              <a:gd name="connsiteX2" fmla="*/ 1248228 w 2002971"/>
              <a:gd name="connsiteY2" fmla="*/ 1175657 h 1295659"/>
              <a:gd name="connsiteX3" fmla="*/ 798285 w 2002971"/>
              <a:gd name="connsiteY3" fmla="*/ 1248229 h 1295659"/>
              <a:gd name="connsiteX4" fmla="*/ 0 w 2002971"/>
              <a:gd name="connsiteY4" fmla="*/ 478972 h 1295659"/>
              <a:gd name="connsiteX0" fmla="*/ 2002971 w 2002971"/>
              <a:gd name="connsiteY0" fmla="*/ 0 h 1280163"/>
              <a:gd name="connsiteX1" fmla="*/ 1625600 w 2002971"/>
              <a:gd name="connsiteY1" fmla="*/ 870857 h 1280163"/>
              <a:gd name="connsiteX2" fmla="*/ 1248228 w 2002971"/>
              <a:gd name="connsiteY2" fmla="*/ 1175657 h 1280163"/>
              <a:gd name="connsiteX3" fmla="*/ 798285 w 2002971"/>
              <a:gd name="connsiteY3" fmla="*/ 1248229 h 1280163"/>
              <a:gd name="connsiteX4" fmla="*/ 0 w 2002971"/>
              <a:gd name="connsiteY4" fmla="*/ 478972 h 1280163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215197"/>
              <a:gd name="connsiteX1" fmla="*/ 1625600 w 2002971"/>
              <a:gd name="connsiteY1" fmla="*/ 870857 h 1215197"/>
              <a:gd name="connsiteX2" fmla="*/ 1248228 w 2002971"/>
              <a:gd name="connsiteY2" fmla="*/ 1175657 h 1215197"/>
              <a:gd name="connsiteX3" fmla="*/ 653142 w 2002971"/>
              <a:gd name="connsiteY3" fmla="*/ 1074058 h 1215197"/>
              <a:gd name="connsiteX4" fmla="*/ 0 w 2002971"/>
              <a:gd name="connsiteY4" fmla="*/ 478972 h 1215197"/>
              <a:gd name="connsiteX0" fmla="*/ 2002971 w 2002971"/>
              <a:gd name="connsiteY0" fmla="*/ 0 h 1086714"/>
              <a:gd name="connsiteX1" fmla="*/ 1625600 w 2002971"/>
              <a:gd name="connsiteY1" fmla="*/ 870857 h 1086714"/>
              <a:gd name="connsiteX2" fmla="*/ 1074057 w 2002971"/>
              <a:gd name="connsiteY2" fmla="*/ 870857 h 1086714"/>
              <a:gd name="connsiteX3" fmla="*/ 653142 w 2002971"/>
              <a:gd name="connsiteY3" fmla="*/ 1074058 h 1086714"/>
              <a:gd name="connsiteX4" fmla="*/ 0 w 2002971"/>
              <a:gd name="connsiteY4" fmla="*/ 478972 h 1086714"/>
              <a:gd name="connsiteX0" fmla="*/ 2002971 w 2002971"/>
              <a:gd name="connsiteY0" fmla="*/ 0 h 1081932"/>
              <a:gd name="connsiteX1" fmla="*/ 1625600 w 2002971"/>
              <a:gd name="connsiteY1" fmla="*/ 870857 h 1081932"/>
              <a:gd name="connsiteX2" fmla="*/ 1074057 w 2002971"/>
              <a:gd name="connsiteY2" fmla="*/ 870857 h 1081932"/>
              <a:gd name="connsiteX3" fmla="*/ 653142 w 2002971"/>
              <a:gd name="connsiteY3" fmla="*/ 1074058 h 1081932"/>
              <a:gd name="connsiteX4" fmla="*/ 0 w 2002971"/>
              <a:gd name="connsiteY4" fmla="*/ 478972 h 1081932"/>
              <a:gd name="connsiteX0" fmla="*/ 2002971 w 2002971"/>
              <a:gd name="connsiteY0" fmla="*/ 0 h 1378857"/>
              <a:gd name="connsiteX1" fmla="*/ 1625600 w 2002971"/>
              <a:gd name="connsiteY1" fmla="*/ 8708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625600 w 2002971"/>
              <a:gd name="connsiteY1" fmla="*/ 8708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625600 w 2002971"/>
              <a:gd name="connsiteY1" fmla="*/ 8708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449942 w 2002971"/>
              <a:gd name="connsiteY3" fmla="*/ 1045030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449942 w 2002971"/>
              <a:gd name="connsiteY3" fmla="*/ 1045030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449942 w 2002971"/>
              <a:gd name="connsiteY3" fmla="*/ 1045030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531190 w 2002971"/>
              <a:gd name="connsiteY3" fmla="*/ 859320 h 1378857"/>
              <a:gd name="connsiteX4" fmla="*/ 0 w 2002971"/>
              <a:gd name="connsiteY4" fmla="*/ 478972 h 1378857"/>
              <a:gd name="connsiteX0" fmla="*/ 2002971 w 2002971"/>
              <a:gd name="connsiteY0" fmla="*/ 0 h 1169934"/>
              <a:gd name="connsiteX1" fmla="*/ 1756229 w 2002971"/>
              <a:gd name="connsiteY1" fmla="*/ 667657 h 1169934"/>
              <a:gd name="connsiteX2" fmla="*/ 1207570 w 2002971"/>
              <a:gd name="connsiteY2" fmla="*/ 1169934 h 1169934"/>
              <a:gd name="connsiteX3" fmla="*/ 531190 w 2002971"/>
              <a:gd name="connsiteY3" fmla="*/ 859320 h 1169934"/>
              <a:gd name="connsiteX4" fmla="*/ 0 w 2002971"/>
              <a:gd name="connsiteY4" fmla="*/ 478972 h 116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971" h="1169934">
                <a:moveTo>
                  <a:pt x="2002971" y="0"/>
                </a:moveTo>
                <a:cubicBezTo>
                  <a:pt x="1914676" y="331409"/>
                  <a:pt x="1888796" y="472668"/>
                  <a:pt x="1756229" y="667657"/>
                </a:cubicBezTo>
                <a:cubicBezTo>
                  <a:pt x="1623662" y="862646"/>
                  <a:pt x="1577685" y="787725"/>
                  <a:pt x="1207570" y="1169934"/>
                </a:cubicBezTo>
                <a:cubicBezTo>
                  <a:pt x="866484" y="1087686"/>
                  <a:pt x="724714" y="1009301"/>
                  <a:pt x="531190" y="859320"/>
                </a:cubicBezTo>
                <a:cubicBezTo>
                  <a:pt x="337666" y="709339"/>
                  <a:pt x="149981" y="701525"/>
                  <a:pt x="0" y="4789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858732" y="3513883"/>
            <a:ext cx="2450256" cy="834947"/>
          </a:xfrm>
          <a:custGeom>
            <a:avLst/>
            <a:gdLst>
              <a:gd name="connsiteX0" fmla="*/ 1959429 w 1959429"/>
              <a:gd name="connsiteY0" fmla="*/ 368687 h 833144"/>
              <a:gd name="connsiteX1" fmla="*/ 1480457 w 1959429"/>
              <a:gd name="connsiteY1" fmla="*/ 600915 h 833144"/>
              <a:gd name="connsiteX2" fmla="*/ 928914 w 1959429"/>
              <a:gd name="connsiteY2" fmla="*/ 658973 h 833144"/>
              <a:gd name="connsiteX3" fmla="*/ 391886 w 1959429"/>
              <a:gd name="connsiteY3" fmla="*/ 49373 h 833144"/>
              <a:gd name="connsiteX4" fmla="*/ 101600 w 1959429"/>
              <a:gd name="connsiteY4" fmla="*/ 92915 h 833144"/>
              <a:gd name="connsiteX5" fmla="*/ 203200 w 1959429"/>
              <a:gd name="connsiteY5" fmla="*/ 542858 h 833144"/>
              <a:gd name="connsiteX6" fmla="*/ 0 w 1959429"/>
              <a:gd name="connsiteY6" fmla="*/ 833144 h 833144"/>
              <a:gd name="connsiteX0" fmla="*/ 1959429 w 1959429"/>
              <a:gd name="connsiteY0" fmla="*/ 368687 h 833144"/>
              <a:gd name="connsiteX1" fmla="*/ 1480457 w 1959429"/>
              <a:gd name="connsiteY1" fmla="*/ 600915 h 833144"/>
              <a:gd name="connsiteX2" fmla="*/ 928914 w 1959429"/>
              <a:gd name="connsiteY2" fmla="*/ 658973 h 833144"/>
              <a:gd name="connsiteX3" fmla="*/ 391886 w 1959429"/>
              <a:gd name="connsiteY3" fmla="*/ 49373 h 833144"/>
              <a:gd name="connsiteX4" fmla="*/ 101600 w 1959429"/>
              <a:gd name="connsiteY4" fmla="*/ 92915 h 833144"/>
              <a:gd name="connsiteX5" fmla="*/ 203200 w 1959429"/>
              <a:gd name="connsiteY5" fmla="*/ 542858 h 833144"/>
              <a:gd name="connsiteX6" fmla="*/ 0 w 1959429"/>
              <a:gd name="connsiteY6" fmla="*/ 833144 h 833144"/>
              <a:gd name="connsiteX0" fmla="*/ 1959429 w 1959429"/>
              <a:gd name="connsiteY0" fmla="*/ 383631 h 895905"/>
              <a:gd name="connsiteX1" fmla="*/ 1480457 w 1959429"/>
              <a:gd name="connsiteY1" fmla="*/ 615859 h 895905"/>
              <a:gd name="connsiteX2" fmla="*/ 1001485 w 1959429"/>
              <a:gd name="connsiteY2" fmla="*/ 877117 h 895905"/>
              <a:gd name="connsiteX3" fmla="*/ 391886 w 1959429"/>
              <a:gd name="connsiteY3" fmla="*/ 64317 h 895905"/>
              <a:gd name="connsiteX4" fmla="*/ 101600 w 1959429"/>
              <a:gd name="connsiteY4" fmla="*/ 107859 h 895905"/>
              <a:gd name="connsiteX5" fmla="*/ 203200 w 1959429"/>
              <a:gd name="connsiteY5" fmla="*/ 557802 h 895905"/>
              <a:gd name="connsiteX6" fmla="*/ 0 w 1959429"/>
              <a:gd name="connsiteY6" fmla="*/ 848088 h 895905"/>
              <a:gd name="connsiteX0" fmla="*/ 1959429 w 1959429"/>
              <a:gd name="connsiteY0" fmla="*/ 383631 h 877117"/>
              <a:gd name="connsiteX1" fmla="*/ 1480457 w 1959429"/>
              <a:gd name="connsiteY1" fmla="*/ 615859 h 877117"/>
              <a:gd name="connsiteX2" fmla="*/ 1001485 w 1959429"/>
              <a:gd name="connsiteY2" fmla="*/ 877117 h 877117"/>
              <a:gd name="connsiteX3" fmla="*/ 391886 w 1959429"/>
              <a:gd name="connsiteY3" fmla="*/ 64317 h 877117"/>
              <a:gd name="connsiteX4" fmla="*/ 101600 w 1959429"/>
              <a:gd name="connsiteY4" fmla="*/ 107859 h 877117"/>
              <a:gd name="connsiteX5" fmla="*/ 203200 w 1959429"/>
              <a:gd name="connsiteY5" fmla="*/ 557802 h 877117"/>
              <a:gd name="connsiteX6" fmla="*/ 0 w 1959429"/>
              <a:gd name="connsiteY6" fmla="*/ 848088 h 877117"/>
              <a:gd name="connsiteX0" fmla="*/ 1959429 w 1959429"/>
              <a:gd name="connsiteY0" fmla="*/ 383631 h 877117"/>
              <a:gd name="connsiteX1" fmla="*/ 1480457 w 1959429"/>
              <a:gd name="connsiteY1" fmla="*/ 615859 h 877117"/>
              <a:gd name="connsiteX2" fmla="*/ 1001485 w 1959429"/>
              <a:gd name="connsiteY2" fmla="*/ 877117 h 877117"/>
              <a:gd name="connsiteX3" fmla="*/ 391886 w 1959429"/>
              <a:gd name="connsiteY3" fmla="*/ 64317 h 877117"/>
              <a:gd name="connsiteX4" fmla="*/ 101600 w 1959429"/>
              <a:gd name="connsiteY4" fmla="*/ 107859 h 877117"/>
              <a:gd name="connsiteX5" fmla="*/ 203200 w 1959429"/>
              <a:gd name="connsiteY5" fmla="*/ 557802 h 877117"/>
              <a:gd name="connsiteX6" fmla="*/ 0 w 1959429"/>
              <a:gd name="connsiteY6" fmla="*/ 848088 h 877117"/>
              <a:gd name="connsiteX0" fmla="*/ 1959429 w 1959429"/>
              <a:gd name="connsiteY0" fmla="*/ 323989 h 817475"/>
              <a:gd name="connsiteX1" fmla="*/ 1480457 w 1959429"/>
              <a:gd name="connsiteY1" fmla="*/ 556217 h 817475"/>
              <a:gd name="connsiteX2" fmla="*/ 1001485 w 1959429"/>
              <a:gd name="connsiteY2" fmla="*/ 817475 h 817475"/>
              <a:gd name="connsiteX3" fmla="*/ 391886 w 1959429"/>
              <a:gd name="connsiteY3" fmla="*/ 4675 h 817475"/>
              <a:gd name="connsiteX4" fmla="*/ 203200 w 1959429"/>
              <a:gd name="connsiteY4" fmla="*/ 498160 h 817475"/>
              <a:gd name="connsiteX5" fmla="*/ 0 w 1959429"/>
              <a:gd name="connsiteY5" fmla="*/ 788446 h 817475"/>
              <a:gd name="connsiteX0" fmla="*/ 1959429 w 1959429"/>
              <a:gd name="connsiteY0" fmla="*/ 352567 h 846053"/>
              <a:gd name="connsiteX1" fmla="*/ 1480457 w 1959429"/>
              <a:gd name="connsiteY1" fmla="*/ 584795 h 846053"/>
              <a:gd name="connsiteX2" fmla="*/ 1001485 w 1959429"/>
              <a:gd name="connsiteY2" fmla="*/ 846053 h 846053"/>
              <a:gd name="connsiteX3" fmla="*/ 391886 w 1959429"/>
              <a:gd name="connsiteY3" fmla="*/ 33253 h 846053"/>
              <a:gd name="connsiteX4" fmla="*/ 493486 w 1959429"/>
              <a:gd name="connsiteY4" fmla="*/ 192910 h 846053"/>
              <a:gd name="connsiteX5" fmla="*/ 203200 w 1959429"/>
              <a:gd name="connsiteY5" fmla="*/ 526738 h 846053"/>
              <a:gd name="connsiteX6" fmla="*/ 0 w 1959429"/>
              <a:gd name="connsiteY6" fmla="*/ 817024 h 846053"/>
              <a:gd name="connsiteX0" fmla="*/ 1959429 w 1959429"/>
              <a:gd name="connsiteY0" fmla="*/ 323989 h 817475"/>
              <a:gd name="connsiteX1" fmla="*/ 1480457 w 1959429"/>
              <a:gd name="connsiteY1" fmla="*/ 556217 h 817475"/>
              <a:gd name="connsiteX2" fmla="*/ 1001485 w 1959429"/>
              <a:gd name="connsiteY2" fmla="*/ 817475 h 817475"/>
              <a:gd name="connsiteX3" fmla="*/ 391886 w 1959429"/>
              <a:gd name="connsiteY3" fmla="*/ 4675 h 817475"/>
              <a:gd name="connsiteX4" fmla="*/ 203200 w 1959429"/>
              <a:gd name="connsiteY4" fmla="*/ 498160 h 817475"/>
              <a:gd name="connsiteX5" fmla="*/ 0 w 1959429"/>
              <a:gd name="connsiteY5" fmla="*/ 788446 h 817475"/>
              <a:gd name="connsiteX0" fmla="*/ 1959429 w 1959429"/>
              <a:gd name="connsiteY0" fmla="*/ 181008 h 674494"/>
              <a:gd name="connsiteX1" fmla="*/ 1480457 w 1959429"/>
              <a:gd name="connsiteY1" fmla="*/ 413236 h 674494"/>
              <a:gd name="connsiteX2" fmla="*/ 1001485 w 1959429"/>
              <a:gd name="connsiteY2" fmla="*/ 674494 h 674494"/>
              <a:gd name="connsiteX3" fmla="*/ 595086 w 1959429"/>
              <a:gd name="connsiteY3" fmla="*/ 6836 h 674494"/>
              <a:gd name="connsiteX4" fmla="*/ 203200 w 1959429"/>
              <a:gd name="connsiteY4" fmla="*/ 355179 h 674494"/>
              <a:gd name="connsiteX5" fmla="*/ 0 w 1959429"/>
              <a:gd name="connsiteY5" fmla="*/ 645465 h 674494"/>
              <a:gd name="connsiteX0" fmla="*/ 1959429 w 1959429"/>
              <a:gd name="connsiteY0" fmla="*/ 174207 h 667693"/>
              <a:gd name="connsiteX1" fmla="*/ 1480457 w 1959429"/>
              <a:gd name="connsiteY1" fmla="*/ 406435 h 667693"/>
              <a:gd name="connsiteX2" fmla="*/ 1001485 w 1959429"/>
              <a:gd name="connsiteY2" fmla="*/ 667693 h 667693"/>
              <a:gd name="connsiteX3" fmla="*/ 595086 w 1959429"/>
              <a:gd name="connsiteY3" fmla="*/ 35 h 667693"/>
              <a:gd name="connsiteX4" fmla="*/ 0 w 1959429"/>
              <a:gd name="connsiteY4" fmla="*/ 638664 h 66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29" h="667693">
                <a:moveTo>
                  <a:pt x="1959429" y="174207"/>
                </a:moveTo>
                <a:cubicBezTo>
                  <a:pt x="1805819" y="266130"/>
                  <a:pt x="1640114" y="324187"/>
                  <a:pt x="1480457" y="406435"/>
                </a:cubicBezTo>
                <a:cubicBezTo>
                  <a:pt x="1320800" y="488683"/>
                  <a:pt x="1328056" y="483846"/>
                  <a:pt x="1001485" y="667693"/>
                </a:cubicBezTo>
                <a:cubicBezTo>
                  <a:pt x="834571" y="430626"/>
                  <a:pt x="762000" y="4873"/>
                  <a:pt x="595086" y="35"/>
                </a:cubicBezTo>
                <a:cubicBezTo>
                  <a:pt x="428172" y="-4803"/>
                  <a:pt x="123976" y="505616"/>
                  <a:pt x="0" y="6386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>
            <a:stCxn id="2" idx="0"/>
          </p:cNvCxnSpPr>
          <p:nvPr/>
        </p:nvCxnSpPr>
        <p:spPr>
          <a:xfrm flipV="1">
            <a:off x="3345288" y="2683164"/>
            <a:ext cx="215205" cy="1012261"/>
          </a:xfrm>
          <a:prstGeom prst="line">
            <a:avLst/>
          </a:prstGeom>
          <a:noFill/>
          <a:ln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957622" y="3353450"/>
                <a:ext cx="428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622" y="3353450"/>
                <a:ext cx="4289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 rot="19642790">
            <a:off x="2946662" y="3365790"/>
            <a:ext cx="533883" cy="387767"/>
          </a:xfrm>
          <a:custGeom>
            <a:avLst/>
            <a:gdLst>
              <a:gd name="connsiteX0" fmla="*/ 566057 w 608398"/>
              <a:gd name="connsiteY0" fmla="*/ 0 h 638746"/>
              <a:gd name="connsiteX1" fmla="*/ 595085 w 608398"/>
              <a:gd name="connsiteY1" fmla="*/ 290285 h 638746"/>
              <a:gd name="connsiteX2" fmla="*/ 377371 w 608398"/>
              <a:gd name="connsiteY2" fmla="*/ 609600 h 638746"/>
              <a:gd name="connsiteX3" fmla="*/ 0 w 608398"/>
              <a:gd name="connsiteY3" fmla="*/ 624114 h 638746"/>
              <a:gd name="connsiteX0" fmla="*/ 595085 w 595085"/>
              <a:gd name="connsiteY0" fmla="*/ 0 h 348461"/>
              <a:gd name="connsiteX1" fmla="*/ 377371 w 595085"/>
              <a:gd name="connsiteY1" fmla="*/ 319315 h 348461"/>
              <a:gd name="connsiteX2" fmla="*/ 0 w 595085"/>
              <a:gd name="connsiteY2" fmla="*/ 333829 h 348461"/>
              <a:gd name="connsiteX0" fmla="*/ 580571 w 580571"/>
              <a:gd name="connsiteY0" fmla="*/ 0 h 246861"/>
              <a:gd name="connsiteX1" fmla="*/ 377371 w 580571"/>
              <a:gd name="connsiteY1" fmla="*/ 217715 h 246861"/>
              <a:gd name="connsiteX2" fmla="*/ 0 w 580571"/>
              <a:gd name="connsiteY2" fmla="*/ 232229 h 246861"/>
              <a:gd name="connsiteX0" fmla="*/ 580571 w 580571"/>
              <a:gd name="connsiteY0" fmla="*/ 47285 h 279514"/>
              <a:gd name="connsiteX1" fmla="*/ 184881 w 580571"/>
              <a:gd name="connsiteY1" fmla="*/ 10226 h 279514"/>
              <a:gd name="connsiteX2" fmla="*/ 0 w 580571"/>
              <a:gd name="connsiteY2" fmla="*/ 279514 h 279514"/>
              <a:gd name="connsiteX0" fmla="*/ 580571 w 580571"/>
              <a:gd name="connsiteY0" fmla="*/ 115891 h 348120"/>
              <a:gd name="connsiteX1" fmla="*/ 184881 w 580571"/>
              <a:gd name="connsiteY1" fmla="*/ 78832 h 348120"/>
              <a:gd name="connsiteX2" fmla="*/ 0 w 580571"/>
              <a:gd name="connsiteY2" fmla="*/ 348120 h 348120"/>
              <a:gd name="connsiteX0" fmla="*/ 449636 w 449636"/>
              <a:gd name="connsiteY0" fmla="*/ 115891 h 286617"/>
              <a:gd name="connsiteX1" fmla="*/ 53946 w 449636"/>
              <a:gd name="connsiteY1" fmla="*/ 78832 h 286617"/>
              <a:gd name="connsiteX2" fmla="*/ 22699 w 449636"/>
              <a:gd name="connsiteY2" fmla="*/ 286617 h 286617"/>
              <a:gd name="connsiteX0" fmla="*/ 426937 w 426937"/>
              <a:gd name="connsiteY0" fmla="*/ 139365 h 310091"/>
              <a:gd name="connsiteX1" fmla="*/ 121061 w 426937"/>
              <a:gd name="connsiteY1" fmla="*/ 52640 h 310091"/>
              <a:gd name="connsiteX2" fmla="*/ 0 w 426937"/>
              <a:gd name="connsiteY2" fmla="*/ 310091 h 31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937" h="310091">
                <a:moveTo>
                  <a:pt x="426937" y="139365"/>
                </a:moveTo>
                <a:cubicBezTo>
                  <a:pt x="168002" y="-60130"/>
                  <a:pt x="220242" y="-2998"/>
                  <a:pt x="121061" y="52640"/>
                </a:cubicBezTo>
                <a:cubicBezTo>
                  <a:pt x="21880" y="108278"/>
                  <a:pt x="0" y="310091"/>
                  <a:pt x="0" y="310091"/>
                </a:cubicBezTo>
              </a:path>
            </a:pathLst>
          </a:custGeom>
          <a:noFill/>
          <a:ln>
            <a:solidFill>
              <a:srgbClr val="00FF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ogen 6"/>
          <p:cNvSpPr/>
          <p:nvPr/>
        </p:nvSpPr>
        <p:spPr>
          <a:xfrm rot="10592449">
            <a:off x="2623259" y="3590626"/>
            <a:ext cx="893553" cy="893553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2782291" y="3926350"/>
                <a:ext cx="49346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291" y="3926350"/>
                <a:ext cx="493468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ieren 8"/>
          <p:cNvGrpSpPr/>
          <p:nvPr/>
        </p:nvGrpSpPr>
        <p:grpSpPr>
          <a:xfrm>
            <a:off x="557107" y="2394117"/>
            <a:ext cx="4197221" cy="4171312"/>
            <a:chOff x="2829496" y="332656"/>
            <a:chExt cx="2318568" cy="2304256"/>
          </a:xfrm>
        </p:grpSpPr>
        <p:sp>
          <p:nvSpPr>
            <p:cNvPr id="10" name="Ellipse 9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2" name="Bogen 11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773350" y="189892"/>
            <a:ext cx="4197221" cy="4171312"/>
            <a:chOff x="2829496" y="332656"/>
            <a:chExt cx="2318568" cy="2304256"/>
          </a:xfrm>
        </p:grpSpPr>
        <p:sp>
          <p:nvSpPr>
            <p:cNvPr id="14" name="Ellipse 13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6" name="Bogen 15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9" name="Freihandform 18"/>
          <p:cNvSpPr/>
          <p:nvPr/>
        </p:nvSpPr>
        <p:spPr>
          <a:xfrm>
            <a:off x="6088617" y="1117600"/>
            <a:ext cx="646012" cy="1161143"/>
          </a:xfrm>
          <a:custGeom>
            <a:avLst/>
            <a:gdLst>
              <a:gd name="connsiteX0" fmla="*/ 646012 w 646012"/>
              <a:gd name="connsiteY0" fmla="*/ 0 h 1161143"/>
              <a:gd name="connsiteX1" fmla="*/ 65440 w 646012"/>
              <a:gd name="connsiteY1" fmla="*/ 406400 h 1161143"/>
              <a:gd name="connsiteX2" fmla="*/ 50926 w 646012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012" h="1161143">
                <a:moveTo>
                  <a:pt x="646012" y="0"/>
                </a:moveTo>
                <a:cubicBezTo>
                  <a:pt x="405316" y="106438"/>
                  <a:pt x="164621" y="212876"/>
                  <a:pt x="65440" y="406400"/>
                </a:cubicBezTo>
                <a:cubicBezTo>
                  <a:pt x="-33741" y="599924"/>
                  <a:pt x="-4712" y="1035353"/>
                  <a:pt x="50926" y="11611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6734629" y="1103086"/>
            <a:ext cx="520969" cy="986971"/>
          </a:xfrm>
          <a:custGeom>
            <a:avLst/>
            <a:gdLst>
              <a:gd name="connsiteX0" fmla="*/ 0 w 238663"/>
              <a:gd name="connsiteY0" fmla="*/ 0 h 1074057"/>
              <a:gd name="connsiteX1" fmla="*/ 217714 w 238663"/>
              <a:gd name="connsiteY1" fmla="*/ 493485 h 1074057"/>
              <a:gd name="connsiteX2" fmla="*/ 217714 w 238663"/>
              <a:gd name="connsiteY2" fmla="*/ 1074057 h 1074057"/>
              <a:gd name="connsiteX0" fmla="*/ 0 w 243573"/>
              <a:gd name="connsiteY0" fmla="*/ 0 h 986971"/>
              <a:gd name="connsiteX1" fmla="*/ 217714 w 243573"/>
              <a:gd name="connsiteY1" fmla="*/ 493485 h 986971"/>
              <a:gd name="connsiteX2" fmla="*/ 227400 w 243573"/>
              <a:gd name="connsiteY2" fmla="*/ 986971 h 986971"/>
              <a:gd name="connsiteX0" fmla="*/ 0 w 336598"/>
              <a:gd name="connsiteY0" fmla="*/ 0 h 986971"/>
              <a:gd name="connsiteX1" fmla="*/ 217714 w 336598"/>
              <a:gd name="connsiteY1" fmla="*/ 493485 h 986971"/>
              <a:gd name="connsiteX2" fmla="*/ 333941 w 336598"/>
              <a:gd name="connsiteY2" fmla="*/ 986971 h 986971"/>
              <a:gd name="connsiteX0" fmla="*/ 0 w 347646"/>
              <a:gd name="connsiteY0" fmla="*/ 0 h 986971"/>
              <a:gd name="connsiteX1" fmla="*/ 304884 w 347646"/>
              <a:gd name="connsiteY1" fmla="*/ 420914 h 986971"/>
              <a:gd name="connsiteX2" fmla="*/ 333941 w 347646"/>
              <a:gd name="connsiteY2" fmla="*/ 986971 h 98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646" h="986971">
                <a:moveTo>
                  <a:pt x="0" y="0"/>
                </a:moveTo>
                <a:cubicBezTo>
                  <a:pt x="90714" y="157238"/>
                  <a:pt x="249227" y="256419"/>
                  <a:pt x="304884" y="420914"/>
                </a:cubicBezTo>
                <a:cubicBezTo>
                  <a:pt x="360541" y="585409"/>
                  <a:pt x="352084" y="786189"/>
                  <a:pt x="333941" y="98697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6139542" y="2104571"/>
            <a:ext cx="1117599" cy="291392"/>
          </a:xfrm>
          <a:custGeom>
            <a:avLst/>
            <a:gdLst>
              <a:gd name="connsiteX0" fmla="*/ 798286 w 798286"/>
              <a:gd name="connsiteY0" fmla="*/ 0 h 334936"/>
              <a:gd name="connsiteX1" fmla="*/ 508000 w 798286"/>
              <a:gd name="connsiteY1" fmla="*/ 333829 h 334936"/>
              <a:gd name="connsiteX2" fmla="*/ 0 w 798286"/>
              <a:gd name="connsiteY2" fmla="*/ 87086 h 334936"/>
              <a:gd name="connsiteX0" fmla="*/ 914400 w 914400"/>
              <a:gd name="connsiteY0" fmla="*/ 0 h 334936"/>
              <a:gd name="connsiteX1" fmla="*/ 508000 w 914400"/>
              <a:gd name="connsiteY1" fmla="*/ 333829 h 334936"/>
              <a:gd name="connsiteX2" fmla="*/ 0 w 914400"/>
              <a:gd name="connsiteY2" fmla="*/ 87086 h 334936"/>
              <a:gd name="connsiteX0" fmla="*/ 914400 w 914400"/>
              <a:gd name="connsiteY0" fmla="*/ 0 h 235625"/>
              <a:gd name="connsiteX1" fmla="*/ 508000 w 914400"/>
              <a:gd name="connsiteY1" fmla="*/ 232229 h 235625"/>
              <a:gd name="connsiteX2" fmla="*/ 0 w 914400"/>
              <a:gd name="connsiteY2" fmla="*/ 87086 h 235625"/>
              <a:gd name="connsiteX0" fmla="*/ 899885 w 899885"/>
              <a:gd name="connsiteY0" fmla="*/ 0 h 235625"/>
              <a:gd name="connsiteX1" fmla="*/ 508000 w 899885"/>
              <a:gd name="connsiteY1" fmla="*/ 232229 h 235625"/>
              <a:gd name="connsiteX2" fmla="*/ 0 w 899885"/>
              <a:gd name="connsiteY2" fmla="*/ 87086 h 235625"/>
              <a:gd name="connsiteX0" fmla="*/ 899885 w 899885"/>
              <a:gd name="connsiteY0" fmla="*/ 0 h 197865"/>
              <a:gd name="connsiteX1" fmla="*/ 508000 w 899885"/>
              <a:gd name="connsiteY1" fmla="*/ 188686 h 197865"/>
              <a:gd name="connsiteX2" fmla="*/ 0 w 899885"/>
              <a:gd name="connsiteY2" fmla="*/ 87086 h 197865"/>
              <a:gd name="connsiteX0" fmla="*/ 899885 w 899885"/>
              <a:gd name="connsiteY0" fmla="*/ 0 h 197865"/>
              <a:gd name="connsiteX1" fmla="*/ 508000 w 899885"/>
              <a:gd name="connsiteY1" fmla="*/ 188686 h 197865"/>
              <a:gd name="connsiteX2" fmla="*/ 0 w 899885"/>
              <a:gd name="connsiteY2" fmla="*/ 87086 h 197865"/>
              <a:gd name="connsiteX0" fmla="*/ 1117599 w 1117599"/>
              <a:gd name="connsiteY0" fmla="*/ 0 h 291392"/>
              <a:gd name="connsiteX1" fmla="*/ 508000 w 1117599"/>
              <a:gd name="connsiteY1" fmla="*/ 275772 h 291392"/>
              <a:gd name="connsiteX2" fmla="*/ 0 w 1117599"/>
              <a:gd name="connsiteY2" fmla="*/ 174172 h 29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599" h="291392">
                <a:moveTo>
                  <a:pt x="1117599" y="0"/>
                </a:moveTo>
                <a:cubicBezTo>
                  <a:pt x="951894" y="145143"/>
                  <a:pt x="694266" y="246743"/>
                  <a:pt x="508000" y="275772"/>
                </a:cubicBezTo>
                <a:cubicBezTo>
                  <a:pt x="321734" y="304801"/>
                  <a:pt x="187476" y="304800"/>
                  <a:pt x="0" y="1741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/>
          <p:cNvSpPr/>
          <p:nvPr/>
        </p:nvSpPr>
        <p:spPr>
          <a:xfrm rot="202472">
            <a:off x="5859563" y="1897864"/>
            <a:ext cx="686598" cy="756312"/>
          </a:xfrm>
          <a:prstGeom prst="arc">
            <a:avLst>
              <a:gd name="adj1" fmla="val 15070341"/>
              <a:gd name="adj2" fmla="val 10990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6088617" y="1956053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17" y="1956053"/>
                <a:ext cx="413896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ogen 23"/>
          <p:cNvSpPr/>
          <p:nvPr/>
        </p:nvSpPr>
        <p:spPr>
          <a:xfrm rot="8366479">
            <a:off x="6355043" y="806191"/>
            <a:ext cx="686598" cy="756312"/>
          </a:xfrm>
          <a:prstGeom prst="arc">
            <a:avLst>
              <a:gd name="adj1" fmla="val 15070341"/>
              <a:gd name="adj2" fmla="val 10990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14594628">
            <a:off x="6912299" y="1577897"/>
            <a:ext cx="686598" cy="756312"/>
          </a:xfrm>
          <a:prstGeom prst="arc">
            <a:avLst>
              <a:gd name="adj1" fmla="val 15070341"/>
              <a:gd name="adj2" fmla="val 10990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6502513" y="1146628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513" y="1146628"/>
                <a:ext cx="396262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6863257" y="172341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57" y="1723410"/>
                <a:ext cx="41389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>
            <a:off x="5138057" y="2727944"/>
            <a:ext cx="2293257" cy="508742"/>
          </a:xfrm>
          <a:custGeom>
            <a:avLst/>
            <a:gdLst>
              <a:gd name="connsiteX0" fmla="*/ 2293257 w 2293257"/>
              <a:gd name="connsiteY0" fmla="*/ 102342 h 508742"/>
              <a:gd name="connsiteX1" fmla="*/ 1915886 w 2293257"/>
              <a:gd name="connsiteY1" fmla="*/ 174913 h 508742"/>
              <a:gd name="connsiteX2" fmla="*/ 1494972 w 2293257"/>
              <a:gd name="connsiteY2" fmla="*/ 742 h 508742"/>
              <a:gd name="connsiteX3" fmla="*/ 1233714 w 2293257"/>
              <a:gd name="connsiteY3" fmla="*/ 247485 h 508742"/>
              <a:gd name="connsiteX4" fmla="*/ 928914 w 2293257"/>
              <a:gd name="connsiteY4" fmla="*/ 87827 h 508742"/>
              <a:gd name="connsiteX5" fmla="*/ 696686 w 2293257"/>
              <a:gd name="connsiteY5" fmla="*/ 276513 h 508742"/>
              <a:gd name="connsiteX6" fmla="*/ 420914 w 2293257"/>
              <a:gd name="connsiteY6" fmla="*/ 742 h 508742"/>
              <a:gd name="connsiteX7" fmla="*/ 232229 w 2293257"/>
              <a:gd name="connsiteY7" fmla="*/ 378113 h 508742"/>
              <a:gd name="connsiteX8" fmla="*/ 0 w 2293257"/>
              <a:gd name="connsiteY8" fmla="*/ 508742 h 50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3257" h="508742">
                <a:moveTo>
                  <a:pt x="2293257" y="102342"/>
                </a:moveTo>
                <a:cubicBezTo>
                  <a:pt x="2171095" y="147094"/>
                  <a:pt x="2048933" y="191846"/>
                  <a:pt x="1915886" y="174913"/>
                </a:cubicBezTo>
                <a:cubicBezTo>
                  <a:pt x="1782839" y="157980"/>
                  <a:pt x="1608667" y="-11353"/>
                  <a:pt x="1494972" y="742"/>
                </a:cubicBezTo>
                <a:cubicBezTo>
                  <a:pt x="1381277" y="12837"/>
                  <a:pt x="1328057" y="232971"/>
                  <a:pt x="1233714" y="247485"/>
                </a:cubicBezTo>
                <a:cubicBezTo>
                  <a:pt x="1139371" y="261999"/>
                  <a:pt x="1018419" y="82989"/>
                  <a:pt x="928914" y="87827"/>
                </a:cubicBezTo>
                <a:cubicBezTo>
                  <a:pt x="839409" y="92665"/>
                  <a:pt x="781353" y="291027"/>
                  <a:pt x="696686" y="276513"/>
                </a:cubicBezTo>
                <a:cubicBezTo>
                  <a:pt x="612019" y="261999"/>
                  <a:pt x="498324" y="-16191"/>
                  <a:pt x="420914" y="742"/>
                </a:cubicBezTo>
                <a:cubicBezTo>
                  <a:pt x="343504" y="17675"/>
                  <a:pt x="302381" y="293446"/>
                  <a:pt x="232229" y="378113"/>
                </a:cubicBezTo>
                <a:cubicBezTo>
                  <a:pt x="162077" y="462780"/>
                  <a:pt x="81038" y="485761"/>
                  <a:pt x="0" y="508742"/>
                </a:cubicBezTo>
              </a:path>
            </a:pathLst>
          </a:custGeom>
          <a:noFill/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25512" y="2801257"/>
            <a:ext cx="605802" cy="1117600"/>
          </a:xfrm>
          <a:custGeom>
            <a:avLst/>
            <a:gdLst>
              <a:gd name="connsiteX0" fmla="*/ 605802 w 605802"/>
              <a:gd name="connsiteY0" fmla="*/ 0 h 1117600"/>
              <a:gd name="connsiteX1" fmla="*/ 344545 w 605802"/>
              <a:gd name="connsiteY1" fmla="*/ 290286 h 1117600"/>
              <a:gd name="connsiteX2" fmla="*/ 460659 w 605802"/>
              <a:gd name="connsiteY2" fmla="*/ 682172 h 1117600"/>
              <a:gd name="connsiteX3" fmla="*/ 10717 w 605802"/>
              <a:gd name="connsiteY3" fmla="*/ 754743 h 1117600"/>
              <a:gd name="connsiteX4" fmla="*/ 184888 w 605802"/>
              <a:gd name="connsiteY4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802" h="1117600">
                <a:moveTo>
                  <a:pt x="605802" y="0"/>
                </a:moveTo>
                <a:cubicBezTo>
                  <a:pt x="487269" y="88295"/>
                  <a:pt x="368736" y="176591"/>
                  <a:pt x="344545" y="290286"/>
                </a:cubicBezTo>
                <a:cubicBezTo>
                  <a:pt x="320354" y="403981"/>
                  <a:pt x="516297" y="604763"/>
                  <a:pt x="460659" y="682172"/>
                </a:cubicBezTo>
                <a:cubicBezTo>
                  <a:pt x="405021" y="759581"/>
                  <a:pt x="56679" y="682172"/>
                  <a:pt x="10717" y="754743"/>
                </a:cubicBezTo>
                <a:cubicBezTo>
                  <a:pt x="-35245" y="827314"/>
                  <a:pt x="74821" y="972457"/>
                  <a:pt x="184888" y="1117600"/>
                </a:cubicBezTo>
              </a:path>
            </a:pathLst>
          </a:custGeom>
          <a:noFill/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5167086" y="3222171"/>
            <a:ext cx="1828800" cy="696686"/>
          </a:xfrm>
          <a:custGeom>
            <a:avLst/>
            <a:gdLst>
              <a:gd name="connsiteX0" fmla="*/ 1828800 w 1828800"/>
              <a:gd name="connsiteY0" fmla="*/ 696686 h 696686"/>
              <a:gd name="connsiteX1" fmla="*/ 1349828 w 1828800"/>
              <a:gd name="connsiteY1" fmla="*/ 290286 h 696686"/>
              <a:gd name="connsiteX2" fmla="*/ 943428 w 1828800"/>
              <a:gd name="connsiteY2" fmla="*/ 551543 h 696686"/>
              <a:gd name="connsiteX3" fmla="*/ 870857 w 1828800"/>
              <a:gd name="connsiteY3" fmla="*/ 188686 h 696686"/>
              <a:gd name="connsiteX4" fmla="*/ 0 w 1828800"/>
              <a:gd name="connsiteY4" fmla="*/ 0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696686">
                <a:moveTo>
                  <a:pt x="1828800" y="696686"/>
                </a:moveTo>
                <a:cubicBezTo>
                  <a:pt x="1663095" y="505581"/>
                  <a:pt x="1497390" y="314476"/>
                  <a:pt x="1349828" y="290286"/>
                </a:cubicBezTo>
                <a:cubicBezTo>
                  <a:pt x="1202266" y="266096"/>
                  <a:pt x="1023256" y="568476"/>
                  <a:pt x="943428" y="551543"/>
                </a:cubicBezTo>
                <a:cubicBezTo>
                  <a:pt x="863600" y="534610"/>
                  <a:pt x="1028095" y="280610"/>
                  <a:pt x="870857" y="188686"/>
                </a:cubicBezTo>
                <a:cubicBezTo>
                  <a:pt x="713619" y="96762"/>
                  <a:pt x="14514" y="113695"/>
                  <a:pt x="0" y="0"/>
                </a:cubicBezTo>
              </a:path>
            </a:pathLst>
          </a:custGeom>
          <a:noFill/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411623" y="4500179"/>
            <a:ext cx="1904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00C0"/>
                </a:solidFill>
              </a:rPr>
              <a:t>Gauß-Bonnet I gilt auch für solche Dreiecke</a:t>
            </a:r>
            <a:endParaRPr lang="de-DE" dirty="0">
              <a:solidFill>
                <a:srgbClr val="0000C0"/>
              </a:solidFill>
            </a:endParaRPr>
          </a:p>
        </p:txBody>
      </p:sp>
      <p:cxnSp>
        <p:nvCxnSpPr>
          <p:cNvPr id="41" name="Gerade Verbindung mit Pfeil 40"/>
          <p:cNvCxnSpPr>
            <a:stCxn id="39" idx="0"/>
          </p:cNvCxnSpPr>
          <p:nvPr/>
        </p:nvCxnSpPr>
        <p:spPr>
          <a:xfrm flipH="1" flipV="1">
            <a:off x="7217112" y="3695425"/>
            <a:ext cx="146908" cy="804754"/>
          </a:xfrm>
          <a:prstGeom prst="straightConnector1">
            <a:avLst/>
          </a:prstGeom>
          <a:ln w="57150">
            <a:solidFill>
              <a:srgbClr val="000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1317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23528" y="186510"/>
            <a:ext cx="8570279" cy="6263773"/>
          </a:xfrm>
          <a:custGeom>
            <a:avLst/>
            <a:gdLst>
              <a:gd name="connsiteX0" fmla="*/ 4223730 w 7853201"/>
              <a:gd name="connsiteY0" fmla="*/ 1743423 h 5258126"/>
              <a:gd name="connsiteX1" fmla="*/ 1640187 w 7853201"/>
              <a:gd name="connsiteY1" fmla="*/ 16223 h 5258126"/>
              <a:gd name="connsiteX2" fmla="*/ 73 w 7853201"/>
              <a:gd name="connsiteY2" fmla="*/ 2890052 h 5258126"/>
              <a:gd name="connsiteX3" fmla="*/ 1698245 w 7853201"/>
              <a:gd name="connsiteY3" fmla="*/ 5255881 h 5258126"/>
              <a:gd name="connsiteX4" fmla="*/ 4252759 w 7853201"/>
              <a:gd name="connsiteY4" fmla="*/ 3354509 h 5258126"/>
              <a:gd name="connsiteX5" fmla="*/ 6836302 w 7853201"/>
              <a:gd name="connsiteY5" fmla="*/ 5081709 h 5258126"/>
              <a:gd name="connsiteX6" fmla="*/ 7779730 w 7853201"/>
              <a:gd name="connsiteY6" fmla="*/ 1670852 h 5258126"/>
              <a:gd name="connsiteX7" fmla="*/ 5065559 w 7853201"/>
              <a:gd name="connsiteY7" fmla="*/ 2207881 h 5258126"/>
              <a:gd name="connsiteX8" fmla="*/ 4223730 w 7853201"/>
              <a:gd name="connsiteY8" fmla="*/ 1743423 h 5258126"/>
              <a:gd name="connsiteX0" fmla="*/ 4223730 w 7852848"/>
              <a:gd name="connsiteY0" fmla="*/ 1743423 h 5291833"/>
              <a:gd name="connsiteX1" fmla="*/ 1640187 w 7852848"/>
              <a:gd name="connsiteY1" fmla="*/ 16223 h 5291833"/>
              <a:gd name="connsiteX2" fmla="*/ 73 w 7852848"/>
              <a:gd name="connsiteY2" fmla="*/ 2890052 h 5291833"/>
              <a:gd name="connsiteX3" fmla="*/ 1698245 w 7852848"/>
              <a:gd name="connsiteY3" fmla="*/ 5255881 h 5291833"/>
              <a:gd name="connsiteX4" fmla="*/ 4281788 w 7852848"/>
              <a:gd name="connsiteY4" fmla="*/ 4370509 h 5291833"/>
              <a:gd name="connsiteX5" fmla="*/ 6836302 w 7852848"/>
              <a:gd name="connsiteY5" fmla="*/ 5081709 h 5291833"/>
              <a:gd name="connsiteX6" fmla="*/ 7779730 w 7852848"/>
              <a:gd name="connsiteY6" fmla="*/ 1670852 h 5291833"/>
              <a:gd name="connsiteX7" fmla="*/ 5065559 w 7852848"/>
              <a:gd name="connsiteY7" fmla="*/ 2207881 h 5291833"/>
              <a:gd name="connsiteX8" fmla="*/ 4223730 w 7852848"/>
              <a:gd name="connsiteY8" fmla="*/ 1743423 h 529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2848" h="5291833">
                <a:moveTo>
                  <a:pt x="4223730" y="1743423"/>
                </a:moveTo>
                <a:cubicBezTo>
                  <a:pt x="3652835" y="1378147"/>
                  <a:pt x="2344130" y="-174882"/>
                  <a:pt x="1640187" y="16223"/>
                </a:cubicBezTo>
                <a:cubicBezTo>
                  <a:pt x="936244" y="207328"/>
                  <a:pt x="-9603" y="2016776"/>
                  <a:pt x="73" y="2890052"/>
                </a:cubicBezTo>
                <a:cubicBezTo>
                  <a:pt x="9749" y="3763328"/>
                  <a:pt x="984626" y="5009138"/>
                  <a:pt x="1698245" y="5255881"/>
                </a:cubicBezTo>
                <a:cubicBezTo>
                  <a:pt x="2411864" y="5502624"/>
                  <a:pt x="3425445" y="4399538"/>
                  <a:pt x="4281788" y="4370509"/>
                </a:cubicBezTo>
                <a:cubicBezTo>
                  <a:pt x="5138131" y="4341480"/>
                  <a:pt x="6253312" y="5531652"/>
                  <a:pt x="6836302" y="5081709"/>
                </a:cubicBezTo>
                <a:cubicBezTo>
                  <a:pt x="7419292" y="4631766"/>
                  <a:pt x="8074854" y="2149823"/>
                  <a:pt x="7779730" y="1670852"/>
                </a:cubicBezTo>
                <a:cubicBezTo>
                  <a:pt x="7484606" y="1191881"/>
                  <a:pt x="5658226" y="2193367"/>
                  <a:pt x="5065559" y="2207881"/>
                </a:cubicBezTo>
                <a:cubicBezTo>
                  <a:pt x="4472892" y="2222395"/>
                  <a:pt x="4794625" y="2108699"/>
                  <a:pt x="4223730" y="17434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580112" y="3055843"/>
            <a:ext cx="1922895" cy="1020291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29206" y="1392413"/>
            <a:ext cx="2016224" cy="1187690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1393371" y="3425371"/>
            <a:ext cx="914400" cy="232839"/>
          </a:xfrm>
          <a:custGeom>
            <a:avLst/>
            <a:gdLst>
              <a:gd name="connsiteX0" fmla="*/ 0 w 914400"/>
              <a:gd name="connsiteY0" fmla="*/ 0 h 232839"/>
              <a:gd name="connsiteX1" fmla="*/ 449943 w 914400"/>
              <a:gd name="connsiteY1" fmla="*/ 232229 h 232839"/>
              <a:gd name="connsiteX2" fmla="*/ 914400 w 914400"/>
              <a:gd name="connsiteY2" fmla="*/ 72572 h 23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32839">
                <a:moveTo>
                  <a:pt x="0" y="0"/>
                </a:moveTo>
                <a:cubicBezTo>
                  <a:pt x="148771" y="110067"/>
                  <a:pt x="297543" y="220134"/>
                  <a:pt x="449943" y="232229"/>
                </a:cubicBezTo>
                <a:cubicBezTo>
                  <a:pt x="602343" y="244324"/>
                  <a:pt x="914400" y="72572"/>
                  <a:pt x="914400" y="725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1877442" y="3483429"/>
            <a:ext cx="415815" cy="928914"/>
          </a:xfrm>
          <a:custGeom>
            <a:avLst/>
            <a:gdLst>
              <a:gd name="connsiteX0" fmla="*/ 415815 w 415815"/>
              <a:gd name="connsiteY0" fmla="*/ 0 h 928914"/>
              <a:gd name="connsiteX1" fmla="*/ 52958 w 415815"/>
              <a:gd name="connsiteY1" fmla="*/ 624114 h 928914"/>
              <a:gd name="connsiteX2" fmla="*/ 9415 w 415815"/>
              <a:gd name="connsiteY2" fmla="*/ 928914 h 92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815" h="928914">
                <a:moveTo>
                  <a:pt x="415815" y="0"/>
                </a:moveTo>
                <a:cubicBezTo>
                  <a:pt x="268253" y="234647"/>
                  <a:pt x="120691" y="469295"/>
                  <a:pt x="52958" y="624114"/>
                </a:cubicBezTo>
                <a:cubicBezTo>
                  <a:pt x="-14775" y="778933"/>
                  <a:pt x="-2680" y="853923"/>
                  <a:pt x="9415" y="9289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1178132" y="3439886"/>
            <a:ext cx="737753" cy="972457"/>
          </a:xfrm>
          <a:custGeom>
            <a:avLst/>
            <a:gdLst>
              <a:gd name="connsiteX0" fmla="*/ 660459 w 660459"/>
              <a:gd name="connsiteY0" fmla="*/ 1001485 h 1001485"/>
              <a:gd name="connsiteX1" fmla="*/ 21831 w 660459"/>
              <a:gd name="connsiteY1" fmla="*/ 508000 h 1001485"/>
              <a:gd name="connsiteX2" fmla="*/ 210516 w 660459"/>
              <a:gd name="connsiteY2" fmla="*/ 0 h 1001485"/>
              <a:gd name="connsiteX0" fmla="*/ 737753 w 737753"/>
              <a:gd name="connsiteY0" fmla="*/ 972457 h 972457"/>
              <a:gd name="connsiteX1" fmla="*/ 26554 w 737753"/>
              <a:gd name="connsiteY1" fmla="*/ 508000 h 972457"/>
              <a:gd name="connsiteX2" fmla="*/ 215239 w 737753"/>
              <a:gd name="connsiteY2" fmla="*/ 0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753" h="972457">
                <a:moveTo>
                  <a:pt x="737753" y="972457"/>
                </a:moveTo>
                <a:cubicBezTo>
                  <a:pt x="455934" y="809171"/>
                  <a:pt x="113640" y="670076"/>
                  <a:pt x="26554" y="508000"/>
                </a:cubicBezTo>
                <a:cubicBezTo>
                  <a:pt x="-60532" y="345924"/>
                  <a:pt x="83401" y="170543"/>
                  <a:pt x="215239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256397" y="3512457"/>
            <a:ext cx="254574" cy="783772"/>
          </a:xfrm>
          <a:custGeom>
            <a:avLst/>
            <a:gdLst>
              <a:gd name="connsiteX0" fmla="*/ 22346 w 254574"/>
              <a:gd name="connsiteY0" fmla="*/ 0 h 783772"/>
              <a:gd name="connsiteX1" fmla="*/ 22346 w 254574"/>
              <a:gd name="connsiteY1" fmla="*/ 508000 h 783772"/>
              <a:gd name="connsiteX2" fmla="*/ 254574 w 254574"/>
              <a:gd name="connsiteY2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74" h="783772">
                <a:moveTo>
                  <a:pt x="22346" y="0"/>
                </a:moveTo>
                <a:cubicBezTo>
                  <a:pt x="2993" y="188685"/>
                  <a:pt x="-16359" y="377371"/>
                  <a:pt x="22346" y="508000"/>
                </a:cubicBezTo>
                <a:cubicBezTo>
                  <a:pt x="61051" y="638629"/>
                  <a:pt x="157812" y="711200"/>
                  <a:pt x="254574" y="7837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1925692" y="4185698"/>
            <a:ext cx="566057" cy="236694"/>
          </a:xfrm>
          <a:custGeom>
            <a:avLst/>
            <a:gdLst>
              <a:gd name="connsiteX0" fmla="*/ 566057 w 566057"/>
              <a:gd name="connsiteY0" fmla="*/ 106065 h 236694"/>
              <a:gd name="connsiteX1" fmla="*/ 217715 w 566057"/>
              <a:gd name="connsiteY1" fmla="*/ 4465 h 236694"/>
              <a:gd name="connsiteX2" fmla="*/ 0 w 566057"/>
              <a:gd name="connsiteY2" fmla="*/ 236694 h 23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236694">
                <a:moveTo>
                  <a:pt x="566057" y="106065"/>
                </a:moveTo>
                <a:cubicBezTo>
                  <a:pt x="439057" y="44379"/>
                  <a:pt x="312058" y="-17306"/>
                  <a:pt x="217715" y="4465"/>
                </a:cubicBezTo>
                <a:cubicBezTo>
                  <a:pt x="123372" y="26236"/>
                  <a:pt x="26610" y="214923"/>
                  <a:pt x="0" y="23669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901371" y="4397829"/>
            <a:ext cx="145143" cy="653142"/>
          </a:xfrm>
          <a:custGeom>
            <a:avLst/>
            <a:gdLst>
              <a:gd name="connsiteX0" fmla="*/ 0 w 145143"/>
              <a:gd name="connsiteY0" fmla="*/ 0 h 653142"/>
              <a:gd name="connsiteX1" fmla="*/ 145143 w 145143"/>
              <a:gd name="connsiteY1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143" h="653142">
                <a:moveTo>
                  <a:pt x="0" y="0"/>
                </a:moveTo>
                <a:cubicBezTo>
                  <a:pt x="49590" y="278190"/>
                  <a:pt x="99181" y="556380"/>
                  <a:pt x="145143" y="65314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046514" y="4310743"/>
            <a:ext cx="486514" cy="783771"/>
          </a:xfrm>
          <a:custGeom>
            <a:avLst/>
            <a:gdLst>
              <a:gd name="connsiteX0" fmla="*/ 0 w 486514"/>
              <a:gd name="connsiteY0" fmla="*/ 783771 h 783771"/>
              <a:gd name="connsiteX1" fmla="*/ 420915 w 486514"/>
              <a:gd name="connsiteY1" fmla="*/ 464457 h 783771"/>
              <a:gd name="connsiteX2" fmla="*/ 478972 w 486514"/>
              <a:gd name="connsiteY2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514" h="783771">
                <a:moveTo>
                  <a:pt x="0" y="783771"/>
                </a:moveTo>
                <a:cubicBezTo>
                  <a:pt x="170543" y="689428"/>
                  <a:pt x="341086" y="595085"/>
                  <a:pt x="420915" y="464457"/>
                </a:cubicBezTo>
                <a:cubicBezTo>
                  <a:pt x="500744" y="333829"/>
                  <a:pt x="489858" y="166914"/>
                  <a:pt x="47897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2278743" y="3497943"/>
            <a:ext cx="899886" cy="238663"/>
          </a:xfrm>
          <a:custGeom>
            <a:avLst/>
            <a:gdLst>
              <a:gd name="connsiteX0" fmla="*/ 0 w 899886"/>
              <a:gd name="connsiteY0" fmla="*/ 0 h 238663"/>
              <a:gd name="connsiteX1" fmla="*/ 478971 w 899886"/>
              <a:gd name="connsiteY1" fmla="*/ 217714 h 238663"/>
              <a:gd name="connsiteX2" fmla="*/ 899886 w 899886"/>
              <a:gd name="connsiteY2" fmla="*/ 217714 h 23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886" h="238663">
                <a:moveTo>
                  <a:pt x="0" y="0"/>
                </a:moveTo>
                <a:cubicBezTo>
                  <a:pt x="164495" y="90714"/>
                  <a:pt x="328990" y="181428"/>
                  <a:pt x="478971" y="217714"/>
                </a:cubicBezTo>
                <a:cubicBezTo>
                  <a:pt x="628952" y="254000"/>
                  <a:pt x="764419" y="235857"/>
                  <a:pt x="899886" y="2177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2510971" y="3701143"/>
            <a:ext cx="682172" cy="609600"/>
          </a:xfrm>
          <a:custGeom>
            <a:avLst/>
            <a:gdLst>
              <a:gd name="connsiteX0" fmla="*/ 682172 w 682172"/>
              <a:gd name="connsiteY0" fmla="*/ 0 h 609600"/>
              <a:gd name="connsiteX1" fmla="*/ 0 w 682172"/>
              <a:gd name="connsiteY1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2172" h="609600">
                <a:moveTo>
                  <a:pt x="682172" y="0"/>
                </a:moveTo>
                <a:lnTo>
                  <a:pt x="0" y="6096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2046514" y="4499429"/>
            <a:ext cx="1320800" cy="573059"/>
          </a:xfrm>
          <a:custGeom>
            <a:avLst/>
            <a:gdLst>
              <a:gd name="connsiteX0" fmla="*/ 0 w 1320800"/>
              <a:gd name="connsiteY0" fmla="*/ 566057 h 573059"/>
              <a:gd name="connsiteX1" fmla="*/ 1016000 w 1320800"/>
              <a:gd name="connsiteY1" fmla="*/ 493485 h 573059"/>
              <a:gd name="connsiteX2" fmla="*/ 1320800 w 1320800"/>
              <a:gd name="connsiteY2" fmla="*/ 0 h 57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573059">
                <a:moveTo>
                  <a:pt x="0" y="566057"/>
                </a:moveTo>
                <a:cubicBezTo>
                  <a:pt x="397933" y="576942"/>
                  <a:pt x="795867" y="587828"/>
                  <a:pt x="1016000" y="493485"/>
                </a:cubicBezTo>
                <a:cubicBezTo>
                  <a:pt x="1236133" y="399142"/>
                  <a:pt x="1278466" y="199571"/>
                  <a:pt x="13208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525486" y="4296229"/>
            <a:ext cx="827314" cy="425613"/>
          </a:xfrm>
          <a:custGeom>
            <a:avLst/>
            <a:gdLst>
              <a:gd name="connsiteX0" fmla="*/ 827314 w 827314"/>
              <a:gd name="connsiteY0" fmla="*/ 188685 h 425613"/>
              <a:gd name="connsiteX1" fmla="*/ 406400 w 827314"/>
              <a:gd name="connsiteY1" fmla="*/ 420914 h 425613"/>
              <a:gd name="connsiteX2" fmla="*/ 0 w 827314"/>
              <a:gd name="connsiteY2" fmla="*/ 0 h 42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14" h="425613">
                <a:moveTo>
                  <a:pt x="827314" y="188685"/>
                </a:moveTo>
                <a:cubicBezTo>
                  <a:pt x="685800" y="320523"/>
                  <a:pt x="544286" y="452361"/>
                  <a:pt x="406400" y="420914"/>
                </a:cubicBezTo>
                <a:cubicBezTo>
                  <a:pt x="268514" y="389467"/>
                  <a:pt x="134257" y="19473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3207657" y="3730171"/>
            <a:ext cx="145143" cy="769258"/>
          </a:xfrm>
          <a:custGeom>
            <a:avLst/>
            <a:gdLst>
              <a:gd name="connsiteX0" fmla="*/ 145143 w 145143"/>
              <a:gd name="connsiteY0" fmla="*/ 769258 h 769258"/>
              <a:gd name="connsiteX1" fmla="*/ 0 w 145143"/>
              <a:gd name="connsiteY1" fmla="*/ 0 h 76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143" h="769258">
                <a:moveTo>
                  <a:pt x="145143" y="769258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352800" y="4455886"/>
            <a:ext cx="1248229" cy="116974"/>
          </a:xfrm>
          <a:custGeom>
            <a:avLst/>
            <a:gdLst>
              <a:gd name="connsiteX0" fmla="*/ 0 w 1248229"/>
              <a:gd name="connsiteY0" fmla="*/ 43543 h 116974"/>
              <a:gd name="connsiteX1" fmla="*/ 725714 w 1248229"/>
              <a:gd name="connsiteY1" fmla="*/ 116114 h 116974"/>
              <a:gd name="connsiteX2" fmla="*/ 1248229 w 1248229"/>
              <a:gd name="connsiteY2" fmla="*/ 0 h 11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229" h="116974">
                <a:moveTo>
                  <a:pt x="0" y="43543"/>
                </a:moveTo>
                <a:cubicBezTo>
                  <a:pt x="258838" y="83457"/>
                  <a:pt x="517676" y="123371"/>
                  <a:pt x="725714" y="116114"/>
                </a:cubicBezTo>
                <a:cubicBezTo>
                  <a:pt x="933752" y="108857"/>
                  <a:pt x="1090990" y="54428"/>
                  <a:pt x="1248229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3207657" y="3730171"/>
            <a:ext cx="1378857" cy="696686"/>
          </a:xfrm>
          <a:custGeom>
            <a:avLst/>
            <a:gdLst>
              <a:gd name="connsiteX0" fmla="*/ 1378857 w 1378857"/>
              <a:gd name="connsiteY0" fmla="*/ 696686 h 696686"/>
              <a:gd name="connsiteX1" fmla="*/ 595086 w 1378857"/>
              <a:gd name="connsiteY1" fmla="*/ 377372 h 696686"/>
              <a:gd name="connsiteX2" fmla="*/ 0 w 1378857"/>
              <a:gd name="connsiteY2" fmla="*/ 0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857" h="696686">
                <a:moveTo>
                  <a:pt x="1378857" y="696686"/>
                </a:moveTo>
                <a:cubicBezTo>
                  <a:pt x="1101876" y="595086"/>
                  <a:pt x="824895" y="493486"/>
                  <a:pt x="595086" y="377372"/>
                </a:cubicBezTo>
                <a:cubicBezTo>
                  <a:pt x="365276" y="261258"/>
                  <a:pt x="182638" y="130629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295049" y="3497943"/>
            <a:ext cx="422094" cy="957943"/>
          </a:xfrm>
          <a:custGeom>
            <a:avLst/>
            <a:gdLst>
              <a:gd name="connsiteX0" fmla="*/ 320494 w 422094"/>
              <a:gd name="connsiteY0" fmla="*/ 957943 h 957943"/>
              <a:gd name="connsiteX1" fmla="*/ 1180 w 422094"/>
              <a:gd name="connsiteY1" fmla="*/ 391886 h 957943"/>
              <a:gd name="connsiteX2" fmla="*/ 422094 w 422094"/>
              <a:gd name="connsiteY2" fmla="*/ 0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094" h="957943">
                <a:moveTo>
                  <a:pt x="320494" y="957943"/>
                </a:moveTo>
                <a:cubicBezTo>
                  <a:pt x="152370" y="754743"/>
                  <a:pt x="-15753" y="551543"/>
                  <a:pt x="1180" y="391886"/>
                </a:cubicBezTo>
                <a:cubicBezTo>
                  <a:pt x="18113" y="232229"/>
                  <a:pt x="220103" y="116114"/>
                  <a:pt x="42209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3207657" y="3512457"/>
            <a:ext cx="1480457" cy="413335"/>
          </a:xfrm>
          <a:custGeom>
            <a:avLst/>
            <a:gdLst>
              <a:gd name="connsiteX0" fmla="*/ 1480457 w 1480457"/>
              <a:gd name="connsiteY0" fmla="*/ 0 h 413335"/>
              <a:gd name="connsiteX1" fmla="*/ 725714 w 1480457"/>
              <a:gd name="connsiteY1" fmla="*/ 406400 h 413335"/>
              <a:gd name="connsiteX2" fmla="*/ 0 w 1480457"/>
              <a:gd name="connsiteY2" fmla="*/ 217714 h 41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457" h="413335">
                <a:moveTo>
                  <a:pt x="1480457" y="0"/>
                </a:moveTo>
                <a:cubicBezTo>
                  <a:pt x="1226457" y="185057"/>
                  <a:pt x="972457" y="370114"/>
                  <a:pt x="725714" y="406400"/>
                </a:cubicBezTo>
                <a:cubicBezTo>
                  <a:pt x="478971" y="442686"/>
                  <a:pt x="239485" y="330200"/>
                  <a:pt x="0" y="2177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3933371" y="2873829"/>
            <a:ext cx="783772" cy="638628"/>
          </a:xfrm>
          <a:custGeom>
            <a:avLst/>
            <a:gdLst>
              <a:gd name="connsiteX0" fmla="*/ 783772 w 783772"/>
              <a:gd name="connsiteY0" fmla="*/ 638628 h 638628"/>
              <a:gd name="connsiteX1" fmla="*/ 0 w 783772"/>
              <a:gd name="connsiteY1" fmla="*/ 0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3772" h="638628">
                <a:moveTo>
                  <a:pt x="783772" y="638628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193143" y="2830286"/>
            <a:ext cx="738464" cy="899885"/>
          </a:xfrm>
          <a:custGeom>
            <a:avLst/>
            <a:gdLst>
              <a:gd name="connsiteX0" fmla="*/ 711200 w 738464"/>
              <a:gd name="connsiteY0" fmla="*/ 0 h 899885"/>
              <a:gd name="connsiteX1" fmla="*/ 653143 w 738464"/>
              <a:gd name="connsiteY1" fmla="*/ 653143 h 899885"/>
              <a:gd name="connsiteX2" fmla="*/ 0 w 738464"/>
              <a:gd name="connsiteY2" fmla="*/ 899885 h 89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64" h="899885">
                <a:moveTo>
                  <a:pt x="711200" y="0"/>
                </a:moveTo>
                <a:cubicBezTo>
                  <a:pt x="741438" y="251581"/>
                  <a:pt x="771676" y="503162"/>
                  <a:pt x="653143" y="653143"/>
                </a:cubicBezTo>
                <a:cubicBezTo>
                  <a:pt x="534610" y="803124"/>
                  <a:pt x="267305" y="851504"/>
                  <a:pt x="0" y="89988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 rot="8010243">
            <a:off x="3565790" y="2657352"/>
            <a:ext cx="1253430" cy="1412127"/>
          </a:xfrm>
          <a:custGeom>
            <a:avLst/>
            <a:gdLst>
              <a:gd name="connsiteX0" fmla="*/ 1339428 w 2283449"/>
              <a:gd name="connsiteY0" fmla="*/ 23086 h 2003271"/>
              <a:gd name="connsiteX1" fmla="*/ 18628 w 2283449"/>
              <a:gd name="connsiteY1" fmla="*/ 531086 h 2003271"/>
              <a:gd name="connsiteX2" fmla="*/ 671771 w 2283449"/>
              <a:gd name="connsiteY2" fmla="*/ 1997029 h 2003271"/>
              <a:gd name="connsiteX3" fmla="*/ 2152228 w 2283449"/>
              <a:gd name="connsiteY3" fmla="*/ 1024572 h 2003271"/>
              <a:gd name="connsiteX4" fmla="*/ 2123199 w 2283449"/>
              <a:gd name="connsiteY4" fmla="*/ 182743 h 2003271"/>
              <a:gd name="connsiteX5" fmla="*/ 1339428 w 2283449"/>
              <a:gd name="connsiteY5" fmla="*/ 23086 h 200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3449" h="2003271">
                <a:moveTo>
                  <a:pt x="1339428" y="23086"/>
                </a:moveTo>
                <a:cubicBezTo>
                  <a:pt x="988666" y="81143"/>
                  <a:pt x="129904" y="202096"/>
                  <a:pt x="18628" y="531086"/>
                </a:cubicBezTo>
                <a:cubicBezTo>
                  <a:pt x="-92648" y="860076"/>
                  <a:pt x="316171" y="1914781"/>
                  <a:pt x="671771" y="1997029"/>
                </a:cubicBezTo>
                <a:cubicBezTo>
                  <a:pt x="1027371" y="2079277"/>
                  <a:pt x="1910323" y="1326953"/>
                  <a:pt x="2152228" y="1024572"/>
                </a:cubicBezTo>
                <a:cubicBezTo>
                  <a:pt x="2394133" y="722191"/>
                  <a:pt x="2251408" y="349657"/>
                  <a:pt x="2123199" y="182743"/>
                </a:cubicBezTo>
                <a:cubicBezTo>
                  <a:pt x="1994990" y="15829"/>
                  <a:pt x="1690190" y="-34971"/>
                  <a:pt x="1339428" y="23086"/>
                </a:cubicBezTo>
                <a:close/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stCxn id="26" idx="0"/>
          </p:cNvCxnSpPr>
          <p:nvPr/>
        </p:nvCxnSpPr>
        <p:spPr>
          <a:xfrm>
            <a:off x="3904343" y="2830286"/>
            <a:ext cx="288162" cy="1012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4" idx="0"/>
            <a:endCxn id="26" idx="1"/>
          </p:cNvCxnSpPr>
          <p:nvPr/>
        </p:nvCxnSpPr>
        <p:spPr>
          <a:xfrm flipH="1" flipV="1">
            <a:off x="3846286" y="3483429"/>
            <a:ext cx="841828" cy="29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ihandform 36"/>
          <p:cNvSpPr/>
          <p:nvPr/>
        </p:nvSpPr>
        <p:spPr>
          <a:xfrm>
            <a:off x="3251200" y="3178629"/>
            <a:ext cx="1088571" cy="596494"/>
          </a:xfrm>
          <a:custGeom>
            <a:avLst/>
            <a:gdLst>
              <a:gd name="connsiteX0" fmla="*/ 1088571 w 1088571"/>
              <a:gd name="connsiteY0" fmla="*/ 0 h 596494"/>
              <a:gd name="connsiteX1" fmla="*/ 856343 w 1088571"/>
              <a:gd name="connsiteY1" fmla="*/ 333828 h 596494"/>
              <a:gd name="connsiteX2" fmla="*/ 478971 w 1088571"/>
              <a:gd name="connsiteY2" fmla="*/ 580571 h 596494"/>
              <a:gd name="connsiteX3" fmla="*/ 0 w 1088571"/>
              <a:gd name="connsiteY3" fmla="*/ 551542 h 59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571" h="596494">
                <a:moveTo>
                  <a:pt x="1088571" y="0"/>
                </a:moveTo>
                <a:cubicBezTo>
                  <a:pt x="1023257" y="118533"/>
                  <a:pt x="957943" y="237066"/>
                  <a:pt x="856343" y="333828"/>
                </a:cubicBezTo>
                <a:cubicBezTo>
                  <a:pt x="754743" y="430590"/>
                  <a:pt x="621695" y="544285"/>
                  <a:pt x="478971" y="580571"/>
                </a:cubicBezTo>
                <a:cubicBezTo>
                  <a:pt x="336247" y="616857"/>
                  <a:pt x="168123" y="584199"/>
                  <a:pt x="0" y="551542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5746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18971" y="1770743"/>
            <a:ext cx="1494972" cy="1596571"/>
          </a:xfrm>
          <a:custGeom>
            <a:avLst/>
            <a:gdLst>
              <a:gd name="connsiteX0" fmla="*/ 1494972 w 1494972"/>
              <a:gd name="connsiteY0" fmla="*/ 1596571 h 1596571"/>
              <a:gd name="connsiteX1" fmla="*/ 0 w 1494972"/>
              <a:gd name="connsiteY1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94972" h="1596571">
                <a:moveTo>
                  <a:pt x="1494972" y="1596571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004457" y="1059543"/>
            <a:ext cx="2685143" cy="711200"/>
          </a:xfrm>
          <a:custGeom>
            <a:avLst/>
            <a:gdLst>
              <a:gd name="connsiteX0" fmla="*/ 0 w 2685143"/>
              <a:gd name="connsiteY0" fmla="*/ 711200 h 711200"/>
              <a:gd name="connsiteX1" fmla="*/ 2685143 w 2685143"/>
              <a:gd name="connsiteY1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85143" h="711200">
                <a:moveTo>
                  <a:pt x="0" y="711200"/>
                </a:moveTo>
                <a:lnTo>
                  <a:pt x="268514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13943" y="1045029"/>
            <a:ext cx="1190171" cy="2336800"/>
          </a:xfrm>
          <a:custGeom>
            <a:avLst/>
            <a:gdLst>
              <a:gd name="connsiteX0" fmla="*/ 1190171 w 1190171"/>
              <a:gd name="connsiteY0" fmla="*/ 0 h 2336800"/>
              <a:gd name="connsiteX1" fmla="*/ 0 w 1190171"/>
              <a:gd name="connsiteY1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0171" h="2336800">
                <a:moveTo>
                  <a:pt x="1190171" y="0"/>
                </a:moveTo>
                <a:lnTo>
                  <a:pt x="0" y="23368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5669046" y="1030514"/>
            <a:ext cx="1036554" cy="2249715"/>
          </a:xfrm>
          <a:custGeom>
            <a:avLst/>
            <a:gdLst>
              <a:gd name="connsiteX0" fmla="*/ 35068 w 1036554"/>
              <a:gd name="connsiteY0" fmla="*/ 0 h 2249715"/>
              <a:gd name="connsiteX1" fmla="*/ 122154 w 1036554"/>
              <a:gd name="connsiteY1" fmla="*/ 1524000 h 2249715"/>
              <a:gd name="connsiteX2" fmla="*/ 1036554 w 1036554"/>
              <a:gd name="connsiteY2" fmla="*/ 2249715 h 224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554" h="2249715">
                <a:moveTo>
                  <a:pt x="35068" y="0"/>
                </a:moveTo>
                <a:cubicBezTo>
                  <a:pt x="-4846" y="574524"/>
                  <a:pt x="-44760" y="1149048"/>
                  <a:pt x="122154" y="1524000"/>
                </a:cubicBezTo>
                <a:cubicBezTo>
                  <a:pt x="289068" y="1898952"/>
                  <a:pt x="886573" y="2126344"/>
                  <a:pt x="1036554" y="22497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513943" y="3176761"/>
            <a:ext cx="2191657" cy="219582"/>
          </a:xfrm>
          <a:custGeom>
            <a:avLst/>
            <a:gdLst>
              <a:gd name="connsiteX0" fmla="*/ 2191657 w 2191657"/>
              <a:gd name="connsiteY0" fmla="*/ 132496 h 219582"/>
              <a:gd name="connsiteX1" fmla="*/ 1088571 w 2191657"/>
              <a:gd name="connsiteY1" fmla="*/ 1868 h 219582"/>
              <a:gd name="connsiteX2" fmla="*/ 0 w 2191657"/>
              <a:gd name="connsiteY2" fmla="*/ 219582 h 21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657" h="219582">
                <a:moveTo>
                  <a:pt x="2191657" y="132496"/>
                </a:moveTo>
                <a:cubicBezTo>
                  <a:pt x="1822752" y="59925"/>
                  <a:pt x="1453847" y="-12646"/>
                  <a:pt x="1088571" y="1868"/>
                </a:cubicBezTo>
                <a:cubicBezTo>
                  <a:pt x="723295" y="16382"/>
                  <a:pt x="361647" y="117982"/>
                  <a:pt x="0" y="21958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5776686" y="3323771"/>
            <a:ext cx="1046578" cy="1814286"/>
          </a:xfrm>
          <a:custGeom>
            <a:avLst/>
            <a:gdLst>
              <a:gd name="connsiteX0" fmla="*/ 928914 w 1297684"/>
              <a:gd name="connsiteY0" fmla="*/ 0 h 1814286"/>
              <a:gd name="connsiteX1" fmla="*/ 1248228 w 1297684"/>
              <a:gd name="connsiteY1" fmla="*/ 1074058 h 1814286"/>
              <a:gd name="connsiteX2" fmla="*/ 0 w 1297684"/>
              <a:gd name="connsiteY2" fmla="*/ 1814286 h 1814286"/>
              <a:gd name="connsiteX0" fmla="*/ 928914 w 1046578"/>
              <a:gd name="connsiteY0" fmla="*/ 0 h 1814286"/>
              <a:gd name="connsiteX1" fmla="*/ 841828 w 1046578"/>
              <a:gd name="connsiteY1" fmla="*/ 1001487 h 1814286"/>
              <a:gd name="connsiteX2" fmla="*/ 0 w 1046578"/>
              <a:gd name="connsiteY2" fmla="*/ 1814286 h 181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6578" h="1814286">
                <a:moveTo>
                  <a:pt x="928914" y="0"/>
                </a:moveTo>
                <a:cubicBezTo>
                  <a:pt x="1165980" y="385838"/>
                  <a:pt x="996647" y="699106"/>
                  <a:pt x="841828" y="1001487"/>
                </a:cubicBezTo>
                <a:cubicBezTo>
                  <a:pt x="687009" y="1303868"/>
                  <a:pt x="546704" y="1595362"/>
                  <a:pt x="0" y="18142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4382565" y="3410857"/>
            <a:ext cx="1379606" cy="1756229"/>
          </a:xfrm>
          <a:custGeom>
            <a:avLst/>
            <a:gdLst>
              <a:gd name="connsiteX0" fmla="*/ 1379606 w 1379606"/>
              <a:gd name="connsiteY0" fmla="*/ 1756229 h 1756229"/>
              <a:gd name="connsiteX1" fmla="*/ 116864 w 1379606"/>
              <a:gd name="connsiteY1" fmla="*/ 1103086 h 1756229"/>
              <a:gd name="connsiteX2" fmla="*/ 131378 w 1379606"/>
              <a:gd name="connsiteY2" fmla="*/ 0 h 175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06" h="1756229">
                <a:moveTo>
                  <a:pt x="1379606" y="1756229"/>
                </a:moveTo>
                <a:cubicBezTo>
                  <a:pt x="852254" y="1576010"/>
                  <a:pt x="324902" y="1395791"/>
                  <a:pt x="116864" y="1103086"/>
                </a:cubicBezTo>
                <a:cubicBezTo>
                  <a:pt x="-91174" y="810381"/>
                  <a:pt x="20102" y="405190"/>
                  <a:pt x="13137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859314" y="4064000"/>
            <a:ext cx="2888343" cy="1231934"/>
          </a:xfrm>
          <a:custGeom>
            <a:avLst/>
            <a:gdLst>
              <a:gd name="connsiteX0" fmla="*/ 2888343 w 2888343"/>
              <a:gd name="connsiteY0" fmla="*/ 1059543 h 1231934"/>
              <a:gd name="connsiteX1" fmla="*/ 638629 w 2888343"/>
              <a:gd name="connsiteY1" fmla="*/ 1146629 h 1231934"/>
              <a:gd name="connsiteX2" fmla="*/ 0 w 2888343"/>
              <a:gd name="connsiteY2" fmla="*/ 0 h 123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8343" h="1231934">
                <a:moveTo>
                  <a:pt x="2888343" y="1059543"/>
                </a:moveTo>
                <a:cubicBezTo>
                  <a:pt x="2004181" y="1191381"/>
                  <a:pt x="1120019" y="1323220"/>
                  <a:pt x="638629" y="1146629"/>
                </a:cubicBezTo>
                <a:cubicBezTo>
                  <a:pt x="157238" y="970038"/>
                  <a:pt x="78619" y="48501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2859314" y="3381829"/>
            <a:ext cx="1669143" cy="682171"/>
          </a:xfrm>
          <a:custGeom>
            <a:avLst/>
            <a:gdLst>
              <a:gd name="connsiteX0" fmla="*/ 0 w 1669143"/>
              <a:gd name="connsiteY0" fmla="*/ 682171 h 682171"/>
              <a:gd name="connsiteX1" fmla="*/ 1669143 w 1669143"/>
              <a:gd name="connsiteY1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9143" h="682171">
                <a:moveTo>
                  <a:pt x="0" y="682171"/>
                </a:moveTo>
                <a:lnTo>
                  <a:pt x="166914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52643" y="1770743"/>
            <a:ext cx="337300" cy="2264228"/>
          </a:xfrm>
          <a:custGeom>
            <a:avLst/>
            <a:gdLst>
              <a:gd name="connsiteX0" fmla="*/ 192157 w 337300"/>
              <a:gd name="connsiteY0" fmla="*/ 2264228 h 2264228"/>
              <a:gd name="connsiteX1" fmla="*/ 3471 w 337300"/>
              <a:gd name="connsiteY1" fmla="*/ 1161143 h 2264228"/>
              <a:gd name="connsiteX2" fmla="*/ 337300 w 337300"/>
              <a:gd name="connsiteY2" fmla="*/ 0 h 22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300" h="2264228">
                <a:moveTo>
                  <a:pt x="192157" y="2264228"/>
                </a:moveTo>
                <a:cubicBezTo>
                  <a:pt x="85718" y="1901371"/>
                  <a:pt x="-20720" y="1538514"/>
                  <a:pt x="3471" y="1161143"/>
                </a:cubicBezTo>
                <a:cubicBezTo>
                  <a:pt x="27661" y="783772"/>
                  <a:pt x="182480" y="391886"/>
                  <a:pt x="3373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52932" y="3230148"/>
            <a:ext cx="351049" cy="3614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/>
          <p:cNvSpPr/>
          <p:nvPr/>
        </p:nvSpPr>
        <p:spPr>
          <a:xfrm rot="15244186">
            <a:off x="3879348" y="2779466"/>
            <a:ext cx="1298217" cy="1298217"/>
          </a:xfrm>
          <a:prstGeom prst="arc">
            <a:avLst>
              <a:gd name="adj1" fmla="val 16200000"/>
              <a:gd name="adj2" fmla="val 16174853"/>
            </a:avLst>
          </a:prstGeom>
          <a:ln w="38100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7024705">
            <a:off x="2557680" y="1569548"/>
            <a:ext cx="893553" cy="893553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20519963">
            <a:off x="2412537" y="3588194"/>
            <a:ext cx="893553" cy="893553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4160682">
            <a:off x="2374516" y="3617222"/>
            <a:ext cx="893553" cy="893553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 rot="3749811">
            <a:off x="2717076" y="1386473"/>
            <a:ext cx="893553" cy="893553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p:sp>
        <p:nvSpPr>
          <p:cNvPr id="20" name="Bogen 19"/>
          <p:cNvSpPr/>
          <p:nvPr/>
        </p:nvSpPr>
        <p:spPr>
          <a:xfrm rot="14651298">
            <a:off x="4454166" y="4639732"/>
            <a:ext cx="893553" cy="893553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p:sp>
        <p:nvSpPr>
          <p:cNvPr id="21" name="Bogen 20"/>
          <p:cNvSpPr/>
          <p:nvPr/>
        </p:nvSpPr>
        <p:spPr>
          <a:xfrm rot="18434136">
            <a:off x="5359024" y="4883773"/>
            <a:ext cx="893553" cy="893553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p:sp>
        <p:nvSpPr>
          <p:cNvPr id="22" name="Bogen 21"/>
          <p:cNvSpPr/>
          <p:nvPr/>
        </p:nvSpPr>
        <p:spPr>
          <a:xfrm rot="16523854">
            <a:off x="5498246" y="2778005"/>
            <a:ext cx="893553" cy="893553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p:sp>
        <p:nvSpPr>
          <p:cNvPr id="23" name="Bogen 22"/>
          <p:cNvSpPr/>
          <p:nvPr/>
        </p:nvSpPr>
        <p:spPr>
          <a:xfrm rot="10184945">
            <a:off x="6259700" y="2716207"/>
            <a:ext cx="893553" cy="893553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 rot="7984112">
            <a:off x="4986972" y="1471506"/>
            <a:ext cx="782803" cy="806257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p:sp>
        <p:nvSpPr>
          <p:cNvPr id="25" name="Bogen 24"/>
          <p:cNvSpPr/>
          <p:nvPr/>
        </p:nvSpPr>
        <p:spPr>
          <a:xfrm rot="10592449">
            <a:off x="4849997" y="851047"/>
            <a:ext cx="893553" cy="893553"/>
          </a:xfrm>
          <a:prstGeom prst="arc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FF00"/>
              </a:solidFill>
            </a:endParaRPr>
          </a:p>
        </p:txBody>
      </p:sp>
      <p:sp>
        <p:nvSpPr>
          <p:cNvPr id="28" name="Gleichschenkliges Dreieck 27"/>
          <p:cNvSpPr/>
          <p:nvPr/>
        </p:nvSpPr>
        <p:spPr>
          <a:xfrm rot="8350921">
            <a:off x="3383689" y="2185911"/>
            <a:ext cx="443895" cy="3720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Gleichschenkliges Dreieck 28"/>
          <p:cNvSpPr/>
          <p:nvPr/>
        </p:nvSpPr>
        <p:spPr>
          <a:xfrm rot="1797407">
            <a:off x="4767215" y="2301138"/>
            <a:ext cx="443895" cy="3720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Gleichschenkliges Dreieck 29"/>
          <p:cNvSpPr/>
          <p:nvPr/>
        </p:nvSpPr>
        <p:spPr>
          <a:xfrm rot="15120770">
            <a:off x="4405326" y="1155426"/>
            <a:ext cx="443895" cy="3720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Gleichschenkliges Dreieck 30"/>
          <p:cNvSpPr/>
          <p:nvPr/>
        </p:nvSpPr>
        <p:spPr>
          <a:xfrm rot="4373880">
            <a:off x="3228883" y="3636104"/>
            <a:ext cx="443895" cy="372023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Gleichschenkliges Dreieck 31"/>
          <p:cNvSpPr/>
          <p:nvPr/>
        </p:nvSpPr>
        <p:spPr>
          <a:xfrm rot="19087186">
            <a:off x="3673246" y="2563640"/>
            <a:ext cx="443895" cy="372023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Gleichschenkliges Dreieck 32"/>
          <p:cNvSpPr/>
          <p:nvPr/>
        </p:nvSpPr>
        <p:spPr>
          <a:xfrm rot="11859286">
            <a:off x="2469843" y="2596472"/>
            <a:ext cx="443895" cy="372023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Gleichschenkliges Dreieck 33"/>
          <p:cNvSpPr/>
          <p:nvPr/>
        </p:nvSpPr>
        <p:spPr>
          <a:xfrm rot="18920540">
            <a:off x="4306031" y="4333215"/>
            <a:ext cx="443895" cy="37202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Gleichschenkliges Dreieck 34"/>
          <p:cNvSpPr/>
          <p:nvPr/>
        </p:nvSpPr>
        <p:spPr>
          <a:xfrm rot="5862277">
            <a:off x="3910993" y="5109923"/>
            <a:ext cx="443895" cy="37202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Gleichschenkliges Dreieck 35"/>
          <p:cNvSpPr/>
          <p:nvPr/>
        </p:nvSpPr>
        <p:spPr>
          <a:xfrm rot="15109050">
            <a:off x="3914636" y="3367195"/>
            <a:ext cx="443895" cy="37202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5072368" y="3563650"/>
                <a:ext cx="6495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𝟐</m:t>
                      </m:r>
                      <m:r>
                        <a:rPr lang="de-DE" sz="2400" b="1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68" y="3563650"/>
                <a:ext cx="649537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14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713600" y="198884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25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79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1173600" y="253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73600" y="307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908000" y="1990800"/>
            <a:ext cx="0" cy="1620000"/>
          </a:xfrm>
          <a:prstGeom prst="line">
            <a:avLst/>
          </a:pr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173600" y="3276000"/>
            <a:ext cx="2160000" cy="0"/>
          </a:xfrm>
          <a:prstGeom prst="lin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173600" y="1990800"/>
            <a:ext cx="2160000" cy="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73600" y="3610800"/>
            <a:ext cx="2174264" cy="0"/>
          </a:xfrm>
          <a:prstGeom prst="lin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Ellipse 28"/>
          <p:cNvSpPr/>
          <p:nvPr/>
        </p:nvSpPr>
        <p:spPr>
          <a:xfrm>
            <a:off x="1840500" y="3932178"/>
            <a:ext cx="135000" cy="135000"/>
          </a:xfrm>
          <a:prstGeom prst="ellipse">
            <a:avLst/>
          </a:prstGeom>
          <a:solidFill>
            <a:srgbClr val="C8648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88076" y="320850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821655" y="30451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</a:rPr>
              <a:t>t</a:t>
            </a:r>
            <a:endParaRPr lang="de-DE" sz="2400" dirty="0">
              <a:solidFill>
                <a:srgbClr val="0000C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713600" y="356291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</a:rPr>
              <a:t>x</a:t>
            </a:r>
            <a:endParaRPr lang="de-DE" sz="2400" dirty="0">
              <a:solidFill>
                <a:srgbClr val="C8648C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47864" y="16946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t=1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333600" y="346910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t=0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39" name="Bogen 3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reihandform 4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46" name="Bogen 4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49" name="Bogen 4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Freihandform 5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69" name="Textfeld 68"/>
          <p:cNvSpPr txBox="1"/>
          <p:nvPr/>
        </p:nvSpPr>
        <p:spPr>
          <a:xfrm>
            <a:off x="3850146" y="5406661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H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73" name="Gerade Verbindung mit Pfeil 72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ihandform 77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reihandform 8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reihandform 81"/>
          <p:cNvSpPr/>
          <p:nvPr/>
        </p:nvSpPr>
        <p:spPr>
          <a:xfrm>
            <a:off x="3106057" y="4368800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308304" y="620688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7308304" y="620688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7689212" y="1660209"/>
                <a:ext cx="39407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12" y="1660209"/>
                <a:ext cx="3940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4"/>
          <p:cNvCxnSpPr/>
          <p:nvPr/>
        </p:nvCxnSpPr>
        <p:spPr>
          <a:xfrm flipH="1">
            <a:off x="6588224" y="2176824"/>
            <a:ext cx="558963" cy="57606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6588224" y="201252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012520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 rot="1676909">
            <a:off x="7308259" y="1493052"/>
            <a:ext cx="893553" cy="89355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11" name="Gerade Verbindung 10"/>
          <p:cNvCxnSpPr>
            <a:endCxn id="10" idx="0"/>
          </p:cNvCxnSpPr>
          <p:nvPr/>
        </p:nvCxnSpPr>
        <p:spPr>
          <a:xfrm flipV="1">
            <a:off x="1386669" y="2990365"/>
            <a:ext cx="6654820" cy="28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>
            <a:endCxn id="10" idx="2"/>
          </p:cNvCxnSpPr>
          <p:nvPr/>
        </p:nvCxnSpPr>
        <p:spPr>
          <a:xfrm flipV="1">
            <a:off x="1386669" y="4790071"/>
            <a:ext cx="6642474" cy="49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7475726" y="2990085"/>
            <a:ext cx="1159394" cy="1800200"/>
            <a:chOff x="6923897" y="2990365"/>
            <a:chExt cx="1915224" cy="1800200"/>
          </a:xfrm>
        </p:grpSpPr>
        <p:sp>
          <p:nvSpPr>
            <p:cNvPr id="10" name="Bogen 9"/>
            <p:cNvSpPr/>
            <p:nvPr/>
          </p:nvSpPr>
          <p:spPr>
            <a:xfrm>
              <a:off x="6923897" y="2990645"/>
              <a:ext cx="1869188" cy="179992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6969933" y="2990365"/>
              <a:ext cx="1869188" cy="179992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806972" y="2990645"/>
            <a:ext cx="1159394" cy="1800200"/>
            <a:chOff x="6923897" y="2990365"/>
            <a:chExt cx="1915224" cy="1800200"/>
          </a:xfrm>
        </p:grpSpPr>
        <p:sp>
          <p:nvSpPr>
            <p:cNvPr id="17" name="Bogen 16"/>
            <p:cNvSpPr/>
            <p:nvPr/>
          </p:nvSpPr>
          <p:spPr>
            <a:xfrm>
              <a:off x="6923897" y="2990645"/>
              <a:ext cx="1869188" cy="179992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8" name="Bogen 17"/>
            <p:cNvSpPr/>
            <p:nvPr/>
          </p:nvSpPr>
          <p:spPr>
            <a:xfrm rot="10800000">
              <a:off x="6969933" y="2990365"/>
              <a:ext cx="1869188" cy="179992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 Verbindung 19"/>
          <p:cNvCxnSpPr/>
          <p:nvPr/>
        </p:nvCxnSpPr>
        <p:spPr>
          <a:xfrm flipH="1">
            <a:off x="1938498" y="3890885"/>
            <a:ext cx="6696622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1835696" y="4365104"/>
            <a:ext cx="6771556" cy="18002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50882" y="2989805"/>
            <a:ext cx="1159394" cy="1800200"/>
            <a:chOff x="6923897" y="2990365"/>
            <a:chExt cx="1915224" cy="1800200"/>
          </a:xfrm>
        </p:grpSpPr>
        <p:sp>
          <p:nvSpPr>
            <p:cNvPr id="27" name="Bogen 26"/>
            <p:cNvSpPr/>
            <p:nvPr/>
          </p:nvSpPr>
          <p:spPr>
            <a:xfrm>
              <a:off x="6923897" y="2990645"/>
              <a:ext cx="1869188" cy="1799920"/>
            </a:xfrm>
            <a:prstGeom prst="arc">
              <a:avLst>
                <a:gd name="adj1" fmla="val 16200000"/>
                <a:gd name="adj2" fmla="val 5447167"/>
              </a:avLst>
            </a:prstGeom>
            <a:ln w="25400">
              <a:solidFill>
                <a:srgbClr val="00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8" name="Bogen 27"/>
            <p:cNvSpPr/>
            <p:nvPr/>
          </p:nvSpPr>
          <p:spPr>
            <a:xfrm rot="10800000">
              <a:off x="6969933" y="2990365"/>
              <a:ext cx="1869188" cy="1799920"/>
            </a:xfrm>
            <a:prstGeom prst="arc">
              <a:avLst>
                <a:gd name="adj1" fmla="val 16200000"/>
                <a:gd name="adj2" fmla="val 5447167"/>
              </a:avLst>
            </a:prstGeom>
            <a:ln w="25400">
              <a:solidFill>
                <a:srgbClr val="000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699792" y="2990925"/>
            <a:ext cx="1159394" cy="1800200"/>
            <a:chOff x="6923897" y="2990365"/>
            <a:chExt cx="1915224" cy="1800200"/>
          </a:xfrm>
        </p:grpSpPr>
        <p:sp>
          <p:nvSpPr>
            <p:cNvPr id="30" name="Bogen 29"/>
            <p:cNvSpPr/>
            <p:nvPr/>
          </p:nvSpPr>
          <p:spPr>
            <a:xfrm>
              <a:off x="6923897" y="2990645"/>
              <a:ext cx="1869188" cy="1799920"/>
            </a:xfrm>
            <a:prstGeom prst="arc">
              <a:avLst>
                <a:gd name="adj1" fmla="val 16200000"/>
                <a:gd name="adj2" fmla="val 5447167"/>
              </a:avLst>
            </a:prstGeom>
            <a:ln w="25400">
              <a:solidFill>
                <a:srgbClr val="00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1" name="Bogen 30"/>
            <p:cNvSpPr/>
            <p:nvPr/>
          </p:nvSpPr>
          <p:spPr>
            <a:xfrm rot="10800000">
              <a:off x="6969933" y="2990365"/>
              <a:ext cx="1869188" cy="1799920"/>
            </a:xfrm>
            <a:prstGeom prst="arc">
              <a:avLst>
                <a:gd name="adj1" fmla="val 16200000"/>
                <a:gd name="adj2" fmla="val 5447167"/>
              </a:avLst>
            </a:prstGeom>
            <a:ln w="25400">
              <a:solidFill>
                <a:srgbClr val="000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2" name="Freihandform 31"/>
          <p:cNvSpPr/>
          <p:nvPr/>
        </p:nvSpPr>
        <p:spPr>
          <a:xfrm>
            <a:off x="6153278" y="2989943"/>
            <a:ext cx="1074836" cy="1785257"/>
          </a:xfrm>
          <a:custGeom>
            <a:avLst/>
            <a:gdLst>
              <a:gd name="connsiteX0" fmla="*/ 1074836 w 1074836"/>
              <a:gd name="connsiteY0" fmla="*/ 0 h 1785257"/>
              <a:gd name="connsiteX1" fmla="*/ 203979 w 1074836"/>
              <a:gd name="connsiteY1" fmla="*/ 754743 h 1785257"/>
              <a:gd name="connsiteX2" fmla="*/ 779 w 1074836"/>
              <a:gd name="connsiteY2" fmla="*/ 1306286 h 1785257"/>
              <a:gd name="connsiteX3" fmla="*/ 145922 w 1074836"/>
              <a:gd name="connsiteY3" fmla="*/ 1669143 h 1785257"/>
              <a:gd name="connsiteX4" fmla="*/ 436208 w 1074836"/>
              <a:gd name="connsiteY4" fmla="*/ 1785257 h 1785257"/>
              <a:gd name="connsiteX0" fmla="*/ 1074836 w 1074836"/>
              <a:gd name="connsiteY0" fmla="*/ 0 h 1785257"/>
              <a:gd name="connsiteX1" fmla="*/ 203979 w 1074836"/>
              <a:gd name="connsiteY1" fmla="*/ 754743 h 1785257"/>
              <a:gd name="connsiteX2" fmla="*/ 779 w 1074836"/>
              <a:gd name="connsiteY2" fmla="*/ 1306286 h 1785257"/>
              <a:gd name="connsiteX3" fmla="*/ 145922 w 1074836"/>
              <a:gd name="connsiteY3" fmla="*/ 1669143 h 1785257"/>
              <a:gd name="connsiteX4" fmla="*/ 436208 w 1074836"/>
              <a:gd name="connsiteY4" fmla="*/ 17852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836" h="1785257">
                <a:moveTo>
                  <a:pt x="1074836" y="0"/>
                </a:moveTo>
                <a:cubicBezTo>
                  <a:pt x="583769" y="79828"/>
                  <a:pt x="382988" y="537029"/>
                  <a:pt x="203979" y="754743"/>
                </a:cubicBezTo>
                <a:cubicBezTo>
                  <a:pt x="24969" y="972457"/>
                  <a:pt x="10455" y="1153886"/>
                  <a:pt x="779" y="1306286"/>
                </a:cubicBezTo>
                <a:cubicBezTo>
                  <a:pt x="-8897" y="1458686"/>
                  <a:pt x="73351" y="1589315"/>
                  <a:pt x="145922" y="1669143"/>
                </a:cubicBezTo>
                <a:cubicBezTo>
                  <a:pt x="218493" y="1748971"/>
                  <a:pt x="327350" y="1767114"/>
                  <a:pt x="436208" y="178525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747657" y="2989943"/>
            <a:ext cx="1335617" cy="1799771"/>
          </a:xfrm>
          <a:custGeom>
            <a:avLst/>
            <a:gdLst>
              <a:gd name="connsiteX0" fmla="*/ 928914 w 1335991"/>
              <a:gd name="connsiteY0" fmla="*/ 1799771 h 1799771"/>
              <a:gd name="connsiteX1" fmla="*/ 1204686 w 1335991"/>
              <a:gd name="connsiteY1" fmla="*/ 1698171 h 1799771"/>
              <a:gd name="connsiteX2" fmla="*/ 1335314 w 1335991"/>
              <a:gd name="connsiteY2" fmla="*/ 1509486 h 1799771"/>
              <a:gd name="connsiteX3" fmla="*/ 1219200 w 1335991"/>
              <a:gd name="connsiteY3" fmla="*/ 1074057 h 1799771"/>
              <a:gd name="connsiteX4" fmla="*/ 609600 w 1335991"/>
              <a:gd name="connsiteY4" fmla="*/ 537028 h 1799771"/>
              <a:gd name="connsiteX5" fmla="*/ 362857 w 1335991"/>
              <a:gd name="connsiteY5" fmla="*/ 217714 h 1799771"/>
              <a:gd name="connsiteX6" fmla="*/ 0 w 1335991"/>
              <a:gd name="connsiteY6" fmla="*/ 0 h 1799771"/>
              <a:gd name="connsiteX0" fmla="*/ 928914 w 1335617"/>
              <a:gd name="connsiteY0" fmla="*/ 1799771 h 1799771"/>
              <a:gd name="connsiteX1" fmla="*/ 1204686 w 1335617"/>
              <a:gd name="connsiteY1" fmla="*/ 1698171 h 1799771"/>
              <a:gd name="connsiteX2" fmla="*/ 1335314 w 1335617"/>
              <a:gd name="connsiteY2" fmla="*/ 1509486 h 1799771"/>
              <a:gd name="connsiteX3" fmla="*/ 1219200 w 1335617"/>
              <a:gd name="connsiteY3" fmla="*/ 1074057 h 1799771"/>
              <a:gd name="connsiteX4" fmla="*/ 682172 w 1335617"/>
              <a:gd name="connsiteY4" fmla="*/ 493485 h 1799771"/>
              <a:gd name="connsiteX5" fmla="*/ 362857 w 1335617"/>
              <a:gd name="connsiteY5" fmla="*/ 217714 h 1799771"/>
              <a:gd name="connsiteX6" fmla="*/ 0 w 1335617"/>
              <a:gd name="connsiteY6" fmla="*/ 0 h 179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617" h="1799771">
                <a:moveTo>
                  <a:pt x="928914" y="1799771"/>
                </a:moveTo>
                <a:cubicBezTo>
                  <a:pt x="1032933" y="1773161"/>
                  <a:pt x="1136953" y="1746552"/>
                  <a:pt x="1204686" y="1698171"/>
                </a:cubicBezTo>
                <a:cubicBezTo>
                  <a:pt x="1272419" y="1649790"/>
                  <a:pt x="1332895" y="1613505"/>
                  <a:pt x="1335314" y="1509486"/>
                </a:cubicBezTo>
                <a:cubicBezTo>
                  <a:pt x="1337733" y="1405467"/>
                  <a:pt x="1328057" y="1243391"/>
                  <a:pt x="1219200" y="1074057"/>
                </a:cubicBezTo>
                <a:cubicBezTo>
                  <a:pt x="1110343" y="904724"/>
                  <a:pt x="824896" y="636209"/>
                  <a:pt x="682172" y="493485"/>
                </a:cubicBezTo>
                <a:cubicBezTo>
                  <a:pt x="539448" y="350761"/>
                  <a:pt x="476552" y="299962"/>
                  <a:pt x="362857" y="217714"/>
                </a:cubicBezTo>
                <a:cubicBezTo>
                  <a:pt x="249162" y="135467"/>
                  <a:pt x="130628" y="6410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4749391" y="3005868"/>
            <a:ext cx="1074836" cy="1785257"/>
          </a:xfrm>
          <a:custGeom>
            <a:avLst/>
            <a:gdLst>
              <a:gd name="connsiteX0" fmla="*/ 1074836 w 1074836"/>
              <a:gd name="connsiteY0" fmla="*/ 0 h 1785257"/>
              <a:gd name="connsiteX1" fmla="*/ 203979 w 1074836"/>
              <a:gd name="connsiteY1" fmla="*/ 754743 h 1785257"/>
              <a:gd name="connsiteX2" fmla="*/ 779 w 1074836"/>
              <a:gd name="connsiteY2" fmla="*/ 1306286 h 1785257"/>
              <a:gd name="connsiteX3" fmla="*/ 145922 w 1074836"/>
              <a:gd name="connsiteY3" fmla="*/ 1669143 h 1785257"/>
              <a:gd name="connsiteX4" fmla="*/ 436208 w 1074836"/>
              <a:gd name="connsiteY4" fmla="*/ 1785257 h 1785257"/>
              <a:gd name="connsiteX0" fmla="*/ 1074836 w 1074836"/>
              <a:gd name="connsiteY0" fmla="*/ 0 h 1785257"/>
              <a:gd name="connsiteX1" fmla="*/ 203979 w 1074836"/>
              <a:gd name="connsiteY1" fmla="*/ 754743 h 1785257"/>
              <a:gd name="connsiteX2" fmla="*/ 779 w 1074836"/>
              <a:gd name="connsiteY2" fmla="*/ 1306286 h 1785257"/>
              <a:gd name="connsiteX3" fmla="*/ 145922 w 1074836"/>
              <a:gd name="connsiteY3" fmla="*/ 1669143 h 1785257"/>
              <a:gd name="connsiteX4" fmla="*/ 436208 w 1074836"/>
              <a:gd name="connsiteY4" fmla="*/ 17852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836" h="1785257">
                <a:moveTo>
                  <a:pt x="1074836" y="0"/>
                </a:moveTo>
                <a:cubicBezTo>
                  <a:pt x="583769" y="79828"/>
                  <a:pt x="382988" y="537029"/>
                  <a:pt x="203979" y="754743"/>
                </a:cubicBezTo>
                <a:cubicBezTo>
                  <a:pt x="24969" y="972457"/>
                  <a:pt x="10455" y="1153886"/>
                  <a:pt x="779" y="1306286"/>
                </a:cubicBezTo>
                <a:cubicBezTo>
                  <a:pt x="-8897" y="1458686"/>
                  <a:pt x="73351" y="1589315"/>
                  <a:pt x="145922" y="1669143"/>
                </a:cubicBezTo>
                <a:cubicBezTo>
                  <a:pt x="218493" y="1748971"/>
                  <a:pt x="327350" y="1767114"/>
                  <a:pt x="436208" y="178525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4283968" y="2975429"/>
            <a:ext cx="1335617" cy="1799771"/>
          </a:xfrm>
          <a:custGeom>
            <a:avLst/>
            <a:gdLst>
              <a:gd name="connsiteX0" fmla="*/ 928914 w 1335991"/>
              <a:gd name="connsiteY0" fmla="*/ 1799771 h 1799771"/>
              <a:gd name="connsiteX1" fmla="*/ 1204686 w 1335991"/>
              <a:gd name="connsiteY1" fmla="*/ 1698171 h 1799771"/>
              <a:gd name="connsiteX2" fmla="*/ 1335314 w 1335991"/>
              <a:gd name="connsiteY2" fmla="*/ 1509486 h 1799771"/>
              <a:gd name="connsiteX3" fmla="*/ 1219200 w 1335991"/>
              <a:gd name="connsiteY3" fmla="*/ 1074057 h 1799771"/>
              <a:gd name="connsiteX4" fmla="*/ 609600 w 1335991"/>
              <a:gd name="connsiteY4" fmla="*/ 537028 h 1799771"/>
              <a:gd name="connsiteX5" fmla="*/ 362857 w 1335991"/>
              <a:gd name="connsiteY5" fmla="*/ 217714 h 1799771"/>
              <a:gd name="connsiteX6" fmla="*/ 0 w 1335991"/>
              <a:gd name="connsiteY6" fmla="*/ 0 h 1799771"/>
              <a:gd name="connsiteX0" fmla="*/ 928914 w 1335617"/>
              <a:gd name="connsiteY0" fmla="*/ 1799771 h 1799771"/>
              <a:gd name="connsiteX1" fmla="*/ 1204686 w 1335617"/>
              <a:gd name="connsiteY1" fmla="*/ 1698171 h 1799771"/>
              <a:gd name="connsiteX2" fmla="*/ 1335314 w 1335617"/>
              <a:gd name="connsiteY2" fmla="*/ 1509486 h 1799771"/>
              <a:gd name="connsiteX3" fmla="*/ 1219200 w 1335617"/>
              <a:gd name="connsiteY3" fmla="*/ 1074057 h 1799771"/>
              <a:gd name="connsiteX4" fmla="*/ 682172 w 1335617"/>
              <a:gd name="connsiteY4" fmla="*/ 493485 h 1799771"/>
              <a:gd name="connsiteX5" fmla="*/ 362857 w 1335617"/>
              <a:gd name="connsiteY5" fmla="*/ 217714 h 1799771"/>
              <a:gd name="connsiteX6" fmla="*/ 0 w 1335617"/>
              <a:gd name="connsiteY6" fmla="*/ 0 h 179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617" h="1799771">
                <a:moveTo>
                  <a:pt x="928914" y="1799771"/>
                </a:moveTo>
                <a:cubicBezTo>
                  <a:pt x="1032933" y="1773161"/>
                  <a:pt x="1136953" y="1746552"/>
                  <a:pt x="1204686" y="1698171"/>
                </a:cubicBezTo>
                <a:cubicBezTo>
                  <a:pt x="1272419" y="1649790"/>
                  <a:pt x="1332895" y="1613505"/>
                  <a:pt x="1335314" y="1509486"/>
                </a:cubicBezTo>
                <a:cubicBezTo>
                  <a:pt x="1337733" y="1405467"/>
                  <a:pt x="1328057" y="1243391"/>
                  <a:pt x="1219200" y="1074057"/>
                </a:cubicBezTo>
                <a:cubicBezTo>
                  <a:pt x="1110343" y="904724"/>
                  <a:pt x="824896" y="636209"/>
                  <a:pt x="682172" y="493485"/>
                </a:cubicBezTo>
                <a:cubicBezTo>
                  <a:pt x="539448" y="350761"/>
                  <a:pt x="476552" y="299962"/>
                  <a:pt x="362857" y="217714"/>
                </a:cubicBezTo>
                <a:cubicBezTo>
                  <a:pt x="249162" y="135467"/>
                  <a:pt x="130628" y="6410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3209132" y="3025701"/>
            <a:ext cx="1074836" cy="1785257"/>
          </a:xfrm>
          <a:custGeom>
            <a:avLst/>
            <a:gdLst>
              <a:gd name="connsiteX0" fmla="*/ 1074836 w 1074836"/>
              <a:gd name="connsiteY0" fmla="*/ 0 h 1785257"/>
              <a:gd name="connsiteX1" fmla="*/ 203979 w 1074836"/>
              <a:gd name="connsiteY1" fmla="*/ 754743 h 1785257"/>
              <a:gd name="connsiteX2" fmla="*/ 779 w 1074836"/>
              <a:gd name="connsiteY2" fmla="*/ 1306286 h 1785257"/>
              <a:gd name="connsiteX3" fmla="*/ 145922 w 1074836"/>
              <a:gd name="connsiteY3" fmla="*/ 1669143 h 1785257"/>
              <a:gd name="connsiteX4" fmla="*/ 436208 w 1074836"/>
              <a:gd name="connsiteY4" fmla="*/ 1785257 h 1785257"/>
              <a:gd name="connsiteX0" fmla="*/ 1074836 w 1074836"/>
              <a:gd name="connsiteY0" fmla="*/ 0 h 1785257"/>
              <a:gd name="connsiteX1" fmla="*/ 203979 w 1074836"/>
              <a:gd name="connsiteY1" fmla="*/ 754743 h 1785257"/>
              <a:gd name="connsiteX2" fmla="*/ 779 w 1074836"/>
              <a:gd name="connsiteY2" fmla="*/ 1306286 h 1785257"/>
              <a:gd name="connsiteX3" fmla="*/ 145922 w 1074836"/>
              <a:gd name="connsiteY3" fmla="*/ 1669143 h 1785257"/>
              <a:gd name="connsiteX4" fmla="*/ 436208 w 1074836"/>
              <a:gd name="connsiteY4" fmla="*/ 17852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836" h="1785257">
                <a:moveTo>
                  <a:pt x="1074836" y="0"/>
                </a:moveTo>
                <a:cubicBezTo>
                  <a:pt x="583769" y="79828"/>
                  <a:pt x="382988" y="537029"/>
                  <a:pt x="203979" y="754743"/>
                </a:cubicBezTo>
                <a:cubicBezTo>
                  <a:pt x="24969" y="972457"/>
                  <a:pt x="10455" y="1153886"/>
                  <a:pt x="779" y="1306286"/>
                </a:cubicBezTo>
                <a:cubicBezTo>
                  <a:pt x="-8897" y="1458686"/>
                  <a:pt x="73351" y="1589315"/>
                  <a:pt x="145922" y="1669143"/>
                </a:cubicBezTo>
                <a:cubicBezTo>
                  <a:pt x="218493" y="1748971"/>
                  <a:pt x="327350" y="1767114"/>
                  <a:pt x="436208" y="178525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2625613" y="3005868"/>
            <a:ext cx="1335617" cy="1799771"/>
          </a:xfrm>
          <a:custGeom>
            <a:avLst/>
            <a:gdLst>
              <a:gd name="connsiteX0" fmla="*/ 928914 w 1335991"/>
              <a:gd name="connsiteY0" fmla="*/ 1799771 h 1799771"/>
              <a:gd name="connsiteX1" fmla="*/ 1204686 w 1335991"/>
              <a:gd name="connsiteY1" fmla="*/ 1698171 h 1799771"/>
              <a:gd name="connsiteX2" fmla="*/ 1335314 w 1335991"/>
              <a:gd name="connsiteY2" fmla="*/ 1509486 h 1799771"/>
              <a:gd name="connsiteX3" fmla="*/ 1219200 w 1335991"/>
              <a:gd name="connsiteY3" fmla="*/ 1074057 h 1799771"/>
              <a:gd name="connsiteX4" fmla="*/ 609600 w 1335991"/>
              <a:gd name="connsiteY4" fmla="*/ 537028 h 1799771"/>
              <a:gd name="connsiteX5" fmla="*/ 362857 w 1335991"/>
              <a:gd name="connsiteY5" fmla="*/ 217714 h 1799771"/>
              <a:gd name="connsiteX6" fmla="*/ 0 w 1335991"/>
              <a:gd name="connsiteY6" fmla="*/ 0 h 1799771"/>
              <a:gd name="connsiteX0" fmla="*/ 928914 w 1335617"/>
              <a:gd name="connsiteY0" fmla="*/ 1799771 h 1799771"/>
              <a:gd name="connsiteX1" fmla="*/ 1204686 w 1335617"/>
              <a:gd name="connsiteY1" fmla="*/ 1698171 h 1799771"/>
              <a:gd name="connsiteX2" fmla="*/ 1335314 w 1335617"/>
              <a:gd name="connsiteY2" fmla="*/ 1509486 h 1799771"/>
              <a:gd name="connsiteX3" fmla="*/ 1219200 w 1335617"/>
              <a:gd name="connsiteY3" fmla="*/ 1074057 h 1799771"/>
              <a:gd name="connsiteX4" fmla="*/ 682172 w 1335617"/>
              <a:gd name="connsiteY4" fmla="*/ 493485 h 1799771"/>
              <a:gd name="connsiteX5" fmla="*/ 362857 w 1335617"/>
              <a:gd name="connsiteY5" fmla="*/ 217714 h 1799771"/>
              <a:gd name="connsiteX6" fmla="*/ 0 w 1335617"/>
              <a:gd name="connsiteY6" fmla="*/ 0 h 179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617" h="1799771">
                <a:moveTo>
                  <a:pt x="928914" y="1799771"/>
                </a:moveTo>
                <a:cubicBezTo>
                  <a:pt x="1032933" y="1773161"/>
                  <a:pt x="1136953" y="1746552"/>
                  <a:pt x="1204686" y="1698171"/>
                </a:cubicBezTo>
                <a:cubicBezTo>
                  <a:pt x="1272419" y="1649790"/>
                  <a:pt x="1332895" y="1613505"/>
                  <a:pt x="1335314" y="1509486"/>
                </a:cubicBezTo>
                <a:cubicBezTo>
                  <a:pt x="1337733" y="1405467"/>
                  <a:pt x="1328057" y="1243391"/>
                  <a:pt x="1219200" y="1074057"/>
                </a:cubicBezTo>
                <a:cubicBezTo>
                  <a:pt x="1110343" y="904724"/>
                  <a:pt x="824896" y="636209"/>
                  <a:pt x="682172" y="493485"/>
                </a:cubicBezTo>
                <a:cubicBezTo>
                  <a:pt x="539448" y="350761"/>
                  <a:pt x="476552" y="299962"/>
                  <a:pt x="362857" y="217714"/>
                </a:cubicBezTo>
                <a:cubicBezTo>
                  <a:pt x="249162" y="135467"/>
                  <a:pt x="130628" y="6410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3545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489004" y="1628800"/>
            <a:ext cx="3455133" cy="345513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10800000">
            <a:off x="489003" y="2682164"/>
            <a:ext cx="3455133" cy="1481953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>
            <a:off x="467544" y="2855093"/>
            <a:ext cx="3455133" cy="1481953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076057" y="2679185"/>
            <a:ext cx="3476592" cy="1654883"/>
            <a:chOff x="2829496" y="1035153"/>
            <a:chExt cx="2318567" cy="1103655"/>
          </a:xfrm>
        </p:grpSpPr>
        <p:sp>
          <p:nvSpPr>
            <p:cNvPr id="8" name="Bogen 7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Bogen 8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2" name="Bogen 11"/>
          <p:cNvSpPr/>
          <p:nvPr/>
        </p:nvSpPr>
        <p:spPr>
          <a:xfrm>
            <a:off x="5076057" y="1692595"/>
            <a:ext cx="3476592" cy="3476592"/>
          </a:xfrm>
          <a:prstGeom prst="arc">
            <a:avLst>
              <a:gd name="adj1" fmla="val 16200000"/>
              <a:gd name="adj2" fmla="val 12049983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3" name="Freihandform 12"/>
          <p:cNvSpPr/>
          <p:nvPr/>
        </p:nvSpPr>
        <p:spPr>
          <a:xfrm>
            <a:off x="4979051" y="883646"/>
            <a:ext cx="1900720" cy="1932125"/>
          </a:xfrm>
          <a:custGeom>
            <a:avLst/>
            <a:gdLst>
              <a:gd name="connsiteX0" fmla="*/ 1900720 w 1900720"/>
              <a:gd name="connsiteY0" fmla="*/ 814525 h 1932125"/>
              <a:gd name="connsiteX1" fmla="*/ 1639463 w 1900720"/>
              <a:gd name="connsiteY1" fmla="*/ 814525 h 1932125"/>
              <a:gd name="connsiteX2" fmla="*/ 1276606 w 1900720"/>
              <a:gd name="connsiteY2" fmla="*/ 640354 h 1932125"/>
              <a:gd name="connsiteX3" fmla="*/ 928263 w 1900720"/>
              <a:gd name="connsiteY3" fmla="*/ 204925 h 1932125"/>
              <a:gd name="connsiteX4" fmla="*/ 667006 w 1900720"/>
              <a:gd name="connsiteY4" fmla="*/ 30754 h 1932125"/>
              <a:gd name="connsiteX5" fmla="*/ 884720 w 1900720"/>
              <a:gd name="connsiteY5" fmla="*/ 814525 h 1932125"/>
              <a:gd name="connsiteX6" fmla="*/ 275120 w 1900720"/>
              <a:gd name="connsiteY6" fmla="*/ 219440 h 1932125"/>
              <a:gd name="connsiteX7" fmla="*/ 971806 w 1900720"/>
              <a:gd name="connsiteY7" fmla="*/ 1525725 h 1932125"/>
              <a:gd name="connsiteX8" fmla="*/ 13863 w 1900720"/>
              <a:gd name="connsiteY8" fmla="*/ 451668 h 1932125"/>
              <a:gd name="connsiteX9" fmla="*/ 391235 w 1900720"/>
              <a:gd name="connsiteY9" fmla="*/ 1380583 h 1932125"/>
              <a:gd name="connsiteX10" fmla="*/ 217063 w 1900720"/>
              <a:gd name="connsiteY10" fmla="*/ 1932125 h 19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0720" h="1932125">
                <a:moveTo>
                  <a:pt x="1900720" y="814525"/>
                </a:moveTo>
                <a:cubicBezTo>
                  <a:pt x="1822101" y="829039"/>
                  <a:pt x="1743482" y="843553"/>
                  <a:pt x="1639463" y="814525"/>
                </a:cubicBezTo>
                <a:cubicBezTo>
                  <a:pt x="1535444" y="785497"/>
                  <a:pt x="1395139" y="741954"/>
                  <a:pt x="1276606" y="640354"/>
                </a:cubicBezTo>
                <a:cubicBezTo>
                  <a:pt x="1158073" y="538754"/>
                  <a:pt x="1029863" y="306525"/>
                  <a:pt x="928263" y="204925"/>
                </a:cubicBezTo>
                <a:cubicBezTo>
                  <a:pt x="826663" y="103325"/>
                  <a:pt x="674263" y="-70846"/>
                  <a:pt x="667006" y="30754"/>
                </a:cubicBezTo>
                <a:cubicBezTo>
                  <a:pt x="659749" y="132354"/>
                  <a:pt x="950034" y="783077"/>
                  <a:pt x="884720" y="814525"/>
                </a:cubicBezTo>
                <a:cubicBezTo>
                  <a:pt x="819406" y="845973"/>
                  <a:pt x="260606" y="100907"/>
                  <a:pt x="275120" y="219440"/>
                </a:cubicBezTo>
                <a:cubicBezTo>
                  <a:pt x="289634" y="337973"/>
                  <a:pt x="1015349" y="1487020"/>
                  <a:pt x="971806" y="1525725"/>
                </a:cubicBezTo>
                <a:cubicBezTo>
                  <a:pt x="928263" y="1564430"/>
                  <a:pt x="110625" y="475858"/>
                  <a:pt x="13863" y="451668"/>
                </a:cubicBezTo>
                <a:cubicBezTo>
                  <a:pt x="-82899" y="427478"/>
                  <a:pt x="357368" y="1133840"/>
                  <a:pt x="391235" y="1380583"/>
                </a:cubicBezTo>
                <a:cubicBezTo>
                  <a:pt x="425102" y="1627326"/>
                  <a:pt x="321082" y="1779725"/>
                  <a:pt x="217063" y="1932125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63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683568" y="3501008"/>
            <a:ext cx="3024336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3265714" y="1315020"/>
            <a:ext cx="1944915" cy="1210466"/>
          </a:xfrm>
          <a:custGeom>
            <a:avLst/>
            <a:gdLst>
              <a:gd name="connsiteX0" fmla="*/ 0 w 1944915"/>
              <a:gd name="connsiteY0" fmla="*/ 1201728 h 1201728"/>
              <a:gd name="connsiteX1" fmla="*/ 986972 w 1944915"/>
              <a:gd name="connsiteY1" fmla="*/ 11556 h 1201728"/>
              <a:gd name="connsiteX2" fmla="*/ 1944915 w 1944915"/>
              <a:gd name="connsiteY2" fmla="*/ 577613 h 1201728"/>
              <a:gd name="connsiteX0" fmla="*/ 0 w 1944915"/>
              <a:gd name="connsiteY0" fmla="*/ 1210466 h 1210466"/>
              <a:gd name="connsiteX1" fmla="*/ 986972 w 1944915"/>
              <a:gd name="connsiteY1" fmla="*/ 20294 h 1210466"/>
              <a:gd name="connsiteX2" fmla="*/ 1944915 w 1944915"/>
              <a:gd name="connsiteY2" fmla="*/ 586351 h 12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5" h="1210466">
                <a:moveTo>
                  <a:pt x="0" y="1210466"/>
                </a:moveTo>
                <a:cubicBezTo>
                  <a:pt x="331410" y="667389"/>
                  <a:pt x="662820" y="124313"/>
                  <a:pt x="986972" y="20294"/>
                </a:cubicBezTo>
                <a:cubicBezTo>
                  <a:pt x="1311124" y="-83725"/>
                  <a:pt x="1654630" y="228332"/>
                  <a:pt x="1944915" y="58635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72542" y="92276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76917" y="360607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[0,1)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54541" y="3215796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Bogen 10"/>
          <p:cNvSpPr/>
          <p:nvPr/>
        </p:nvSpPr>
        <p:spPr>
          <a:xfrm rot="5400000">
            <a:off x="2845899" y="3055870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rot="480000" flipH="1" flipV="1">
            <a:off x="8234965" y="3140968"/>
            <a:ext cx="9443" cy="144016"/>
          </a:xfrm>
          <a:prstGeom prst="straightConnector1">
            <a:avLst/>
          </a:prstGeom>
          <a:noFill/>
          <a:ln w="635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8135963" y="2934769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755" r="-14388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51920" y="1882512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5379245" y="1176479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61905" y="3350471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7173730" y="3417560"/>
            <a:ext cx="6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Re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65763" y="945646"/>
            <a:ext cx="52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Im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757835" y="323205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82" r="-8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>
            <a:off x="4133237" y="2276595"/>
            <a:ext cx="288032" cy="29697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765763" y="4638229"/>
            <a:ext cx="169174" cy="38431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940152" y="1882512"/>
            <a:ext cx="288032" cy="37245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444208" y="2520183"/>
            <a:ext cx="397197" cy="26074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feld 34"/>
          <p:cNvSpPr txBox="1"/>
          <p:nvPr/>
        </p:nvSpPr>
        <p:spPr>
          <a:xfrm>
            <a:off x="6716588" y="216132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984044" y="1461568"/>
            <a:ext cx="45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z²</a:t>
            </a:r>
            <a:endParaRPr lang="de-DE" sz="2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3666097" y="1899244"/>
            <a:ext cx="63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w²</a:t>
            </a:r>
            <a:endParaRPr lang="de-DE" sz="2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371195" y="48303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427984" y="6926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Kreuz 2"/>
          <p:cNvSpPr/>
          <p:nvPr/>
        </p:nvSpPr>
        <p:spPr>
          <a:xfrm rot="2700000">
            <a:off x="5201540" y="2186331"/>
            <a:ext cx="258206" cy="258206"/>
          </a:xfrm>
          <a:prstGeom prst="plus">
            <a:avLst>
              <a:gd name="adj" fmla="val 4112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436096" y="19888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</a:t>
            </a:r>
            <a:endParaRPr lang="de-DE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23928" y="69269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n=2</a:t>
            </a:r>
            <a:endParaRPr lang="de-DE" sz="2800" dirty="0">
              <a:solidFill>
                <a:srgbClr val="FF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63274" y="306234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87395" y="1508911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645722" y="6671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338645" y="356783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634" y="30391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4516" y="2533457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908806" y="748304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97802" y="1871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54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541"/>
              <a:gd name="connsiteY0" fmla="*/ 1836113 h 5233136"/>
              <a:gd name="connsiteX1" fmla="*/ 2385001 w 3609541"/>
              <a:gd name="connsiteY1" fmla="*/ 413713 h 5233136"/>
              <a:gd name="connsiteX2" fmla="*/ 1964087 w 3609541"/>
              <a:gd name="connsiteY2" fmla="*/ 65370 h 5233136"/>
              <a:gd name="connsiteX3" fmla="*/ 1717344 w 3609541"/>
              <a:gd name="connsiteY3" fmla="*/ 195999 h 5233136"/>
              <a:gd name="connsiteX4" fmla="*/ 1412544 w 3609541"/>
              <a:gd name="connsiteY4" fmla="*/ 1937713 h 5233136"/>
              <a:gd name="connsiteX5" fmla="*/ 1136772 w 3609541"/>
              <a:gd name="connsiteY5" fmla="*/ 2039313 h 5233136"/>
              <a:gd name="connsiteX6" fmla="*/ 628772 w 3609541"/>
              <a:gd name="connsiteY6" fmla="*/ 1923199 h 5233136"/>
              <a:gd name="connsiteX7" fmla="*/ 19172 w 3609541"/>
              <a:gd name="connsiteY7" fmla="*/ 2140913 h 5233136"/>
              <a:gd name="connsiteX8" fmla="*/ 193344 w 3609541"/>
              <a:gd name="connsiteY8" fmla="*/ 2823084 h 5233136"/>
              <a:gd name="connsiteX9" fmla="*/ 599744 w 3609541"/>
              <a:gd name="connsiteY9" fmla="*/ 3316570 h 5233136"/>
              <a:gd name="connsiteX10" fmla="*/ 1020657 w 3609541"/>
              <a:gd name="connsiteY10" fmla="*/ 4042284 h 5233136"/>
              <a:gd name="connsiteX11" fmla="*/ 1020658 w 3609541"/>
              <a:gd name="connsiteY11" fmla="*/ 4535770 h 5233136"/>
              <a:gd name="connsiteX12" fmla="*/ 1296429 w 3609541"/>
              <a:gd name="connsiteY12" fmla="*/ 5101827 h 5233136"/>
              <a:gd name="connsiteX13" fmla="*/ 2022144 w 3609541"/>
              <a:gd name="connsiteY13" fmla="*/ 5217941 h 5233136"/>
              <a:gd name="connsiteX14" fmla="*/ 2922029 w 3609541"/>
              <a:gd name="connsiteY14" fmla="*/ 4855084 h 5233136"/>
              <a:gd name="connsiteX15" fmla="*/ 3270372 w 3609541"/>
              <a:gd name="connsiteY15" fmla="*/ 4201941 h 5233136"/>
              <a:gd name="connsiteX16" fmla="*/ 3052658 w 3609541"/>
              <a:gd name="connsiteY16" fmla="*/ 3360113 h 5233136"/>
              <a:gd name="connsiteX17" fmla="*/ 3125230 w 3609541"/>
              <a:gd name="connsiteY17" fmla="*/ 2823084 h 5233136"/>
              <a:gd name="connsiteX18" fmla="*/ 3473572 w 3609541"/>
              <a:gd name="connsiteY18" fmla="*/ 2402170 h 5233136"/>
              <a:gd name="connsiteX19" fmla="*/ 3604201 w 3609541"/>
              <a:gd name="connsiteY19" fmla="*/ 1995770 h 5233136"/>
              <a:gd name="connsiteX20" fmla="*/ 3313915 w 3609541"/>
              <a:gd name="connsiteY20" fmla="*/ 1647427 h 5233136"/>
              <a:gd name="connsiteX21" fmla="*/ 3038144 w 3609541"/>
              <a:gd name="connsiteY21" fmla="*/ 1560341 h 5233136"/>
              <a:gd name="connsiteX22" fmla="*/ 2776887 w 3609541"/>
              <a:gd name="connsiteY22" fmla="*/ 1763541 h 5233136"/>
              <a:gd name="connsiteX23" fmla="*/ 2646258 w 3609541"/>
              <a:gd name="connsiteY23" fmla="*/ 1966741 h 5233136"/>
              <a:gd name="connsiteX24" fmla="*/ 2544658 w 3609541"/>
              <a:gd name="connsiteY24" fmla="*/ 2024799 h 5233136"/>
              <a:gd name="connsiteX25" fmla="*/ 2486601 w 3609541"/>
              <a:gd name="connsiteY25" fmla="*/ 1966741 h 5233136"/>
              <a:gd name="connsiteX26" fmla="*/ 2472087 w 360954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54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6848" y="3589922"/>
                  <a:pt x="3052658" y="3360113"/>
                </a:cubicBezTo>
                <a:cubicBezTo>
                  <a:pt x="3028468" y="3130304"/>
                  <a:pt x="3055078" y="2982741"/>
                  <a:pt x="3125230" y="2823084"/>
                </a:cubicBezTo>
                <a:cubicBezTo>
                  <a:pt x="3195382" y="2663427"/>
                  <a:pt x="3393744" y="2540056"/>
                  <a:pt x="3473572" y="2402170"/>
                </a:cubicBezTo>
                <a:cubicBezTo>
                  <a:pt x="3553400" y="2264284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lipse 20"/>
          <p:cNvSpPr/>
          <p:nvPr/>
        </p:nvSpPr>
        <p:spPr>
          <a:xfrm>
            <a:off x="6730842" y="377657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827584" y="663501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827584" y="4018625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178715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827584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Bogen 5"/>
          <p:cNvSpPr/>
          <p:nvPr/>
        </p:nvSpPr>
        <p:spPr>
          <a:xfrm>
            <a:off x="2427021" y="571017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0800000">
            <a:off x="2396449" y="5710424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2061643" y="5018799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Bogen 10"/>
          <p:cNvSpPr/>
          <p:nvPr/>
        </p:nvSpPr>
        <p:spPr>
          <a:xfrm rot="5400000">
            <a:off x="2095798" y="4059806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10363" y="4486536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16200000">
            <a:off x="2075796" y="3759159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 rot="5400000">
            <a:off x="7056338" y="17381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5400000">
            <a:off x="7056338" y="2759883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6200000">
            <a:off x="7055966" y="2709308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5" idx="0"/>
            <a:endCxn id="16" idx="0"/>
          </p:cNvCxnSpPr>
          <p:nvPr/>
        </p:nvCxnSpPr>
        <p:spPr>
          <a:xfrm rot="5400000">
            <a:off x="7161189" y="246869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5" idx="4"/>
            <a:endCxn id="16" idx="2"/>
          </p:cNvCxnSpPr>
          <p:nvPr/>
        </p:nvCxnSpPr>
        <p:spPr>
          <a:xfrm rot="5400000" flipV="1">
            <a:off x="5006180" y="2463584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hteckiger Pfeil 19"/>
          <p:cNvSpPr/>
          <p:nvPr/>
        </p:nvSpPr>
        <p:spPr>
          <a:xfrm rot="2328554">
            <a:off x="4637660" y="142226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 rot="11599881">
            <a:off x="5046395" y="4547377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31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Bogen 31"/>
          <p:cNvSpPr/>
          <p:nvPr/>
        </p:nvSpPr>
        <p:spPr>
          <a:xfrm rot="632514">
            <a:off x="4432162" y="5225508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898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 rot="16711443">
            <a:off x="5176187" y="157084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84228" y="1700808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084169" y="3164422"/>
            <a:ext cx="149528" cy="270719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𝛄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𝛄</m:t>
                      </m:r>
                      <m:r>
                        <a:rPr lang="de-DE" sz="3200" b="1" i="0" smtClean="0">
                          <a:solidFill>
                            <a:srgbClr val="00FF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de-DE" sz="3200" b="1" dirty="0">
                  <a:solidFill>
                    <a:srgbClr val="00FF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/>
          <p:cNvSpPr/>
          <p:nvPr/>
        </p:nvSpPr>
        <p:spPr>
          <a:xfrm>
            <a:off x="4470614" y="3177976"/>
            <a:ext cx="2794514" cy="2595248"/>
          </a:xfrm>
          <a:prstGeom prst="ellips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winkelte Verbindung 2"/>
          <p:cNvCxnSpPr/>
          <p:nvPr/>
        </p:nvCxnSpPr>
        <p:spPr>
          <a:xfrm>
            <a:off x="863588" y="405215"/>
            <a:ext cx="7596844" cy="5890005"/>
          </a:xfrm>
          <a:prstGeom prst="bentConnector3">
            <a:avLst>
              <a:gd name="adj1" fmla="val 325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1043608" y="405215"/>
            <a:ext cx="1766611" cy="1323439"/>
            <a:chOff x="552740" y="5071463"/>
            <a:chExt cx="1766611" cy="1323439"/>
          </a:xfrm>
        </p:grpSpPr>
        <p:sp>
          <p:nvSpPr>
            <p:cNvPr id="15" name="Textfeld 14"/>
            <p:cNvSpPr txBox="1"/>
            <p:nvPr/>
          </p:nvSpPr>
          <p:spPr>
            <a:xfrm>
              <a:off x="552740" y="5241394"/>
              <a:ext cx="1766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34404" y="5071463"/>
              <a:ext cx="468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102462" y="1214274"/>
            <a:ext cx="79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A=S</a:t>
            </a:r>
            <a:endParaRPr lang="de-DE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77140" y="11515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ihandform 21"/>
          <p:cNvSpPr/>
          <p:nvPr/>
        </p:nvSpPr>
        <p:spPr>
          <a:xfrm>
            <a:off x="5086413" y="3193334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671107" y="3177976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8095744">
            <a:off x="1917007" y="3384367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 rot="14060187">
            <a:off x="4962760" y="5159641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 rot="795472">
            <a:off x="1553419" y="3306491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8063698">
            <a:off x="2531967" y="5305485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5301604" y="4238610"/>
            <a:ext cx="45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B</a:t>
            </a:r>
            <a:endParaRPr lang="de-DE" sz="32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867871" y="2618312"/>
            <a:ext cx="248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U offen in X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048472" y="359800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nicht offen in A!</a:t>
            </a:r>
            <a:endParaRPr lang="de-DE" sz="2400" dirty="0"/>
          </a:p>
        </p:txBody>
      </p:sp>
      <p:sp>
        <p:nvSpPr>
          <p:cNvPr id="53" name="Textfeld 52"/>
          <p:cNvSpPr txBox="1"/>
          <p:nvPr/>
        </p:nvSpPr>
        <p:spPr>
          <a:xfrm>
            <a:off x="4915358" y="513590"/>
            <a:ext cx="3708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Lucida Sans Unicode"/>
                <a:cs typeface="Lucida Sans Unicode"/>
              </a:rPr>
              <a:t>B = A </a:t>
            </a:r>
            <a:r>
              <a:rPr lang="de-DE" sz="2400" b="1" dirty="0" smtClean="0">
                <a:latin typeface="Lucida Sans Unicode"/>
                <a:cs typeface="Lucida Sans Unicode"/>
              </a:rPr>
              <a:t>∩ U offen in A (nicht in X)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35152" y="14486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121485" y="3447055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433605" y="1190617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5197442" y="2117818"/>
            <a:ext cx="2266890" cy="1685470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  <a:gd name="connsiteX0" fmla="*/ 1422407 w 2439970"/>
              <a:gd name="connsiteY0" fmla="*/ 1861355 h 2985593"/>
              <a:gd name="connsiteX1" fmla="*/ 2438407 w 2439970"/>
              <a:gd name="connsiteY1" fmla="*/ 714726 h 2985593"/>
              <a:gd name="connsiteX2" fmla="*/ 1669150 w 2439970"/>
              <a:gd name="connsiteY2" fmla="*/ 32555 h 2985593"/>
              <a:gd name="connsiteX3" fmla="*/ 2278750 w 2439970"/>
              <a:gd name="connsiteY3" fmla="*/ 1745240 h 2985593"/>
              <a:gd name="connsiteX4" fmla="*/ 1843321 w 2439970"/>
              <a:gd name="connsiteY4" fmla="*/ 2935412 h 2985593"/>
              <a:gd name="connsiteX5" fmla="*/ 174178 w 2439970"/>
              <a:gd name="connsiteY5" fmla="*/ 2630612 h 2985593"/>
              <a:gd name="connsiteX6" fmla="*/ 667664 w 2439970"/>
              <a:gd name="connsiteY6" fmla="*/ 1425926 h 2985593"/>
              <a:gd name="connsiteX7" fmla="*/ 827321 w 2439970"/>
              <a:gd name="connsiteY7" fmla="*/ 192212 h 2985593"/>
              <a:gd name="connsiteX8" fmla="*/ 7 w 2439970"/>
              <a:gd name="connsiteY8" fmla="*/ 540555 h 2985593"/>
              <a:gd name="connsiteX9" fmla="*/ 812807 w 2439970"/>
              <a:gd name="connsiteY9" fmla="*/ 1803297 h 2985593"/>
              <a:gd name="connsiteX10" fmla="*/ 1422407 w 2439970"/>
              <a:gd name="connsiteY10" fmla="*/ 1861355 h 2985593"/>
              <a:gd name="connsiteX0" fmla="*/ 1422407 w 2283083"/>
              <a:gd name="connsiteY0" fmla="*/ 1829023 h 2953261"/>
              <a:gd name="connsiteX1" fmla="*/ 1669150 w 2283083"/>
              <a:gd name="connsiteY1" fmla="*/ 223 h 2953261"/>
              <a:gd name="connsiteX2" fmla="*/ 2278750 w 2283083"/>
              <a:gd name="connsiteY2" fmla="*/ 1712908 h 2953261"/>
              <a:gd name="connsiteX3" fmla="*/ 1843321 w 2283083"/>
              <a:gd name="connsiteY3" fmla="*/ 2903080 h 2953261"/>
              <a:gd name="connsiteX4" fmla="*/ 174178 w 2283083"/>
              <a:gd name="connsiteY4" fmla="*/ 2598280 h 2953261"/>
              <a:gd name="connsiteX5" fmla="*/ 667664 w 2283083"/>
              <a:gd name="connsiteY5" fmla="*/ 1393594 h 2953261"/>
              <a:gd name="connsiteX6" fmla="*/ 827321 w 2283083"/>
              <a:gd name="connsiteY6" fmla="*/ 159880 h 2953261"/>
              <a:gd name="connsiteX7" fmla="*/ 7 w 2283083"/>
              <a:gd name="connsiteY7" fmla="*/ 508223 h 2953261"/>
              <a:gd name="connsiteX8" fmla="*/ 812807 w 2283083"/>
              <a:gd name="connsiteY8" fmla="*/ 1770965 h 2953261"/>
              <a:gd name="connsiteX9" fmla="*/ 1422407 w 2283083"/>
              <a:gd name="connsiteY9" fmla="*/ 1829023 h 2953261"/>
              <a:gd name="connsiteX0" fmla="*/ 1422407 w 2295268"/>
              <a:gd name="connsiteY0" fmla="*/ 1715650 h 2839888"/>
              <a:gd name="connsiteX1" fmla="*/ 2278750 w 2295268"/>
              <a:gd name="connsiteY1" fmla="*/ 1599535 h 2839888"/>
              <a:gd name="connsiteX2" fmla="*/ 1843321 w 2295268"/>
              <a:gd name="connsiteY2" fmla="*/ 2789707 h 2839888"/>
              <a:gd name="connsiteX3" fmla="*/ 174178 w 2295268"/>
              <a:gd name="connsiteY3" fmla="*/ 2484907 h 2839888"/>
              <a:gd name="connsiteX4" fmla="*/ 667664 w 2295268"/>
              <a:gd name="connsiteY4" fmla="*/ 1280221 h 2839888"/>
              <a:gd name="connsiteX5" fmla="*/ 827321 w 2295268"/>
              <a:gd name="connsiteY5" fmla="*/ 46507 h 2839888"/>
              <a:gd name="connsiteX6" fmla="*/ 7 w 2295268"/>
              <a:gd name="connsiteY6" fmla="*/ 394850 h 2839888"/>
              <a:gd name="connsiteX7" fmla="*/ 812807 w 2295268"/>
              <a:gd name="connsiteY7" fmla="*/ 1657592 h 2839888"/>
              <a:gd name="connsiteX8" fmla="*/ 1422407 w 2295268"/>
              <a:gd name="connsiteY8" fmla="*/ 1715650 h 2839888"/>
              <a:gd name="connsiteX0" fmla="*/ 1423046 w 2295907"/>
              <a:gd name="connsiteY0" fmla="*/ 1325379 h 2449617"/>
              <a:gd name="connsiteX1" fmla="*/ 2279389 w 2295907"/>
              <a:gd name="connsiteY1" fmla="*/ 1209264 h 2449617"/>
              <a:gd name="connsiteX2" fmla="*/ 1843960 w 2295907"/>
              <a:gd name="connsiteY2" fmla="*/ 2399436 h 2449617"/>
              <a:gd name="connsiteX3" fmla="*/ 174817 w 2295907"/>
              <a:gd name="connsiteY3" fmla="*/ 2094636 h 2449617"/>
              <a:gd name="connsiteX4" fmla="*/ 668303 w 2295907"/>
              <a:gd name="connsiteY4" fmla="*/ 889950 h 2449617"/>
              <a:gd name="connsiteX5" fmla="*/ 646 w 2295907"/>
              <a:gd name="connsiteY5" fmla="*/ 4579 h 2449617"/>
              <a:gd name="connsiteX6" fmla="*/ 813446 w 2295907"/>
              <a:gd name="connsiteY6" fmla="*/ 1267321 h 2449617"/>
              <a:gd name="connsiteX7" fmla="*/ 1423046 w 2295907"/>
              <a:gd name="connsiteY7" fmla="*/ 1325379 h 2449617"/>
              <a:gd name="connsiteX0" fmla="*/ 1288177 w 2161038"/>
              <a:gd name="connsiteY0" fmla="*/ 461874 h 1586112"/>
              <a:gd name="connsiteX1" fmla="*/ 2144520 w 2161038"/>
              <a:gd name="connsiteY1" fmla="*/ 345759 h 1586112"/>
              <a:gd name="connsiteX2" fmla="*/ 1709091 w 2161038"/>
              <a:gd name="connsiteY2" fmla="*/ 1535931 h 1586112"/>
              <a:gd name="connsiteX3" fmla="*/ 39948 w 2161038"/>
              <a:gd name="connsiteY3" fmla="*/ 1231131 h 1586112"/>
              <a:gd name="connsiteX4" fmla="*/ 533434 w 2161038"/>
              <a:gd name="connsiteY4" fmla="*/ 26445 h 1586112"/>
              <a:gd name="connsiteX5" fmla="*/ 678577 w 2161038"/>
              <a:gd name="connsiteY5" fmla="*/ 403816 h 1586112"/>
              <a:gd name="connsiteX6" fmla="*/ 1288177 w 2161038"/>
              <a:gd name="connsiteY6" fmla="*/ 461874 h 1586112"/>
              <a:gd name="connsiteX0" fmla="*/ 1387234 w 2260095"/>
              <a:gd name="connsiteY0" fmla="*/ 616296 h 1744101"/>
              <a:gd name="connsiteX1" fmla="*/ 2243577 w 2260095"/>
              <a:gd name="connsiteY1" fmla="*/ 500181 h 1744101"/>
              <a:gd name="connsiteX2" fmla="*/ 1808148 w 2260095"/>
              <a:gd name="connsiteY2" fmla="*/ 1690353 h 1744101"/>
              <a:gd name="connsiteX3" fmla="*/ 139005 w 2260095"/>
              <a:gd name="connsiteY3" fmla="*/ 1385553 h 1744101"/>
              <a:gd name="connsiteX4" fmla="*/ 168034 w 2260095"/>
              <a:gd name="connsiteY4" fmla="*/ 21210 h 1744101"/>
              <a:gd name="connsiteX5" fmla="*/ 777634 w 2260095"/>
              <a:gd name="connsiteY5" fmla="*/ 558238 h 1744101"/>
              <a:gd name="connsiteX6" fmla="*/ 1387234 w 2260095"/>
              <a:gd name="connsiteY6" fmla="*/ 616296 h 1744101"/>
              <a:gd name="connsiteX0" fmla="*/ 1389163 w 2262024"/>
              <a:gd name="connsiteY0" fmla="*/ 618528 h 1746333"/>
              <a:gd name="connsiteX1" fmla="*/ 2245506 w 2262024"/>
              <a:gd name="connsiteY1" fmla="*/ 502413 h 1746333"/>
              <a:gd name="connsiteX2" fmla="*/ 1810077 w 2262024"/>
              <a:gd name="connsiteY2" fmla="*/ 1692585 h 1746333"/>
              <a:gd name="connsiteX3" fmla="*/ 140934 w 2262024"/>
              <a:gd name="connsiteY3" fmla="*/ 1387785 h 1746333"/>
              <a:gd name="connsiteX4" fmla="*/ 169963 w 2262024"/>
              <a:gd name="connsiteY4" fmla="*/ 23442 h 1746333"/>
              <a:gd name="connsiteX5" fmla="*/ 823106 w 2262024"/>
              <a:gd name="connsiteY5" fmla="*/ 531442 h 1746333"/>
              <a:gd name="connsiteX6" fmla="*/ 1389163 w 2262024"/>
              <a:gd name="connsiteY6" fmla="*/ 618528 h 1746333"/>
              <a:gd name="connsiteX0" fmla="*/ 1374648 w 2262839"/>
              <a:gd name="connsiteY0" fmla="*/ 749925 h 1747101"/>
              <a:gd name="connsiteX1" fmla="*/ 2245506 w 2262839"/>
              <a:gd name="connsiteY1" fmla="*/ 503181 h 1747101"/>
              <a:gd name="connsiteX2" fmla="*/ 1810077 w 2262839"/>
              <a:gd name="connsiteY2" fmla="*/ 1693353 h 1747101"/>
              <a:gd name="connsiteX3" fmla="*/ 140934 w 2262839"/>
              <a:gd name="connsiteY3" fmla="*/ 1388553 h 1747101"/>
              <a:gd name="connsiteX4" fmla="*/ 169963 w 2262839"/>
              <a:gd name="connsiteY4" fmla="*/ 24210 h 1747101"/>
              <a:gd name="connsiteX5" fmla="*/ 823106 w 2262839"/>
              <a:gd name="connsiteY5" fmla="*/ 532210 h 1747101"/>
              <a:gd name="connsiteX6" fmla="*/ 1374648 w 2262839"/>
              <a:gd name="connsiteY6" fmla="*/ 749925 h 1747101"/>
              <a:gd name="connsiteX0" fmla="*/ 1316591 w 2266172"/>
              <a:gd name="connsiteY0" fmla="*/ 852156 h 1747732"/>
              <a:gd name="connsiteX1" fmla="*/ 2245506 w 2266172"/>
              <a:gd name="connsiteY1" fmla="*/ 503812 h 1747732"/>
              <a:gd name="connsiteX2" fmla="*/ 1810077 w 2266172"/>
              <a:gd name="connsiteY2" fmla="*/ 1693984 h 1747732"/>
              <a:gd name="connsiteX3" fmla="*/ 140934 w 2266172"/>
              <a:gd name="connsiteY3" fmla="*/ 1389184 h 1747732"/>
              <a:gd name="connsiteX4" fmla="*/ 169963 w 2266172"/>
              <a:gd name="connsiteY4" fmla="*/ 24841 h 1747732"/>
              <a:gd name="connsiteX5" fmla="*/ 823106 w 2266172"/>
              <a:gd name="connsiteY5" fmla="*/ 532841 h 1747732"/>
              <a:gd name="connsiteX6" fmla="*/ 1316591 w 2266172"/>
              <a:gd name="connsiteY6" fmla="*/ 852156 h 1747732"/>
              <a:gd name="connsiteX0" fmla="*/ 1219309 w 2166011"/>
              <a:gd name="connsiteY0" fmla="*/ 852156 h 1750856"/>
              <a:gd name="connsiteX1" fmla="*/ 2148224 w 2166011"/>
              <a:gd name="connsiteY1" fmla="*/ 503812 h 1750856"/>
              <a:gd name="connsiteX2" fmla="*/ 1712795 w 2166011"/>
              <a:gd name="connsiteY2" fmla="*/ 1693984 h 1750856"/>
              <a:gd name="connsiteX3" fmla="*/ 319147 w 2166011"/>
              <a:gd name="connsiteY3" fmla="*/ 1543337 h 1750856"/>
              <a:gd name="connsiteX4" fmla="*/ 43652 w 2166011"/>
              <a:gd name="connsiteY4" fmla="*/ 1389184 h 1750856"/>
              <a:gd name="connsiteX5" fmla="*/ 72681 w 2166011"/>
              <a:gd name="connsiteY5" fmla="*/ 24841 h 1750856"/>
              <a:gd name="connsiteX6" fmla="*/ 725824 w 2166011"/>
              <a:gd name="connsiteY6" fmla="*/ 532841 h 1750856"/>
              <a:gd name="connsiteX7" fmla="*/ 1219309 w 2166011"/>
              <a:gd name="connsiteY7" fmla="*/ 852156 h 1750856"/>
              <a:gd name="connsiteX0" fmla="*/ 1250794 w 2193891"/>
              <a:gd name="connsiteY0" fmla="*/ 852156 h 1739969"/>
              <a:gd name="connsiteX1" fmla="*/ 2179709 w 2193891"/>
              <a:gd name="connsiteY1" fmla="*/ 503812 h 1739969"/>
              <a:gd name="connsiteX2" fmla="*/ 1744280 w 2193891"/>
              <a:gd name="connsiteY2" fmla="*/ 1693984 h 1739969"/>
              <a:gd name="connsiteX3" fmla="*/ 829604 w 2193891"/>
              <a:gd name="connsiteY3" fmla="*/ 1485279 h 1739969"/>
              <a:gd name="connsiteX4" fmla="*/ 75137 w 2193891"/>
              <a:gd name="connsiteY4" fmla="*/ 1389184 h 1739969"/>
              <a:gd name="connsiteX5" fmla="*/ 104166 w 2193891"/>
              <a:gd name="connsiteY5" fmla="*/ 24841 h 1739969"/>
              <a:gd name="connsiteX6" fmla="*/ 757309 w 2193891"/>
              <a:gd name="connsiteY6" fmla="*/ 532841 h 1739969"/>
              <a:gd name="connsiteX7" fmla="*/ 1250794 w 2193891"/>
              <a:gd name="connsiteY7" fmla="*/ 852156 h 1739969"/>
              <a:gd name="connsiteX0" fmla="*/ 1253837 w 2196671"/>
              <a:gd name="connsiteY0" fmla="*/ 852156 h 1727461"/>
              <a:gd name="connsiteX1" fmla="*/ 2182752 w 2196671"/>
              <a:gd name="connsiteY1" fmla="*/ 503812 h 1727461"/>
              <a:gd name="connsiteX2" fmla="*/ 1747323 w 2196671"/>
              <a:gd name="connsiteY2" fmla="*/ 1693984 h 1727461"/>
              <a:gd name="connsiteX3" fmla="*/ 876190 w 2196671"/>
              <a:gd name="connsiteY3" fmla="*/ 1398193 h 1727461"/>
              <a:gd name="connsiteX4" fmla="*/ 78180 w 2196671"/>
              <a:gd name="connsiteY4" fmla="*/ 1389184 h 1727461"/>
              <a:gd name="connsiteX5" fmla="*/ 107209 w 2196671"/>
              <a:gd name="connsiteY5" fmla="*/ 24841 h 1727461"/>
              <a:gd name="connsiteX6" fmla="*/ 760352 w 2196671"/>
              <a:gd name="connsiteY6" fmla="*/ 532841 h 1727461"/>
              <a:gd name="connsiteX7" fmla="*/ 1253837 w 2196671"/>
              <a:gd name="connsiteY7" fmla="*/ 852156 h 1727461"/>
              <a:gd name="connsiteX0" fmla="*/ 1324056 w 2266890"/>
              <a:gd name="connsiteY0" fmla="*/ 810165 h 1685470"/>
              <a:gd name="connsiteX1" fmla="*/ 2252971 w 2266890"/>
              <a:gd name="connsiteY1" fmla="*/ 461821 h 1685470"/>
              <a:gd name="connsiteX2" fmla="*/ 1817542 w 2266890"/>
              <a:gd name="connsiteY2" fmla="*/ 1651993 h 1685470"/>
              <a:gd name="connsiteX3" fmla="*/ 946409 w 2266890"/>
              <a:gd name="connsiteY3" fmla="*/ 1356202 h 1685470"/>
              <a:gd name="connsiteX4" fmla="*/ 148399 w 2266890"/>
              <a:gd name="connsiteY4" fmla="*/ 1347193 h 1685470"/>
              <a:gd name="connsiteX5" fmla="*/ 61313 w 2266890"/>
              <a:gd name="connsiteY5" fmla="*/ 26392 h 1685470"/>
              <a:gd name="connsiteX6" fmla="*/ 830571 w 2266890"/>
              <a:gd name="connsiteY6" fmla="*/ 490850 h 1685470"/>
              <a:gd name="connsiteX7" fmla="*/ 1324056 w 2266890"/>
              <a:gd name="connsiteY7" fmla="*/ 810165 h 16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890" h="1685470">
                <a:moveTo>
                  <a:pt x="1324056" y="810165"/>
                </a:moveTo>
                <a:cubicBezTo>
                  <a:pt x="1561123" y="805327"/>
                  <a:pt x="2170723" y="321516"/>
                  <a:pt x="2252971" y="461821"/>
                </a:cubicBezTo>
                <a:cubicBezTo>
                  <a:pt x="2335219" y="602126"/>
                  <a:pt x="2035302" y="1502930"/>
                  <a:pt x="1817542" y="1651993"/>
                </a:cubicBezTo>
                <a:cubicBezTo>
                  <a:pt x="1599782" y="1801056"/>
                  <a:pt x="1224599" y="1407002"/>
                  <a:pt x="946409" y="1356202"/>
                </a:cubicBezTo>
                <a:cubicBezTo>
                  <a:pt x="668219" y="1305402"/>
                  <a:pt x="295915" y="1568828"/>
                  <a:pt x="148399" y="1347193"/>
                </a:cubicBezTo>
                <a:cubicBezTo>
                  <a:pt x="883" y="1125558"/>
                  <a:pt x="-52382" y="169116"/>
                  <a:pt x="61313" y="26392"/>
                </a:cubicBezTo>
                <a:cubicBezTo>
                  <a:pt x="175008" y="-116332"/>
                  <a:pt x="620114" y="360221"/>
                  <a:pt x="830571" y="490850"/>
                </a:cubicBezTo>
                <a:cubicBezTo>
                  <a:pt x="1041028" y="621479"/>
                  <a:pt x="1086989" y="815003"/>
                  <a:pt x="1324056" y="810165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799731" y="243449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6101033" y="343163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 flipH="1">
            <a:off x="6898889" y="837856"/>
            <a:ext cx="44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893350" y="48384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21774" y="5837498"/>
            <a:ext cx="27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0        ~       1     </a:t>
            </a:r>
            <a:endParaRPr lang="de-DE" sz="4000" b="1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43808" y="5485960"/>
            <a:ext cx="7920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794163" y="4782494"/>
            <a:ext cx="1822335" cy="18223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5498077" y="548596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00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424147" y="3594883"/>
            <a:ext cx="316085" cy="3254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191237" y="392295"/>
            <a:ext cx="4236765" cy="3365299"/>
          </a:xfrm>
          <a:custGeom>
            <a:avLst/>
            <a:gdLst>
              <a:gd name="connsiteX0" fmla="*/ 2408305 w 4238908"/>
              <a:gd name="connsiteY0" fmla="*/ 3265846 h 3293269"/>
              <a:gd name="connsiteX1" fmla="*/ 3250133 w 4238908"/>
              <a:gd name="connsiteY1" fmla="*/ 3106189 h 3293269"/>
              <a:gd name="connsiteX2" fmla="*/ 4208076 w 4238908"/>
              <a:gd name="connsiteY2" fmla="*/ 1799904 h 3293269"/>
              <a:gd name="connsiteX3" fmla="*/ 3845219 w 4238908"/>
              <a:gd name="connsiteY3" fmla="*/ 392018 h 3293269"/>
              <a:gd name="connsiteX4" fmla="*/ 2306705 w 4238908"/>
              <a:gd name="connsiteY4" fmla="*/ 132 h 3293269"/>
              <a:gd name="connsiteX5" fmla="*/ 898819 w 4238908"/>
              <a:gd name="connsiteY5" fmla="*/ 362989 h 3293269"/>
              <a:gd name="connsiteX6" fmla="*/ 666591 w 4238908"/>
              <a:gd name="connsiteY6" fmla="*/ 1437046 h 3293269"/>
              <a:gd name="connsiteX7" fmla="*/ 1493905 w 4238908"/>
              <a:gd name="connsiteY7" fmla="*/ 1625732 h 3293269"/>
              <a:gd name="connsiteX8" fmla="*/ 1813219 w 4238908"/>
              <a:gd name="connsiteY8" fmla="*/ 856475 h 3293269"/>
              <a:gd name="connsiteX9" fmla="*/ 1116533 w 4238908"/>
              <a:gd name="connsiteY9" fmla="*/ 537161 h 3293269"/>
              <a:gd name="connsiteX10" fmla="*/ 245676 w 4238908"/>
              <a:gd name="connsiteY10" fmla="*/ 740361 h 3293269"/>
              <a:gd name="connsiteX11" fmla="*/ 13448 w 4238908"/>
              <a:gd name="connsiteY11" fmla="*/ 1161275 h 3293269"/>
              <a:gd name="connsiteX12" fmla="*/ 100533 w 4238908"/>
              <a:gd name="connsiteY12" fmla="*/ 2264361 h 3293269"/>
              <a:gd name="connsiteX13" fmla="*/ 695619 w 4238908"/>
              <a:gd name="connsiteY13" fmla="*/ 2873961 h 3293269"/>
              <a:gd name="connsiteX14" fmla="*/ 1653562 w 4238908"/>
              <a:gd name="connsiteY14" fmla="*/ 3251332 h 3293269"/>
              <a:gd name="connsiteX15" fmla="*/ 2408305 w 4238908"/>
              <a:gd name="connsiteY15" fmla="*/ 3265846 h 3293269"/>
              <a:gd name="connsiteX0" fmla="*/ 2408305 w 4238908"/>
              <a:gd name="connsiteY0" fmla="*/ 3265760 h 3293183"/>
              <a:gd name="connsiteX1" fmla="*/ 3250133 w 4238908"/>
              <a:gd name="connsiteY1" fmla="*/ 3106103 h 3293183"/>
              <a:gd name="connsiteX2" fmla="*/ 4208076 w 4238908"/>
              <a:gd name="connsiteY2" fmla="*/ 1799818 h 3293183"/>
              <a:gd name="connsiteX3" fmla="*/ 3845219 w 4238908"/>
              <a:gd name="connsiteY3" fmla="*/ 391932 h 3293183"/>
              <a:gd name="connsiteX4" fmla="*/ 2306705 w 4238908"/>
              <a:gd name="connsiteY4" fmla="*/ 46 h 3293183"/>
              <a:gd name="connsiteX5" fmla="*/ 927848 w 4238908"/>
              <a:gd name="connsiteY5" fmla="*/ 406446 h 3293183"/>
              <a:gd name="connsiteX6" fmla="*/ 666591 w 4238908"/>
              <a:gd name="connsiteY6" fmla="*/ 1436960 h 3293183"/>
              <a:gd name="connsiteX7" fmla="*/ 1493905 w 4238908"/>
              <a:gd name="connsiteY7" fmla="*/ 1625646 h 3293183"/>
              <a:gd name="connsiteX8" fmla="*/ 1813219 w 4238908"/>
              <a:gd name="connsiteY8" fmla="*/ 856389 h 3293183"/>
              <a:gd name="connsiteX9" fmla="*/ 1116533 w 4238908"/>
              <a:gd name="connsiteY9" fmla="*/ 537075 h 3293183"/>
              <a:gd name="connsiteX10" fmla="*/ 245676 w 4238908"/>
              <a:gd name="connsiteY10" fmla="*/ 740275 h 3293183"/>
              <a:gd name="connsiteX11" fmla="*/ 13448 w 4238908"/>
              <a:gd name="connsiteY11" fmla="*/ 1161189 h 3293183"/>
              <a:gd name="connsiteX12" fmla="*/ 100533 w 4238908"/>
              <a:gd name="connsiteY12" fmla="*/ 2264275 h 3293183"/>
              <a:gd name="connsiteX13" fmla="*/ 695619 w 4238908"/>
              <a:gd name="connsiteY13" fmla="*/ 2873875 h 3293183"/>
              <a:gd name="connsiteX14" fmla="*/ 1653562 w 4238908"/>
              <a:gd name="connsiteY14" fmla="*/ 3251246 h 3293183"/>
              <a:gd name="connsiteX15" fmla="*/ 2408305 w 4238908"/>
              <a:gd name="connsiteY15" fmla="*/ 3265760 h 3293183"/>
              <a:gd name="connsiteX0" fmla="*/ 2408305 w 4238908"/>
              <a:gd name="connsiteY0" fmla="*/ 3289950 h 3317373"/>
              <a:gd name="connsiteX1" fmla="*/ 3250133 w 4238908"/>
              <a:gd name="connsiteY1" fmla="*/ 3130293 h 3317373"/>
              <a:gd name="connsiteX2" fmla="*/ 4208076 w 4238908"/>
              <a:gd name="connsiteY2" fmla="*/ 1824008 h 3317373"/>
              <a:gd name="connsiteX3" fmla="*/ 3845219 w 4238908"/>
              <a:gd name="connsiteY3" fmla="*/ 416122 h 3317373"/>
              <a:gd name="connsiteX4" fmla="*/ 2306705 w 4238908"/>
              <a:gd name="connsiteY4" fmla="*/ 24236 h 3317373"/>
              <a:gd name="connsiteX5" fmla="*/ 782705 w 4238908"/>
              <a:gd name="connsiteY5" fmla="*/ 198407 h 3317373"/>
              <a:gd name="connsiteX6" fmla="*/ 666591 w 4238908"/>
              <a:gd name="connsiteY6" fmla="*/ 1461150 h 3317373"/>
              <a:gd name="connsiteX7" fmla="*/ 1493905 w 4238908"/>
              <a:gd name="connsiteY7" fmla="*/ 1649836 h 3317373"/>
              <a:gd name="connsiteX8" fmla="*/ 1813219 w 4238908"/>
              <a:gd name="connsiteY8" fmla="*/ 880579 h 3317373"/>
              <a:gd name="connsiteX9" fmla="*/ 1116533 w 4238908"/>
              <a:gd name="connsiteY9" fmla="*/ 561265 h 3317373"/>
              <a:gd name="connsiteX10" fmla="*/ 245676 w 4238908"/>
              <a:gd name="connsiteY10" fmla="*/ 764465 h 3317373"/>
              <a:gd name="connsiteX11" fmla="*/ 13448 w 4238908"/>
              <a:gd name="connsiteY11" fmla="*/ 1185379 h 3317373"/>
              <a:gd name="connsiteX12" fmla="*/ 100533 w 4238908"/>
              <a:gd name="connsiteY12" fmla="*/ 2288465 h 3317373"/>
              <a:gd name="connsiteX13" fmla="*/ 695619 w 4238908"/>
              <a:gd name="connsiteY13" fmla="*/ 2898065 h 3317373"/>
              <a:gd name="connsiteX14" fmla="*/ 1653562 w 4238908"/>
              <a:gd name="connsiteY14" fmla="*/ 3275436 h 3317373"/>
              <a:gd name="connsiteX15" fmla="*/ 2408305 w 4238908"/>
              <a:gd name="connsiteY15" fmla="*/ 3289950 h 3317373"/>
              <a:gd name="connsiteX0" fmla="*/ 2408305 w 4236765"/>
              <a:gd name="connsiteY0" fmla="*/ 3337876 h 3365299"/>
              <a:gd name="connsiteX1" fmla="*/ 3250133 w 4236765"/>
              <a:gd name="connsiteY1" fmla="*/ 3178219 h 3365299"/>
              <a:gd name="connsiteX2" fmla="*/ 4208076 w 4236765"/>
              <a:gd name="connsiteY2" fmla="*/ 1871934 h 3365299"/>
              <a:gd name="connsiteX3" fmla="*/ 3845219 w 4236765"/>
              <a:gd name="connsiteY3" fmla="*/ 464048 h 3365299"/>
              <a:gd name="connsiteX4" fmla="*/ 2437333 w 4236765"/>
              <a:gd name="connsiteY4" fmla="*/ 14105 h 3365299"/>
              <a:gd name="connsiteX5" fmla="*/ 782705 w 4236765"/>
              <a:gd name="connsiteY5" fmla="*/ 246333 h 3365299"/>
              <a:gd name="connsiteX6" fmla="*/ 666591 w 4236765"/>
              <a:gd name="connsiteY6" fmla="*/ 1509076 h 3365299"/>
              <a:gd name="connsiteX7" fmla="*/ 1493905 w 4236765"/>
              <a:gd name="connsiteY7" fmla="*/ 1697762 h 3365299"/>
              <a:gd name="connsiteX8" fmla="*/ 1813219 w 4236765"/>
              <a:gd name="connsiteY8" fmla="*/ 928505 h 3365299"/>
              <a:gd name="connsiteX9" fmla="*/ 1116533 w 4236765"/>
              <a:gd name="connsiteY9" fmla="*/ 609191 h 3365299"/>
              <a:gd name="connsiteX10" fmla="*/ 245676 w 4236765"/>
              <a:gd name="connsiteY10" fmla="*/ 812391 h 3365299"/>
              <a:gd name="connsiteX11" fmla="*/ 13448 w 4236765"/>
              <a:gd name="connsiteY11" fmla="*/ 1233305 h 3365299"/>
              <a:gd name="connsiteX12" fmla="*/ 100533 w 4236765"/>
              <a:gd name="connsiteY12" fmla="*/ 2336391 h 3365299"/>
              <a:gd name="connsiteX13" fmla="*/ 695619 w 4236765"/>
              <a:gd name="connsiteY13" fmla="*/ 2945991 h 3365299"/>
              <a:gd name="connsiteX14" fmla="*/ 1653562 w 4236765"/>
              <a:gd name="connsiteY14" fmla="*/ 3323362 h 3365299"/>
              <a:gd name="connsiteX15" fmla="*/ 2408305 w 4236765"/>
              <a:gd name="connsiteY15" fmla="*/ 3337876 h 33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6765" h="3365299">
                <a:moveTo>
                  <a:pt x="2408305" y="3337876"/>
                </a:moveTo>
                <a:cubicBezTo>
                  <a:pt x="2674400" y="3313685"/>
                  <a:pt x="2950171" y="3422543"/>
                  <a:pt x="3250133" y="3178219"/>
                </a:cubicBezTo>
                <a:cubicBezTo>
                  <a:pt x="3550095" y="2933895"/>
                  <a:pt x="4108895" y="2324296"/>
                  <a:pt x="4208076" y="1871934"/>
                </a:cubicBezTo>
                <a:cubicBezTo>
                  <a:pt x="4307257" y="1419572"/>
                  <a:pt x="4140343" y="773686"/>
                  <a:pt x="3845219" y="464048"/>
                </a:cubicBezTo>
                <a:cubicBezTo>
                  <a:pt x="3550095" y="154410"/>
                  <a:pt x="2947752" y="50391"/>
                  <a:pt x="2437333" y="14105"/>
                </a:cubicBezTo>
                <a:cubicBezTo>
                  <a:pt x="1926914" y="-22181"/>
                  <a:pt x="1077829" y="-2829"/>
                  <a:pt x="782705" y="246333"/>
                </a:cubicBezTo>
                <a:cubicBezTo>
                  <a:pt x="487581" y="495495"/>
                  <a:pt x="548058" y="1267171"/>
                  <a:pt x="666591" y="1509076"/>
                </a:cubicBezTo>
                <a:cubicBezTo>
                  <a:pt x="785124" y="1750981"/>
                  <a:pt x="1302800" y="1794524"/>
                  <a:pt x="1493905" y="1697762"/>
                </a:cubicBezTo>
                <a:cubicBezTo>
                  <a:pt x="1685010" y="1601000"/>
                  <a:pt x="1876114" y="1109933"/>
                  <a:pt x="1813219" y="928505"/>
                </a:cubicBezTo>
                <a:cubicBezTo>
                  <a:pt x="1750324" y="747077"/>
                  <a:pt x="1377790" y="628543"/>
                  <a:pt x="1116533" y="609191"/>
                </a:cubicBezTo>
                <a:cubicBezTo>
                  <a:pt x="855276" y="589839"/>
                  <a:pt x="429523" y="708372"/>
                  <a:pt x="245676" y="812391"/>
                </a:cubicBezTo>
                <a:cubicBezTo>
                  <a:pt x="61828" y="916410"/>
                  <a:pt x="37638" y="979305"/>
                  <a:pt x="13448" y="1233305"/>
                </a:cubicBezTo>
                <a:cubicBezTo>
                  <a:pt x="-10742" y="1487305"/>
                  <a:pt x="-13162" y="2050943"/>
                  <a:pt x="100533" y="2336391"/>
                </a:cubicBezTo>
                <a:cubicBezTo>
                  <a:pt x="214228" y="2621839"/>
                  <a:pt x="436781" y="2781496"/>
                  <a:pt x="695619" y="2945991"/>
                </a:cubicBezTo>
                <a:cubicBezTo>
                  <a:pt x="954457" y="3110486"/>
                  <a:pt x="1363276" y="3255629"/>
                  <a:pt x="1653562" y="3323362"/>
                </a:cubicBezTo>
                <a:cubicBezTo>
                  <a:pt x="1943848" y="3391095"/>
                  <a:pt x="2142210" y="3362067"/>
                  <a:pt x="2408305" y="333787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04048" y="2564904"/>
            <a:ext cx="288032" cy="36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7"/>
          </p:cNvCxnSpPr>
          <p:nvPr/>
        </p:nvCxnSpPr>
        <p:spPr>
          <a:xfrm flipH="1">
            <a:off x="3693942" y="2924944"/>
            <a:ext cx="1310106" cy="71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4" idx="0"/>
          </p:cNvCxnSpPr>
          <p:nvPr/>
        </p:nvCxnSpPr>
        <p:spPr>
          <a:xfrm flipH="1">
            <a:off x="3582190" y="856343"/>
            <a:ext cx="1454266" cy="2738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12"/>
          </p:cNvCxnSpPr>
          <p:nvPr/>
        </p:nvCxnSpPr>
        <p:spPr>
          <a:xfrm>
            <a:off x="1291770" y="2728686"/>
            <a:ext cx="2087219" cy="9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2195736" y="2110959"/>
            <a:ext cx="1274701" cy="153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4" idx="0"/>
          </p:cNvCxnSpPr>
          <p:nvPr/>
        </p:nvCxnSpPr>
        <p:spPr>
          <a:xfrm>
            <a:off x="2833086" y="1775003"/>
            <a:ext cx="749104" cy="181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91780" y="1124744"/>
            <a:ext cx="324036" cy="79208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335380" y="464411"/>
            <a:ext cx="256400" cy="66033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rn mit 5 Zacken 10"/>
          <p:cNvSpPr/>
          <p:nvPr/>
        </p:nvSpPr>
        <p:spPr>
          <a:xfrm>
            <a:off x="4283968" y="1183586"/>
            <a:ext cx="4676083" cy="4676083"/>
          </a:xfrm>
          <a:prstGeom prst="star5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623698" y="1247977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6505125" y="1761818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6505125" y="3201978"/>
            <a:ext cx="1681860" cy="732344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505125" y="3934320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5522689" y="3909864"/>
            <a:ext cx="982436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5234657" y="3201978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6457395" y="38856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537029" y="2032000"/>
            <a:ext cx="2931885" cy="3135086"/>
          </a:xfrm>
          <a:custGeom>
            <a:avLst/>
            <a:gdLst>
              <a:gd name="connsiteX0" fmla="*/ 2438400 w 2931885"/>
              <a:gd name="connsiteY0" fmla="*/ 0 h 3135086"/>
              <a:gd name="connsiteX1" fmla="*/ 1117600 w 2931885"/>
              <a:gd name="connsiteY1" fmla="*/ 29029 h 3135086"/>
              <a:gd name="connsiteX2" fmla="*/ 203200 w 2931885"/>
              <a:gd name="connsiteY2" fmla="*/ 1262743 h 3135086"/>
              <a:gd name="connsiteX3" fmla="*/ 0 w 2931885"/>
              <a:gd name="connsiteY3" fmla="*/ 2786743 h 3135086"/>
              <a:gd name="connsiteX4" fmla="*/ 1161142 w 2931885"/>
              <a:gd name="connsiteY4" fmla="*/ 3135086 h 3135086"/>
              <a:gd name="connsiteX5" fmla="*/ 2931885 w 2931885"/>
              <a:gd name="connsiteY5" fmla="*/ 2423886 h 3135086"/>
              <a:gd name="connsiteX6" fmla="*/ 2438400 w 2931885"/>
              <a:gd name="connsiteY6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1885" h="3135086">
                <a:moveTo>
                  <a:pt x="2438400" y="0"/>
                </a:moveTo>
                <a:lnTo>
                  <a:pt x="1117600" y="29029"/>
                </a:lnTo>
                <a:lnTo>
                  <a:pt x="203200" y="1262743"/>
                </a:lnTo>
                <a:lnTo>
                  <a:pt x="0" y="2786743"/>
                </a:lnTo>
                <a:lnTo>
                  <a:pt x="1161142" y="3135086"/>
                </a:lnTo>
                <a:lnTo>
                  <a:pt x="2931885" y="2423886"/>
                </a:lnTo>
                <a:lnTo>
                  <a:pt x="24384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9592" y="1352494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konvex</a:t>
            </a:r>
            <a:endParaRPr lang="de-DE" sz="4000" b="1" dirty="0"/>
          </a:p>
        </p:txBody>
      </p:sp>
      <p:cxnSp>
        <p:nvCxnSpPr>
          <p:cNvPr id="20" name="Gerade Verbindung 19"/>
          <p:cNvCxnSpPr>
            <a:endCxn id="18" idx="0"/>
          </p:cNvCxnSpPr>
          <p:nvPr/>
        </p:nvCxnSpPr>
        <p:spPr>
          <a:xfrm flipV="1">
            <a:off x="1352731" y="2776061"/>
            <a:ext cx="1059029" cy="1932247"/>
          </a:xfrm>
          <a:prstGeom prst="line">
            <a:avLst/>
          </a:prstGeom>
          <a:noFill/>
          <a:ln w="38100"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1331640" y="4564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39752" y="27760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488500" y="2895835"/>
            <a:ext cx="59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948211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2378051" y="800574"/>
            <a:ext cx="946818" cy="788290"/>
          </a:xfrm>
          <a:custGeom>
            <a:avLst/>
            <a:gdLst>
              <a:gd name="connsiteX0" fmla="*/ 354976 w 950061"/>
              <a:gd name="connsiteY0" fmla="*/ 13664 h 880757"/>
              <a:gd name="connsiteX1" fmla="*/ 6633 w 950061"/>
              <a:gd name="connsiteY1" fmla="*/ 332978 h 880757"/>
              <a:gd name="connsiteX2" fmla="*/ 180804 w 950061"/>
              <a:gd name="connsiteY2" fmla="*/ 870007 h 880757"/>
              <a:gd name="connsiteX3" fmla="*/ 819433 w 950061"/>
              <a:gd name="connsiteY3" fmla="*/ 681321 h 880757"/>
              <a:gd name="connsiteX4" fmla="*/ 398519 w 950061"/>
              <a:gd name="connsiteY4" fmla="*/ 550693 h 880757"/>
              <a:gd name="connsiteX5" fmla="*/ 950061 w 950061"/>
              <a:gd name="connsiteY5" fmla="*/ 782921 h 880757"/>
              <a:gd name="connsiteX6" fmla="*/ 354976 w 950061"/>
              <a:gd name="connsiteY6" fmla="*/ 13664 h 880757"/>
              <a:gd name="connsiteX0" fmla="*/ 351234 w 946319"/>
              <a:gd name="connsiteY0" fmla="*/ 12226 h 797902"/>
              <a:gd name="connsiteX1" fmla="*/ 2891 w 946319"/>
              <a:gd name="connsiteY1" fmla="*/ 331540 h 797902"/>
              <a:gd name="connsiteX2" fmla="*/ 220605 w 946319"/>
              <a:gd name="connsiteY2" fmla="*/ 636340 h 797902"/>
              <a:gd name="connsiteX3" fmla="*/ 815691 w 946319"/>
              <a:gd name="connsiteY3" fmla="*/ 679883 h 797902"/>
              <a:gd name="connsiteX4" fmla="*/ 394777 w 946319"/>
              <a:gd name="connsiteY4" fmla="*/ 549255 h 797902"/>
              <a:gd name="connsiteX5" fmla="*/ 946319 w 946319"/>
              <a:gd name="connsiteY5" fmla="*/ 781483 h 797902"/>
              <a:gd name="connsiteX6" fmla="*/ 351234 w 946319"/>
              <a:gd name="connsiteY6" fmla="*/ 12226 h 797902"/>
              <a:gd name="connsiteX0" fmla="*/ 350636 w 945721"/>
              <a:gd name="connsiteY0" fmla="*/ 12226 h 797902"/>
              <a:gd name="connsiteX1" fmla="*/ 2293 w 945721"/>
              <a:gd name="connsiteY1" fmla="*/ 331540 h 797902"/>
              <a:gd name="connsiteX2" fmla="*/ 220007 w 945721"/>
              <a:gd name="connsiteY2" fmla="*/ 636340 h 797902"/>
              <a:gd name="connsiteX3" fmla="*/ 611893 w 945721"/>
              <a:gd name="connsiteY3" fmla="*/ 462169 h 797902"/>
              <a:gd name="connsiteX4" fmla="*/ 394179 w 945721"/>
              <a:gd name="connsiteY4" fmla="*/ 549255 h 797902"/>
              <a:gd name="connsiteX5" fmla="*/ 945721 w 945721"/>
              <a:gd name="connsiteY5" fmla="*/ 781483 h 797902"/>
              <a:gd name="connsiteX6" fmla="*/ 350636 w 945721"/>
              <a:gd name="connsiteY6" fmla="*/ 12226 h 797902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818"/>
              <a:gd name="connsiteY0" fmla="*/ 12226 h 788290"/>
              <a:gd name="connsiteX1" fmla="*/ 2293 w 946818"/>
              <a:gd name="connsiteY1" fmla="*/ 331540 h 788290"/>
              <a:gd name="connsiteX2" fmla="*/ 220007 w 946818"/>
              <a:gd name="connsiteY2" fmla="*/ 636340 h 788290"/>
              <a:gd name="connsiteX3" fmla="*/ 611893 w 946818"/>
              <a:gd name="connsiteY3" fmla="*/ 462169 h 788290"/>
              <a:gd name="connsiteX4" fmla="*/ 190979 w 946818"/>
              <a:gd name="connsiteY4" fmla="*/ 404112 h 788290"/>
              <a:gd name="connsiteX5" fmla="*/ 945721 w 946818"/>
              <a:gd name="connsiteY5" fmla="*/ 781483 h 788290"/>
              <a:gd name="connsiteX6" fmla="*/ 350636 w 946818"/>
              <a:gd name="connsiteY6" fmla="*/ 12226 h 7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818" h="788290">
                <a:moveTo>
                  <a:pt x="350636" y="12226"/>
                </a:moveTo>
                <a:cubicBezTo>
                  <a:pt x="193398" y="-62765"/>
                  <a:pt x="24064" y="227521"/>
                  <a:pt x="2293" y="331540"/>
                </a:cubicBezTo>
                <a:cubicBezTo>
                  <a:pt x="-19478" y="435559"/>
                  <a:pt x="118407" y="614569"/>
                  <a:pt x="220007" y="636340"/>
                </a:cubicBezTo>
                <a:cubicBezTo>
                  <a:pt x="321607" y="658112"/>
                  <a:pt x="616731" y="500874"/>
                  <a:pt x="611893" y="462169"/>
                </a:cubicBezTo>
                <a:cubicBezTo>
                  <a:pt x="607055" y="423464"/>
                  <a:pt x="241779" y="198493"/>
                  <a:pt x="190979" y="404112"/>
                </a:cubicBezTo>
                <a:cubicBezTo>
                  <a:pt x="212750" y="421045"/>
                  <a:pt x="919112" y="846797"/>
                  <a:pt x="945721" y="781483"/>
                </a:cubicBezTo>
                <a:cubicBezTo>
                  <a:pt x="972331" y="716169"/>
                  <a:pt x="507874" y="87217"/>
                  <a:pt x="350636" y="1222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547664" y="798210"/>
            <a:ext cx="2318568" cy="2304256"/>
            <a:chOff x="2829496" y="332656"/>
            <a:chExt cx="2318568" cy="2304256"/>
          </a:xfrm>
        </p:grpSpPr>
        <p:sp>
          <p:nvSpPr>
            <p:cNvPr id="7" name="Ellipse 6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Bogen 8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6576909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2658376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602514" y="798286"/>
            <a:ext cx="2046515" cy="2220685"/>
          </a:xfrm>
          <a:custGeom>
            <a:avLst/>
            <a:gdLst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799772 w 2046515"/>
              <a:gd name="connsiteY127" fmla="*/ 246743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22514 w 2046515"/>
              <a:gd name="connsiteY98" fmla="*/ 275771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</a:cxnLst>
            <a:rect l="l" t="t" r="r" b="b"/>
            <a:pathLst>
              <a:path w="2046515" h="2220685">
                <a:moveTo>
                  <a:pt x="1045029" y="0"/>
                </a:moveTo>
                <a:lnTo>
                  <a:pt x="362857" y="377371"/>
                </a:lnTo>
                <a:lnTo>
                  <a:pt x="130629" y="754743"/>
                </a:lnTo>
                <a:lnTo>
                  <a:pt x="0" y="1190171"/>
                </a:lnTo>
                <a:cubicBezTo>
                  <a:pt x="9676" y="1233714"/>
                  <a:pt x="18211" y="1277527"/>
                  <a:pt x="29029" y="1320800"/>
                </a:cubicBezTo>
                <a:cubicBezTo>
                  <a:pt x="32740" y="1335643"/>
                  <a:pt x="39340" y="1349632"/>
                  <a:pt x="43543" y="1364343"/>
                </a:cubicBezTo>
                <a:cubicBezTo>
                  <a:pt x="47966" y="1379823"/>
                  <a:pt x="62334" y="1447516"/>
                  <a:pt x="72572" y="1465943"/>
                </a:cubicBezTo>
                <a:cubicBezTo>
                  <a:pt x="89515" y="1496440"/>
                  <a:pt x="111277" y="1524000"/>
                  <a:pt x="130629" y="1553028"/>
                </a:cubicBezTo>
                <a:cubicBezTo>
                  <a:pt x="156433" y="1591734"/>
                  <a:pt x="164514" y="1610025"/>
                  <a:pt x="203200" y="1640114"/>
                </a:cubicBezTo>
                <a:cubicBezTo>
                  <a:pt x="230739" y="1661533"/>
                  <a:pt x="257188" y="1687138"/>
                  <a:pt x="290286" y="1698171"/>
                </a:cubicBezTo>
                <a:cubicBezTo>
                  <a:pt x="400775" y="1735001"/>
                  <a:pt x="347367" y="1721199"/>
                  <a:pt x="449943" y="1741714"/>
                </a:cubicBezTo>
                <a:cubicBezTo>
                  <a:pt x="595086" y="1736876"/>
                  <a:pt x="740414" y="1735985"/>
                  <a:pt x="885372" y="1727200"/>
                </a:cubicBezTo>
                <a:cubicBezTo>
                  <a:pt x="900643" y="1726274"/>
                  <a:pt x="913913" y="1715686"/>
                  <a:pt x="928915" y="1712685"/>
                </a:cubicBezTo>
                <a:cubicBezTo>
                  <a:pt x="962461" y="1705976"/>
                  <a:pt x="996648" y="1703009"/>
                  <a:pt x="1030515" y="1698171"/>
                </a:cubicBezTo>
                <a:cubicBezTo>
                  <a:pt x="1070174" y="1684951"/>
                  <a:pt x="1138282" y="1666811"/>
                  <a:pt x="1175657" y="1640114"/>
                </a:cubicBezTo>
                <a:cubicBezTo>
                  <a:pt x="1192360" y="1628183"/>
                  <a:pt x="1203615" y="1609929"/>
                  <a:pt x="1219200" y="1596571"/>
                </a:cubicBezTo>
                <a:cubicBezTo>
                  <a:pt x="1276671" y="1547310"/>
                  <a:pt x="1282681" y="1563584"/>
                  <a:pt x="1320800" y="1494971"/>
                </a:cubicBezTo>
                <a:cubicBezTo>
                  <a:pt x="1333453" y="1472196"/>
                  <a:pt x="1339248" y="1446208"/>
                  <a:pt x="1349829" y="1422400"/>
                </a:cubicBezTo>
                <a:cubicBezTo>
                  <a:pt x="1431184" y="1239352"/>
                  <a:pt x="1321841" y="1506882"/>
                  <a:pt x="1407886" y="1291771"/>
                </a:cubicBezTo>
                <a:cubicBezTo>
                  <a:pt x="1412724" y="1262742"/>
                  <a:pt x="1422400" y="1234114"/>
                  <a:pt x="1422400" y="1204685"/>
                </a:cubicBezTo>
                <a:cubicBezTo>
                  <a:pt x="1422400" y="1151247"/>
                  <a:pt x="1417734" y="1097551"/>
                  <a:pt x="1407886" y="1045028"/>
                </a:cubicBezTo>
                <a:cubicBezTo>
                  <a:pt x="1395642" y="979728"/>
                  <a:pt x="1368971" y="956549"/>
                  <a:pt x="1320800" y="914400"/>
                </a:cubicBezTo>
                <a:cubicBezTo>
                  <a:pt x="1302595" y="898470"/>
                  <a:pt x="1284380" y="881675"/>
                  <a:pt x="1262743" y="870857"/>
                </a:cubicBezTo>
                <a:cubicBezTo>
                  <a:pt x="1235375" y="857173"/>
                  <a:pt x="1203902" y="853597"/>
                  <a:pt x="1175657" y="841828"/>
                </a:cubicBezTo>
                <a:cubicBezTo>
                  <a:pt x="1145699" y="829345"/>
                  <a:pt x="1117600" y="812799"/>
                  <a:pt x="1088572" y="798285"/>
                </a:cubicBezTo>
                <a:cubicBezTo>
                  <a:pt x="1025677" y="803123"/>
                  <a:pt x="962007" y="801837"/>
                  <a:pt x="899886" y="812800"/>
                </a:cubicBezTo>
                <a:cubicBezTo>
                  <a:pt x="845851" y="822336"/>
                  <a:pt x="753398" y="917090"/>
                  <a:pt x="740229" y="943428"/>
                </a:cubicBezTo>
                <a:cubicBezTo>
                  <a:pt x="730553" y="962780"/>
                  <a:pt x="723202" y="983482"/>
                  <a:pt x="711200" y="1001485"/>
                </a:cubicBezTo>
                <a:cubicBezTo>
                  <a:pt x="671849" y="1060512"/>
                  <a:pt x="611304" y="1122561"/>
                  <a:pt x="580572" y="1190171"/>
                </a:cubicBezTo>
                <a:cubicBezTo>
                  <a:pt x="567910" y="1218027"/>
                  <a:pt x="562633" y="1248739"/>
                  <a:pt x="551543" y="1277257"/>
                </a:cubicBezTo>
                <a:cubicBezTo>
                  <a:pt x="528747" y="1335875"/>
                  <a:pt x="502919" y="1393270"/>
                  <a:pt x="478972" y="1451428"/>
                </a:cubicBezTo>
                <a:cubicBezTo>
                  <a:pt x="469052" y="1475520"/>
                  <a:pt x="449943" y="1524000"/>
                  <a:pt x="449943" y="1524000"/>
                </a:cubicBezTo>
                <a:cubicBezTo>
                  <a:pt x="405844" y="1744500"/>
                  <a:pt x="395523" y="1727249"/>
                  <a:pt x="449943" y="2032000"/>
                </a:cubicBezTo>
                <a:cubicBezTo>
                  <a:pt x="453551" y="2052207"/>
                  <a:pt x="476783" y="2063612"/>
                  <a:pt x="493486" y="2075543"/>
                </a:cubicBezTo>
                <a:cubicBezTo>
                  <a:pt x="511092" y="2088119"/>
                  <a:pt x="531771" y="2095784"/>
                  <a:pt x="551543" y="2104571"/>
                </a:cubicBezTo>
                <a:cubicBezTo>
                  <a:pt x="603612" y="2127713"/>
                  <a:pt x="619778" y="2132154"/>
                  <a:pt x="667657" y="2148114"/>
                </a:cubicBezTo>
                <a:cubicBezTo>
                  <a:pt x="730552" y="2143276"/>
                  <a:pt x="794939" y="2148048"/>
                  <a:pt x="856343" y="2133600"/>
                </a:cubicBezTo>
                <a:cubicBezTo>
                  <a:pt x="879890" y="2128059"/>
                  <a:pt x="893397" y="2102059"/>
                  <a:pt x="914400" y="2090057"/>
                </a:cubicBezTo>
                <a:cubicBezTo>
                  <a:pt x="961365" y="2063220"/>
                  <a:pt x="1014536" y="2047489"/>
                  <a:pt x="1059543" y="2017485"/>
                </a:cubicBezTo>
                <a:cubicBezTo>
                  <a:pt x="1105252" y="1987013"/>
                  <a:pt x="1133696" y="1965451"/>
                  <a:pt x="1190172" y="1944914"/>
                </a:cubicBezTo>
                <a:cubicBezTo>
                  <a:pt x="1213356" y="1936483"/>
                  <a:pt x="1238553" y="1935238"/>
                  <a:pt x="1262743" y="1930400"/>
                </a:cubicBezTo>
                <a:cubicBezTo>
                  <a:pt x="1333600" y="1894971"/>
                  <a:pt x="1400464" y="1863394"/>
                  <a:pt x="1465943" y="1814285"/>
                </a:cubicBezTo>
                <a:cubicBezTo>
                  <a:pt x="1485295" y="1799771"/>
                  <a:pt x="1507495" y="1788427"/>
                  <a:pt x="1524000" y="1770743"/>
                </a:cubicBezTo>
                <a:cubicBezTo>
                  <a:pt x="1575565" y="1715495"/>
                  <a:pt x="1669143" y="1596571"/>
                  <a:pt x="1669143" y="1596571"/>
                </a:cubicBezTo>
                <a:cubicBezTo>
                  <a:pt x="1719233" y="1446296"/>
                  <a:pt x="1693206" y="1541577"/>
                  <a:pt x="1669143" y="1204685"/>
                </a:cubicBezTo>
                <a:cubicBezTo>
                  <a:pt x="1665394" y="1152198"/>
                  <a:pt x="1652581" y="1143556"/>
                  <a:pt x="1625600" y="1103085"/>
                </a:cubicBezTo>
                <a:cubicBezTo>
                  <a:pt x="1596383" y="1015435"/>
                  <a:pt x="1618378" y="1066119"/>
                  <a:pt x="1524000" y="943428"/>
                </a:cubicBezTo>
                <a:cubicBezTo>
                  <a:pt x="1495992" y="907018"/>
                  <a:pt x="1459442" y="858182"/>
                  <a:pt x="1422400" y="827314"/>
                </a:cubicBezTo>
                <a:cubicBezTo>
                  <a:pt x="1380023" y="792000"/>
                  <a:pt x="1341111" y="750384"/>
                  <a:pt x="1291772" y="725714"/>
                </a:cubicBezTo>
                <a:cubicBezTo>
                  <a:pt x="1220031" y="689843"/>
                  <a:pt x="1254241" y="703527"/>
                  <a:pt x="1190172" y="682171"/>
                </a:cubicBezTo>
                <a:cubicBezTo>
                  <a:pt x="1107924" y="687009"/>
                  <a:pt x="1024364" y="681269"/>
                  <a:pt x="943429" y="696685"/>
                </a:cubicBezTo>
                <a:cubicBezTo>
                  <a:pt x="919666" y="701211"/>
                  <a:pt x="905885" y="727407"/>
                  <a:pt x="885372" y="740228"/>
                </a:cubicBezTo>
                <a:cubicBezTo>
                  <a:pt x="802662" y="791922"/>
                  <a:pt x="845112" y="745023"/>
                  <a:pt x="754743" y="812800"/>
                </a:cubicBezTo>
                <a:cubicBezTo>
                  <a:pt x="738322" y="825116"/>
                  <a:pt x="727087" y="843345"/>
                  <a:pt x="711200" y="856343"/>
                </a:cubicBezTo>
                <a:cubicBezTo>
                  <a:pt x="673755" y="886979"/>
                  <a:pt x="629296" y="909218"/>
                  <a:pt x="595086" y="943428"/>
                </a:cubicBezTo>
                <a:cubicBezTo>
                  <a:pt x="465327" y="1073187"/>
                  <a:pt x="610491" y="923748"/>
                  <a:pt x="478972" y="1074057"/>
                </a:cubicBezTo>
                <a:cubicBezTo>
                  <a:pt x="465455" y="1089505"/>
                  <a:pt x="448031" y="1101397"/>
                  <a:pt x="435429" y="1117600"/>
                </a:cubicBezTo>
                <a:cubicBezTo>
                  <a:pt x="414010" y="1145139"/>
                  <a:pt x="392974" y="1173480"/>
                  <a:pt x="377372" y="1204685"/>
                </a:cubicBezTo>
                <a:cubicBezTo>
                  <a:pt x="367696" y="1224038"/>
                  <a:pt x="360919" y="1245136"/>
                  <a:pt x="348343" y="1262743"/>
                </a:cubicBezTo>
                <a:cubicBezTo>
                  <a:pt x="336412" y="1279446"/>
                  <a:pt x="319314" y="1291771"/>
                  <a:pt x="304800" y="1306285"/>
                </a:cubicBezTo>
                <a:cubicBezTo>
                  <a:pt x="295124" y="1325638"/>
                  <a:pt x="284295" y="1344456"/>
                  <a:pt x="275772" y="1364343"/>
                </a:cubicBezTo>
                <a:cubicBezTo>
                  <a:pt x="237129" y="1454509"/>
                  <a:pt x="258271" y="1529273"/>
                  <a:pt x="275772" y="1640114"/>
                </a:cubicBezTo>
                <a:cubicBezTo>
                  <a:pt x="279984" y="1666791"/>
                  <a:pt x="335064" y="1711265"/>
                  <a:pt x="348343" y="1727200"/>
                </a:cubicBezTo>
                <a:cubicBezTo>
                  <a:pt x="389549" y="1776647"/>
                  <a:pt x="368627" y="1776512"/>
                  <a:pt x="420915" y="1828800"/>
                </a:cubicBezTo>
                <a:cubicBezTo>
                  <a:pt x="462093" y="1869978"/>
                  <a:pt x="469219" y="1852357"/>
                  <a:pt x="522515" y="1872343"/>
                </a:cubicBezTo>
                <a:cubicBezTo>
                  <a:pt x="542774" y="1879940"/>
                  <a:pt x="561220" y="1891695"/>
                  <a:pt x="580572" y="1901371"/>
                </a:cubicBezTo>
                <a:cubicBezTo>
                  <a:pt x="822846" y="1892719"/>
                  <a:pt x="882552" y="1918766"/>
                  <a:pt x="1045029" y="1872343"/>
                </a:cubicBezTo>
                <a:cubicBezTo>
                  <a:pt x="1059740" y="1868140"/>
                  <a:pt x="1074058" y="1862666"/>
                  <a:pt x="1088572" y="1857828"/>
                </a:cubicBezTo>
                <a:cubicBezTo>
                  <a:pt x="1107924" y="1843314"/>
                  <a:pt x="1125626" y="1826287"/>
                  <a:pt x="1146629" y="1814285"/>
                </a:cubicBezTo>
                <a:cubicBezTo>
                  <a:pt x="1159913" y="1806694"/>
                  <a:pt x="1179880" y="1811092"/>
                  <a:pt x="1190172" y="1799771"/>
                </a:cubicBezTo>
                <a:cubicBezTo>
                  <a:pt x="1203994" y="1784567"/>
                  <a:pt x="1348541" y="1575385"/>
                  <a:pt x="1364343" y="1538514"/>
                </a:cubicBezTo>
                <a:cubicBezTo>
                  <a:pt x="1378857" y="1504647"/>
                  <a:pt x="1387448" y="1467572"/>
                  <a:pt x="1407886" y="1436914"/>
                </a:cubicBezTo>
                <a:cubicBezTo>
                  <a:pt x="1426862" y="1408449"/>
                  <a:pt x="1457729" y="1389912"/>
                  <a:pt x="1480457" y="1364343"/>
                </a:cubicBezTo>
                <a:cubicBezTo>
                  <a:pt x="1537080" y="1300641"/>
                  <a:pt x="1516039" y="1307291"/>
                  <a:pt x="1567543" y="1233714"/>
                </a:cubicBezTo>
                <a:cubicBezTo>
                  <a:pt x="1585308" y="1208335"/>
                  <a:pt x="1606248" y="1185333"/>
                  <a:pt x="1625600" y="1161143"/>
                </a:cubicBezTo>
                <a:cubicBezTo>
                  <a:pt x="1655986" y="1069986"/>
                  <a:pt x="1675902" y="1050789"/>
                  <a:pt x="1640115" y="943428"/>
                </a:cubicBezTo>
                <a:cubicBezTo>
                  <a:pt x="1633624" y="923955"/>
                  <a:pt x="1611914" y="913522"/>
                  <a:pt x="1596572" y="899885"/>
                </a:cubicBezTo>
                <a:cubicBezTo>
                  <a:pt x="1568330" y="874781"/>
                  <a:pt x="1537728" y="852418"/>
                  <a:pt x="1509486" y="827314"/>
                </a:cubicBezTo>
                <a:cubicBezTo>
                  <a:pt x="1494144" y="813677"/>
                  <a:pt x="1484700" y="792108"/>
                  <a:pt x="1465943" y="783771"/>
                </a:cubicBezTo>
                <a:cubicBezTo>
                  <a:pt x="1439050" y="771819"/>
                  <a:pt x="1407886" y="774095"/>
                  <a:pt x="1378857" y="769257"/>
                </a:cubicBezTo>
                <a:cubicBezTo>
                  <a:pt x="1285966" y="732100"/>
                  <a:pt x="1285882" y="719103"/>
                  <a:pt x="1161143" y="754743"/>
                </a:cubicBezTo>
                <a:cubicBezTo>
                  <a:pt x="1137883" y="761389"/>
                  <a:pt x="1122438" y="783771"/>
                  <a:pt x="1103086" y="798285"/>
                </a:cubicBezTo>
                <a:cubicBezTo>
                  <a:pt x="1082409" y="839639"/>
                  <a:pt x="1057850" y="892467"/>
                  <a:pt x="1030515" y="928914"/>
                </a:cubicBezTo>
                <a:cubicBezTo>
                  <a:pt x="1018199" y="945335"/>
                  <a:pt x="998358" y="955378"/>
                  <a:pt x="986972" y="972457"/>
                </a:cubicBezTo>
                <a:cubicBezTo>
                  <a:pt x="940604" y="1042009"/>
                  <a:pt x="943454" y="1071087"/>
                  <a:pt x="914400" y="1146628"/>
                </a:cubicBezTo>
                <a:cubicBezTo>
                  <a:pt x="901173" y="1181018"/>
                  <a:pt x="887335" y="1215272"/>
                  <a:pt x="870857" y="1248228"/>
                </a:cubicBezTo>
                <a:cubicBezTo>
                  <a:pt x="858241" y="1273460"/>
                  <a:pt x="842461" y="1297000"/>
                  <a:pt x="827315" y="1320800"/>
                </a:cubicBezTo>
                <a:cubicBezTo>
                  <a:pt x="758661" y="1428685"/>
                  <a:pt x="748834" y="1435254"/>
                  <a:pt x="653143" y="1553028"/>
                </a:cubicBezTo>
                <a:cubicBezTo>
                  <a:pt x="629315" y="1582355"/>
                  <a:pt x="603244" y="1609885"/>
                  <a:pt x="580572" y="1640114"/>
                </a:cubicBezTo>
                <a:cubicBezTo>
                  <a:pt x="551543" y="1678819"/>
                  <a:pt x="536759" y="1734591"/>
                  <a:pt x="493486" y="1756228"/>
                </a:cubicBezTo>
                <a:lnTo>
                  <a:pt x="435429" y="1785257"/>
                </a:lnTo>
                <a:cubicBezTo>
                  <a:pt x="420915" y="1775581"/>
                  <a:pt x="404221" y="1768563"/>
                  <a:pt x="391886" y="1756228"/>
                </a:cubicBezTo>
                <a:cubicBezTo>
                  <a:pt x="350460" y="1714802"/>
                  <a:pt x="334002" y="1623182"/>
                  <a:pt x="319315" y="1582057"/>
                </a:cubicBezTo>
                <a:cubicBezTo>
                  <a:pt x="284704" y="1485146"/>
                  <a:pt x="282464" y="1515309"/>
                  <a:pt x="261257" y="1393371"/>
                </a:cubicBezTo>
                <a:cubicBezTo>
                  <a:pt x="237197" y="1255027"/>
                  <a:pt x="230076" y="1151976"/>
                  <a:pt x="217715" y="1016000"/>
                </a:cubicBezTo>
                <a:cubicBezTo>
                  <a:pt x="232229" y="851505"/>
                  <a:pt x="236761" y="685821"/>
                  <a:pt x="261257" y="522514"/>
                </a:cubicBezTo>
                <a:cubicBezTo>
                  <a:pt x="264224" y="502733"/>
                  <a:pt x="358429" y="340787"/>
                  <a:pt x="362857" y="333828"/>
                </a:cubicBezTo>
                <a:cubicBezTo>
                  <a:pt x="411651" y="257151"/>
                  <a:pt x="437848" y="227390"/>
                  <a:pt x="464457" y="217714"/>
                </a:cubicBezTo>
                <a:cubicBezTo>
                  <a:pt x="491067" y="208038"/>
                  <a:pt x="503162" y="273352"/>
                  <a:pt x="522514" y="275771"/>
                </a:cubicBezTo>
                <a:cubicBezTo>
                  <a:pt x="541866" y="278190"/>
                  <a:pt x="561220" y="237067"/>
                  <a:pt x="580572" y="232229"/>
                </a:cubicBezTo>
                <a:cubicBezTo>
                  <a:pt x="599925" y="227391"/>
                  <a:pt x="628953" y="253999"/>
                  <a:pt x="638629" y="246742"/>
                </a:cubicBezTo>
                <a:cubicBezTo>
                  <a:pt x="648305" y="239485"/>
                  <a:pt x="619277" y="203199"/>
                  <a:pt x="638629" y="188685"/>
                </a:cubicBezTo>
                <a:cubicBezTo>
                  <a:pt x="657981" y="174171"/>
                  <a:pt x="727144" y="165177"/>
                  <a:pt x="754743" y="159657"/>
                </a:cubicBezTo>
                <a:cubicBezTo>
                  <a:pt x="774095" y="164495"/>
                  <a:pt x="778933" y="41124"/>
                  <a:pt x="812800" y="43543"/>
                </a:cubicBezTo>
                <a:cubicBezTo>
                  <a:pt x="846667" y="45962"/>
                  <a:pt x="890764" y="97395"/>
                  <a:pt x="957943" y="174171"/>
                </a:cubicBezTo>
                <a:cubicBezTo>
                  <a:pt x="971460" y="189619"/>
                  <a:pt x="989413" y="201114"/>
                  <a:pt x="1001486" y="217714"/>
                </a:cubicBezTo>
                <a:cubicBezTo>
                  <a:pt x="1028332" y="254627"/>
                  <a:pt x="1046672" y="297314"/>
                  <a:pt x="1074057" y="333828"/>
                </a:cubicBezTo>
                <a:cubicBezTo>
                  <a:pt x="1119401" y="394287"/>
                  <a:pt x="1185402" y="440405"/>
                  <a:pt x="1219200" y="508000"/>
                </a:cubicBezTo>
                <a:cubicBezTo>
                  <a:pt x="1233714" y="537028"/>
                  <a:pt x="1244416" y="568300"/>
                  <a:pt x="1262743" y="595085"/>
                </a:cubicBezTo>
                <a:cubicBezTo>
                  <a:pt x="1307551" y="660574"/>
                  <a:pt x="1359684" y="720738"/>
                  <a:pt x="1407886" y="783771"/>
                </a:cubicBezTo>
                <a:cubicBezTo>
                  <a:pt x="1422581" y="802987"/>
                  <a:pt x="1440611" y="820191"/>
                  <a:pt x="1451429" y="841828"/>
                </a:cubicBezTo>
                <a:lnTo>
                  <a:pt x="1538515" y="1016000"/>
                </a:lnTo>
                <a:cubicBezTo>
                  <a:pt x="1548191" y="1035352"/>
                  <a:pt x="1560701" y="1053531"/>
                  <a:pt x="1567543" y="1074057"/>
                </a:cubicBezTo>
                <a:cubicBezTo>
                  <a:pt x="1610671" y="1203443"/>
                  <a:pt x="1541678" y="999302"/>
                  <a:pt x="1611086" y="1190171"/>
                </a:cubicBezTo>
                <a:cubicBezTo>
                  <a:pt x="1621543" y="1218928"/>
                  <a:pt x="1626431" y="1249888"/>
                  <a:pt x="1640115" y="1277257"/>
                </a:cubicBezTo>
                <a:cubicBezTo>
                  <a:pt x="1649791" y="1296609"/>
                  <a:pt x="1661546" y="1315055"/>
                  <a:pt x="1669143" y="1335314"/>
                </a:cubicBezTo>
                <a:cubicBezTo>
                  <a:pt x="1728424" y="1493398"/>
                  <a:pt x="1631871" y="1289801"/>
                  <a:pt x="1712686" y="1451428"/>
                </a:cubicBezTo>
                <a:cubicBezTo>
                  <a:pt x="1717524" y="1427238"/>
                  <a:pt x="1722787" y="1403128"/>
                  <a:pt x="1727200" y="1378857"/>
                </a:cubicBezTo>
                <a:cubicBezTo>
                  <a:pt x="1741844" y="1298319"/>
                  <a:pt x="1733650" y="1308441"/>
                  <a:pt x="1756229" y="1248228"/>
                </a:cubicBezTo>
                <a:cubicBezTo>
                  <a:pt x="1765377" y="1223833"/>
                  <a:pt x="1771449" y="1197751"/>
                  <a:pt x="1785257" y="1175657"/>
                </a:cubicBezTo>
                <a:cubicBezTo>
                  <a:pt x="1796136" y="1158251"/>
                  <a:pt x="1817414" y="1149193"/>
                  <a:pt x="1828800" y="1132114"/>
                </a:cubicBezTo>
                <a:cubicBezTo>
                  <a:pt x="1846803" y="1105110"/>
                  <a:pt x="1856581" y="1073399"/>
                  <a:pt x="1872343" y="1045028"/>
                </a:cubicBezTo>
                <a:cubicBezTo>
                  <a:pt x="1920699" y="957987"/>
                  <a:pt x="1879692" y="1044907"/>
                  <a:pt x="1944915" y="957943"/>
                </a:cubicBezTo>
                <a:cubicBezTo>
                  <a:pt x="1961841" y="935374"/>
                  <a:pt x="1975841" y="910603"/>
                  <a:pt x="1988457" y="885371"/>
                </a:cubicBezTo>
                <a:cubicBezTo>
                  <a:pt x="2003336" y="855613"/>
                  <a:pt x="2011964" y="796867"/>
                  <a:pt x="2017486" y="769257"/>
                </a:cubicBezTo>
                <a:cubicBezTo>
                  <a:pt x="2007810" y="672495"/>
                  <a:pt x="1744133" y="408819"/>
                  <a:pt x="1683657" y="362857"/>
                </a:cubicBezTo>
                <a:cubicBezTo>
                  <a:pt x="1623181" y="316895"/>
                  <a:pt x="1661886" y="503162"/>
                  <a:pt x="1654629" y="493486"/>
                </a:cubicBezTo>
                <a:cubicBezTo>
                  <a:pt x="1647372" y="483810"/>
                  <a:pt x="1723976" y="360706"/>
                  <a:pt x="1640115" y="304800"/>
                </a:cubicBezTo>
                <a:cubicBezTo>
                  <a:pt x="1571440" y="313384"/>
                  <a:pt x="1623181" y="285447"/>
                  <a:pt x="1611086" y="290285"/>
                </a:cubicBezTo>
                <a:cubicBezTo>
                  <a:pt x="1598991" y="295123"/>
                  <a:pt x="1585902" y="324648"/>
                  <a:pt x="1567543" y="333828"/>
                </a:cubicBezTo>
                <a:cubicBezTo>
                  <a:pt x="1526491" y="354354"/>
                  <a:pt x="1479891" y="361255"/>
                  <a:pt x="1436915" y="377371"/>
                </a:cubicBezTo>
                <a:cubicBezTo>
                  <a:pt x="1253647" y="446097"/>
                  <a:pt x="1415175" y="398747"/>
                  <a:pt x="1190172" y="493485"/>
                </a:cubicBezTo>
                <a:cubicBezTo>
                  <a:pt x="1147870" y="511296"/>
                  <a:pt x="1101023" y="517380"/>
                  <a:pt x="1059543" y="537028"/>
                </a:cubicBezTo>
                <a:cubicBezTo>
                  <a:pt x="1008553" y="561181"/>
                  <a:pt x="963576" y="596453"/>
                  <a:pt x="914400" y="624114"/>
                </a:cubicBezTo>
                <a:cubicBezTo>
                  <a:pt x="886113" y="640025"/>
                  <a:pt x="853830" y="648941"/>
                  <a:pt x="827315" y="667657"/>
                </a:cubicBezTo>
                <a:cubicBezTo>
                  <a:pt x="780562" y="700659"/>
                  <a:pt x="662910" y="795417"/>
                  <a:pt x="609600" y="856343"/>
                </a:cubicBezTo>
                <a:cubicBezTo>
                  <a:pt x="593671" y="874548"/>
                  <a:pt x="579929" y="894582"/>
                  <a:pt x="566057" y="914400"/>
                </a:cubicBezTo>
                <a:cubicBezTo>
                  <a:pt x="546050" y="942981"/>
                  <a:pt x="508000" y="1001485"/>
                  <a:pt x="508000" y="1001485"/>
                </a:cubicBezTo>
                <a:cubicBezTo>
                  <a:pt x="503162" y="1015999"/>
                  <a:pt x="497197" y="1030185"/>
                  <a:pt x="493486" y="1045028"/>
                </a:cubicBezTo>
                <a:cubicBezTo>
                  <a:pt x="487503" y="1068961"/>
                  <a:pt x="487634" y="1094501"/>
                  <a:pt x="478972" y="1117600"/>
                </a:cubicBezTo>
                <a:cubicBezTo>
                  <a:pt x="472847" y="1133933"/>
                  <a:pt x="459619" y="1146629"/>
                  <a:pt x="449943" y="1161143"/>
                </a:cubicBezTo>
                <a:cubicBezTo>
                  <a:pt x="435429" y="1204686"/>
                  <a:pt x="420914" y="1335314"/>
                  <a:pt x="406400" y="1291771"/>
                </a:cubicBezTo>
                <a:cubicBezTo>
                  <a:pt x="401562" y="1277257"/>
                  <a:pt x="395597" y="1263071"/>
                  <a:pt x="391886" y="1248228"/>
                </a:cubicBezTo>
                <a:cubicBezTo>
                  <a:pt x="385903" y="1224295"/>
                  <a:pt x="386765" y="1198468"/>
                  <a:pt x="377372" y="1175657"/>
                </a:cubicBezTo>
                <a:cubicBezTo>
                  <a:pt x="352658" y="1115636"/>
                  <a:pt x="306029" y="1064457"/>
                  <a:pt x="290286" y="1001485"/>
                </a:cubicBezTo>
                <a:lnTo>
                  <a:pt x="232229" y="769257"/>
                </a:lnTo>
                <a:cubicBezTo>
                  <a:pt x="244833" y="668422"/>
                  <a:pt x="220473" y="551251"/>
                  <a:pt x="304800" y="478971"/>
                </a:cubicBezTo>
                <a:cubicBezTo>
                  <a:pt x="321228" y="464890"/>
                  <a:pt x="343505" y="459619"/>
                  <a:pt x="362857" y="449943"/>
                </a:cubicBezTo>
                <a:cubicBezTo>
                  <a:pt x="377371" y="435429"/>
                  <a:pt x="385891" y="407255"/>
                  <a:pt x="406400" y="406400"/>
                </a:cubicBezTo>
                <a:cubicBezTo>
                  <a:pt x="649202" y="396283"/>
                  <a:pt x="648584" y="394479"/>
                  <a:pt x="783772" y="478971"/>
                </a:cubicBezTo>
                <a:cubicBezTo>
                  <a:pt x="798565" y="488216"/>
                  <a:pt x="812801" y="498324"/>
                  <a:pt x="827315" y="508000"/>
                </a:cubicBezTo>
                <a:cubicBezTo>
                  <a:pt x="841829" y="527352"/>
                  <a:pt x="856797" y="546373"/>
                  <a:pt x="870857" y="566057"/>
                </a:cubicBezTo>
                <a:cubicBezTo>
                  <a:pt x="880996" y="580252"/>
                  <a:pt x="888719" y="596199"/>
                  <a:pt x="899886" y="609600"/>
                </a:cubicBezTo>
                <a:cubicBezTo>
                  <a:pt x="913027" y="625369"/>
                  <a:pt x="928915" y="638629"/>
                  <a:pt x="943429" y="653143"/>
                </a:cubicBezTo>
                <a:cubicBezTo>
                  <a:pt x="948267" y="667657"/>
                  <a:pt x="951101" y="683001"/>
                  <a:pt x="957943" y="696685"/>
                </a:cubicBezTo>
                <a:cubicBezTo>
                  <a:pt x="982771" y="746342"/>
                  <a:pt x="1039566" y="839383"/>
                  <a:pt x="1074057" y="885371"/>
                </a:cubicBezTo>
                <a:cubicBezTo>
                  <a:pt x="1096729" y="915601"/>
                  <a:pt x="1124404" y="941897"/>
                  <a:pt x="1146629" y="972457"/>
                </a:cubicBezTo>
                <a:cubicBezTo>
                  <a:pt x="1163222" y="995272"/>
                  <a:pt x="1173579" y="1022213"/>
                  <a:pt x="1190172" y="1045028"/>
                </a:cubicBezTo>
                <a:cubicBezTo>
                  <a:pt x="1212397" y="1075587"/>
                  <a:pt x="1239398" y="1102402"/>
                  <a:pt x="1262743" y="1132114"/>
                </a:cubicBezTo>
                <a:cubicBezTo>
                  <a:pt x="1450646" y="1371264"/>
                  <a:pt x="1265387" y="1139377"/>
                  <a:pt x="1407886" y="1335314"/>
                </a:cubicBezTo>
                <a:cubicBezTo>
                  <a:pt x="1464798" y="1413569"/>
                  <a:pt x="1522651" y="1491164"/>
                  <a:pt x="1582057" y="1567543"/>
                </a:cubicBezTo>
                <a:cubicBezTo>
                  <a:pt x="1615924" y="1611086"/>
                  <a:pt x="1644651" y="1659165"/>
                  <a:pt x="1683657" y="1698171"/>
                </a:cubicBezTo>
                <a:lnTo>
                  <a:pt x="1785257" y="1799771"/>
                </a:lnTo>
                <a:cubicBezTo>
                  <a:pt x="1814286" y="1794933"/>
                  <a:pt x="1845450" y="1797209"/>
                  <a:pt x="1872343" y="1785257"/>
                </a:cubicBezTo>
                <a:cubicBezTo>
                  <a:pt x="1944583" y="1753150"/>
                  <a:pt x="1911219" y="1687937"/>
                  <a:pt x="1930400" y="1625600"/>
                </a:cubicBezTo>
                <a:cubicBezTo>
                  <a:pt x="1938696" y="1598637"/>
                  <a:pt x="1959429" y="1577219"/>
                  <a:pt x="1973943" y="1553028"/>
                </a:cubicBezTo>
                <a:cubicBezTo>
                  <a:pt x="1978781" y="1499809"/>
                  <a:pt x="1982213" y="1446443"/>
                  <a:pt x="1988457" y="1393371"/>
                </a:cubicBezTo>
                <a:cubicBezTo>
                  <a:pt x="1991896" y="1364143"/>
                  <a:pt x="1997549" y="1335210"/>
                  <a:pt x="2002972" y="1306285"/>
                </a:cubicBezTo>
                <a:cubicBezTo>
                  <a:pt x="2027680" y="1174509"/>
                  <a:pt x="2023361" y="1195696"/>
                  <a:pt x="2046515" y="1103085"/>
                </a:cubicBezTo>
                <a:cubicBezTo>
                  <a:pt x="2019242" y="1041721"/>
                  <a:pt x="1998084" y="952003"/>
                  <a:pt x="1930400" y="914400"/>
                </a:cubicBezTo>
                <a:cubicBezTo>
                  <a:pt x="1908835" y="902419"/>
                  <a:pt x="1882019" y="904723"/>
                  <a:pt x="1857829" y="899885"/>
                </a:cubicBezTo>
                <a:cubicBezTo>
                  <a:pt x="1833638" y="904723"/>
                  <a:pt x="1806822" y="902419"/>
                  <a:pt x="1785257" y="914400"/>
                </a:cubicBezTo>
                <a:cubicBezTo>
                  <a:pt x="1761333" y="927691"/>
                  <a:pt x="1747980" y="954646"/>
                  <a:pt x="1727200" y="972457"/>
                </a:cubicBezTo>
                <a:cubicBezTo>
                  <a:pt x="1713956" y="983809"/>
                  <a:pt x="1698171" y="991809"/>
                  <a:pt x="1683657" y="1001485"/>
                </a:cubicBezTo>
                <a:cubicBezTo>
                  <a:pt x="1673981" y="1020838"/>
                  <a:pt x="1668480" y="1042921"/>
                  <a:pt x="1654629" y="1059543"/>
                </a:cubicBezTo>
                <a:cubicBezTo>
                  <a:pt x="1643462" y="1072944"/>
                  <a:pt x="1623421" y="1076236"/>
                  <a:pt x="1611086" y="1088571"/>
                </a:cubicBezTo>
                <a:cubicBezTo>
                  <a:pt x="1589181" y="1110476"/>
                  <a:pt x="1572381" y="1136952"/>
                  <a:pt x="1553029" y="1161143"/>
                </a:cubicBezTo>
                <a:cubicBezTo>
                  <a:pt x="1523672" y="1278571"/>
                  <a:pt x="1565358" y="1163692"/>
                  <a:pt x="1480457" y="1262743"/>
                </a:cubicBezTo>
                <a:cubicBezTo>
                  <a:pt x="1466376" y="1279171"/>
                  <a:pt x="1462164" y="1302014"/>
                  <a:pt x="1451429" y="1320800"/>
                </a:cubicBezTo>
                <a:cubicBezTo>
                  <a:pt x="1442774" y="1335946"/>
                  <a:pt x="1430201" y="1348741"/>
                  <a:pt x="1422400" y="1364343"/>
                </a:cubicBezTo>
                <a:cubicBezTo>
                  <a:pt x="1410748" y="1387646"/>
                  <a:pt x="1403953" y="1413106"/>
                  <a:pt x="1393372" y="1436914"/>
                </a:cubicBezTo>
                <a:cubicBezTo>
                  <a:pt x="1384585" y="1456686"/>
                  <a:pt x="1374019" y="1475619"/>
                  <a:pt x="1364343" y="1494971"/>
                </a:cubicBezTo>
                <a:cubicBezTo>
                  <a:pt x="1359505" y="1528838"/>
                  <a:pt x="1355031" y="1562758"/>
                  <a:pt x="1349829" y="1596571"/>
                </a:cubicBezTo>
                <a:cubicBezTo>
                  <a:pt x="1345354" y="1625658"/>
                  <a:pt x="1305886" y="1683657"/>
                  <a:pt x="1335315" y="1683657"/>
                </a:cubicBezTo>
                <a:cubicBezTo>
                  <a:pt x="1365914" y="1683657"/>
                  <a:pt x="1347370" y="1622031"/>
                  <a:pt x="1364343" y="1596571"/>
                </a:cubicBezTo>
                <a:cubicBezTo>
                  <a:pt x="1403048" y="1538514"/>
                  <a:pt x="1378858" y="1562704"/>
                  <a:pt x="1436915" y="1524000"/>
                </a:cubicBezTo>
                <a:cubicBezTo>
                  <a:pt x="1502488" y="1720721"/>
                  <a:pt x="1474026" y="1601090"/>
                  <a:pt x="1451429" y="1973943"/>
                </a:cubicBezTo>
                <a:cubicBezTo>
                  <a:pt x="1449069" y="2012877"/>
                  <a:pt x="1442070" y="2051393"/>
                  <a:pt x="1436915" y="2090057"/>
                </a:cubicBezTo>
                <a:cubicBezTo>
                  <a:pt x="1432394" y="2123967"/>
                  <a:pt x="1422400" y="2157446"/>
                  <a:pt x="1422400" y="2191657"/>
                </a:cubicBezTo>
                <a:cubicBezTo>
                  <a:pt x="1422400" y="2206957"/>
                  <a:pt x="1433204" y="2162957"/>
                  <a:pt x="1436915" y="2148114"/>
                </a:cubicBezTo>
                <a:cubicBezTo>
                  <a:pt x="1442898" y="2124181"/>
                  <a:pt x="1446591" y="2099733"/>
                  <a:pt x="1451429" y="2075543"/>
                </a:cubicBezTo>
                <a:cubicBezTo>
                  <a:pt x="1441753" y="2012648"/>
                  <a:pt x="1467397" y="1931854"/>
                  <a:pt x="1422400" y="1886857"/>
                </a:cubicBezTo>
                <a:cubicBezTo>
                  <a:pt x="1388019" y="1852476"/>
                  <a:pt x="1324105" y="1888358"/>
                  <a:pt x="1277257" y="1901371"/>
                </a:cubicBezTo>
                <a:cubicBezTo>
                  <a:pt x="1235563" y="1912953"/>
                  <a:pt x="1124037" y="1981692"/>
                  <a:pt x="1161143" y="1959428"/>
                </a:cubicBezTo>
                <a:cubicBezTo>
                  <a:pt x="1259953" y="1900143"/>
                  <a:pt x="1206952" y="1924806"/>
                  <a:pt x="1320800" y="1886857"/>
                </a:cubicBezTo>
                <a:lnTo>
                  <a:pt x="1364343" y="1872343"/>
                </a:lnTo>
                <a:cubicBezTo>
                  <a:pt x="1378857" y="1877181"/>
                  <a:pt x="1403683" y="1872146"/>
                  <a:pt x="1407886" y="1886857"/>
                </a:cubicBezTo>
                <a:cubicBezTo>
                  <a:pt x="1419863" y="1928776"/>
                  <a:pt x="1392295" y="1986428"/>
                  <a:pt x="1364343" y="2017485"/>
                </a:cubicBezTo>
                <a:cubicBezTo>
                  <a:pt x="1332303" y="2053085"/>
                  <a:pt x="1296610" y="2085218"/>
                  <a:pt x="1262743" y="2119085"/>
                </a:cubicBezTo>
                <a:cubicBezTo>
                  <a:pt x="1192349" y="2189479"/>
                  <a:pt x="1227460" y="2161961"/>
                  <a:pt x="1161143" y="2206171"/>
                </a:cubicBezTo>
                <a:cubicBezTo>
                  <a:pt x="1143956" y="2085857"/>
                  <a:pt x="1125689" y="2007069"/>
                  <a:pt x="1161143" y="1872343"/>
                </a:cubicBezTo>
                <a:cubicBezTo>
                  <a:pt x="1173028" y="1827180"/>
                  <a:pt x="1262693" y="1820101"/>
                  <a:pt x="1291772" y="1814285"/>
                </a:cubicBezTo>
                <a:cubicBezTo>
                  <a:pt x="1373137" y="1760043"/>
                  <a:pt x="1293750" y="1804984"/>
                  <a:pt x="1407886" y="1770743"/>
                </a:cubicBezTo>
                <a:cubicBezTo>
                  <a:pt x="1432841" y="1763256"/>
                  <a:pt x="1456062" y="1750862"/>
                  <a:pt x="1480457" y="1741714"/>
                </a:cubicBezTo>
                <a:cubicBezTo>
                  <a:pt x="1494782" y="1736342"/>
                  <a:pt x="1509486" y="1732038"/>
                  <a:pt x="1524000" y="1727200"/>
                </a:cubicBezTo>
                <a:cubicBezTo>
                  <a:pt x="1553155" y="1707763"/>
                  <a:pt x="1592116" y="1679188"/>
                  <a:pt x="1625600" y="1669143"/>
                </a:cubicBezTo>
                <a:cubicBezTo>
                  <a:pt x="1653788" y="1660687"/>
                  <a:pt x="1683657" y="1659466"/>
                  <a:pt x="1712686" y="1654628"/>
                </a:cubicBezTo>
                <a:cubicBezTo>
                  <a:pt x="1855122" y="1583410"/>
                  <a:pt x="1786116" y="1603685"/>
                  <a:pt x="1915886" y="1582057"/>
                </a:cubicBezTo>
                <a:cubicBezTo>
                  <a:pt x="1935238" y="1567543"/>
                  <a:pt x="1952940" y="1550516"/>
                  <a:pt x="1973943" y="1538514"/>
                </a:cubicBezTo>
                <a:cubicBezTo>
                  <a:pt x="1987227" y="1530923"/>
                  <a:pt x="2017486" y="1539299"/>
                  <a:pt x="2017486" y="1524000"/>
                </a:cubicBezTo>
                <a:cubicBezTo>
                  <a:pt x="2017486" y="1495789"/>
                  <a:pt x="1989592" y="1474901"/>
                  <a:pt x="1973943" y="1451428"/>
                </a:cubicBezTo>
                <a:cubicBezTo>
                  <a:pt x="1950857" y="1416799"/>
                  <a:pt x="1925562" y="1383695"/>
                  <a:pt x="1901372" y="1349828"/>
                </a:cubicBezTo>
                <a:cubicBezTo>
                  <a:pt x="1896534" y="1335314"/>
                  <a:pt x="1893699" y="1319969"/>
                  <a:pt x="1886857" y="1306285"/>
                </a:cubicBezTo>
                <a:cubicBezTo>
                  <a:pt x="1874241" y="1281053"/>
                  <a:pt x="1858266" y="1257636"/>
                  <a:pt x="1843315" y="1233714"/>
                </a:cubicBezTo>
                <a:cubicBezTo>
                  <a:pt x="1834070" y="1218921"/>
                  <a:pt x="1822087" y="1205773"/>
                  <a:pt x="1814286" y="1190171"/>
                </a:cubicBezTo>
                <a:cubicBezTo>
                  <a:pt x="1782549" y="1126697"/>
                  <a:pt x="1783330" y="1098266"/>
                  <a:pt x="1756229" y="1030514"/>
                </a:cubicBezTo>
                <a:cubicBezTo>
                  <a:pt x="1736877" y="982133"/>
                  <a:pt x="1710811" y="935923"/>
                  <a:pt x="1698172" y="885371"/>
                </a:cubicBezTo>
                <a:cubicBezTo>
                  <a:pt x="1693334" y="866019"/>
                  <a:pt x="1691329" y="845728"/>
                  <a:pt x="1683657" y="827314"/>
                </a:cubicBezTo>
                <a:cubicBezTo>
                  <a:pt x="1667013" y="787370"/>
                  <a:pt x="1639284" y="752253"/>
                  <a:pt x="1625600" y="711200"/>
                </a:cubicBezTo>
                <a:lnTo>
                  <a:pt x="1596572" y="624114"/>
                </a:lnTo>
                <a:cubicBezTo>
                  <a:pt x="1591734" y="609600"/>
                  <a:pt x="1594787" y="589058"/>
                  <a:pt x="1582057" y="580571"/>
                </a:cubicBezTo>
                <a:cubicBezTo>
                  <a:pt x="1567543" y="570895"/>
                  <a:pt x="1555063" y="557059"/>
                  <a:pt x="1538515" y="551543"/>
                </a:cubicBezTo>
                <a:cubicBezTo>
                  <a:pt x="1510596" y="542237"/>
                  <a:pt x="1480157" y="543412"/>
                  <a:pt x="1451429" y="537028"/>
                </a:cubicBezTo>
                <a:cubicBezTo>
                  <a:pt x="1436494" y="533709"/>
                  <a:pt x="1422400" y="527352"/>
                  <a:pt x="1407886" y="522514"/>
                </a:cubicBezTo>
                <a:cubicBezTo>
                  <a:pt x="1403048" y="508000"/>
                  <a:pt x="1388534" y="493485"/>
                  <a:pt x="1393372" y="478971"/>
                </a:cubicBezTo>
                <a:cubicBezTo>
                  <a:pt x="1401355" y="455023"/>
                  <a:pt x="1460538" y="419679"/>
                  <a:pt x="1480457" y="406400"/>
                </a:cubicBezTo>
                <a:cubicBezTo>
                  <a:pt x="1495135" y="384384"/>
                  <a:pt x="1524000" y="349361"/>
                  <a:pt x="1524000" y="319314"/>
                </a:cubicBezTo>
                <a:cubicBezTo>
                  <a:pt x="1524000" y="299366"/>
                  <a:pt x="1526084" y="272322"/>
                  <a:pt x="1509486" y="261257"/>
                </a:cubicBezTo>
                <a:cubicBezTo>
                  <a:pt x="1469830" y="234820"/>
                  <a:pt x="1302389" y="222119"/>
                  <a:pt x="1262743" y="217714"/>
                </a:cubicBezTo>
                <a:cubicBezTo>
                  <a:pt x="1136953" y="222552"/>
                  <a:pt x="1010587" y="219275"/>
                  <a:pt x="885372" y="232228"/>
                </a:cubicBezTo>
                <a:cubicBezTo>
                  <a:pt x="849066" y="235984"/>
                  <a:pt x="814348" y="300957"/>
                  <a:pt x="798286" y="319314"/>
                </a:cubicBezTo>
                <a:cubicBezTo>
                  <a:pt x="780264" y="339911"/>
                  <a:pt x="756650" y="355476"/>
                  <a:pt x="740229" y="377371"/>
                </a:cubicBezTo>
                <a:cubicBezTo>
                  <a:pt x="727247" y="394680"/>
                  <a:pt x="721708" y="416514"/>
                  <a:pt x="711200" y="435428"/>
                </a:cubicBezTo>
                <a:cubicBezTo>
                  <a:pt x="697500" y="460089"/>
                  <a:pt x="679331" y="482318"/>
                  <a:pt x="667657" y="508000"/>
                </a:cubicBezTo>
                <a:cubicBezTo>
                  <a:pt x="654995" y="535856"/>
                  <a:pt x="652313" y="567717"/>
                  <a:pt x="638629" y="595085"/>
                </a:cubicBezTo>
                <a:cubicBezTo>
                  <a:pt x="628953" y="614438"/>
                  <a:pt x="617636" y="633054"/>
                  <a:pt x="609600" y="653143"/>
                </a:cubicBezTo>
                <a:cubicBezTo>
                  <a:pt x="565634" y="763058"/>
                  <a:pt x="611403" y="719674"/>
                  <a:pt x="537029" y="769257"/>
                </a:cubicBezTo>
                <a:cubicBezTo>
                  <a:pt x="527353" y="783771"/>
                  <a:pt x="519167" y="799399"/>
                  <a:pt x="508000" y="812800"/>
                </a:cubicBezTo>
                <a:cubicBezTo>
                  <a:pt x="494859" y="828569"/>
                  <a:pt x="475843" y="839264"/>
                  <a:pt x="464457" y="856343"/>
                </a:cubicBezTo>
                <a:cubicBezTo>
                  <a:pt x="455971" y="869073"/>
                  <a:pt x="457373" y="886511"/>
                  <a:pt x="449943" y="899885"/>
                </a:cubicBezTo>
                <a:cubicBezTo>
                  <a:pt x="416449" y="960174"/>
                  <a:pt x="403795" y="988274"/>
                  <a:pt x="348343" y="1016000"/>
                </a:cubicBezTo>
                <a:cubicBezTo>
                  <a:pt x="334659" y="1022842"/>
                  <a:pt x="319314" y="1025676"/>
                  <a:pt x="304800" y="1030514"/>
                </a:cubicBezTo>
                <a:cubicBezTo>
                  <a:pt x="270933" y="1016000"/>
                  <a:pt x="234285" y="1006753"/>
                  <a:pt x="203200" y="986971"/>
                </a:cubicBezTo>
                <a:cubicBezTo>
                  <a:pt x="167253" y="964096"/>
                  <a:pt x="126902" y="904593"/>
                  <a:pt x="101600" y="870857"/>
                </a:cubicBezTo>
                <a:cubicBezTo>
                  <a:pt x="72352" y="783112"/>
                  <a:pt x="64415" y="778073"/>
                  <a:pt x="101600" y="638628"/>
                </a:cubicBezTo>
                <a:cubicBezTo>
                  <a:pt x="107090" y="618042"/>
                  <a:pt x="173135" y="600269"/>
                  <a:pt x="188686" y="595085"/>
                </a:cubicBezTo>
                <a:cubicBezTo>
                  <a:pt x="261257" y="609599"/>
                  <a:pt x="335091" y="618820"/>
                  <a:pt x="406400" y="638628"/>
                </a:cubicBezTo>
                <a:cubicBezTo>
                  <a:pt x="453761" y="651784"/>
                  <a:pt x="462093" y="694321"/>
                  <a:pt x="493486" y="725714"/>
                </a:cubicBezTo>
                <a:cubicBezTo>
                  <a:pt x="667235" y="899462"/>
                  <a:pt x="499186" y="699792"/>
                  <a:pt x="653143" y="870857"/>
                </a:cubicBezTo>
                <a:cubicBezTo>
                  <a:pt x="673867" y="893883"/>
                  <a:pt x="690063" y="920781"/>
                  <a:pt x="711200" y="943428"/>
                </a:cubicBezTo>
                <a:cubicBezTo>
                  <a:pt x="831504" y="1072324"/>
                  <a:pt x="832255" y="1068498"/>
                  <a:pt x="943429" y="1161143"/>
                </a:cubicBezTo>
                <a:cubicBezTo>
                  <a:pt x="948267" y="1180495"/>
                  <a:pt x="945482" y="1203623"/>
                  <a:pt x="957943" y="1219200"/>
                </a:cubicBezTo>
                <a:cubicBezTo>
                  <a:pt x="967500" y="1231147"/>
                  <a:pt x="991929" y="1221767"/>
                  <a:pt x="1001486" y="1233714"/>
                </a:cubicBezTo>
                <a:cubicBezTo>
                  <a:pt x="1013947" y="1249291"/>
                  <a:pt x="1010520" y="1272591"/>
                  <a:pt x="1016000" y="1291771"/>
                </a:cubicBezTo>
                <a:cubicBezTo>
                  <a:pt x="1020203" y="1306482"/>
                  <a:pt x="1026312" y="1320603"/>
                  <a:pt x="1030515" y="1335314"/>
                </a:cubicBezTo>
                <a:cubicBezTo>
                  <a:pt x="1035995" y="1354494"/>
                  <a:pt x="1038721" y="1374447"/>
                  <a:pt x="1045029" y="1393371"/>
                </a:cubicBezTo>
                <a:cubicBezTo>
                  <a:pt x="1053268" y="1418088"/>
                  <a:pt x="1064381" y="1441752"/>
                  <a:pt x="1074057" y="1465943"/>
                </a:cubicBezTo>
                <a:cubicBezTo>
                  <a:pt x="1078895" y="1519162"/>
                  <a:pt x="1081660" y="1572610"/>
                  <a:pt x="1088572" y="1625600"/>
                </a:cubicBezTo>
                <a:cubicBezTo>
                  <a:pt x="1096185" y="1683963"/>
                  <a:pt x="1117600" y="1799771"/>
                  <a:pt x="1117600" y="1799771"/>
                </a:cubicBezTo>
                <a:cubicBezTo>
                  <a:pt x="1127276" y="1780419"/>
                  <a:pt x="1137842" y="1761486"/>
                  <a:pt x="1146629" y="1741714"/>
                </a:cubicBezTo>
                <a:cubicBezTo>
                  <a:pt x="1157210" y="1717906"/>
                  <a:pt x="1163004" y="1691918"/>
                  <a:pt x="1175657" y="1669143"/>
                </a:cubicBezTo>
                <a:cubicBezTo>
                  <a:pt x="1187405" y="1647996"/>
                  <a:pt x="1204686" y="1630438"/>
                  <a:pt x="1219200" y="1611085"/>
                </a:cubicBezTo>
                <a:cubicBezTo>
                  <a:pt x="1224038" y="1591733"/>
                  <a:pt x="1225857" y="1571363"/>
                  <a:pt x="1233715" y="1553028"/>
                </a:cubicBezTo>
                <a:cubicBezTo>
                  <a:pt x="1346635" y="1289548"/>
                  <a:pt x="1265784" y="1486022"/>
                  <a:pt x="1335315" y="1364343"/>
                </a:cubicBezTo>
                <a:cubicBezTo>
                  <a:pt x="1362430" y="1316892"/>
                  <a:pt x="1372641" y="1285542"/>
                  <a:pt x="1393372" y="1233714"/>
                </a:cubicBezTo>
                <a:cubicBezTo>
                  <a:pt x="1410274" y="1115394"/>
                  <a:pt x="1426951" y="1048718"/>
                  <a:pt x="1393372" y="914400"/>
                </a:cubicBezTo>
                <a:cubicBezTo>
                  <a:pt x="1389661" y="899557"/>
                  <a:pt x="1364343" y="904723"/>
                  <a:pt x="1349829" y="899885"/>
                </a:cubicBezTo>
                <a:cubicBezTo>
                  <a:pt x="1300009" y="916492"/>
                  <a:pt x="1292165" y="914008"/>
                  <a:pt x="1248229" y="957943"/>
                </a:cubicBezTo>
                <a:cubicBezTo>
                  <a:pt x="1235894" y="970278"/>
                  <a:pt x="1231535" y="989150"/>
                  <a:pt x="1219200" y="1001485"/>
                </a:cubicBezTo>
                <a:cubicBezTo>
                  <a:pt x="1175264" y="1045420"/>
                  <a:pt x="1167420" y="1042936"/>
                  <a:pt x="1117600" y="1059543"/>
                </a:cubicBezTo>
                <a:cubicBezTo>
                  <a:pt x="1017533" y="1192966"/>
                  <a:pt x="1073788" y="1154021"/>
                  <a:pt x="972457" y="1204685"/>
                </a:cubicBezTo>
                <a:cubicBezTo>
                  <a:pt x="962781" y="1224038"/>
                  <a:pt x="954896" y="1244395"/>
                  <a:pt x="943429" y="1262743"/>
                </a:cubicBezTo>
                <a:cubicBezTo>
                  <a:pt x="894907" y="1340380"/>
                  <a:pt x="903547" y="1297133"/>
                  <a:pt x="870857" y="1378857"/>
                </a:cubicBezTo>
                <a:cubicBezTo>
                  <a:pt x="859493" y="1407267"/>
                  <a:pt x="849250" y="1436258"/>
                  <a:pt x="841829" y="1465943"/>
                </a:cubicBezTo>
                <a:cubicBezTo>
                  <a:pt x="836991" y="1485295"/>
                  <a:pt x="836236" y="1506158"/>
                  <a:pt x="827315" y="1524000"/>
                </a:cubicBezTo>
                <a:cubicBezTo>
                  <a:pt x="810969" y="1556693"/>
                  <a:pt x="712921" y="1663731"/>
                  <a:pt x="696686" y="1669143"/>
                </a:cubicBezTo>
                <a:cubicBezTo>
                  <a:pt x="682172" y="1673981"/>
                  <a:pt x="666827" y="1676815"/>
                  <a:pt x="653143" y="1683657"/>
                </a:cubicBezTo>
                <a:cubicBezTo>
                  <a:pt x="637541" y="1691458"/>
                  <a:pt x="625633" y="1705813"/>
                  <a:pt x="609600" y="1712685"/>
                </a:cubicBezTo>
                <a:cubicBezTo>
                  <a:pt x="591265" y="1720543"/>
                  <a:pt x="570221" y="1720196"/>
                  <a:pt x="551543" y="1727200"/>
                </a:cubicBezTo>
                <a:cubicBezTo>
                  <a:pt x="415152" y="1778347"/>
                  <a:pt x="590381" y="1742385"/>
                  <a:pt x="391886" y="1770743"/>
                </a:cubicBezTo>
                <a:cubicBezTo>
                  <a:pt x="324153" y="1765905"/>
                  <a:pt x="256127" y="1764162"/>
                  <a:pt x="188686" y="1756228"/>
                </a:cubicBezTo>
                <a:cubicBezTo>
                  <a:pt x="173491" y="1754440"/>
                  <a:pt x="157090" y="1751271"/>
                  <a:pt x="145143" y="1741714"/>
                </a:cubicBezTo>
                <a:cubicBezTo>
                  <a:pt x="131522" y="1730817"/>
                  <a:pt x="127282" y="1711572"/>
                  <a:pt x="116115" y="1698171"/>
                </a:cubicBezTo>
                <a:cubicBezTo>
                  <a:pt x="102974" y="1682402"/>
                  <a:pt x="87086" y="1669142"/>
                  <a:pt x="72572" y="1654628"/>
                </a:cubicBezTo>
                <a:cubicBezTo>
                  <a:pt x="77410" y="1606247"/>
                  <a:pt x="60115" y="1549941"/>
                  <a:pt x="87086" y="1509485"/>
                </a:cubicBezTo>
                <a:cubicBezTo>
                  <a:pt x="100505" y="1489357"/>
                  <a:pt x="114699" y="1549338"/>
                  <a:pt x="130629" y="1567543"/>
                </a:cubicBezTo>
                <a:cubicBezTo>
                  <a:pt x="148651" y="1588140"/>
                  <a:pt x="172265" y="1603705"/>
                  <a:pt x="188686" y="1625600"/>
                </a:cubicBezTo>
                <a:cubicBezTo>
                  <a:pt x="274073" y="1739448"/>
                  <a:pt x="149492" y="1632489"/>
                  <a:pt x="275772" y="1727200"/>
                </a:cubicBezTo>
                <a:cubicBezTo>
                  <a:pt x="285448" y="1741714"/>
                  <a:pt x="291399" y="1759576"/>
                  <a:pt x="304800" y="1770743"/>
                </a:cubicBezTo>
                <a:cubicBezTo>
                  <a:pt x="328713" y="1790671"/>
                  <a:pt x="376151" y="1804202"/>
                  <a:pt x="406400" y="1814285"/>
                </a:cubicBezTo>
                <a:lnTo>
                  <a:pt x="595086" y="1625600"/>
                </a:lnTo>
                <a:lnTo>
                  <a:pt x="667657" y="1553028"/>
                </a:lnTo>
                <a:cubicBezTo>
                  <a:pt x="687010" y="1533675"/>
                  <a:pt x="708912" y="1516574"/>
                  <a:pt x="725715" y="1494971"/>
                </a:cubicBezTo>
                <a:cubicBezTo>
                  <a:pt x="759582" y="1451428"/>
                  <a:pt x="802646" y="1413682"/>
                  <a:pt x="827315" y="1364343"/>
                </a:cubicBezTo>
                <a:cubicBezTo>
                  <a:pt x="836991" y="1344990"/>
                  <a:pt x="844341" y="1324288"/>
                  <a:pt x="856343" y="1306285"/>
                </a:cubicBezTo>
                <a:cubicBezTo>
                  <a:pt x="922608" y="1206887"/>
                  <a:pt x="923277" y="1210323"/>
                  <a:pt x="986972" y="1146628"/>
                </a:cubicBezTo>
                <a:cubicBezTo>
                  <a:pt x="996648" y="1161142"/>
                  <a:pt x="1018164" y="1172862"/>
                  <a:pt x="1016000" y="1190171"/>
                </a:cubicBezTo>
                <a:cubicBezTo>
                  <a:pt x="1012501" y="1218164"/>
                  <a:pt x="983307" y="1236702"/>
                  <a:pt x="972457" y="1262743"/>
                </a:cubicBezTo>
                <a:cubicBezTo>
                  <a:pt x="950556" y="1315307"/>
                  <a:pt x="945944" y="1386444"/>
                  <a:pt x="914400" y="1436914"/>
                </a:cubicBezTo>
                <a:cubicBezTo>
                  <a:pt x="903521" y="1454320"/>
                  <a:pt x="883998" y="1464688"/>
                  <a:pt x="870857" y="1480457"/>
                </a:cubicBezTo>
                <a:cubicBezTo>
                  <a:pt x="859690" y="1493858"/>
                  <a:pt x="824385" y="1524000"/>
                  <a:pt x="841829" y="1524000"/>
                </a:cubicBezTo>
                <a:cubicBezTo>
                  <a:pt x="862355" y="1524000"/>
                  <a:pt x="870858" y="1494971"/>
                  <a:pt x="885372" y="1480457"/>
                </a:cubicBezTo>
                <a:cubicBezTo>
                  <a:pt x="920025" y="1376495"/>
                  <a:pt x="870483" y="1495421"/>
                  <a:pt x="943429" y="1407885"/>
                </a:cubicBezTo>
                <a:cubicBezTo>
                  <a:pt x="957280" y="1391263"/>
                  <a:pt x="956174" y="1364076"/>
                  <a:pt x="972457" y="1349828"/>
                </a:cubicBezTo>
                <a:cubicBezTo>
                  <a:pt x="996882" y="1328456"/>
                  <a:pt x="1031051" y="1321826"/>
                  <a:pt x="1059543" y="1306285"/>
                </a:cubicBezTo>
                <a:cubicBezTo>
                  <a:pt x="1084309" y="1292776"/>
                  <a:pt x="1108920" y="1278801"/>
                  <a:pt x="1132115" y="1262743"/>
                </a:cubicBezTo>
                <a:cubicBezTo>
                  <a:pt x="1257950" y="1175627"/>
                  <a:pt x="1298565" y="1121460"/>
                  <a:pt x="1451429" y="1045028"/>
                </a:cubicBezTo>
                <a:cubicBezTo>
                  <a:pt x="1534343" y="1003571"/>
                  <a:pt x="1549539" y="1000474"/>
                  <a:pt x="1625600" y="943428"/>
                </a:cubicBezTo>
                <a:cubicBezTo>
                  <a:pt x="1675166" y="906253"/>
                  <a:pt x="1726932" y="871125"/>
                  <a:pt x="1770743" y="827314"/>
                </a:cubicBezTo>
                <a:cubicBezTo>
                  <a:pt x="1826621" y="771436"/>
                  <a:pt x="1797207" y="795157"/>
                  <a:pt x="1857829" y="754743"/>
                </a:cubicBezTo>
                <a:cubicBezTo>
                  <a:pt x="1867505" y="735390"/>
                  <a:pt x="1876122" y="715471"/>
                  <a:pt x="1886857" y="696685"/>
                </a:cubicBezTo>
                <a:cubicBezTo>
                  <a:pt x="1895512" y="681539"/>
                  <a:pt x="1909015" y="669176"/>
                  <a:pt x="1915886" y="653143"/>
                </a:cubicBezTo>
                <a:cubicBezTo>
                  <a:pt x="1923744" y="634808"/>
                  <a:pt x="1925562" y="614438"/>
                  <a:pt x="1930400" y="595085"/>
                </a:cubicBezTo>
                <a:cubicBezTo>
                  <a:pt x="1925562" y="561218"/>
                  <a:pt x="1936889" y="520489"/>
                  <a:pt x="1915886" y="493485"/>
                </a:cubicBezTo>
                <a:cubicBezTo>
                  <a:pt x="1897100" y="469332"/>
                  <a:pt x="1857829" y="474133"/>
                  <a:pt x="1828800" y="464457"/>
                </a:cubicBezTo>
                <a:lnTo>
                  <a:pt x="1698172" y="420914"/>
                </a:lnTo>
                <a:cubicBezTo>
                  <a:pt x="1683658" y="416076"/>
                  <a:pt x="1669472" y="410111"/>
                  <a:pt x="1654629" y="406400"/>
                </a:cubicBezTo>
                <a:cubicBezTo>
                  <a:pt x="1635277" y="401562"/>
                  <a:pt x="1615679" y="397617"/>
                  <a:pt x="1596572" y="391885"/>
                </a:cubicBezTo>
                <a:cubicBezTo>
                  <a:pt x="1567264" y="383092"/>
                  <a:pt x="1509486" y="362857"/>
                  <a:pt x="1509486" y="362857"/>
                </a:cubicBezTo>
                <a:cubicBezTo>
                  <a:pt x="1393094" y="285263"/>
                  <a:pt x="1455946" y="295216"/>
                  <a:pt x="1320800" y="333828"/>
                </a:cubicBezTo>
                <a:cubicBezTo>
                  <a:pt x="1315962" y="348342"/>
                  <a:pt x="1310489" y="362660"/>
                  <a:pt x="1306286" y="377371"/>
                </a:cubicBezTo>
                <a:cubicBezTo>
                  <a:pt x="1300806" y="396551"/>
                  <a:pt x="1299630" y="417093"/>
                  <a:pt x="1291772" y="435428"/>
                </a:cubicBezTo>
                <a:cubicBezTo>
                  <a:pt x="1284900" y="451462"/>
                  <a:pt x="1270544" y="463368"/>
                  <a:pt x="1262743" y="478971"/>
                </a:cubicBezTo>
                <a:cubicBezTo>
                  <a:pt x="1251091" y="502274"/>
                  <a:pt x="1242863" y="527148"/>
                  <a:pt x="1233715" y="551543"/>
                </a:cubicBezTo>
                <a:cubicBezTo>
                  <a:pt x="1228343" y="565868"/>
                  <a:pt x="1226042" y="581401"/>
                  <a:pt x="1219200" y="595085"/>
                </a:cubicBezTo>
                <a:cubicBezTo>
                  <a:pt x="1211399" y="610687"/>
                  <a:pt x="1197257" y="622688"/>
                  <a:pt x="1190172" y="638628"/>
                </a:cubicBezTo>
                <a:cubicBezTo>
                  <a:pt x="1177745" y="666590"/>
                  <a:pt x="1174827" y="698345"/>
                  <a:pt x="1161143" y="725714"/>
                </a:cubicBezTo>
                <a:cubicBezTo>
                  <a:pt x="1151467" y="745066"/>
                  <a:pt x="1140151" y="763682"/>
                  <a:pt x="1132115" y="783771"/>
                </a:cubicBezTo>
                <a:cubicBezTo>
                  <a:pt x="1120751" y="812181"/>
                  <a:pt x="1120059" y="845397"/>
                  <a:pt x="1103086" y="870857"/>
                </a:cubicBezTo>
                <a:lnTo>
                  <a:pt x="1074057" y="914400"/>
                </a:lnTo>
                <a:cubicBezTo>
                  <a:pt x="1069219" y="928914"/>
                  <a:pt x="1066973" y="944569"/>
                  <a:pt x="1059543" y="957943"/>
                </a:cubicBezTo>
                <a:cubicBezTo>
                  <a:pt x="1042600" y="988440"/>
                  <a:pt x="1001486" y="1045028"/>
                  <a:pt x="1001486" y="1045028"/>
                </a:cubicBezTo>
                <a:cubicBezTo>
                  <a:pt x="996648" y="1064380"/>
                  <a:pt x="998411" y="1086743"/>
                  <a:pt x="986972" y="1103085"/>
                </a:cubicBezTo>
                <a:cubicBezTo>
                  <a:pt x="963430" y="1136717"/>
                  <a:pt x="899886" y="1190171"/>
                  <a:pt x="899886" y="1190171"/>
                </a:cubicBezTo>
                <a:cubicBezTo>
                  <a:pt x="860980" y="1186929"/>
                  <a:pt x="741457" y="1190786"/>
                  <a:pt x="682172" y="1161143"/>
                </a:cubicBezTo>
                <a:cubicBezTo>
                  <a:pt x="644033" y="1142073"/>
                  <a:pt x="606759" y="1105005"/>
                  <a:pt x="580572" y="1074057"/>
                </a:cubicBezTo>
                <a:cubicBezTo>
                  <a:pt x="515688" y="997376"/>
                  <a:pt x="484030" y="964908"/>
                  <a:pt x="449943" y="885371"/>
                </a:cubicBezTo>
                <a:cubicBezTo>
                  <a:pt x="443916" y="871309"/>
                  <a:pt x="440267" y="856342"/>
                  <a:pt x="435429" y="841828"/>
                </a:cubicBezTo>
                <a:cubicBezTo>
                  <a:pt x="440267" y="764419"/>
                  <a:pt x="431979" y="685051"/>
                  <a:pt x="449943" y="609600"/>
                </a:cubicBezTo>
                <a:cubicBezTo>
                  <a:pt x="467314" y="536643"/>
                  <a:pt x="527143" y="531746"/>
                  <a:pt x="580572" y="508000"/>
                </a:cubicBezTo>
                <a:cubicBezTo>
                  <a:pt x="635812" y="483449"/>
                  <a:pt x="635476" y="481073"/>
                  <a:pt x="682172" y="449943"/>
                </a:cubicBezTo>
                <a:cubicBezTo>
                  <a:pt x="730553" y="454781"/>
                  <a:pt x="779258" y="457064"/>
                  <a:pt x="827315" y="464457"/>
                </a:cubicBezTo>
                <a:cubicBezTo>
                  <a:pt x="842436" y="466783"/>
                  <a:pt x="855855" y="475971"/>
                  <a:pt x="870857" y="478971"/>
                </a:cubicBezTo>
                <a:cubicBezTo>
                  <a:pt x="904403" y="485680"/>
                  <a:pt x="938590" y="488647"/>
                  <a:pt x="972457" y="493485"/>
                </a:cubicBezTo>
                <a:cubicBezTo>
                  <a:pt x="1161143" y="483809"/>
                  <a:pt x="1350970" y="487328"/>
                  <a:pt x="1538515" y="464457"/>
                </a:cubicBezTo>
                <a:cubicBezTo>
                  <a:pt x="1555831" y="462345"/>
                  <a:pt x="1561418" y="437247"/>
                  <a:pt x="1567543" y="420914"/>
                </a:cubicBezTo>
                <a:cubicBezTo>
                  <a:pt x="1576205" y="397815"/>
                  <a:pt x="1576074" y="372276"/>
                  <a:pt x="1582057" y="348343"/>
                </a:cubicBezTo>
                <a:cubicBezTo>
                  <a:pt x="1585768" y="333500"/>
                  <a:pt x="1591734" y="319314"/>
                  <a:pt x="1596572" y="304800"/>
                </a:cubicBezTo>
                <a:cubicBezTo>
                  <a:pt x="1526388" y="199525"/>
                  <a:pt x="1588325" y="267482"/>
                  <a:pt x="1349829" y="246743"/>
                </a:cubicBezTo>
                <a:cubicBezTo>
                  <a:pt x="1313744" y="243605"/>
                  <a:pt x="1189778" y="227302"/>
                  <a:pt x="1146629" y="217714"/>
                </a:cubicBezTo>
                <a:cubicBezTo>
                  <a:pt x="1131694" y="214395"/>
                  <a:pt x="1117600" y="208038"/>
                  <a:pt x="1103086" y="203200"/>
                </a:cubicBezTo>
                <a:cubicBezTo>
                  <a:pt x="1112762" y="188686"/>
                  <a:pt x="1115721" y="165618"/>
                  <a:pt x="1132115" y="159657"/>
                </a:cubicBezTo>
                <a:cubicBezTo>
                  <a:pt x="1173288" y="144685"/>
                  <a:pt x="1219528" y="152346"/>
                  <a:pt x="1262743" y="145143"/>
                </a:cubicBezTo>
                <a:cubicBezTo>
                  <a:pt x="1277834" y="142628"/>
                  <a:pt x="1291772" y="135466"/>
                  <a:pt x="1306286" y="130628"/>
                </a:cubicBezTo>
                <a:cubicBezTo>
                  <a:pt x="1315962" y="145142"/>
                  <a:pt x="1328230" y="158230"/>
                  <a:pt x="1335315" y="174171"/>
                </a:cubicBezTo>
                <a:cubicBezTo>
                  <a:pt x="1347742" y="202133"/>
                  <a:pt x="1352979" y="232847"/>
                  <a:pt x="1364343" y="261257"/>
                </a:cubicBezTo>
                <a:cubicBezTo>
                  <a:pt x="1374019" y="285447"/>
                  <a:pt x="1382791" y="310020"/>
                  <a:pt x="1393372" y="333828"/>
                </a:cubicBezTo>
                <a:cubicBezTo>
                  <a:pt x="1402159" y="353600"/>
                  <a:pt x="1409824" y="374279"/>
                  <a:pt x="1422400" y="391885"/>
                </a:cubicBezTo>
                <a:cubicBezTo>
                  <a:pt x="1447798" y="427443"/>
                  <a:pt x="1474767" y="441311"/>
                  <a:pt x="1509486" y="464457"/>
                </a:cubicBezTo>
                <a:cubicBezTo>
                  <a:pt x="1519162" y="478971"/>
                  <a:pt x="1530714" y="492398"/>
                  <a:pt x="1538515" y="508000"/>
                </a:cubicBezTo>
                <a:cubicBezTo>
                  <a:pt x="1552535" y="536041"/>
                  <a:pt x="1563403" y="599274"/>
                  <a:pt x="1567543" y="624114"/>
                </a:cubicBezTo>
                <a:cubicBezTo>
                  <a:pt x="1603542" y="840113"/>
                  <a:pt x="1562370" y="627284"/>
                  <a:pt x="1596572" y="798285"/>
                </a:cubicBezTo>
                <a:cubicBezTo>
                  <a:pt x="1591734" y="909561"/>
                  <a:pt x="1589993" y="1021016"/>
                  <a:pt x="1582057" y="1132114"/>
                </a:cubicBezTo>
                <a:cubicBezTo>
                  <a:pt x="1580299" y="1156721"/>
                  <a:pt x="1567543" y="1180016"/>
                  <a:pt x="1567543" y="1204685"/>
                </a:cubicBezTo>
                <a:cubicBezTo>
                  <a:pt x="1567543" y="1403106"/>
                  <a:pt x="1569418" y="1601753"/>
                  <a:pt x="1582057" y="1799771"/>
                </a:cubicBezTo>
                <a:cubicBezTo>
                  <a:pt x="1584006" y="1830308"/>
                  <a:pt x="1606056" y="1856674"/>
                  <a:pt x="1611086" y="1886857"/>
                </a:cubicBezTo>
                <a:cubicBezTo>
                  <a:pt x="1628468" y="1991150"/>
                  <a:pt x="1609275" y="1949457"/>
                  <a:pt x="1654629" y="2017485"/>
                </a:cubicBezTo>
                <a:cubicBezTo>
                  <a:pt x="1640115" y="2027161"/>
                  <a:pt x="1627419" y="2040389"/>
                  <a:pt x="1611086" y="2046514"/>
                </a:cubicBezTo>
                <a:cubicBezTo>
                  <a:pt x="1587987" y="2055176"/>
                  <a:pt x="1562448" y="2055045"/>
                  <a:pt x="1538515" y="2061028"/>
                </a:cubicBezTo>
                <a:cubicBezTo>
                  <a:pt x="1523672" y="2064739"/>
                  <a:pt x="1510187" y="2073941"/>
                  <a:pt x="1494972" y="2075543"/>
                </a:cubicBezTo>
                <a:cubicBezTo>
                  <a:pt x="1417837" y="2083663"/>
                  <a:pt x="1340153" y="2085219"/>
                  <a:pt x="1262743" y="2090057"/>
                </a:cubicBezTo>
                <a:cubicBezTo>
                  <a:pt x="1243391" y="2094895"/>
                  <a:pt x="1223866" y="2099091"/>
                  <a:pt x="1204686" y="2104571"/>
                </a:cubicBezTo>
                <a:cubicBezTo>
                  <a:pt x="1189975" y="2108774"/>
                  <a:pt x="1176401" y="2117955"/>
                  <a:pt x="1161143" y="2119085"/>
                </a:cubicBezTo>
                <a:cubicBezTo>
                  <a:pt x="1045245" y="2127670"/>
                  <a:pt x="928914" y="2128762"/>
                  <a:pt x="812800" y="2133600"/>
                </a:cubicBezTo>
                <a:cubicBezTo>
                  <a:pt x="688710" y="2174963"/>
                  <a:pt x="756077" y="2166423"/>
                  <a:pt x="609600" y="2148114"/>
                </a:cubicBezTo>
                <a:cubicBezTo>
                  <a:pt x="595086" y="2138438"/>
                  <a:pt x="577544" y="2132213"/>
                  <a:pt x="566057" y="2119085"/>
                </a:cubicBezTo>
                <a:cubicBezTo>
                  <a:pt x="543083" y="2092829"/>
                  <a:pt x="508000" y="2032000"/>
                  <a:pt x="508000" y="2032000"/>
                </a:cubicBezTo>
                <a:cubicBezTo>
                  <a:pt x="503162" y="2017486"/>
                  <a:pt x="497689" y="2003168"/>
                  <a:pt x="493486" y="1988457"/>
                </a:cubicBezTo>
                <a:cubicBezTo>
                  <a:pt x="455893" y="1856880"/>
                  <a:pt x="469913" y="1822041"/>
                  <a:pt x="493486" y="1625600"/>
                </a:cubicBezTo>
                <a:cubicBezTo>
                  <a:pt x="496064" y="1604117"/>
                  <a:pt x="513992" y="1587430"/>
                  <a:pt x="522515" y="1567543"/>
                </a:cubicBezTo>
                <a:cubicBezTo>
                  <a:pt x="536824" y="1534155"/>
                  <a:pt x="535065" y="1506284"/>
                  <a:pt x="566057" y="1480457"/>
                </a:cubicBezTo>
                <a:cubicBezTo>
                  <a:pt x="582679" y="1466605"/>
                  <a:pt x="605767" y="1462896"/>
                  <a:pt x="624115" y="1451428"/>
                </a:cubicBezTo>
                <a:cubicBezTo>
                  <a:pt x="711077" y="1397077"/>
                  <a:pt x="654474" y="1423711"/>
                  <a:pt x="725715" y="1364343"/>
                </a:cubicBezTo>
                <a:cubicBezTo>
                  <a:pt x="765854" y="1330894"/>
                  <a:pt x="790523" y="1326808"/>
                  <a:pt x="841829" y="1306285"/>
                </a:cubicBezTo>
                <a:cubicBezTo>
                  <a:pt x="880534" y="1311123"/>
                  <a:pt x="921727" y="1306313"/>
                  <a:pt x="957943" y="1320800"/>
                </a:cubicBezTo>
                <a:cubicBezTo>
                  <a:pt x="974139" y="1327279"/>
                  <a:pt x="979171" y="1348741"/>
                  <a:pt x="986972" y="1364343"/>
                </a:cubicBezTo>
                <a:cubicBezTo>
                  <a:pt x="993814" y="1378027"/>
                  <a:pt x="996114" y="1393560"/>
                  <a:pt x="1001486" y="1407885"/>
                </a:cubicBezTo>
                <a:cubicBezTo>
                  <a:pt x="1010634" y="1432280"/>
                  <a:pt x="1020839" y="1456266"/>
                  <a:pt x="1030515" y="1480457"/>
                </a:cubicBezTo>
                <a:cubicBezTo>
                  <a:pt x="1035353" y="1504647"/>
                  <a:pt x="1039678" y="1528946"/>
                  <a:pt x="1045029" y="1553028"/>
                </a:cubicBezTo>
                <a:cubicBezTo>
                  <a:pt x="1049356" y="1572501"/>
                  <a:pt x="1060492" y="1591160"/>
                  <a:pt x="1059543" y="1611085"/>
                </a:cubicBezTo>
                <a:cubicBezTo>
                  <a:pt x="1055604" y="1693806"/>
                  <a:pt x="1042800" y="1775929"/>
                  <a:pt x="1030515" y="1857828"/>
                </a:cubicBezTo>
                <a:cubicBezTo>
                  <a:pt x="1028245" y="1872958"/>
                  <a:pt x="1025558" y="1889424"/>
                  <a:pt x="1016000" y="1901371"/>
                </a:cubicBezTo>
                <a:cubicBezTo>
                  <a:pt x="995537" y="1926950"/>
                  <a:pt x="957600" y="1935352"/>
                  <a:pt x="928915" y="1944914"/>
                </a:cubicBezTo>
                <a:cubicBezTo>
                  <a:pt x="919239" y="1930400"/>
                  <a:pt x="905402" y="1917920"/>
                  <a:pt x="899886" y="1901371"/>
                </a:cubicBezTo>
                <a:cubicBezTo>
                  <a:pt x="890580" y="1873452"/>
                  <a:pt x="890637" y="1843239"/>
                  <a:pt x="885372" y="1814285"/>
                </a:cubicBezTo>
                <a:cubicBezTo>
                  <a:pt x="880959" y="1790013"/>
                  <a:pt x="875695" y="1765904"/>
                  <a:pt x="870857" y="1741714"/>
                </a:cubicBezTo>
                <a:cubicBezTo>
                  <a:pt x="875695" y="1698171"/>
                  <a:pt x="864601" y="1649659"/>
                  <a:pt x="885372" y="1611085"/>
                </a:cubicBezTo>
                <a:cubicBezTo>
                  <a:pt x="901912" y="1580367"/>
                  <a:pt x="972457" y="1553028"/>
                  <a:pt x="972457" y="1553028"/>
                </a:cubicBezTo>
                <a:cubicBezTo>
                  <a:pt x="957943" y="1611085"/>
                  <a:pt x="954396" y="1673052"/>
                  <a:pt x="928915" y="1727200"/>
                </a:cubicBezTo>
                <a:cubicBezTo>
                  <a:pt x="914348" y="1758154"/>
                  <a:pt x="879071" y="1774202"/>
                  <a:pt x="856343" y="1799771"/>
                </a:cubicBezTo>
                <a:cubicBezTo>
                  <a:pt x="821839" y="1838588"/>
                  <a:pt x="812153" y="1861638"/>
                  <a:pt x="783772" y="1901371"/>
                </a:cubicBezTo>
                <a:cubicBezTo>
                  <a:pt x="769712" y="1921056"/>
                  <a:pt x="754743" y="1940076"/>
                  <a:pt x="740229" y="1959428"/>
                </a:cubicBezTo>
                <a:cubicBezTo>
                  <a:pt x="735391" y="1930400"/>
                  <a:pt x="725715" y="1901772"/>
                  <a:pt x="725715" y="1872343"/>
                </a:cubicBezTo>
                <a:cubicBezTo>
                  <a:pt x="725715" y="1503595"/>
                  <a:pt x="715397" y="1575591"/>
                  <a:pt x="754743" y="1378857"/>
                </a:cubicBezTo>
                <a:cubicBezTo>
                  <a:pt x="749905" y="1267581"/>
                  <a:pt x="748771" y="1156081"/>
                  <a:pt x="740229" y="1045028"/>
                </a:cubicBezTo>
                <a:cubicBezTo>
                  <a:pt x="739056" y="1029774"/>
                  <a:pt x="734202" y="1014215"/>
                  <a:pt x="725715" y="1001485"/>
                </a:cubicBezTo>
                <a:cubicBezTo>
                  <a:pt x="714329" y="984406"/>
                  <a:pt x="695313" y="973712"/>
                  <a:pt x="682172" y="957943"/>
                </a:cubicBezTo>
                <a:cubicBezTo>
                  <a:pt x="631669" y="897341"/>
                  <a:pt x="681082" y="923713"/>
                  <a:pt x="609600" y="899885"/>
                </a:cubicBezTo>
                <a:cubicBezTo>
                  <a:pt x="532191" y="904723"/>
                  <a:pt x="453162" y="897924"/>
                  <a:pt x="377372" y="914400"/>
                </a:cubicBezTo>
                <a:cubicBezTo>
                  <a:pt x="339256" y="922686"/>
                  <a:pt x="308680" y="951516"/>
                  <a:pt x="275772" y="972457"/>
                </a:cubicBezTo>
                <a:cubicBezTo>
                  <a:pt x="255363" y="985444"/>
                  <a:pt x="237400" y="1001940"/>
                  <a:pt x="217715" y="1016000"/>
                </a:cubicBezTo>
                <a:cubicBezTo>
                  <a:pt x="203520" y="1026139"/>
                  <a:pt x="187573" y="1033861"/>
                  <a:pt x="174172" y="1045028"/>
                </a:cubicBezTo>
                <a:cubicBezTo>
                  <a:pt x="62409" y="1138163"/>
                  <a:pt x="195202" y="1045522"/>
                  <a:pt x="87086" y="1117600"/>
                </a:cubicBezTo>
                <a:cubicBezTo>
                  <a:pt x="77410" y="1146628"/>
                  <a:pt x="53730" y="1174394"/>
                  <a:pt x="58057" y="1204685"/>
                </a:cubicBezTo>
                <a:cubicBezTo>
                  <a:pt x="67733" y="1272418"/>
                  <a:pt x="68773" y="1341960"/>
                  <a:pt x="87086" y="1407885"/>
                </a:cubicBezTo>
                <a:cubicBezTo>
                  <a:pt x="105868" y="1475499"/>
                  <a:pt x="129145" y="1459990"/>
                  <a:pt x="174172" y="1480457"/>
                </a:cubicBezTo>
                <a:cubicBezTo>
                  <a:pt x="213566" y="1498363"/>
                  <a:pt x="250342" y="1521871"/>
                  <a:pt x="290286" y="1538514"/>
                </a:cubicBezTo>
                <a:cubicBezTo>
                  <a:pt x="308699" y="1546186"/>
                  <a:pt x="328870" y="1548701"/>
                  <a:pt x="348343" y="1553028"/>
                </a:cubicBezTo>
                <a:cubicBezTo>
                  <a:pt x="409214" y="1566555"/>
                  <a:pt x="444963" y="1571551"/>
                  <a:pt x="508000" y="1582057"/>
                </a:cubicBezTo>
                <a:cubicBezTo>
                  <a:pt x="648305" y="1577219"/>
                  <a:pt x="789488" y="1583946"/>
                  <a:pt x="928915" y="1567543"/>
                </a:cubicBezTo>
                <a:cubicBezTo>
                  <a:pt x="956932" y="1564247"/>
                  <a:pt x="976826" y="1537700"/>
                  <a:pt x="1001486" y="1524000"/>
                </a:cubicBezTo>
                <a:cubicBezTo>
                  <a:pt x="1020400" y="1513492"/>
                  <a:pt x="1041937" y="1507547"/>
                  <a:pt x="1059543" y="1494971"/>
                </a:cubicBezTo>
                <a:cubicBezTo>
                  <a:pt x="1076246" y="1483040"/>
                  <a:pt x="1087317" y="1464569"/>
                  <a:pt x="1103086" y="1451428"/>
                </a:cubicBezTo>
                <a:cubicBezTo>
                  <a:pt x="1193755" y="1375872"/>
                  <a:pt x="1109676" y="1491353"/>
                  <a:pt x="1233715" y="1320800"/>
                </a:cubicBezTo>
                <a:cubicBezTo>
                  <a:pt x="1282039" y="1254354"/>
                  <a:pt x="1247095" y="1279525"/>
                  <a:pt x="1277257" y="1219200"/>
                </a:cubicBezTo>
                <a:cubicBezTo>
                  <a:pt x="1285058" y="1203598"/>
                  <a:pt x="1297631" y="1190803"/>
                  <a:pt x="1306286" y="1175657"/>
                </a:cubicBezTo>
                <a:cubicBezTo>
                  <a:pt x="1317021" y="1156871"/>
                  <a:pt x="1325639" y="1136952"/>
                  <a:pt x="1335315" y="1117600"/>
                </a:cubicBezTo>
                <a:cubicBezTo>
                  <a:pt x="1343916" y="1040192"/>
                  <a:pt x="1365418" y="933751"/>
                  <a:pt x="1335315" y="856343"/>
                </a:cubicBezTo>
                <a:cubicBezTo>
                  <a:pt x="1308589" y="787619"/>
                  <a:pt x="1233370" y="703642"/>
                  <a:pt x="1175657" y="653143"/>
                </a:cubicBezTo>
                <a:cubicBezTo>
                  <a:pt x="1162529" y="641656"/>
                  <a:pt x="1147717" y="631915"/>
                  <a:pt x="1132115" y="624114"/>
                </a:cubicBezTo>
                <a:cubicBezTo>
                  <a:pt x="1111297" y="613705"/>
                  <a:pt x="1049110" y="599734"/>
                  <a:pt x="1030515" y="595085"/>
                </a:cubicBezTo>
                <a:cubicBezTo>
                  <a:pt x="1030015" y="595210"/>
                  <a:pt x="935855" y="617174"/>
                  <a:pt x="928915" y="624114"/>
                </a:cubicBezTo>
                <a:cubicBezTo>
                  <a:pt x="889909" y="663120"/>
                  <a:pt x="861396" y="711368"/>
                  <a:pt x="827315" y="754743"/>
                </a:cubicBezTo>
                <a:cubicBezTo>
                  <a:pt x="808175" y="779102"/>
                  <a:pt x="788276" y="802861"/>
                  <a:pt x="769257" y="827314"/>
                </a:cubicBezTo>
                <a:cubicBezTo>
                  <a:pt x="754406" y="846409"/>
                  <a:pt x="725715" y="885371"/>
                  <a:pt x="725715" y="885371"/>
                </a:cubicBezTo>
                <a:cubicBezTo>
                  <a:pt x="720877" y="904723"/>
                  <a:pt x="719058" y="925093"/>
                  <a:pt x="711200" y="943428"/>
                </a:cubicBezTo>
                <a:cubicBezTo>
                  <a:pt x="704328" y="959461"/>
                  <a:pt x="682172" y="969527"/>
                  <a:pt x="682172" y="986971"/>
                </a:cubicBezTo>
                <a:cubicBezTo>
                  <a:pt x="682172" y="1069786"/>
                  <a:pt x="692018" y="1153151"/>
                  <a:pt x="711200" y="1233714"/>
                </a:cubicBezTo>
                <a:cubicBezTo>
                  <a:pt x="716803" y="1257247"/>
                  <a:pt x="740683" y="1272086"/>
                  <a:pt x="754743" y="1291771"/>
                </a:cubicBezTo>
                <a:cubicBezTo>
                  <a:pt x="764882" y="1305966"/>
                  <a:pt x="771437" y="1322979"/>
                  <a:pt x="783772" y="1335314"/>
                </a:cubicBezTo>
                <a:cubicBezTo>
                  <a:pt x="796107" y="1347649"/>
                  <a:pt x="812169" y="1355688"/>
                  <a:pt x="827315" y="1364343"/>
                </a:cubicBezTo>
                <a:cubicBezTo>
                  <a:pt x="896802" y="1404050"/>
                  <a:pt x="884285" y="1393190"/>
                  <a:pt x="972457" y="1407885"/>
                </a:cubicBezTo>
                <a:cubicBezTo>
                  <a:pt x="986971" y="1412723"/>
                  <a:pt x="1000700" y="1422400"/>
                  <a:pt x="1016000" y="1422400"/>
                </a:cubicBezTo>
                <a:cubicBezTo>
                  <a:pt x="1088733" y="1422400"/>
                  <a:pt x="1161382" y="1415499"/>
                  <a:pt x="1233715" y="1407885"/>
                </a:cubicBezTo>
                <a:cubicBezTo>
                  <a:pt x="1253553" y="1405797"/>
                  <a:pt x="1272211" y="1397283"/>
                  <a:pt x="1291772" y="1393371"/>
                </a:cubicBezTo>
                <a:cubicBezTo>
                  <a:pt x="1320629" y="1387600"/>
                  <a:pt x="1349829" y="1383695"/>
                  <a:pt x="1378857" y="1378857"/>
                </a:cubicBezTo>
                <a:cubicBezTo>
                  <a:pt x="1393371" y="1369181"/>
                  <a:pt x="1406798" y="1357629"/>
                  <a:pt x="1422400" y="1349828"/>
                </a:cubicBezTo>
                <a:cubicBezTo>
                  <a:pt x="1465019" y="1328518"/>
                  <a:pt x="1513382" y="1318202"/>
                  <a:pt x="1553029" y="1291771"/>
                </a:cubicBezTo>
                <a:cubicBezTo>
                  <a:pt x="1711195" y="1186327"/>
                  <a:pt x="1506934" y="1263593"/>
                  <a:pt x="1640115" y="1219200"/>
                </a:cubicBezTo>
                <a:cubicBezTo>
                  <a:pt x="1759652" y="1019966"/>
                  <a:pt x="1616098" y="1245930"/>
                  <a:pt x="1727200" y="1103085"/>
                </a:cubicBezTo>
                <a:cubicBezTo>
                  <a:pt x="1748619" y="1075546"/>
                  <a:pt x="1785257" y="1016000"/>
                  <a:pt x="1785257" y="1016000"/>
                </a:cubicBezTo>
                <a:cubicBezTo>
                  <a:pt x="1823654" y="862419"/>
                  <a:pt x="1771523" y="1043275"/>
                  <a:pt x="1828800" y="914400"/>
                </a:cubicBezTo>
                <a:cubicBezTo>
                  <a:pt x="1855586" y="854130"/>
                  <a:pt x="1859926" y="816831"/>
                  <a:pt x="1872343" y="754743"/>
                </a:cubicBezTo>
                <a:cubicBezTo>
                  <a:pt x="1867505" y="691848"/>
                  <a:pt x="1869454" y="628058"/>
                  <a:pt x="1857829" y="566057"/>
                </a:cubicBezTo>
                <a:cubicBezTo>
                  <a:pt x="1853495" y="542942"/>
                  <a:pt x="1798679" y="490715"/>
                  <a:pt x="1785257" y="478971"/>
                </a:cubicBezTo>
                <a:cubicBezTo>
                  <a:pt x="1777617" y="472286"/>
                  <a:pt x="1694229" y="403034"/>
                  <a:pt x="1669143" y="391885"/>
                </a:cubicBezTo>
                <a:cubicBezTo>
                  <a:pt x="1623712" y="371694"/>
                  <a:pt x="1572249" y="360405"/>
                  <a:pt x="1524000" y="348343"/>
                </a:cubicBezTo>
                <a:cubicBezTo>
                  <a:pt x="1521369" y="349001"/>
                  <a:pt x="1430973" y="370022"/>
                  <a:pt x="1422400" y="377371"/>
                </a:cubicBezTo>
                <a:cubicBezTo>
                  <a:pt x="1304074" y="478793"/>
                  <a:pt x="1418777" y="431799"/>
                  <a:pt x="1320800" y="464457"/>
                </a:cubicBezTo>
                <a:cubicBezTo>
                  <a:pt x="1146380" y="638877"/>
                  <a:pt x="1351820" y="441027"/>
                  <a:pt x="1219200" y="551543"/>
                </a:cubicBezTo>
                <a:cubicBezTo>
                  <a:pt x="1203431" y="564683"/>
                  <a:pt x="1192078" y="582769"/>
                  <a:pt x="1175657" y="595085"/>
                </a:cubicBezTo>
                <a:cubicBezTo>
                  <a:pt x="1133791" y="626484"/>
                  <a:pt x="1088572" y="653142"/>
                  <a:pt x="1045029" y="682171"/>
                </a:cubicBezTo>
                <a:cubicBezTo>
                  <a:pt x="1030515" y="691847"/>
                  <a:pt x="1017088" y="703399"/>
                  <a:pt x="1001486" y="711200"/>
                </a:cubicBezTo>
                <a:cubicBezTo>
                  <a:pt x="962781" y="730552"/>
                  <a:pt x="922478" y="746993"/>
                  <a:pt x="885372" y="769257"/>
                </a:cubicBezTo>
                <a:cubicBezTo>
                  <a:pt x="795695" y="823063"/>
                  <a:pt x="840169" y="805958"/>
                  <a:pt x="754743" y="827314"/>
                </a:cubicBezTo>
                <a:cubicBezTo>
                  <a:pt x="720876" y="822476"/>
                  <a:pt x="683742" y="828099"/>
                  <a:pt x="653143" y="812800"/>
                </a:cubicBezTo>
                <a:cubicBezTo>
                  <a:pt x="631506" y="801982"/>
                  <a:pt x="621348" y="775889"/>
                  <a:pt x="609600" y="754743"/>
                </a:cubicBezTo>
                <a:cubicBezTo>
                  <a:pt x="603551" y="743854"/>
                  <a:pt x="571981" y="662325"/>
                  <a:pt x="566057" y="638628"/>
                </a:cubicBezTo>
                <a:cubicBezTo>
                  <a:pt x="560074" y="614695"/>
                  <a:pt x="557526" y="589990"/>
                  <a:pt x="551543" y="566057"/>
                </a:cubicBezTo>
                <a:cubicBezTo>
                  <a:pt x="543001" y="531887"/>
                  <a:pt x="532191" y="498324"/>
                  <a:pt x="522515" y="464457"/>
                </a:cubicBezTo>
                <a:cubicBezTo>
                  <a:pt x="517677" y="416076"/>
                  <a:pt x="508000" y="367936"/>
                  <a:pt x="508000" y="319314"/>
                </a:cubicBezTo>
                <a:cubicBezTo>
                  <a:pt x="508000" y="285103"/>
                  <a:pt x="490751" y="230419"/>
                  <a:pt x="522515" y="217714"/>
                </a:cubicBezTo>
                <a:cubicBezTo>
                  <a:pt x="585564" y="192494"/>
                  <a:pt x="657982" y="227390"/>
                  <a:pt x="725715" y="232228"/>
                </a:cubicBezTo>
                <a:cubicBezTo>
                  <a:pt x="745067" y="246742"/>
                  <a:pt x="765405" y="260028"/>
                  <a:pt x="783772" y="275771"/>
                </a:cubicBezTo>
                <a:cubicBezTo>
                  <a:pt x="799357" y="289129"/>
                  <a:pt x="810894" y="306998"/>
                  <a:pt x="827315" y="319314"/>
                </a:cubicBezTo>
                <a:cubicBezTo>
                  <a:pt x="869180" y="350713"/>
                  <a:pt x="920939" y="369396"/>
                  <a:pt x="957943" y="406400"/>
                </a:cubicBezTo>
                <a:cubicBezTo>
                  <a:pt x="972457" y="420914"/>
                  <a:pt x="984407" y="438557"/>
                  <a:pt x="1001486" y="449943"/>
                </a:cubicBezTo>
                <a:cubicBezTo>
                  <a:pt x="1042932" y="477573"/>
                  <a:pt x="1088572" y="498324"/>
                  <a:pt x="1132115" y="522514"/>
                </a:cubicBezTo>
                <a:cubicBezTo>
                  <a:pt x="1141791" y="537028"/>
                  <a:pt x="1147742" y="554890"/>
                  <a:pt x="1161143" y="566057"/>
                </a:cubicBezTo>
                <a:cubicBezTo>
                  <a:pt x="1271635" y="658133"/>
                  <a:pt x="1177503" y="532540"/>
                  <a:pt x="1248229" y="638628"/>
                </a:cubicBezTo>
                <a:cubicBezTo>
                  <a:pt x="1228877" y="657980"/>
                  <a:pt x="1212306" y="680588"/>
                  <a:pt x="1190172" y="696685"/>
                </a:cubicBezTo>
                <a:cubicBezTo>
                  <a:pt x="1136255" y="735897"/>
                  <a:pt x="1028878" y="782025"/>
                  <a:pt x="972457" y="812800"/>
                </a:cubicBezTo>
                <a:cubicBezTo>
                  <a:pt x="957143" y="821153"/>
                  <a:pt x="944517" y="834027"/>
                  <a:pt x="928915" y="841828"/>
                </a:cubicBezTo>
                <a:cubicBezTo>
                  <a:pt x="873026" y="869773"/>
                  <a:pt x="828386" y="889134"/>
                  <a:pt x="769257" y="899885"/>
                </a:cubicBezTo>
                <a:cubicBezTo>
                  <a:pt x="608648" y="929087"/>
                  <a:pt x="486624" y="921641"/>
                  <a:pt x="304800" y="928914"/>
                </a:cubicBezTo>
                <a:cubicBezTo>
                  <a:pt x="290286" y="938590"/>
                  <a:pt x="276859" y="950142"/>
                  <a:pt x="261257" y="957943"/>
                </a:cubicBezTo>
                <a:cubicBezTo>
                  <a:pt x="237954" y="969595"/>
                  <a:pt x="212494" y="976390"/>
                  <a:pt x="188686" y="986971"/>
                </a:cubicBezTo>
                <a:cubicBezTo>
                  <a:pt x="168914" y="995758"/>
                  <a:pt x="149981" y="1006324"/>
                  <a:pt x="130629" y="1016000"/>
                </a:cubicBezTo>
                <a:cubicBezTo>
                  <a:pt x="120953" y="1030514"/>
                  <a:pt x="113935" y="1047208"/>
                  <a:pt x="101600" y="1059543"/>
                </a:cubicBezTo>
                <a:cubicBezTo>
                  <a:pt x="89265" y="1071878"/>
                  <a:pt x="59793" y="1071214"/>
                  <a:pt x="58057" y="1088571"/>
                </a:cubicBezTo>
                <a:cubicBezTo>
                  <a:pt x="51347" y="1155668"/>
                  <a:pt x="79824" y="1211939"/>
                  <a:pt x="130629" y="1248228"/>
                </a:cubicBezTo>
                <a:cubicBezTo>
                  <a:pt x="220582" y="1312480"/>
                  <a:pt x="361939" y="1395906"/>
                  <a:pt x="464457" y="1436914"/>
                </a:cubicBezTo>
                <a:lnTo>
                  <a:pt x="537029" y="1465943"/>
                </a:lnTo>
                <a:cubicBezTo>
                  <a:pt x="599224" y="1457058"/>
                  <a:pt x="743812" y="1469635"/>
                  <a:pt x="798286" y="1393371"/>
                </a:cubicBezTo>
                <a:cubicBezTo>
                  <a:pt x="809880" y="1377139"/>
                  <a:pt x="804942" y="1353649"/>
                  <a:pt x="812800" y="1335314"/>
                </a:cubicBezTo>
                <a:cubicBezTo>
                  <a:pt x="819672" y="1319280"/>
                  <a:pt x="832153" y="1306285"/>
                  <a:pt x="841829" y="1291771"/>
                </a:cubicBezTo>
                <a:cubicBezTo>
                  <a:pt x="836991" y="1214362"/>
                  <a:pt x="844140" y="1135256"/>
                  <a:pt x="827315" y="1059543"/>
                </a:cubicBezTo>
                <a:cubicBezTo>
                  <a:pt x="823531" y="1042514"/>
                  <a:pt x="801109" y="1032440"/>
                  <a:pt x="783772" y="1030514"/>
                </a:cubicBezTo>
                <a:cubicBezTo>
                  <a:pt x="754523" y="1027264"/>
                  <a:pt x="725715" y="1040190"/>
                  <a:pt x="696686" y="1045028"/>
                </a:cubicBezTo>
                <a:cubicBezTo>
                  <a:pt x="650697" y="1068023"/>
                  <a:pt x="618255" y="1079917"/>
                  <a:pt x="580572" y="1117600"/>
                </a:cubicBezTo>
                <a:cubicBezTo>
                  <a:pt x="563467" y="1134705"/>
                  <a:pt x="553301" y="1157758"/>
                  <a:pt x="537029" y="1175657"/>
                </a:cubicBezTo>
                <a:cubicBezTo>
                  <a:pt x="504812" y="1211096"/>
                  <a:pt x="435429" y="1277257"/>
                  <a:pt x="435429" y="1277257"/>
                </a:cubicBezTo>
                <a:cubicBezTo>
                  <a:pt x="398949" y="1386700"/>
                  <a:pt x="448158" y="1251801"/>
                  <a:pt x="391886" y="1364343"/>
                </a:cubicBezTo>
                <a:cubicBezTo>
                  <a:pt x="385044" y="1378027"/>
                  <a:pt x="362118" y="1406712"/>
                  <a:pt x="377372" y="1407885"/>
                </a:cubicBezTo>
                <a:cubicBezTo>
                  <a:pt x="507705" y="1417910"/>
                  <a:pt x="638629" y="1398209"/>
                  <a:pt x="769257" y="1393371"/>
                </a:cubicBezTo>
                <a:cubicBezTo>
                  <a:pt x="909243" y="1323380"/>
                  <a:pt x="726313" y="1407729"/>
                  <a:pt x="1001486" y="1335314"/>
                </a:cubicBezTo>
                <a:cubicBezTo>
                  <a:pt x="1037119" y="1325937"/>
                  <a:pt x="1068131" y="1303423"/>
                  <a:pt x="1103086" y="1291771"/>
                </a:cubicBezTo>
                <a:cubicBezTo>
                  <a:pt x="1126489" y="1283970"/>
                  <a:pt x="1151467" y="1282095"/>
                  <a:pt x="1175657" y="1277257"/>
                </a:cubicBezTo>
                <a:cubicBezTo>
                  <a:pt x="1199848" y="1267581"/>
                  <a:pt x="1222842" y="1254087"/>
                  <a:pt x="1248229" y="1248228"/>
                </a:cubicBezTo>
                <a:cubicBezTo>
                  <a:pt x="1286236" y="1239457"/>
                  <a:pt x="1325679" y="1238869"/>
                  <a:pt x="1364343" y="1233714"/>
                </a:cubicBezTo>
                <a:cubicBezTo>
                  <a:pt x="1425525" y="1225557"/>
                  <a:pt x="1492029" y="1215776"/>
                  <a:pt x="1553029" y="1204685"/>
                </a:cubicBezTo>
                <a:cubicBezTo>
                  <a:pt x="1577300" y="1200272"/>
                  <a:pt x="1601800" y="1196662"/>
                  <a:pt x="1625600" y="1190171"/>
                </a:cubicBezTo>
                <a:cubicBezTo>
                  <a:pt x="1655121" y="1182120"/>
                  <a:pt x="1712686" y="1161143"/>
                  <a:pt x="1712686" y="1161143"/>
                </a:cubicBezTo>
                <a:cubicBezTo>
                  <a:pt x="1727200" y="1151467"/>
                  <a:pt x="1748428" y="1147717"/>
                  <a:pt x="1756229" y="1132114"/>
                </a:cubicBezTo>
                <a:cubicBezTo>
                  <a:pt x="1774071" y="1096430"/>
                  <a:pt x="1785257" y="1016000"/>
                  <a:pt x="1785257" y="1016000"/>
                </a:cubicBezTo>
                <a:cubicBezTo>
                  <a:pt x="1780419" y="904724"/>
                  <a:pt x="1788478" y="792131"/>
                  <a:pt x="1770743" y="682171"/>
                </a:cubicBezTo>
                <a:cubicBezTo>
                  <a:pt x="1750298" y="555411"/>
                  <a:pt x="1730384" y="588063"/>
                  <a:pt x="1669143" y="537028"/>
                </a:cubicBezTo>
                <a:cubicBezTo>
                  <a:pt x="1653374" y="523887"/>
                  <a:pt x="1643959" y="502665"/>
                  <a:pt x="1625600" y="493485"/>
                </a:cubicBezTo>
                <a:cubicBezTo>
                  <a:pt x="1603535" y="482453"/>
                  <a:pt x="1577219" y="483809"/>
                  <a:pt x="1553029" y="478971"/>
                </a:cubicBezTo>
                <a:cubicBezTo>
                  <a:pt x="1446205" y="491539"/>
                  <a:pt x="1293496" y="489549"/>
                  <a:pt x="1190172" y="551543"/>
                </a:cubicBezTo>
                <a:cubicBezTo>
                  <a:pt x="1175214" y="560518"/>
                  <a:pt x="1174544" y="583918"/>
                  <a:pt x="1161143" y="595085"/>
                </a:cubicBezTo>
                <a:cubicBezTo>
                  <a:pt x="978843" y="747000"/>
                  <a:pt x="1258198" y="454488"/>
                  <a:pt x="1030515" y="682171"/>
                </a:cubicBezTo>
                <a:cubicBezTo>
                  <a:pt x="1018180" y="694506"/>
                  <a:pt x="1012383" y="712092"/>
                  <a:pt x="1001486" y="725714"/>
                </a:cubicBezTo>
                <a:cubicBezTo>
                  <a:pt x="973621" y="760545"/>
                  <a:pt x="941596" y="791959"/>
                  <a:pt x="914400" y="827314"/>
                </a:cubicBezTo>
                <a:cubicBezTo>
                  <a:pt x="817126" y="953770"/>
                  <a:pt x="888823" y="869944"/>
                  <a:pt x="827315" y="972457"/>
                </a:cubicBezTo>
                <a:cubicBezTo>
                  <a:pt x="809365" y="1002373"/>
                  <a:pt x="788610" y="1030514"/>
                  <a:pt x="769257" y="1059543"/>
                </a:cubicBezTo>
                <a:lnTo>
                  <a:pt x="740229" y="1204685"/>
                </a:lnTo>
                <a:cubicBezTo>
                  <a:pt x="735391" y="1228876"/>
                  <a:pt x="729204" y="1252835"/>
                  <a:pt x="725715" y="1277257"/>
                </a:cubicBezTo>
                <a:lnTo>
                  <a:pt x="711200" y="1378857"/>
                </a:lnTo>
                <a:cubicBezTo>
                  <a:pt x="716038" y="1422400"/>
                  <a:pt x="718512" y="1466270"/>
                  <a:pt x="725715" y="1509485"/>
                </a:cubicBezTo>
                <a:cubicBezTo>
                  <a:pt x="728230" y="1524576"/>
                  <a:pt x="730836" y="1540951"/>
                  <a:pt x="740229" y="1553028"/>
                </a:cubicBezTo>
                <a:cubicBezTo>
                  <a:pt x="765433" y="1585433"/>
                  <a:pt x="798286" y="1611085"/>
                  <a:pt x="827315" y="1640114"/>
                </a:cubicBezTo>
                <a:lnTo>
                  <a:pt x="870857" y="1683657"/>
                </a:lnTo>
                <a:cubicBezTo>
                  <a:pt x="909953" y="1722753"/>
                  <a:pt x="989096" y="1806001"/>
                  <a:pt x="1030515" y="1814285"/>
                </a:cubicBezTo>
                <a:lnTo>
                  <a:pt x="1103086" y="1828800"/>
                </a:lnTo>
                <a:cubicBezTo>
                  <a:pt x="1122438" y="1838476"/>
                  <a:pt x="1141498" y="1848761"/>
                  <a:pt x="1161143" y="1857828"/>
                </a:cubicBezTo>
                <a:cubicBezTo>
                  <a:pt x="1204407" y="1877796"/>
                  <a:pt x="1249153" y="1894575"/>
                  <a:pt x="1291772" y="1915885"/>
                </a:cubicBezTo>
                <a:cubicBezTo>
                  <a:pt x="1429783" y="1984891"/>
                  <a:pt x="1197718" y="1899047"/>
                  <a:pt x="1422400" y="1973943"/>
                </a:cubicBezTo>
                <a:cubicBezTo>
                  <a:pt x="1465943" y="1969105"/>
                  <a:pt x="1515461" y="1981969"/>
                  <a:pt x="1553029" y="1959428"/>
                </a:cubicBezTo>
                <a:cubicBezTo>
                  <a:pt x="1665426" y="1891990"/>
                  <a:pt x="1607926" y="1860988"/>
                  <a:pt x="1669143" y="1799771"/>
                </a:cubicBezTo>
                <a:cubicBezTo>
                  <a:pt x="1697278" y="1771636"/>
                  <a:pt x="1720817" y="1768033"/>
                  <a:pt x="1756229" y="1756228"/>
                </a:cubicBezTo>
                <a:cubicBezTo>
                  <a:pt x="1770743" y="1741714"/>
                  <a:pt x="1784003" y="1725826"/>
                  <a:pt x="1799772" y="1712685"/>
                </a:cubicBezTo>
                <a:cubicBezTo>
                  <a:pt x="1844707" y="1675240"/>
                  <a:pt x="1849439" y="1692499"/>
                  <a:pt x="1886857" y="1640114"/>
                </a:cubicBezTo>
                <a:cubicBezTo>
                  <a:pt x="1937200" y="1569634"/>
                  <a:pt x="1898811" y="1601692"/>
                  <a:pt x="1930400" y="1538514"/>
                </a:cubicBezTo>
                <a:cubicBezTo>
                  <a:pt x="1938201" y="1522912"/>
                  <a:pt x="1949753" y="1509485"/>
                  <a:pt x="1959429" y="1494971"/>
                </a:cubicBezTo>
                <a:cubicBezTo>
                  <a:pt x="1969105" y="1456266"/>
                  <a:pt x="1970615" y="1414541"/>
                  <a:pt x="1988457" y="1378857"/>
                </a:cubicBezTo>
                <a:cubicBezTo>
                  <a:pt x="2024328" y="1307116"/>
                  <a:pt x="2010644" y="1341326"/>
                  <a:pt x="2032000" y="1277257"/>
                </a:cubicBezTo>
                <a:cubicBezTo>
                  <a:pt x="2028180" y="1235232"/>
                  <a:pt x="2016215" y="1073384"/>
                  <a:pt x="2002972" y="1016000"/>
                </a:cubicBezTo>
                <a:cubicBezTo>
                  <a:pt x="1996092" y="986185"/>
                  <a:pt x="1990916" y="954374"/>
                  <a:pt x="1973943" y="928914"/>
                </a:cubicBezTo>
                <a:cubicBezTo>
                  <a:pt x="1964267" y="914400"/>
                  <a:pt x="1959707" y="894616"/>
                  <a:pt x="1944915" y="885371"/>
                </a:cubicBezTo>
                <a:cubicBezTo>
                  <a:pt x="1918967" y="869154"/>
                  <a:pt x="1857829" y="856343"/>
                  <a:pt x="1857829" y="856343"/>
                </a:cubicBezTo>
                <a:cubicBezTo>
                  <a:pt x="1838477" y="870857"/>
                  <a:pt x="1815258" y="881302"/>
                  <a:pt x="1799772" y="899885"/>
                </a:cubicBezTo>
                <a:cubicBezTo>
                  <a:pt x="1766270" y="940088"/>
                  <a:pt x="1749690" y="993510"/>
                  <a:pt x="1712686" y="1030514"/>
                </a:cubicBezTo>
                <a:cubicBezTo>
                  <a:pt x="1698172" y="1045028"/>
                  <a:pt x="1681216" y="1057457"/>
                  <a:pt x="1669143" y="1074057"/>
                </a:cubicBezTo>
                <a:cubicBezTo>
                  <a:pt x="1642297" y="1110970"/>
                  <a:pt x="1621890" y="1152194"/>
                  <a:pt x="1596572" y="1190171"/>
                </a:cubicBezTo>
                <a:cubicBezTo>
                  <a:pt x="1583154" y="1210299"/>
                  <a:pt x="1567543" y="1228876"/>
                  <a:pt x="1553029" y="1248228"/>
                </a:cubicBezTo>
                <a:cubicBezTo>
                  <a:pt x="1538715" y="1298326"/>
                  <a:pt x="1515051" y="1386716"/>
                  <a:pt x="1494972" y="1436914"/>
                </a:cubicBezTo>
                <a:cubicBezTo>
                  <a:pt x="1486936" y="1457003"/>
                  <a:pt x="1472785" y="1474445"/>
                  <a:pt x="1465943" y="1494971"/>
                </a:cubicBezTo>
                <a:cubicBezTo>
                  <a:pt x="1393248" y="1713054"/>
                  <a:pt x="1442890" y="1584193"/>
                  <a:pt x="1407886" y="1741714"/>
                </a:cubicBezTo>
                <a:cubicBezTo>
                  <a:pt x="1396083" y="1794831"/>
                  <a:pt x="1353844" y="1860608"/>
                  <a:pt x="1335315" y="1901371"/>
                </a:cubicBezTo>
                <a:cubicBezTo>
                  <a:pt x="1292693" y="1995139"/>
                  <a:pt x="1362325" y="1889547"/>
                  <a:pt x="1277257" y="2002971"/>
                </a:cubicBezTo>
                <a:cubicBezTo>
                  <a:pt x="1277132" y="2003473"/>
                  <a:pt x="1255169" y="2097631"/>
                  <a:pt x="1248229" y="2104571"/>
                </a:cubicBezTo>
                <a:cubicBezTo>
                  <a:pt x="1237411" y="2115389"/>
                  <a:pt x="1219200" y="2114247"/>
                  <a:pt x="1204686" y="2119085"/>
                </a:cubicBezTo>
                <a:cubicBezTo>
                  <a:pt x="1122146" y="2201625"/>
                  <a:pt x="1201619" y="2135133"/>
                  <a:pt x="1117600" y="2177143"/>
                </a:cubicBezTo>
                <a:cubicBezTo>
                  <a:pt x="1005060" y="2233413"/>
                  <a:pt x="1139955" y="2184205"/>
                  <a:pt x="1030515" y="2220685"/>
                </a:cubicBezTo>
                <a:cubicBezTo>
                  <a:pt x="986972" y="2215847"/>
                  <a:pt x="941449" y="2220025"/>
                  <a:pt x="899886" y="2206171"/>
                </a:cubicBezTo>
                <a:cubicBezTo>
                  <a:pt x="866788" y="2195139"/>
                  <a:pt x="839802" y="2170206"/>
                  <a:pt x="812800" y="2148114"/>
                </a:cubicBezTo>
                <a:cubicBezTo>
                  <a:pt x="744867" y="2092532"/>
                  <a:pt x="669299" y="2026952"/>
                  <a:pt x="595086" y="1973943"/>
                </a:cubicBezTo>
                <a:cubicBezTo>
                  <a:pt x="580891" y="1963804"/>
                  <a:pt x="566057" y="1954590"/>
                  <a:pt x="551543" y="1944914"/>
                </a:cubicBezTo>
                <a:cubicBezTo>
                  <a:pt x="530123" y="1912784"/>
                  <a:pt x="512499" y="1880179"/>
                  <a:pt x="478972" y="1857828"/>
                </a:cubicBezTo>
                <a:cubicBezTo>
                  <a:pt x="466242" y="1849341"/>
                  <a:pt x="449943" y="1848152"/>
                  <a:pt x="435429" y="1843314"/>
                </a:cubicBezTo>
                <a:cubicBezTo>
                  <a:pt x="392617" y="1871855"/>
                  <a:pt x="383264" y="1873980"/>
                  <a:pt x="348343" y="1915885"/>
                </a:cubicBezTo>
                <a:cubicBezTo>
                  <a:pt x="337176" y="1929286"/>
                  <a:pt x="328991" y="1944914"/>
                  <a:pt x="319315" y="1959428"/>
                </a:cubicBezTo>
                <a:cubicBezTo>
                  <a:pt x="225878" y="1912711"/>
                  <a:pt x="279427" y="1956590"/>
                  <a:pt x="232229" y="1843314"/>
                </a:cubicBezTo>
                <a:cubicBezTo>
                  <a:pt x="219746" y="1813355"/>
                  <a:pt x="201867" y="1785886"/>
                  <a:pt x="188686" y="1756228"/>
                </a:cubicBezTo>
                <a:cubicBezTo>
                  <a:pt x="175601" y="1726787"/>
                  <a:pt x="167795" y="1684466"/>
                  <a:pt x="159657" y="1654628"/>
                </a:cubicBezTo>
                <a:cubicBezTo>
                  <a:pt x="107908" y="1464883"/>
                  <a:pt x="148936" y="1626257"/>
                  <a:pt x="116115" y="1494971"/>
                </a:cubicBezTo>
                <a:cubicBezTo>
                  <a:pt x="91135" y="1195222"/>
                  <a:pt x="97677" y="1356901"/>
                  <a:pt x="116115" y="914400"/>
                </a:cubicBezTo>
                <a:cubicBezTo>
                  <a:pt x="120148" y="817601"/>
                  <a:pt x="122236" y="720633"/>
                  <a:pt x="130629" y="624114"/>
                </a:cubicBezTo>
                <a:cubicBezTo>
                  <a:pt x="131954" y="608872"/>
                  <a:pt x="138301" y="594255"/>
                  <a:pt x="145143" y="580571"/>
                </a:cubicBezTo>
                <a:cubicBezTo>
                  <a:pt x="179348" y="512161"/>
                  <a:pt x="171647" y="554067"/>
                  <a:pt x="232229" y="493485"/>
                </a:cubicBezTo>
                <a:cubicBezTo>
                  <a:pt x="244564" y="481150"/>
                  <a:pt x="248129" y="461430"/>
                  <a:pt x="261257" y="449943"/>
                </a:cubicBezTo>
                <a:cubicBezTo>
                  <a:pt x="287513" y="426969"/>
                  <a:pt x="315245" y="402917"/>
                  <a:pt x="348343" y="391885"/>
                </a:cubicBezTo>
                <a:cubicBezTo>
                  <a:pt x="377372" y="382209"/>
                  <a:pt x="405246" y="367887"/>
                  <a:pt x="435429" y="362857"/>
                </a:cubicBezTo>
                <a:cubicBezTo>
                  <a:pt x="464458" y="358019"/>
                  <a:pt x="493382" y="352505"/>
                  <a:pt x="522515" y="348343"/>
                </a:cubicBezTo>
                <a:cubicBezTo>
                  <a:pt x="561129" y="342827"/>
                  <a:pt x="600154" y="340241"/>
                  <a:pt x="638629" y="333828"/>
                </a:cubicBezTo>
                <a:cubicBezTo>
                  <a:pt x="647642" y="332326"/>
                  <a:pt x="833513" y="293051"/>
                  <a:pt x="870857" y="290285"/>
                </a:cubicBezTo>
                <a:cubicBezTo>
                  <a:pt x="972294" y="282771"/>
                  <a:pt x="1074057" y="280609"/>
                  <a:pt x="1175657" y="275771"/>
                </a:cubicBezTo>
                <a:cubicBezTo>
                  <a:pt x="1184589" y="272794"/>
                  <a:pt x="1263488" y="259396"/>
                  <a:pt x="1233715" y="217714"/>
                </a:cubicBezTo>
                <a:cubicBezTo>
                  <a:pt x="1213437" y="189324"/>
                  <a:pt x="1146629" y="159657"/>
                  <a:pt x="1146629" y="159657"/>
                </a:cubicBezTo>
                <a:cubicBezTo>
                  <a:pt x="1136953" y="145143"/>
                  <a:pt x="1124685" y="132055"/>
                  <a:pt x="1117600" y="116114"/>
                </a:cubicBezTo>
                <a:cubicBezTo>
                  <a:pt x="1105173" y="88152"/>
                  <a:pt x="1102257" y="56396"/>
                  <a:pt x="1088572" y="29028"/>
                </a:cubicBezTo>
                <a:lnTo>
                  <a:pt x="10450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feld 18"/>
          <p:cNvSpPr txBox="1"/>
          <p:nvPr/>
        </p:nvSpPr>
        <p:spPr>
          <a:xfrm>
            <a:off x="5090950" y="5919520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Iⁿ</a:t>
            </a:r>
            <a:endParaRPr lang="de-DE" sz="4000" b="1" dirty="0"/>
          </a:p>
        </p:txBody>
      </p:sp>
      <p:sp>
        <p:nvSpPr>
          <p:cNvPr id="20" name="Freihandform 19"/>
          <p:cNvSpPr/>
          <p:nvPr/>
        </p:nvSpPr>
        <p:spPr>
          <a:xfrm>
            <a:off x="2554514" y="4558528"/>
            <a:ext cx="2583543" cy="71015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2540000"/>
              <a:gd name="connsiteY0" fmla="*/ 333829 h 493013"/>
              <a:gd name="connsiteX1" fmla="*/ 1161143 w 2540000"/>
              <a:gd name="connsiteY1" fmla="*/ 333829 h 493013"/>
              <a:gd name="connsiteX2" fmla="*/ 1988457 w 2540000"/>
              <a:gd name="connsiteY2" fmla="*/ 435429 h 493013"/>
              <a:gd name="connsiteX3" fmla="*/ 2540000 w 2540000"/>
              <a:gd name="connsiteY3" fmla="*/ 0 h 493013"/>
              <a:gd name="connsiteX0" fmla="*/ 0 w 2540000"/>
              <a:gd name="connsiteY0" fmla="*/ 333829 h 448401"/>
              <a:gd name="connsiteX1" fmla="*/ 1161143 w 2540000"/>
              <a:gd name="connsiteY1" fmla="*/ 333829 h 448401"/>
              <a:gd name="connsiteX2" fmla="*/ 1988457 w 2540000"/>
              <a:gd name="connsiteY2" fmla="*/ 435429 h 448401"/>
              <a:gd name="connsiteX3" fmla="*/ 2540000 w 2540000"/>
              <a:gd name="connsiteY3" fmla="*/ 0 h 448401"/>
              <a:gd name="connsiteX0" fmla="*/ 0 w 2540000"/>
              <a:gd name="connsiteY0" fmla="*/ 553611 h 658394"/>
              <a:gd name="connsiteX1" fmla="*/ 1175657 w 2540000"/>
              <a:gd name="connsiteY1" fmla="*/ 2068 h 658394"/>
              <a:gd name="connsiteX2" fmla="*/ 1988457 w 2540000"/>
              <a:gd name="connsiteY2" fmla="*/ 655211 h 658394"/>
              <a:gd name="connsiteX3" fmla="*/ 2540000 w 2540000"/>
              <a:gd name="connsiteY3" fmla="*/ 219782 h 658394"/>
              <a:gd name="connsiteX0" fmla="*/ 0 w 2540000"/>
              <a:gd name="connsiteY0" fmla="*/ 560232 h 560232"/>
              <a:gd name="connsiteX1" fmla="*/ 1175657 w 2540000"/>
              <a:gd name="connsiteY1" fmla="*/ 8689 h 560232"/>
              <a:gd name="connsiteX2" fmla="*/ 2540000 w 2540000"/>
              <a:gd name="connsiteY2" fmla="*/ 226403 h 560232"/>
              <a:gd name="connsiteX0" fmla="*/ 0 w 2583543"/>
              <a:gd name="connsiteY0" fmla="*/ 710158 h 710158"/>
              <a:gd name="connsiteX1" fmla="*/ 1175657 w 2583543"/>
              <a:gd name="connsiteY1" fmla="*/ 158615 h 710158"/>
              <a:gd name="connsiteX2" fmla="*/ 2583543 w 2583543"/>
              <a:gd name="connsiteY2" fmla="*/ 13471 h 7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3" h="710158">
                <a:moveTo>
                  <a:pt x="0" y="710158"/>
                </a:moveTo>
                <a:cubicBezTo>
                  <a:pt x="373743" y="220301"/>
                  <a:pt x="745067" y="274729"/>
                  <a:pt x="1175657" y="158615"/>
                </a:cubicBezTo>
                <a:cubicBezTo>
                  <a:pt x="1606247" y="42501"/>
                  <a:pt x="2299305" y="-31886"/>
                  <a:pt x="2583543" y="13471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569030" y="5950859"/>
            <a:ext cx="2594848" cy="64520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445118 w 2433575"/>
              <a:gd name="connsiteY0" fmla="*/ 0 h 1017399"/>
              <a:gd name="connsiteX1" fmla="*/ 12898 w 2433575"/>
              <a:gd name="connsiteY1" fmla="*/ 681806 h 1017399"/>
              <a:gd name="connsiteX2" fmla="*/ 1054718 w 2433575"/>
              <a:gd name="connsiteY2" fmla="*/ 899886 h 1017399"/>
              <a:gd name="connsiteX3" fmla="*/ 1882032 w 2433575"/>
              <a:gd name="connsiteY3" fmla="*/ 1001486 h 1017399"/>
              <a:gd name="connsiteX4" fmla="*/ 2433575 w 2433575"/>
              <a:gd name="connsiteY4" fmla="*/ 566057 h 1017399"/>
              <a:gd name="connsiteX0" fmla="*/ 0 w 2420677"/>
              <a:gd name="connsiteY0" fmla="*/ 115749 h 451342"/>
              <a:gd name="connsiteX1" fmla="*/ 1041820 w 2420677"/>
              <a:gd name="connsiteY1" fmla="*/ 333829 h 451342"/>
              <a:gd name="connsiteX2" fmla="*/ 1869134 w 2420677"/>
              <a:gd name="connsiteY2" fmla="*/ 435429 h 451342"/>
              <a:gd name="connsiteX3" fmla="*/ 2420677 w 2420677"/>
              <a:gd name="connsiteY3" fmla="*/ 0 h 45134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39117"/>
              <a:gd name="connsiteX1" fmla="*/ 1143420 w 2522277"/>
              <a:gd name="connsiteY1" fmla="*/ 580937 h 639117"/>
              <a:gd name="connsiteX2" fmla="*/ 1970734 w 2522277"/>
              <a:gd name="connsiteY2" fmla="*/ 580937 h 639117"/>
              <a:gd name="connsiteX3" fmla="*/ 2522277 w 2522277"/>
              <a:gd name="connsiteY3" fmla="*/ 145508 h 639117"/>
              <a:gd name="connsiteX0" fmla="*/ 0 w 2522277"/>
              <a:gd name="connsiteY0" fmla="*/ 0 h 645208"/>
              <a:gd name="connsiteX1" fmla="*/ 1143420 w 2522277"/>
              <a:gd name="connsiteY1" fmla="*/ 580937 h 645208"/>
              <a:gd name="connsiteX2" fmla="*/ 1970734 w 2522277"/>
              <a:gd name="connsiteY2" fmla="*/ 580937 h 645208"/>
              <a:gd name="connsiteX3" fmla="*/ 2522277 w 2522277"/>
              <a:gd name="connsiteY3" fmla="*/ 145508 h 645208"/>
              <a:gd name="connsiteX0" fmla="*/ 0 w 2594848"/>
              <a:gd name="connsiteY0" fmla="*/ 0 h 645208"/>
              <a:gd name="connsiteX1" fmla="*/ 1143420 w 2594848"/>
              <a:gd name="connsiteY1" fmla="*/ 580937 h 645208"/>
              <a:gd name="connsiteX2" fmla="*/ 1970734 w 2594848"/>
              <a:gd name="connsiteY2" fmla="*/ 580937 h 645208"/>
              <a:gd name="connsiteX3" fmla="*/ 2594848 w 2594848"/>
              <a:gd name="connsiteY3" fmla="*/ 377736 h 64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848" h="645208">
                <a:moveTo>
                  <a:pt x="0" y="0"/>
                </a:moveTo>
                <a:cubicBezTo>
                  <a:pt x="275772" y="367695"/>
                  <a:pt x="727879" y="469600"/>
                  <a:pt x="1143420" y="580937"/>
                </a:cubicBezTo>
                <a:cubicBezTo>
                  <a:pt x="1558961" y="692274"/>
                  <a:pt x="1740925" y="636575"/>
                  <a:pt x="1970734" y="580937"/>
                </a:cubicBezTo>
                <a:cubicBezTo>
                  <a:pt x="2200544" y="525299"/>
                  <a:pt x="2505343" y="443050"/>
                  <a:pt x="2594848" y="377736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45750" y="49908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3" name="Rechteck 22"/>
          <p:cNvSpPr/>
          <p:nvPr/>
        </p:nvSpPr>
        <p:spPr>
          <a:xfrm>
            <a:off x="5442541" y="3673554"/>
            <a:ext cx="1876272" cy="1876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5573486" y="3830907"/>
            <a:ext cx="1657438" cy="1645755"/>
          </a:xfrm>
          <a:custGeom>
            <a:avLst/>
            <a:gdLst>
              <a:gd name="connsiteX0" fmla="*/ 14514 w 1657438"/>
              <a:gd name="connsiteY0" fmla="*/ 1540093 h 1917464"/>
              <a:gd name="connsiteX1" fmla="*/ 14514 w 1657438"/>
              <a:gd name="connsiteY1" fmla="*/ 1540093 h 1917464"/>
              <a:gd name="connsiteX2" fmla="*/ 101600 w 1657438"/>
              <a:gd name="connsiteY2" fmla="*/ 1220778 h 1917464"/>
              <a:gd name="connsiteX3" fmla="*/ 145143 w 1657438"/>
              <a:gd name="connsiteY3" fmla="*/ 1235293 h 1917464"/>
              <a:gd name="connsiteX4" fmla="*/ 159657 w 1657438"/>
              <a:gd name="connsiteY4" fmla="*/ 1278835 h 1917464"/>
              <a:gd name="connsiteX5" fmla="*/ 174171 w 1657438"/>
              <a:gd name="connsiteY5" fmla="*/ 1380435 h 1917464"/>
              <a:gd name="connsiteX6" fmla="*/ 188685 w 1657438"/>
              <a:gd name="connsiteY6" fmla="*/ 1598150 h 1917464"/>
              <a:gd name="connsiteX7" fmla="*/ 232228 w 1657438"/>
              <a:gd name="connsiteY7" fmla="*/ 1554607 h 1917464"/>
              <a:gd name="connsiteX8" fmla="*/ 246743 w 1657438"/>
              <a:gd name="connsiteY8" fmla="*/ 1496550 h 1917464"/>
              <a:gd name="connsiteX9" fmla="*/ 275771 w 1657438"/>
              <a:gd name="connsiteY9" fmla="*/ 1438493 h 1917464"/>
              <a:gd name="connsiteX10" fmla="*/ 290285 w 1657438"/>
              <a:gd name="connsiteY10" fmla="*/ 1322378 h 1917464"/>
              <a:gd name="connsiteX11" fmla="*/ 304800 w 1657438"/>
              <a:gd name="connsiteY11" fmla="*/ 1380435 h 1917464"/>
              <a:gd name="connsiteX12" fmla="*/ 348343 w 1657438"/>
              <a:gd name="connsiteY12" fmla="*/ 1409464 h 1917464"/>
              <a:gd name="connsiteX13" fmla="*/ 362857 w 1657438"/>
              <a:gd name="connsiteY13" fmla="*/ 1467521 h 1917464"/>
              <a:gd name="connsiteX14" fmla="*/ 377371 w 1657438"/>
              <a:gd name="connsiteY14" fmla="*/ 1394950 h 1917464"/>
              <a:gd name="connsiteX15" fmla="*/ 391885 w 1657438"/>
              <a:gd name="connsiteY15" fmla="*/ 974035 h 1917464"/>
              <a:gd name="connsiteX16" fmla="*/ 406400 w 1657438"/>
              <a:gd name="connsiteY16" fmla="*/ 901464 h 1917464"/>
              <a:gd name="connsiteX17" fmla="*/ 420914 w 1657438"/>
              <a:gd name="connsiteY17" fmla="*/ 770835 h 1917464"/>
              <a:gd name="connsiteX18" fmla="*/ 406400 w 1657438"/>
              <a:gd name="connsiteY18" fmla="*/ 698264 h 1917464"/>
              <a:gd name="connsiteX19" fmla="*/ 377371 w 1657438"/>
              <a:gd name="connsiteY19" fmla="*/ 741807 h 1917464"/>
              <a:gd name="connsiteX20" fmla="*/ 362857 w 1657438"/>
              <a:gd name="connsiteY20" fmla="*/ 669235 h 1917464"/>
              <a:gd name="connsiteX21" fmla="*/ 348343 w 1657438"/>
              <a:gd name="connsiteY21" fmla="*/ 625693 h 1917464"/>
              <a:gd name="connsiteX22" fmla="*/ 319314 w 1657438"/>
              <a:gd name="connsiteY22" fmla="*/ 712778 h 1917464"/>
              <a:gd name="connsiteX23" fmla="*/ 304800 w 1657438"/>
              <a:gd name="connsiteY23" fmla="*/ 756321 h 1917464"/>
              <a:gd name="connsiteX24" fmla="*/ 348343 w 1657438"/>
              <a:gd name="connsiteY24" fmla="*/ 582150 h 1917464"/>
              <a:gd name="connsiteX25" fmla="*/ 362857 w 1657438"/>
              <a:gd name="connsiteY25" fmla="*/ 538607 h 1917464"/>
              <a:gd name="connsiteX26" fmla="*/ 304800 w 1657438"/>
              <a:gd name="connsiteY26" fmla="*/ 727293 h 1917464"/>
              <a:gd name="connsiteX27" fmla="*/ 261257 w 1657438"/>
              <a:gd name="connsiteY27" fmla="*/ 857921 h 1917464"/>
              <a:gd name="connsiteX28" fmla="*/ 246743 w 1657438"/>
              <a:gd name="connsiteY28" fmla="*/ 814378 h 1917464"/>
              <a:gd name="connsiteX29" fmla="*/ 232228 w 1657438"/>
              <a:gd name="connsiteY29" fmla="*/ 741807 h 1917464"/>
              <a:gd name="connsiteX30" fmla="*/ 188685 w 1657438"/>
              <a:gd name="connsiteY30" fmla="*/ 828893 h 1917464"/>
              <a:gd name="connsiteX31" fmla="*/ 203200 w 1657438"/>
              <a:gd name="connsiteY31" fmla="*/ 872435 h 1917464"/>
              <a:gd name="connsiteX32" fmla="*/ 217714 w 1657438"/>
              <a:gd name="connsiteY32" fmla="*/ 988550 h 1917464"/>
              <a:gd name="connsiteX33" fmla="*/ 203200 w 1657438"/>
              <a:gd name="connsiteY33" fmla="*/ 930493 h 1917464"/>
              <a:gd name="connsiteX34" fmla="*/ 145143 w 1657438"/>
              <a:gd name="connsiteY34" fmla="*/ 1032093 h 1917464"/>
              <a:gd name="connsiteX35" fmla="*/ 116114 w 1657438"/>
              <a:gd name="connsiteY35" fmla="*/ 1090150 h 1917464"/>
              <a:gd name="connsiteX36" fmla="*/ 87085 w 1657438"/>
              <a:gd name="connsiteY36" fmla="*/ 1003064 h 1917464"/>
              <a:gd name="connsiteX37" fmla="*/ 72571 w 1657438"/>
              <a:gd name="connsiteY37" fmla="*/ 959521 h 1917464"/>
              <a:gd name="connsiteX38" fmla="*/ 87085 w 1657438"/>
              <a:gd name="connsiteY38" fmla="*/ 814378 h 1917464"/>
              <a:gd name="connsiteX39" fmla="*/ 101600 w 1657438"/>
              <a:gd name="connsiteY39" fmla="*/ 712778 h 1917464"/>
              <a:gd name="connsiteX40" fmla="*/ 72571 w 1657438"/>
              <a:gd name="connsiteY40" fmla="*/ 378950 h 1917464"/>
              <a:gd name="connsiteX41" fmla="*/ 14514 w 1657438"/>
              <a:gd name="connsiteY41" fmla="*/ 480550 h 1917464"/>
              <a:gd name="connsiteX42" fmla="*/ 0 w 1657438"/>
              <a:gd name="connsiteY42" fmla="*/ 437007 h 1917464"/>
              <a:gd name="connsiteX43" fmla="*/ 14514 w 1657438"/>
              <a:gd name="connsiteY43" fmla="*/ 654721 h 1917464"/>
              <a:gd name="connsiteX44" fmla="*/ 29028 w 1657438"/>
              <a:gd name="connsiteY44" fmla="*/ 538607 h 1917464"/>
              <a:gd name="connsiteX45" fmla="*/ 58057 w 1657438"/>
              <a:gd name="connsiteY45" fmla="*/ 378950 h 1917464"/>
              <a:gd name="connsiteX46" fmla="*/ 101600 w 1657438"/>
              <a:gd name="connsiteY46" fmla="*/ 190264 h 1917464"/>
              <a:gd name="connsiteX47" fmla="*/ 116114 w 1657438"/>
              <a:gd name="connsiteY47" fmla="*/ 146721 h 1917464"/>
              <a:gd name="connsiteX48" fmla="*/ 101600 w 1657438"/>
              <a:gd name="connsiteY48" fmla="*/ 190264 h 1917464"/>
              <a:gd name="connsiteX49" fmla="*/ 116114 w 1657438"/>
              <a:gd name="connsiteY49" fmla="*/ 117693 h 1917464"/>
              <a:gd name="connsiteX50" fmla="*/ 130628 w 1657438"/>
              <a:gd name="connsiteY50" fmla="*/ 161235 h 1917464"/>
              <a:gd name="connsiteX51" fmla="*/ 145143 w 1657438"/>
              <a:gd name="connsiteY51" fmla="*/ 320893 h 1917464"/>
              <a:gd name="connsiteX52" fmla="*/ 159657 w 1657438"/>
              <a:gd name="connsiteY52" fmla="*/ 277350 h 1917464"/>
              <a:gd name="connsiteX53" fmla="*/ 217714 w 1657438"/>
              <a:gd name="connsiteY53" fmla="*/ 190264 h 1917464"/>
              <a:gd name="connsiteX54" fmla="*/ 232228 w 1657438"/>
              <a:gd name="connsiteY54" fmla="*/ 233807 h 1917464"/>
              <a:gd name="connsiteX55" fmla="*/ 290285 w 1657438"/>
              <a:gd name="connsiteY55" fmla="*/ 175750 h 1917464"/>
              <a:gd name="connsiteX56" fmla="*/ 304800 w 1657438"/>
              <a:gd name="connsiteY56" fmla="*/ 219293 h 1917464"/>
              <a:gd name="connsiteX57" fmla="*/ 333828 w 1657438"/>
              <a:gd name="connsiteY57" fmla="*/ 349921 h 1917464"/>
              <a:gd name="connsiteX58" fmla="*/ 246743 w 1657438"/>
              <a:gd name="connsiteY58" fmla="*/ 437007 h 1917464"/>
              <a:gd name="connsiteX59" fmla="*/ 275771 w 1657438"/>
              <a:gd name="connsiteY59" fmla="*/ 393464 h 1917464"/>
              <a:gd name="connsiteX60" fmla="*/ 348343 w 1657438"/>
              <a:gd name="connsiteY60" fmla="*/ 306378 h 1917464"/>
              <a:gd name="connsiteX61" fmla="*/ 391885 w 1657438"/>
              <a:gd name="connsiteY61" fmla="*/ 219293 h 1917464"/>
              <a:gd name="connsiteX62" fmla="*/ 406400 w 1657438"/>
              <a:gd name="connsiteY62" fmla="*/ 277350 h 1917464"/>
              <a:gd name="connsiteX63" fmla="*/ 420914 w 1657438"/>
              <a:gd name="connsiteY63" fmla="*/ 393464 h 1917464"/>
              <a:gd name="connsiteX64" fmla="*/ 435428 w 1657438"/>
              <a:gd name="connsiteY64" fmla="*/ 320893 h 1917464"/>
              <a:gd name="connsiteX65" fmla="*/ 464457 w 1657438"/>
              <a:gd name="connsiteY65" fmla="*/ 117693 h 1917464"/>
              <a:gd name="connsiteX66" fmla="*/ 478971 w 1657438"/>
              <a:gd name="connsiteY66" fmla="*/ 190264 h 1917464"/>
              <a:gd name="connsiteX67" fmla="*/ 493485 w 1657438"/>
              <a:gd name="connsiteY67" fmla="*/ 146721 h 1917464"/>
              <a:gd name="connsiteX68" fmla="*/ 522514 w 1657438"/>
              <a:gd name="connsiteY68" fmla="*/ 190264 h 1917464"/>
              <a:gd name="connsiteX69" fmla="*/ 537028 w 1657438"/>
              <a:gd name="connsiteY69" fmla="*/ 233807 h 1917464"/>
              <a:gd name="connsiteX70" fmla="*/ 551543 w 1657438"/>
              <a:gd name="connsiteY70" fmla="*/ 175750 h 1917464"/>
              <a:gd name="connsiteX71" fmla="*/ 566057 w 1657438"/>
              <a:gd name="connsiteY71" fmla="*/ 132207 h 1917464"/>
              <a:gd name="connsiteX72" fmla="*/ 580571 w 1657438"/>
              <a:gd name="connsiteY72" fmla="*/ 320893 h 1917464"/>
              <a:gd name="connsiteX73" fmla="*/ 624114 w 1657438"/>
              <a:gd name="connsiteY73" fmla="*/ 306378 h 1917464"/>
              <a:gd name="connsiteX74" fmla="*/ 653143 w 1657438"/>
              <a:gd name="connsiteY74" fmla="*/ 248321 h 1917464"/>
              <a:gd name="connsiteX75" fmla="*/ 696685 w 1657438"/>
              <a:gd name="connsiteY75" fmla="*/ 175750 h 1917464"/>
              <a:gd name="connsiteX76" fmla="*/ 725714 w 1657438"/>
              <a:gd name="connsiteY76" fmla="*/ 204778 h 1917464"/>
              <a:gd name="connsiteX77" fmla="*/ 754743 w 1657438"/>
              <a:gd name="connsiteY77" fmla="*/ 146721 h 1917464"/>
              <a:gd name="connsiteX78" fmla="*/ 783771 w 1657438"/>
              <a:gd name="connsiteY78" fmla="*/ 103178 h 1917464"/>
              <a:gd name="connsiteX79" fmla="*/ 827314 w 1657438"/>
              <a:gd name="connsiteY79" fmla="*/ 132207 h 1917464"/>
              <a:gd name="connsiteX80" fmla="*/ 856343 w 1657438"/>
              <a:gd name="connsiteY80" fmla="*/ 175750 h 1917464"/>
              <a:gd name="connsiteX81" fmla="*/ 914400 w 1657438"/>
              <a:gd name="connsiteY81" fmla="*/ 161235 h 1917464"/>
              <a:gd name="connsiteX82" fmla="*/ 957943 w 1657438"/>
              <a:gd name="connsiteY82" fmla="*/ 132207 h 1917464"/>
              <a:gd name="connsiteX83" fmla="*/ 1001485 w 1657438"/>
              <a:gd name="connsiteY83" fmla="*/ 233807 h 1917464"/>
              <a:gd name="connsiteX84" fmla="*/ 1001485 w 1657438"/>
              <a:gd name="connsiteY84" fmla="*/ 349921 h 1917464"/>
              <a:gd name="connsiteX85" fmla="*/ 986971 w 1657438"/>
              <a:gd name="connsiteY85" fmla="*/ 393464 h 1917464"/>
              <a:gd name="connsiteX86" fmla="*/ 957943 w 1657438"/>
              <a:gd name="connsiteY86" fmla="*/ 306378 h 1917464"/>
              <a:gd name="connsiteX87" fmla="*/ 928914 w 1657438"/>
              <a:gd name="connsiteY87" fmla="*/ 407978 h 1917464"/>
              <a:gd name="connsiteX88" fmla="*/ 885371 w 1657438"/>
              <a:gd name="connsiteY88" fmla="*/ 596664 h 1917464"/>
              <a:gd name="connsiteX89" fmla="*/ 870857 w 1657438"/>
              <a:gd name="connsiteY89" fmla="*/ 524093 h 1917464"/>
              <a:gd name="connsiteX90" fmla="*/ 914400 w 1657438"/>
              <a:gd name="connsiteY90" fmla="*/ 538607 h 1917464"/>
              <a:gd name="connsiteX91" fmla="*/ 943428 w 1657438"/>
              <a:gd name="connsiteY91" fmla="*/ 582150 h 1917464"/>
              <a:gd name="connsiteX92" fmla="*/ 899885 w 1657438"/>
              <a:gd name="connsiteY92" fmla="*/ 567635 h 1917464"/>
              <a:gd name="connsiteX93" fmla="*/ 856343 w 1657438"/>
              <a:gd name="connsiteY93" fmla="*/ 596664 h 1917464"/>
              <a:gd name="connsiteX94" fmla="*/ 841828 w 1657438"/>
              <a:gd name="connsiteY94" fmla="*/ 640207 h 1917464"/>
              <a:gd name="connsiteX95" fmla="*/ 798285 w 1657438"/>
              <a:gd name="connsiteY95" fmla="*/ 698264 h 1917464"/>
              <a:gd name="connsiteX96" fmla="*/ 812800 w 1657438"/>
              <a:gd name="connsiteY96" fmla="*/ 625693 h 1917464"/>
              <a:gd name="connsiteX97" fmla="*/ 798285 w 1657438"/>
              <a:gd name="connsiteY97" fmla="*/ 669235 h 1917464"/>
              <a:gd name="connsiteX98" fmla="*/ 783771 w 1657438"/>
              <a:gd name="connsiteY98" fmla="*/ 799864 h 1917464"/>
              <a:gd name="connsiteX99" fmla="*/ 754743 w 1657438"/>
              <a:gd name="connsiteY99" fmla="*/ 698264 h 1917464"/>
              <a:gd name="connsiteX100" fmla="*/ 725714 w 1657438"/>
              <a:gd name="connsiteY100" fmla="*/ 654721 h 1917464"/>
              <a:gd name="connsiteX101" fmla="*/ 682171 w 1657438"/>
              <a:gd name="connsiteY101" fmla="*/ 741807 h 1917464"/>
              <a:gd name="connsiteX102" fmla="*/ 653143 w 1657438"/>
              <a:gd name="connsiteY102" fmla="*/ 698264 h 1917464"/>
              <a:gd name="connsiteX103" fmla="*/ 638628 w 1657438"/>
              <a:gd name="connsiteY103" fmla="*/ 640207 h 1917464"/>
              <a:gd name="connsiteX104" fmla="*/ 609600 w 1657438"/>
              <a:gd name="connsiteY104" fmla="*/ 698264 h 1917464"/>
              <a:gd name="connsiteX105" fmla="*/ 566057 w 1657438"/>
              <a:gd name="connsiteY105" fmla="*/ 814378 h 1917464"/>
              <a:gd name="connsiteX106" fmla="*/ 580571 w 1657438"/>
              <a:gd name="connsiteY106" fmla="*/ 930493 h 1917464"/>
              <a:gd name="connsiteX107" fmla="*/ 624114 w 1657438"/>
              <a:gd name="connsiteY107" fmla="*/ 915978 h 1917464"/>
              <a:gd name="connsiteX108" fmla="*/ 653143 w 1657438"/>
              <a:gd name="connsiteY108" fmla="*/ 872435 h 1917464"/>
              <a:gd name="connsiteX109" fmla="*/ 696685 w 1657438"/>
              <a:gd name="connsiteY109" fmla="*/ 814378 h 1917464"/>
              <a:gd name="connsiteX110" fmla="*/ 711200 w 1657438"/>
              <a:gd name="connsiteY110" fmla="*/ 770835 h 1917464"/>
              <a:gd name="connsiteX111" fmla="*/ 725714 w 1657438"/>
              <a:gd name="connsiteY111" fmla="*/ 814378 h 1917464"/>
              <a:gd name="connsiteX112" fmla="*/ 696685 w 1657438"/>
              <a:gd name="connsiteY112" fmla="*/ 901464 h 1917464"/>
              <a:gd name="connsiteX113" fmla="*/ 682171 w 1657438"/>
              <a:gd name="connsiteY113" fmla="*/ 945007 h 1917464"/>
              <a:gd name="connsiteX114" fmla="*/ 696685 w 1657438"/>
              <a:gd name="connsiteY114" fmla="*/ 1003064 h 1917464"/>
              <a:gd name="connsiteX115" fmla="*/ 711200 w 1657438"/>
              <a:gd name="connsiteY115" fmla="*/ 1046607 h 1917464"/>
              <a:gd name="connsiteX116" fmla="*/ 754743 w 1657438"/>
              <a:gd name="connsiteY116" fmla="*/ 1032093 h 1917464"/>
              <a:gd name="connsiteX117" fmla="*/ 769257 w 1657438"/>
              <a:gd name="connsiteY117" fmla="*/ 988550 h 1917464"/>
              <a:gd name="connsiteX118" fmla="*/ 783771 w 1657438"/>
              <a:gd name="connsiteY118" fmla="*/ 1003064 h 1917464"/>
              <a:gd name="connsiteX119" fmla="*/ 769257 w 1657438"/>
              <a:gd name="connsiteY119" fmla="*/ 1046607 h 1917464"/>
              <a:gd name="connsiteX120" fmla="*/ 827314 w 1657438"/>
              <a:gd name="connsiteY120" fmla="*/ 1032093 h 1917464"/>
              <a:gd name="connsiteX121" fmla="*/ 870857 w 1657438"/>
              <a:gd name="connsiteY121" fmla="*/ 1003064 h 1917464"/>
              <a:gd name="connsiteX122" fmla="*/ 885371 w 1657438"/>
              <a:gd name="connsiteY122" fmla="*/ 1046607 h 1917464"/>
              <a:gd name="connsiteX123" fmla="*/ 870857 w 1657438"/>
              <a:gd name="connsiteY123" fmla="*/ 1133693 h 1917464"/>
              <a:gd name="connsiteX124" fmla="*/ 899885 w 1657438"/>
              <a:gd name="connsiteY124" fmla="*/ 1090150 h 1917464"/>
              <a:gd name="connsiteX125" fmla="*/ 943428 w 1657438"/>
              <a:gd name="connsiteY125" fmla="*/ 1003064 h 1917464"/>
              <a:gd name="connsiteX126" fmla="*/ 928914 w 1657438"/>
              <a:gd name="connsiteY126" fmla="*/ 1061121 h 1917464"/>
              <a:gd name="connsiteX127" fmla="*/ 986971 w 1657438"/>
              <a:gd name="connsiteY127" fmla="*/ 974035 h 1917464"/>
              <a:gd name="connsiteX128" fmla="*/ 972457 w 1657438"/>
              <a:gd name="connsiteY128" fmla="*/ 1191750 h 1917464"/>
              <a:gd name="connsiteX129" fmla="*/ 986971 w 1657438"/>
              <a:gd name="connsiteY129" fmla="*/ 1148207 h 1917464"/>
              <a:gd name="connsiteX130" fmla="*/ 957943 w 1657438"/>
              <a:gd name="connsiteY130" fmla="*/ 1206264 h 1917464"/>
              <a:gd name="connsiteX131" fmla="*/ 885371 w 1657438"/>
              <a:gd name="connsiteY131" fmla="*/ 1307864 h 1917464"/>
              <a:gd name="connsiteX132" fmla="*/ 841828 w 1657438"/>
              <a:gd name="connsiteY132" fmla="*/ 1351407 h 1917464"/>
              <a:gd name="connsiteX133" fmla="*/ 798285 w 1657438"/>
              <a:gd name="connsiteY133" fmla="*/ 1409464 h 1917464"/>
              <a:gd name="connsiteX134" fmla="*/ 827314 w 1657438"/>
              <a:gd name="connsiteY134" fmla="*/ 1278835 h 1917464"/>
              <a:gd name="connsiteX135" fmla="*/ 841828 w 1657438"/>
              <a:gd name="connsiteY135" fmla="*/ 1220778 h 1917464"/>
              <a:gd name="connsiteX136" fmla="*/ 899885 w 1657438"/>
              <a:gd name="connsiteY136" fmla="*/ 1119178 h 1917464"/>
              <a:gd name="connsiteX137" fmla="*/ 870857 w 1657438"/>
              <a:gd name="connsiteY137" fmla="*/ 1162721 h 1917464"/>
              <a:gd name="connsiteX138" fmla="*/ 798285 w 1657438"/>
              <a:gd name="connsiteY138" fmla="*/ 1264321 h 1917464"/>
              <a:gd name="connsiteX139" fmla="*/ 783771 w 1657438"/>
              <a:gd name="connsiteY139" fmla="*/ 1206264 h 1917464"/>
              <a:gd name="connsiteX140" fmla="*/ 769257 w 1657438"/>
              <a:gd name="connsiteY140" fmla="*/ 1162721 h 1917464"/>
              <a:gd name="connsiteX141" fmla="*/ 740228 w 1657438"/>
              <a:gd name="connsiteY141" fmla="*/ 1206264 h 1917464"/>
              <a:gd name="connsiteX142" fmla="*/ 696685 w 1657438"/>
              <a:gd name="connsiteY142" fmla="*/ 1249807 h 1917464"/>
              <a:gd name="connsiteX143" fmla="*/ 667657 w 1657438"/>
              <a:gd name="connsiteY143" fmla="*/ 1394950 h 1917464"/>
              <a:gd name="connsiteX144" fmla="*/ 682171 w 1657438"/>
              <a:gd name="connsiteY144" fmla="*/ 1496550 h 1917464"/>
              <a:gd name="connsiteX145" fmla="*/ 725714 w 1657438"/>
              <a:gd name="connsiteY145" fmla="*/ 1482035 h 1917464"/>
              <a:gd name="connsiteX146" fmla="*/ 769257 w 1657438"/>
              <a:gd name="connsiteY146" fmla="*/ 1453007 h 1917464"/>
              <a:gd name="connsiteX147" fmla="*/ 798285 w 1657438"/>
              <a:gd name="connsiteY147" fmla="*/ 1496550 h 1917464"/>
              <a:gd name="connsiteX148" fmla="*/ 841828 w 1657438"/>
              <a:gd name="connsiteY148" fmla="*/ 1482035 h 1917464"/>
              <a:gd name="connsiteX149" fmla="*/ 899885 w 1657438"/>
              <a:gd name="connsiteY149" fmla="*/ 1482035 h 1917464"/>
              <a:gd name="connsiteX150" fmla="*/ 885371 w 1657438"/>
              <a:gd name="connsiteY150" fmla="*/ 1569121 h 1917464"/>
              <a:gd name="connsiteX151" fmla="*/ 899885 w 1657438"/>
              <a:gd name="connsiteY151" fmla="*/ 1525578 h 1917464"/>
              <a:gd name="connsiteX152" fmla="*/ 943428 w 1657438"/>
              <a:gd name="connsiteY152" fmla="*/ 1496550 h 1917464"/>
              <a:gd name="connsiteX153" fmla="*/ 1030514 w 1657438"/>
              <a:gd name="connsiteY153" fmla="*/ 1453007 h 1917464"/>
              <a:gd name="connsiteX154" fmla="*/ 1074057 w 1657438"/>
              <a:gd name="connsiteY154" fmla="*/ 1453007 h 1917464"/>
              <a:gd name="connsiteX155" fmla="*/ 1117600 w 1657438"/>
              <a:gd name="connsiteY155" fmla="*/ 1482035 h 1917464"/>
              <a:gd name="connsiteX156" fmla="*/ 1161143 w 1657438"/>
              <a:gd name="connsiteY156" fmla="*/ 1409464 h 1917464"/>
              <a:gd name="connsiteX157" fmla="*/ 1204685 w 1657438"/>
              <a:gd name="connsiteY157" fmla="*/ 1365921 h 1917464"/>
              <a:gd name="connsiteX158" fmla="*/ 1219200 w 1657438"/>
              <a:gd name="connsiteY158" fmla="*/ 1423978 h 1917464"/>
              <a:gd name="connsiteX159" fmla="*/ 1262743 w 1657438"/>
              <a:gd name="connsiteY159" fmla="*/ 1438493 h 1917464"/>
              <a:gd name="connsiteX160" fmla="*/ 1291771 w 1657438"/>
              <a:gd name="connsiteY160" fmla="*/ 1394950 h 1917464"/>
              <a:gd name="connsiteX161" fmla="*/ 1306285 w 1657438"/>
              <a:gd name="connsiteY161" fmla="*/ 1438493 h 1917464"/>
              <a:gd name="connsiteX162" fmla="*/ 1349828 w 1657438"/>
              <a:gd name="connsiteY162" fmla="*/ 1394950 h 1917464"/>
              <a:gd name="connsiteX163" fmla="*/ 1335314 w 1657438"/>
              <a:gd name="connsiteY163" fmla="*/ 1438493 h 1917464"/>
              <a:gd name="connsiteX164" fmla="*/ 1219200 w 1657438"/>
              <a:gd name="connsiteY164" fmla="*/ 1438493 h 1917464"/>
              <a:gd name="connsiteX165" fmla="*/ 1233714 w 1657438"/>
              <a:gd name="connsiteY165" fmla="*/ 1220778 h 1917464"/>
              <a:gd name="connsiteX166" fmla="*/ 1277257 w 1657438"/>
              <a:gd name="connsiteY166" fmla="*/ 1191750 h 1917464"/>
              <a:gd name="connsiteX167" fmla="*/ 1291771 w 1657438"/>
              <a:gd name="connsiteY167" fmla="*/ 1264321 h 1917464"/>
              <a:gd name="connsiteX168" fmla="*/ 1320800 w 1657438"/>
              <a:gd name="connsiteY168" fmla="*/ 1220778 h 1917464"/>
              <a:gd name="connsiteX169" fmla="*/ 1335314 w 1657438"/>
              <a:gd name="connsiteY169" fmla="*/ 1162721 h 1917464"/>
              <a:gd name="connsiteX170" fmla="*/ 1349828 w 1657438"/>
              <a:gd name="connsiteY170" fmla="*/ 1206264 h 1917464"/>
              <a:gd name="connsiteX171" fmla="*/ 1393371 w 1657438"/>
              <a:gd name="connsiteY171" fmla="*/ 1235293 h 1917464"/>
              <a:gd name="connsiteX172" fmla="*/ 1436914 w 1657438"/>
              <a:gd name="connsiteY172" fmla="*/ 1206264 h 1917464"/>
              <a:gd name="connsiteX173" fmla="*/ 1422400 w 1657438"/>
              <a:gd name="connsiteY173" fmla="*/ 1380435 h 1917464"/>
              <a:gd name="connsiteX174" fmla="*/ 1407885 w 1657438"/>
              <a:gd name="connsiteY174" fmla="*/ 1453007 h 1917464"/>
              <a:gd name="connsiteX175" fmla="*/ 1451428 w 1657438"/>
              <a:gd name="connsiteY175" fmla="*/ 1438493 h 1917464"/>
              <a:gd name="connsiteX176" fmla="*/ 1480457 w 1657438"/>
              <a:gd name="connsiteY176" fmla="*/ 1859407 h 1917464"/>
              <a:gd name="connsiteX177" fmla="*/ 1465943 w 1657438"/>
              <a:gd name="connsiteY177" fmla="*/ 1917464 h 1917464"/>
              <a:gd name="connsiteX178" fmla="*/ 1494971 w 1657438"/>
              <a:gd name="connsiteY178" fmla="*/ 1859407 h 1917464"/>
              <a:gd name="connsiteX179" fmla="*/ 1524000 w 1657438"/>
              <a:gd name="connsiteY179" fmla="*/ 1685235 h 1917464"/>
              <a:gd name="connsiteX180" fmla="*/ 1553028 w 1657438"/>
              <a:gd name="connsiteY180" fmla="*/ 1554607 h 1917464"/>
              <a:gd name="connsiteX181" fmla="*/ 1582057 w 1657438"/>
              <a:gd name="connsiteY181" fmla="*/ 1278835 h 1917464"/>
              <a:gd name="connsiteX182" fmla="*/ 1596571 w 1657438"/>
              <a:gd name="connsiteY182" fmla="*/ 1220778 h 1917464"/>
              <a:gd name="connsiteX183" fmla="*/ 1582057 w 1657438"/>
              <a:gd name="connsiteY183" fmla="*/ 1046607 h 1917464"/>
              <a:gd name="connsiteX184" fmla="*/ 1567543 w 1657438"/>
              <a:gd name="connsiteY184" fmla="*/ 1090150 h 1917464"/>
              <a:gd name="connsiteX185" fmla="*/ 1553028 w 1657438"/>
              <a:gd name="connsiteY185" fmla="*/ 974035 h 1917464"/>
              <a:gd name="connsiteX186" fmla="*/ 1553028 w 1657438"/>
              <a:gd name="connsiteY186" fmla="*/ 727293 h 1917464"/>
              <a:gd name="connsiteX187" fmla="*/ 1524000 w 1657438"/>
              <a:gd name="connsiteY187" fmla="*/ 625693 h 1917464"/>
              <a:gd name="connsiteX188" fmla="*/ 1494971 w 1657438"/>
              <a:gd name="connsiteY188" fmla="*/ 480550 h 1917464"/>
              <a:gd name="connsiteX189" fmla="*/ 1480457 w 1657438"/>
              <a:gd name="connsiteY189" fmla="*/ 814378 h 1917464"/>
              <a:gd name="connsiteX190" fmla="*/ 1465943 w 1657438"/>
              <a:gd name="connsiteY190" fmla="*/ 857921 h 1917464"/>
              <a:gd name="connsiteX191" fmla="*/ 1451428 w 1657438"/>
              <a:gd name="connsiteY191" fmla="*/ 770835 h 1917464"/>
              <a:gd name="connsiteX192" fmla="*/ 1407885 w 1657438"/>
              <a:gd name="connsiteY192" fmla="*/ 596664 h 1917464"/>
              <a:gd name="connsiteX193" fmla="*/ 1364343 w 1657438"/>
              <a:gd name="connsiteY193" fmla="*/ 625693 h 1917464"/>
              <a:gd name="connsiteX194" fmla="*/ 1407885 w 1657438"/>
              <a:gd name="connsiteY194" fmla="*/ 567635 h 1917464"/>
              <a:gd name="connsiteX195" fmla="*/ 1625600 w 1657438"/>
              <a:gd name="connsiteY195" fmla="*/ 378950 h 1917464"/>
              <a:gd name="connsiteX196" fmla="*/ 1654628 w 1657438"/>
              <a:gd name="connsiteY196" fmla="*/ 335407 h 1917464"/>
              <a:gd name="connsiteX197" fmla="*/ 1611085 w 1657438"/>
              <a:gd name="connsiteY197" fmla="*/ 364435 h 1917464"/>
              <a:gd name="connsiteX198" fmla="*/ 1582057 w 1657438"/>
              <a:gd name="connsiteY198" fmla="*/ 422493 h 1917464"/>
              <a:gd name="connsiteX199" fmla="*/ 1553028 w 1657438"/>
              <a:gd name="connsiteY199" fmla="*/ 466035 h 1917464"/>
              <a:gd name="connsiteX200" fmla="*/ 1509485 w 1657438"/>
              <a:gd name="connsiteY200" fmla="*/ 553121 h 1917464"/>
              <a:gd name="connsiteX201" fmla="*/ 1494971 w 1657438"/>
              <a:gd name="connsiteY201" fmla="*/ 596664 h 1917464"/>
              <a:gd name="connsiteX202" fmla="*/ 1465943 w 1657438"/>
              <a:gd name="connsiteY202" fmla="*/ 654721 h 1917464"/>
              <a:gd name="connsiteX203" fmla="*/ 1451428 w 1657438"/>
              <a:gd name="connsiteY203" fmla="*/ 698264 h 1917464"/>
              <a:gd name="connsiteX204" fmla="*/ 1407885 w 1657438"/>
              <a:gd name="connsiteY204" fmla="*/ 727293 h 1917464"/>
              <a:gd name="connsiteX205" fmla="*/ 1393371 w 1657438"/>
              <a:gd name="connsiteY205" fmla="*/ 669235 h 1917464"/>
              <a:gd name="connsiteX206" fmla="*/ 1378857 w 1657438"/>
              <a:gd name="connsiteY206" fmla="*/ 524093 h 1917464"/>
              <a:gd name="connsiteX207" fmla="*/ 1364343 w 1657438"/>
              <a:gd name="connsiteY207" fmla="*/ 567635 h 1917464"/>
              <a:gd name="connsiteX208" fmla="*/ 1291771 w 1657438"/>
              <a:gd name="connsiteY208" fmla="*/ 698264 h 1917464"/>
              <a:gd name="connsiteX209" fmla="*/ 1306285 w 1657438"/>
              <a:gd name="connsiteY209" fmla="*/ 640207 h 1917464"/>
              <a:gd name="connsiteX210" fmla="*/ 1320800 w 1657438"/>
              <a:gd name="connsiteY210" fmla="*/ 596664 h 1917464"/>
              <a:gd name="connsiteX211" fmla="*/ 1248228 w 1657438"/>
              <a:gd name="connsiteY211" fmla="*/ 756321 h 1917464"/>
              <a:gd name="connsiteX212" fmla="*/ 1233714 w 1657438"/>
              <a:gd name="connsiteY212" fmla="*/ 799864 h 1917464"/>
              <a:gd name="connsiteX213" fmla="*/ 1219200 w 1657438"/>
              <a:gd name="connsiteY213" fmla="*/ 741807 h 1917464"/>
              <a:gd name="connsiteX214" fmla="*/ 1161143 w 1657438"/>
              <a:gd name="connsiteY214" fmla="*/ 857921 h 1917464"/>
              <a:gd name="connsiteX215" fmla="*/ 1146628 w 1657438"/>
              <a:gd name="connsiteY215" fmla="*/ 799864 h 1917464"/>
              <a:gd name="connsiteX216" fmla="*/ 1175657 w 1657438"/>
              <a:gd name="connsiteY216" fmla="*/ 654721 h 1917464"/>
              <a:gd name="connsiteX217" fmla="*/ 1190171 w 1657438"/>
              <a:gd name="connsiteY217" fmla="*/ 596664 h 1917464"/>
              <a:gd name="connsiteX218" fmla="*/ 1219200 w 1657438"/>
              <a:gd name="connsiteY218" fmla="*/ 509578 h 1917464"/>
              <a:gd name="connsiteX219" fmla="*/ 1233714 w 1657438"/>
              <a:gd name="connsiteY219" fmla="*/ 466035 h 1917464"/>
              <a:gd name="connsiteX220" fmla="*/ 1219200 w 1657438"/>
              <a:gd name="connsiteY220" fmla="*/ 393464 h 1917464"/>
              <a:gd name="connsiteX221" fmla="*/ 1204685 w 1657438"/>
              <a:gd name="connsiteY221" fmla="*/ 437007 h 1917464"/>
              <a:gd name="connsiteX222" fmla="*/ 1262743 w 1657438"/>
              <a:gd name="connsiteY222" fmla="*/ 291864 h 1917464"/>
              <a:gd name="connsiteX223" fmla="*/ 1277257 w 1657438"/>
              <a:gd name="connsiteY223" fmla="*/ 495064 h 1917464"/>
              <a:gd name="connsiteX224" fmla="*/ 1335314 w 1657438"/>
              <a:gd name="connsiteY224" fmla="*/ 407978 h 1917464"/>
              <a:gd name="connsiteX225" fmla="*/ 1364343 w 1657438"/>
              <a:gd name="connsiteY225" fmla="*/ 320893 h 1917464"/>
              <a:gd name="connsiteX226" fmla="*/ 1378857 w 1657438"/>
              <a:gd name="connsiteY226" fmla="*/ 277350 h 1917464"/>
              <a:gd name="connsiteX227" fmla="*/ 1407885 w 1657438"/>
              <a:gd name="connsiteY227" fmla="*/ 320893 h 1917464"/>
              <a:gd name="connsiteX228" fmla="*/ 1422400 w 1657438"/>
              <a:gd name="connsiteY228" fmla="*/ 393464 h 1917464"/>
              <a:gd name="connsiteX229" fmla="*/ 1436914 w 1657438"/>
              <a:gd name="connsiteY229" fmla="*/ 335407 h 1917464"/>
              <a:gd name="connsiteX230" fmla="*/ 1480457 w 1657438"/>
              <a:gd name="connsiteY230" fmla="*/ 291864 h 1917464"/>
              <a:gd name="connsiteX231" fmla="*/ 1465943 w 1657438"/>
              <a:gd name="connsiteY231" fmla="*/ 175750 h 1917464"/>
              <a:gd name="connsiteX232" fmla="*/ 1451428 w 1657438"/>
              <a:gd name="connsiteY232" fmla="*/ 219293 h 1917464"/>
              <a:gd name="connsiteX233" fmla="*/ 1393371 w 1657438"/>
              <a:gd name="connsiteY233" fmla="*/ 146721 h 1917464"/>
              <a:gd name="connsiteX234" fmla="*/ 1349828 w 1657438"/>
              <a:gd name="connsiteY234" fmla="*/ 117693 h 1917464"/>
              <a:gd name="connsiteX235" fmla="*/ 1306285 w 1657438"/>
              <a:gd name="connsiteY235" fmla="*/ 146721 h 1917464"/>
              <a:gd name="connsiteX236" fmla="*/ 1262743 w 1657438"/>
              <a:gd name="connsiteY236" fmla="*/ 132207 h 1917464"/>
              <a:gd name="connsiteX237" fmla="*/ 1233714 w 1657438"/>
              <a:gd name="connsiteY237" fmla="*/ 88664 h 1917464"/>
              <a:gd name="connsiteX238" fmla="*/ 1248228 w 1657438"/>
              <a:gd name="connsiteY238" fmla="*/ 45121 h 1917464"/>
              <a:gd name="connsiteX239" fmla="*/ 1262743 w 1657438"/>
              <a:gd name="connsiteY239" fmla="*/ 88664 h 1917464"/>
              <a:gd name="connsiteX240" fmla="*/ 1306285 w 1657438"/>
              <a:gd name="connsiteY240" fmla="*/ 59635 h 1917464"/>
              <a:gd name="connsiteX241" fmla="*/ 1349828 w 1657438"/>
              <a:gd name="connsiteY241" fmla="*/ 74150 h 1917464"/>
              <a:gd name="connsiteX242" fmla="*/ 1407885 w 1657438"/>
              <a:gd name="connsiteY242" fmla="*/ 59635 h 1917464"/>
              <a:gd name="connsiteX243" fmla="*/ 1494971 w 1657438"/>
              <a:gd name="connsiteY243" fmla="*/ 1578 h 1917464"/>
              <a:gd name="connsiteX244" fmla="*/ 1538514 w 1657438"/>
              <a:gd name="connsiteY244" fmla="*/ 16093 h 1917464"/>
              <a:gd name="connsiteX0" fmla="*/ 14514 w 1657438"/>
              <a:gd name="connsiteY0" fmla="*/ 1540093 h 1898082"/>
              <a:gd name="connsiteX1" fmla="*/ 14514 w 1657438"/>
              <a:gd name="connsiteY1" fmla="*/ 1540093 h 1898082"/>
              <a:gd name="connsiteX2" fmla="*/ 101600 w 1657438"/>
              <a:gd name="connsiteY2" fmla="*/ 1220778 h 1898082"/>
              <a:gd name="connsiteX3" fmla="*/ 145143 w 1657438"/>
              <a:gd name="connsiteY3" fmla="*/ 1235293 h 1898082"/>
              <a:gd name="connsiteX4" fmla="*/ 159657 w 1657438"/>
              <a:gd name="connsiteY4" fmla="*/ 1278835 h 1898082"/>
              <a:gd name="connsiteX5" fmla="*/ 174171 w 1657438"/>
              <a:gd name="connsiteY5" fmla="*/ 1380435 h 1898082"/>
              <a:gd name="connsiteX6" fmla="*/ 188685 w 1657438"/>
              <a:gd name="connsiteY6" fmla="*/ 1598150 h 1898082"/>
              <a:gd name="connsiteX7" fmla="*/ 232228 w 1657438"/>
              <a:gd name="connsiteY7" fmla="*/ 1554607 h 1898082"/>
              <a:gd name="connsiteX8" fmla="*/ 246743 w 1657438"/>
              <a:gd name="connsiteY8" fmla="*/ 1496550 h 1898082"/>
              <a:gd name="connsiteX9" fmla="*/ 275771 w 1657438"/>
              <a:gd name="connsiteY9" fmla="*/ 1438493 h 1898082"/>
              <a:gd name="connsiteX10" fmla="*/ 290285 w 1657438"/>
              <a:gd name="connsiteY10" fmla="*/ 1322378 h 1898082"/>
              <a:gd name="connsiteX11" fmla="*/ 304800 w 1657438"/>
              <a:gd name="connsiteY11" fmla="*/ 1380435 h 1898082"/>
              <a:gd name="connsiteX12" fmla="*/ 348343 w 1657438"/>
              <a:gd name="connsiteY12" fmla="*/ 1409464 h 1898082"/>
              <a:gd name="connsiteX13" fmla="*/ 362857 w 1657438"/>
              <a:gd name="connsiteY13" fmla="*/ 1467521 h 1898082"/>
              <a:gd name="connsiteX14" fmla="*/ 377371 w 1657438"/>
              <a:gd name="connsiteY14" fmla="*/ 1394950 h 1898082"/>
              <a:gd name="connsiteX15" fmla="*/ 391885 w 1657438"/>
              <a:gd name="connsiteY15" fmla="*/ 974035 h 1898082"/>
              <a:gd name="connsiteX16" fmla="*/ 406400 w 1657438"/>
              <a:gd name="connsiteY16" fmla="*/ 901464 h 1898082"/>
              <a:gd name="connsiteX17" fmla="*/ 420914 w 1657438"/>
              <a:gd name="connsiteY17" fmla="*/ 770835 h 1898082"/>
              <a:gd name="connsiteX18" fmla="*/ 406400 w 1657438"/>
              <a:gd name="connsiteY18" fmla="*/ 698264 h 1898082"/>
              <a:gd name="connsiteX19" fmla="*/ 377371 w 1657438"/>
              <a:gd name="connsiteY19" fmla="*/ 741807 h 1898082"/>
              <a:gd name="connsiteX20" fmla="*/ 362857 w 1657438"/>
              <a:gd name="connsiteY20" fmla="*/ 669235 h 1898082"/>
              <a:gd name="connsiteX21" fmla="*/ 348343 w 1657438"/>
              <a:gd name="connsiteY21" fmla="*/ 625693 h 1898082"/>
              <a:gd name="connsiteX22" fmla="*/ 319314 w 1657438"/>
              <a:gd name="connsiteY22" fmla="*/ 712778 h 1898082"/>
              <a:gd name="connsiteX23" fmla="*/ 304800 w 1657438"/>
              <a:gd name="connsiteY23" fmla="*/ 756321 h 1898082"/>
              <a:gd name="connsiteX24" fmla="*/ 348343 w 1657438"/>
              <a:gd name="connsiteY24" fmla="*/ 582150 h 1898082"/>
              <a:gd name="connsiteX25" fmla="*/ 362857 w 1657438"/>
              <a:gd name="connsiteY25" fmla="*/ 538607 h 1898082"/>
              <a:gd name="connsiteX26" fmla="*/ 304800 w 1657438"/>
              <a:gd name="connsiteY26" fmla="*/ 727293 h 1898082"/>
              <a:gd name="connsiteX27" fmla="*/ 261257 w 1657438"/>
              <a:gd name="connsiteY27" fmla="*/ 857921 h 1898082"/>
              <a:gd name="connsiteX28" fmla="*/ 246743 w 1657438"/>
              <a:gd name="connsiteY28" fmla="*/ 814378 h 1898082"/>
              <a:gd name="connsiteX29" fmla="*/ 232228 w 1657438"/>
              <a:gd name="connsiteY29" fmla="*/ 741807 h 1898082"/>
              <a:gd name="connsiteX30" fmla="*/ 188685 w 1657438"/>
              <a:gd name="connsiteY30" fmla="*/ 828893 h 1898082"/>
              <a:gd name="connsiteX31" fmla="*/ 203200 w 1657438"/>
              <a:gd name="connsiteY31" fmla="*/ 872435 h 1898082"/>
              <a:gd name="connsiteX32" fmla="*/ 217714 w 1657438"/>
              <a:gd name="connsiteY32" fmla="*/ 988550 h 1898082"/>
              <a:gd name="connsiteX33" fmla="*/ 203200 w 1657438"/>
              <a:gd name="connsiteY33" fmla="*/ 930493 h 1898082"/>
              <a:gd name="connsiteX34" fmla="*/ 145143 w 1657438"/>
              <a:gd name="connsiteY34" fmla="*/ 1032093 h 1898082"/>
              <a:gd name="connsiteX35" fmla="*/ 116114 w 1657438"/>
              <a:gd name="connsiteY35" fmla="*/ 1090150 h 1898082"/>
              <a:gd name="connsiteX36" fmla="*/ 87085 w 1657438"/>
              <a:gd name="connsiteY36" fmla="*/ 1003064 h 1898082"/>
              <a:gd name="connsiteX37" fmla="*/ 72571 w 1657438"/>
              <a:gd name="connsiteY37" fmla="*/ 959521 h 1898082"/>
              <a:gd name="connsiteX38" fmla="*/ 87085 w 1657438"/>
              <a:gd name="connsiteY38" fmla="*/ 814378 h 1898082"/>
              <a:gd name="connsiteX39" fmla="*/ 101600 w 1657438"/>
              <a:gd name="connsiteY39" fmla="*/ 712778 h 1898082"/>
              <a:gd name="connsiteX40" fmla="*/ 72571 w 1657438"/>
              <a:gd name="connsiteY40" fmla="*/ 378950 h 1898082"/>
              <a:gd name="connsiteX41" fmla="*/ 14514 w 1657438"/>
              <a:gd name="connsiteY41" fmla="*/ 480550 h 1898082"/>
              <a:gd name="connsiteX42" fmla="*/ 0 w 1657438"/>
              <a:gd name="connsiteY42" fmla="*/ 437007 h 1898082"/>
              <a:gd name="connsiteX43" fmla="*/ 14514 w 1657438"/>
              <a:gd name="connsiteY43" fmla="*/ 654721 h 1898082"/>
              <a:gd name="connsiteX44" fmla="*/ 29028 w 1657438"/>
              <a:gd name="connsiteY44" fmla="*/ 538607 h 1898082"/>
              <a:gd name="connsiteX45" fmla="*/ 58057 w 1657438"/>
              <a:gd name="connsiteY45" fmla="*/ 378950 h 1898082"/>
              <a:gd name="connsiteX46" fmla="*/ 101600 w 1657438"/>
              <a:gd name="connsiteY46" fmla="*/ 190264 h 1898082"/>
              <a:gd name="connsiteX47" fmla="*/ 116114 w 1657438"/>
              <a:gd name="connsiteY47" fmla="*/ 146721 h 1898082"/>
              <a:gd name="connsiteX48" fmla="*/ 101600 w 1657438"/>
              <a:gd name="connsiteY48" fmla="*/ 190264 h 1898082"/>
              <a:gd name="connsiteX49" fmla="*/ 116114 w 1657438"/>
              <a:gd name="connsiteY49" fmla="*/ 117693 h 1898082"/>
              <a:gd name="connsiteX50" fmla="*/ 130628 w 1657438"/>
              <a:gd name="connsiteY50" fmla="*/ 161235 h 1898082"/>
              <a:gd name="connsiteX51" fmla="*/ 145143 w 1657438"/>
              <a:gd name="connsiteY51" fmla="*/ 320893 h 1898082"/>
              <a:gd name="connsiteX52" fmla="*/ 159657 w 1657438"/>
              <a:gd name="connsiteY52" fmla="*/ 277350 h 1898082"/>
              <a:gd name="connsiteX53" fmla="*/ 217714 w 1657438"/>
              <a:gd name="connsiteY53" fmla="*/ 190264 h 1898082"/>
              <a:gd name="connsiteX54" fmla="*/ 232228 w 1657438"/>
              <a:gd name="connsiteY54" fmla="*/ 233807 h 1898082"/>
              <a:gd name="connsiteX55" fmla="*/ 290285 w 1657438"/>
              <a:gd name="connsiteY55" fmla="*/ 175750 h 1898082"/>
              <a:gd name="connsiteX56" fmla="*/ 304800 w 1657438"/>
              <a:gd name="connsiteY56" fmla="*/ 219293 h 1898082"/>
              <a:gd name="connsiteX57" fmla="*/ 333828 w 1657438"/>
              <a:gd name="connsiteY57" fmla="*/ 349921 h 1898082"/>
              <a:gd name="connsiteX58" fmla="*/ 246743 w 1657438"/>
              <a:gd name="connsiteY58" fmla="*/ 437007 h 1898082"/>
              <a:gd name="connsiteX59" fmla="*/ 275771 w 1657438"/>
              <a:gd name="connsiteY59" fmla="*/ 393464 h 1898082"/>
              <a:gd name="connsiteX60" fmla="*/ 348343 w 1657438"/>
              <a:gd name="connsiteY60" fmla="*/ 306378 h 1898082"/>
              <a:gd name="connsiteX61" fmla="*/ 391885 w 1657438"/>
              <a:gd name="connsiteY61" fmla="*/ 219293 h 1898082"/>
              <a:gd name="connsiteX62" fmla="*/ 406400 w 1657438"/>
              <a:gd name="connsiteY62" fmla="*/ 277350 h 1898082"/>
              <a:gd name="connsiteX63" fmla="*/ 420914 w 1657438"/>
              <a:gd name="connsiteY63" fmla="*/ 393464 h 1898082"/>
              <a:gd name="connsiteX64" fmla="*/ 435428 w 1657438"/>
              <a:gd name="connsiteY64" fmla="*/ 320893 h 1898082"/>
              <a:gd name="connsiteX65" fmla="*/ 464457 w 1657438"/>
              <a:gd name="connsiteY65" fmla="*/ 117693 h 1898082"/>
              <a:gd name="connsiteX66" fmla="*/ 478971 w 1657438"/>
              <a:gd name="connsiteY66" fmla="*/ 190264 h 1898082"/>
              <a:gd name="connsiteX67" fmla="*/ 493485 w 1657438"/>
              <a:gd name="connsiteY67" fmla="*/ 146721 h 1898082"/>
              <a:gd name="connsiteX68" fmla="*/ 522514 w 1657438"/>
              <a:gd name="connsiteY68" fmla="*/ 190264 h 1898082"/>
              <a:gd name="connsiteX69" fmla="*/ 537028 w 1657438"/>
              <a:gd name="connsiteY69" fmla="*/ 233807 h 1898082"/>
              <a:gd name="connsiteX70" fmla="*/ 551543 w 1657438"/>
              <a:gd name="connsiteY70" fmla="*/ 175750 h 1898082"/>
              <a:gd name="connsiteX71" fmla="*/ 566057 w 1657438"/>
              <a:gd name="connsiteY71" fmla="*/ 132207 h 1898082"/>
              <a:gd name="connsiteX72" fmla="*/ 580571 w 1657438"/>
              <a:gd name="connsiteY72" fmla="*/ 320893 h 1898082"/>
              <a:gd name="connsiteX73" fmla="*/ 624114 w 1657438"/>
              <a:gd name="connsiteY73" fmla="*/ 306378 h 1898082"/>
              <a:gd name="connsiteX74" fmla="*/ 653143 w 1657438"/>
              <a:gd name="connsiteY74" fmla="*/ 248321 h 1898082"/>
              <a:gd name="connsiteX75" fmla="*/ 696685 w 1657438"/>
              <a:gd name="connsiteY75" fmla="*/ 175750 h 1898082"/>
              <a:gd name="connsiteX76" fmla="*/ 725714 w 1657438"/>
              <a:gd name="connsiteY76" fmla="*/ 204778 h 1898082"/>
              <a:gd name="connsiteX77" fmla="*/ 754743 w 1657438"/>
              <a:gd name="connsiteY77" fmla="*/ 146721 h 1898082"/>
              <a:gd name="connsiteX78" fmla="*/ 783771 w 1657438"/>
              <a:gd name="connsiteY78" fmla="*/ 103178 h 1898082"/>
              <a:gd name="connsiteX79" fmla="*/ 827314 w 1657438"/>
              <a:gd name="connsiteY79" fmla="*/ 132207 h 1898082"/>
              <a:gd name="connsiteX80" fmla="*/ 856343 w 1657438"/>
              <a:gd name="connsiteY80" fmla="*/ 175750 h 1898082"/>
              <a:gd name="connsiteX81" fmla="*/ 914400 w 1657438"/>
              <a:gd name="connsiteY81" fmla="*/ 161235 h 1898082"/>
              <a:gd name="connsiteX82" fmla="*/ 957943 w 1657438"/>
              <a:gd name="connsiteY82" fmla="*/ 132207 h 1898082"/>
              <a:gd name="connsiteX83" fmla="*/ 1001485 w 1657438"/>
              <a:gd name="connsiteY83" fmla="*/ 233807 h 1898082"/>
              <a:gd name="connsiteX84" fmla="*/ 1001485 w 1657438"/>
              <a:gd name="connsiteY84" fmla="*/ 349921 h 1898082"/>
              <a:gd name="connsiteX85" fmla="*/ 986971 w 1657438"/>
              <a:gd name="connsiteY85" fmla="*/ 393464 h 1898082"/>
              <a:gd name="connsiteX86" fmla="*/ 957943 w 1657438"/>
              <a:gd name="connsiteY86" fmla="*/ 306378 h 1898082"/>
              <a:gd name="connsiteX87" fmla="*/ 928914 w 1657438"/>
              <a:gd name="connsiteY87" fmla="*/ 407978 h 1898082"/>
              <a:gd name="connsiteX88" fmla="*/ 885371 w 1657438"/>
              <a:gd name="connsiteY88" fmla="*/ 596664 h 1898082"/>
              <a:gd name="connsiteX89" fmla="*/ 870857 w 1657438"/>
              <a:gd name="connsiteY89" fmla="*/ 524093 h 1898082"/>
              <a:gd name="connsiteX90" fmla="*/ 914400 w 1657438"/>
              <a:gd name="connsiteY90" fmla="*/ 538607 h 1898082"/>
              <a:gd name="connsiteX91" fmla="*/ 943428 w 1657438"/>
              <a:gd name="connsiteY91" fmla="*/ 582150 h 1898082"/>
              <a:gd name="connsiteX92" fmla="*/ 899885 w 1657438"/>
              <a:gd name="connsiteY92" fmla="*/ 567635 h 1898082"/>
              <a:gd name="connsiteX93" fmla="*/ 856343 w 1657438"/>
              <a:gd name="connsiteY93" fmla="*/ 596664 h 1898082"/>
              <a:gd name="connsiteX94" fmla="*/ 841828 w 1657438"/>
              <a:gd name="connsiteY94" fmla="*/ 640207 h 1898082"/>
              <a:gd name="connsiteX95" fmla="*/ 798285 w 1657438"/>
              <a:gd name="connsiteY95" fmla="*/ 698264 h 1898082"/>
              <a:gd name="connsiteX96" fmla="*/ 812800 w 1657438"/>
              <a:gd name="connsiteY96" fmla="*/ 625693 h 1898082"/>
              <a:gd name="connsiteX97" fmla="*/ 798285 w 1657438"/>
              <a:gd name="connsiteY97" fmla="*/ 669235 h 1898082"/>
              <a:gd name="connsiteX98" fmla="*/ 783771 w 1657438"/>
              <a:gd name="connsiteY98" fmla="*/ 799864 h 1898082"/>
              <a:gd name="connsiteX99" fmla="*/ 754743 w 1657438"/>
              <a:gd name="connsiteY99" fmla="*/ 698264 h 1898082"/>
              <a:gd name="connsiteX100" fmla="*/ 725714 w 1657438"/>
              <a:gd name="connsiteY100" fmla="*/ 654721 h 1898082"/>
              <a:gd name="connsiteX101" fmla="*/ 682171 w 1657438"/>
              <a:gd name="connsiteY101" fmla="*/ 741807 h 1898082"/>
              <a:gd name="connsiteX102" fmla="*/ 653143 w 1657438"/>
              <a:gd name="connsiteY102" fmla="*/ 698264 h 1898082"/>
              <a:gd name="connsiteX103" fmla="*/ 638628 w 1657438"/>
              <a:gd name="connsiteY103" fmla="*/ 640207 h 1898082"/>
              <a:gd name="connsiteX104" fmla="*/ 609600 w 1657438"/>
              <a:gd name="connsiteY104" fmla="*/ 698264 h 1898082"/>
              <a:gd name="connsiteX105" fmla="*/ 566057 w 1657438"/>
              <a:gd name="connsiteY105" fmla="*/ 814378 h 1898082"/>
              <a:gd name="connsiteX106" fmla="*/ 580571 w 1657438"/>
              <a:gd name="connsiteY106" fmla="*/ 930493 h 1898082"/>
              <a:gd name="connsiteX107" fmla="*/ 624114 w 1657438"/>
              <a:gd name="connsiteY107" fmla="*/ 915978 h 1898082"/>
              <a:gd name="connsiteX108" fmla="*/ 653143 w 1657438"/>
              <a:gd name="connsiteY108" fmla="*/ 872435 h 1898082"/>
              <a:gd name="connsiteX109" fmla="*/ 696685 w 1657438"/>
              <a:gd name="connsiteY109" fmla="*/ 814378 h 1898082"/>
              <a:gd name="connsiteX110" fmla="*/ 711200 w 1657438"/>
              <a:gd name="connsiteY110" fmla="*/ 770835 h 1898082"/>
              <a:gd name="connsiteX111" fmla="*/ 725714 w 1657438"/>
              <a:gd name="connsiteY111" fmla="*/ 814378 h 1898082"/>
              <a:gd name="connsiteX112" fmla="*/ 696685 w 1657438"/>
              <a:gd name="connsiteY112" fmla="*/ 901464 h 1898082"/>
              <a:gd name="connsiteX113" fmla="*/ 682171 w 1657438"/>
              <a:gd name="connsiteY113" fmla="*/ 945007 h 1898082"/>
              <a:gd name="connsiteX114" fmla="*/ 696685 w 1657438"/>
              <a:gd name="connsiteY114" fmla="*/ 1003064 h 1898082"/>
              <a:gd name="connsiteX115" fmla="*/ 711200 w 1657438"/>
              <a:gd name="connsiteY115" fmla="*/ 1046607 h 1898082"/>
              <a:gd name="connsiteX116" fmla="*/ 754743 w 1657438"/>
              <a:gd name="connsiteY116" fmla="*/ 1032093 h 1898082"/>
              <a:gd name="connsiteX117" fmla="*/ 769257 w 1657438"/>
              <a:gd name="connsiteY117" fmla="*/ 988550 h 1898082"/>
              <a:gd name="connsiteX118" fmla="*/ 783771 w 1657438"/>
              <a:gd name="connsiteY118" fmla="*/ 1003064 h 1898082"/>
              <a:gd name="connsiteX119" fmla="*/ 769257 w 1657438"/>
              <a:gd name="connsiteY119" fmla="*/ 1046607 h 1898082"/>
              <a:gd name="connsiteX120" fmla="*/ 827314 w 1657438"/>
              <a:gd name="connsiteY120" fmla="*/ 1032093 h 1898082"/>
              <a:gd name="connsiteX121" fmla="*/ 870857 w 1657438"/>
              <a:gd name="connsiteY121" fmla="*/ 1003064 h 1898082"/>
              <a:gd name="connsiteX122" fmla="*/ 885371 w 1657438"/>
              <a:gd name="connsiteY122" fmla="*/ 1046607 h 1898082"/>
              <a:gd name="connsiteX123" fmla="*/ 870857 w 1657438"/>
              <a:gd name="connsiteY123" fmla="*/ 1133693 h 1898082"/>
              <a:gd name="connsiteX124" fmla="*/ 899885 w 1657438"/>
              <a:gd name="connsiteY124" fmla="*/ 1090150 h 1898082"/>
              <a:gd name="connsiteX125" fmla="*/ 943428 w 1657438"/>
              <a:gd name="connsiteY125" fmla="*/ 1003064 h 1898082"/>
              <a:gd name="connsiteX126" fmla="*/ 928914 w 1657438"/>
              <a:gd name="connsiteY126" fmla="*/ 1061121 h 1898082"/>
              <a:gd name="connsiteX127" fmla="*/ 986971 w 1657438"/>
              <a:gd name="connsiteY127" fmla="*/ 974035 h 1898082"/>
              <a:gd name="connsiteX128" fmla="*/ 972457 w 1657438"/>
              <a:gd name="connsiteY128" fmla="*/ 1191750 h 1898082"/>
              <a:gd name="connsiteX129" fmla="*/ 986971 w 1657438"/>
              <a:gd name="connsiteY129" fmla="*/ 1148207 h 1898082"/>
              <a:gd name="connsiteX130" fmla="*/ 957943 w 1657438"/>
              <a:gd name="connsiteY130" fmla="*/ 1206264 h 1898082"/>
              <a:gd name="connsiteX131" fmla="*/ 885371 w 1657438"/>
              <a:gd name="connsiteY131" fmla="*/ 1307864 h 1898082"/>
              <a:gd name="connsiteX132" fmla="*/ 841828 w 1657438"/>
              <a:gd name="connsiteY132" fmla="*/ 1351407 h 1898082"/>
              <a:gd name="connsiteX133" fmla="*/ 798285 w 1657438"/>
              <a:gd name="connsiteY133" fmla="*/ 1409464 h 1898082"/>
              <a:gd name="connsiteX134" fmla="*/ 827314 w 1657438"/>
              <a:gd name="connsiteY134" fmla="*/ 1278835 h 1898082"/>
              <a:gd name="connsiteX135" fmla="*/ 841828 w 1657438"/>
              <a:gd name="connsiteY135" fmla="*/ 1220778 h 1898082"/>
              <a:gd name="connsiteX136" fmla="*/ 899885 w 1657438"/>
              <a:gd name="connsiteY136" fmla="*/ 1119178 h 1898082"/>
              <a:gd name="connsiteX137" fmla="*/ 870857 w 1657438"/>
              <a:gd name="connsiteY137" fmla="*/ 1162721 h 1898082"/>
              <a:gd name="connsiteX138" fmla="*/ 798285 w 1657438"/>
              <a:gd name="connsiteY138" fmla="*/ 1264321 h 1898082"/>
              <a:gd name="connsiteX139" fmla="*/ 783771 w 1657438"/>
              <a:gd name="connsiteY139" fmla="*/ 1206264 h 1898082"/>
              <a:gd name="connsiteX140" fmla="*/ 769257 w 1657438"/>
              <a:gd name="connsiteY140" fmla="*/ 1162721 h 1898082"/>
              <a:gd name="connsiteX141" fmla="*/ 740228 w 1657438"/>
              <a:gd name="connsiteY141" fmla="*/ 1206264 h 1898082"/>
              <a:gd name="connsiteX142" fmla="*/ 696685 w 1657438"/>
              <a:gd name="connsiteY142" fmla="*/ 1249807 h 1898082"/>
              <a:gd name="connsiteX143" fmla="*/ 667657 w 1657438"/>
              <a:gd name="connsiteY143" fmla="*/ 1394950 h 1898082"/>
              <a:gd name="connsiteX144" fmla="*/ 682171 w 1657438"/>
              <a:gd name="connsiteY144" fmla="*/ 1496550 h 1898082"/>
              <a:gd name="connsiteX145" fmla="*/ 725714 w 1657438"/>
              <a:gd name="connsiteY145" fmla="*/ 1482035 h 1898082"/>
              <a:gd name="connsiteX146" fmla="*/ 769257 w 1657438"/>
              <a:gd name="connsiteY146" fmla="*/ 1453007 h 1898082"/>
              <a:gd name="connsiteX147" fmla="*/ 798285 w 1657438"/>
              <a:gd name="connsiteY147" fmla="*/ 1496550 h 1898082"/>
              <a:gd name="connsiteX148" fmla="*/ 841828 w 1657438"/>
              <a:gd name="connsiteY148" fmla="*/ 1482035 h 1898082"/>
              <a:gd name="connsiteX149" fmla="*/ 899885 w 1657438"/>
              <a:gd name="connsiteY149" fmla="*/ 1482035 h 1898082"/>
              <a:gd name="connsiteX150" fmla="*/ 885371 w 1657438"/>
              <a:gd name="connsiteY150" fmla="*/ 1569121 h 1898082"/>
              <a:gd name="connsiteX151" fmla="*/ 899885 w 1657438"/>
              <a:gd name="connsiteY151" fmla="*/ 1525578 h 1898082"/>
              <a:gd name="connsiteX152" fmla="*/ 943428 w 1657438"/>
              <a:gd name="connsiteY152" fmla="*/ 1496550 h 1898082"/>
              <a:gd name="connsiteX153" fmla="*/ 1030514 w 1657438"/>
              <a:gd name="connsiteY153" fmla="*/ 1453007 h 1898082"/>
              <a:gd name="connsiteX154" fmla="*/ 1074057 w 1657438"/>
              <a:gd name="connsiteY154" fmla="*/ 1453007 h 1898082"/>
              <a:gd name="connsiteX155" fmla="*/ 1117600 w 1657438"/>
              <a:gd name="connsiteY155" fmla="*/ 1482035 h 1898082"/>
              <a:gd name="connsiteX156" fmla="*/ 1161143 w 1657438"/>
              <a:gd name="connsiteY156" fmla="*/ 1409464 h 1898082"/>
              <a:gd name="connsiteX157" fmla="*/ 1204685 w 1657438"/>
              <a:gd name="connsiteY157" fmla="*/ 1365921 h 1898082"/>
              <a:gd name="connsiteX158" fmla="*/ 1219200 w 1657438"/>
              <a:gd name="connsiteY158" fmla="*/ 1423978 h 1898082"/>
              <a:gd name="connsiteX159" fmla="*/ 1262743 w 1657438"/>
              <a:gd name="connsiteY159" fmla="*/ 1438493 h 1898082"/>
              <a:gd name="connsiteX160" fmla="*/ 1291771 w 1657438"/>
              <a:gd name="connsiteY160" fmla="*/ 1394950 h 1898082"/>
              <a:gd name="connsiteX161" fmla="*/ 1306285 w 1657438"/>
              <a:gd name="connsiteY161" fmla="*/ 1438493 h 1898082"/>
              <a:gd name="connsiteX162" fmla="*/ 1349828 w 1657438"/>
              <a:gd name="connsiteY162" fmla="*/ 1394950 h 1898082"/>
              <a:gd name="connsiteX163" fmla="*/ 1335314 w 1657438"/>
              <a:gd name="connsiteY163" fmla="*/ 1438493 h 1898082"/>
              <a:gd name="connsiteX164" fmla="*/ 1219200 w 1657438"/>
              <a:gd name="connsiteY164" fmla="*/ 1438493 h 1898082"/>
              <a:gd name="connsiteX165" fmla="*/ 1233714 w 1657438"/>
              <a:gd name="connsiteY165" fmla="*/ 1220778 h 1898082"/>
              <a:gd name="connsiteX166" fmla="*/ 1277257 w 1657438"/>
              <a:gd name="connsiteY166" fmla="*/ 1191750 h 1898082"/>
              <a:gd name="connsiteX167" fmla="*/ 1291771 w 1657438"/>
              <a:gd name="connsiteY167" fmla="*/ 1264321 h 1898082"/>
              <a:gd name="connsiteX168" fmla="*/ 1320800 w 1657438"/>
              <a:gd name="connsiteY168" fmla="*/ 1220778 h 1898082"/>
              <a:gd name="connsiteX169" fmla="*/ 1335314 w 1657438"/>
              <a:gd name="connsiteY169" fmla="*/ 1162721 h 1898082"/>
              <a:gd name="connsiteX170" fmla="*/ 1349828 w 1657438"/>
              <a:gd name="connsiteY170" fmla="*/ 1206264 h 1898082"/>
              <a:gd name="connsiteX171" fmla="*/ 1393371 w 1657438"/>
              <a:gd name="connsiteY171" fmla="*/ 1235293 h 1898082"/>
              <a:gd name="connsiteX172" fmla="*/ 1436914 w 1657438"/>
              <a:gd name="connsiteY172" fmla="*/ 1206264 h 1898082"/>
              <a:gd name="connsiteX173" fmla="*/ 1422400 w 1657438"/>
              <a:gd name="connsiteY173" fmla="*/ 1380435 h 1898082"/>
              <a:gd name="connsiteX174" fmla="*/ 1407885 w 1657438"/>
              <a:gd name="connsiteY174" fmla="*/ 1453007 h 1898082"/>
              <a:gd name="connsiteX175" fmla="*/ 1451428 w 1657438"/>
              <a:gd name="connsiteY175" fmla="*/ 1438493 h 1898082"/>
              <a:gd name="connsiteX176" fmla="*/ 1480457 w 1657438"/>
              <a:gd name="connsiteY176" fmla="*/ 1859407 h 1898082"/>
              <a:gd name="connsiteX177" fmla="*/ 1494971 w 1657438"/>
              <a:gd name="connsiteY177" fmla="*/ 1859407 h 1898082"/>
              <a:gd name="connsiteX178" fmla="*/ 1524000 w 1657438"/>
              <a:gd name="connsiteY178" fmla="*/ 1685235 h 1898082"/>
              <a:gd name="connsiteX179" fmla="*/ 1553028 w 1657438"/>
              <a:gd name="connsiteY179" fmla="*/ 1554607 h 1898082"/>
              <a:gd name="connsiteX180" fmla="*/ 1582057 w 1657438"/>
              <a:gd name="connsiteY180" fmla="*/ 1278835 h 1898082"/>
              <a:gd name="connsiteX181" fmla="*/ 1596571 w 1657438"/>
              <a:gd name="connsiteY181" fmla="*/ 1220778 h 1898082"/>
              <a:gd name="connsiteX182" fmla="*/ 1582057 w 1657438"/>
              <a:gd name="connsiteY182" fmla="*/ 1046607 h 1898082"/>
              <a:gd name="connsiteX183" fmla="*/ 1567543 w 1657438"/>
              <a:gd name="connsiteY183" fmla="*/ 1090150 h 1898082"/>
              <a:gd name="connsiteX184" fmla="*/ 1553028 w 1657438"/>
              <a:gd name="connsiteY184" fmla="*/ 974035 h 1898082"/>
              <a:gd name="connsiteX185" fmla="*/ 1553028 w 1657438"/>
              <a:gd name="connsiteY185" fmla="*/ 727293 h 1898082"/>
              <a:gd name="connsiteX186" fmla="*/ 1524000 w 1657438"/>
              <a:gd name="connsiteY186" fmla="*/ 625693 h 1898082"/>
              <a:gd name="connsiteX187" fmla="*/ 1494971 w 1657438"/>
              <a:gd name="connsiteY187" fmla="*/ 480550 h 1898082"/>
              <a:gd name="connsiteX188" fmla="*/ 1480457 w 1657438"/>
              <a:gd name="connsiteY188" fmla="*/ 814378 h 1898082"/>
              <a:gd name="connsiteX189" fmla="*/ 1465943 w 1657438"/>
              <a:gd name="connsiteY189" fmla="*/ 857921 h 1898082"/>
              <a:gd name="connsiteX190" fmla="*/ 1451428 w 1657438"/>
              <a:gd name="connsiteY190" fmla="*/ 770835 h 1898082"/>
              <a:gd name="connsiteX191" fmla="*/ 1407885 w 1657438"/>
              <a:gd name="connsiteY191" fmla="*/ 596664 h 1898082"/>
              <a:gd name="connsiteX192" fmla="*/ 1364343 w 1657438"/>
              <a:gd name="connsiteY192" fmla="*/ 625693 h 1898082"/>
              <a:gd name="connsiteX193" fmla="*/ 1407885 w 1657438"/>
              <a:gd name="connsiteY193" fmla="*/ 567635 h 1898082"/>
              <a:gd name="connsiteX194" fmla="*/ 1625600 w 1657438"/>
              <a:gd name="connsiteY194" fmla="*/ 378950 h 1898082"/>
              <a:gd name="connsiteX195" fmla="*/ 1654628 w 1657438"/>
              <a:gd name="connsiteY195" fmla="*/ 335407 h 1898082"/>
              <a:gd name="connsiteX196" fmla="*/ 1611085 w 1657438"/>
              <a:gd name="connsiteY196" fmla="*/ 364435 h 1898082"/>
              <a:gd name="connsiteX197" fmla="*/ 1582057 w 1657438"/>
              <a:gd name="connsiteY197" fmla="*/ 422493 h 1898082"/>
              <a:gd name="connsiteX198" fmla="*/ 1553028 w 1657438"/>
              <a:gd name="connsiteY198" fmla="*/ 466035 h 1898082"/>
              <a:gd name="connsiteX199" fmla="*/ 1509485 w 1657438"/>
              <a:gd name="connsiteY199" fmla="*/ 553121 h 1898082"/>
              <a:gd name="connsiteX200" fmla="*/ 1494971 w 1657438"/>
              <a:gd name="connsiteY200" fmla="*/ 596664 h 1898082"/>
              <a:gd name="connsiteX201" fmla="*/ 1465943 w 1657438"/>
              <a:gd name="connsiteY201" fmla="*/ 654721 h 1898082"/>
              <a:gd name="connsiteX202" fmla="*/ 1451428 w 1657438"/>
              <a:gd name="connsiteY202" fmla="*/ 698264 h 1898082"/>
              <a:gd name="connsiteX203" fmla="*/ 1407885 w 1657438"/>
              <a:gd name="connsiteY203" fmla="*/ 727293 h 1898082"/>
              <a:gd name="connsiteX204" fmla="*/ 1393371 w 1657438"/>
              <a:gd name="connsiteY204" fmla="*/ 669235 h 1898082"/>
              <a:gd name="connsiteX205" fmla="*/ 1378857 w 1657438"/>
              <a:gd name="connsiteY205" fmla="*/ 524093 h 1898082"/>
              <a:gd name="connsiteX206" fmla="*/ 1364343 w 1657438"/>
              <a:gd name="connsiteY206" fmla="*/ 567635 h 1898082"/>
              <a:gd name="connsiteX207" fmla="*/ 1291771 w 1657438"/>
              <a:gd name="connsiteY207" fmla="*/ 698264 h 1898082"/>
              <a:gd name="connsiteX208" fmla="*/ 1306285 w 1657438"/>
              <a:gd name="connsiteY208" fmla="*/ 640207 h 1898082"/>
              <a:gd name="connsiteX209" fmla="*/ 1320800 w 1657438"/>
              <a:gd name="connsiteY209" fmla="*/ 596664 h 1898082"/>
              <a:gd name="connsiteX210" fmla="*/ 1248228 w 1657438"/>
              <a:gd name="connsiteY210" fmla="*/ 756321 h 1898082"/>
              <a:gd name="connsiteX211" fmla="*/ 1233714 w 1657438"/>
              <a:gd name="connsiteY211" fmla="*/ 799864 h 1898082"/>
              <a:gd name="connsiteX212" fmla="*/ 1219200 w 1657438"/>
              <a:gd name="connsiteY212" fmla="*/ 741807 h 1898082"/>
              <a:gd name="connsiteX213" fmla="*/ 1161143 w 1657438"/>
              <a:gd name="connsiteY213" fmla="*/ 857921 h 1898082"/>
              <a:gd name="connsiteX214" fmla="*/ 1146628 w 1657438"/>
              <a:gd name="connsiteY214" fmla="*/ 799864 h 1898082"/>
              <a:gd name="connsiteX215" fmla="*/ 1175657 w 1657438"/>
              <a:gd name="connsiteY215" fmla="*/ 654721 h 1898082"/>
              <a:gd name="connsiteX216" fmla="*/ 1190171 w 1657438"/>
              <a:gd name="connsiteY216" fmla="*/ 596664 h 1898082"/>
              <a:gd name="connsiteX217" fmla="*/ 1219200 w 1657438"/>
              <a:gd name="connsiteY217" fmla="*/ 509578 h 1898082"/>
              <a:gd name="connsiteX218" fmla="*/ 1233714 w 1657438"/>
              <a:gd name="connsiteY218" fmla="*/ 466035 h 1898082"/>
              <a:gd name="connsiteX219" fmla="*/ 1219200 w 1657438"/>
              <a:gd name="connsiteY219" fmla="*/ 393464 h 1898082"/>
              <a:gd name="connsiteX220" fmla="*/ 1204685 w 1657438"/>
              <a:gd name="connsiteY220" fmla="*/ 437007 h 1898082"/>
              <a:gd name="connsiteX221" fmla="*/ 1262743 w 1657438"/>
              <a:gd name="connsiteY221" fmla="*/ 291864 h 1898082"/>
              <a:gd name="connsiteX222" fmla="*/ 1277257 w 1657438"/>
              <a:gd name="connsiteY222" fmla="*/ 495064 h 1898082"/>
              <a:gd name="connsiteX223" fmla="*/ 1335314 w 1657438"/>
              <a:gd name="connsiteY223" fmla="*/ 407978 h 1898082"/>
              <a:gd name="connsiteX224" fmla="*/ 1364343 w 1657438"/>
              <a:gd name="connsiteY224" fmla="*/ 320893 h 1898082"/>
              <a:gd name="connsiteX225" fmla="*/ 1378857 w 1657438"/>
              <a:gd name="connsiteY225" fmla="*/ 277350 h 1898082"/>
              <a:gd name="connsiteX226" fmla="*/ 1407885 w 1657438"/>
              <a:gd name="connsiteY226" fmla="*/ 320893 h 1898082"/>
              <a:gd name="connsiteX227" fmla="*/ 1422400 w 1657438"/>
              <a:gd name="connsiteY227" fmla="*/ 393464 h 1898082"/>
              <a:gd name="connsiteX228" fmla="*/ 1436914 w 1657438"/>
              <a:gd name="connsiteY228" fmla="*/ 335407 h 1898082"/>
              <a:gd name="connsiteX229" fmla="*/ 1480457 w 1657438"/>
              <a:gd name="connsiteY229" fmla="*/ 291864 h 1898082"/>
              <a:gd name="connsiteX230" fmla="*/ 1465943 w 1657438"/>
              <a:gd name="connsiteY230" fmla="*/ 175750 h 1898082"/>
              <a:gd name="connsiteX231" fmla="*/ 1451428 w 1657438"/>
              <a:gd name="connsiteY231" fmla="*/ 219293 h 1898082"/>
              <a:gd name="connsiteX232" fmla="*/ 1393371 w 1657438"/>
              <a:gd name="connsiteY232" fmla="*/ 146721 h 1898082"/>
              <a:gd name="connsiteX233" fmla="*/ 1349828 w 1657438"/>
              <a:gd name="connsiteY233" fmla="*/ 117693 h 1898082"/>
              <a:gd name="connsiteX234" fmla="*/ 1306285 w 1657438"/>
              <a:gd name="connsiteY234" fmla="*/ 146721 h 1898082"/>
              <a:gd name="connsiteX235" fmla="*/ 1262743 w 1657438"/>
              <a:gd name="connsiteY235" fmla="*/ 132207 h 1898082"/>
              <a:gd name="connsiteX236" fmla="*/ 1233714 w 1657438"/>
              <a:gd name="connsiteY236" fmla="*/ 88664 h 1898082"/>
              <a:gd name="connsiteX237" fmla="*/ 1248228 w 1657438"/>
              <a:gd name="connsiteY237" fmla="*/ 45121 h 1898082"/>
              <a:gd name="connsiteX238" fmla="*/ 1262743 w 1657438"/>
              <a:gd name="connsiteY238" fmla="*/ 88664 h 1898082"/>
              <a:gd name="connsiteX239" fmla="*/ 1306285 w 1657438"/>
              <a:gd name="connsiteY239" fmla="*/ 59635 h 1898082"/>
              <a:gd name="connsiteX240" fmla="*/ 1349828 w 1657438"/>
              <a:gd name="connsiteY240" fmla="*/ 74150 h 1898082"/>
              <a:gd name="connsiteX241" fmla="*/ 1407885 w 1657438"/>
              <a:gd name="connsiteY241" fmla="*/ 59635 h 1898082"/>
              <a:gd name="connsiteX242" fmla="*/ 1494971 w 1657438"/>
              <a:gd name="connsiteY242" fmla="*/ 1578 h 1898082"/>
              <a:gd name="connsiteX243" fmla="*/ 1538514 w 1657438"/>
              <a:gd name="connsiteY243" fmla="*/ 16093 h 1898082"/>
              <a:gd name="connsiteX0" fmla="*/ 14514 w 1657438"/>
              <a:gd name="connsiteY0" fmla="*/ 1540093 h 1865939"/>
              <a:gd name="connsiteX1" fmla="*/ 14514 w 1657438"/>
              <a:gd name="connsiteY1" fmla="*/ 1540093 h 1865939"/>
              <a:gd name="connsiteX2" fmla="*/ 101600 w 1657438"/>
              <a:gd name="connsiteY2" fmla="*/ 1220778 h 1865939"/>
              <a:gd name="connsiteX3" fmla="*/ 145143 w 1657438"/>
              <a:gd name="connsiteY3" fmla="*/ 1235293 h 1865939"/>
              <a:gd name="connsiteX4" fmla="*/ 159657 w 1657438"/>
              <a:gd name="connsiteY4" fmla="*/ 1278835 h 1865939"/>
              <a:gd name="connsiteX5" fmla="*/ 174171 w 1657438"/>
              <a:gd name="connsiteY5" fmla="*/ 1380435 h 1865939"/>
              <a:gd name="connsiteX6" fmla="*/ 188685 w 1657438"/>
              <a:gd name="connsiteY6" fmla="*/ 1598150 h 1865939"/>
              <a:gd name="connsiteX7" fmla="*/ 232228 w 1657438"/>
              <a:gd name="connsiteY7" fmla="*/ 1554607 h 1865939"/>
              <a:gd name="connsiteX8" fmla="*/ 246743 w 1657438"/>
              <a:gd name="connsiteY8" fmla="*/ 1496550 h 1865939"/>
              <a:gd name="connsiteX9" fmla="*/ 275771 w 1657438"/>
              <a:gd name="connsiteY9" fmla="*/ 1438493 h 1865939"/>
              <a:gd name="connsiteX10" fmla="*/ 290285 w 1657438"/>
              <a:gd name="connsiteY10" fmla="*/ 1322378 h 1865939"/>
              <a:gd name="connsiteX11" fmla="*/ 304800 w 1657438"/>
              <a:gd name="connsiteY11" fmla="*/ 1380435 h 1865939"/>
              <a:gd name="connsiteX12" fmla="*/ 348343 w 1657438"/>
              <a:gd name="connsiteY12" fmla="*/ 1409464 h 1865939"/>
              <a:gd name="connsiteX13" fmla="*/ 362857 w 1657438"/>
              <a:gd name="connsiteY13" fmla="*/ 1467521 h 1865939"/>
              <a:gd name="connsiteX14" fmla="*/ 377371 w 1657438"/>
              <a:gd name="connsiteY14" fmla="*/ 1394950 h 1865939"/>
              <a:gd name="connsiteX15" fmla="*/ 391885 w 1657438"/>
              <a:gd name="connsiteY15" fmla="*/ 974035 h 1865939"/>
              <a:gd name="connsiteX16" fmla="*/ 406400 w 1657438"/>
              <a:gd name="connsiteY16" fmla="*/ 901464 h 1865939"/>
              <a:gd name="connsiteX17" fmla="*/ 420914 w 1657438"/>
              <a:gd name="connsiteY17" fmla="*/ 770835 h 1865939"/>
              <a:gd name="connsiteX18" fmla="*/ 406400 w 1657438"/>
              <a:gd name="connsiteY18" fmla="*/ 698264 h 1865939"/>
              <a:gd name="connsiteX19" fmla="*/ 377371 w 1657438"/>
              <a:gd name="connsiteY19" fmla="*/ 741807 h 1865939"/>
              <a:gd name="connsiteX20" fmla="*/ 362857 w 1657438"/>
              <a:gd name="connsiteY20" fmla="*/ 669235 h 1865939"/>
              <a:gd name="connsiteX21" fmla="*/ 348343 w 1657438"/>
              <a:gd name="connsiteY21" fmla="*/ 625693 h 1865939"/>
              <a:gd name="connsiteX22" fmla="*/ 319314 w 1657438"/>
              <a:gd name="connsiteY22" fmla="*/ 712778 h 1865939"/>
              <a:gd name="connsiteX23" fmla="*/ 304800 w 1657438"/>
              <a:gd name="connsiteY23" fmla="*/ 756321 h 1865939"/>
              <a:gd name="connsiteX24" fmla="*/ 348343 w 1657438"/>
              <a:gd name="connsiteY24" fmla="*/ 582150 h 1865939"/>
              <a:gd name="connsiteX25" fmla="*/ 362857 w 1657438"/>
              <a:gd name="connsiteY25" fmla="*/ 538607 h 1865939"/>
              <a:gd name="connsiteX26" fmla="*/ 304800 w 1657438"/>
              <a:gd name="connsiteY26" fmla="*/ 727293 h 1865939"/>
              <a:gd name="connsiteX27" fmla="*/ 261257 w 1657438"/>
              <a:gd name="connsiteY27" fmla="*/ 857921 h 1865939"/>
              <a:gd name="connsiteX28" fmla="*/ 246743 w 1657438"/>
              <a:gd name="connsiteY28" fmla="*/ 814378 h 1865939"/>
              <a:gd name="connsiteX29" fmla="*/ 232228 w 1657438"/>
              <a:gd name="connsiteY29" fmla="*/ 741807 h 1865939"/>
              <a:gd name="connsiteX30" fmla="*/ 188685 w 1657438"/>
              <a:gd name="connsiteY30" fmla="*/ 828893 h 1865939"/>
              <a:gd name="connsiteX31" fmla="*/ 203200 w 1657438"/>
              <a:gd name="connsiteY31" fmla="*/ 872435 h 1865939"/>
              <a:gd name="connsiteX32" fmla="*/ 217714 w 1657438"/>
              <a:gd name="connsiteY32" fmla="*/ 988550 h 1865939"/>
              <a:gd name="connsiteX33" fmla="*/ 203200 w 1657438"/>
              <a:gd name="connsiteY33" fmla="*/ 930493 h 1865939"/>
              <a:gd name="connsiteX34" fmla="*/ 145143 w 1657438"/>
              <a:gd name="connsiteY34" fmla="*/ 1032093 h 1865939"/>
              <a:gd name="connsiteX35" fmla="*/ 116114 w 1657438"/>
              <a:gd name="connsiteY35" fmla="*/ 1090150 h 1865939"/>
              <a:gd name="connsiteX36" fmla="*/ 87085 w 1657438"/>
              <a:gd name="connsiteY36" fmla="*/ 1003064 h 1865939"/>
              <a:gd name="connsiteX37" fmla="*/ 72571 w 1657438"/>
              <a:gd name="connsiteY37" fmla="*/ 959521 h 1865939"/>
              <a:gd name="connsiteX38" fmla="*/ 87085 w 1657438"/>
              <a:gd name="connsiteY38" fmla="*/ 814378 h 1865939"/>
              <a:gd name="connsiteX39" fmla="*/ 101600 w 1657438"/>
              <a:gd name="connsiteY39" fmla="*/ 712778 h 1865939"/>
              <a:gd name="connsiteX40" fmla="*/ 72571 w 1657438"/>
              <a:gd name="connsiteY40" fmla="*/ 378950 h 1865939"/>
              <a:gd name="connsiteX41" fmla="*/ 14514 w 1657438"/>
              <a:gd name="connsiteY41" fmla="*/ 480550 h 1865939"/>
              <a:gd name="connsiteX42" fmla="*/ 0 w 1657438"/>
              <a:gd name="connsiteY42" fmla="*/ 437007 h 1865939"/>
              <a:gd name="connsiteX43" fmla="*/ 14514 w 1657438"/>
              <a:gd name="connsiteY43" fmla="*/ 654721 h 1865939"/>
              <a:gd name="connsiteX44" fmla="*/ 29028 w 1657438"/>
              <a:gd name="connsiteY44" fmla="*/ 538607 h 1865939"/>
              <a:gd name="connsiteX45" fmla="*/ 58057 w 1657438"/>
              <a:gd name="connsiteY45" fmla="*/ 378950 h 1865939"/>
              <a:gd name="connsiteX46" fmla="*/ 101600 w 1657438"/>
              <a:gd name="connsiteY46" fmla="*/ 190264 h 1865939"/>
              <a:gd name="connsiteX47" fmla="*/ 116114 w 1657438"/>
              <a:gd name="connsiteY47" fmla="*/ 146721 h 1865939"/>
              <a:gd name="connsiteX48" fmla="*/ 101600 w 1657438"/>
              <a:gd name="connsiteY48" fmla="*/ 190264 h 1865939"/>
              <a:gd name="connsiteX49" fmla="*/ 116114 w 1657438"/>
              <a:gd name="connsiteY49" fmla="*/ 117693 h 1865939"/>
              <a:gd name="connsiteX50" fmla="*/ 130628 w 1657438"/>
              <a:gd name="connsiteY50" fmla="*/ 161235 h 1865939"/>
              <a:gd name="connsiteX51" fmla="*/ 145143 w 1657438"/>
              <a:gd name="connsiteY51" fmla="*/ 320893 h 1865939"/>
              <a:gd name="connsiteX52" fmla="*/ 159657 w 1657438"/>
              <a:gd name="connsiteY52" fmla="*/ 277350 h 1865939"/>
              <a:gd name="connsiteX53" fmla="*/ 217714 w 1657438"/>
              <a:gd name="connsiteY53" fmla="*/ 190264 h 1865939"/>
              <a:gd name="connsiteX54" fmla="*/ 232228 w 1657438"/>
              <a:gd name="connsiteY54" fmla="*/ 233807 h 1865939"/>
              <a:gd name="connsiteX55" fmla="*/ 290285 w 1657438"/>
              <a:gd name="connsiteY55" fmla="*/ 175750 h 1865939"/>
              <a:gd name="connsiteX56" fmla="*/ 304800 w 1657438"/>
              <a:gd name="connsiteY56" fmla="*/ 219293 h 1865939"/>
              <a:gd name="connsiteX57" fmla="*/ 333828 w 1657438"/>
              <a:gd name="connsiteY57" fmla="*/ 349921 h 1865939"/>
              <a:gd name="connsiteX58" fmla="*/ 246743 w 1657438"/>
              <a:gd name="connsiteY58" fmla="*/ 437007 h 1865939"/>
              <a:gd name="connsiteX59" fmla="*/ 275771 w 1657438"/>
              <a:gd name="connsiteY59" fmla="*/ 393464 h 1865939"/>
              <a:gd name="connsiteX60" fmla="*/ 348343 w 1657438"/>
              <a:gd name="connsiteY60" fmla="*/ 306378 h 1865939"/>
              <a:gd name="connsiteX61" fmla="*/ 391885 w 1657438"/>
              <a:gd name="connsiteY61" fmla="*/ 219293 h 1865939"/>
              <a:gd name="connsiteX62" fmla="*/ 406400 w 1657438"/>
              <a:gd name="connsiteY62" fmla="*/ 277350 h 1865939"/>
              <a:gd name="connsiteX63" fmla="*/ 420914 w 1657438"/>
              <a:gd name="connsiteY63" fmla="*/ 393464 h 1865939"/>
              <a:gd name="connsiteX64" fmla="*/ 435428 w 1657438"/>
              <a:gd name="connsiteY64" fmla="*/ 320893 h 1865939"/>
              <a:gd name="connsiteX65" fmla="*/ 464457 w 1657438"/>
              <a:gd name="connsiteY65" fmla="*/ 117693 h 1865939"/>
              <a:gd name="connsiteX66" fmla="*/ 478971 w 1657438"/>
              <a:gd name="connsiteY66" fmla="*/ 190264 h 1865939"/>
              <a:gd name="connsiteX67" fmla="*/ 493485 w 1657438"/>
              <a:gd name="connsiteY67" fmla="*/ 146721 h 1865939"/>
              <a:gd name="connsiteX68" fmla="*/ 522514 w 1657438"/>
              <a:gd name="connsiteY68" fmla="*/ 190264 h 1865939"/>
              <a:gd name="connsiteX69" fmla="*/ 537028 w 1657438"/>
              <a:gd name="connsiteY69" fmla="*/ 233807 h 1865939"/>
              <a:gd name="connsiteX70" fmla="*/ 551543 w 1657438"/>
              <a:gd name="connsiteY70" fmla="*/ 175750 h 1865939"/>
              <a:gd name="connsiteX71" fmla="*/ 566057 w 1657438"/>
              <a:gd name="connsiteY71" fmla="*/ 132207 h 1865939"/>
              <a:gd name="connsiteX72" fmla="*/ 580571 w 1657438"/>
              <a:gd name="connsiteY72" fmla="*/ 320893 h 1865939"/>
              <a:gd name="connsiteX73" fmla="*/ 624114 w 1657438"/>
              <a:gd name="connsiteY73" fmla="*/ 306378 h 1865939"/>
              <a:gd name="connsiteX74" fmla="*/ 653143 w 1657438"/>
              <a:gd name="connsiteY74" fmla="*/ 248321 h 1865939"/>
              <a:gd name="connsiteX75" fmla="*/ 696685 w 1657438"/>
              <a:gd name="connsiteY75" fmla="*/ 175750 h 1865939"/>
              <a:gd name="connsiteX76" fmla="*/ 725714 w 1657438"/>
              <a:gd name="connsiteY76" fmla="*/ 204778 h 1865939"/>
              <a:gd name="connsiteX77" fmla="*/ 754743 w 1657438"/>
              <a:gd name="connsiteY77" fmla="*/ 146721 h 1865939"/>
              <a:gd name="connsiteX78" fmla="*/ 783771 w 1657438"/>
              <a:gd name="connsiteY78" fmla="*/ 103178 h 1865939"/>
              <a:gd name="connsiteX79" fmla="*/ 827314 w 1657438"/>
              <a:gd name="connsiteY79" fmla="*/ 132207 h 1865939"/>
              <a:gd name="connsiteX80" fmla="*/ 856343 w 1657438"/>
              <a:gd name="connsiteY80" fmla="*/ 175750 h 1865939"/>
              <a:gd name="connsiteX81" fmla="*/ 914400 w 1657438"/>
              <a:gd name="connsiteY81" fmla="*/ 161235 h 1865939"/>
              <a:gd name="connsiteX82" fmla="*/ 957943 w 1657438"/>
              <a:gd name="connsiteY82" fmla="*/ 132207 h 1865939"/>
              <a:gd name="connsiteX83" fmla="*/ 1001485 w 1657438"/>
              <a:gd name="connsiteY83" fmla="*/ 233807 h 1865939"/>
              <a:gd name="connsiteX84" fmla="*/ 1001485 w 1657438"/>
              <a:gd name="connsiteY84" fmla="*/ 349921 h 1865939"/>
              <a:gd name="connsiteX85" fmla="*/ 986971 w 1657438"/>
              <a:gd name="connsiteY85" fmla="*/ 393464 h 1865939"/>
              <a:gd name="connsiteX86" fmla="*/ 957943 w 1657438"/>
              <a:gd name="connsiteY86" fmla="*/ 306378 h 1865939"/>
              <a:gd name="connsiteX87" fmla="*/ 928914 w 1657438"/>
              <a:gd name="connsiteY87" fmla="*/ 407978 h 1865939"/>
              <a:gd name="connsiteX88" fmla="*/ 885371 w 1657438"/>
              <a:gd name="connsiteY88" fmla="*/ 596664 h 1865939"/>
              <a:gd name="connsiteX89" fmla="*/ 870857 w 1657438"/>
              <a:gd name="connsiteY89" fmla="*/ 524093 h 1865939"/>
              <a:gd name="connsiteX90" fmla="*/ 914400 w 1657438"/>
              <a:gd name="connsiteY90" fmla="*/ 538607 h 1865939"/>
              <a:gd name="connsiteX91" fmla="*/ 943428 w 1657438"/>
              <a:gd name="connsiteY91" fmla="*/ 582150 h 1865939"/>
              <a:gd name="connsiteX92" fmla="*/ 899885 w 1657438"/>
              <a:gd name="connsiteY92" fmla="*/ 567635 h 1865939"/>
              <a:gd name="connsiteX93" fmla="*/ 856343 w 1657438"/>
              <a:gd name="connsiteY93" fmla="*/ 596664 h 1865939"/>
              <a:gd name="connsiteX94" fmla="*/ 841828 w 1657438"/>
              <a:gd name="connsiteY94" fmla="*/ 640207 h 1865939"/>
              <a:gd name="connsiteX95" fmla="*/ 798285 w 1657438"/>
              <a:gd name="connsiteY95" fmla="*/ 698264 h 1865939"/>
              <a:gd name="connsiteX96" fmla="*/ 812800 w 1657438"/>
              <a:gd name="connsiteY96" fmla="*/ 625693 h 1865939"/>
              <a:gd name="connsiteX97" fmla="*/ 798285 w 1657438"/>
              <a:gd name="connsiteY97" fmla="*/ 669235 h 1865939"/>
              <a:gd name="connsiteX98" fmla="*/ 783771 w 1657438"/>
              <a:gd name="connsiteY98" fmla="*/ 799864 h 1865939"/>
              <a:gd name="connsiteX99" fmla="*/ 754743 w 1657438"/>
              <a:gd name="connsiteY99" fmla="*/ 698264 h 1865939"/>
              <a:gd name="connsiteX100" fmla="*/ 725714 w 1657438"/>
              <a:gd name="connsiteY100" fmla="*/ 654721 h 1865939"/>
              <a:gd name="connsiteX101" fmla="*/ 682171 w 1657438"/>
              <a:gd name="connsiteY101" fmla="*/ 741807 h 1865939"/>
              <a:gd name="connsiteX102" fmla="*/ 653143 w 1657438"/>
              <a:gd name="connsiteY102" fmla="*/ 698264 h 1865939"/>
              <a:gd name="connsiteX103" fmla="*/ 638628 w 1657438"/>
              <a:gd name="connsiteY103" fmla="*/ 640207 h 1865939"/>
              <a:gd name="connsiteX104" fmla="*/ 609600 w 1657438"/>
              <a:gd name="connsiteY104" fmla="*/ 698264 h 1865939"/>
              <a:gd name="connsiteX105" fmla="*/ 566057 w 1657438"/>
              <a:gd name="connsiteY105" fmla="*/ 814378 h 1865939"/>
              <a:gd name="connsiteX106" fmla="*/ 580571 w 1657438"/>
              <a:gd name="connsiteY106" fmla="*/ 930493 h 1865939"/>
              <a:gd name="connsiteX107" fmla="*/ 624114 w 1657438"/>
              <a:gd name="connsiteY107" fmla="*/ 915978 h 1865939"/>
              <a:gd name="connsiteX108" fmla="*/ 653143 w 1657438"/>
              <a:gd name="connsiteY108" fmla="*/ 872435 h 1865939"/>
              <a:gd name="connsiteX109" fmla="*/ 696685 w 1657438"/>
              <a:gd name="connsiteY109" fmla="*/ 814378 h 1865939"/>
              <a:gd name="connsiteX110" fmla="*/ 711200 w 1657438"/>
              <a:gd name="connsiteY110" fmla="*/ 770835 h 1865939"/>
              <a:gd name="connsiteX111" fmla="*/ 725714 w 1657438"/>
              <a:gd name="connsiteY111" fmla="*/ 814378 h 1865939"/>
              <a:gd name="connsiteX112" fmla="*/ 696685 w 1657438"/>
              <a:gd name="connsiteY112" fmla="*/ 901464 h 1865939"/>
              <a:gd name="connsiteX113" fmla="*/ 682171 w 1657438"/>
              <a:gd name="connsiteY113" fmla="*/ 945007 h 1865939"/>
              <a:gd name="connsiteX114" fmla="*/ 696685 w 1657438"/>
              <a:gd name="connsiteY114" fmla="*/ 1003064 h 1865939"/>
              <a:gd name="connsiteX115" fmla="*/ 711200 w 1657438"/>
              <a:gd name="connsiteY115" fmla="*/ 1046607 h 1865939"/>
              <a:gd name="connsiteX116" fmla="*/ 754743 w 1657438"/>
              <a:gd name="connsiteY116" fmla="*/ 1032093 h 1865939"/>
              <a:gd name="connsiteX117" fmla="*/ 769257 w 1657438"/>
              <a:gd name="connsiteY117" fmla="*/ 988550 h 1865939"/>
              <a:gd name="connsiteX118" fmla="*/ 783771 w 1657438"/>
              <a:gd name="connsiteY118" fmla="*/ 1003064 h 1865939"/>
              <a:gd name="connsiteX119" fmla="*/ 769257 w 1657438"/>
              <a:gd name="connsiteY119" fmla="*/ 1046607 h 1865939"/>
              <a:gd name="connsiteX120" fmla="*/ 827314 w 1657438"/>
              <a:gd name="connsiteY120" fmla="*/ 1032093 h 1865939"/>
              <a:gd name="connsiteX121" fmla="*/ 870857 w 1657438"/>
              <a:gd name="connsiteY121" fmla="*/ 1003064 h 1865939"/>
              <a:gd name="connsiteX122" fmla="*/ 885371 w 1657438"/>
              <a:gd name="connsiteY122" fmla="*/ 1046607 h 1865939"/>
              <a:gd name="connsiteX123" fmla="*/ 870857 w 1657438"/>
              <a:gd name="connsiteY123" fmla="*/ 1133693 h 1865939"/>
              <a:gd name="connsiteX124" fmla="*/ 899885 w 1657438"/>
              <a:gd name="connsiteY124" fmla="*/ 1090150 h 1865939"/>
              <a:gd name="connsiteX125" fmla="*/ 943428 w 1657438"/>
              <a:gd name="connsiteY125" fmla="*/ 1003064 h 1865939"/>
              <a:gd name="connsiteX126" fmla="*/ 928914 w 1657438"/>
              <a:gd name="connsiteY126" fmla="*/ 1061121 h 1865939"/>
              <a:gd name="connsiteX127" fmla="*/ 986971 w 1657438"/>
              <a:gd name="connsiteY127" fmla="*/ 974035 h 1865939"/>
              <a:gd name="connsiteX128" fmla="*/ 972457 w 1657438"/>
              <a:gd name="connsiteY128" fmla="*/ 1191750 h 1865939"/>
              <a:gd name="connsiteX129" fmla="*/ 986971 w 1657438"/>
              <a:gd name="connsiteY129" fmla="*/ 1148207 h 1865939"/>
              <a:gd name="connsiteX130" fmla="*/ 957943 w 1657438"/>
              <a:gd name="connsiteY130" fmla="*/ 1206264 h 1865939"/>
              <a:gd name="connsiteX131" fmla="*/ 885371 w 1657438"/>
              <a:gd name="connsiteY131" fmla="*/ 1307864 h 1865939"/>
              <a:gd name="connsiteX132" fmla="*/ 841828 w 1657438"/>
              <a:gd name="connsiteY132" fmla="*/ 1351407 h 1865939"/>
              <a:gd name="connsiteX133" fmla="*/ 798285 w 1657438"/>
              <a:gd name="connsiteY133" fmla="*/ 1409464 h 1865939"/>
              <a:gd name="connsiteX134" fmla="*/ 827314 w 1657438"/>
              <a:gd name="connsiteY134" fmla="*/ 1278835 h 1865939"/>
              <a:gd name="connsiteX135" fmla="*/ 841828 w 1657438"/>
              <a:gd name="connsiteY135" fmla="*/ 1220778 h 1865939"/>
              <a:gd name="connsiteX136" fmla="*/ 899885 w 1657438"/>
              <a:gd name="connsiteY136" fmla="*/ 1119178 h 1865939"/>
              <a:gd name="connsiteX137" fmla="*/ 870857 w 1657438"/>
              <a:gd name="connsiteY137" fmla="*/ 1162721 h 1865939"/>
              <a:gd name="connsiteX138" fmla="*/ 798285 w 1657438"/>
              <a:gd name="connsiteY138" fmla="*/ 1264321 h 1865939"/>
              <a:gd name="connsiteX139" fmla="*/ 783771 w 1657438"/>
              <a:gd name="connsiteY139" fmla="*/ 1206264 h 1865939"/>
              <a:gd name="connsiteX140" fmla="*/ 769257 w 1657438"/>
              <a:gd name="connsiteY140" fmla="*/ 1162721 h 1865939"/>
              <a:gd name="connsiteX141" fmla="*/ 740228 w 1657438"/>
              <a:gd name="connsiteY141" fmla="*/ 1206264 h 1865939"/>
              <a:gd name="connsiteX142" fmla="*/ 696685 w 1657438"/>
              <a:gd name="connsiteY142" fmla="*/ 1249807 h 1865939"/>
              <a:gd name="connsiteX143" fmla="*/ 667657 w 1657438"/>
              <a:gd name="connsiteY143" fmla="*/ 1394950 h 1865939"/>
              <a:gd name="connsiteX144" fmla="*/ 682171 w 1657438"/>
              <a:gd name="connsiteY144" fmla="*/ 1496550 h 1865939"/>
              <a:gd name="connsiteX145" fmla="*/ 725714 w 1657438"/>
              <a:gd name="connsiteY145" fmla="*/ 1482035 h 1865939"/>
              <a:gd name="connsiteX146" fmla="*/ 769257 w 1657438"/>
              <a:gd name="connsiteY146" fmla="*/ 1453007 h 1865939"/>
              <a:gd name="connsiteX147" fmla="*/ 798285 w 1657438"/>
              <a:gd name="connsiteY147" fmla="*/ 1496550 h 1865939"/>
              <a:gd name="connsiteX148" fmla="*/ 841828 w 1657438"/>
              <a:gd name="connsiteY148" fmla="*/ 1482035 h 1865939"/>
              <a:gd name="connsiteX149" fmla="*/ 899885 w 1657438"/>
              <a:gd name="connsiteY149" fmla="*/ 1482035 h 1865939"/>
              <a:gd name="connsiteX150" fmla="*/ 885371 w 1657438"/>
              <a:gd name="connsiteY150" fmla="*/ 1569121 h 1865939"/>
              <a:gd name="connsiteX151" fmla="*/ 899885 w 1657438"/>
              <a:gd name="connsiteY151" fmla="*/ 1525578 h 1865939"/>
              <a:gd name="connsiteX152" fmla="*/ 943428 w 1657438"/>
              <a:gd name="connsiteY152" fmla="*/ 1496550 h 1865939"/>
              <a:gd name="connsiteX153" fmla="*/ 1030514 w 1657438"/>
              <a:gd name="connsiteY153" fmla="*/ 1453007 h 1865939"/>
              <a:gd name="connsiteX154" fmla="*/ 1074057 w 1657438"/>
              <a:gd name="connsiteY154" fmla="*/ 1453007 h 1865939"/>
              <a:gd name="connsiteX155" fmla="*/ 1117600 w 1657438"/>
              <a:gd name="connsiteY155" fmla="*/ 1482035 h 1865939"/>
              <a:gd name="connsiteX156" fmla="*/ 1161143 w 1657438"/>
              <a:gd name="connsiteY156" fmla="*/ 1409464 h 1865939"/>
              <a:gd name="connsiteX157" fmla="*/ 1204685 w 1657438"/>
              <a:gd name="connsiteY157" fmla="*/ 1365921 h 1865939"/>
              <a:gd name="connsiteX158" fmla="*/ 1219200 w 1657438"/>
              <a:gd name="connsiteY158" fmla="*/ 1423978 h 1865939"/>
              <a:gd name="connsiteX159" fmla="*/ 1262743 w 1657438"/>
              <a:gd name="connsiteY159" fmla="*/ 1438493 h 1865939"/>
              <a:gd name="connsiteX160" fmla="*/ 1291771 w 1657438"/>
              <a:gd name="connsiteY160" fmla="*/ 1394950 h 1865939"/>
              <a:gd name="connsiteX161" fmla="*/ 1306285 w 1657438"/>
              <a:gd name="connsiteY161" fmla="*/ 1438493 h 1865939"/>
              <a:gd name="connsiteX162" fmla="*/ 1349828 w 1657438"/>
              <a:gd name="connsiteY162" fmla="*/ 1394950 h 1865939"/>
              <a:gd name="connsiteX163" fmla="*/ 1335314 w 1657438"/>
              <a:gd name="connsiteY163" fmla="*/ 1438493 h 1865939"/>
              <a:gd name="connsiteX164" fmla="*/ 1219200 w 1657438"/>
              <a:gd name="connsiteY164" fmla="*/ 1438493 h 1865939"/>
              <a:gd name="connsiteX165" fmla="*/ 1233714 w 1657438"/>
              <a:gd name="connsiteY165" fmla="*/ 1220778 h 1865939"/>
              <a:gd name="connsiteX166" fmla="*/ 1277257 w 1657438"/>
              <a:gd name="connsiteY166" fmla="*/ 1191750 h 1865939"/>
              <a:gd name="connsiteX167" fmla="*/ 1291771 w 1657438"/>
              <a:gd name="connsiteY167" fmla="*/ 1264321 h 1865939"/>
              <a:gd name="connsiteX168" fmla="*/ 1320800 w 1657438"/>
              <a:gd name="connsiteY168" fmla="*/ 1220778 h 1865939"/>
              <a:gd name="connsiteX169" fmla="*/ 1335314 w 1657438"/>
              <a:gd name="connsiteY169" fmla="*/ 1162721 h 1865939"/>
              <a:gd name="connsiteX170" fmla="*/ 1349828 w 1657438"/>
              <a:gd name="connsiteY170" fmla="*/ 1206264 h 1865939"/>
              <a:gd name="connsiteX171" fmla="*/ 1393371 w 1657438"/>
              <a:gd name="connsiteY171" fmla="*/ 1235293 h 1865939"/>
              <a:gd name="connsiteX172" fmla="*/ 1436914 w 1657438"/>
              <a:gd name="connsiteY172" fmla="*/ 1206264 h 1865939"/>
              <a:gd name="connsiteX173" fmla="*/ 1422400 w 1657438"/>
              <a:gd name="connsiteY173" fmla="*/ 1380435 h 1865939"/>
              <a:gd name="connsiteX174" fmla="*/ 1407885 w 1657438"/>
              <a:gd name="connsiteY174" fmla="*/ 1453007 h 1865939"/>
              <a:gd name="connsiteX175" fmla="*/ 1451428 w 1657438"/>
              <a:gd name="connsiteY175" fmla="*/ 1438493 h 1865939"/>
              <a:gd name="connsiteX176" fmla="*/ 1480457 w 1657438"/>
              <a:gd name="connsiteY176" fmla="*/ 1859407 h 1865939"/>
              <a:gd name="connsiteX177" fmla="*/ 1524000 w 1657438"/>
              <a:gd name="connsiteY177" fmla="*/ 1685235 h 1865939"/>
              <a:gd name="connsiteX178" fmla="*/ 1553028 w 1657438"/>
              <a:gd name="connsiteY178" fmla="*/ 1554607 h 1865939"/>
              <a:gd name="connsiteX179" fmla="*/ 1582057 w 1657438"/>
              <a:gd name="connsiteY179" fmla="*/ 1278835 h 1865939"/>
              <a:gd name="connsiteX180" fmla="*/ 1596571 w 1657438"/>
              <a:gd name="connsiteY180" fmla="*/ 1220778 h 1865939"/>
              <a:gd name="connsiteX181" fmla="*/ 1582057 w 1657438"/>
              <a:gd name="connsiteY181" fmla="*/ 1046607 h 1865939"/>
              <a:gd name="connsiteX182" fmla="*/ 1567543 w 1657438"/>
              <a:gd name="connsiteY182" fmla="*/ 1090150 h 1865939"/>
              <a:gd name="connsiteX183" fmla="*/ 1553028 w 1657438"/>
              <a:gd name="connsiteY183" fmla="*/ 974035 h 1865939"/>
              <a:gd name="connsiteX184" fmla="*/ 1553028 w 1657438"/>
              <a:gd name="connsiteY184" fmla="*/ 727293 h 1865939"/>
              <a:gd name="connsiteX185" fmla="*/ 1524000 w 1657438"/>
              <a:gd name="connsiteY185" fmla="*/ 625693 h 1865939"/>
              <a:gd name="connsiteX186" fmla="*/ 1494971 w 1657438"/>
              <a:gd name="connsiteY186" fmla="*/ 480550 h 1865939"/>
              <a:gd name="connsiteX187" fmla="*/ 1480457 w 1657438"/>
              <a:gd name="connsiteY187" fmla="*/ 814378 h 1865939"/>
              <a:gd name="connsiteX188" fmla="*/ 1465943 w 1657438"/>
              <a:gd name="connsiteY188" fmla="*/ 857921 h 1865939"/>
              <a:gd name="connsiteX189" fmla="*/ 1451428 w 1657438"/>
              <a:gd name="connsiteY189" fmla="*/ 770835 h 1865939"/>
              <a:gd name="connsiteX190" fmla="*/ 1407885 w 1657438"/>
              <a:gd name="connsiteY190" fmla="*/ 596664 h 1865939"/>
              <a:gd name="connsiteX191" fmla="*/ 1364343 w 1657438"/>
              <a:gd name="connsiteY191" fmla="*/ 625693 h 1865939"/>
              <a:gd name="connsiteX192" fmla="*/ 1407885 w 1657438"/>
              <a:gd name="connsiteY192" fmla="*/ 567635 h 1865939"/>
              <a:gd name="connsiteX193" fmla="*/ 1625600 w 1657438"/>
              <a:gd name="connsiteY193" fmla="*/ 378950 h 1865939"/>
              <a:gd name="connsiteX194" fmla="*/ 1654628 w 1657438"/>
              <a:gd name="connsiteY194" fmla="*/ 335407 h 1865939"/>
              <a:gd name="connsiteX195" fmla="*/ 1611085 w 1657438"/>
              <a:gd name="connsiteY195" fmla="*/ 364435 h 1865939"/>
              <a:gd name="connsiteX196" fmla="*/ 1582057 w 1657438"/>
              <a:gd name="connsiteY196" fmla="*/ 422493 h 1865939"/>
              <a:gd name="connsiteX197" fmla="*/ 1553028 w 1657438"/>
              <a:gd name="connsiteY197" fmla="*/ 466035 h 1865939"/>
              <a:gd name="connsiteX198" fmla="*/ 1509485 w 1657438"/>
              <a:gd name="connsiteY198" fmla="*/ 553121 h 1865939"/>
              <a:gd name="connsiteX199" fmla="*/ 1494971 w 1657438"/>
              <a:gd name="connsiteY199" fmla="*/ 596664 h 1865939"/>
              <a:gd name="connsiteX200" fmla="*/ 1465943 w 1657438"/>
              <a:gd name="connsiteY200" fmla="*/ 654721 h 1865939"/>
              <a:gd name="connsiteX201" fmla="*/ 1451428 w 1657438"/>
              <a:gd name="connsiteY201" fmla="*/ 698264 h 1865939"/>
              <a:gd name="connsiteX202" fmla="*/ 1407885 w 1657438"/>
              <a:gd name="connsiteY202" fmla="*/ 727293 h 1865939"/>
              <a:gd name="connsiteX203" fmla="*/ 1393371 w 1657438"/>
              <a:gd name="connsiteY203" fmla="*/ 669235 h 1865939"/>
              <a:gd name="connsiteX204" fmla="*/ 1378857 w 1657438"/>
              <a:gd name="connsiteY204" fmla="*/ 524093 h 1865939"/>
              <a:gd name="connsiteX205" fmla="*/ 1364343 w 1657438"/>
              <a:gd name="connsiteY205" fmla="*/ 567635 h 1865939"/>
              <a:gd name="connsiteX206" fmla="*/ 1291771 w 1657438"/>
              <a:gd name="connsiteY206" fmla="*/ 698264 h 1865939"/>
              <a:gd name="connsiteX207" fmla="*/ 1306285 w 1657438"/>
              <a:gd name="connsiteY207" fmla="*/ 640207 h 1865939"/>
              <a:gd name="connsiteX208" fmla="*/ 1320800 w 1657438"/>
              <a:gd name="connsiteY208" fmla="*/ 596664 h 1865939"/>
              <a:gd name="connsiteX209" fmla="*/ 1248228 w 1657438"/>
              <a:gd name="connsiteY209" fmla="*/ 756321 h 1865939"/>
              <a:gd name="connsiteX210" fmla="*/ 1233714 w 1657438"/>
              <a:gd name="connsiteY210" fmla="*/ 799864 h 1865939"/>
              <a:gd name="connsiteX211" fmla="*/ 1219200 w 1657438"/>
              <a:gd name="connsiteY211" fmla="*/ 741807 h 1865939"/>
              <a:gd name="connsiteX212" fmla="*/ 1161143 w 1657438"/>
              <a:gd name="connsiteY212" fmla="*/ 857921 h 1865939"/>
              <a:gd name="connsiteX213" fmla="*/ 1146628 w 1657438"/>
              <a:gd name="connsiteY213" fmla="*/ 799864 h 1865939"/>
              <a:gd name="connsiteX214" fmla="*/ 1175657 w 1657438"/>
              <a:gd name="connsiteY214" fmla="*/ 654721 h 1865939"/>
              <a:gd name="connsiteX215" fmla="*/ 1190171 w 1657438"/>
              <a:gd name="connsiteY215" fmla="*/ 596664 h 1865939"/>
              <a:gd name="connsiteX216" fmla="*/ 1219200 w 1657438"/>
              <a:gd name="connsiteY216" fmla="*/ 509578 h 1865939"/>
              <a:gd name="connsiteX217" fmla="*/ 1233714 w 1657438"/>
              <a:gd name="connsiteY217" fmla="*/ 466035 h 1865939"/>
              <a:gd name="connsiteX218" fmla="*/ 1219200 w 1657438"/>
              <a:gd name="connsiteY218" fmla="*/ 393464 h 1865939"/>
              <a:gd name="connsiteX219" fmla="*/ 1204685 w 1657438"/>
              <a:gd name="connsiteY219" fmla="*/ 437007 h 1865939"/>
              <a:gd name="connsiteX220" fmla="*/ 1262743 w 1657438"/>
              <a:gd name="connsiteY220" fmla="*/ 291864 h 1865939"/>
              <a:gd name="connsiteX221" fmla="*/ 1277257 w 1657438"/>
              <a:gd name="connsiteY221" fmla="*/ 495064 h 1865939"/>
              <a:gd name="connsiteX222" fmla="*/ 1335314 w 1657438"/>
              <a:gd name="connsiteY222" fmla="*/ 407978 h 1865939"/>
              <a:gd name="connsiteX223" fmla="*/ 1364343 w 1657438"/>
              <a:gd name="connsiteY223" fmla="*/ 320893 h 1865939"/>
              <a:gd name="connsiteX224" fmla="*/ 1378857 w 1657438"/>
              <a:gd name="connsiteY224" fmla="*/ 277350 h 1865939"/>
              <a:gd name="connsiteX225" fmla="*/ 1407885 w 1657438"/>
              <a:gd name="connsiteY225" fmla="*/ 320893 h 1865939"/>
              <a:gd name="connsiteX226" fmla="*/ 1422400 w 1657438"/>
              <a:gd name="connsiteY226" fmla="*/ 393464 h 1865939"/>
              <a:gd name="connsiteX227" fmla="*/ 1436914 w 1657438"/>
              <a:gd name="connsiteY227" fmla="*/ 335407 h 1865939"/>
              <a:gd name="connsiteX228" fmla="*/ 1480457 w 1657438"/>
              <a:gd name="connsiteY228" fmla="*/ 291864 h 1865939"/>
              <a:gd name="connsiteX229" fmla="*/ 1465943 w 1657438"/>
              <a:gd name="connsiteY229" fmla="*/ 175750 h 1865939"/>
              <a:gd name="connsiteX230" fmla="*/ 1451428 w 1657438"/>
              <a:gd name="connsiteY230" fmla="*/ 219293 h 1865939"/>
              <a:gd name="connsiteX231" fmla="*/ 1393371 w 1657438"/>
              <a:gd name="connsiteY231" fmla="*/ 146721 h 1865939"/>
              <a:gd name="connsiteX232" fmla="*/ 1349828 w 1657438"/>
              <a:gd name="connsiteY232" fmla="*/ 117693 h 1865939"/>
              <a:gd name="connsiteX233" fmla="*/ 1306285 w 1657438"/>
              <a:gd name="connsiteY233" fmla="*/ 146721 h 1865939"/>
              <a:gd name="connsiteX234" fmla="*/ 1262743 w 1657438"/>
              <a:gd name="connsiteY234" fmla="*/ 132207 h 1865939"/>
              <a:gd name="connsiteX235" fmla="*/ 1233714 w 1657438"/>
              <a:gd name="connsiteY235" fmla="*/ 88664 h 1865939"/>
              <a:gd name="connsiteX236" fmla="*/ 1248228 w 1657438"/>
              <a:gd name="connsiteY236" fmla="*/ 45121 h 1865939"/>
              <a:gd name="connsiteX237" fmla="*/ 1262743 w 1657438"/>
              <a:gd name="connsiteY237" fmla="*/ 88664 h 1865939"/>
              <a:gd name="connsiteX238" fmla="*/ 1306285 w 1657438"/>
              <a:gd name="connsiteY238" fmla="*/ 59635 h 1865939"/>
              <a:gd name="connsiteX239" fmla="*/ 1349828 w 1657438"/>
              <a:gd name="connsiteY239" fmla="*/ 74150 h 1865939"/>
              <a:gd name="connsiteX240" fmla="*/ 1407885 w 1657438"/>
              <a:gd name="connsiteY240" fmla="*/ 59635 h 1865939"/>
              <a:gd name="connsiteX241" fmla="*/ 1494971 w 1657438"/>
              <a:gd name="connsiteY241" fmla="*/ 1578 h 1865939"/>
              <a:gd name="connsiteX242" fmla="*/ 1538514 w 1657438"/>
              <a:gd name="connsiteY242" fmla="*/ 16093 h 1865939"/>
              <a:gd name="connsiteX0" fmla="*/ 14514 w 1657438"/>
              <a:gd name="connsiteY0" fmla="*/ 1540093 h 1688379"/>
              <a:gd name="connsiteX1" fmla="*/ 14514 w 1657438"/>
              <a:gd name="connsiteY1" fmla="*/ 1540093 h 1688379"/>
              <a:gd name="connsiteX2" fmla="*/ 101600 w 1657438"/>
              <a:gd name="connsiteY2" fmla="*/ 1220778 h 1688379"/>
              <a:gd name="connsiteX3" fmla="*/ 145143 w 1657438"/>
              <a:gd name="connsiteY3" fmla="*/ 1235293 h 1688379"/>
              <a:gd name="connsiteX4" fmla="*/ 159657 w 1657438"/>
              <a:gd name="connsiteY4" fmla="*/ 1278835 h 1688379"/>
              <a:gd name="connsiteX5" fmla="*/ 174171 w 1657438"/>
              <a:gd name="connsiteY5" fmla="*/ 1380435 h 1688379"/>
              <a:gd name="connsiteX6" fmla="*/ 188685 w 1657438"/>
              <a:gd name="connsiteY6" fmla="*/ 1598150 h 1688379"/>
              <a:gd name="connsiteX7" fmla="*/ 232228 w 1657438"/>
              <a:gd name="connsiteY7" fmla="*/ 1554607 h 1688379"/>
              <a:gd name="connsiteX8" fmla="*/ 246743 w 1657438"/>
              <a:gd name="connsiteY8" fmla="*/ 1496550 h 1688379"/>
              <a:gd name="connsiteX9" fmla="*/ 275771 w 1657438"/>
              <a:gd name="connsiteY9" fmla="*/ 1438493 h 1688379"/>
              <a:gd name="connsiteX10" fmla="*/ 290285 w 1657438"/>
              <a:gd name="connsiteY10" fmla="*/ 1322378 h 1688379"/>
              <a:gd name="connsiteX11" fmla="*/ 304800 w 1657438"/>
              <a:gd name="connsiteY11" fmla="*/ 1380435 h 1688379"/>
              <a:gd name="connsiteX12" fmla="*/ 348343 w 1657438"/>
              <a:gd name="connsiteY12" fmla="*/ 1409464 h 1688379"/>
              <a:gd name="connsiteX13" fmla="*/ 362857 w 1657438"/>
              <a:gd name="connsiteY13" fmla="*/ 1467521 h 1688379"/>
              <a:gd name="connsiteX14" fmla="*/ 377371 w 1657438"/>
              <a:gd name="connsiteY14" fmla="*/ 1394950 h 1688379"/>
              <a:gd name="connsiteX15" fmla="*/ 391885 w 1657438"/>
              <a:gd name="connsiteY15" fmla="*/ 974035 h 1688379"/>
              <a:gd name="connsiteX16" fmla="*/ 406400 w 1657438"/>
              <a:gd name="connsiteY16" fmla="*/ 901464 h 1688379"/>
              <a:gd name="connsiteX17" fmla="*/ 420914 w 1657438"/>
              <a:gd name="connsiteY17" fmla="*/ 770835 h 1688379"/>
              <a:gd name="connsiteX18" fmla="*/ 406400 w 1657438"/>
              <a:gd name="connsiteY18" fmla="*/ 698264 h 1688379"/>
              <a:gd name="connsiteX19" fmla="*/ 377371 w 1657438"/>
              <a:gd name="connsiteY19" fmla="*/ 741807 h 1688379"/>
              <a:gd name="connsiteX20" fmla="*/ 362857 w 1657438"/>
              <a:gd name="connsiteY20" fmla="*/ 669235 h 1688379"/>
              <a:gd name="connsiteX21" fmla="*/ 348343 w 1657438"/>
              <a:gd name="connsiteY21" fmla="*/ 625693 h 1688379"/>
              <a:gd name="connsiteX22" fmla="*/ 319314 w 1657438"/>
              <a:gd name="connsiteY22" fmla="*/ 712778 h 1688379"/>
              <a:gd name="connsiteX23" fmla="*/ 304800 w 1657438"/>
              <a:gd name="connsiteY23" fmla="*/ 756321 h 1688379"/>
              <a:gd name="connsiteX24" fmla="*/ 348343 w 1657438"/>
              <a:gd name="connsiteY24" fmla="*/ 582150 h 1688379"/>
              <a:gd name="connsiteX25" fmla="*/ 362857 w 1657438"/>
              <a:gd name="connsiteY25" fmla="*/ 538607 h 1688379"/>
              <a:gd name="connsiteX26" fmla="*/ 304800 w 1657438"/>
              <a:gd name="connsiteY26" fmla="*/ 727293 h 1688379"/>
              <a:gd name="connsiteX27" fmla="*/ 261257 w 1657438"/>
              <a:gd name="connsiteY27" fmla="*/ 857921 h 1688379"/>
              <a:gd name="connsiteX28" fmla="*/ 246743 w 1657438"/>
              <a:gd name="connsiteY28" fmla="*/ 814378 h 1688379"/>
              <a:gd name="connsiteX29" fmla="*/ 232228 w 1657438"/>
              <a:gd name="connsiteY29" fmla="*/ 741807 h 1688379"/>
              <a:gd name="connsiteX30" fmla="*/ 188685 w 1657438"/>
              <a:gd name="connsiteY30" fmla="*/ 828893 h 1688379"/>
              <a:gd name="connsiteX31" fmla="*/ 203200 w 1657438"/>
              <a:gd name="connsiteY31" fmla="*/ 872435 h 1688379"/>
              <a:gd name="connsiteX32" fmla="*/ 217714 w 1657438"/>
              <a:gd name="connsiteY32" fmla="*/ 988550 h 1688379"/>
              <a:gd name="connsiteX33" fmla="*/ 203200 w 1657438"/>
              <a:gd name="connsiteY33" fmla="*/ 930493 h 1688379"/>
              <a:gd name="connsiteX34" fmla="*/ 145143 w 1657438"/>
              <a:gd name="connsiteY34" fmla="*/ 1032093 h 1688379"/>
              <a:gd name="connsiteX35" fmla="*/ 116114 w 1657438"/>
              <a:gd name="connsiteY35" fmla="*/ 1090150 h 1688379"/>
              <a:gd name="connsiteX36" fmla="*/ 87085 w 1657438"/>
              <a:gd name="connsiteY36" fmla="*/ 1003064 h 1688379"/>
              <a:gd name="connsiteX37" fmla="*/ 72571 w 1657438"/>
              <a:gd name="connsiteY37" fmla="*/ 959521 h 1688379"/>
              <a:gd name="connsiteX38" fmla="*/ 87085 w 1657438"/>
              <a:gd name="connsiteY38" fmla="*/ 814378 h 1688379"/>
              <a:gd name="connsiteX39" fmla="*/ 101600 w 1657438"/>
              <a:gd name="connsiteY39" fmla="*/ 712778 h 1688379"/>
              <a:gd name="connsiteX40" fmla="*/ 72571 w 1657438"/>
              <a:gd name="connsiteY40" fmla="*/ 378950 h 1688379"/>
              <a:gd name="connsiteX41" fmla="*/ 14514 w 1657438"/>
              <a:gd name="connsiteY41" fmla="*/ 480550 h 1688379"/>
              <a:gd name="connsiteX42" fmla="*/ 0 w 1657438"/>
              <a:gd name="connsiteY42" fmla="*/ 437007 h 1688379"/>
              <a:gd name="connsiteX43" fmla="*/ 14514 w 1657438"/>
              <a:gd name="connsiteY43" fmla="*/ 654721 h 1688379"/>
              <a:gd name="connsiteX44" fmla="*/ 29028 w 1657438"/>
              <a:gd name="connsiteY44" fmla="*/ 538607 h 1688379"/>
              <a:gd name="connsiteX45" fmla="*/ 58057 w 1657438"/>
              <a:gd name="connsiteY45" fmla="*/ 378950 h 1688379"/>
              <a:gd name="connsiteX46" fmla="*/ 101600 w 1657438"/>
              <a:gd name="connsiteY46" fmla="*/ 190264 h 1688379"/>
              <a:gd name="connsiteX47" fmla="*/ 116114 w 1657438"/>
              <a:gd name="connsiteY47" fmla="*/ 146721 h 1688379"/>
              <a:gd name="connsiteX48" fmla="*/ 101600 w 1657438"/>
              <a:gd name="connsiteY48" fmla="*/ 190264 h 1688379"/>
              <a:gd name="connsiteX49" fmla="*/ 116114 w 1657438"/>
              <a:gd name="connsiteY49" fmla="*/ 117693 h 1688379"/>
              <a:gd name="connsiteX50" fmla="*/ 130628 w 1657438"/>
              <a:gd name="connsiteY50" fmla="*/ 161235 h 1688379"/>
              <a:gd name="connsiteX51" fmla="*/ 145143 w 1657438"/>
              <a:gd name="connsiteY51" fmla="*/ 320893 h 1688379"/>
              <a:gd name="connsiteX52" fmla="*/ 159657 w 1657438"/>
              <a:gd name="connsiteY52" fmla="*/ 277350 h 1688379"/>
              <a:gd name="connsiteX53" fmla="*/ 217714 w 1657438"/>
              <a:gd name="connsiteY53" fmla="*/ 190264 h 1688379"/>
              <a:gd name="connsiteX54" fmla="*/ 232228 w 1657438"/>
              <a:gd name="connsiteY54" fmla="*/ 233807 h 1688379"/>
              <a:gd name="connsiteX55" fmla="*/ 290285 w 1657438"/>
              <a:gd name="connsiteY55" fmla="*/ 175750 h 1688379"/>
              <a:gd name="connsiteX56" fmla="*/ 304800 w 1657438"/>
              <a:gd name="connsiteY56" fmla="*/ 219293 h 1688379"/>
              <a:gd name="connsiteX57" fmla="*/ 333828 w 1657438"/>
              <a:gd name="connsiteY57" fmla="*/ 349921 h 1688379"/>
              <a:gd name="connsiteX58" fmla="*/ 246743 w 1657438"/>
              <a:gd name="connsiteY58" fmla="*/ 437007 h 1688379"/>
              <a:gd name="connsiteX59" fmla="*/ 275771 w 1657438"/>
              <a:gd name="connsiteY59" fmla="*/ 393464 h 1688379"/>
              <a:gd name="connsiteX60" fmla="*/ 348343 w 1657438"/>
              <a:gd name="connsiteY60" fmla="*/ 306378 h 1688379"/>
              <a:gd name="connsiteX61" fmla="*/ 391885 w 1657438"/>
              <a:gd name="connsiteY61" fmla="*/ 219293 h 1688379"/>
              <a:gd name="connsiteX62" fmla="*/ 406400 w 1657438"/>
              <a:gd name="connsiteY62" fmla="*/ 277350 h 1688379"/>
              <a:gd name="connsiteX63" fmla="*/ 420914 w 1657438"/>
              <a:gd name="connsiteY63" fmla="*/ 393464 h 1688379"/>
              <a:gd name="connsiteX64" fmla="*/ 435428 w 1657438"/>
              <a:gd name="connsiteY64" fmla="*/ 320893 h 1688379"/>
              <a:gd name="connsiteX65" fmla="*/ 464457 w 1657438"/>
              <a:gd name="connsiteY65" fmla="*/ 117693 h 1688379"/>
              <a:gd name="connsiteX66" fmla="*/ 478971 w 1657438"/>
              <a:gd name="connsiteY66" fmla="*/ 190264 h 1688379"/>
              <a:gd name="connsiteX67" fmla="*/ 493485 w 1657438"/>
              <a:gd name="connsiteY67" fmla="*/ 146721 h 1688379"/>
              <a:gd name="connsiteX68" fmla="*/ 522514 w 1657438"/>
              <a:gd name="connsiteY68" fmla="*/ 190264 h 1688379"/>
              <a:gd name="connsiteX69" fmla="*/ 537028 w 1657438"/>
              <a:gd name="connsiteY69" fmla="*/ 233807 h 1688379"/>
              <a:gd name="connsiteX70" fmla="*/ 551543 w 1657438"/>
              <a:gd name="connsiteY70" fmla="*/ 175750 h 1688379"/>
              <a:gd name="connsiteX71" fmla="*/ 566057 w 1657438"/>
              <a:gd name="connsiteY71" fmla="*/ 132207 h 1688379"/>
              <a:gd name="connsiteX72" fmla="*/ 580571 w 1657438"/>
              <a:gd name="connsiteY72" fmla="*/ 320893 h 1688379"/>
              <a:gd name="connsiteX73" fmla="*/ 624114 w 1657438"/>
              <a:gd name="connsiteY73" fmla="*/ 306378 h 1688379"/>
              <a:gd name="connsiteX74" fmla="*/ 653143 w 1657438"/>
              <a:gd name="connsiteY74" fmla="*/ 248321 h 1688379"/>
              <a:gd name="connsiteX75" fmla="*/ 696685 w 1657438"/>
              <a:gd name="connsiteY75" fmla="*/ 175750 h 1688379"/>
              <a:gd name="connsiteX76" fmla="*/ 725714 w 1657438"/>
              <a:gd name="connsiteY76" fmla="*/ 204778 h 1688379"/>
              <a:gd name="connsiteX77" fmla="*/ 754743 w 1657438"/>
              <a:gd name="connsiteY77" fmla="*/ 146721 h 1688379"/>
              <a:gd name="connsiteX78" fmla="*/ 783771 w 1657438"/>
              <a:gd name="connsiteY78" fmla="*/ 103178 h 1688379"/>
              <a:gd name="connsiteX79" fmla="*/ 827314 w 1657438"/>
              <a:gd name="connsiteY79" fmla="*/ 132207 h 1688379"/>
              <a:gd name="connsiteX80" fmla="*/ 856343 w 1657438"/>
              <a:gd name="connsiteY80" fmla="*/ 175750 h 1688379"/>
              <a:gd name="connsiteX81" fmla="*/ 914400 w 1657438"/>
              <a:gd name="connsiteY81" fmla="*/ 161235 h 1688379"/>
              <a:gd name="connsiteX82" fmla="*/ 957943 w 1657438"/>
              <a:gd name="connsiteY82" fmla="*/ 132207 h 1688379"/>
              <a:gd name="connsiteX83" fmla="*/ 1001485 w 1657438"/>
              <a:gd name="connsiteY83" fmla="*/ 233807 h 1688379"/>
              <a:gd name="connsiteX84" fmla="*/ 1001485 w 1657438"/>
              <a:gd name="connsiteY84" fmla="*/ 349921 h 1688379"/>
              <a:gd name="connsiteX85" fmla="*/ 986971 w 1657438"/>
              <a:gd name="connsiteY85" fmla="*/ 393464 h 1688379"/>
              <a:gd name="connsiteX86" fmla="*/ 957943 w 1657438"/>
              <a:gd name="connsiteY86" fmla="*/ 306378 h 1688379"/>
              <a:gd name="connsiteX87" fmla="*/ 928914 w 1657438"/>
              <a:gd name="connsiteY87" fmla="*/ 407978 h 1688379"/>
              <a:gd name="connsiteX88" fmla="*/ 885371 w 1657438"/>
              <a:gd name="connsiteY88" fmla="*/ 596664 h 1688379"/>
              <a:gd name="connsiteX89" fmla="*/ 870857 w 1657438"/>
              <a:gd name="connsiteY89" fmla="*/ 524093 h 1688379"/>
              <a:gd name="connsiteX90" fmla="*/ 914400 w 1657438"/>
              <a:gd name="connsiteY90" fmla="*/ 538607 h 1688379"/>
              <a:gd name="connsiteX91" fmla="*/ 943428 w 1657438"/>
              <a:gd name="connsiteY91" fmla="*/ 582150 h 1688379"/>
              <a:gd name="connsiteX92" fmla="*/ 899885 w 1657438"/>
              <a:gd name="connsiteY92" fmla="*/ 567635 h 1688379"/>
              <a:gd name="connsiteX93" fmla="*/ 856343 w 1657438"/>
              <a:gd name="connsiteY93" fmla="*/ 596664 h 1688379"/>
              <a:gd name="connsiteX94" fmla="*/ 841828 w 1657438"/>
              <a:gd name="connsiteY94" fmla="*/ 640207 h 1688379"/>
              <a:gd name="connsiteX95" fmla="*/ 798285 w 1657438"/>
              <a:gd name="connsiteY95" fmla="*/ 698264 h 1688379"/>
              <a:gd name="connsiteX96" fmla="*/ 812800 w 1657438"/>
              <a:gd name="connsiteY96" fmla="*/ 625693 h 1688379"/>
              <a:gd name="connsiteX97" fmla="*/ 798285 w 1657438"/>
              <a:gd name="connsiteY97" fmla="*/ 669235 h 1688379"/>
              <a:gd name="connsiteX98" fmla="*/ 783771 w 1657438"/>
              <a:gd name="connsiteY98" fmla="*/ 799864 h 1688379"/>
              <a:gd name="connsiteX99" fmla="*/ 754743 w 1657438"/>
              <a:gd name="connsiteY99" fmla="*/ 698264 h 1688379"/>
              <a:gd name="connsiteX100" fmla="*/ 725714 w 1657438"/>
              <a:gd name="connsiteY100" fmla="*/ 654721 h 1688379"/>
              <a:gd name="connsiteX101" fmla="*/ 682171 w 1657438"/>
              <a:gd name="connsiteY101" fmla="*/ 741807 h 1688379"/>
              <a:gd name="connsiteX102" fmla="*/ 653143 w 1657438"/>
              <a:gd name="connsiteY102" fmla="*/ 698264 h 1688379"/>
              <a:gd name="connsiteX103" fmla="*/ 638628 w 1657438"/>
              <a:gd name="connsiteY103" fmla="*/ 640207 h 1688379"/>
              <a:gd name="connsiteX104" fmla="*/ 609600 w 1657438"/>
              <a:gd name="connsiteY104" fmla="*/ 698264 h 1688379"/>
              <a:gd name="connsiteX105" fmla="*/ 566057 w 1657438"/>
              <a:gd name="connsiteY105" fmla="*/ 814378 h 1688379"/>
              <a:gd name="connsiteX106" fmla="*/ 580571 w 1657438"/>
              <a:gd name="connsiteY106" fmla="*/ 930493 h 1688379"/>
              <a:gd name="connsiteX107" fmla="*/ 624114 w 1657438"/>
              <a:gd name="connsiteY107" fmla="*/ 915978 h 1688379"/>
              <a:gd name="connsiteX108" fmla="*/ 653143 w 1657438"/>
              <a:gd name="connsiteY108" fmla="*/ 872435 h 1688379"/>
              <a:gd name="connsiteX109" fmla="*/ 696685 w 1657438"/>
              <a:gd name="connsiteY109" fmla="*/ 814378 h 1688379"/>
              <a:gd name="connsiteX110" fmla="*/ 711200 w 1657438"/>
              <a:gd name="connsiteY110" fmla="*/ 770835 h 1688379"/>
              <a:gd name="connsiteX111" fmla="*/ 725714 w 1657438"/>
              <a:gd name="connsiteY111" fmla="*/ 814378 h 1688379"/>
              <a:gd name="connsiteX112" fmla="*/ 696685 w 1657438"/>
              <a:gd name="connsiteY112" fmla="*/ 901464 h 1688379"/>
              <a:gd name="connsiteX113" fmla="*/ 682171 w 1657438"/>
              <a:gd name="connsiteY113" fmla="*/ 945007 h 1688379"/>
              <a:gd name="connsiteX114" fmla="*/ 696685 w 1657438"/>
              <a:gd name="connsiteY114" fmla="*/ 1003064 h 1688379"/>
              <a:gd name="connsiteX115" fmla="*/ 711200 w 1657438"/>
              <a:gd name="connsiteY115" fmla="*/ 1046607 h 1688379"/>
              <a:gd name="connsiteX116" fmla="*/ 754743 w 1657438"/>
              <a:gd name="connsiteY116" fmla="*/ 1032093 h 1688379"/>
              <a:gd name="connsiteX117" fmla="*/ 769257 w 1657438"/>
              <a:gd name="connsiteY117" fmla="*/ 988550 h 1688379"/>
              <a:gd name="connsiteX118" fmla="*/ 783771 w 1657438"/>
              <a:gd name="connsiteY118" fmla="*/ 1003064 h 1688379"/>
              <a:gd name="connsiteX119" fmla="*/ 769257 w 1657438"/>
              <a:gd name="connsiteY119" fmla="*/ 1046607 h 1688379"/>
              <a:gd name="connsiteX120" fmla="*/ 827314 w 1657438"/>
              <a:gd name="connsiteY120" fmla="*/ 1032093 h 1688379"/>
              <a:gd name="connsiteX121" fmla="*/ 870857 w 1657438"/>
              <a:gd name="connsiteY121" fmla="*/ 1003064 h 1688379"/>
              <a:gd name="connsiteX122" fmla="*/ 885371 w 1657438"/>
              <a:gd name="connsiteY122" fmla="*/ 1046607 h 1688379"/>
              <a:gd name="connsiteX123" fmla="*/ 870857 w 1657438"/>
              <a:gd name="connsiteY123" fmla="*/ 1133693 h 1688379"/>
              <a:gd name="connsiteX124" fmla="*/ 899885 w 1657438"/>
              <a:gd name="connsiteY124" fmla="*/ 1090150 h 1688379"/>
              <a:gd name="connsiteX125" fmla="*/ 943428 w 1657438"/>
              <a:gd name="connsiteY125" fmla="*/ 1003064 h 1688379"/>
              <a:gd name="connsiteX126" fmla="*/ 928914 w 1657438"/>
              <a:gd name="connsiteY126" fmla="*/ 1061121 h 1688379"/>
              <a:gd name="connsiteX127" fmla="*/ 986971 w 1657438"/>
              <a:gd name="connsiteY127" fmla="*/ 974035 h 1688379"/>
              <a:gd name="connsiteX128" fmla="*/ 972457 w 1657438"/>
              <a:gd name="connsiteY128" fmla="*/ 1191750 h 1688379"/>
              <a:gd name="connsiteX129" fmla="*/ 986971 w 1657438"/>
              <a:gd name="connsiteY129" fmla="*/ 1148207 h 1688379"/>
              <a:gd name="connsiteX130" fmla="*/ 957943 w 1657438"/>
              <a:gd name="connsiteY130" fmla="*/ 1206264 h 1688379"/>
              <a:gd name="connsiteX131" fmla="*/ 885371 w 1657438"/>
              <a:gd name="connsiteY131" fmla="*/ 1307864 h 1688379"/>
              <a:gd name="connsiteX132" fmla="*/ 841828 w 1657438"/>
              <a:gd name="connsiteY132" fmla="*/ 1351407 h 1688379"/>
              <a:gd name="connsiteX133" fmla="*/ 798285 w 1657438"/>
              <a:gd name="connsiteY133" fmla="*/ 1409464 h 1688379"/>
              <a:gd name="connsiteX134" fmla="*/ 827314 w 1657438"/>
              <a:gd name="connsiteY134" fmla="*/ 1278835 h 1688379"/>
              <a:gd name="connsiteX135" fmla="*/ 841828 w 1657438"/>
              <a:gd name="connsiteY135" fmla="*/ 1220778 h 1688379"/>
              <a:gd name="connsiteX136" fmla="*/ 899885 w 1657438"/>
              <a:gd name="connsiteY136" fmla="*/ 1119178 h 1688379"/>
              <a:gd name="connsiteX137" fmla="*/ 870857 w 1657438"/>
              <a:gd name="connsiteY137" fmla="*/ 1162721 h 1688379"/>
              <a:gd name="connsiteX138" fmla="*/ 798285 w 1657438"/>
              <a:gd name="connsiteY138" fmla="*/ 1264321 h 1688379"/>
              <a:gd name="connsiteX139" fmla="*/ 783771 w 1657438"/>
              <a:gd name="connsiteY139" fmla="*/ 1206264 h 1688379"/>
              <a:gd name="connsiteX140" fmla="*/ 769257 w 1657438"/>
              <a:gd name="connsiteY140" fmla="*/ 1162721 h 1688379"/>
              <a:gd name="connsiteX141" fmla="*/ 740228 w 1657438"/>
              <a:gd name="connsiteY141" fmla="*/ 1206264 h 1688379"/>
              <a:gd name="connsiteX142" fmla="*/ 696685 w 1657438"/>
              <a:gd name="connsiteY142" fmla="*/ 1249807 h 1688379"/>
              <a:gd name="connsiteX143" fmla="*/ 667657 w 1657438"/>
              <a:gd name="connsiteY143" fmla="*/ 1394950 h 1688379"/>
              <a:gd name="connsiteX144" fmla="*/ 682171 w 1657438"/>
              <a:gd name="connsiteY144" fmla="*/ 1496550 h 1688379"/>
              <a:gd name="connsiteX145" fmla="*/ 725714 w 1657438"/>
              <a:gd name="connsiteY145" fmla="*/ 1482035 h 1688379"/>
              <a:gd name="connsiteX146" fmla="*/ 769257 w 1657438"/>
              <a:gd name="connsiteY146" fmla="*/ 1453007 h 1688379"/>
              <a:gd name="connsiteX147" fmla="*/ 798285 w 1657438"/>
              <a:gd name="connsiteY147" fmla="*/ 1496550 h 1688379"/>
              <a:gd name="connsiteX148" fmla="*/ 841828 w 1657438"/>
              <a:gd name="connsiteY148" fmla="*/ 1482035 h 1688379"/>
              <a:gd name="connsiteX149" fmla="*/ 899885 w 1657438"/>
              <a:gd name="connsiteY149" fmla="*/ 1482035 h 1688379"/>
              <a:gd name="connsiteX150" fmla="*/ 885371 w 1657438"/>
              <a:gd name="connsiteY150" fmla="*/ 1569121 h 1688379"/>
              <a:gd name="connsiteX151" fmla="*/ 899885 w 1657438"/>
              <a:gd name="connsiteY151" fmla="*/ 1525578 h 1688379"/>
              <a:gd name="connsiteX152" fmla="*/ 943428 w 1657438"/>
              <a:gd name="connsiteY152" fmla="*/ 1496550 h 1688379"/>
              <a:gd name="connsiteX153" fmla="*/ 1030514 w 1657438"/>
              <a:gd name="connsiteY153" fmla="*/ 1453007 h 1688379"/>
              <a:gd name="connsiteX154" fmla="*/ 1074057 w 1657438"/>
              <a:gd name="connsiteY154" fmla="*/ 1453007 h 1688379"/>
              <a:gd name="connsiteX155" fmla="*/ 1117600 w 1657438"/>
              <a:gd name="connsiteY155" fmla="*/ 1482035 h 1688379"/>
              <a:gd name="connsiteX156" fmla="*/ 1161143 w 1657438"/>
              <a:gd name="connsiteY156" fmla="*/ 1409464 h 1688379"/>
              <a:gd name="connsiteX157" fmla="*/ 1204685 w 1657438"/>
              <a:gd name="connsiteY157" fmla="*/ 1365921 h 1688379"/>
              <a:gd name="connsiteX158" fmla="*/ 1219200 w 1657438"/>
              <a:gd name="connsiteY158" fmla="*/ 1423978 h 1688379"/>
              <a:gd name="connsiteX159" fmla="*/ 1262743 w 1657438"/>
              <a:gd name="connsiteY159" fmla="*/ 1438493 h 1688379"/>
              <a:gd name="connsiteX160" fmla="*/ 1291771 w 1657438"/>
              <a:gd name="connsiteY160" fmla="*/ 1394950 h 1688379"/>
              <a:gd name="connsiteX161" fmla="*/ 1306285 w 1657438"/>
              <a:gd name="connsiteY161" fmla="*/ 1438493 h 1688379"/>
              <a:gd name="connsiteX162" fmla="*/ 1349828 w 1657438"/>
              <a:gd name="connsiteY162" fmla="*/ 1394950 h 1688379"/>
              <a:gd name="connsiteX163" fmla="*/ 1335314 w 1657438"/>
              <a:gd name="connsiteY163" fmla="*/ 1438493 h 1688379"/>
              <a:gd name="connsiteX164" fmla="*/ 1219200 w 1657438"/>
              <a:gd name="connsiteY164" fmla="*/ 1438493 h 1688379"/>
              <a:gd name="connsiteX165" fmla="*/ 1233714 w 1657438"/>
              <a:gd name="connsiteY165" fmla="*/ 1220778 h 1688379"/>
              <a:gd name="connsiteX166" fmla="*/ 1277257 w 1657438"/>
              <a:gd name="connsiteY166" fmla="*/ 1191750 h 1688379"/>
              <a:gd name="connsiteX167" fmla="*/ 1291771 w 1657438"/>
              <a:gd name="connsiteY167" fmla="*/ 1264321 h 1688379"/>
              <a:gd name="connsiteX168" fmla="*/ 1320800 w 1657438"/>
              <a:gd name="connsiteY168" fmla="*/ 1220778 h 1688379"/>
              <a:gd name="connsiteX169" fmla="*/ 1335314 w 1657438"/>
              <a:gd name="connsiteY169" fmla="*/ 1162721 h 1688379"/>
              <a:gd name="connsiteX170" fmla="*/ 1349828 w 1657438"/>
              <a:gd name="connsiteY170" fmla="*/ 1206264 h 1688379"/>
              <a:gd name="connsiteX171" fmla="*/ 1393371 w 1657438"/>
              <a:gd name="connsiteY171" fmla="*/ 1235293 h 1688379"/>
              <a:gd name="connsiteX172" fmla="*/ 1436914 w 1657438"/>
              <a:gd name="connsiteY172" fmla="*/ 1206264 h 1688379"/>
              <a:gd name="connsiteX173" fmla="*/ 1422400 w 1657438"/>
              <a:gd name="connsiteY173" fmla="*/ 1380435 h 1688379"/>
              <a:gd name="connsiteX174" fmla="*/ 1407885 w 1657438"/>
              <a:gd name="connsiteY174" fmla="*/ 1453007 h 1688379"/>
              <a:gd name="connsiteX175" fmla="*/ 1451428 w 1657438"/>
              <a:gd name="connsiteY175" fmla="*/ 1438493 h 1688379"/>
              <a:gd name="connsiteX176" fmla="*/ 1524000 w 1657438"/>
              <a:gd name="connsiteY176" fmla="*/ 1685235 h 1688379"/>
              <a:gd name="connsiteX177" fmla="*/ 1553028 w 1657438"/>
              <a:gd name="connsiteY177" fmla="*/ 1554607 h 1688379"/>
              <a:gd name="connsiteX178" fmla="*/ 1582057 w 1657438"/>
              <a:gd name="connsiteY178" fmla="*/ 1278835 h 1688379"/>
              <a:gd name="connsiteX179" fmla="*/ 1596571 w 1657438"/>
              <a:gd name="connsiteY179" fmla="*/ 1220778 h 1688379"/>
              <a:gd name="connsiteX180" fmla="*/ 1582057 w 1657438"/>
              <a:gd name="connsiteY180" fmla="*/ 1046607 h 1688379"/>
              <a:gd name="connsiteX181" fmla="*/ 1567543 w 1657438"/>
              <a:gd name="connsiteY181" fmla="*/ 1090150 h 1688379"/>
              <a:gd name="connsiteX182" fmla="*/ 1553028 w 1657438"/>
              <a:gd name="connsiteY182" fmla="*/ 974035 h 1688379"/>
              <a:gd name="connsiteX183" fmla="*/ 1553028 w 1657438"/>
              <a:gd name="connsiteY183" fmla="*/ 727293 h 1688379"/>
              <a:gd name="connsiteX184" fmla="*/ 1524000 w 1657438"/>
              <a:gd name="connsiteY184" fmla="*/ 625693 h 1688379"/>
              <a:gd name="connsiteX185" fmla="*/ 1494971 w 1657438"/>
              <a:gd name="connsiteY185" fmla="*/ 480550 h 1688379"/>
              <a:gd name="connsiteX186" fmla="*/ 1480457 w 1657438"/>
              <a:gd name="connsiteY186" fmla="*/ 814378 h 1688379"/>
              <a:gd name="connsiteX187" fmla="*/ 1465943 w 1657438"/>
              <a:gd name="connsiteY187" fmla="*/ 857921 h 1688379"/>
              <a:gd name="connsiteX188" fmla="*/ 1451428 w 1657438"/>
              <a:gd name="connsiteY188" fmla="*/ 770835 h 1688379"/>
              <a:gd name="connsiteX189" fmla="*/ 1407885 w 1657438"/>
              <a:gd name="connsiteY189" fmla="*/ 596664 h 1688379"/>
              <a:gd name="connsiteX190" fmla="*/ 1364343 w 1657438"/>
              <a:gd name="connsiteY190" fmla="*/ 625693 h 1688379"/>
              <a:gd name="connsiteX191" fmla="*/ 1407885 w 1657438"/>
              <a:gd name="connsiteY191" fmla="*/ 567635 h 1688379"/>
              <a:gd name="connsiteX192" fmla="*/ 1625600 w 1657438"/>
              <a:gd name="connsiteY192" fmla="*/ 378950 h 1688379"/>
              <a:gd name="connsiteX193" fmla="*/ 1654628 w 1657438"/>
              <a:gd name="connsiteY193" fmla="*/ 335407 h 1688379"/>
              <a:gd name="connsiteX194" fmla="*/ 1611085 w 1657438"/>
              <a:gd name="connsiteY194" fmla="*/ 364435 h 1688379"/>
              <a:gd name="connsiteX195" fmla="*/ 1582057 w 1657438"/>
              <a:gd name="connsiteY195" fmla="*/ 422493 h 1688379"/>
              <a:gd name="connsiteX196" fmla="*/ 1553028 w 1657438"/>
              <a:gd name="connsiteY196" fmla="*/ 466035 h 1688379"/>
              <a:gd name="connsiteX197" fmla="*/ 1509485 w 1657438"/>
              <a:gd name="connsiteY197" fmla="*/ 553121 h 1688379"/>
              <a:gd name="connsiteX198" fmla="*/ 1494971 w 1657438"/>
              <a:gd name="connsiteY198" fmla="*/ 596664 h 1688379"/>
              <a:gd name="connsiteX199" fmla="*/ 1465943 w 1657438"/>
              <a:gd name="connsiteY199" fmla="*/ 654721 h 1688379"/>
              <a:gd name="connsiteX200" fmla="*/ 1451428 w 1657438"/>
              <a:gd name="connsiteY200" fmla="*/ 698264 h 1688379"/>
              <a:gd name="connsiteX201" fmla="*/ 1407885 w 1657438"/>
              <a:gd name="connsiteY201" fmla="*/ 727293 h 1688379"/>
              <a:gd name="connsiteX202" fmla="*/ 1393371 w 1657438"/>
              <a:gd name="connsiteY202" fmla="*/ 669235 h 1688379"/>
              <a:gd name="connsiteX203" fmla="*/ 1378857 w 1657438"/>
              <a:gd name="connsiteY203" fmla="*/ 524093 h 1688379"/>
              <a:gd name="connsiteX204" fmla="*/ 1364343 w 1657438"/>
              <a:gd name="connsiteY204" fmla="*/ 567635 h 1688379"/>
              <a:gd name="connsiteX205" fmla="*/ 1291771 w 1657438"/>
              <a:gd name="connsiteY205" fmla="*/ 698264 h 1688379"/>
              <a:gd name="connsiteX206" fmla="*/ 1306285 w 1657438"/>
              <a:gd name="connsiteY206" fmla="*/ 640207 h 1688379"/>
              <a:gd name="connsiteX207" fmla="*/ 1320800 w 1657438"/>
              <a:gd name="connsiteY207" fmla="*/ 596664 h 1688379"/>
              <a:gd name="connsiteX208" fmla="*/ 1248228 w 1657438"/>
              <a:gd name="connsiteY208" fmla="*/ 756321 h 1688379"/>
              <a:gd name="connsiteX209" fmla="*/ 1233714 w 1657438"/>
              <a:gd name="connsiteY209" fmla="*/ 799864 h 1688379"/>
              <a:gd name="connsiteX210" fmla="*/ 1219200 w 1657438"/>
              <a:gd name="connsiteY210" fmla="*/ 741807 h 1688379"/>
              <a:gd name="connsiteX211" fmla="*/ 1161143 w 1657438"/>
              <a:gd name="connsiteY211" fmla="*/ 857921 h 1688379"/>
              <a:gd name="connsiteX212" fmla="*/ 1146628 w 1657438"/>
              <a:gd name="connsiteY212" fmla="*/ 799864 h 1688379"/>
              <a:gd name="connsiteX213" fmla="*/ 1175657 w 1657438"/>
              <a:gd name="connsiteY213" fmla="*/ 654721 h 1688379"/>
              <a:gd name="connsiteX214" fmla="*/ 1190171 w 1657438"/>
              <a:gd name="connsiteY214" fmla="*/ 596664 h 1688379"/>
              <a:gd name="connsiteX215" fmla="*/ 1219200 w 1657438"/>
              <a:gd name="connsiteY215" fmla="*/ 509578 h 1688379"/>
              <a:gd name="connsiteX216" fmla="*/ 1233714 w 1657438"/>
              <a:gd name="connsiteY216" fmla="*/ 466035 h 1688379"/>
              <a:gd name="connsiteX217" fmla="*/ 1219200 w 1657438"/>
              <a:gd name="connsiteY217" fmla="*/ 393464 h 1688379"/>
              <a:gd name="connsiteX218" fmla="*/ 1204685 w 1657438"/>
              <a:gd name="connsiteY218" fmla="*/ 437007 h 1688379"/>
              <a:gd name="connsiteX219" fmla="*/ 1262743 w 1657438"/>
              <a:gd name="connsiteY219" fmla="*/ 291864 h 1688379"/>
              <a:gd name="connsiteX220" fmla="*/ 1277257 w 1657438"/>
              <a:gd name="connsiteY220" fmla="*/ 495064 h 1688379"/>
              <a:gd name="connsiteX221" fmla="*/ 1335314 w 1657438"/>
              <a:gd name="connsiteY221" fmla="*/ 407978 h 1688379"/>
              <a:gd name="connsiteX222" fmla="*/ 1364343 w 1657438"/>
              <a:gd name="connsiteY222" fmla="*/ 320893 h 1688379"/>
              <a:gd name="connsiteX223" fmla="*/ 1378857 w 1657438"/>
              <a:gd name="connsiteY223" fmla="*/ 277350 h 1688379"/>
              <a:gd name="connsiteX224" fmla="*/ 1407885 w 1657438"/>
              <a:gd name="connsiteY224" fmla="*/ 320893 h 1688379"/>
              <a:gd name="connsiteX225" fmla="*/ 1422400 w 1657438"/>
              <a:gd name="connsiteY225" fmla="*/ 393464 h 1688379"/>
              <a:gd name="connsiteX226" fmla="*/ 1436914 w 1657438"/>
              <a:gd name="connsiteY226" fmla="*/ 335407 h 1688379"/>
              <a:gd name="connsiteX227" fmla="*/ 1480457 w 1657438"/>
              <a:gd name="connsiteY227" fmla="*/ 291864 h 1688379"/>
              <a:gd name="connsiteX228" fmla="*/ 1465943 w 1657438"/>
              <a:gd name="connsiteY228" fmla="*/ 175750 h 1688379"/>
              <a:gd name="connsiteX229" fmla="*/ 1451428 w 1657438"/>
              <a:gd name="connsiteY229" fmla="*/ 219293 h 1688379"/>
              <a:gd name="connsiteX230" fmla="*/ 1393371 w 1657438"/>
              <a:gd name="connsiteY230" fmla="*/ 146721 h 1688379"/>
              <a:gd name="connsiteX231" fmla="*/ 1349828 w 1657438"/>
              <a:gd name="connsiteY231" fmla="*/ 117693 h 1688379"/>
              <a:gd name="connsiteX232" fmla="*/ 1306285 w 1657438"/>
              <a:gd name="connsiteY232" fmla="*/ 146721 h 1688379"/>
              <a:gd name="connsiteX233" fmla="*/ 1262743 w 1657438"/>
              <a:gd name="connsiteY233" fmla="*/ 132207 h 1688379"/>
              <a:gd name="connsiteX234" fmla="*/ 1233714 w 1657438"/>
              <a:gd name="connsiteY234" fmla="*/ 88664 h 1688379"/>
              <a:gd name="connsiteX235" fmla="*/ 1248228 w 1657438"/>
              <a:gd name="connsiteY235" fmla="*/ 45121 h 1688379"/>
              <a:gd name="connsiteX236" fmla="*/ 1262743 w 1657438"/>
              <a:gd name="connsiteY236" fmla="*/ 88664 h 1688379"/>
              <a:gd name="connsiteX237" fmla="*/ 1306285 w 1657438"/>
              <a:gd name="connsiteY237" fmla="*/ 59635 h 1688379"/>
              <a:gd name="connsiteX238" fmla="*/ 1349828 w 1657438"/>
              <a:gd name="connsiteY238" fmla="*/ 74150 h 1688379"/>
              <a:gd name="connsiteX239" fmla="*/ 1407885 w 1657438"/>
              <a:gd name="connsiteY239" fmla="*/ 59635 h 1688379"/>
              <a:gd name="connsiteX240" fmla="*/ 1494971 w 1657438"/>
              <a:gd name="connsiteY240" fmla="*/ 1578 h 1688379"/>
              <a:gd name="connsiteX241" fmla="*/ 1538514 w 1657438"/>
              <a:gd name="connsiteY241" fmla="*/ 16093 h 1688379"/>
              <a:gd name="connsiteX0" fmla="*/ 14514 w 1657438"/>
              <a:gd name="connsiteY0" fmla="*/ 1540093 h 1602927"/>
              <a:gd name="connsiteX1" fmla="*/ 14514 w 1657438"/>
              <a:gd name="connsiteY1" fmla="*/ 1540093 h 1602927"/>
              <a:gd name="connsiteX2" fmla="*/ 101600 w 1657438"/>
              <a:gd name="connsiteY2" fmla="*/ 1220778 h 1602927"/>
              <a:gd name="connsiteX3" fmla="*/ 145143 w 1657438"/>
              <a:gd name="connsiteY3" fmla="*/ 1235293 h 1602927"/>
              <a:gd name="connsiteX4" fmla="*/ 159657 w 1657438"/>
              <a:gd name="connsiteY4" fmla="*/ 1278835 h 1602927"/>
              <a:gd name="connsiteX5" fmla="*/ 174171 w 1657438"/>
              <a:gd name="connsiteY5" fmla="*/ 1380435 h 1602927"/>
              <a:gd name="connsiteX6" fmla="*/ 188685 w 1657438"/>
              <a:gd name="connsiteY6" fmla="*/ 1598150 h 1602927"/>
              <a:gd name="connsiteX7" fmla="*/ 232228 w 1657438"/>
              <a:gd name="connsiteY7" fmla="*/ 1554607 h 1602927"/>
              <a:gd name="connsiteX8" fmla="*/ 246743 w 1657438"/>
              <a:gd name="connsiteY8" fmla="*/ 1496550 h 1602927"/>
              <a:gd name="connsiteX9" fmla="*/ 275771 w 1657438"/>
              <a:gd name="connsiteY9" fmla="*/ 1438493 h 1602927"/>
              <a:gd name="connsiteX10" fmla="*/ 290285 w 1657438"/>
              <a:gd name="connsiteY10" fmla="*/ 1322378 h 1602927"/>
              <a:gd name="connsiteX11" fmla="*/ 304800 w 1657438"/>
              <a:gd name="connsiteY11" fmla="*/ 1380435 h 1602927"/>
              <a:gd name="connsiteX12" fmla="*/ 348343 w 1657438"/>
              <a:gd name="connsiteY12" fmla="*/ 1409464 h 1602927"/>
              <a:gd name="connsiteX13" fmla="*/ 362857 w 1657438"/>
              <a:gd name="connsiteY13" fmla="*/ 1467521 h 1602927"/>
              <a:gd name="connsiteX14" fmla="*/ 377371 w 1657438"/>
              <a:gd name="connsiteY14" fmla="*/ 1394950 h 1602927"/>
              <a:gd name="connsiteX15" fmla="*/ 391885 w 1657438"/>
              <a:gd name="connsiteY15" fmla="*/ 974035 h 1602927"/>
              <a:gd name="connsiteX16" fmla="*/ 406400 w 1657438"/>
              <a:gd name="connsiteY16" fmla="*/ 901464 h 1602927"/>
              <a:gd name="connsiteX17" fmla="*/ 420914 w 1657438"/>
              <a:gd name="connsiteY17" fmla="*/ 770835 h 1602927"/>
              <a:gd name="connsiteX18" fmla="*/ 406400 w 1657438"/>
              <a:gd name="connsiteY18" fmla="*/ 698264 h 1602927"/>
              <a:gd name="connsiteX19" fmla="*/ 377371 w 1657438"/>
              <a:gd name="connsiteY19" fmla="*/ 741807 h 1602927"/>
              <a:gd name="connsiteX20" fmla="*/ 362857 w 1657438"/>
              <a:gd name="connsiteY20" fmla="*/ 669235 h 1602927"/>
              <a:gd name="connsiteX21" fmla="*/ 348343 w 1657438"/>
              <a:gd name="connsiteY21" fmla="*/ 625693 h 1602927"/>
              <a:gd name="connsiteX22" fmla="*/ 319314 w 1657438"/>
              <a:gd name="connsiteY22" fmla="*/ 712778 h 1602927"/>
              <a:gd name="connsiteX23" fmla="*/ 304800 w 1657438"/>
              <a:gd name="connsiteY23" fmla="*/ 756321 h 1602927"/>
              <a:gd name="connsiteX24" fmla="*/ 348343 w 1657438"/>
              <a:gd name="connsiteY24" fmla="*/ 582150 h 1602927"/>
              <a:gd name="connsiteX25" fmla="*/ 362857 w 1657438"/>
              <a:gd name="connsiteY25" fmla="*/ 538607 h 1602927"/>
              <a:gd name="connsiteX26" fmla="*/ 304800 w 1657438"/>
              <a:gd name="connsiteY26" fmla="*/ 727293 h 1602927"/>
              <a:gd name="connsiteX27" fmla="*/ 261257 w 1657438"/>
              <a:gd name="connsiteY27" fmla="*/ 857921 h 1602927"/>
              <a:gd name="connsiteX28" fmla="*/ 246743 w 1657438"/>
              <a:gd name="connsiteY28" fmla="*/ 814378 h 1602927"/>
              <a:gd name="connsiteX29" fmla="*/ 232228 w 1657438"/>
              <a:gd name="connsiteY29" fmla="*/ 741807 h 1602927"/>
              <a:gd name="connsiteX30" fmla="*/ 188685 w 1657438"/>
              <a:gd name="connsiteY30" fmla="*/ 828893 h 1602927"/>
              <a:gd name="connsiteX31" fmla="*/ 203200 w 1657438"/>
              <a:gd name="connsiteY31" fmla="*/ 872435 h 1602927"/>
              <a:gd name="connsiteX32" fmla="*/ 217714 w 1657438"/>
              <a:gd name="connsiteY32" fmla="*/ 988550 h 1602927"/>
              <a:gd name="connsiteX33" fmla="*/ 203200 w 1657438"/>
              <a:gd name="connsiteY33" fmla="*/ 930493 h 1602927"/>
              <a:gd name="connsiteX34" fmla="*/ 145143 w 1657438"/>
              <a:gd name="connsiteY34" fmla="*/ 1032093 h 1602927"/>
              <a:gd name="connsiteX35" fmla="*/ 116114 w 1657438"/>
              <a:gd name="connsiteY35" fmla="*/ 1090150 h 1602927"/>
              <a:gd name="connsiteX36" fmla="*/ 87085 w 1657438"/>
              <a:gd name="connsiteY36" fmla="*/ 1003064 h 1602927"/>
              <a:gd name="connsiteX37" fmla="*/ 72571 w 1657438"/>
              <a:gd name="connsiteY37" fmla="*/ 959521 h 1602927"/>
              <a:gd name="connsiteX38" fmla="*/ 87085 w 1657438"/>
              <a:gd name="connsiteY38" fmla="*/ 814378 h 1602927"/>
              <a:gd name="connsiteX39" fmla="*/ 101600 w 1657438"/>
              <a:gd name="connsiteY39" fmla="*/ 712778 h 1602927"/>
              <a:gd name="connsiteX40" fmla="*/ 72571 w 1657438"/>
              <a:gd name="connsiteY40" fmla="*/ 378950 h 1602927"/>
              <a:gd name="connsiteX41" fmla="*/ 14514 w 1657438"/>
              <a:gd name="connsiteY41" fmla="*/ 480550 h 1602927"/>
              <a:gd name="connsiteX42" fmla="*/ 0 w 1657438"/>
              <a:gd name="connsiteY42" fmla="*/ 437007 h 1602927"/>
              <a:gd name="connsiteX43" fmla="*/ 14514 w 1657438"/>
              <a:gd name="connsiteY43" fmla="*/ 654721 h 1602927"/>
              <a:gd name="connsiteX44" fmla="*/ 29028 w 1657438"/>
              <a:gd name="connsiteY44" fmla="*/ 538607 h 1602927"/>
              <a:gd name="connsiteX45" fmla="*/ 58057 w 1657438"/>
              <a:gd name="connsiteY45" fmla="*/ 378950 h 1602927"/>
              <a:gd name="connsiteX46" fmla="*/ 101600 w 1657438"/>
              <a:gd name="connsiteY46" fmla="*/ 190264 h 1602927"/>
              <a:gd name="connsiteX47" fmla="*/ 116114 w 1657438"/>
              <a:gd name="connsiteY47" fmla="*/ 146721 h 1602927"/>
              <a:gd name="connsiteX48" fmla="*/ 101600 w 1657438"/>
              <a:gd name="connsiteY48" fmla="*/ 190264 h 1602927"/>
              <a:gd name="connsiteX49" fmla="*/ 116114 w 1657438"/>
              <a:gd name="connsiteY49" fmla="*/ 117693 h 1602927"/>
              <a:gd name="connsiteX50" fmla="*/ 130628 w 1657438"/>
              <a:gd name="connsiteY50" fmla="*/ 161235 h 1602927"/>
              <a:gd name="connsiteX51" fmla="*/ 145143 w 1657438"/>
              <a:gd name="connsiteY51" fmla="*/ 320893 h 1602927"/>
              <a:gd name="connsiteX52" fmla="*/ 159657 w 1657438"/>
              <a:gd name="connsiteY52" fmla="*/ 277350 h 1602927"/>
              <a:gd name="connsiteX53" fmla="*/ 217714 w 1657438"/>
              <a:gd name="connsiteY53" fmla="*/ 190264 h 1602927"/>
              <a:gd name="connsiteX54" fmla="*/ 232228 w 1657438"/>
              <a:gd name="connsiteY54" fmla="*/ 233807 h 1602927"/>
              <a:gd name="connsiteX55" fmla="*/ 290285 w 1657438"/>
              <a:gd name="connsiteY55" fmla="*/ 175750 h 1602927"/>
              <a:gd name="connsiteX56" fmla="*/ 304800 w 1657438"/>
              <a:gd name="connsiteY56" fmla="*/ 219293 h 1602927"/>
              <a:gd name="connsiteX57" fmla="*/ 333828 w 1657438"/>
              <a:gd name="connsiteY57" fmla="*/ 349921 h 1602927"/>
              <a:gd name="connsiteX58" fmla="*/ 246743 w 1657438"/>
              <a:gd name="connsiteY58" fmla="*/ 437007 h 1602927"/>
              <a:gd name="connsiteX59" fmla="*/ 275771 w 1657438"/>
              <a:gd name="connsiteY59" fmla="*/ 393464 h 1602927"/>
              <a:gd name="connsiteX60" fmla="*/ 348343 w 1657438"/>
              <a:gd name="connsiteY60" fmla="*/ 306378 h 1602927"/>
              <a:gd name="connsiteX61" fmla="*/ 391885 w 1657438"/>
              <a:gd name="connsiteY61" fmla="*/ 219293 h 1602927"/>
              <a:gd name="connsiteX62" fmla="*/ 406400 w 1657438"/>
              <a:gd name="connsiteY62" fmla="*/ 277350 h 1602927"/>
              <a:gd name="connsiteX63" fmla="*/ 420914 w 1657438"/>
              <a:gd name="connsiteY63" fmla="*/ 393464 h 1602927"/>
              <a:gd name="connsiteX64" fmla="*/ 435428 w 1657438"/>
              <a:gd name="connsiteY64" fmla="*/ 320893 h 1602927"/>
              <a:gd name="connsiteX65" fmla="*/ 464457 w 1657438"/>
              <a:gd name="connsiteY65" fmla="*/ 117693 h 1602927"/>
              <a:gd name="connsiteX66" fmla="*/ 478971 w 1657438"/>
              <a:gd name="connsiteY66" fmla="*/ 190264 h 1602927"/>
              <a:gd name="connsiteX67" fmla="*/ 493485 w 1657438"/>
              <a:gd name="connsiteY67" fmla="*/ 146721 h 1602927"/>
              <a:gd name="connsiteX68" fmla="*/ 522514 w 1657438"/>
              <a:gd name="connsiteY68" fmla="*/ 190264 h 1602927"/>
              <a:gd name="connsiteX69" fmla="*/ 537028 w 1657438"/>
              <a:gd name="connsiteY69" fmla="*/ 233807 h 1602927"/>
              <a:gd name="connsiteX70" fmla="*/ 551543 w 1657438"/>
              <a:gd name="connsiteY70" fmla="*/ 175750 h 1602927"/>
              <a:gd name="connsiteX71" fmla="*/ 566057 w 1657438"/>
              <a:gd name="connsiteY71" fmla="*/ 132207 h 1602927"/>
              <a:gd name="connsiteX72" fmla="*/ 580571 w 1657438"/>
              <a:gd name="connsiteY72" fmla="*/ 320893 h 1602927"/>
              <a:gd name="connsiteX73" fmla="*/ 624114 w 1657438"/>
              <a:gd name="connsiteY73" fmla="*/ 306378 h 1602927"/>
              <a:gd name="connsiteX74" fmla="*/ 653143 w 1657438"/>
              <a:gd name="connsiteY74" fmla="*/ 248321 h 1602927"/>
              <a:gd name="connsiteX75" fmla="*/ 696685 w 1657438"/>
              <a:gd name="connsiteY75" fmla="*/ 175750 h 1602927"/>
              <a:gd name="connsiteX76" fmla="*/ 725714 w 1657438"/>
              <a:gd name="connsiteY76" fmla="*/ 204778 h 1602927"/>
              <a:gd name="connsiteX77" fmla="*/ 754743 w 1657438"/>
              <a:gd name="connsiteY77" fmla="*/ 146721 h 1602927"/>
              <a:gd name="connsiteX78" fmla="*/ 783771 w 1657438"/>
              <a:gd name="connsiteY78" fmla="*/ 103178 h 1602927"/>
              <a:gd name="connsiteX79" fmla="*/ 827314 w 1657438"/>
              <a:gd name="connsiteY79" fmla="*/ 132207 h 1602927"/>
              <a:gd name="connsiteX80" fmla="*/ 856343 w 1657438"/>
              <a:gd name="connsiteY80" fmla="*/ 175750 h 1602927"/>
              <a:gd name="connsiteX81" fmla="*/ 914400 w 1657438"/>
              <a:gd name="connsiteY81" fmla="*/ 161235 h 1602927"/>
              <a:gd name="connsiteX82" fmla="*/ 957943 w 1657438"/>
              <a:gd name="connsiteY82" fmla="*/ 132207 h 1602927"/>
              <a:gd name="connsiteX83" fmla="*/ 1001485 w 1657438"/>
              <a:gd name="connsiteY83" fmla="*/ 233807 h 1602927"/>
              <a:gd name="connsiteX84" fmla="*/ 1001485 w 1657438"/>
              <a:gd name="connsiteY84" fmla="*/ 349921 h 1602927"/>
              <a:gd name="connsiteX85" fmla="*/ 986971 w 1657438"/>
              <a:gd name="connsiteY85" fmla="*/ 393464 h 1602927"/>
              <a:gd name="connsiteX86" fmla="*/ 957943 w 1657438"/>
              <a:gd name="connsiteY86" fmla="*/ 306378 h 1602927"/>
              <a:gd name="connsiteX87" fmla="*/ 928914 w 1657438"/>
              <a:gd name="connsiteY87" fmla="*/ 407978 h 1602927"/>
              <a:gd name="connsiteX88" fmla="*/ 885371 w 1657438"/>
              <a:gd name="connsiteY88" fmla="*/ 596664 h 1602927"/>
              <a:gd name="connsiteX89" fmla="*/ 870857 w 1657438"/>
              <a:gd name="connsiteY89" fmla="*/ 524093 h 1602927"/>
              <a:gd name="connsiteX90" fmla="*/ 914400 w 1657438"/>
              <a:gd name="connsiteY90" fmla="*/ 538607 h 1602927"/>
              <a:gd name="connsiteX91" fmla="*/ 943428 w 1657438"/>
              <a:gd name="connsiteY91" fmla="*/ 582150 h 1602927"/>
              <a:gd name="connsiteX92" fmla="*/ 899885 w 1657438"/>
              <a:gd name="connsiteY92" fmla="*/ 567635 h 1602927"/>
              <a:gd name="connsiteX93" fmla="*/ 856343 w 1657438"/>
              <a:gd name="connsiteY93" fmla="*/ 596664 h 1602927"/>
              <a:gd name="connsiteX94" fmla="*/ 841828 w 1657438"/>
              <a:gd name="connsiteY94" fmla="*/ 640207 h 1602927"/>
              <a:gd name="connsiteX95" fmla="*/ 798285 w 1657438"/>
              <a:gd name="connsiteY95" fmla="*/ 698264 h 1602927"/>
              <a:gd name="connsiteX96" fmla="*/ 812800 w 1657438"/>
              <a:gd name="connsiteY96" fmla="*/ 625693 h 1602927"/>
              <a:gd name="connsiteX97" fmla="*/ 798285 w 1657438"/>
              <a:gd name="connsiteY97" fmla="*/ 669235 h 1602927"/>
              <a:gd name="connsiteX98" fmla="*/ 783771 w 1657438"/>
              <a:gd name="connsiteY98" fmla="*/ 799864 h 1602927"/>
              <a:gd name="connsiteX99" fmla="*/ 754743 w 1657438"/>
              <a:gd name="connsiteY99" fmla="*/ 698264 h 1602927"/>
              <a:gd name="connsiteX100" fmla="*/ 725714 w 1657438"/>
              <a:gd name="connsiteY100" fmla="*/ 654721 h 1602927"/>
              <a:gd name="connsiteX101" fmla="*/ 682171 w 1657438"/>
              <a:gd name="connsiteY101" fmla="*/ 741807 h 1602927"/>
              <a:gd name="connsiteX102" fmla="*/ 653143 w 1657438"/>
              <a:gd name="connsiteY102" fmla="*/ 698264 h 1602927"/>
              <a:gd name="connsiteX103" fmla="*/ 638628 w 1657438"/>
              <a:gd name="connsiteY103" fmla="*/ 640207 h 1602927"/>
              <a:gd name="connsiteX104" fmla="*/ 609600 w 1657438"/>
              <a:gd name="connsiteY104" fmla="*/ 698264 h 1602927"/>
              <a:gd name="connsiteX105" fmla="*/ 566057 w 1657438"/>
              <a:gd name="connsiteY105" fmla="*/ 814378 h 1602927"/>
              <a:gd name="connsiteX106" fmla="*/ 580571 w 1657438"/>
              <a:gd name="connsiteY106" fmla="*/ 930493 h 1602927"/>
              <a:gd name="connsiteX107" fmla="*/ 624114 w 1657438"/>
              <a:gd name="connsiteY107" fmla="*/ 915978 h 1602927"/>
              <a:gd name="connsiteX108" fmla="*/ 653143 w 1657438"/>
              <a:gd name="connsiteY108" fmla="*/ 872435 h 1602927"/>
              <a:gd name="connsiteX109" fmla="*/ 696685 w 1657438"/>
              <a:gd name="connsiteY109" fmla="*/ 814378 h 1602927"/>
              <a:gd name="connsiteX110" fmla="*/ 711200 w 1657438"/>
              <a:gd name="connsiteY110" fmla="*/ 770835 h 1602927"/>
              <a:gd name="connsiteX111" fmla="*/ 725714 w 1657438"/>
              <a:gd name="connsiteY111" fmla="*/ 814378 h 1602927"/>
              <a:gd name="connsiteX112" fmla="*/ 696685 w 1657438"/>
              <a:gd name="connsiteY112" fmla="*/ 901464 h 1602927"/>
              <a:gd name="connsiteX113" fmla="*/ 682171 w 1657438"/>
              <a:gd name="connsiteY113" fmla="*/ 945007 h 1602927"/>
              <a:gd name="connsiteX114" fmla="*/ 696685 w 1657438"/>
              <a:gd name="connsiteY114" fmla="*/ 1003064 h 1602927"/>
              <a:gd name="connsiteX115" fmla="*/ 711200 w 1657438"/>
              <a:gd name="connsiteY115" fmla="*/ 1046607 h 1602927"/>
              <a:gd name="connsiteX116" fmla="*/ 754743 w 1657438"/>
              <a:gd name="connsiteY116" fmla="*/ 1032093 h 1602927"/>
              <a:gd name="connsiteX117" fmla="*/ 769257 w 1657438"/>
              <a:gd name="connsiteY117" fmla="*/ 988550 h 1602927"/>
              <a:gd name="connsiteX118" fmla="*/ 783771 w 1657438"/>
              <a:gd name="connsiteY118" fmla="*/ 1003064 h 1602927"/>
              <a:gd name="connsiteX119" fmla="*/ 769257 w 1657438"/>
              <a:gd name="connsiteY119" fmla="*/ 1046607 h 1602927"/>
              <a:gd name="connsiteX120" fmla="*/ 827314 w 1657438"/>
              <a:gd name="connsiteY120" fmla="*/ 1032093 h 1602927"/>
              <a:gd name="connsiteX121" fmla="*/ 870857 w 1657438"/>
              <a:gd name="connsiteY121" fmla="*/ 1003064 h 1602927"/>
              <a:gd name="connsiteX122" fmla="*/ 885371 w 1657438"/>
              <a:gd name="connsiteY122" fmla="*/ 1046607 h 1602927"/>
              <a:gd name="connsiteX123" fmla="*/ 870857 w 1657438"/>
              <a:gd name="connsiteY123" fmla="*/ 1133693 h 1602927"/>
              <a:gd name="connsiteX124" fmla="*/ 899885 w 1657438"/>
              <a:gd name="connsiteY124" fmla="*/ 1090150 h 1602927"/>
              <a:gd name="connsiteX125" fmla="*/ 943428 w 1657438"/>
              <a:gd name="connsiteY125" fmla="*/ 1003064 h 1602927"/>
              <a:gd name="connsiteX126" fmla="*/ 928914 w 1657438"/>
              <a:gd name="connsiteY126" fmla="*/ 1061121 h 1602927"/>
              <a:gd name="connsiteX127" fmla="*/ 986971 w 1657438"/>
              <a:gd name="connsiteY127" fmla="*/ 974035 h 1602927"/>
              <a:gd name="connsiteX128" fmla="*/ 972457 w 1657438"/>
              <a:gd name="connsiteY128" fmla="*/ 1191750 h 1602927"/>
              <a:gd name="connsiteX129" fmla="*/ 986971 w 1657438"/>
              <a:gd name="connsiteY129" fmla="*/ 1148207 h 1602927"/>
              <a:gd name="connsiteX130" fmla="*/ 957943 w 1657438"/>
              <a:gd name="connsiteY130" fmla="*/ 1206264 h 1602927"/>
              <a:gd name="connsiteX131" fmla="*/ 885371 w 1657438"/>
              <a:gd name="connsiteY131" fmla="*/ 1307864 h 1602927"/>
              <a:gd name="connsiteX132" fmla="*/ 841828 w 1657438"/>
              <a:gd name="connsiteY132" fmla="*/ 1351407 h 1602927"/>
              <a:gd name="connsiteX133" fmla="*/ 798285 w 1657438"/>
              <a:gd name="connsiteY133" fmla="*/ 1409464 h 1602927"/>
              <a:gd name="connsiteX134" fmla="*/ 827314 w 1657438"/>
              <a:gd name="connsiteY134" fmla="*/ 1278835 h 1602927"/>
              <a:gd name="connsiteX135" fmla="*/ 841828 w 1657438"/>
              <a:gd name="connsiteY135" fmla="*/ 1220778 h 1602927"/>
              <a:gd name="connsiteX136" fmla="*/ 899885 w 1657438"/>
              <a:gd name="connsiteY136" fmla="*/ 1119178 h 1602927"/>
              <a:gd name="connsiteX137" fmla="*/ 870857 w 1657438"/>
              <a:gd name="connsiteY137" fmla="*/ 1162721 h 1602927"/>
              <a:gd name="connsiteX138" fmla="*/ 798285 w 1657438"/>
              <a:gd name="connsiteY138" fmla="*/ 1264321 h 1602927"/>
              <a:gd name="connsiteX139" fmla="*/ 783771 w 1657438"/>
              <a:gd name="connsiteY139" fmla="*/ 1206264 h 1602927"/>
              <a:gd name="connsiteX140" fmla="*/ 769257 w 1657438"/>
              <a:gd name="connsiteY140" fmla="*/ 1162721 h 1602927"/>
              <a:gd name="connsiteX141" fmla="*/ 740228 w 1657438"/>
              <a:gd name="connsiteY141" fmla="*/ 1206264 h 1602927"/>
              <a:gd name="connsiteX142" fmla="*/ 696685 w 1657438"/>
              <a:gd name="connsiteY142" fmla="*/ 1249807 h 1602927"/>
              <a:gd name="connsiteX143" fmla="*/ 667657 w 1657438"/>
              <a:gd name="connsiteY143" fmla="*/ 1394950 h 1602927"/>
              <a:gd name="connsiteX144" fmla="*/ 682171 w 1657438"/>
              <a:gd name="connsiteY144" fmla="*/ 1496550 h 1602927"/>
              <a:gd name="connsiteX145" fmla="*/ 725714 w 1657438"/>
              <a:gd name="connsiteY145" fmla="*/ 1482035 h 1602927"/>
              <a:gd name="connsiteX146" fmla="*/ 769257 w 1657438"/>
              <a:gd name="connsiteY146" fmla="*/ 1453007 h 1602927"/>
              <a:gd name="connsiteX147" fmla="*/ 798285 w 1657438"/>
              <a:gd name="connsiteY147" fmla="*/ 1496550 h 1602927"/>
              <a:gd name="connsiteX148" fmla="*/ 841828 w 1657438"/>
              <a:gd name="connsiteY148" fmla="*/ 1482035 h 1602927"/>
              <a:gd name="connsiteX149" fmla="*/ 899885 w 1657438"/>
              <a:gd name="connsiteY149" fmla="*/ 1482035 h 1602927"/>
              <a:gd name="connsiteX150" fmla="*/ 885371 w 1657438"/>
              <a:gd name="connsiteY150" fmla="*/ 1569121 h 1602927"/>
              <a:gd name="connsiteX151" fmla="*/ 899885 w 1657438"/>
              <a:gd name="connsiteY151" fmla="*/ 1525578 h 1602927"/>
              <a:gd name="connsiteX152" fmla="*/ 943428 w 1657438"/>
              <a:gd name="connsiteY152" fmla="*/ 1496550 h 1602927"/>
              <a:gd name="connsiteX153" fmla="*/ 1030514 w 1657438"/>
              <a:gd name="connsiteY153" fmla="*/ 1453007 h 1602927"/>
              <a:gd name="connsiteX154" fmla="*/ 1074057 w 1657438"/>
              <a:gd name="connsiteY154" fmla="*/ 1453007 h 1602927"/>
              <a:gd name="connsiteX155" fmla="*/ 1117600 w 1657438"/>
              <a:gd name="connsiteY155" fmla="*/ 1482035 h 1602927"/>
              <a:gd name="connsiteX156" fmla="*/ 1161143 w 1657438"/>
              <a:gd name="connsiteY156" fmla="*/ 1409464 h 1602927"/>
              <a:gd name="connsiteX157" fmla="*/ 1204685 w 1657438"/>
              <a:gd name="connsiteY157" fmla="*/ 1365921 h 1602927"/>
              <a:gd name="connsiteX158" fmla="*/ 1219200 w 1657438"/>
              <a:gd name="connsiteY158" fmla="*/ 1423978 h 1602927"/>
              <a:gd name="connsiteX159" fmla="*/ 1262743 w 1657438"/>
              <a:gd name="connsiteY159" fmla="*/ 1438493 h 1602927"/>
              <a:gd name="connsiteX160" fmla="*/ 1291771 w 1657438"/>
              <a:gd name="connsiteY160" fmla="*/ 1394950 h 1602927"/>
              <a:gd name="connsiteX161" fmla="*/ 1306285 w 1657438"/>
              <a:gd name="connsiteY161" fmla="*/ 1438493 h 1602927"/>
              <a:gd name="connsiteX162" fmla="*/ 1349828 w 1657438"/>
              <a:gd name="connsiteY162" fmla="*/ 1394950 h 1602927"/>
              <a:gd name="connsiteX163" fmla="*/ 1335314 w 1657438"/>
              <a:gd name="connsiteY163" fmla="*/ 1438493 h 1602927"/>
              <a:gd name="connsiteX164" fmla="*/ 1219200 w 1657438"/>
              <a:gd name="connsiteY164" fmla="*/ 1438493 h 1602927"/>
              <a:gd name="connsiteX165" fmla="*/ 1233714 w 1657438"/>
              <a:gd name="connsiteY165" fmla="*/ 1220778 h 1602927"/>
              <a:gd name="connsiteX166" fmla="*/ 1277257 w 1657438"/>
              <a:gd name="connsiteY166" fmla="*/ 1191750 h 1602927"/>
              <a:gd name="connsiteX167" fmla="*/ 1291771 w 1657438"/>
              <a:gd name="connsiteY167" fmla="*/ 1264321 h 1602927"/>
              <a:gd name="connsiteX168" fmla="*/ 1320800 w 1657438"/>
              <a:gd name="connsiteY168" fmla="*/ 1220778 h 1602927"/>
              <a:gd name="connsiteX169" fmla="*/ 1335314 w 1657438"/>
              <a:gd name="connsiteY169" fmla="*/ 1162721 h 1602927"/>
              <a:gd name="connsiteX170" fmla="*/ 1349828 w 1657438"/>
              <a:gd name="connsiteY170" fmla="*/ 1206264 h 1602927"/>
              <a:gd name="connsiteX171" fmla="*/ 1393371 w 1657438"/>
              <a:gd name="connsiteY171" fmla="*/ 1235293 h 1602927"/>
              <a:gd name="connsiteX172" fmla="*/ 1436914 w 1657438"/>
              <a:gd name="connsiteY172" fmla="*/ 1206264 h 1602927"/>
              <a:gd name="connsiteX173" fmla="*/ 1422400 w 1657438"/>
              <a:gd name="connsiteY173" fmla="*/ 1380435 h 1602927"/>
              <a:gd name="connsiteX174" fmla="*/ 1407885 w 1657438"/>
              <a:gd name="connsiteY174" fmla="*/ 1453007 h 1602927"/>
              <a:gd name="connsiteX175" fmla="*/ 1451428 w 1657438"/>
              <a:gd name="connsiteY175" fmla="*/ 1438493 h 1602927"/>
              <a:gd name="connsiteX176" fmla="*/ 1553028 w 1657438"/>
              <a:gd name="connsiteY176" fmla="*/ 1554607 h 1602927"/>
              <a:gd name="connsiteX177" fmla="*/ 1582057 w 1657438"/>
              <a:gd name="connsiteY177" fmla="*/ 1278835 h 1602927"/>
              <a:gd name="connsiteX178" fmla="*/ 1596571 w 1657438"/>
              <a:gd name="connsiteY178" fmla="*/ 1220778 h 1602927"/>
              <a:gd name="connsiteX179" fmla="*/ 1582057 w 1657438"/>
              <a:gd name="connsiteY179" fmla="*/ 1046607 h 1602927"/>
              <a:gd name="connsiteX180" fmla="*/ 1567543 w 1657438"/>
              <a:gd name="connsiteY180" fmla="*/ 1090150 h 1602927"/>
              <a:gd name="connsiteX181" fmla="*/ 1553028 w 1657438"/>
              <a:gd name="connsiteY181" fmla="*/ 974035 h 1602927"/>
              <a:gd name="connsiteX182" fmla="*/ 1553028 w 1657438"/>
              <a:gd name="connsiteY182" fmla="*/ 727293 h 1602927"/>
              <a:gd name="connsiteX183" fmla="*/ 1524000 w 1657438"/>
              <a:gd name="connsiteY183" fmla="*/ 625693 h 1602927"/>
              <a:gd name="connsiteX184" fmla="*/ 1494971 w 1657438"/>
              <a:gd name="connsiteY184" fmla="*/ 480550 h 1602927"/>
              <a:gd name="connsiteX185" fmla="*/ 1480457 w 1657438"/>
              <a:gd name="connsiteY185" fmla="*/ 814378 h 1602927"/>
              <a:gd name="connsiteX186" fmla="*/ 1465943 w 1657438"/>
              <a:gd name="connsiteY186" fmla="*/ 857921 h 1602927"/>
              <a:gd name="connsiteX187" fmla="*/ 1451428 w 1657438"/>
              <a:gd name="connsiteY187" fmla="*/ 770835 h 1602927"/>
              <a:gd name="connsiteX188" fmla="*/ 1407885 w 1657438"/>
              <a:gd name="connsiteY188" fmla="*/ 596664 h 1602927"/>
              <a:gd name="connsiteX189" fmla="*/ 1364343 w 1657438"/>
              <a:gd name="connsiteY189" fmla="*/ 625693 h 1602927"/>
              <a:gd name="connsiteX190" fmla="*/ 1407885 w 1657438"/>
              <a:gd name="connsiteY190" fmla="*/ 567635 h 1602927"/>
              <a:gd name="connsiteX191" fmla="*/ 1625600 w 1657438"/>
              <a:gd name="connsiteY191" fmla="*/ 378950 h 1602927"/>
              <a:gd name="connsiteX192" fmla="*/ 1654628 w 1657438"/>
              <a:gd name="connsiteY192" fmla="*/ 335407 h 1602927"/>
              <a:gd name="connsiteX193" fmla="*/ 1611085 w 1657438"/>
              <a:gd name="connsiteY193" fmla="*/ 364435 h 1602927"/>
              <a:gd name="connsiteX194" fmla="*/ 1582057 w 1657438"/>
              <a:gd name="connsiteY194" fmla="*/ 422493 h 1602927"/>
              <a:gd name="connsiteX195" fmla="*/ 1553028 w 1657438"/>
              <a:gd name="connsiteY195" fmla="*/ 466035 h 1602927"/>
              <a:gd name="connsiteX196" fmla="*/ 1509485 w 1657438"/>
              <a:gd name="connsiteY196" fmla="*/ 553121 h 1602927"/>
              <a:gd name="connsiteX197" fmla="*/ 1494971 w 1657438"/>
              <a:gd name="connsiteY197" fmla="*/ 596664 h 1602927"/>
              <a:gd name="connsiteX198" fmla="*/ 1465943 w 1657438"/>
              <a:gd name="connsiteY198" fmla="*/ 654721 h 1602927"/>
              <a:gd name="connsiteX199" fmla="*/ 1451428 w 1657438"/>
              <a:gd name="connsiteY199" fmla="*/ 698264 h 1602927"/>
              <a:gd name="connsiteX200" fmla="*/ 1407885 w 1657438"/>
              <a:gd name="connsiteY200" fmla="*/ 727293 h 1602927"/>
              <a:gd name="connsiteX201" fmla="*/ 1393371 w 1657438"/>
              <a:gd name="connsiteY201" fmla="*/ 669235 h 1602927"/>
              <a:gd name="connsiteX202" fmla="*/ 1378857 w 1657438"/>
              <a:gd name="connsiteY202" fmla="*/ 524093 h 1602927"/>
              <a:gd name="connsiteX203" fmla="*/ 1364343 w 1657438"/>
              <a:gd name="connsiteY203" fmla="*/ 567635 h 1602927"/>
              <a:gd name="connsiteX204" fmla="*/ 1291771 w 1657438"/>
              <a:gd name="connsiteY204" fmla="*/ 698264 h 1602927"/>
              <a:gd name="connsiteX205" fmla="*/ 1306285 w 1657438"/>
              <a:gd name="connsiteY205" fmla="*/ 640207 h 1602927"/>
              <a:gd name="connsiteX206" fmla="*/ 1320800 w 1657438"/>
              <a:gd name="connsiteY206" fmla="*/ 596664 h 1602927"/>
              <a:gd name="connsiteX207" fmla="*/ 1248228 w 1657438"/>
              <a:gd name="connsiteY207" fmla="*/ 756321 h 1602927"/>
              <a:gd name="connsiteX208" fmla="*/ 1233714 w 1657438"/>
              <a:gd name="connsiteY208" fmla="*/ 799864 h 1602927"/>
              <a:gd name="connsiteX209" fmla="*/ 1219200 w 1657438"/>
              <a:gd name="connsiteY209" fmla="*/ 741807 h 1602927"/>
              <a:gd name="connsiteX210" fmla="*/ 1161143 w 1657438"/>
              <a:gd name="connsiteY210" fmla="*/ 857921 h 1602927"/>
              <a:gd name="connsiteX211" fmla="*/ 1146628 w 1657438"/>
              <a:gd name="connsiteY211" fmla="*/ 799864 h 1602927"/>
              <a:gd name="connsiteX212" fmla="*/ 1175657 w 1657438"/>
              <a:gd name="connsiteY212" fmla="*/ 654721 h 1602927"/>
              <a:gd name="connsiteX213" fmla="*/ 1190171 w 1657438"/>
              <a:gd name="connsiteY213" fmla="*/ 596664 h 1602927"/>
              <a:gd name="connsiteX214" fmla="*/ 1219200 w 1657438"/>
              <a:gd name="connsiteY214" fmla="*/ 509578 h 1602927"/>
              <a:gd name="connsiteX215" fmla="*/ 1233714 w 1657438"/>
              <a:gd name="connsiteY215" fmla="*/ 466035 h 1602927"/>
              <a:gd name="connsiteX216" fmla="*/ 1219200 w 1657438"/>
              <a:gd name="connsiteY216" fmla="*/ 393464 h 1602927"/>
              <a:gd name="connsiteX217" fmla="*/ 1204685 w 1657438"/>
              <a:gd name="connsiteY217" fmla="*/ 437007 h 1602927"/>
              <a:gd name="connsiteX218" fmla="*/ 1262743 w 1657438"/>
              <a:gd name="connsiteY218" fmla="*/ 291864 h 1602927"/>
              <a:gd name="connsiteX219" fmla="*/ 1277257 w 1657438"/>
              <a:gd name="connsiteY219" fmla="*/ 495064 h 1602927"/>
              <a:gd name="connsiteX220" fmla="*/ 1335314 w 1657438"/>
              <a:gd name="connsiteY220" fmla="*/ 407978 h 1602927"/>
              <a:gd name="connsiteX221" fmla="*/ 1364343 w 1657438"/>
              <a:gd name="connsiteY221" fmla="*/ 320893 h 1602927"/>
              <a:gd name="connsiteX222" fmla="*/ 1378857 w 1657438"/>
              <a:gd name="connsiteY222" fmla="*/ 277350 h 1602927"/>
              <a:gd name="connsiteX223" fmla="*/ 1407885 w 1657438"/>
              <a:gd name="connsiteY223" fmla="*/ 320893 h 1602927"/>
              <a:gd name="connsiteX224" fmla="*/ 1422400 w 1657438"/>
              <a:gd name="connsiteY224" fmla="*/ 393464 h 1602927"/>
              <a:gd name="connsiteX225" fmla="*/ 1436914 w 1657438"/>
              <a:gd name="connsiteY225" fmla="*/ 335407 h 1602927"/>
              <a:gd name="connsiteX226" fmla="*/ 1480457 w 1657438"/>
              <a:gd name="connsiteY226" fmla="*/ 291864 h 1602927"/>
              <a:gd name="connsiteX227" fmla="*/ 1465943 w 1657438"/>
              <a:gd name="connsiteY227" fmla="*/ 175750 h 1602927"/>
              <a:gd name="connsiteX228" fmla="*/ 1451428 w 1657438"/>
              <a:gd name="connsiteY228" fmla="*/ 219293 h 1602927"/>
              <a:gd name="connsiteX229" fmla="*/ 1393371 w 1657438"/>
              <a:gd name="connsiteY229" fmla="*/ 146721 h 1602927"/>
              <a:gd name="connsiteX230" fmla="*/ 1349828 w 1657438"/>
              <a:gd name="connsiteY230" fmla="*/ 117693 h 1602927"/>
              <a:gd name="connsiteX231" fmla="*/ 1306285 w 1657438"/>
              <a:gd name="connsiteY231" fmla="*/ 146721 h 1602927"/>
              <a:gd name="connsiteX232" fmla="*/ 1262743 w 1657438"/>
              <a:gd name="connsiteY232" fmla="*/ 132207 h 1602927"/>
              <a:gd name="connsiteX233" fmla="*/ 1233714 w 1657438"/>
              <a:gd name="connsiteY233" fmla="*/ 88664 h 1602927"/>
              <a:gd name="connsiteX234" fmla="*/ 1248228 w 1657438"/>
              <a:gd name="connsiteY234" fmla="*/ 45121 h 1602927"/>
              <a:gd name="connsiteX235" fmla="*/ 1262743 w 1657438"/>
              <a:gd name="connsiteY235" fmla="*/ 88664 h 1602927"/>
              <a:gd name="connsiteX236" fmla="*/ 1306285 w 1657438"/>
              <a:gd name="connsiteY236" fmla="*/ 59635 h 1602927"/>
              <a:gd name="connsiteX237" fmla="*/ 1349828 w 1657438"/>
              <a:gd name="connsiteY237" fmla="*/ 74150 h 1602927"/>
              <a:gd name="connsiteX238" fmla="*/ 1407885 w 1657438"/>
              <a:gd name="connsiteY238" fmla="*/ 59635 h 1602927"/>
              <a:gd name="connsiteX239" fmla="*/ 1494971 w 1657438"/>
              <a:gd name="connsiteY239" fmla="*/ 1578 h 1602927"/>
              <a:gd name="connsiteX240" fmla="*/ 1538514 w 1657438"/>
              <a:gd name="connsiteY240" fmla="*/ 16093 h 1602927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48343 w 1657438"/>
              <a:gd name="connsiteY60" fmla="*/ 349206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986971 w 1657438"/>
              <a:gd name="connsiteY92" fmla="*/ 523377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657438" h="1645755">
                <a:moveTo>
                  <a:pt x="14514" y="1582921"/>
                </a:moveTo>
                <a:lnTo>
                  <a:pt x="14514" y="1582921"/>
                </a:lnTo>
                <a:cubicBezTo>
                  <a:pt x="76165" y="1290079"/>
                  <a:pt x="20463" y="1385311"/>
                  <a:pt x="101600" y="1263606"/>
                </a:cubicBezTo>
                <a:cubicBezTo>
                  <a:pt x="116114" y="1268444"/>
                  <a:pt x="134325" y="1267303"/>
                  <a:pt x="145143" y="1278121"/>
                </a:cubicBezTo>
                <a:cubicBezTo>
                  <a:pt x="155961" y="1288939"/>
                  <a:pt x="156657" y="1306661"/>
                  <a:pt x="159657" y="1321663"/>
                </a:cubicBezTo>
                <a:cubicBezTo>
                  <a:pt x="166366" y="1355209"/>
                  <a:pt x="169333" y="1389396"/>
                  <a:pt x="174171" y="1423263"/>
                </a:cubicBezTo>
                <a:cubicBezTo>
                  <a:pt x="179009" y="1495835"/>
                  <a:pt x="165685" y="1571978"/>
                  <a:pt x="188685" y="1640978"/>
                </a:cubicBezTo>
                <a:cubicBezTo>
                  <a:pt x="195176" y="1660451"/>
                  <a:pt x="222044" y="1615257"/>
                  <a:pt x="232228" y="1597435"/>
                </a:cubicBezTo>
                <a:cubicBezTo>
                  <a:pt x="242125" y="1580115"/>
                  <a:pt x="239739" y="1558056"/>
                  <a:pt x="246743" y="1539378"/>
                </a:cubicBezTo>
                <a:cubicBezTo>
                  <a:pt x="254340" y="1519119"/>
                  <a:pt x="266095" y="1500673"/>
                  <a:pt x="275771" y="1481321"/>
                </a:cubicBezTo>
                <a:cubicBezTo>
                  <a:pt x="280609" y="1442616"/>
                  <a:pt x="272841" y="1400094"/>
                  <a:pt x="290285" y="1365206"/>
                </a:cubicBezTo>
                <a:cubicBezTo>
                  <a:pt x="299206" y="1347364"/>
                  <a:pt x="293735" y="1406665"/>
                  <a:pt x="304800" y="1423263"/>
                </a:cubicBezTo>
                <a:cubicBezTo>
                  <a:pt x="314476" y="1437777"/>
                  <a:pt x="333829" y="1442616"/>
                  <a:pt x="348343" y="1452292"/>
                </a:cubicBezTo>
                <a:cubicBezTo>
                  <a:pt x="353181" y="1471644"/>
                  <a:pt x="345015" y="1519270"/>
                  <a:pt x="362857" y="1510349"/>
                </a:cubicBezTo>
                <a:cubicBezTo>
                  <a:pt x="384922" y="1499317"/>
                  <a:pt x="375922" y="1462405"/>
                  <a:pt x="377371" y="1437778"/>
                </a:cubicBezTo>
                <a:cubicBezTo>
                  <a:pt x="385615" y="1297632"/>
                  <a:pt x="383641" y="1157009"/>
                  <a:pt x="391885" y="1016863"/>
                </a:cubicBezTo>
                <a:cubicBezTo>
                  <a:pt x="393334" y="992236"/>
                  <a:pt x="402911" y="968714"/>
                  <a:pt x="406400" y="944292"/>
                </a:cubicBezTo>
                <a:cubicBezTo>
                  <a:pt x="412596" y="900921"/>
                  <a:pt x="416076" y="857206"/>
                  <a:pt x="420914" y="813663"/>
                </a:cubicBezTo>
                <a:cubicBezTo>
                  <a:pt x="416076" y="789473"/>
                  <a:pt x="426926" y="754776"/>
                  <a:pt x="406400" y="741092"/>
                </a:cubicBezTo>
                <a:cubicBezTo>
                  <a:pt x="391886" y="731416"/>
                  <a:pt x="391885" y="794311"/>
                  <a:pt x="377371" y="784635"/>
                </a:cubicBezTo>
                <a:cubicBezTo>
                  <a:pt x="356845" y="770951"/>
                  <a:pt x="368840" y="735996"/>
                  <a:pt x="362857" y="712063"/>
                </a:cubicBezTo>
                <a:cubicBezTo>
                  <a:pt x="359146" y="697221"/>
                  <a:pt x="353181" y="683035"/>
                  <a:pt x="348343" y="668521"/>
                </a:cubicBezTo>
                <a:lnTo>
                  <a:pt x="319314" y="755606"/>
                </a:lnTo>
                <a:cubicBezTo>
                  <a:pt x="314476" y="770120"/>
                  <a:pt x="301089" y="813992"/>
                  <a:pt x="304800" y="799149"/>
                </a:cubicBezTo>
                <a:cubicBezTo>
                  <a:pt x="319314" y="741092"/>
                  <a:pt x="329419" y="681751"/>
                  <a:pt x="348343" y="624978"/>
                </a:cubicBezTo>
                <a:cubicBezTo>
                  <a:pt x="353181" y="610464"/>
                  <a:pt x="366568" y="566592"/>
                  <a:pt x="362857" y="581435"/>
                </a:cubicBezTo>
                <a:cubicBezTo>
                  <a:pt x="353314" y="619604"/>
                  <a:pt x="320734" y="730286"/>
                  <a:pt x="304800" y="770121"/>
                </a:cubicBezTo>
                <a:cubicBezTo>
                  <a:pt x="268362" y="861213"/>
                  <a:pt x="282090" y="817416"/>
                  <a:pt x="261257" y="900749"/>
                </a:cubicBezTo>
                <a:cubicBezTo>
                  <a:pt x="256419" y="886235"/>
                  <a:pt x="250454" y="872049"/>
                  <a:pt x="246743" y="857206"/>
                </a:cubicBezTo>
                <a:cubicBezTo>
                  <a:pt x="240760" y="833273"/>
                  <a:pt x="252754" y="798319"/>
                  <a:pt x="232228" y="784635"/>
                </a:cubicBezTo>
                <a:cubicBezTo>
                  <a:pt x="216882" y="774405"/>
                  <a:pt x="189273" y="869957"/>
                  <a:pt x="188685" y="871721"/>
                </a:cubicBezTo>
                <a:cubicBezTo>
                  <a:pt x="193523" y="886235"/>
                  <a:pt x="200463" y="900211"/>
                  <a:pt x="203200" y="915263"/>
                </a:cubicBezTo>
                <a:cubicBezTo>
                  <a:pt x="210178" y="953640"/>
                  <a:pt x="217714" y="992372"/>
                  <a:pt x="217714" y="1031378"/>
                </a:cubicBezTo>
                <a:cubicBezTo>
                  <a:pt x="217714" y="1051326"/>
                  <a:pt x="208038" y="992673"/>
                  <a:pt x="203200" y="973321"/>
                </a:cubicBezTo>
                <a:cubicBezTo>
                  <a:pt x="115477" y="1148765"/>
                  <a:pt x="227204" y="931314"/>
                  <a:pt x="145143" y="1074921"/>
                </a:cubicBezTo>
                <a:cubicBezTo>
                  <a:pt x="134408" y="1093707"/>
                  <a:pt x="125790" y="1113626"/>
                  <a:pt x="116114" y="1132978"/>
                </a:cubicBezTo>
                <a:lnTo>
                  <a:pt x="87085" y="1045892"/>
                </a:lnTo>
                <a:lnTo>
                  <a:pt x="72571" y="1002349"/>
                </a:lnTo>
                <a:cubicBezTo>
                  <a:pt x="77409" y="953968"/>
                  <a:pt x="81404" y="905495"/>
                  <a:pt x="87085" y="857206"/>
                </a:cubicBezTo>
                <a:cubicBezTo>
                  <a:pt x="91082" y="823230"/>
                  <a:pt x="101600" y="789817"/>
                  <a:pt x="101600" y="755606"/>
                </a:cubicBezTo>
                <a:cubicBezTo>
                  <a:pt x="101600" y="635853"/>
                  <a:pt x="86930" y="536655"/>
                  <a:pt x="72571" y="421778"/>
                </a:cubicBezTo>
                <a:cubicBezTo>
                  <a:pt x="63543" y="448863"/>
                  <a:pt x="46468" y="515390"/>
                  <a:pt x="14514" y="523378"/>
                </a:cubicBezTo>
                <a:cubicBezTo>
                  <a:pt x="-329" y="527089"/>
                  <a:pt x="4838" y="494349"/>
                  <a:pt x="0" y="479835"/>
                </a:cubicBezTo>
                <a:cubicBezTo>
                  <a:pt x="4838" y="552406"/>
                  <a:pt x="-5467" y="627615"/>
                  <a:pt x="14514" y="697549"/>
                </a:cubicBezTo>
                <a:cubicBezTo>
                  <a:pt x="25230" y="735054"/>
                  <a:pt x="23512" y="620049"/>
                  <a:pt x="29028" y="581435"/>
                </a:cubicBezTo>
                <a:cubicBezTo>
                  <a:pt x="53226" y="412051"/>
                  <a:pt x="33054" y="571796"/>
                  <a:pt x="58057" y="421778"/>
                </a:cubicBezTo>
                <a:cubicBezTo>
                  <a:pt x="83179" y="271042"/>
                  <a:pt x="56135" y="369488"/>
                  <a:pt x="101600" y="233092"/>
                </a:cubicBezTo>
                <a:lnTo>
                  <a:pt x="116114" y="189549"/>
                </a:lnTo>
                <a:cubicBezTo>
                  <a:pt x="116114" y="189549"/>
                  <a:pt x="98600" y="248094"/>
                  <a:pt x="101600" y="233092"/>
                </a:cubicBezTo>
                <a:lnTo>
                  <a:pt x="116114" y="160521"/>
                </a:lnTo>
                <a:cubicBezTo>
                  <a:pt x="120952" y="175035"/>
                  <a:pt x="128464" y="-14282"/>
                  <a:pt x="130628" y="863"/>
                </a:cubicBezTo>
                <a:cubicBezTo>
                  <a:pt x="138185" y="53765"/>
                  <a:pt x="140305" y="310502"/>
                  <a:pt x="145143" y="363721"/>
                </a:cubicBezTo>
                <a:cubicBezTo>
                  <a:pt x="149981" y="416940"/>
                  <a:pt x="152227" y="333552"/>
                  <a:pt x="159657" y="320178"/>
                </a:cubicBezTo>
                <a:cubicBezTo>
                  <a:pt x="176600" y="289680"/>
                  <a:pt x="203200" y="276635"/>
                  <a:pt x="217714" y="233092"/>
                </a:cubicBezTo>
                <a:cubicBezTo>
                  <a:pt x="232228" y="189549"/>
                  <a:pt x="233058" y="52079"/>
                  <a:pt x="246742" y="58921"/>
                </a:cubicBezTo>
                <a:cubicBezTo>
                  <a:pt x="290976" y="81039"/>
                  <a:pt x="284756" y="235166"/>
                  <a:pt x="290285" y="218578"/>
                </a:cubicBezTo>
                <a:cubicBezTo>
                  <a:pt x="295123" y="233092"/>
                  <a:pt x="301481" y="247186"/>
                  <a:pt x="304800" y="262121"/>
                </a:cubicBezTo>
                <a:cubicBezTo>
                  <a:pt x="338862" y="415397"/>
                  <a:pt x="301153" y="294722"/>
                  <a:pt x="333828" y="392749"/>
                </a:cubicBezTo>
                <a:cubicBezTo>
                  <a:pt x="231207" y="461164"/>
                  <a:pt x="354765" y="371813"/>
                  <a:pt x="246743" y="479835"/>
                </a:cubicBezTo>
                <a:cubicBezTo>
                  <a:pt x="234408" y="492170"/>
                  <a:pt x="256419" y="499187"/>
                  <a:pt x="275771" y="436292"/>
                </a:cubicBezTo>
                <a:cubicBezTo>
                  <a:pt x="295123" y="373397"/>
                  <a:pt x="290779" y="210579"/>
                  <a:pt x="362857" y="102463"/>
                </a:cubicBezTo>
                <a:cubicBezTo>
                  <a:pt x="364791" y="96662"/>
                  <a:pt x="384628" y="225835"/>
                  <a:pt x="391885" y="262121"/>
                </a:cubicBezTo>
                <a:cubicBezTo>
                  <a:pt x="399142" y="298407"/>
                  <a:pt x="401562" y="300826"/>
                  <a:pt x="406400" y="320178"/>
                </a:cubicBezTo>
                <a:cubicBezTo>
                  <a:pt x="411238" y="358883"/>
                  <a:pt x="399278" y="403837"/>
                  <a:pt x="420914" y="436292"/>
                </a:cubicBezTo>
                <a:cubicBezTo>
                  <a:pt x="434598" y="456818"/>
                  <a:pt x="431580" y="388089"/>
                  <a:pt x="435428" y="363721"/>
                </a:cubicBezTo>
                <a:cubicBezTo>
                  <a:pt x="446099" y="296137"/>
                  <a:pt x="464457" y="160521"/>
                  <a:pt x="464457" y="160521"/>
                </a:cubicBezTo>
                <a:cubicBezTo>
                  <a:pt x="469295" y="184711"/>
                  <a:pt x="461527" y="215648"/>
                  <a:pt x="478971" y="233092"/>
                </a:cubicBezTo>
                <a:cubicBezTo>
                  <a:pt x="489789" y="243910"/>
                  <a:pt x="478186" y="189549"/>
                  <a:pt x="493485" y="189549"/>
                </a:cubicBezTo>
                <a:cubicBezTo>
                  <a:pt x="510929" y="189549"/>
                  <a:pt x="512838" y="218578"/>
                  <a:pt x="522514" y="233092"/>
                </a:cubicBezTo>
                <a:cubicBezTo>
                  <a:pt x="527352" y="247606"/>
                  <a:pt x="479801" y="65762"/>
                  <a:pt x="493485" y="58920"/>
                </a:cubicBezTo>
                <a:cubicBezTo>
                  <a:pt x="511327" y="49999"/>
                  <a:pt x="539448" y="199226"/>
                  <a:pt x="551543" y="218578"/>
                </a:cubicBezTo>
                <a:cubicBezTo>
                  <a:pt x="563638" y="237930"/>
                  <a:pt x="561219" y="189549"/>
                  <a:pt x="566057" y="175035"/>
                </a:cubicBezTo>
                <a:cubicBezTo>
                  <a:pt x="570895" y="237930"/>
                  <a:pt x="560623" y="303877"/>
                  <a:pt x="580571" y="363721"/>
                </a:cubicBezTo>
                <a:cubicBezTo>
                  <a:pt x="585409" y="378235"/>
                  <a:pt x="613296" y="360024"/>
                  <a:pt x="624114" y="349206"/>
                </a:cubicBezTo>
                <a:cubicBezTo>
                  <a:pt x="639413" y="333907"/>
                  <a:pt x="642635" y="310063"/>
                  <a:pt x="653143" y="291149"/>
                </a:cubicBezTo>
                <a:cubicBezTo>
                  <a:pt x="666843" y="266489"/>
                  <a:pt x="682171" y="242768"/>
                  <a:pt x="696685" y="218578"/>
                </a:cubicBezTo>
                <a:cubicBezTo>
                  <a:pt x="732123" y="76834"/>
                  <a:pt x="687584" y="222187"/>
                  <a:pt x="725714" y="247606"/>
                </a:cubicBezTo>
                <a:cubicBezTo>
                  <a:pt x="743717" y="259608"/>
                  <a:pt x="744008" y="208335"/>
                  <a:pt x="754743" y="189549"/>
                </a:cubicBezTo>
                <a:cubicBezTo>
                  <a:pt x="763398" y="174403"/>
                  <a:pt x="774095" y="160520"/>
                  <a:pt x="783771" y="146006"/>
                </a:cubicBezTo>
                <a:cubicBezTo>
                  <a:pt x="798285" y="155682"/>
                  <a:pt x="829733" y="191968"/>
                  <a:pt x="827314" y="175035"/>
                </a:cubicBezTo>
                <a:cubicBezTo>
                  <a:pt x="824895" y="158102"/>
                  <a:pt x="752708" y="38891"/>
                  <a:pt x="769257" y="44407"/>
                </a:cubicBezTo>
                <a:cubicBezTo>
                  <a:pt x="788181" y="50715"/>
                  <a:pt x="895048" y="208901"/>
                  <a:pt x="914400" y="204063"/>
                </a:cubicBezTo>
                <a:cubicBezTo>
                  <a:pt x="928914" y="194387"/>
                  <a:pt x="941747" y="168556"/>
                  <a:pt x="957943" y="175035"/>
                </a:cubicBezTo>
                <a:cubicBezTo>
                  <a:pt x="971739" y="180554"/>
                  <a:pt x="995738" y="259393"/>
                  <a:pt x="1001485" y="276635"/>
                </a:cubicBezTo>
                <a:cubicBezTo>
                  <a:pt x="1023012" y="190531"/>
                  <a:pt x="1038446" y="115546"/>
                  <a:pt x="1001485" y="392749"/>
                </a:cubicBezTo>
                <a:cubicBezTo>
                  <a:pt x="999463" y="407914"/>
                  <a:pt x="991809" y="421778"/>
                  <a:pt x="986971" y="436292"/>
                </a:cubicBezTo>
                <a:cubicBezTo>
                  <a:pt x="977295" y="407263"/>
                  <a:pt x="853924" y="351625"/>
                  <a:pt x="812800" y="349206"/>
                </a:cubicBezTo>
                <a:cubicBezTo>
                  <a:pt x="771676" y="346787"/>
                  <a:pt x="728133" y="373396"/>
                  <a:pt x="740228" y="421777"/>
                </a:cubicBezTo>
                <a:cubicBezTo>
                  <a:pt x="752323" y="470158"/>
                  <a:pt x="917473" y="543183"/>
                  <a:pt x="885371" y="639492"/>
                </a:cubicBezTo>
                <a:cubicBezTo>
                  <a:pt x="880533" y="615302"/>
                  <a:pt x="859824" y="588986"/>
                  <a:pt x="870857" y="566921"/>
                </a:cubicBezTo>
                <a:cubicBezTo>
                  <a:pt x="877699" y="553237"/>
                  <a:pt x="902453" y="571878"/>
                  <a:pt x="914400" y="581435"/>
                </a:cubicBezTo>
                <a:cubicBezTo>
                  <a:pt x="928021" y="592332"/>
                  <a:pt x="931333" y="634654"/>
                  <a:pt x="943428" y="624978"/>
                </a:cubicBezTo>
                <a:cubicBezTo>
                  <a:pt x="955523" y="615302"/>
                  <a:pt x="1001485" y="528215"/>
                  <a:pt x="986971" y="523377"/>
                </a:cubicBezTo>
                <a:cubicBezTo>
                  <a:pt x="972457" y="533053"/>
                  <a:pt x="880533" y="612882"/>
                  <a:pt x="856343" y="639492"/>
                </a:cubicBezTo>
                <a:cubicBezTo>
                  <a:pt x="832153" y="666102"/>
                  <a:pt x="849419" y="669751"/>
                  <a:pt x="841828" y="683035"/>
                </a:cubicBezTo>
                <a:cubicBezTo>
                  <a:pt x="829826" y="704038"/>
                  <a:pt x="812799" y="721740"/>
                  <a:pt x="798285" y="741092"/>
                </a:cubicBezTo>
                <a:cubicBezTo>
                  <a:pt x="803123" y="716902"/>
                  <a:pt x="812800" y="693190"/>
                  <a:pt x="812800" y="668521"/>
                </a:cubicBezTo>
                <a:cubicBezTo>
                  <a:pt x="812800" y="653222"/>
                  <a:pt x="800800" y="696972"/>
                  <a:pt x="798285" y="712063"/>
                </a:cubicBezTo>
                <a:cubicBezTo>
                  <a:pt x="791082" y="755278"/>
                  <a:pt x="788609" y="799149"/>
                  <a:pt x="783771" y="842692"/>
                </a:cubicBezTo>
                <a:cubicBezTo>
                  <a:pt x="776927" y="822159"/>
                  <a:pt x="754743" y="759317"/>
                  <a:pt x="754743" y="741092"/>
                </a:cubicBezTo>
                <a:cubicBezTo>
                  <a:pt x="754743" y="639458"/>
                  <a:pt x="802465" y="595215"/>
                  <a:pt x="725714" y="697549"/>
                </a:cubicBezTo>
                <a:cubicBezTo>
                  <a:pt x="722135" y="708287"/>
                  <a:pt x="700929" y="784635"/>
                  <a:pt x="682171" y="784635"/>
                </a:cubicBezTo>
                <a:cubicBezTo>
                  <a:pt x="664727" y="784635"/>
                  <a:pt x="662819" y="755606"/>
                  <a:pt x="653143" y="741092"/>
                </a:cubicBezTo>
                <a:cubicBezTo>
                  <a:pt x="648305" y="721740"/>
                  <a:pt x="658576" y="683035"/>
                  <a:pt x="638628" y="683035"/>
                </a:cubicBezTo>
                <a:cubicBezTo>
                  <a:pt x="616992" y="683035"/>
                  <a:pt x="616442" y="720566"/>
                  <a:pt x="609600" y="741092"/>
                </a:cubicBezTo>
                <a:cubicBezTo>
                  <a:pt x="567751" y="866638"/>
                  <a:pt x="625678" y="767773"/>
                  <a:pt x="566057" y="857206"/>
                </a:cubicBezTo>
                <a:cubicBezTo>
                  <a:pt x="570895" y="895911"/>
                  <a:pt x="561219" y="939454"/>
                  <a:pt x="580571" y="973321"/>
                </a:cubicBezTo>
                <a:cubicBezTo>
                  <a:pt x="588162" y="986605"/>
                  <a:pt x="612167" y="968364"/>
                  <a:pt x="624114" y="958806"/>
                </a:cubicBezTo>
                <a:cubicBezTo>
                  <a:pt x="637736" y="947909"/>
                  <a:pt x="643004" y="929458"/>
                  <a:pt x="653143" y="915263"/>
                </a:cubicBezTo>
                <a:cubicBezTo>
                  <a:pt x="667203" y="895579"/>
                  <a:pt x="682171" y="876558"/>
                  <a:pt x="696685" y="857206"/>
                </a:cubicBezTo>
                <a:cubicBezTo>
                  <a:pt x="701523" y="842692"/>
                  <a:pt x="695900" y="813663"/>
                  <a:pt x="711200" y="813663"/>
                </a:cubicBezTo>
                <a:cubicBezTo>
                  <a:pt x="726499" y="813663"/>
                  <a:pt x="727404" y="842000"/>
                  <a:pt x="725714" y="857206"/>
                </a:cubicBezTo>
                <a:cubicBezTo>
                  <a:pt x="722335" y="887618"/>
                  <a:pt x="706361" y="915263"/>
                  <a:pt x="696685" y="944292"/>
                </a:cubicBezTo>
                <a:lnTo>
                  <a:pt x="682171" y="987835"/>
                </a:lnTo>
                <a:cubicBezTo>
                  <a:pt x="687009" y="1007187"/>
                  <a:pt x="691205" y="1026712"/>
                  <a:pt x="696685" y="1045892"/>
                </a:cubicBezTo>
                <a:cubicBezTo>
                  <a:pt x="700888" y="1060603"/>
                  <a:pt x="697516" y="1082593"/>
                  <a:pt x="711200" y="1089435"/>
                </a:cubicBezTo>
                <a:cubicBezTo>
                  <a:pt x="724884" y="1096277"/>
                  <a:pt x="740229" y="1079759"/>
                  <a:pt x="754743" y="1074921"/>
                </a:cubicBezTo>
                <a:cubicBezTo>
                  <a:pt x="759581" y="1060407"/>
                  <a:pt x="762415" y="1045062"/>
                  <a:pt x="769257" y="1031378"/>
                </a:cubicBezTo>
                <a:cubicBezTo>
                  <a:pt x="817251" y="935389"/>
                  <a:pt x="793481" y="1011906"/>
                  <a:pt x="783771" y="1045892"/>
                </a:cubicBezTo>
                <a:cubicBezTo>
                  <a:pt x="779568" y="1060603"/>
                  <a:pt x="756527" y="1080948"/>
                  <a:pt x="769257" y="1089435"/>
                </a:cubicBezTo>
                <a:cubicBezTo>
                  <a:pt x="785855" y="1100500"/>
                  <a:pt x="807962" y="1079759"/>
                  <a:pt x="827314" y="1074921"/>
                </a:cubicBezTo>
                <a:cubicBezTo>
                  <a:pt x="841828" y="1065245"/>
                  <a:pt x="853934" y="1041661"/>
                  <a:pt x="870857" y="1045892"/>
                </a:cubicBezTo>
                <a:cubicBezTo>
                  <a:pt x="885700" y="1049603"/>
                  <a:pt x="885371" y="1074136"/>
                  <a:pt x="885371" y="1089435"/>
                </a:cubicBezTo>
                <a:cubicBezTo>
                  <a:pt x="885371" y="1118864"/>
                  <a:pt x="861551" y="1148602"/>
                  <a:pt x="870857" y="1176521"/>
                </a:cubicBezTo>
                <a:cubicBezTo>
                  <a:pt x="876373" y="1193070"/>
                  <a:pt x="892084" y="1148580"/>
                  <a:pt x="899885" y="1132978"/>
                </a:cubicBezTo>
                <a:cubicBezTo>
                  <a:pt x="959977" y="1012795"/>
                  <a:pt x="860238" y="1170679"/>
                  <a:pt x="943428" y="1045892"/>
                </a:cubicBezTo>
                <a:cubicBezTo>
                  <a:pt x="938590" y="1065244"/>
                  <a:pt x="911072" y="1095028"/>
                  <a:pt x="928914" y="1103949"/>
                </a:cubicBezTo>
                <a:cubicBezTo>
                  <a:pt x="959978" y="1119481"/>
                  <a:pt x="983331" y="1027784"/>
                  <a:pt x="986971" y="1016863"/>
                </a:cubicBezTo>
                <a:cubicBezTo>
                  <a:pt x="982133" y="1089435"/>
                  <a:pt x="972457" y="1161845"/>
                  <a:pt x="972457" y="1234578"/>
                </a:cubicBezTo>
                <a:cubicBezTo>
                  <a:pt x="972457" y="1249877"/>
                  <a:pt x="997789" y="1180217"/>
                  <a:pt x="986971" y="1191035"/>
                </a:cubicBezTo>
                <a:cubicBezTo>
                  <a:pt x="971672" y="1206334"/>
                  <a:pt x="969559" y="1230838"/>
                  <a:pt x="957943" y="1249092"/>
                </a:cubicBezTo>
                <a:cubicBezTo>
                  <a:pt x="935599" y="1284204"/>
                  <a:pt x="911370" y="1318193"/>
                  <a:pt x="885371" y="1350692"/>
                </a:cubicBezTo>
                <a:cubicBezTo>
                  <a:pt x="872548" y="1366720"/>
                  <a:pt x="855186" y="1378650"/>
                  <a:pt x="841828" y="1394235"/>
                </a:cubicBezTo>
                <a:cubicBezTo>
                  <a:pt x="826085" y="1412602"/>
                  <a:pt x="812799" y="1432940"/>
                  <a:pt x="798285" y="1452292"/>
                </a:cubicBezTo>
                <a:cubicBezTo>
                  <a:pt x="807961" y="1408749"/>
                  <a:pt x="817284" y="1365126"/>
                  <a:pt x="827314" y="1321663"/>
                </a:cubicBezTo>
                <a:cubicBezTo>
                  <a:pt x="831799" y="1302226"/>
                  <a:pt x="833970" y="1281941"/>
                  <a:pt x="841828" y="1263606"/>
                </a:cubicBezTo>
                <a:cubicBezTo>
                  <a:pt x="853166" y="1237151"/>
                  <a:pt x="899885" y="1192142"/>
                  <a:pt x="899885" y="1162006"/>
                </a:cubicBezTo>
                <a:cubicBezTo>
                  <a:pt x="899885" y="1144562"/>
                  <a:pt x="879512" y="1190403"/>
                  <a:pt x="870857" y="1205549"/>
                </a:cubicBezTo>
                <a:cubicBezTo>
                  <a:pt x="819914" y="1294699"/>
                  <a:pt x="869208" y="1236226"/>
                  <a:pt x="798285" y="1307149"/>
                </a:cubicBezTo>
                <a:cubicBezTo>
                  <a:pt x="793447" y="1287797"/>
                  <a:pt x="789251" y="1268272"/>
                  <a:pt x="783771" y="1249092"/>
                </a:cubicBezTo>
                <a:cubicBezTo>
                  <a:pt x="779568" y="1234381"/>
                  <a:pt x="784556" y="1205549"/>
                  <a:pt x="769257" y="1205549"/>
                </a:cubicBezTo>
                <a:cubicBezTo>
                  <a:pt x="751813" y="1205549"/>
                  <a:pt x="751395" y="1235691"/>
                  <a:pt x="740228" y="1249092"/>
                </a:cubicBezTo>
                <a:cubicBezTo>
                  <a:pt x="727087" y="1264861"/>
                  <a:pt x="711199" y="1278121"/>
                  <a:pt x="696685" y="1292635"/>
                </a:cubicBezTo>
                <a:cubicBezTo>
                  <a:pt x="687094" y="1330998"/>
                  <a:pt x="667657" y="1402190"/>
                  <a:pt x="667657" y="1437778"/>
                </a:cubicBezTo>
                <a:cubicBezTo>
                  <a:pt x="667657" y="1471988"/>
                  <a:pt x="677333" y="1505511"/>
                  <a:pt x="682171" y="1539378"/>
                </a:cubicBezTo>
                <a:cubicBezTo>
                  <a:pt x="696685" y="1534540"/>
                  <a:pt x="712030" y="1531705"/>
                  <a:pt x="725714" y="1524863"/>
                </a:cubicBezTo>
                <a:cubicBezTo>
                  <a:pt x="741316" y="1517062"/>
                  <a:pt x="752152" y="1492414"/>
                  <a:pt x="769257" y="1495835"/>
                </a:cubicBezTo>
                <a:cubicBezTo>
                  <a:pt x="786362" y="1499256"/>
                  <a:pt x="788609" y="1524864"/>
                  <a:pt x="798285" y="1539378"/>
                </a:cubicBezTo>
                <a:cubicBezTo>
                  <a:pt x="812799" y="1534540"/>
                  <a:pt x="829098" y="1533350"/>
                  <a:pt x="841828" y="1524863"/>
                </a:cubicBezTo>
                <a:cubicBezTo>
                  <a:pt x="901131" y="1485328"/>
                  <a:pt x="875197" y="1450798"/>
                  <a:pt x="899885" y="1524863"/>
                </a:cubicBezTo>
                <a:cubicBezTo>
                  <a:pt x="895047" y="1553892"/>
                  <a:pt x="885371" y="1582520"/>
                  <a:pt x="885371" y="1611949"/>
                </a:cubicBezTo>
                <a:cubicBezTo>
                  <a:pt x="885371" y="1627248"/>
                  <a:pt x="890328" y="1580353"/>
                  <a:pt x="899885" y="1568406"/>
                </a:cubicBezTo>
                <a:cubicBezTo>
                  <a:pt x="910782" y="1554785"/>
                  <a:pt x="928914" y="1549054"/>
                  <a:pt x="943428" y="1539378"/>
                </a:cubicBezTo>
                <a:cubicBezTo>
                  <a:pt x="1011161" y="1437778"/>
                  <a:pt x="982132" y="1423263"/>
                  <a:pt x="1030514" y="1495835"/>
                </a:cubicBezTo>
                <a:cubicBezTo>
                  <a:pt x="1062998" y="1625773"/>
                  <a:pt x="1022307" y="1516535"/>
                  <a:pt x="1074057" y="1495835"/>
                </a:cubicBezTo>
                <a:cubicBezTo>
                  <a:pt x="1090253" y="1489356"/>
                  <a:pt x="1103086" y="1515187"/>
                  <a:pt x="1117600" y="1524863"/>
                </a:cubicBezTo>
                <a:cubicBezTo>
                  <a:pt x="1132114" y="1500673"/>
                  <a:pt x="1144217" y="1474861"/>
                  <a:pt x="1161143" y="1452292"/>
                </a:cubicBezTo>
                <a:cubicBezTo>
                  <a:pt x="1173459" y="1435871"/>
                  <a:pt x="1184772" y="1403771"/>
                  <a:pt x="1204685" y="1408749"/>
                </a:cubicBezTo>
                <a:cubicBezTo>
                  <a:pt x="1224037" y="1413587"/>
                  <a:pt x="1206739" y="1451229"/>
                  <a:pt x="1219200" y="1466806"/>
                </a:cubicBezTo>
                <a:cubicBezTo>
                  <a:pt x="1228758" y="1478753"/>
                  <a:pt x="1248229" y="1476483"/>
                  <a:pt x="1262743" y="1481321"/>
                </a:cubicBezTo>
                <a:cubicBezTo>
                  <a:pt x="1272419" y="1466807"/>
                  <a:pt x="1274327" y="1437778"/>
                  <a:pt x="1291771" y="1437778"/>
                </a:cubicBezTo>
                <a:cubicBezTo>
                  <a:pt x="1307070" y="1437778"/>
                  <a:pt x="1290986" y="1481321"/>
                  <a:pt x="1306285" y="1481321"/>
                </a:cubicBezTo>
                <a:cubicBezTo>
                  <a:pt x="1326811" y="1481321"/>
                  <a:pt x="1335314" y="1452292"/>
                  <a:pt x="1349828" y="1437778"/>
                </a:cubicBezTo>
                <a:cubicBezTo>
                  <a:pt x="1344990" y="1452292"/>
                  <a:pt x="1347261" y="1471764"/>
                  <a:pt x="1335314" y="1481321"/>
                </a:cubicBezTo>
                <a:cubicBezTo>
                  <a:pt x="1298453" y="1510810"/>
                  <a:pt x="1256061" y="1490536"/>
                  <a:pt x="1219200" y="1481321"/>
                </a:cubicBezTo>
                <a:cubicBezTo>
                  <a:pt x="1224038" y="1408749"/>
                  <a:pt x="1217055" y="1334405"/>
                  <a:pt x="1233714" y="1263606"/>
                </a:cubicBezTo>
                <a:cubicBezTo>
                  <a:pt x="1237709" y="1246626"/>
                  <a:pt x="1263302" y="1224112"/>
                  <a:pt x="1277257" y="1234578"/>
                </a:cubicBezTo>
                <a:cubicBezTo>
                  <a:pt x="1296992" y="1249380"/>
                  <a:pt x="1286933" y="1282959"/>
                  <a:pt x="1291771" y="1307149"/>
                </a:cubicBezTo>
                <a:cubicBezTo>
                  <a:pt x="1301447" y="1292635"/>
                  <a:pt x="1313928" y="1279640"/>
                  <a:pt x="1320800" y="1263606"/>
                </a:cubicBezTo>
                <a:cubicBezTo>
                  <a:pt x="1328658" y="1245271"/>
                  <a:pt x="1317472" y="1214470"/>
                  <a:pt x="1335314" y="1205549"/>
                </a:cubicBezTo>
                <a:cubicBezTo>
                  <a:pt x="1348998" y="1198707"/>
                  <a:pt x="1340271" y="1237145"/>
                  <a:pt x="1349828" y="1249092"/>
                </a:cubicBezTo>
                <a:cubicBezTo>
                  <a:pt x="1360725" y="1262714"/>
                  <a:pt x="1378857" y="1268445"/>
                  <a:pt x="1393371" y="1278121"/>
                </a:cubicBezTo>
                <a:cubicBezTo>
                  <a:pt x="1407885" y="1268445"/>
                  <a:pt x="1433493" y="1231987"/>
                  <a:pt x="1436914" y="1249092"/>
                </a:cubicBezTo>
                <a:cubicBezTo>
                  <a:pt x="1448340" y="1306219"/>
                  <a:pt x="1429207" y="1365404"/>
                  <a:pt x="1422400" y="1423263"/>
                </a:cubicBezTo>
                <a:cubicBezTo>
                  <a:pt x="1419518" y="1447764"/>
                  <a:pt x="1396853" y="1473770"/>
                  <a:pt x="1407885" y="1495835"/>
                </a:cubicBezTo>
                <a:cubicBezTo>
                  <a:pt x="1414727" y="1509519"/>
                  <a:pt x="1436914" y="1486159"/>
                  <a:pt x="1451428" y="1481321"/>
                </a:cubicBezTo>
                <a:cubicBezTo>
                  <a:pt x="1475618" y="1498254"/>
                  <a:pt x="1531257" y="1624045"/>
                  <a:pt x="1553028" y="1597435"/>
                </a:cubicBezTo>
                <a:cubicBezTo>
                  <a:pt x="1559487" y="1526392"/>
                  <a:pt x="1569373" y="1397767"/>
                  <a:pt x="1582057" y="1321663"/>
                </a:cubicBezTo>
                <a:cubicBezTo>
                  <a:pt x="1585336" y="1301986"/>
                  <a:pt x="1591733" y="1282958"/>
                  <a:pt x="1596571" y="1263606"/>
                </a:cubicBezTo>
                <a:cubicBezTo>
                  <a:pt x="1591733" y="1205549"/>
                  <a:pt x="1594695" y="1146306"/>
                  <a:pt x="1582057" y="1089435"/>
                </a:cubicBezTo>
                <a:cubicBezTo>
                  <a:pt x="1578738" y="1074500"/>
                  <a:pt x="1573225" y="1147183"/>
                  <a:pt x="1567543" y="1132978"/>
                </a:cubicBezTo>
                <a:cubicBezTo>
                  <a:pt x="1553056" y="1096762"/>
                  <a:pt x="1557866" y="1055568"/>
                  <a:pt x="1553028" y="1016863"/>
                </a:cubicBezTo>
                <a:cubicBezTo>
                  <a:pt x="1567188" y="832788"/>
                  <a:pt x="1583439" y="881628"/>
                  <a:pt x="1553028" y="770121"/>
                </a:cubicBezTo>
                <a:cubicBezTo>
                  <a:pt x="1543760" y="736140"/>
                  <a:pt x="1531380" y="702961"/>
                  <a:pt x="1524000" y="668521"/>
                </a:cubicBezTo>
                <a:cubicBezTo>
                  <a:pt x="1483973" y="481729"/>
                  <a:pt x="1530745" y="630702"/>
                  <a:pt x="1494971" y="523378"/>
                </a:cubicBezTo>
                <a:cubicBezTo>
                  <a:pt x="1490133" y="634654"/>
                  <a:pt x="1488999" y="746153"/>
                  <a:pt x="1480457" y="857206"/>
                </a:cubicBezTo>
                <a:cubicBezTo>
                  <a:pt x="1479284" y="872460"/>
                  <a:pt x="1474430" y="913479"/>
                  <a:pt x="1465943" y="900749"/>
                </a:cubicBezTo>
                <a:cubicBezTo>
                  <a:pt x="1449619" y="876263"/>
                  <a:pt x="1456266" y="842692"/>
                  <a:pt x="1451428" y="813663"/>
                </a:cubicBezTo>
                <a:cubicBezTo>
                  <a:pt x="1377657" y="961210"/>
                  <a:pt x="1459803" y="821206"/>
                  <a:pt x="1407885" y="639492"/>
                </a:cubicBezTo>
                <a:cubicBezTo>
                  <a:pt x="1403093" y="622719"/>
                  <a:pt x="1364343" y="685965"/>
                  <a:pt x="1364343" y="668521"/>
                </a:cubicBezTo>
                <a:cubicBezTo>
                  <a:pt x="1364343" y="644330"/>
                  <a:pt x="1391477" y="628238"/>
                  <a:pt x="1407885" y="610463"/>
                </a:cubicBezTo>
                <a:cubicBezTo>
                  <a:pt x="1532120" y="475874"/>
                  <a:pt x="1504877" y="502260"/>
                  <a:pt x="1625600" y="421778"/>
                </a:cubicBezTo>
                <a:cubicBezTo>
                  <a:pt x="1635276" y="407264"/>
                  <a:pt x="1666963" y="390570"/>
                  <a:pt x="1654628" y="378235"/>
                </a:cubicBezTo>
                <a:cubicBezTo>
                  <a:pt x="1642293" y="365900"/>
                  <a:pt x="1622252" y="393862"/>
                  <a:pt x="1611085" y="407263"/>
                </a:cubicBezTo>
                <a:cubicBezTo>
                  <a:pt x="1597234" y="423885"/>
                  <a:pt x="1592792" y="446535"/>
                  <a:pt x="1582057" y="465321"/>
                </a:cubicBezTo>
                <a:cubicBezTo>
                  <a:pt x="1573402" y="480467"/>
                  <a:pt x="1562704" y="494349"/>
                  <a:pt x="1553028" y="508863"/>
                </a:cubicBezTo>
                <a:cubicBezTo>
                  <a:pt x="1516547" y="618309"/>
                  <a:pt x="1565758" y="483403"/>
                  <a:pt x="1509485" y="595949"/>
                </a:cubicBezTo>
                <a:cubicBezTo>
                  <a:pt x="1502643" y="609633"/>
                  <a:pt x="1500998" y="625430"/>
                  <a:pt x="1494971" y="639492"/>
                </a:cubicBezTo>
                <a:cubicBezTo>
                  <a:pt x="1486448" y="659379"/>
                  <a:pt x="1474466" y="677662"/>
                  <a:pt x="1465943" y="697549"/>
                </a:cubicBezTo>
                <a:cubicBezTo>
                  <a:pt x="1459916" y="711611"/>
                  <a:pt x="1460986" y="729145"/>
                  <a:pt x="1451428" y="741092"/>
                </a:cubicBezTo>
                <a:cubicBezTo>
                  <a:pt x="1440531" y="754714"/>
                  <a:pt x="1422399" y="760445"/>
                  <a:pt x="1407885" y="770121"/>
                </a:cubicBezTo>
                <a:cubicBezTo>
                  <a:pt x="1403047" y="750768"/>
                  <a:pt x="1396192" y="731811"/>
                  <a:pt x="1393371" y="712063"/>
                </a:cubicBezTo>
                <a:cubicBezTo>
                  <a:pt x="1386495" y="663930"/>
                  <a:pt x="1392214" y="613672"/>
                  <a:pt x="1378857" y="566921"/>
                </a:cubicBezTo>
                <a:cubicBezTo>
                  <a:pt x="1374654" y="552211"/>
                  <a:pt x="1370557" y="596483"/>
                  <a:pt x="1364343" y="610463"/>
                </a:cubicBezTo>
                <a:cubicBezTo>
                  <a:pt x="1330113" y="687481"/>
                  <a:pt x="1329604" y="684343"/>
                  <a:pt x="1291771" y="741092"/>
                </a:cubicBezTo>
                <a:cubicBezTo>
                  <a:pt x="1296609" y="721740"/>
                  <a:pt x="1300805" y="702215"/>
                  <a:pt x="1306285" y="683035"/>
                </a:cubicBezTo>
                <a:cubicBezTo>
                  <a:pt x="1310488" y="668324"/>
                  <a:pt x="1323800" y="624490"/>
                  <a:pt x="1320800" y="639492"/>
                </a:cubicBezTo>
                <a:cubicBezTo>
                  <a:pt x="1295295" y="767017"/>
                  <a:pt x="1315607" y="731770"/>
                  <a:pt x="1248228" y="799149"/>
                </a:cubicBezTo>
                <a:cubicBezTo>
                  <a:pt x="1243390" y="813663"/>
                  <a:pt x="1247398" y="849534"/>
                  <a:pt x="1233714" y="842692"/>
                </a:cubicBezTo>
                <a:cubicBezTo>
                  <a:pt x="1215872" y="833771"/>
                  <a:pt x="1234777" y="772174"/>
                  <a:pt x="1219200" y="784635"/>
                </a:cubicBezTo>
                <a:cubicBezTo>
                  <a:pt x="1185409" y="811668"/>
                  <a:pt x="1161143" y="900749"/>
                  <a:pt x="1161143" y="900749"/>
                </a:cubicBezTo>
                <a:cubicBezTo>
                  <a:pt x="1156305" y="881397"/>
                  <a:pt x="1145207" y="862589"/>
                  <a:pt x="1146628" y="842692"/>
                </a:cubicBezTo>
                <a:cubicBezTo>
                  <a:pt x="1150143" y="793478"/>
                  <a:pt x="1163691" y="745415"/>
                  <a:pt x="1175657" y="697549"/>
                </a:cubicBezTo>
                <a:cubicBezTo>
                  <a:pt x="1180495" y="678197"/>
                  <a:pt x="1184439" y="658599"/>
                  <a:pt x="1190171" y="639492"/>
                </a:cubicBezTo>
                <a:cubicBezTo>
                  <a:pt x="1198964" y="610184"/>
                  <a:pt x="1209524" y="581435"/>
                  <a:pt x="1219200" y="552406"/>
                </a:cubicBezTo>
                <a:lnTo>
                  <a:pt x="1233714" y="508863"/>
                </a:lnTo>
                <a:cubicBezTo>
                  <a:pt x="1228876" y="484673"/>
                  <a:pt x="1236644" y="453736"/>
                  <a:pt x="1219200" y="436292"/>
                </a:cubicBezTo>
                <a:cubicBezTo>
                  <a:pt x="1208381" y="425474"/>
                  <a:pt x="1204685" y="495135"/>
                  <a:pt x="1204685" y="479835"/>
                </a:cubicBezTo>
                <a:cubicBezTo>
                  <a:pt x="1204685" y="339402"/>
                  <a:pt x="1183296" y="361174"/>
                  <a:pt x="1262743" y="334692"/>
                </a:cubicBezTo>
                <a:cubicBezTo>
                  <a:pt x="1267581" y="402425"/>
                  <a:pt x="1241267" y="480308"/>
                  <a:pt x="1277257" y="537892"/>
                </a:cubicBezTo>
                <a:cubicBezTo>
                  <a:pt x="1295748" y="567477"/>
                  <a:pt x="1335314" y="450806"/>
                  <a:pt x="1335314" y="450806"/>
                </a:cubicBezTo>
                <a:lnTo>
                  <a:pt x="1364343" y="363721"/>
                </a:lnTo>
                <a:lnTo>
                  <a:pt x="1378857" y="320178"/>
                </a:lnTo>
                <a:cubicBezTo>
                  <a:pt x="1388533" y="334692"/>
                  <a:pt x="1401760" y="347388"/>
                  <a:pt x="1407885" y="363721"/>
                </a:cubicBezTo>
                <a:cubicBezTo>
                  <a:pt x="1416547" y="386820"/>
                  <a:pt x="1400335" y="425260"/>
                  <a:pt x="1422400" y="436292"/>
                </a:cubicBezTo>
                <a:cubicBezTo>
                  <a:pt x="1440242" y="445213"/>
                  <a:pt x="1427017" y="395555"/>
                  <a:pt x="1436914" y="378235"/>
                </a:cubicBezTo>
                <a:cubicBezTo>
                  <a:pt x="1447098" y="360413"/>
                  <a:pt x="1465943" y="349206"/>
                  <a:pt x="1480457" y="334692"/>
                </a:cubicBezTo>
                <a:cubicBezTo>
                  <a:pt x="1493018" y="297007"/>
                  <a:pt x="1518008" y="253287"/>
                  <a:pt x="1465943" y="218578"/>
                </a:cubicBezTo>
                <a:cubicBezTo>
                  <a:pt x="1453213" y="210091"/>
                  <a:pt x="1456266" y="247607"/>
                  <a:pt x="1451428" y="262121"/>
                </a:cubicBezTo>
                <a:cubicBezTo>
                  <a:pt x="1422617" y="89252"/>
                  <a:pt x="1470958" y="202480"/>
                  <a:pt x="1393371" y="189549"/>
                </a:cubicBezTo>
                <a:cubicBezTo>
                  <a:pt x="1376164" y="186681"/>
                  <a:pt x="1364342" y="170197"/>
                  <a:pt x="1349828" y="160521"/>
                </a:cubicBezTo>
                <a:cubicBezTo>
                  <a:pt x="1335314" y="170197"/>
                  <a:pt x="1321887" y="197350"/>
                  <a:pt x="1306285" y="189549"/>
                </a:cubicBezTo>
                <a:cubicBezTo>
                  <a:pt x="1254737" y="163775"/>
                  <a:pt x="1331521" y="71865"/>
                  <a:pt x="1262743" y="175035"/>
                </a:cubicBezTo>
                <a:cubicBezTo>
                  <a:pt x="1253067" y="160521"/>
                  <a:pt x="1236582" y="148699"/>
                  <a:pt x="1233714" y="131492"/>
                </a:cubicBezTo>
                <a:cubicBezTo>
                  <a:pt x="1231199" y="116401"/>
                  <a:pt x="1232929" y="87949"/>
                  <a:pt x="1248228" y="87949"/>
                </a:cubicBezTo>
                <a:cubicBezTo>
                  <a:pt x="1263528" y="87949"/>
                  <a:pt x="1257905" y="116978"/>
                  <a:pt x="1262743" y="131492"/>
                </a:cubicBezTo>
                <a:cubicBezTo>
                  <a:pt x="1277257" y="121816"/>
                  <a:pt x="1289078" y="105331"/>
                  <a:pt x="1306285" y="102463"/>
                </a:cubicBezTo>
                <a:cubicBezTo>
                  <a:pt x="1321376" y="99948"/>
                  <a:pt x="1334528" y="116978"/>
                  <a:pt x="1349828" y="116978"/>
                </a:cubicBezTo>
                <a:cubicBezTo>
                  <a:pt x="1369776" y="116978"/>
                  <a:pt x="1388533" y="107301"/>
                  <a:pt x="1407885" y="102463"/>
                </a:cubicBezTo>
                <a:cubicBezTo>
                  <a:pt x="1436914" y="83111"/>
                  <a:pt x="1461873" y="33373"/>
                  <a:pt x="1494971" y="44406"/>
                </a:cubicBezTo>
                <a:lnTo>
                  <a:pt x="1538514" y="589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10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5" y="332656"/>
            <a:ext cx="11187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50075" y="1067165"/>
            <a:ext cx="39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431992" y="3205458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83568" y="5177005"/>
            <a:ext cx="5155632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5838730" y="2627583"/>
            <a:ext cx="2549694" cy="2549422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2114195" y="1537122"/>
            <a:ext cx="3127743" cy="3108436"/>
            <a:chOff x="2829496" y="332656"/>
            <a:chExt cx="2318568" cy="2304256"/>
          </a:xfrm>
        </p:grpSpPr>
        <p:sp>
          <p:nvSpPr>
            <p:cNvPr id="24" name="Ellipse 23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6" name="Bogen 25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3678067" y="1473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711304" y="3424279"/>
            <a:ext cx="1163291" cy="851681"/>
          </a:xfrm>
          <a:custGeom>
            <a:avLst/>
            <a:gdLst>
              <a:gd name="connsiteX0" fmla="*/ 820125 w 1163291"/>
              <a:gd name="connsiteY0" fmla="*/ 88178 h 851681"/>
              <a:gd name="connsiteX1" fmla="*/ 152467 w 1163291"/>
              <a:gd name="connsiteY1" fmla="*/ 44635 h 851681"/>
              <a:gd name="connsiteX2" fmla="*/ 21839 w 1163291"/>
              <a:gd name="connsiteY2" fmla="*/ 654235 h 851681"/>
              <a:gd name="connsiteX3" fmla="*/ 486296 w 1163291"/>
              <a:gd name="connsiteY3" fmla="*/ 842921 h 851681"/>
              <a:gd name="connsiteX4" fmla="*/ 1153953 w 1163291"/>
              <a:gd name="connsiteY4" fmla="*/ 422007 h 851681"/>
              <a:gd name="connsiteX5" fmla="*/ 820125 w 1163291"/>
              <a:gd name="connsiteY5" fmla="*/ 88178 h 8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291" h="851681">
                <a:moveTo>
                  <a:pt x="820125" y="88178"/>
                </a:moveTo>
                <a:cubicBezTo>
                  <a:pt x="653211" y="25283"/>
                  <a:pt x="285515" y="-49708"/>
                  <a:pt x="152467" y="44635"/>
                </a:cubicBezTo>
                <a:cubicBezTo>
                  <a:pt x="19419" y="138978"/>
                  <a:pt x="-33799" y="521187"/>
                  <a:pt x="21839" y="654235"/>
                </a:cubicBezTo>
                <a:cubicBezTo>
                  <a:pt x="77477" y="787283"/>
                  <a:pt x="297610" y="881626"/>
                  <a:pt x="486296" y="842921"/>
                </a:cubicBezTo>
                <a:cubicBezTo>
                  <a:pt x="674982" y="804216"/>
                  <a:pt x="1095896" y="540540"/>
                  <a:pt x="1153953" y="422007"/>
                </a:cubicBezTo>
                <a:cubicBezTo>
                  <a:pt x="1212010" y="303474"/>
                  <a:pt x="987039" y="151073"/>
                  <a:pt x="820125" y="88178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3846175" y="2021576"/>
            <a:ext cx="698110" cy="581943"/>
          </a:xfrm>
          <a:custGeom>
            <a:avLst/>
            <a:gdLst>
              <a:gd name="connsiteX0" fmla="*/ 624225 w 698110"/>
              <a:gd name="connsiteY0" fmla="*/ 184595 h 581943"/>
              <a:gd name="connsiteX1" fmla="*/ 232339 w 698110"/>
              <a:gd name="connsiteY1" fmla="*/ 10424 h 581943"/>
              <a:gd name="connsiteX2" fmla="*/ 14625 w 698110"/>
              <a:gd name="connsiteY2" fmla="*/ 474881 h 581943"/>
              <a:gd name="connsiteX3" fmla="*/ 638739 w 698110"/>
              <a:gd name="connsiteY3" fmla="*/ 561967 h 581943"/>
              <a:gd name="connsiteX4" fmla="*/ 624225 w 698110"/>
              <a:gd name="connsiteY4" fmla="*/ 184595 h 5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10" h="581943">
                <a:moveTo>
                  <a:pt x="624225" y="184595"/>
                </a:moveTo>
                <a:cubicBezTo>
                  <a:pt x="556492" y="92671"/>
                  <a:pt x="333939" y="-37957"/>
                  <a:pt x="232339" y="10424"/>
                </a:cubicBezTo>
                <a:cubicBezTo>
                  <a:pt x="130739" y="58805"/>
                  <a:pt x="-53108" y="382957"/>
                  <a:pt x="14625" y="474881"/>
                </a:cubicBezTo>
                <a:cubicBezTo>
                  <a:pt x="82358" y="566805"/>
                  <a:pt x="534720" y="610348"/>
                  <a:pt x="638739" y="561967"/>
                </a:cubicBezTo>
                <a:cubicBezTo>
                  <a:pt x="742758" y="513586"/>
                  <a:pt x="691958" y="276519"/>
                  <a:pt x="624225" y="184595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4145466" y="2312547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6209727" y="3776430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8" idx="6"/>
          </p:cNvCxnSpPr>
          <p:nvPr/>
        </p:nvCxnSpPr>
        <p:spPr>
          <a:xfrm flipH="1" flipV="1">
            <a:off x="4228688" y="2354158"/>
            <a:ext cx="307308" cy="4161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2"/>
            <a:endCxn id="38" idx="1"/>
          </p:cNvCxnSpPr>
          <p:nvPr/>
        </p:nvCxnSpPr>
        <p:spPr>
          <a:xfrm flipV="1">
            <a:off x="3860800" y="2324735"/>
            <a:ext cx="296854" cy="17172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4"/>
          </p:cNvCxnSpPr>
          <p:nvPr/>
        </p:nvCxnSpPr>
        <p:spPr>
          <a:xfrm flipH="1" flipV="1">
            <a:off x="4187077" y="2395769"/>
            <a:ext cx="82928" cy="17320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0"/>
          </p:cNvCxnSpPr>
          <p:nvPr/>
        </p:nvCxnSpPr>
        <p:spPr>
          <a:xfrm flipH="1">
            <a:off x="4187077" y="2142798"/>
            <a:ext cx="168899" cy="16974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39" idx="1"/>
          </p:cNvCxnSpPr>
          <p:nvPr/>
        </p:nvCxnSpPr>
        <p:spPr>
          <a:xfrm>
            <a:off x="5782903" y="3776431"/>
            <a:ext cx="439012" cy="1218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39" idx="3"/>
          </p:cNvCxnSpPr>
          <p:nvPr/>
        </p:nvCxnSpPr>
        <p:spPr>
          <a:xfrm flipV="1">
            <a:off x="6209727" y="3847464"/>
            <a:ext cx="12188" cy="42215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39" idx="0"/>
          </p:cNvCxnSpPr>
          <p:nvPr/>
        </p:nvCxnSpPr>
        <p:spPr>
          <a:xfrm flipH="1">
            <a:off x="6251338" y="3468707"/>
            <a:ext cx="153654" cy="30772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39" idx="6"/>
          </p:cNvCxnSpPr>
          <p:nvPr/>
        </p:nvCxnSpPr>
        <p:spPr>
          <a:xfrm flipH="1" flipV="1">
            <a:off x="6292949" y="3818041"/>
            <a:ext cx="458567" cy="6241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15849" y="4027684"/>
            <a:ext cx="4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535996" y="2137680"/>
            <a:ext cx="59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H‘</a:t>
            </a:r>
            <a:endParaRPr lang="de-DE" sz="2400" b="1" dirty="0">
              <a:solidFill>
                <a:srgbClr val="00B050"/>
              </a:solidFill>
            </a:endParaRPr>
          </a:p>
        </p:txBody>
      </p:sp>
      <p:cxnSp>
        <p:nvCxnSpPr>
          <p:cNvPr id="59" name="Gerade Verbindung mit Pfeil 58"/>
          <p:cNvCxnSpPr>
            <a:stCxn id="33" idx="1"/>
          </p:cNvCxnSpPr>
          <p:nvPr/>
        </p:nvCxnSpPr>
        <p:spPr>
          <a:xfrm flipH="1">
            <a:off x="5715497" y="3468914"/>
            <a:ext cx="148274" cy="18901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3822083" y="2195044"/>
            <a:ext cx="125687" cy="1734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77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2529106" y="1436434"/>
            <a:ext cx="6156165" cy="3662028"/>
          </a:xfrm>
          <a:custGeom>
            <a:avLst/>
            <a:gdLst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99123 w 6156165"/>
              <a:gd name="connsiteY11" fmla="*/ 1916366 h 3662028"/>
              <a:gd name="connsiteX12" fmla="*/ 3726551 w 6156165"/>
              <a:gd name="connsiteY12" fmla="*/ 1756709 h 3662028"/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26551 w 6156165"/>
              <a:gd name="connsiteY11" fmla="*/ 1756709 h 366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165" h="3662028">
                <a:moveTo>
                  <a:pt x="3726551" y="1756709"/>
                </a:moveTo>
                <a:cubicBezTo>
                  <a:pt x="3489484" y="1514804"/>
                  <a:pt x="3351599" y="566538"/>
                  <a:pt x="2783123" y="319795"/>
                </a:cubicBezTo>
                <a:cubicBezTo>
                  <a:pt x="2214647" y="73052"/>
                  <a:pt x="712418" y="-234167"/>
                  <a:pt x="315694" y="276252"/>
                </a:cubicBezTo>
                <a:cubicBezTo>
                  <a:pt x="-81030" y="786671"/>
                  <a:pt x="-158439" y="2857376"/>
                  <a:pt x="402780" y="3382309"/>
                </a:cubicBezTo>
                <a:cubicBezTo>
                  <a:pt x="963999" y="3907242"/>
                  <a:pt x="3066151" y="3556481"/>
                  <a:pt x="3683008" y="3425852"/>
                </a:cubicBezTo>
                <a:cubicBezTo>
                  <a:pt x="4299865" y="3295223"/>
                  <a:pt x="3886209" y="2697718"/>
                  <a:pt x="4103923" y="2598537"/>
                </a:cubicBezTo>
                <a:cubicBezTo>
                  <a:pt x="4321637" y="2499356"/>
                  <a:pt x="4648208" y="2929947"/>
                  <a:pt x="4989294" y="2830766"/>
                </a:cubicBezTo>
                <a:cubicBezTo>
                  <a:pt x="5330380" y="2731585"/>
                  <a:pt x="6085123" y="2455814"/>
                  <a:pt x="6150437" y="2003452"/>
                </a:cubicBezTo>
                <a:cubicBezTo>
                  <a:pt x="6215751" y="1551090"/>
                  <a:pt x="5707751" y="319795"/>
                  <a:pt x="5381180" y="116595"/>
                </a:cubicBezTo>
                <a:cubicBezTo>
                  <a:pt x="5054609" y="-86605"/>
                  <a:pt x="4386951" y="508481"/>
                  <a:pt x="4191008" y="784252"/>
                </a:cubicBezTo>
                <a:cubicBezTo>
                  <a:pt x="3995065" y="1060023"/>
                  <a:pt x="4270837" y="1582537"/>
                  <a:pt x="4205523" y="1771223"/>
                </a:cubicBezTo>
                <a:cubicBezTo>
                  <a:pt x="4128114" y="1933299"/>
                  <a:pt x="3963618" y="1998614"/>
                  <a:pt x="3726551" y="1756709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913636" y="157610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6427505" y="349397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6582939" y="3369703"/>
            <a:ext cx="456051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007137" y="1738923"/>
            <a:ext cx="1702013" cy="16124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965982" y="2900321"/>
            <a:ext cx="2118185" cy="20067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708408" y="3458479"/>
            <a:ext cx="751518" cy="7102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2814351" y="361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870193" y="28104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7164288" y="25056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6876256" y="1794113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420958" y="365773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211953" y="3369703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2656612" y="2200807"/>
            <a:ext cx="1882201" cy="1783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5025074" y="352061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4579382" y="37759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4388643" y="3445244"/>
            <a:ext cx="636431" cy="555449"/>
          </a:xfrm>
          <a:custGeom>
            <a:avLst/>
            <a:gdLst>
              <a:gd name="connsiteX0" fmla="*/ 169145 w 636431"/>
              <a:gd name="connsiteY0" fmla="*/ 146815 h 555449"/>
              <a:gd name="connsiteX1" fmla="*/ 38517 w 636431"/>
              <a:gd name="connsiteY1" fmla="*/ 277444 h 555449"/>
              <a:gd name="connsiteX2" fmla="*/ 9488 w 636431"/>
              <a:gd name="connsiteY2" fmla="*/ 408072 h 555449"/>
              <a:gd name="connsiteX3" fmla="*/ 183659 w 636431"/>
              <a:gd name="connsiteY3" fmla="*/ 553215 h 555449"/>
              <a:gd name="connsiteX4" fmla="*/ 386859 w 636431"/>
              <a:gd name="connsiteY4" fmla="*/ 495158 h 555449"/>
              <a:gd name="connsiteX5" fmla="*/ 546517 w 636431"/>
              <a:gd name="connsiteY5" fmla="*/ 480644 h 555449"/>
              <a:gd name="connsiteX6" fmla="*/ 633602 w 636431"/>
              <a:gd name="connsiteY6" fmla="*/ 291958 h 555449"/>
              <a:gd name="connsiteX7" fmla="*/ 444917 w 636431"/>
              <a:gd name="connsiteY7" fmla="*/ 277444 h 555449"/>
              <a:gd name="connsiteX8" fmla="*/ 415888 w 636431"/>
              <a:gd name="connsiteY8" fmla="*/ 1672 h 555449"/>
              <a:gd name="connsiteX9" fmla="*/ 169145 w 636431"/>
              <a:gd name="connsiteY9" fmla="*/ 146815 h 55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31" h="555449">
                <a:moveTo>
                  <a:pt x="169145" y="146815"/>
                </a:moveTo>
                <a:cubicBezTo>
                  <a:pt x="106250" y="192777"/>
                  <a:pt x="65126" y="233901"/>
                  <a:pt x="38517" y="277444"/>
                </a:cubicBezTo>
                <a:cubicBezTo>
                  <a:pt x="11907" y="320987"/>
                  <a:pt x="-14702" y="362110"/>
                  <a:pt x="9488" y="408072"/>
                </a:cubicBezTo>
                <a:cubicBezTo>
                  <a:pt x="33678" y="454034"/>
                  <a:pt x="120764" y="538701"/>
                  <a:pt x="183659" y="553215"/>
                </a:cubicBezTo>
                <a:cubicBezTo>
                  <a:pt x="246554" y="567729"/>
                  <a:pt x="326383" y="507253"/>
                  <a:pt x="386859" y="495158"/>
                </a:cubicBezTo>
                <a:cubicBezTo>
                  <a:pt x="447335" y="483063"/>
                  <a:pt x="505393" y="514511"/>
                  <a:pt x="546517" y="480644"/>
                </a:cubicBezTo>
                <a:cubicBezTo>
                  <a:pt x="587641" y="446777"/>
                  <a:pt x="650535" y="325825"/>
                  <a:pt x="633602" y="291958"/>
                </a:cubicBezTo>
                <a:cubicBezTo>
                  <a:pt x="616669" y="258091"/>
                  <a:pt x="481203" y="325825"/>
                  <a:pt x="444917" y="277444"/>
                </a:cubicBezTo>
                <a:cubicBezTo>
                  <a:pt x="408631" y="229063"/>
                  <a:pt x="464269" y="18605"/>
                  <a:pt x="415888" y="1672"/>
                </a:cubicBezTo>
                <a:cubicBezTo>
                  <a:pt x="367507" y="-15261"/>
                  <a:pt x="232040" y="100853"/>
                  <a:pt x="169145" y="1468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825496" y="4509120"/>
            <a:ext cx="703610" cy="69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feld 67"/>
          <p:cNvSpPr txBox="1"/>
          <p:nvPr/>
        </p:nvSpPr>
        <p:spPr>
          <a:xfrm>
            <a:off x="1013079" y="5643813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1553079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158936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179528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907704" y="5511656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06400" y="5500262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/>
          <p:cNvSpPr txBox="1"/>
          <p:nvPr/>
        </p:nvSpPr>
        <p:spPr>
          <a:xfrm>
            <a:off x="1703149" y="4282978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138563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V="1">
            <a:off x="1043608" y="1480457"/>
            <a:ext cx="2251135" cy="43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4788024" y="1484784"/>
            <a:ext cx="30243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 5"/>
          <p:cNvSpPr/>
          <p:nvPr/>
        </p:nvSpPr>
        <p:spPr>
          <a:xfrm>
            <a:off x="3265714" y="74022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22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4020456" y="49148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</a:t>
            </a:r>
            <a:endParaRPr lang="de-DE" sz="2400" b="1" dirty="0"/>
          </a:p>
        </p:txBody>
      </p:sp>
      <p:sp>
        <p:nvSpPr>
          <p:cNvPr id="10" name="Freihandform 9"/>
          <p:cNvSpPr/>
          <p:nvPr/>
        </p:nvSpPr>
        <p:spPr>
          <a:xfrm>
            <a:off x="3251200" y="1465944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72353" y="2297832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241317" y="227125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3803170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341685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6298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3482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3803170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5341684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5796136" y="3428142"/>
            <a:ext cx="3127743" cy="3108436"/>
            <a:chOff x="5796136" y="3428142"/>
            <a:chExt cx="3127743" cy="3108436"/>
          </a:xfrm>
        </p:grpSpPr>
        <p:sp>
          <p:nvSpPr>
            <p:cNvPr id="25" name="Ellipse 24"/>
            <p:cNvSpPr/>
            <p:nvPr/>
          </p:nvSpPr>
          <p:spPr>
            <a:xfrm>
              <a:off x="5815442" y="3428142"/>
              <a:ext cx="3108437" cy="310843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0800000">
              <a:off x="5815441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7" name="Bogen 26"/>
            <p:cNvSpPr/>
            <p:nvPr/>
          </p:nvSpPr>
          <p:spPr>
            <a:xfrm>
              <a:off x="5796136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>
            <a:off x="5805788" y="4247600"/>
            <a:ext cx="3127743" cy="1488828"/>
            <a:chOff x="1952471" y="4375809"/>
            <a:chExt cx="3127743" cy="1488828"/>
          </a:xfrm>
        </p:grpSpPr>
        <p:sp>
          <p:nvSpPr>
            <p:cNvPr id="28" name="Bogen 27"/>
            <p:cNvSpPr/>
            <p:nvPr/>
          </p:nvSpPr>
          <p:spPr>
            <a:xfrm rot="10800000">
              <a:off x="1971777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9" name="Bogen 28"/>
            <p:cNvSpPr/>
            <p:nvPr/>
          </p:nvSpPr>
          <p:spPr>
            <a:xfrm>
              <a:off x="1952471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2" name="Bogen 31"/>
          <p:cNvSpPr/>
          <p:nvPr/>
        </p:nvSpPr>
        <p:spPr>
          <a:xfrm rot="11454721">
            <a:off x="6392720" y="423065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953878">
            <a:off x="6386733" y="402895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776775" y="4064000"/>
            <a:ext cx="117511" cy="1074057"/>
          </a:xfrm>
          <a:custGeom>
            <a:avLst/>
            <a:gdLst>
              <a:gd name="connsiteX0" fmla="*/ 117511 w 117511"/>
              <a:gd name="connsiteY0" fmla="*/ 0 h 1074057"/>
              <a:gd name="connsiteX1" fmla="*/ 59454 w 117511"/>
              <a:gd name="connsiteY1" fmla="*/ 304800 h 1074057"/>
              <a:gd name="connsiteX2" fmla="*/ 15911 w 117511"/>
              <a:gd name="connsiteY2" fmla="*/ 609600 h 1074057"/>
              <a:gd name="connsiteX3" fmla="*/ 1396 w 117511"/>
              <a:gd name="connsiteY3" fmla="*/ 827314 h 1074057"/>
              <a:gd name="connsiteX4" fmla="*/ 1396 w 117511"/>
              <a:gd name="connsiteY4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11" h="1074057">
                <a:moveTo>
                  <a:pt x="117511" y="0"/>
                </a:moveTo>
                <a:cubicBezTo>
                  <a:pt x="98158" y="101600"/>
                  <a:pt x="76387" y="203200"/>
                  <a:pt x="59454" y="304800"/>
                </a:cubicBezTo>
                <a:cubicBezTo>
                  <a:pt x="42521" y="406400"/>
                  <a:pt x="25587" y="522514"/>
                  <a:pt x="15911" y="609600"/>
                </a:cubicBezTo>
                <a:cubicBezTo>
                  <a:pt x="6235" y="696686"/>
                  <a:pt x="3815" y="749905"/>
                  <a:pt x="1396" y="827314"/>
                </a:cubicBezTo>
                <a:cubicBezTo>
                  <a:pt x="-1023" y="904723"/>
                  <a:pt x="186" y="989390"/>
                  <a:pt x="1396" y="10740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211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41"/>
          <p:cNvCxnSpPr/>
          <p:nvPr/>
        </p:nvCxnSpPr>
        <p:spPr>
          <a:xfrm flipV="1">
            <a:off x="1643872" y="3212975"/>
            <a:ext cx="6024472" cy="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4710379" y="332656"/>
            <a:ext cx="11188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626006" y="3068960"/>
            <a:ext cx="216024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933818" y="1412775"/>
            <a:ext cx="3600400" cy="3600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2291649" y="3719944"/>
            <a:ext cx="850681" cy="792088"/>
            <a:chOff x="1646501" y="4221087"/>
            <a:chExt cx="850681" cy="792088"/>
          </a:xfrm>
        </p:grpSpPr>
        <p:sp>
          <p:nvSpPr>
            <p:cNvPr id="8" name="Textfeld 7"/>
            <p:cNvSpPr txBox="1"/>
            <p:nvPr/>
          </p:nvSpPr>
          <p:spPr>
            <a:xfrm>
              <a:off x="1646501" y="4305289"/>
              <a:ext cx="693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     </a:t>
              </a:r>
              <a:r>
                <a:rPr lang="de-DE" sz="4000" dirty="0" smtClean="0"/>
                <a:t>S</a:t>
              </a:r>
              <a:endParaRPr lang="de-DE" sz="40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993126" y="4221087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latin typeface="Lucida Sans Unicode"/>
                  <a:cs typeface="Lucida Sans Unicode"/>
                </a:rPr>
                <a:t>₁</a:t>
              </a:r>
              <a:endParaRPr lang="de-DE" sz="2800" dirty="0"/>
            </a:p>
          </p:txBody>
        </p:sp>
      </p:grpSp>
      <p:cxnSp>
        <p:nvCxnSpPr>
          <p:cNvPr id="39" name="Gerade Verbindung mit Pfeil 38"/>
          <p:cNvCxnSpPr/>
          <p:nvPr/>
        </p:nvCxnSpPr>
        <p:spPr>
          <a:xfrm flipH="1">
            <a:off x="6012160" y="1988840"/>
            <a:ext cx="720080" cy="504056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feld 40"/>
          <p:cNvSpPr txBox="1"/>
          <p:nvPr/>
        </p:nvSpPr>
        <p:spPr>
          <a:xfrm>
            <a:off x="6710158" y="1576278"/>
            <a:ext cx="69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D²</a:t>
            </a:r>
            <a:endParaRPr lang="de-DE" sz="4000" dirty="0"/>
          </a:p>
        </p:txBody>
      </p:sp>
      <p:cxnSp>
        <p:nvCxnSpPr>
          <p:cNvPr id="47" name="Gerade Verbindung mit Pfeil 46"/>
          <p:cNvCxnSpPr>
            <a:endCxn id="5" idx="7"/>
          </p:cNvCxnSpPr>
          <p:nvPr/>
        </p:nvCxnSpPr>
        <p:spPr>
          <a:xfrm flipV="1">
            <a:off x="4986046" y="1940041"/>
            <a:ext cx="1020906" cy="984903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5" idx="1"/>
          </p:cNvCxnSpPr>
          <p:nvPr/>
        </p:nvCxnSpPr>
        <p:spPr>
          <a:xfrm flipH="1" flipV="1">
            <a:off x="3461084" y="1940041"/>
            <a:ext cx="1038908" cy="1128919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5" idx="5"/>
          </p:cNvCxnSpPr>
          <p:nvPr/>
        </p:nvCxnSpPr>
        <p:spPr>
          <a:xfrm>
            <a:off x="4986046" y="3555742"/>
            <a:ext cx="1020906" cy="93016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" idx="3"/>
          </p:cNvCxnSpPr>
          <p:nvPr/>
        </p:nvCxnSpPr>
        <p:spPr>
          <a:xfrm flipH="1">
            <a:off x="3461084" y="3356992"/>
            <a:ext cx="1038908" cy="112891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986046" y="3356992"/>
            <a:ext cx="1440160" cy="39750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842030" y="1412776"/>
            <a:ext cx="144016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934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313657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cxnSp>
        <p:nvCxnSpPr>
          <p:cNvPr id="17" name="Gerade Verbindung 16"/>
          <p:cNvCxnSpPr>
            <a:stCxn id="2" idx="1"/>
            <a:endCxn id="2" idx="3"/>
          </p:cNvCxnSpPr>
          <p:nvPr/>
        </p:nvCxnSpPr>
        <p:spPr>
          <a:xfrm>
            <a:off x="788821" y="2295232"/>
            <a:ext cx="3351131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4139952" y="200284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½</a:t>
            </a:r>
            <a:endParaRPr lang="de-DE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𝑰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×{</m:t>
                      </m:r>
                      <m:box>
                        <m:box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>
            <a:off x="5868144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8460432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gen 23"/>
          <p:cNvSpPr/>
          <p:nvPr/>
        </p:nvSpPr>
        <p:spPr>
          <a:xfrm>
            <a:off x="5868144" y="1765793"/>
            <a:ext cx="2592288" cy="1037344"/>
          </a:xfrm>
          <a:prstGeom prst="arc">
            <a:avLst>
              <a:gd name="adj1" fmla="val 10834157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 rot="10800000">
            <a:off x="5863771" y="2283007"/>
            <a:ext cx="2612572" cy="880468"/>
          </a:xfrm>
          <a:custGeom>
            <a:avLst/>
            <a:gdLst>
              <a:gd name="connsiteX0" fmla="*/ 0 w 2612572"/>
              <a:gd name="connsiteY0" fmla="*/ 8379 h 911062"/>
              <a:gd name="connsiteX1" fmla="*/ 812800 w 2612572"/>
              <a:gd name="connsiteY1" fmla="*/ 8379 h 911062"/>
              <a:gd name="connsiteX2" fmla="*/ 986972 w 2612572"/>
              <a:gd name="connsiteY2" fmla="*/ 95465 h 911062"/>
              <a:gd name="connsiteX3" fmla="*/ 1654629 w 2612572"/>
              <a:gd name="connsiteY3" fmla="*/ 821179 h 911062"/>
              <a:gd name="connsiteX4" fmla="*/ 2612572 w 2612572"/>
              <a:gd name="connsiteY4" fmla="*/ 864722 h 911062"/>
              <a:gd name="connsiteX0" fmla="*/ 0 w 2612572"/>
              <a:gd name="connsiteY0" fmla="*/ 32423 h 935106"/>
              <a:gd name="connsiteX1" fmla="*/ 478972 w 2612572"/>
              <a:gd name="connsiteY1" fmla="*/ 3394 h 935106"/>
              <a:gd name="connsiteX2" fmla="*/ 986972 w 2612572"/>
              <a:gd name="connsiteY2" fmla="*/ 119509 h 935106"/>
              <a:gd name="connsiteX3" fmla="*/ 1654629 w 2612572"/>
              <a:gd name="connsiteY3" fmla="*/ 845223 h 935106"/>
              <a:gd name="connsiteX4" fmla="*/ 2612572 w 2612572"/>
              <a:gd name="connsiteY4" fmla="*/ 888766 h 935106"/>
              <a:gd name="connsiteX0" fmla="*/ 0 w 2612572"/>
              <a:gd name="connsiteY0" fmla="*/ 30620 h 933303"/>
              <a:gd name="connsiteX1" fmla="*/ 478972 w 2612572"/>
              <a:gd name="connsiteY1" fmla="*/ 1591 h 933303"/>
              <a:gd name="connsiteX2" fmla="*/ 986972 w 2612572"/>
              <a:gd name="connsiteY2" fmla="*/ 117706 h 933303"/>
              <a:gd name="connsiteX3" fmla="*/ 1654629 w 2612572"/>
              <a:gd name="connsiteY3" fmla="*/ 843420 h 933303"/>
              <a:gd name="connsiteX4" fmla="*/ 2612572 w 2612572"/>
              <a:gd name="connsiteY4" fmla="*/ 886963 h 933303"/>
              <a:gd name="connsiteX0" fmla="*/ 0 w 2612572"/>
              <a:gd name="connsiteY0" fmla="*/ 8401 h 911084"/>
              <a:gd name="connsiteX1" fmla="*/ 551543 w 2612572"/>
              <a:gd name="connsiteY1" fmla="*/ 8400 h 911084"/>
              <a:gd name="connsiteX2" fmla="*/ 986972 w 2612572"/>
              <a:gd name="connsiteY2" fmla="*/ 95487 h 911084"/>
              <a:gd name="connsiteX3" fmla="*/ 1654629 w 2612572"/>
              <a:gd name="connsiteY3" fmla="*/ 821201 h 911084"/>
              <a:gd name="connsiteX4" fmla="*/ 2612572 w 2612572"/>
              <a:gd name="connsiteY4" fmla="*/ 864744 h 91108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95308"/>
              <a:gd name="connsiteX1" fmla="*/ 551543 w 2612572"/>
              <a:gd name="connsiteY1" fmla="*/ 8400 h 895308"/>
              <a:gd name="connsiteX2" fmla="*/ 986972 w 2612572"/>
              <a:gd name="connsiteY2" fmla="*/ 95487 h 895308"/>
              <a:gd name="connsiteX3" fmla="*/ 1654629 w 2612572"/>
              <a:gd name="connsiteY3" fmla="*/ 821201 h 895308"/>
              <a:gd name="connsiteX4" fmla="*/ 2612572 w 2612572"/>
              <a:gd name="connsiteY4" fmla="*/ 864744 h 895308"/>
              <a:gd name="connsiteX0" fmla="*/ 0 w 2612572"/>
              <a:gd name="connsiteY0" fmla="*/ 8401 h 882394"/>
              <a:gd name="connsiteX1" fmla="*/ 551543 w 2612572"/>
              <a:gd name="connsiteY1" fmla="*/ 8400 h 882394"/>
              <a:gd name="connsiteX2" fmla="*/ 986972 w 2612572"/>
              <a:gd name="connsiteY2" fmla="*/ 95487 h 882394"/>
              <a:gd name="connsiteX3" fmla="*/ 1654629 w 2612572"/>
              <a:gd name="connsiteY3" fmla="*/ 821201 h 882394"/>
              <a:gd name="connsiteX4" fmla="*/ 2612572 w 2612572"/>
              <a:gd name="connsiteY4" fmla="*/ 864744 h 88239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78617"/>
              <a:gd name="connsiteX1" fmla="*/ 551543 w 2612572"/>
              <a:gd name="connsiteY1" fmla="*/ 8400 h 878617"/>
              <a:gd name="connsiteX2" fmla="*/ 986972 w 2612572"/>
              <a:gd name="connsiteY2" fmla="*/ 95487 h 878617"/>
              <a:gd name="connsiteX3" fmla="*/ 1654629 w 2612572"/>
              <a:gd name="connsiteY3" fmla="*/ 821201 h 878617"/>
              <a:gd name="connsiteX4" fmla="*/ 2612572 w 2612572"/>
              <a:gd name="connsiteY4" fmla="*/ 864744 h 878617"/>
              <a:gd name="connsiteX0" fmla="*/ 0 w 2612572"/>
              <a:gd name="connsiteY0" fmla="*/ 3226 h 873442"/>
              <a:gd name="connsiteX1" fmla="*/ 551543 w 2612572"/>
              <a:gd name="connsiteY1" fmla="*/ 3225 h 873442"/>
              <a:gd name="connsiteX2" fmla="*/ 986972 w 2612572"/>
              <a:gd name="connsiteY2" fmla="*/ 90312 h 873442"/>
              <a:gd name="connsiteX3" fmla="*/ 1654629 w 2612572"/>
              <a:gd name="connsiteY3" fmla="*/ 816026 h 873442"/>
              <a:gd name="connsiteX4" fmla="*/ 2612572 w 2612572"/>
              <a:gd name="connsiteY4" fmla="*/ 859569 h 873442"/>
              <a:gd name="connsiteX0" fmla="*/ 0 w 2612572"/>
              <a:gd name="connsiteY0" fmla="*/ 43797 h 914013"/>
              <a:gd name="connsiteX1" fmla="*/ 551543 w 2612572"/>
              <a:gd name="connsiteY1" fmla="*/ 254 h 914013"/>
              <a:gd name="connsiteX2" fmla="*/ 986972 w 2612572"/>
              <a:gd name="connsiteY2" fmla="*/ 130883 h 914013"/>
              <a:gd name="connsiteX3" fmla="*/ 1654629 w 2612572"/>
              <a:gd name="connsiteY3" fmla="*/ 856597 h 914013"/>
              <a:gd name="connsiteX4" fmla="*/ 2612572 w 2612572"/>
              <a:gd name="connsiteY4" fmla="*/ 900140 h 914013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5916 h 886132"/>
              <a:gd name="connsiteX1" fmla="*/ 566057 w 2612572"/>
              <a:gd name="connsiteY1" fmla="*/ 30430 h 886132"/>
              <a:gd name="connsiteX2" fmla="*/ 986972 w 2612572"/>
              <a:gd name="connsiteY2" fmla="*/ 103002 h 886132"/>
              <a:gd name="connsiteX3" fmla="*/ 1654629 w 2612572"/>
              <a:gd name="connsiteY3" fmla="*/ 828716 h 886132"/>
              <a:gd name="connsiteX4" fmla="*/ 2612572 w 2612572"/>
              <a:gd name="connsiteY4" fmla="*/ 872259 h 886132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482 h 880468"/>
              <a:gd name="connsiteX1" fmla="*/ 566057 w 2612572"/>
              <a:gd name="connsiteY1" fmla="*/ 15996 h 880468"/>
              <a:gd name="connsiteX2" fmla="*/ 986972 w 2612572"/>
              <a:gd name="connsiteY2" fmla="*/ 88568 h 880468"/>
              <a:gd name="connsiteX3" fmla="*/ 1553029 w 2612572"/>
              <a:gd name="connsiteY3" fmla="*/ 828796 h 880468"/>
              <a:gd name="connsiteX4" fmla="*/ 2612572 w 2612572"/>
              <a:gd name="connsiteY4" fmla="*/ 857825 h 8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880468">
                <a:moveTo>
                  <a:pt x="0" y="1482"/>
                </a:moveTo>
                <a:cubicBezTo>
                  <a:pt x="324152" y="-5775"/>
                  <a:pt x="343505" y="15996"/>
                  <a:pt x="566057" y="15996"/>
                </a:cubicBezTo>
                <a:cubicBezTo>
                  <a:pt x="788609" y="15996"/>
                  <a:pt x="822477" y="-46899"/>
                  <a:pt x="986972" y="88568"/>
                </a:cubicBezTo>
                <a:cubicBezTo>
                  <a:pt x="1151467" y="224035"/>
                  <a:pt x="1383696" y="729616"/>
                  <a:pt x="1553029" y="828796"/>
                </a:cubicBezTo>
                <a:cubicBezTo>
                  <a:pt x="1722362" y="927976"/>
                  <a:pt x="1998133" y="852986"/>
                  <a:pt x="2612572" y="85782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0819551"/>
              <a:gd name="adj2" fmla="val 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 rot="10800000">
            <a:off x="7270260" y="2241477"/>
            <a:ext cx="1190172" cy="359559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33714"/>
              <a:gd name="connsiteY0" fmla="*/ 420914 h 425214"/>
              <a:gd name="connsiteX1" fmla="*/ 275772 w 1233714"/>
              <a:gd name="connsiteY1" fmla="*/ 420914 h 425214"/>
              <a:gd name="connsiteX2" fmla="*/ 899886 w 1233714"/>
              <a:gd name="connsiteY2" fmla="*/ 362858 h 425214"/>
              <a:gd name="connsiteX3" fmla="*/ 1233714 w 1233714"/>
              <a:gd name="connsiteY3" fmla="*/ 0 h 425214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190172"/>
              <a:gd name="connsiteY0" fmla="*/ 355259 h 359559"/>
              <a:gd name="connsiteX1" fmla="*/ 275772 w 1190172"/>
              <a:gd name="connsiteY1" fmla="*/ 355259 h 359559"/>
              <a:gd name="connsiteX2" fmla="*/ 899886 w 1190172"/>
              <a:gd name="connsiteY2" fmla="*/ 297203 h 359559"/>
              <a:gd name="connsiteX3" fmla="*/ 1190172 w 1190172"/>
              <a:gd name="connsiteY3" fmla="*/ 0 h 35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172" h="359559">
                <a:moveTo>
                  <a:pt x="0" y="355259"/>
                </a:moveTo>
                <a:cubicBezTo>
                  <a:pt x="91924" y="355259"/>
                  <a:pt x="125791" y="364935"/>
                  <a:pt x="275772" y="355259"/>
                </a:cubicBezTo>
                <a:cubicBezTo>
                  <a:pt x="425753" y="345583"/>
                  <a:pt x="742648" y="357679"/>
                  <a:pt x="899886" y="297203"/>
                </a:cubicBezTo>
                <a:cubicBezTo>
                  <a:pt x="1057124" y="236727"/>
                  <a:pt x="1153773" y="52690"/>
                  <a:pt x="1190172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5863771" y="2791044"/>
            <a:ext cx="1277257" cy="338128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338128">
                <a:moveTo>
                  <a:pt x="0" y="333828"/>
                </a:moveTo>
                <a:cubicBezTo>
                  <a:pt x="91924" y="333828"/>
                  <a:pt x="125791" y="343504"/>
                  <a:pt x="275772" y="333828"/>
                </a:cubicBezTo>
                <a:cubicBezTo>
                  <a:pt x="425753" y="324152"/>
                  <a:pt x="742648" y="336248"/>
                  <a:pt x="899886" y="275772"/>
                </a:cubicBezTo>
                <a:cubicBezTo>
                  <a:pt x="1057124" y="215296"/>
                  <a:pt x="1224189" y="47927"/>
                  <a:pt x="1277257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5277719"/>
              <a:gd name="adj2" fmla="val 1715787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5868144" y="2098552"/>
            <a:ext cx="2573401" cy="1030619"/>
          </a:xfrm>
          <a:prstGeom prst="arc">
            <a:avLst>
              <a:gd name="adj1" fmla="val 10786730"/>
              <a:gd name="adj2" fmla="val 0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Bogen 31"/>
          <p:cNvSpPr/>
          <p:nvPr/>
        </p:nvSpPr>
        <p:spPr>
          <a:xfrm>
            <a:off x="5854327" y="2105953"/>
            <a:ext cx="2573401" cy="1030619"/>
          </a:xfrm>
          <a:prstGeom prst="arc">
            <a:avLst>
              <a:gd name="adj1" fmla="val 11833284"/>
              <a:gd name="adj2" fmla="val 20214825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>
            <a:off x="5854327" y="2688122"/>
            <a:ext cx="2622016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𝐩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𝐈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×{</m:t>
                      </m:r>
                      <m:box>
                        <m:box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000" b="1" dirty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}</m:t>
                      </m:r>
                      <m:r>
                        <a:rPr lang="de-DE" sz="2000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7452320" y="1340768"/>
            <a:ext cx="413026" cy="76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5435" y="397079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p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210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81585" y="580571"/>
            <a:ext cx="3498528" cy="5370286"/>
          </a:xfrm>
          <a:custGeom>
            <a:avLst/>
            <a:gdLst>
              <a:gd name="connsiteX0" fmla="*/ 435429 w 1198509"/>
              <a:gd name="connsiteY0" fmla="*/ 0 h 4833258"/>
              <a:gd name="connsiteX1" fmla="*/ 1190172 w 1198509"/>
              <a:gd name="connsiteY1" fmla="*/ 1857829 h 4833258"/>
              <a:gd name="connsiteX2" fmla="*/ 0 w 1198509"/>
              <a:gd name="connsiteY2" fmla="*/ 4833258 h 4833258"/>
              <a:gd name="connsiteX3" fmla="*/ 0 w 1198509"/>
              <a:gd name="connsiteY3" fmla="*/ 4833258 h 4833258"/>
              <a:gd name="connsiteX0" fmla="*/ 444614 w 1207694"/>
              <a:gd name="connsiteY0" fmla="*/ 0 h 4898524"/>
              <a:gd name="connsiteX1" fmla="*/ 1199357 w 1207694"/>
              <a:gd name="connsiteY1" fmla="*/ 1857829 h 4898524"/>
              <a:gd name="connsiteX2" fmla="*/ 125300 w 1207694"/>
              <a:gd name="connsiteY2" fmla="*/ 4615543 h 4898524"/>
              <a:gd name="connsiteX3" fmla="*/ 9185 w 1207694"/>
              <a:gd name="connsiteY3" fmla="*/ 4833258 h 4898524"/>
              <a:gd name="connsiteX4" fmla="*/ 9185 w 1207694"/>
              <a:gd name="connsiteY4" fmla="*/ 4833258 h 4898524"/>
              <a:gd name="connsiteX0" fmla="*/ 435429 w 1193214"/>
              <a:gd name="connsiteY0" fmla="*/ 0 h 4833258"/>
              <a:gd name="connsiteX1" fmla="*/ 1190172 w 1193214"/>
              <a:gd name="connsiteY1" fmla="*/ 1857829 h 4833258"/>
              <a:gd name="connsiteX2" fmla="*/ 188687 w 1193214"/>
              <a:gd name="connsiteY2" fmla="*/ 4426857 h 4833258"/>
              <a:gd name="connsiteX3" fmla="*/ 0 w 1193214"/>
              <a:gd name="connsiteY3" fmla="*/ 4833258 h 4833258"/>
              <a:gd name="connsiteX4" fmla="*/ 0 w 1193214"/>
              <a:gd name="connsiteY4" fmla="*/ 4833258 h 4833258"/>
              <a:gd name="connsiteX0" fmla="*/ 574187 w 2257844"/>
              <a:gd name="connsiteY0" fmla="*/ 0 h 4835777"/>
              <a:gd name="connsiteX1" fmla="*/ 1328930 w 2257844"/>
              <a:gd name="connsiteY1" fmla="*/ 1857829 h 4835777"/>
              <a:gd name="connsiteX2" fmla="*/ 327445 w 2257844"/>
              <a:gd name="connsiteY2" fmla="*/ 4426857 h 4835777"/>
              <a:gd name="connsiteX3" fmla="*/ 138758 w 2257844"/>
              <a:gd name="connsiteY3" fmla="*/ 4833258 h 4835777"/>
              <a:gd name="connsiteX4" fmla="*/ 2257844 w 2257844"/>
              <a:gd name="connsiteY4" fmla="*/ 4586515 h 4835777"/>
              <a:gd name="connsiteX0" fmla="*/ 576330 w 2289016"/>
              <a:gd name="connsiteY0" fmla="*/ 0 h 4833860"/>
              <a:gd name="connsiteX1" fmla="*/ 1331073 w 2289016"/>
              <a:gd name="connsiteY1" fmla="*/ 1857829 h 4833860"/>
              <a:gd name="connsiteX2" fmla="*/ 329588 w 2289016"/>
              <a:gd name="connsiteY2" fmla="*/ 4426857 h 4833860"/>
              <a:gd name="connsiteX3" fmla="*/ 140901 w 2289016"/>
              <a:gd name="connsiteY3" fmla="*/ 4833258 h 4833860"/>
              <a:gd name="connsiteX4" fmla="*/ 2289016 w 2289016"/>
              <a:gd name="connsiteY4" fmla="*/ 4513943 h 4833860"/>
              <a:gd name="connsiteX0" fmla="*/ 499405 w 2212091"/>
              <a:gd name="connsiteY0" fmla="*/ 0 h 4839242"/>
              <a:gd name="connsiteX1" fmla="*/ 1254148 w 2212091"/>
              <a:gd name="connsiteY1" fmla="*/ 1857829 h 4839242"/>
              <a:gd name="connsiteX2" fmla="*/ 252663 w 2212091"/>
              <a:gd name="connsiteY2" fmla="*/ 4426857 h 4839242"/>
              <a:gd name="connsiteX3" fmla="*/ 63976 w 2212091"/>
              <a:gd name="connsiteY3" fmla="*/ 4833258 h 4839242"/>
              <a:gd name="connsiteX4" fmla="*/ 1167062 w 2212091"/>
              <a:gd name="connsiteY4" fmla="*/ 4659086 h 4839242"/>
              <a:gd name="connsiteX5" fmla="*/ 2212091 w 2212091"/>
              <a:gd name="connsiteY5" fmla="*/ 4513943 h 4839242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2923291"/>
              <a:gd name="connsiteY0" fmla="*/ 0 h 4978400"/>
              <a:gd name="connsiteX1" fmla="*/ 1254148 w 2923291"/>
              <a:gd name="connsiteY1" fmla="*/ 1857829 h 4978400"/>
              <a:gd name="connsiteX2" fmla="*/ 252663 w 2923291"/>
              <a:gd name="connsiteY2" fmla="*/ 4426857 h 4978400"/>
              <a:gd name="connsiteX3" fmla="*/ 63976 w 2923291"/>
              <a:gd name="connsiteY3" fmla="*/ 4833258 h 4978400"/>
              <a:gd name="connsiteX4" fmla="*/ 1167062 w 2923291"/>
              <a:gd name="connsiteY4" fmla="*/ 4659086 h 4978400"/>
              <a:gd name="connsiteX5" fmla="*/ 2923291 w 2923291"/>
              <a:gd name="connsiteY5" fmla="*/ 4978400 h 4978400"/>
              <a:gd name="connsiteX0" fmla="*/ 723362 w 3147248"/>
              <a:gd name="connsiteY0" fmla="*/ 0 h 4978400"/>
              <a:gd name="connsiteX1" fmla="*/ 1478105 w 3147248"/>
              <a:gd name="connsiteY1" fmla="*/ 1857829 h 4978400"/>
              <a:gd name="connsiteX2" fmla="*/ 84735 w 3147248"/>
              <a:gd name="connsiteY2" fmla="*/ 4572000 h 4978400"/>
              <a:gd name="connsiteX3" fmla="*/ 287933 w 3147248"/>
              <a:gd name="connsiteY3" fmla="*/ 4833258 h 4978400"/>
              <a:gd name="connsiteX4" fmla="*/ 1391019 w 3147248"/>
              <a:gd name="connsiteY4" fmla="*/ 4659086 h 4978400"/>
              <a:gd name="connsiteX5" fmla="*/ 3147248 w 3147248"/>
              <a:gd name="connsiteY5" fmla="*/ 4978400 h 4978400"/>
              <a:gd name="connsiteX0" fmla="*/ 966791 w 3390677"/>
              <a:gd name="connsiteY0" fmla="*/ 0 h 5210923"/>
              <a:gd name="connsiteX1" fmla="*/ 1721534 w 3390677"/>
              <a:gd name="connsiteY1" fmla="*/ 1857829 h 5210923"/>
              <a:gd name="connsiteX2" fmla="*/ 328164 w 3390677"/>
              <a:gd name="connsiteY2" fmla="*/ 4572000 h 5210923"/>
              <a:gd name="connsiteX3" fmla="*/ 81419 w 3390677"/>
              <a:gd name="connsiteY3" fmla="*/ 5210629 h 5210923"/>
              <a:gd name="connsiteX4" fmla="*/ 1634448 w 3390677"/>
              <a:gd name="connsiteY4" fmla="*/ 4659086 h 5210923"/>
              <a:gd name="connsiteX5" fmla="*/ 3390677 w 3390677"/>
              <a:gd name="connsiteY5" fmla="*/ 4978400 h 5210923"/>
              <a:gd name="connsiteX0" fmla="*/ 1015808 w 3439694"/>
              <a:gd name="connsiteY0" fmla="*/ 0 h 5370521"/>
              <a:gd name="connsiteX1" fmla="*/ 1770551 w 3439694"/>
              <a:gd name="connsiteY1" fmla="*/ 1857829 h 5370521"/>
              <a:gd name="connsiteX2" fmla="*/ 377181 w 3439694"/>
              <a:gd name="connsiteY2" fmla="*/ 4572000 h 5370521"/>
              <a:gd name="connsiteX3" fmla="*/ 72379 w 3439694"/>
              <a:gd name="connsiteY3" fmla="*/ 5370286 h 5370521"/>
              <a:gd name="connsiteX4" fmla="*/ 1683465 w 3439694"/>
              <a:gd name="connsiteY4" fmla="*/ 4659086 h 5370521"/>
              <a:gd name="connsiteX5" fmla="*/ 3439694 w 3439694"/>
              <a:gd name="connsiteY5" fmla="*/ 4978400 h 5370521"/>
              <a:gd name="connsiteX0" fmla="*/ 943429 w 3367315"/>
              <a:gd name="connsiteY0" fmla="*/ 0 h 5421411"/>
              <a:gd name="connsiteX1" fmla="*/ 1698172 w 3367315"/>
              <a:gd name="connsiteY1" fmla="*/ 1857829 h 5421411"/>
              <a:gd name="connsiteX2" fmla="*/ 304802 w 3367315"/>
              <a:gd name="connsiteY2" fmla="*/ 4572000 h 5421411"/>
              <a:gd name="connsiteX3" fmla="*/ 0 w 3367315"/>
              <a:gd name="connsiteY3" fmla="*/ 5370286 h 5421411"/>
              <a:gd name="connsiteX4" fmla="*/ 1611086 w 3367315"/>
              <a:gd name="connsiteY4" fmla="*/ 4659086 h 5421411"/>
              <a:gd name="connsiteX5" fmla="*/ 3367315 w 3367315"/>
              <a:gd name="connsiteY5" fmla="*/ 4978400 h 5421411"/>
              <a:gd name="connsiteX0" fmla="*/ 944003 w 3367889"/>
              <a:gd name="connsiteY0" fmla="*/ 0 h 5370286"/>
              <a:gd name="connsiteX1" fmla="*/ 1698746 w 3367889"/>
              <a:gd name="connsiteY1" fmla="*/ 1857829 h 5370286"/>
              <a:gd name="connsiteX2" fmla="*/ 305376 w 3367889"/>
              <a:gd name="connsiteY2" fmla="*/ 4572000 h 5370286"/>
              <a:gd name="connsiteX3" fmla="*/ 574 w 3367889"/>
              <a:gd name="connsiteY3" fmla="*/ 5370286 h 5370286"/>
              <a:gd name="connsiteX4" fmla="*/ 1611660 w 3367889"/>
              <a:gd name="connsiteY4" fmla="*/ 4659086 h 5370286"/>
              <a:gd name="connsiteX5" fmla="*/ 3367889 w 3367889"/>
              <a:gd name="connsiteY5" fmla="*/ 4978400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089157 w 3498528"/>
              <a:gd name="connsiteY1" fmla="*/ 1973944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528" h="5370286">
                <a:moveTo>
                  <a:pt x="944014" y="0"/>
                </a:moveTo>
                <a:cubicBezTo>
                  <a:pt x="1357671" y="526143"/>
                  <a:pt x="1195595" y="1211944"/>
                  <a:pt x="1089157" y="1973944"/>
                </a:cubicBezTo>
                <a:cubicBezTo>
                  <a:pt x="982719" y="2735944"/>
                  <a:pt x="503749" y="4076095"/>
                  <a:pt x="305387" y="4572000"/>
                </a:cubicBezTo>
                <a:cubicBezTo>
                  <a:pt x="107025" y="5067905"/>
                  <a:pt x="44128" y="5370769"/>
                  <a:pt x="585" y="5370286"/>
                </a:cubicBezTo>
                <a:cubicBezTo>
                  <a:pt x="-28442" y="5369964"/>
                  <a:pt x="1028681" y="4685696"/>
                  <a:pt x="1611671" y="4659086"/>
                </a:cubicBezTo>
                <a:cubicBezTo>
                  <a:pt x="2194662" y="4632477"/>
                  <a:pt x="3145347" y="4988077"/>
                  <a:pt x="3498528" y="52106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187624" y="1489724"/>
            <a:ext cx="54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X</a:t>
            </a:r>
            <a:endParaRPr lang="de-DE" sz="48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56237" y="398689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 rot="19424633"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190020" y="764704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6241300" y="1296967"/>
            <a:ext cx="1065792" cy="653835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reihandform 9"/>
          <p:cNvSpPr/>
          <p:nvPr/>
        </p:nvSpPr>
        <p:spPr>
          <a:xfrm>
            <a:off x="1814286" y="2873829"/>
            <a:ext cx="1727200" cy="1582057"/>
          </a:xfrm>
          <a:custGeom>
            <a:avLst/>
            <a:gdLst>
              <a:gd name="connsiteX0" fmla="*/ 0 w 1727200"/>
              <a:gd name="connsiteY0" fmla="*/ 1582057 h 1582057"/>
              <a:gd name="connsiteX1" fmla="*/ 464457 w 1727200"/>
              <a:gd name="connsiteY1" fmla="*/ 174171 h 1582057"/>
              <a:gd name="connsiteX2" fmla="*/ 1378857 w 1727200"/>
              <a:gd name="connsiteY2" fmla="*/ 1030514 h 1582057"/>
              <a:gd name="connsiteX3" fmla="*/ 1727200 w 1727200"/>
              <a:gd name="connsiteY3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1582057">
                <a:moveTo>
                  <a:pt x="0" y="1582057"/>
                </a:moveTo>
                <a:cubicBezTo>
                  <a:pt x="117324" y="924076"/>
                  <a:pt x="234648" y="266095"/>
                  <a:pt x="464457" y="174171"/>
                </a:cubicBezTo>
                <a:cubicBezTo>
                  <a:pt x="694266" y="82247"/>
                  <a:pt x="1168400" y="1059542"/>
                  <a:pt x="1378857" y="1030514"/>
                </a:cubicBezTo>
                <a:cubicBezTo>
                  <a:pt x="1589314" y="1001486"/>
                  <a:pt x="1658257" y="500743"/>
                  <a:pt x="17272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58434" y="4400033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485634" y="2817977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502998" y="284966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u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5660571" y="899480"/>
            <a:ext cx="2032000" cy="653549"/>
          </a:xfrm>
          <a:custGeom>
            <a:avLst/>
            <a:gdLst>
              <a:gd name="connsiteX0" fmla="*/ 0 w 2032000"/>
              <a:gd name="connsiteY0" fmla="*/ 653549 h 653549"/>
              <a:gd name="connsiteX1" fmla="*/ 1204686 w 2032000"/>
              <a:gd name="connsiteY1" fmla="*/ 421320 h 653549"/>
              <a:gd name="connsiteX2" fmla="*/ 1045029 w 2032000"/>
              <a:gd name="connsiteY2" fmla="*/ 406 h 653549"/>
              <a:gd name="connsiteX3" fmla="*/ 769258 w 2032000"/>
              <a:gd name="connsiteY3" fmla="*/ 348749 h 653549"/>
              <a:gd name="connsiteX4" fmla="*/ 2032000 w 2032000"/>
              <a:gd name="connsiteY4" fmla="*/ 595491 h 65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653549">
                <a:moveTo>
                  <a:pt x="0" y="653549"/>
                </a:moveTo>
                <a:cubicBezTo>
                  <a:pt x="515257" y="591863"/>
                  <a:pt x="1030515" y="530177"/>
                  <a:pt x="1204686" y="421320"/>
                </a:cubicBezTo>
                <a:cubicBezTo>
                  <a:pt x="1378857" y="312463"/>
                  <a:pt x="1117600" y="12501"/>
                  <a:pt x="1045029" y="406"/>
                </a:cubicBezTo>
                <a:cubicBezTo>
                  <a:pt x="972458" y="-11689"/>
                  <a:pt x="604763" y="249568"/>
                  <a:pt x="769258" y="348749"/>
                </a:cubicBezTo>
                <a:cubicBezTo>
                  <a:pt x="933753" y="447930"/>
                  <a:pt x="1831219" y="547110"/>
                  <a:pt x="2032000" y="5954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645674" y="3311334"/>
            <a:ext cx="342150" cy="477706"/>
          </a:xfrm>
          <a:prstGeom prst="straightConnector1">
            <a:avLst/>
          </a:prstGeom>
          <a:noFill/>
          <a:ln w="38100">
            <a:solidFill>
              <a:schemeClr val="tx2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352064" y="1408686"/>
            <a:ext cx="217636" cy="42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6869221" y="947021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f(u)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583072" y="1416235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640955" y="151059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441691" y="937748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350" y="222625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g</a:t>
            </a:r>
            <a:endParaRPr lang="de-DE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475656" y="908720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14359" y="1035882"/>
            <a:ext cx="35126" cy="28911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2506639" y="67861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f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904839" y="1020192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788875" y="1150821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427849" y="1237907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038439" y="1150821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071096" y="888525"/>
            <a:ext cx="341086" cy="19412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hteck 21"/>
          <p:cNvSpPr/>
          <p:nvPr/>
        </p:nvSpPr>
        <p:spPr>
          <a:xfrm>
            <a:off x="6084168" y="790921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>
            <a:off x="5667626" y="792881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6084168" y="2807145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feld 24"/>
          <p:cNvSpPr txBox="1"/>
          <p:nvPr/>
        </p:nvSpPr>
        <p:spPr>
          <a:xfrm>
            <a:off x="7114200" y="2777326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5127626" y="882646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28" name="Gerade Verbindung mit Pfeil 27"/>
          <p:cNvCxnSpPr>
            <a:stCxn id="22" idx="1"/>
          </p:cNvCxnSpPr>
          <p:nvPr/>
        </p:nvCxnSpPr>
        <p:spPr>
          <a:xfrm flipH="1">
            <a:off x="5667626" y="1600921"/>
            <a:ext cx="416542" cy="1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2" idx="2"/>
          </p:cNvCxnSpPr>
          <p:nvPr/>
        </p:nvCxnSpPr>
        <p:spPr>
          <a:xfrm>
            <a:off x="7164168" y="2410921"/>
            <a:ext cx="0" cy="39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6985570" y="79687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Lucida Sans Unicode"/>
                <a:cs typeface="Lucida Sans Unicode"/>
              </a:rPr>
              <a:t>X×Y</a:t>
            </a:r>
            <a:endParaRPr lang="de-DE" sz="4000" b="1" dirty="0"/>
          </a:p>
        </p:txBody>
      </p:sp>
      <p:sp>
        <p:nvSpPr>
          <p:cNvPr id="35" name="Freihandform 34"/>
          <p:cNvSpPr/>
          <p:nvPr/>
        </p:nvSpPr>
        <p:spPr>
          <a:xfrm>
            <a:off x="6324538" y="886847"/>
            <a:ext cx="976197" cy="1259256"/>
          </a:xfrm>
          <a:custGeom>
            <a:avLst/>
            <a:gdLst>
              <a:gd name="connsiteX0" fmla="*/ 410091 w 976197"/>
              <a:gd name="connsiteY0" fmla="*/ 869382 h 1259256"/>
              <a:gd name="connsiteX1" fmla="*/ 337519 w 976197"/>
              <a:gd name="connsiteY1" fmla="*/ 564582 h 1259256"/>
              <a:gd name="connsiteX2" fmla="*/ 526205 w 976197"/>
              <a:gd name="connsiteY2" fmla="*/ 172696 h 1259256"/>
              <a:gd name="connsiteX3" fmla="*/ 264948 w 976197"/>
              <a:gd name="connsiteY3" fmla="*/ 13039 h 1259256"/>
              <a:gd name="connsiteX4" fmla="*/ 3691 w 976197"/>
              <a:gd name="connsiteY4" fmla="*/ 492010 h 1259256"/>
              <a:gd name="connsiteX5" fmla="*/ 468148 w 976197"/>
              <a:gd name="connsiteY5" fmla="*/ 1246753 h 1259256"/>
              <a:gd name="connsiteX6" fmla="*/ 976148 w 976197"/>
              <a:gd name="connsiteY6" fmla="*/ 956467 h 1259256"/>
              <a:gd name="connsiteX7" fmla="*/ 410091 w 976197"/>
              <a:gd name="connsiteY7" fmla="*/ 869382 h 125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6197" h="1259256">
                <a:moveTo>
                  <a:pt x="410091" y="869382"/>
                </a:moveTo>
                <a:cubicBezTo>
                  <a:pt x="303653" y="804068"/>
                  <a:pt x="318167" y="680696"/>
                  <a:pt x="337519" y="564582"/>
                </a:cubicBezTo>
                <a:cubicBezTo>
                  <a:pt x="356871" y="448468"/>
                  <a:pt x="538300" y="264620"/>
                  <a:pt x="526205" y="172696"/>
                </a:cubicBezTo>
                <a:cubicBezTo>
                  <a:pt x="514110" y="80772"/>
                  <a:pt x="352034" y="-40180"/>
                  <a:pt x="264948" y="13039"/>
                </a:cubicBezTo>
                <a:cubicBezTo>
                  <a:pt x="177862" y="66258"/>
                  <a:pt x="-30176" y="286391"/>
                  <a:pt x="3691" y="492010"/>
                </a:cubicBezTo>
                <a:cubicBezTo>
                  <a:pt x="37558" y="697629"/>
                  <a:pt x="306072" y="1169344"/>
                  <a:pt x="468148" y="1246753"/>
                </a:cubicBezTo>
                <a:cubicBezTo>
                  <a:pt x="630224" y="1324163"/>
                  <a:pt x="980986" y="1019362"/>
                  <a:pt x="976148" y="956467"/>
                </a:cubicBezTo>
                <a:cubicBezTo>
                  <a:pt x="971310" y="893572"/>
                  <a:pt x="516529" y="934696"/>
                  <a:pt x="410091" y="86938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6693473" y="171083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endCxn id="37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4944924" y="3518536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6404541" y="4232856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>
            <a:stCxn id="53" idx="0"/>
          </p:cNvCxnSpPr>
          <p:nvPr/>
        </p:nvCxnSpPr>
        <p:spPr>
          <a:xfrm flipH="1" flipV="1">
            <a:off x="7409925" y="4232856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/>
          <p:cNvSpPr/>
          <p:nvPr/>
        </p:nvSpPr>
        <p:spPr>
          <a:xfrm>
            <a:off x="7206488" y="48290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57"/>
          <p:cNvCxnSpPr/>
          <p:nvPr/>
        </p:nvCxnSpPr>
        <p:spPr>
          <a:xfrm flipH="1">
            <a:off x="6660169" y="4380656"/>
            <a:ext cx="503999" cy="6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6912168" y="4528457"/>
            <a:ext cx="438983" cy="50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7351151" y="4779093"/>
            <a:ext cx="283363" cy="4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7492832" y="4903484"/>
            <a:ext cx="212818" cy="40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7351151" y="4627442"/>
            <a:ext cx="141681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7114200" y="5029729"/>
            <a:ext cx="64998" cy="12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984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992" y="108823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1577610" y="823143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>
            <a:stCxn id="3" idx="0"/>
          </p:cNvCxnSpPr>
          <p:nvPr/>
        </p:nvCxnSpPr>
        <p:spPr>
          <a:xfrm flipH="1" flipV="1">
            <a:off x="2582994" y="823143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/>
          <p:cNvSpPr/>
          <p:nvPr/>
        </p:nvSpPr>
        <p:spPr>
          <a:xfrm>
            <a:off x="2085237" y="81624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 flipV="1">
            <a:off x="2229901" y="970943"/>
            <a:ext cx="768412" cy="64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 flipV="1">
            <a:off x="2229901" y="1118744"/>
            <a:ext cx="465387" cy="7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2171234" y="1295480"/>
            <a:ext cx="58666" cy="45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833238" y="970943"/>
            <a:ext cx="251999" cy="77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476853" y="3922283"/>
            <a:ext cx="1513348" cy="2475860"/>
            <a:chOff x="6516216" y="692696"/>
            <a:chExt cx="1440408" cy="3534590"/>
          </a:xfrm>
        </p:grpSpPr>
        <p:sp>
          <p:nvSpPr>
            <p:cNvPr id="24" name="Ellipse 23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>
              <a:stCxn id="24" idx="0"/>
              <a:endCxn id="25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>
              <a:stCxn id="24" idx="4"/>
              <a:endCxn id="25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Freihandform 34"/>
          <p:cNvSpPr/>
          <p:nvPr/>
        </p:nvSpPr>
        <p:spPr>
          <a:xfrm rot="19424633">
            <a:off x="2192068" y="4871681"/>
            <a:ext cx="873036" cy="577064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2838104 w 4826561"/>
              <a:gd name="connsiteY0" fmla="*/ 0 h 1553965"/>
              <a:gd name="connsiteX1" fmla="*/ 2570 w 4826561"/>
              <a:gd name="connsiteY1" fmla="*/ 1532831 h 1553965"/>
              <a:gd name="connsiteX2" fmla="*/ 3447704 w 4826561"/>
              <a:gd name="connsiteY2" fmla="*/ 899886 h 1553965"/>
              <a:gd name="connsiteX3" fmla="*/ 4275018 w 4826561"/>
              <a:gd name="connsiteY3" fmla="*/ 1001486 h 1553965"/>
              <a:gd name="connsiteX4" fmla="*/ 4826561 w 4826561"/>
              <a:gd name="connsiteY4" fmla="*/ 566057 h 1553965"/>
              <a:gd name="connsiteX0" fmla="*/ 0 w 4823991"/>
              <a:gd name="connsiteY0" fmla="*/ 966775 h 987909"/>
              <a:gd name="connsiteX1" fmla="*/ 3445134 w 4823991"/>
              <a:gd name="connsiteY1" fmla="*/ 333830 h 987909"/>
              <a:gd name="connsiteX2" fmla="*/ 4272448 w 4823991"/>
              <a:gd name="connsiteY2" fmla="*/ 435430 h 987909"/>
              <a:gd name="connsiteX3" fmla="*/ 4823991 w 4823991"/>
              <a:gd name="connsiteY3" fmla="*/ 1 h 987909"/>
              <a:gd name="connsiteX0" fmla="*/ -1 w 5754381"/>
              <a:gd name="connsiteY0" fmla="*/ 2 h 622699"/>
              <a:gd name="connsiteX1" fmla="*/ 4375524 w 5754381"/>
              <a:gd name="connsiteY1" fmla="*/ 499316 h 622699"/>
              <a:gd name="connsiteX2" fmla="*/ 5202838 w 5754381"/>
              <a:gd name="connsiteY2" fmla="*/ 600916 h 622699"/>
              <a:gd name="connsiteX3" fmla="*/ 5754381 w 5754381"/>
              <a:gd name="connsiteY3" fmla="*/ 165487 h 622699"/>
              <a:gd name="connsiteX0" fmla="*/ -1 w 5754381"/>
              <a:gd name="connsiteY0" fmla="*/ 418243 h 1021474"/>
              <a:gd name="connsiteX1" fmla="*/ 1189777 w 5754381"/>
              <a:gd name="connsiteY1" fmla="*/ 10430 h 1021474"/>
              <a:gd name="connsiteX2" fmla="*/ 5202838 w 5754381"/>
              <a:gd name="connsiteY2" fmla="*/ 1019157 h 1021474"/>
              <a:gd name="connsiteX3" fmla="*/ 5754381 w 5754381"/>
              <a:gd name="connsiteY3" fmla="*/ 583728 h 1021474"/>
              <a:gd name="connsiteX0" fmla="*/ -1 w 5754381"/>
              <a:gd name="connsiteY0" fmla="*/ 449106 h 1807904"/>
              <a:gd name="connsiteX1" fmla="*/ 1189777 w 5754381"/>
              <a:gd name="connsiteY1" fmla="*/ 41293 h 1807904"/>
              <a:gd name="connsiteX2" fmla="*/ 1550205 w 5754381"/>
              <a:gd name="connsiteY2" fmla="*/ 1806482 h 1807904"/>
              <a:gd name="connsiteX3" fmla="*/ 5754381 w 5754381"/>
              <a:gd name="connsiteY3" fmla="*/ 614591 h 1807904"/>
              <a:gd name="connsiteX0" fmla="*/ -1 w 2109959"/>
              <a:gd name="connsiteY0" fmla="*/ 449106 h 1807904"/>
              <a:gd name="connsiteX1" fmla="*/ 1189777 w 2109959"/>
              <a:gd name="connsiteY1" fmla="*/ 41293 h 1807904"/>
              <a:gd name="connsiteX2" fmla="*/ 1550205 w 2109959"/>
              <a:gd name="connsiteY2" fmla="*/ 1806482 h 1807904"/>
              <a:gd name="connsiteX3" fmla="*/ 2109958 w 2109959"/>
              <a:gd name="connsiteY3" fmla="*/ 1714753 h 1807904"/>
              <a:gd name="connsiteX0" fmla="*/ -1 w 2562017"/>
              <a:gd name="connsiteY0" fmla="*/ 449106 h 1807904"/>
              <a:gd name="connsiteX1" fmla="*/ 1189777 w 2562017"/>
              <a:gd name="connsiteY1" fmla="*/ 41293 h 1807904"/>
              <a:gd name="connsiteX2" fmla="*/ 1550205 w 2562017"/>
              <a:gd name="connsiteY2" fmla="*/ 1806482 h 1807904"/>
              <a:gd name="connsiteX3" fmla="*/ 2562017 w 2562017"/>
              <a:gd name="connsiteY3" fmla="*/ 1631025 h 1807904"/>
              <a:gd name="connsiteX0" fmla="*/ -1 w 2885855"/>
              <a:gd name="connsiteY0" fmla="*/ 449106 h 1807904"/>
              <a:gd name="connsiteX1" fmla="*/ 1189777 w 2885855"/>
              <a:gd name="connsiteY1" fmla="*/ 41293 h 1807904"/>
              <a:gd name="connsiteX2" fmla="*/ 1550205 w 2885855"/>
              <a:gd name="connsiteY2" fmla="*/ 1806482 h 1807904"/>
              <a:gd name="connsiteX3" fmla="*/ 2885855 w 2885855"/>
              <a:gd name="connsiteY3" fmla="*/ 1581946 h 1807904"/>
              <a:gd name="connsiteX0" fmla="*/ -1 w 2885855"/>
              <a:gd name="connsiteY0" fmla="*/ 463590 h 2108153"/>
              <a:gd name="connsiteX1" fmla="*/ 1189777 w 2885855"/>
              <a:gd name="connsiteY1" fmla="*/ 55777 h 2108153"/>
              <a:gd name="connsiteX2" fmla="*/ 1772118 w 2885855"/>
              <a:gd name="connsiteY2" fmla="*/ 2106914 h 2108153"/>
              <a:gd name="connsiteX3" fmla="*/ 2885855 w 2885855"/>
              <a:gd name="connsiteY3" fmla="*/ 1596430 h 2108153"/>
              <a:gd name="connsiteX0" fmla="*/ -1 w 2588290"/>
              <a:gd name="connsiteY0" fmla="*/ 463590 h 2948406"/>
              <a:gd name="connsiteX1" fmla="*/ 1189777 w 2588290"/>
              <a:gd name="connsiteY1" fmla="*/ 55777 h 2948406"/>
              <a:gd name="connsiteX2" fmla="*/ 1772118 w 2588290"/>
              <a:gd name="connsiteY2" fmla="*/ 2106914 h 2948406"/>
              <a:gd name="connsiteX3" fmla="*/ 2588289 w 2588290"/>
              <a:gd name="connsiteY3" fmla="*/ 2945216 h 2948406"/>
              <a:gd name="connsiteX0" fmla="*/ -1 w 2075431"/>
              <a:gd name="connsiteY0" fmla="*/ 463590 h 2108153"/>
              <a:gd name="connsiteX1" fmla="*/ 1189777 w 2075431"/>
              <a:gd name="connsiteY1" fmla="*/ 55777 h 2108153"/>
              <a:gd name="connsiteX2" fmla="*/ 1772118 w 2075431"/>
              <a:gd name="connsiteY2" fmla="*/ 2106914 h 2108153"/>
              <a:gd name="connsiteX3" fmla="*/ 2075430 w 2075431"/>
              <a:gd name="connsiteY3" fmla="*/ 2084487 h 2108153"/>
              <a:gd name="connsiteX0" fmla="*/ -1 w 2606376"/>
              <a:gd name="connsiteY0" fmla="*/ 463590 h 2905225"/>
              <a:gd name="connsiteX1" fmla="*/ 1189777 w 2606376"/>
              <a:gd name="connsiteY1" fmla="*/ 55777 h 2905225"/>
              <a:gd name="connsiteX2" fmla="*/ 1772118 w 2606376"/>
              <a:gd name="connsiteY2" fmla="*/ 2106914 h 2905225"/>
              <a:gd name="connsiteX3" fmla="*/ 2606376 w 2606376"/>
              <a:gd name="connsiteY3" fmla="*/ 2901889 h 2905225"/>
              <a:gd name="connsiteX0" fmla="*/ -1 w 2606376"/>
              <a:gd name="connsiteY0" fmla="*/ 463590 h 2901890"/>
              <a:gd name="connsiteX1" fmla="*/ 1189777 w 2606376"/>
              <a:gd name="connsiteY1" fmla="*/ 55777 h 2901890"/>
              <a:gd name="connsiteX2" fmla="*/ 1772118 w 2606376"/>
              <a:gd name="connsiteY2" fmla="*/ 2106914 h 2901890"/>
              <a:gd name="connsiteX3" fmla="*/ 2606376 w 2606376"/>
              <a:gd name="connsiteY3" fmla="*/ 2901889 h 2901890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376" h="2890526">
                <a:moveTo>
                  <a:pt x="-1" y="452226"/>
                </a:moveTo>
                <a:cubicBezTo>
                  <a:pt x="101599" y="602207"/>
                  <a:pt x="923190" y="-192407"/>
                  <a:pt x="1189777" y="44413"/>
                </a:cubicBezTo>
                <a:cubicBezTo>
                  <a:pt x="1456364" y="281233"/>
                  <a:pt x="1244789" y="1501315"/>
                  <a:pt x="1599519" y="1873143"/>
                </a:cubicBezTo>
                <a:cubicBezTo>
                  <a:pt x="1960824" y="2320071"/>
                  <a:pt x="2005649" y="2363715"/>
                  <a:pt x="2606376" y="2890525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/>
          <p:cNvGrpSpPr/>
          <p:nvPr/>
        </p:nvGrpSpPr>
        <p:grpSpPr>
          <a:xfrm>
            <a:off x="2998313" y="4103147"/>
            <a:ext cx="1603750" cy="2329772"/>
            <a:chOff x="4572000" y="3668340"/>
            <a:chExt cx="2160488" cy="3138546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4572000" y="5964223"/>
              <a:ext cx="2160488" cy="842663"/>
              <a:chOff x="6516216" y="3384623"/>
              <a:chExt cx="1440408" cy="842663"/>
            </a:xfrm>
          </p:grpSpPr>
          <p:sp>
            <p:nvSpPr>
              <p:cNvPr id="57" name="Bogen 56"/>
              <p:cNvSpPr/>
              <p:nvPr/>
            </p:nvSpPr>
            <p:spPr>
              <a:xfrm rot="5400000">
                <a:off x="6840500" y="3111162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Bogen 57"/>
              <p:cNvSpPr/>
              <p:nvPr/>
            </p:nvSpPr>
            <p:spPr>
              <a:xfrm rot="16200000">
                <a:off x="6840252" y="3060587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2" name="Gerade Verbindung 61"/>
            <p:cNvCxnSpPr>
              <a:stCxn id="57" idx="2"/>
            </p:cNvCxnSpPr>
            <p:nvPr/>
          </p:nvCxnSpPr>
          <p:spPr>
            <a:xfrm flipV="1">
              <a:off x="4573127" y="3668340"/>
              <a:ext cx="1078931" cy="2727693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Gerade Verbindung 63"/>
            <p:cNvCxnSpPr>
              <a:stCxn id="57" idx="0"/>
            </p:cNvCxnSpPr>
            <p:nvPr/>
          </p:nvCxnSpPr>
          <p:spPr>
            <a:xfrm flipH="1" flipV="1">
              <a:off x="5652430" y="3668340"/>
              <a:ext cx="1080058" cy="274250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0" b="1" i="1" smtClean="0">
                        <a:latin typeface="Cambria Math"/>
                      </a:rPr>
                      <m:t>≅</m:t>
                    </m:r>
                  </m:oMath>
                </a14:m>
                <a:r>
                  <a:rPr lang="de-DE" sz="8000" b="1" dirty="0" smtClean="0"/>
                  <a:t>D²=</a:t>
                </a:r>
                <a:endParaRPr lang="de-DE" sz="8000" b="1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r="-16949" b="-423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lipse 66"/>
          <p:cNvSpPr/>
          <p:nvPr/>
        </p:nvSpPr>
        <p:spPr>
          <a:xfrm>
            <a:off x="6948264" y="4103147"/>
            <a:ext cx="1982154" cy="1982154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355976" y="890716"/>
            <a:ext cx="2283842" cy="228384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8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8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95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1830357" y="1682326"/>
            <a:ext cx="4146947" cy="4146947"/>
          </a:xfrm>
          <a:prstGeom prst="arc">
            <a:avLst>
              <a:gd name="adj1" fmla="val 16200000"/>
              <a:gd name="adj2" fmla="val 19290103"/>
            </a:avLst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3811239" y="1397114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5400000">
            <a:off x="2884697" y="123087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3500000">
            <a:off x="5395405" y="2127407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/>
          <p:cNvSpPr/>
          <p:nvPr/>
        </p:nvSpPr>
        <p:spPr>
          <a:xfrm rot="19240213">
            <a:off x="5416734" y="243482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11191694">
            <a:off x="1827702" y="1697084"/>
            <a:ext cx="4146947" cy="4146947"/>
          </a:xfrm>
          <a:prstGeom prst="arc">
            <a:avLst>
              <a:gd name="adj1" fmla="val 8293987"/>
              <a:gd name="adj2" fmla="val 4638397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716016" y="1805657"/>
            <a:ext cx="254515" cy="2620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491880" y="48691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FF0000"/>
                </a:solidFill>
              </a:rPr>
              <a:t>U</a:t>
            </a:r>
            <a:endParaRPr lang="de-DE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805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671233" y="603681"/>
            <a:ext cx="4231414" cy="3576949"/>
            <a:chOff x="1545060" y="1340531"/>
            <a:chExt cx="4231414" cy="3576949"/>
          </a:xfrm>
        </p:grpSpPr>
        <p:sp>
          <p:nvSpPr>
            <p:cNvPr id="15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Bogen 25"/>
          <p:cNvSpPr/>
          <p:nvPr/>
        </p:nvSpPr>
        <p:spPr>
          <a:xfrm rot="10800000">
            <a:off x="3671233" y="2204972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43543 w 4274955"/>
              <a:gd name="connsiteY0" fmla="*/ 1088512 h 1985349"/>
              <a:gd name="connsiteX1" fmla="*/ 1560012 w 4274955"/>
              <a:gd name="connsiteY1" fmla="*/ 43167 h 1985349"/>
              <a:gd name="connsiteX2" fmla="*/ 2738529 w 4274955"/>
              <a:gd name="connsiteY2" fmla="*/ 40420 h 1985349"/>
              <a:gd name="connsiteX3" fmla="*/ 4274955 w 4274955"/>
              <a:gd name="connsiteY3" fmla="*/ 1056434 h 1985349"/>
              <a:gd name="connsiteX4" fmla="*/ 2158761 w 4274955"/>
              <a:gd name="connsiteY4" fmla="*/ 1056434 h 1985349"/>
              <a:gd name="connsiteX5" fmla="*/ 43543 w 4274955"/>
              <a:gd name="connsiteY5" fmla="*/ 1088512 h 1985349"/>
              <a:gd name="connsiteX0" fmla="*/ 0 w 4274955"/>
              <a:gd name="connsiteY0" fmla="*/ 1132055 h 1985349"/>
              <a:gd name="connsiteX1" fmla="*/ 623903 w 4274955"/>
              <a:gd name="connsiteY1" fmla="*/ 563195 h 1985349"/>
              <a:gd name="connsiteX2" fmla="*/ 2053499 w 4274955"/>
              <a:gd name="connsiteY2" fmla="*/ 420537 h 1985349"/>
              <a:gd name="connsiteX3" fmla="*/ 3551330 w 4274955"/>
              <a:gd name="connsiteY3" fmla="*/ 795163 h 1985349"/>
              <a:gd name="connsiteX4" fmla="*/ 4245926 w 4274955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146570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146570"/>
                </a:moveTo>
                <a:cubicBezTo>
                  <a:pt x="111241" y="954998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25"/>
          <p:cNvSpPr/>
          <p:nvPr/>
        </p:nvSpPr>
        <p:spPr>
          <a:xfrm rot="10800000">
            <a:off x="3671234" y="448806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044969"/>
                </a:moveTo>
                <a:cubicBezTo>
                  <a:pt x="111241" y="853397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3732605" y="4161297"/>
            <a:ext cx="4232388" cy="2112868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322494" y="5884393"/>
            <a:ext cx="1341667" cy="872789"/>
            <a:chOff x="3346435" y="5473691"/>
            <a:chExt cx="1341667" cy="872789"/>
          </a:xfrm>
        </p:grpSpPr>
        <p:sp>
          <p:nvSpPr>
            <p:cNvPr id="30" name="Bogen 29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Bogen 30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 rot="192749">
            <a:off x="5323415" y="3354249"/>
            <a:ext cx="1341667" cy="872789"/>
            <a:chOff x="3346435" y="5473691"/>
            <a:chExt cx="1341667" cy="872789"/>
          </a:xfrm>
        </p:grpSpPr>
        <p:sp>
          <p:nvSpPr>
            <p:cNvPr id="35" name="Bogen 34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Bogen 35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 rot="345429">
            <a:off x="5344295" y="1653880"/>
            <a:ext cx="1341667" cy="872789"/>
            <a:chOff x="3346435" y="5473691"/>
            <a:chExt cx="1341667" cy="872789"/>
          </a:xfrm>
        </p:grpSpPr>
        <p:sp>
          <p:nvSpPr>
            <p:cNvPr id="39" name="Bogen 38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Bogen 39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Bogen 31"/>
            <p:cNvSpPr/>
            <p:nvPr/>
          </p:nvSpPr>
          <p:spPr>
            <a:xfrm rot="10494428">
              <a:off x="3394578" y="5499096"/>
              <a:ext cx="1264801" cy="376028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701 w 1264801"/>
                <a:gd name="connsiteY1" fmla="*/ 43607 h 376028"/>
                <a:gd name="connsiteX2" fmla="*/ 1264801 w 1264801"/>
                <a:gd name="connsiteY2" fmla="*/ 87192 h 37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801" h="376028" stroke="0" extrusionOk="0">
                  <a:moveTo>
                    <a:pt x="9920" y="58819"/>
                  </a:moveTo>
                  <a:cubicBezTo>
                    <a:pt x="186684" y="19123"/>
                    <a:pt x="392693" y="-1313"/>
                    <a:pt x="602196" y="66"/>
                  </a:cubicBezTo>
                  <a:cubicBezTo>
                    <a:pt x="844733" y="1663"/>
                    <a:pt x="1078470" y="32397"/>
                    <a:pt x="1264801" y="87192"/>
                  </a:cubicBezTo>
                  <a:lnTo>
                    <a:pt x="582308" y="376028"/>
                  </a:lnTo>
                  <a:lnTo>
                    <a:pt x="9920" y="58819"/>
                  </a:lnTo>
                  <a:close/>
                </a:path>
                <a:path w="1264801" h="376028" fill="none">
                  <a:moveTo>
                    <a:pt x="0" y="72213"/>
                  </a:moveTo>
                  <a:cubicBezTo>
                    <a:pt x="176764" y="32517"/>
                    <a:pt x="393198" y="42228"/>
                    <a:pt x="602701" y="43607"/>
                  </a:cubicBezTo>
                  <a:cubicBezTo>
                    <a:pt x="845238" y="45204"/>
                    <a:pt x="1078470" y="32397"/>
                    <a:pt x="1264801" y="87192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de-DE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2123729" y="1869398"/>
            <a:ext cx="1368151" cy="7655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p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ℤ≇ℝ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blipFill rotWithShape="1">
                <a:blip r:embed="rId4"/>
                <a:stretch>
                  <a:fillRect l="-1187"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p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</m:d>
                    <m:r>
                      <a:rPr lang="de-DE" sz="26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2600" b="1" i="1" smtClean="0">
                        <a:latin typeface="Cambria Math"/>
                        <a:ea typeface="Cambria Math"/>
                      </a:rPr>
                      <m:t>𝑼</m:t>
                    </m:r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blipFill rotWithShape="1">
                <a:blip r:embed="rId5"/>
                <a:stretch>
                  <a:fillRect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068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5951071">
            <a:off x="3454398" y="516294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3419872" y="5517233"/>
            <a:ext cx="1584176" cy="971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5136131">
            <a:off x="4111891" y="511436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929091" y="122181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5004048" y="530101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U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1636069" y="2657673"/>
            <a:ext cx="2435830" cy="1487000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6458 w 2435830"/>
              <a:gd name="connsiteY0" fmla="*/ 1479553 h 1479553"/>
              <a:gd name="connsiteX1" fmla="*/ 11944 w 2435830"/>
              <a:gd name="connsiteY1" fmla="*/ 1421496 h 1479553"/>
              <a:gd name="connsiteX2" fmla="*/ 215144 w 2435830"/>
              <a:gd name="connsiteY2" fmla="*/ 1218297 h 1479553"/>
              <a:gd name="connsiteX3" fmla="*/ 679601 w 2435830"/>
              <a:gd name="connsiteY3" fmla="*/ 724811 h 1479553"/>
              <a:gd name="connsiteX4" fmla="*/ 1419830 w 2435830"/>
              <a:gd name="connsiteY4" fmla="*/ 695782 h 1479553"/>
              <a:gd name="connsiteX5" fmla="*/ 2029430 w 2435830"/>
              <a:gd name="connsiteY5" fmla="*/ 71668 h 1479553"/>
              <a:gd name="connsiteX6" fmla="*/ 2435830 w 2435830"/>
              <a:gd name="connsiteY6" fmla="*/ 13611 h 1479553"/>
              <a:gd name="connsiteX0" fmla="*/ 26458 w 2435830"/>
              <a:gd name="connsiteY0" fmla="*/ 1487000 h 1487000"/>
              <a:gd name="connsiteX1" fmla="*/ 11944 w 2435830"/>
              <a:gd name="connsiteY1" fmla="*/ 1428943 h 1487000"/>
              <a:gd name="connsiteX2" fmla="*/ 215144 w 2435830"/>
              <a:gd name="connsiteY2" fmla="*/ 1225744 h 1487000"/>
              <a:gd name="connsiteX3" fmla="*/ 679601 w 2435830"/>
              <a:gd name="connsiteY3" fmla="*/ 732258 h 1487000"/>
              <a:gd name="connsiteX4" fmla="*/ 1419830 w 2435830"/>
              <a:gd name="connsiteY4" fmla="*/ 819344 h 1487000"/>
              <a:gd name="connsiteX5" fmla="*/ 2029430 w 2435830"/>
              <a:gd name="connsiteY5" fmla="*/ 79115 h 1487000"/>
              <a:gd name="connsiteX6" fmla="*/ 2435830 w 2435830"/>
              <a:gd name="connsiteY6" fmla="*/ 21058 h 14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830" h="1487000">
                <a:moveTo>
                  <a:pt x="26458" y="1487000"/>
                </a:moveTo>
                <a:cubicBezTo>
                  <a:pt x="20410" y="1485790"/>
                  <a:pt x="-19504" y="1472486"/>
                  <a:pt x="11944" y="1428943"/>
                </a:cubicBezTo>
                <a:cubicBezTo>
                  <a:pt x="43392" y="1385400"/>
                  <a:pt x="103868" y="1341858"/>
                  <a:pt x="215144" y="1225744"/>
                </a:cubicBezTo>
                <a:cubicBezTo>
                  <a:pt x="326420" y="1109630"/>
                  <a:pt x="478820" y="799991"/>
                  <a:pt x="679601" y="732258"/>
                </a:cubicBezTo>
                <a:cubicBezTo>
                  <a:pt x="880382" y="664525"/>
                  <a:pt x="1194859" y="928201"/>
                  <a:pt x="1419830" y="819344"/>
                </a:cubicBezTo>
                <a:cubicBezTo>
                  <a:pt x="1644802" y="710487"/>
                  <a:pt x="1860097" y="212163"/>
                  <a:pt x="2029430" y="79115"/>
                </a:cubicBezTo>
                <a:cubicBezTo>
                  <a:pt x="2198763" y="-53933"/>
                  <a:pt x="2435830" y="21058"/>
                  <a:pt x="2435830" y="210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393954" y="2271940"/>
            <a:ext cx="2648054" cy="1454116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64511 w 2648054"/>
              <a:gd name="connsiteY0" fmla="*/ 1454116 h 1454116"/>
              <a:gd name="connsiteX1" fmla="*/ 49997 w 2648054"/>
              <a:gd name="connsiteY1" fmla="*/ 1396059 h 1454116"/>
              <a:gd name="connsiteX2" fmla="*/ 49997 w 2648054"/>
              <a:gd name="connsiteY2" fmla="*/ 1120288 h 1454116"/>
              <a:gd name="connsiteX3" fmla="*/ 717654 w 2648054"/>
              <a:gd name="connsiteY3" fmla="*/ 699374 h 1454116"/>
              <a:gd name="connsiteX4" fmla="*/ 1457883 w 2648054"/>
              <a:gd name="connsiteY4" fmla="*/ 670345 h 1454116"/>
              <a:gd name="connsiteX5" fmla="*/ 2067483 w 2648054"/>
              <a:gd name="connsiteY5" fmla="*/ 46231 h 1454116"/>
              <a:gd name="connsiteX6" fmla="*/ 2648054 w 2648054"/>
              <a:gd name="connsiteY6" fmla="*/ 46231 h 14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8054" h="1454116">
                <a:moveTo>
                  <a:pt x="64511" y="1454116"/>
                </a:moveTo>
                <a:cubicBezTo>
                  <a:pt x="58463" y="1452906"/>
                  <a:pt x="52416" y="1451697"/>
                  <a:pt x="49997" y="1396059"/>
                </a:cubicBezTo>
                <a:cubicBezTo>
                  <a:pt x="47578" y="1340421"/>
                  <a:pt x="-61279" y="1236402"/>
                  <a:pt x="49997" y="1120288"/>
                </a:cubicBezTo>
                <a:cubicBezTo>
                  <a:pt x="161273" y="1004174"/>
                  <a:pt x="483006" y="774364"/>
                  <a:pt x="717654" y="699374"/>
                </a:cubicBezTo>
                <a:cubicBezTo>
                  <a:pt x="952302" y="624383"/>
                  <a:pt x="1232912" y="779202"/>
                  <a:pt x="1457883" y="670345"/>
                </a:cubicBezTo>
                <a:cubicBezTo>
                  <a:pt x="1682855" y="561488"/>
                  <a:pt x="1869121" y="150250"/>
                  <a:pt x="2067483" y="46231"/>
                </a:cubicBezTo>
                <a:cubicBezTo>
                  <a:pt x="2265845" y="-57788"/>
                  <a:pt x="2648054" y="46231"/>
                  <a:pt x="2648054" y="462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042566" y="1938955"/>
            <a:ext cx="2540001" cy="142831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56 w 2540257"/>
              <a:gd name="connsiteY0" fmla="*/ 1421496 h 1441657"/>
              <a:gd name="connsiteX1" fmla="*/ 116371 w 2540257"/>
              <a:gd name="connsiteY1" fmla="*/ 1421496 h 1441657"/>
              <a:gd name="connsiteX2" fmla="*/ 116371 w 2540257"/>
              <a:gd name="connsiteY2" fmla="*/ 1145725 h 1441657"/>
              <a:gd name="connsiteX3" fmla="*/ 784028 w 2540257"/>
              <a:gd name="connsiteY3" fmla="*/ 724811 h 1441657"/>
              <a:gd name="connsiteX4" fmla="*/ 1524257 w 2540257"/>
              <a:gd name="connsiteY4" fmla="*/ 695782 h 1441657"/>
              <a:gd name="connsiteX5" fmla="*/ 2133857 w 2540257"/>
              <a:gd name="connsiteY5" fmla="*/ 71668 h 1441657"/>
              <a:gd name="connsiteX6" fmla="*/ 2540257 w 2540257"/>
              <a:gd name="connsiteY6" fmla="*/ 13611 h 1441657"/>
              <a:gd name="connsiteX0" fmla="*/ 0 w 2540001"/>
              <a:gd name="connsiteY0" fmla="*/ 1421496 h 1428103"/>
              <a:gd name="connsiteX1" fmla="*/ 213560 w 2540001"/>
              <a:gd name="connsiteY1" fmla="*/ 1348473 h 1428103"/>
              <a:gd name="connsiteX2" fmla="*/ 116115 w 2540001"/>
              <a:gd name="connsiteY2" fmla="*/ 1421496 h 1428103"/>
              <a:gd name="connsiteX3" fmla="*/ 116115 w 2540001"/>
              <a:gd name="connsiteY3" fmla="*/ 1145725 h 1428103"/>
              <a:gd name="connsiteX4" fmla="*/ 783772 w 2540001"/>
              <a:gd name="connsiteY4" fmla="*/ 724811 h 1428103"/>
              <a:gd name="connsiteX5" fmla="*/ 1524001 w 2540001"/>
              <a:gd name="connsiteY5" fmla="*/ 695782 h 1428103"/>
              <a:gd name="connsiteX6" fmla="*/ 2133601 w 2540001"/>
              <a:gd name="connsiteY6" fmla="*/ 71668 h 1428103"/>
              <a:gd name="connsiteX7" fmla="*/ 2540001 w 2540001"/>
              <a:gd name="connsiteY7" fmla="*/ 13611 h 1428103"/>
              <a:gd name="connsiteX0" fmla="*/ 0 w 2540001"/>
              <a:gd name="connsiteY0" fmla="*/ 1407885 h 1414492"/>
              <a:gd name="connsiteX1" fmla="*/ 213560 w 2540001"/>
              <a:gd name="connsiteY1" fmla="*/ 1334862 h 1414492"/>
              <a:gd name="connsiteX2" fmla="*/ 116115 w 2540001"/>
              <a:gd name="connsiteY2" fmla="*/ 1407885 h 1414492"/>
              <a:gd name="connsiteX3" fmla="*/ 116115 w 2540001"/>
              <a:gd name="connsiteY3" fmla="*/ 1132114 h 1414492"/>
              <a:gd name="connsiteX4" fmla="*/ 783772 w 2540001"/>
              <a:gd name="connsiteY4" fmla="*/ 711200 h 1414492"/>
              <a:gd name="connsiteX5" fmla="*/ 1524001 w 2540001"/>
              <a:gd name="connsiteY5" fmla="*/ 682171 h 1414492"/>
              <a:gd name="connsiteX6" fmla="*/ 2133601 w 2540001"/>
              <a:gd name="connsiteY6" fmla="*/ 188685 h 1414492"/>
              <a:gd name="connsiteX7" fmla="*/ 2540001 w 2540001"/>
              <a:gd name="connsiteY7" fmla="*/ 0 h 1414492"/>
              <a:gd name="connsiteX0" fmla="*/ 0 w 2540001"/>
              <a:gd name="connsiteY0" fmla="*/ 1407885 h 1428312"/>
              <a:gd name="connsiteX1" fmla="*/ 116115 w 2540001"/>
              <a:gd name="connsiteY1" fmla="*/ 1407885 h 1428312"/>
              <a:gd name="connsiteX2" fmla="*/ 116115 w 2540001"/>
              <a:gd name="connsiteY2" fmla="*/ 1132114 h 1428312"/>
              <a:gd name="connsiteX3" fmla="*/ 783772 w 2540001"/>
              <a:gd name="connsiteY3" fmla="*/ 711200 h 1428312"/>
              <a:gd name="connsiteX4" fmla="*/ 1524001 w 2540001"/>
              <a:gd name="connsiteY4" fmla="*/ 682171 h 1428312"/>
              <a:gd name="connsiteX5" fmla="*/ 2133601 w 2540001"/>
              <a:gd name="connsiteY5" fmla="*/ 188685 h 1428312"/>
              <a:gd name="connsiteX6" fmla="*/ 2540001 w 2540001"/>
              <a:gd name="connsiteY6" fmla="*/ 0 h 142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1" h="1428312">
                <a:moveTo>
                  <a:pt x="0" y="1407885"/>
                </a:moveTo>
                <a:cubicBezTo>
                  <a:pt x="24191" y="1407885"/>
                  <a:pt x="96763" y="1453847"/>
                  <a:pt x="116115" y="1407885"/>
                </a:cubicBezTo>
                <a:cubicBezTo>
                  <a:pt x="135467" y="1361923"/>
                  <a:pt x="4839" y="1248228"/>
                  <a:pt x="116115" y="1132114"/>
                </a:cubicBezTo>
                <a:cubicBezTo>
                  <a:pt x="227391" y="1016000"/>
                  <a:pt x="549124" y="786190"/>
                  <a:pt x="783772" y="711200"/>
                </a:cubicBezTo>
                <a:cubicBezTo>
                  <a:pt x="1018420" y="636209"/>
                  <a:pt x="1299030" y="769257"/>
                  <a:pt x="1524001" y="682171"/>
                </a:cubicBezTo>
                <a:cubicBezTo>
                  <a:pt x="1748972" y="595085"/>
                  <a:pt x="1964268" y="302380"/>
                  <a:pt x="2133601" y="188685"/>
                </a:cubicBezTo>
                <a:cubicBezTo>
                  <a:pt x="2302934" y="74990"/>
                  <a:pt x="2540001" y="0"/>
                  <a:pt x="25400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843976" y="1520337"/>
            <a:ext cx="2463135" cy="146594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53763 w 2463135"/>
              <a:gd name="connsiteY0" fmla="*/ 1479553 h 1479553"/>
              <a:gd name="connsiteX1" fmla="*/ 39249 w 2463135"/>
              <a:gd name="connsiteY1" fmla="*/ 1421496 h 1479553"/>
              <a:gd name="connsiteX2" fmla="*/ 39249 w 2463135"/>
              <a:gd name="connsiteY2" fmla="*/ 1145725 h 1479553"/>
              <a:gd name="connsiteX3" fmla="*/ 561763 w 2463135"/>
              <a:gd name="connsiteY3" fmla="*/ 449040 h 1479553"/>
              <a:gd name="connsiteX4" fmla="*/ 1447135 w 2463135"/>
              <a:gd name="connsiteY4" fmla="*/ 695782 h 1479553"/>
              <a:gd name="connsiteX5" fmla="*/ 2056735 w 2463135"/>
              <a:gd name="connsiteY5" fmla="*/ 71668 h 1479553"/>
              <a:gd name="connsiteX6" fmla="*/ 2463135 w 2463135"/>
              <a:gd name="connsiteY6" fmla="*/ 13611 h 1479553"/>
              <a:gd name="connsiteX0" fmla="*/ 53763 w 2463135"/>
              <a:gd name="connsiteY0" fmla="*/ 1465942 h 1465942"/>
              <a:gd name="connsiteX1" fmla="*/ 39249 w 2463135"/>
              <a:gd name="connsiteY1" fmla="*/ 1407885 h 1465942"/>
              <a:gd name="connsiteX2" fmla="*/ 39249 w 2463135"/>
              <a:gd name="connsiteY2" fmla="*/ 1132114 h 1465942"/>
              <a:gd name="connsiteX3" fmla="*/ 561763 w 2463135"/>
              <a:gd name="connsiteY3" fmla="*/ 435429 h 1465942"/>
              <a:gd name="connsiteX4" fmla="*/ 1447135 w 2463135"/>
              <a:gd name="connsiteY4" fmla="*/ 682171 h 1465942"/>
              <a:gd name="connsiteX5" fmla="*/ 2114792 w 2463135"/>
              <a:gd name="connsiteY5" fmla="*/ 246743 h 1465942"/>
              <a:gd name="connsiteX6" fmla="*/ 2463135 w 2463135"/>
              <a:gd name="connsiteY6" fmla="*/ 0 h 14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3135" h="1465942">
                <a:moveTo>
                  <a:pt x="53763" y="1465942"/>
                </a:moveTo>
                <a:cubicBezTo>
                  <a:pt x="47715" y="1464732"/>
                  <a:pt x="41668" y="1463523"/>
                  <a:pt x="39249" y="1407885"/>
                </a:cubicBezTo>
                <a:cubicBezTo>
                  <a:pt x="36830" y="1352247"/>
                  <a:pt x="-47837" y="1294190"/>
                  <a:pt x="39249" y="1132114"/>
                </a:cubicBezTo>
                <a:cubicBezTo>
                  <a:pt x="126335" y="970038"/>
                  <a:pt x="327115" y="510419"/>
                  <a:pt x="561763" y="435429"/>
                </a:cubicBezTo>
                <a:cubicBezTo>
                  <a:pt x="796411" y="360438"/>
                  <a:pt x="1188297" y="713619"/>
                  <a:pt x="1447135" y="682171"/>
                </a:cubicBezTo>
                <a:cubicBezTo>
                  <a:pt x="1705973" y="650723"/>
                  <a:pt x="1945459" y="360438"/>
                  <a:pt x="2114792" y="246743"/>
                </a:cubicBezTo>
                <a:cubicBezTo>
                  <a:pt x="2284125" y="133048"/>
                  <a:pt x="2463135" y="0"/>
                  <a:pt x="24631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135314" y="32522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505864" y="25087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361201" y="21043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4793952" y="550597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4793952" y="880494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4793952" y="1282913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4817775" y="1615011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𝒉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𝒚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86667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/>
          <p:cNvCxnSpPr/>
          <p:nvPr/>
        </p:nvCxnSpPr>
        <p:spPr>
          <a:xfrm>
            <a:off x="3384988" y="3641829"/>
            <a:ext cx="655860" cy="1299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788024" y="1938955"/>
            <a:ext cx="1285730" cy="30022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64955" y="954962"/>
            <a:ext cx="709486" cy="69927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768663" y="28544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4110846" y="549779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/>
          <p:cNvSpPr/>
          <p:nvPr/>
        </p:nvSpPr>
        <p:spPr>
          <a:xfrm>
            <a:off x="4324396" y="2634535"/>
            <a:ext cx="814558" cy="814558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𝒑𝒓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604" r="-1802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𝒉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125" r="-4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1277257" y="5173415"/>
            <a:ext cx="2133600" cy="1060138"/>
          </a:xfrm>
          <a:custGeom>
            <a:avLst/>
            <a:gdLst>
              <a:gd name="connsiteX0" fmla="*/ 2133600 w 2133600"/>
              <a:gd name="connsiteY0" fmla="*/ 429099 h 1060138"/>
              <a:gd name="connsiteX1" fmla="*/ 1436914 w 2133600"/>
              <a:gd name="connsiteY1" fmla="*/ 661328 h 1060138"/>
              <a:gd name="connsiteX2" fmla="*/ 1030514 w 2133600"/>
              <a:gd name="connsiteY2" fmla="*/ 342014 h 1060138"/>
              <a:gd name="connsiteX3" fmla="*/ 1625600 w 2133600"/>
              <a:gd name="connsiteY3" fmla="*/ 225899 h 1060138"/>
              <a:gd name="connsiteX4" fmla="*/ 972457 w 2133600"/>
              <a:gd name="connsiteY4" fmla="*/ 1053214 h 1060138"/>
              <a:gd name="connsiteX5" fmla="*/ 14514 w 2133600"/>
              <a:gd name="connsiteY5" fmla="*/ 588756 h 1060138"/>
              <a:gd name="connsiteX6" fmla="*/ 580572 w 2133600"/>
              <a:gd name="connsiteY6" fmla="*/ 8185 h 1060138"/>
              <a:gd name="connsiteX7" fmla="*/ 0 w 2133600"/>
              <a:gd name="connsiteY7" fmla="*/ 269442 h 1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060138">
                <a:moveTo>
                  <a:pt x="2133600" y="429099"/>
                </a:moveTo>
                <a:cubicBezTo>
                  <a:pt x="1877181" y="552470"/>
                  <a:pt x="1620762" y="675842"/>
                  <a:pt x="1436914" y="661328"/>
                </a:cubicBezTo>
                <a:cubicBezTo>
                  <a:pt x="1253066" y="646814"/>
                  <a:pt x="999066" y="414585"/>
                  <a:pt x="1030514" y="342014"/>
                </a:cubicBezTo>
                <a:cubicBezTo>
                  <a:pt x="1061962" y="269443"/>
                  <a:pt x="1635276" y="107366"/>
                  <a:pt x="1625600" y="225899"/>
                </a:cubicBezTo>
                <a:cubicBezTo>
                  <a:pt x="1615924" y="344432"/>
                  <a:pt x="1240971" y="992738"/>
                  <a:pt x="972457" y="1053214"/>
                </a:cubicBezTo>
                <a:cubicBezTo>
                  <a:pt x="703943" y="1113690"/>
                  <a:pt x="79828" y="762927"/>
                  <a:pt x="14514" y="588756"/>
                </a:cubicBezTo>
                <a:cubicBezTo>
                  <a:pt x="-50800" y="414585"/>
                  <a:pt x="582991" y="61404"/>
                  <a:pt x="580572" y="8185"/>
                </a:cubicBezTo>
                <a:cubicBezTo>
                  <a:pt x="578153" y="-45034"/>
                  <a:pt x="65314" y="175099"/>
                  <a:pt x="0" y="2694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134641" y="2978988"/>
            <a:ext cx="1310171" cy="1559844"/>
          </a:xfrm>
          <a:custGeom>
            <a:avLst/>
            <a:gdLst>
              <a:gd name="connsiteX0" fmla="*/ 1266628 w 1266628"/>
              <a:gd name="connsiteY0" fmla="*/ 754047 h 1569119"/>
              <a:gd name="connsiteX1" fmla="*/ 715085 w 1266628"/>
              <a:gd name="connsiteY1" fmla="*/ 1247533 h 1569119"/>
              <a:gd name="connsiteX2" fmla="*/ 1034400 w 1266628"/>
              <a:gd name="connsiteY2" fmla="*/ 1552333 h 1569119"/>
              <a:gd name="connsiteX3" fmla="*/ 497371 w 1266628"/>
              <a:gd name="connsiteY3" fmla="*/ 739533 h 1569119"/>
              <a:gd name="connsiteX4" fmla="*/ 308685 w 1266628"/>
              <a:gd name="connsiteY4" fmla="*/ 1421704 h 1569119"/>
              <a:gd name="connsiteX5" fmla="*/ 3885 w 1266628"/>
              <a:gd name="connsiteY5" fmla="*/ 275076 h 1569119"/>
              <a:gd name="connsiteX6" fmla="*/ 540914 w 1266628"/>
              <a:gd name="connsiteY6" fmla="*/ 318619 h 1569119"/>
              <a:gd name="connsiteX7" fmla="*/ 758628 w 1266628"/>
              <a:gd name="connsiteY7" fmla="*/ 42847 h 1569119"/>
              <a:gd name="connsiteX8" fmla="*/ 758628 w 1266628"/>
              <a:gd name="connsiteY8" fmla="*/ 13819 h 1569119"/>
              <a:gd name="connsiteX0" fmla="*/ 1266628 w 1266628"/>
              <a:gd name="connsiteY0" fmla="*/ 744772 h 1559844"/>
              <a:gd name="connsiteX1" fmla="*/ 715085 w 1266628"/>
              <a:gd name="connsiteY1" fmla="*/ 1238258 h 1559844"/>
              <a:gd name="connsiteX2" fmla="*/ 1034400 w 1266628"/>
              <a:gd name="connsiteY2" fmla="*/ 1543058 h 1559844"/>
              <a:gd name="connsiteX3" fmla="*/ 497371 w 1266628"/>
              <a:gd name="connsiteY3" fmla="*/ 730258 h 1559844"/>
              <a:gd name="connsiteX4" fmla="*/ 308685 w 1266628"/>
              <a:gd name="connsiteY4" fmla="*/ 1412429 h 1559844"/>
              <a:gd name="connsiteX5" fmla="*/ 3885 w 1266628"/>
              <a:gd name="connsiteY5" fmla="*/ 265801 h 1559844"/>
              <a:gd name="connsiteX6" fmla="*/ 540914 w 1266628"/>
              <a:gd name="connsiteY6" fmla="*/ 309344 h 1559844"/>
              <a:gd name="connsiteX7" fmla="*/ 758628 w 1266628"/>
              <a:gd name="connsiteY7" fmla="*/ 33572 h 1559844"/>
              <a:gd name="connsiteX8" fmla="*/ 773142 w 1266628"/>
              <a:gd name="connsiteY8" fmla="*/ 19059 h 1559844"/>
              <a:gd name="connsiteX0" fmla="*/ 1310171 w 1310171"/>
              <a:gd name="connsiteY0" fmla="*/ 744772 h 1559844"/>
              <a:gd name="connsiteX1" fmla="*/ 715085 w 1310171"/>
              <a:gd name="connsiteY1" fmla="*/ 1238258 h 1559844"/>
              <a:gd name="connsiteX2" fmla="*/ 1034400 w 1310171"/>
              <a:gd name="connsiteY2" fmla="*/ 1543058 h 1559844"/>
              <a:gd name="connsiteX3" fmla="*/ 497371 w 1310171"/>
              <a:gd name="connsiteY3" fmla="*/ 730258 h 1559844"/>
              <a:gd name="connsiteX4" fmla="*/ 308685 w 1310171"/>
              <a:gd name="connsiteY4" fmla="*/ 1412429 h 1559844"/>
              <a:gd name="connsiteX5" fmla="*/ 3885 w 1310171"/>
              <a:gd name="connsiteY5" fmla="*/ 265801 h 1559844"/>
              <a:gd name="connsiteX6" fmla="*/ 540914 w 1310171"/>
              <a:gd name="connsiteY6" fmla="*/ 309344 h 1559844"/>
              <a:gd name="connsiteX7" fmla="*/ 758628 w 1310171"/>
              <a:gd name="connsiteY7" fmla="*/ 33572 h 1559844"/>
              <a:gd name="connsiteX8" fmla="*/ 773142 w 1310171"/>
              <a:gd name="connsiteY8" fmla="*/ 19059 h 155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171" h="1559844">
                <a:moveTo>
                  <a:pt x="1310171" y="744772"/>
                </a:moveTo>
                <a:cubicBezTo>
                  <a:pt x="1053752" y="924991"/>
                  <a:pt x="761047" y="1105210"/>
                  <a:pt x="715085" y="1238258"/>
                </a:cubicBezTo>
                <a:cubicBezTo>
                  <a:pt x="669123" y="1371306"/>
                  <a:pt x="1070686" y="1627725"/>
                  <a:pt x="1034400" y="1543058"/>
                </a:cubicBezTo>
                <a:cubicBezTo>
                  <a:pt x="998114" y="1458391"/>
                  <a:pt x="618323" y="752029"/>
                  <a:pt x="497371" y="730258"/>
                </a:cubicBezTo>
                <a:cubicBezTo>
                  <a:pt x="376419" y="708487"/>
                  <a:pt x="390933" y="1489839"/>
                  <a:pt x="308685" y="1412429"/>
                </a:cubicBezTo>
                <a:cubicBezTo>
                  <a:pt x="226437" y="1335020"/>
                  <a:pt x="-34820" y="449648"/>
                  <a:pt x="3885" y="265801"/>
                </a:cubicBezTo>
                <a:cubicBezTo>
                  <a:pt x="42590" y="81954"/>
                  <a:pt x="415123" y="348049"/>
                  <a:pt x="540914" y="309344"/>
                </a:cubicBezTo>
                <a:cubicBezTo>
                  <a:pt x="666705" y="270639"/>
                  <a:pt x="719923" y="81953"/>
                  <a:pt x="758628" y="33572"/>
                </a:cubicBezTo>
                <a:cubicBezTo>
                  <a:pt x="797333" y="-14809"/>
                  <a:pt x="664285" y="-2712"/>
                  <a:pt x="773142" y="19059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3549383" y="1914384"/>
            <a:ext cx="641291" cy="440953"/>
          </a:xfrm>
          <a:custGeom>
            <a:avLst/>
            <a:gdLst>
              <a:gd name="connsiteX0" fmla="*/ 0 w 641291"/>
              <a:gd name="connsiteY0" fmla="*/ 24118 h 440953"/>
              <a:gd name="connsiteX1" fmla="*/ 362858 w 641291"/>
              <a:gd name="connsiteY1" fmla="*/ 38632 h 440953"/>
              <a:gd name="connsiteX2" fmla="*/ 638629 w 641291"/>
              <a:gd name="connsiteY2" fmla="*/ 386975 h 440953"/>
              <a:gd name="connsiteX3" fmla="*/ 478972 w 641291"/>
              <a:gd name="connsiteY3" fmla="*/ 386975 h 4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291" h="440953">
                <a:moveTo>
                  <a:pt x="0" y="24118"/>
                </a:moveTo>
                <a:cubicBezTo>
                  <a:pt x="128210" y="1137"/>
                  <a:pt x="256420" y="-21844"/>
                  <a:pt x="362858" y="38632"/>
                </a:cubicBezTo>
                <a:cubicBezTo>
                  <a:pt x="469296" y="99108"/>
                  <a:pt x="619277" y="328918"/>
                  <a:pt x="638629" y="386975"/>
                </a:cubicBezTo>
                <a:cubicBezTo>
                  <a:pt x="657981" y="445032"/>
                  <a:pt x="568477" y="471642"/>
                  <a:pt x="478972" y="386975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𝝠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2360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148064" y="4147074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7" name="Parallelogramm 6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8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28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886857" y="4650998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1826695" y="53103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635896" y="50178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blipFill rotWithShape="1">
                <a:blip r:embed="rId5"/>
                <a:stretch>
                  <a:fillRect r="-79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endCxn id="8" idx="2"/>
          </p:cNvCxnSpPr>
          <p:nvPr/>
        </p:nvCxnSpPr>
        <p:spPr>
          <a:xfrm>
            <a:off x="2996390" y="4905165"/>
            <a:ext cx="327381" cy="102264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𝒗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𝒕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5556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de-DE" b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/>
          <p:cNvCxnSpPr/>
          <p:nvPr/>
        </p:nvCxnSpPr>
        <p:spPr>
          <a:xfrm>
            <a:off x="3596999" y="2655298"/>
            <a:ext cx="418789" cy="4794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Freihandform 41"/>
          <p:cNvSpPr/>
          <p:nvPr/>
        </p:nvSpPr>
        <p:spPr>
          <a:xfrm>
            <a:off x="2757714" y="2655298"/>
            <a:ext cx="1814286" cy="407216"/>
          </a:xfrm>
          <a:custGeom>
            <a:avLst/>
            <a:gdLst>
              <a:gd name="connsiteX0" fmla="*/ 0 w 1814286"/>
              <a:gd name="connsiteY0" fmla="*/ 407216 h 407216"/>
              <a:gd name="connsiteX1" fmla="*/ 304800 w 1814286"/>
              <a:gd name="connsiteY1" fmla="*/ 15331 h 407216"/>
              <a:gd name="connsiteX2" fmla="*/ 1814286 w 1814286"/>
              <a:gd name="connsiteY2" fmla="*/ 116931 h 4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286" h="407216">
                <a:moveTo>
                  <a:pt x="0" y="407216"/>
                </a:moveTo>
                <a:cubicBezTo>
                  <a:pt x="1209" y="235464"/>
                  <a:pt x="2419" y="63712"/>
                  <a:pt x="304800" y="15331"/>
                </a:cubicBezTo>
                <a:cubicBezTo>
                  <a:pt x="607181" y="-33050"/>
                  <a:pt x="1210733" y="41940"/>
                  <a:pt x="1814286" y="11693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606156" y="510823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779250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862684" y="4555580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3470389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605890" y="279012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4702629" y="188595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 rot="19932231">
            <a:off x="4180115" y="90492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 rot="3026078">
            <a:off x="6006084" y="870091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4563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67544" y="4159155"/>
            <a:ext cx="3024336" cy="2112868"/>
            <a:chOff x="1546041" y="2804613"/>
            <a:chExt cx="4232388" cy="2112868"/>
          </a:xfrm>
        </p:grpSpPr>
        <p:sp>
          <p:nvSpPr>
            <p:cNvPr id="3" name="Bogen 2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67543" y="402522"/>
            <a:ext cx="3024336" cy="2112868"/>
            <a:chOff x="1546041" y="2804613"/>
            <a:chExt cx="4232388" cy="2112868"/>
          </a:xfrm>
        </p:grpSpPr>
        <p:sp>
          <p:nvSpPr>
            <p:cNvPr id="6" name="Bogen 5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Bogen 6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>
            <a:off x="1965389" y="2896014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5004048" y="4159154"/>
            <a:ext cx="3024336" cy="2112868"/>
            <a:chOff x="1546041" y="2804613"/>
            <a:chExt cx="4232388" cy="2112868"/>
          </a:xfrm>
        </p:grpSpPr>
        <p:sp>
          <p:nvSpPr>
            <p:cNvPr id="12" name="Bogen 1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522176" y="3068960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ihandform 14"/>
          <p:cNvSpPr/>
          <p:nvPr/>
        </p:nvSpPr>
        <p:spPr>
          <a:xfrm>
            <a:off x="4539076" y="420915"/>
            <a:ext cx="3587955" cy="1655302"/>
          </a:xfrm>
          <a:custGeom>
            <a:avLst/>
            <a:gdLst>
              <a:gd name="connsiteX0" fmla="*/ 1948811 w 3471629"/>
              <a:gd name="connsiteY0" fmla="*/ 39476 h 1523545"/>
              <a:gd name="connsiteX1" fmla="*/ 1005382 w 3471629"/>
              <a:gd name="connsiteY1" fmla="*/ 24961 h 1523545"/>
              <a:gd name="connsiteX2" fmla="*/ 207096 w 3471629"/>
              <a:gd name="connsiteY2" fmla="*/ 329761 h 1523545"/>
              <a:gd name="connsiteX3" fmla="*/ 134525 w 3471629"/>
              <a:gd name="connsiteY3" fmla="*/ 1113533 h 1523545"/>
              <a:gd name="connsiteX4" fmla="*/ 1832696 w 3471629"/>
              <a:gd name="connsiteY4" fmla="*/ 1519933 h 1523545"/>
              <a:gd name="connsiteX5" fmla="*/ 3414754 w 3471629"/>
              <a:gd name="connsiteY5" fmla="*/ 895819 h 1523545"/>
              <a:gd name="connsiteX6" fmla="*/ 2964811 w 3471629"/>
              <a:gd name="connsiteY6" fmla="*/ 257190 h 1523545"/>
              <a:gd name="connsiteX7" fmla="*/ 1469839 w 3471629"/>
              <a:gd name="connsiteY7" fmla="*/ 242676 h 1523545"/>
              <a:gd name="connsiteX8" fmla="*/ 497382 w 3471629"/>
              <a:gd name="connsiteY8" fmla="*/ 503933 h 1523545"/>
              <a:gd name="connsiteX9" fmla="*/ 178068 w 3471629"/>
              <a:gd name="connsiteY9" fmla="*/ 1026447 h 1523545"/>
              <a:gd name="connsiteX0" fmla="*/ 2006868 w 3471629"/>
              <a:gd name="connsiteY0" fmla="*/ 5368 h 1663608"/>
              <a:gd name="connsiteX1" fmla="*/ 1005382 w 3471629"/>
              <a:gd name="connsiteY1" fmla="*/ 165024 h 1663608"/>
              <a:gd name="connsiteX2" fmla="*/ 207096 w 3471629"/>
              <a:gd name="connsiteY2" fmla="*/ 469824 h 1663608"/>
              <a:gd name="connsiteX3" fmla="*/ 134525 w 3471629"/>
              <a:gd name="connsiteY3" fmla="*/ 1253596 h 1663608"/>
              <a:gd name="connsiteX4" fmla="*/ 1832696 w 3471629"/>
              <a:gd name="connsiteY4" fmla="*/ 1659996 h 1663608"/>
              <a:gd name="connsiteX5" fmla="*/ 3414754 w 3471629"/>
              <a:gd name="connsiteY5" fmla="*/ 1035882 h 1663608"/>
              <a:gd name="connsiteX6" fmla="*/ 2964811 w 3471629"/>
              <a:gd name="connsiteY6" fmla="*/ 397253 h 1663608"/>
              <a:gd name="connsiteX7" fmla="*/ 1469839 w 3471629"/>
              <a:gd name="connsiteY7" fmla="*/ 382739 h 1663608"/>
              <a:gd name="connsiteX8" fmla="*/ 497382 w 3471629"/>
              <a:gd name="connsiteY8" fmla="*/ 643996 h 1663608"/>
              <a:gd name="connsiteX9" fmla="*/ 178068 w 3471629"/>
              <a:gd name="connsiteY9" fmla="*/ 1166510 h 1663608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9" fmla="*/ 178068 w 3471629"/>
              <a:gd name="connsiteY9" fmla="*/ 1161142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0" fmla="*/ 2006868 w 3414754"/>
              <a:gd name="connsiteY0" fmla="*/ 0 h 1658240"/>
              <a:gd name="connsiteX1" fmla="*/ 1005382 w 3414754"/>
              <a:gd name="connsiteY1" fmla="*/ 159656 h 1658240"/>
              <a:gd name="connsiteX2" fmla="*/ 207096 w 3414754"/>
              <a:gd name="connsiteY2" fmla="*/ 464456 h 1658240"/>
              <a:gd name="connsiteX3" fmla="*/ 134525 w 3414754"/>
              <a:gd name="connsiteY3" fmla="*/ 1248228 h 1658240"/>
              <a:gd name="connsiteX4" fmla="*/ 1832696 w 3414754"/>
              <a:gd name="connsiteY4" fmla="*/ 1654628 h 1658240"/>
              <a:gd name="connsiteX5" fmla="*/ 3414754 w 3414754"/>
              <a:gd name="connsiteY5" fmla="*/ 1030514 h 1658240"/>
              <a:gd name="connsiteX0" fmla="*/ 2006868 w 3424175"/>
              <a:gd name="connsiteY0" fmla="*/ 0 h 1655302"/>
              <a:gd name="connsiteX1" fmla="*/ 1005382 w 3424175"/>
              <a:gd name="connsiteY1" fmla="*/ 159656 h 1655302"/>
              <a:gd name="connsiteX2" fmla="*/ 207096 w 3424175"/>
              <a:gd name="connsiteY2" fmla="*/ 464456 h 1655302"/>
              <a:gd name="connsiteX3" fmla="*/ 134525 w 3424175"/>
              <a:gd name="connsiteY3" fmla="*/ 1248228 h 1655302"/>
              <a:gd name="connsiteX4" fmla="*/ 1832696 w 3424175"/>
              <a:gd name="connsiteY4" fmla="*/ 1654628 h 1655302"/>
              <a:gd name="connsiteX5" fmla="*/ 3255096 w 3424175"/>
              <a:gd name="connsiteY5" fmla="*/ 1161142 h 1655302"/>
              <a:gd name="connsiteX6" fmla="*/ 3414754 w 3424175"/>
              <a:gd name="connsiteY6" fmla="*/ 1030514 h 1655302"/>
              <a:gd name="connsiteX0" fmla="*/ 2006868 w 3472811"/>
              <a:gd name="connsiteY0" fmla="*/ 0 h 1655302"/>
              <a:gd name="connsiteX1" fmla="*/ 1005382 w 3472811"/>
              <a:gd name="connsiteY1" fmla="*/ 159656 h 1655302"/>
              <a:gd name="connsiteX2" fmla="*/ 207096 w 3472811"/>
              <a:gd name="connsiteY2" fmla="*/ 464456 h 1655302"/>
              <a:gd name="connsiteX3" fmla="*/ 134525 w 3472811"/>
              <a:gd name="connsiteY3" fmla="*/ 1248228 h 1655302"/>
              <a:gd name="connsiteX4" fmla="*/ 1832696 w 3472811"/>
              <a:gd name="connsiteY4" fmla="*/ 1654628 h 1655302"/>
              <a:gd name="connsiteX5" fmla="*/ 3255096 w 3472811"/>
              <a:gd name="connsiteY5" fmla="*/ 1161142 h 1655302"/>
              <a:gd name="connsiteX6" fmla="*/ 3472811 w 3472811"/>
              <a:gd name="connsiteY6" fmla="*/ 609600 h 1655302"/>
              <a:gd name="connsiteX0" fmla="*/ 2006868 w 3545382"/>
              <a:gd name="connsiteY0" fmla="*/ 0 h 1655302"/>
              <a:gd name="connsiteX1" fmla="*/ 1005382 w 3545382"/>
              <a:gd name="connsiteY1" fmla="*/ 159656 h 1655302"/>
              <a:gd name="connsiteX2" fmla="*/ 207096 w 3545382"/>
              <a:gd name="connsiteY2" fmla="*/ 464456 h 1655302"/>
              <a:gd name="connsiteX3" fmla="*/ 134525 w 3545382"/>
              <a:gd name="connsiteY3" fmla="*/ 1248228 h 1655302"/>
              <a:gd name="connsiteX4" fmla="*/ 1832696 w 3545382"/>
              <a:gd name="connsiteY4" fmla="*/ 1654628 h 1655302"/>
              <a:gd name="connsiteX5" fmla="*/ 3255096 w 3545382"/>
              <a:gd name="connsiteY5" fmla="*/ 1161142 h 1655302"/>
              <a:gd name="connsiteX6" fmla="*/ 3545382 w 3545382"/>
              <a:gd name="connsiteY6" fmla="*/ 522514 h 1655302"/>
              <a:gd name="connsiteX0" fmla="*/ 2006868 w 3487324"/>
              <a:gd name="connsiteY0" fmla="*/ 0 h 1655302"/>
              <a:gd name="connsiteX1" fmla="*/ 1005382 w 3487324"/>
              <a:gd name="connsiteY1" fmla="*/ 159656 h 1655302"/>
              <a:gd name="connsiteX2" fmla="*/ 207096 w 3487324"/>
              <a:gd name="connsiteY2" fmla="*/ 464456 h 1655302"/>
              <a:gd name="connsiteX3" fmla="*/ 134525 w 3487324"/>
              <a:gd name="connsiteY3" fmla="*/ 1248228 h 1655302"/>
              <a:gd name="connsiteX4" fmla="*/ 1832696 w 3487324"/>
              <a:gd name="connsiteY4" fmla="*/ 1654628 h 1655302"/>
              <a:gd name="connsiteX5" fmla="*/ 3255096 w 3487324"/>
              <a:gd name="connsiteY5" fmla="*/ 1161142 h 1655302"/>
              <a:gd name="connsiteX6" fmla="*/ 3487324 w 3487324"/>
              <a:gd name="connsiteY6" fmla="*/ 464456 h 1655302"/>
              <a:gd name="connsiteX0" fmla="*/ 2006868 w 3590557"/>
              <a:gd name="connsiteY0" fmla="*/ 0 h 1655302"/>
              <a:gd name="connsiteX1" fmla="*/ 1005382 w 3590557"/>
              <a:gd name="connsiteY1" fmla="*/ 159656 h 1655302"/>
              <a:gd name="connsiteX2" fmla="*/ 207096 w 3590557"/>
              <a:gd name="connsiteY2" fmla="*/ 464456 h 1655302"/>
              <a:gd name="connsiteX3" fmla="*/ 134525 w 3590557"/>
              <a:gd name="connsiteY3" fmla="*/ 1248228 h 1655302"/>
              <a:gd name="connsiteX4" fmla="*/ 1832696 w 3590557"/>
              <a:gd name="connsiteY4" fmla="*/ 1654628 h 1655302"/>
              <a:gd name="connsiteX5" fmla="*/ 3255096 w 3590557"/>
              <a:gd name="connsiteY5" fmla="*/ 1161142 h 1655302"/>
              <a:gd name="connsiteX6" fmla="*/ 3487324 w 3590557"/>
              <a:gd name="connsiteY6" fmla="*/ 464456 h 1655302"/>
              <a:gd name="connsiteX0" fmla="*/ 2006868 w 3547276"/>
              <a:gd name="connsiteY0" fmla="*/ 0 h 1655302"/>
              <a:gd name="connsiteX1" fmla="*/ 1005382 w 3547276"/>
              <a:gd name="connsiteY1" fmla="*/ 159656 h 1655302"/>
              <a:gd name="connsiteX2" fmla="*/ 207096 w 3547276"/>
              <a:gd name="connsiteY2" fmla="*/ 464456 h 1655302"/>
              <a:gd name="connsiteX3" fmla="*/ 134525 w 3547276"/>
              <a:gd name="connsiteY3" fmla="*/ 1248228 h 1655302"/>
              <a:gd name="connsiteX4" fmla="*/ 1832696 w 3547276"/>
              <a:gd name="connsiteY4" fmla="*/ 1654628 h 1655302"/>
              <a:gd name="connsiteX5" fmla="*/ 3255096 w 3547276"/>
              <a:gd name="connsiteY5" fmla="*/ 1161142 h 1655302"/>
              <a:gd name="connsiteX6" fmla="*/ 3429266 w 3547276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333828 h 165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7955" h="1655302">
                <a:moveTo>
                  <a:pt x="2006868" y="0"/>
                </a:moveTo>
                <a:cubicBezTo>
                  <a:pt x="1651268" y="26610"/>
                  <a:pt x="1305344" y="82247"/>
                  <a:pt x="1005382" y="159656"/>
                </a:cubicBezTo>
                <a:cubicBezTo>
                  <a:pt x="705420" y="237065"/>
                  <a:pt x="352239" y="283027"/>
                  <a:pt x="207096" y="464456"/>
                </a:cubicBezTo>
                <a:cubicBezTo>
                  <a:pt x="61953" y="645885"/>
                  <a:pt x="-136408" y="1049866"/>
                  <a:pt x="134525" y="1248228"/>
                </a:cubicBezTo>
                <a:cubicBezTo>
                  <a:pt x="405458" y="1446590"/>
                  <a:pt x="1312601" y="1669142"/>
                  <a:pt x="1832696" y="1654628"/>
                </a:cubicBezTo>
                <a:cubicBezTo>
                  <a:pt x="2352791" y="1640114"/>
                  <a:pt x="2991420" y="1265161"/>
                  <a:pt x="3255096" y="1161142"/>
                </a:cubicBezTo>
                <a:cubicBezTo>
                  <a:pt x="3663915" y="941009"/>
                  <a:pt x="3663913" y="326570"/>
                  <a:pt x="3429266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4614133" y="1814286"/>
            <a:ext cx="1801181" cy="493668"/>
          </a:xfrm>
          <a:custGeom>
            <a:avLst/>
            <a:gdLst>
              <a:gd name="connsiteX0" fmla="*/ 44953 w 1801181"/>
              <a:gd name="connsiteY0" fmla="*/ 0 h 493668"/>
              <a:gd name="connsiteX1" fmla="*/ 15924 w 1801181"/>
              <a:gd name="connsiteY1" fmla="*/ 232228 h 493668"/>
              <a:gd name="connsiteX2" fmla="*/ 262667 w 1801181"/>
              <a:gd name="connsiteY2" fmla="*/ 362857 h 493668"/>
              <a:gd name="connsiteX3" fmla="*/ 1452838 w 1801181"/>
              <a:gd name="connsiteY3" fmla="*/ 493485 h 493668"/>
              <a:gd name="connsiteX4" fmla="*/ 1801181 w 1801181"/>
              <a:gd name="connsiteY4" fmla="*/ 333828 h 49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181" h="493668">
                <a:moveTo>
                  <a:pt x="44953" y="0"/>
                </a:moveTo>
                <a:cubicBezTo>
                  <a:pt x="12295" y="85876"/>
                  <a:pt x="-20362" y="171752"/>
                  <a:pt x="15924" y="232228"/>
                </a:cubicBezTo>
                <a:cubicBezTo>
                  <a:pt x="52210" y="292704"/>
                  <a:pt x="23181" y="319314"/>
                  <a:pt x="262667" y="362857"/>
                </a:cubicBezTo>
                <a:cubicBezTo>
                  <a:pt x="502153" y="406400"/>
                  <a:pt x="1196419" y="498323"/>
                  <a:pt x="1452838" y="493485"/>
                </a:cubicBezTo>
                <a:cubicBezTo>
                  <a:pt x="1709257" y="488647"/>
                  <a:pt x="1755219" y="411237"/>
                  <a:pt x="1801181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6458614" y="411230"/>
            <a:ext cx="1407154" cy="1562713"/>
          </a:xfrm>
          <a:custGeom>
            <a:avLst/>
            <a:gdLst>
              <a:gd name="connsiteX0" fmla="*/ 243 w 1407154"/>
              <a:gd name="connsiteY0" fmla="*/ 1562713 h 1562713"/>
              <a:gd name="connsiteX1" fmla="*/ 116357 w 1407154"/>
              <a:gd name="connsiteY1" fmla="*/ 1403056 h 1562713"/>
              <a:gd name="connsiteX2" fmla="*/ 711443 w 1407154"/>
              <a:gd name="connsiteY2" fmla="*/ 1170827 h 1562713"/>
              <a:gd name="connsiteX3" fmla="*/ 1321043 w 1407154"/>
              <a:gd name="connsiteY3" fmla="*/ 938599 h 1562713"/>
              <a:gd name="connsiteX4" fmla="*/ 1364586 w 1407154"/>
              <a:gd name="connsiteY4" fmla="*/ 343513 h 1562713"/>
              <a:gd name="connsiteX5" fmla="*/ 958186 w 1407154"/>
              <a:gd name="connsiteY5" fmla="*/ 24199 h 1562713"/>
              <a:gd name="connsiteX6" fmla="*/ 72815 w 1407154"/>
              <a:gd name="connsiteY6" fmla="*/ 24199 h 156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7154" h="1562713">
                <a:moveTo>
                  <a:pt x="243" y="1562713"/>
                </a:moveTo>
                <a:cubicBezTo>
                  <a:pt x="-967" y="1515541"/>
                  <a:pt x="-2176" y="1468370"/>
                  <a:pt x="116357" y="1403056"/>
                </a:cubicBezTo>
                <a:cubicBezTo>
                  <a:pt x="234890" y="1337742"/>
                  <a:pt x="711443" y="1170827"/>
                  <a:pt x="711443" y="1170827"/>
                </a:cubicBezTo>
                <a:cubicBezTo>
                  <a:pt x="912224" y="1093417"/>
                  <a:pt x="1212186" y="1076485"/>
                  <a:pt x="1321043" y="938599"/>
                </a:cubicBezTo>
                <a:cubicBezTo>
                  <a:pt x="1429900" y="800713"/>
                  <a:pt x="1425062" y="495913"/>
                  <a:pt x="1364586" y="343513"/>
                </a:cubicBezTo>
                <a:cubicBezTo>
                  <a:pt x="1304110" y="191113"/>
                  <a:pt x="1173481" y="77418"/>
                  <a:pt x="958186" y="24199"/>
                </a:cubicBezTo>
                <a:cubicBezTo>
                  <a:pt x="742891" y="-29020"/>
                  <a:pt x="266339" y="21780"/>
                  <a:pt x="72815" y="24199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760686" y="608858"/>
            <a:ext cx="2931885" cy="958685"/>
          </a:xfrm>
          <a:custGeom>
            <a:avLst/>
            <a:gdLst>
              <a:gd name="connsiteX0" fmla="*/ 2931885 w 2931885"/>
              <a:gd name="connsiteY0" fmla="*/ 87828 h 958685"/>
              <a:gd name="connsiteX1" fmla="*/ 2177143 w 2931885"/>
              <a:gd name="connsiteY1" fmla="*/ 742 h 958685"/>
              <a:gd name="connsiteX2" fmla="*/ 1117600 w 2931885"/>
              <a:gd name="connsiteY2" fmla="*/ 131371 h 958685"/>
              <a:gd name="connsiteX3" fmla="*/ 420914 w 2931885"/>
              <a:gd name="connsiteY3" fmla="*/ 276513 h 958685"/>
              <a:gd name="connsiteX4" fmla="*/ 0 w 2931885"/>
              <a:gd name="connsiteY4" fmla="*/ 958685 h 9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885" h="958685">
                <a:moveTo>
                  <a:pt x="2931885" y="87828"/>
                </a:moveTo>
                <a:cubicBezTo>
                  <a:pt x="2705704" y="40656"/>
                  <a:pt x="2479524" y="-6515"/>
                  <a:pt x="2177143" y="742"/>
                </a:cubicBezTo>
                <a:cubicBezTo>
                  <a:pt x="1874762" y="7999"/>
                  <a:pt x="1410305" y="85409"/>
                  <a:pt x="1117600" y="131371"/>
                </a:cubicBezTo>
                <a:cubicBezTo>
                  <a:pt x="824895" y="177333"/>
                  <a:pt x="607181" y="138627"/>
                  <a:pt x="420914" y="276513"/>
                </a:cubicBezTo>
                <a:cubicBezTo>
                  <a:pt x="234647" y="414399"/>
                  <a:pt x="117323" y="686542"/>
                  <a:pt x="0" y="958685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907380" y="138448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316581" y="124874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22178" y="51411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07380" y="514112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 flipH="1">
            <a:off x="3599892" y="4365490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3311860" y="4159154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3311860" y="4665352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735796" y="4844832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2504266" y="4714298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87724" y="4597998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1399061" y="4431449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863588" y="4497595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2216236" y="4438803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259894" y="4091420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1871377" y="5611416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988007" y="405278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384313" y="5854778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>
            <a:off x="3491878" y="608858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3203846" y="402522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3203846" y="908720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627782" y="1088200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396252" y="957666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1979710" y="841366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291047" y="674817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755574" y="740963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2108222" y="682171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51880" y="334788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1763363" y="1854784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879993" y="296154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76299" y="209814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388075" y="2120331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00FF00"/>
                </a:solidFill>
                <a:latin typeface="Cambria Math"/>
                <a:ea typeface="Cambria Math"/>
              </a:rPr>
              <a:t>ℂ*</a:t>
            </a:r>
            <a:endParaRPr lang="de-DE" sz="3200" b="1" dirty="0">
              <a:solidFill>
                <a:srgbClr val="00FF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586814" y="6284246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n=1</a:t>
            </a:r>
            <a:endParaRPr lang="de-DE" sz="28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5690460" y="6305312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n=2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8509673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1213172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3022360" y="1049813"/>
            <a:ext cx="1405624" cy="190835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blipFill rotWithShape="1">
                <a:blip r:embed="rId6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de-DE" sz="3200" b="1" i="0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220072" y="2492897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 flipH="1">
            <a:off x="5220072" y="4651652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ogen 20"/>
          <p:cNvSpPr/>
          <p:nvPr/>
        </p:nvSpPr>
        <p:spPr>
          <a:xfrm rot="549175">
            <a:off x="6623867" y="3329238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blipFill rotWithShape="1">
                <a:blip r:embed="rId13"/>
                <a:stretch>
                  <a:fillRect l="-5797" t="-7692" r="-11594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08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18762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2083222" y="4273627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23060" y="493296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2921808" y="4397165"/>
            <a:ext cx="344724" cy="15859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Freihandform 15"/>
          <p:cNvSpPr/>
          <p:nvPr/>
        </p:nvSpPr>
        <p:spPr>
          <a:xfrm>
            <a:off x="2015482" y="4133122"/>
            <a:ext cx="2774232" cy="845278"/>
          </a:xfrm>
          <a:custGeom>
            <a:avLst/>
            <a:gdLst>
              <a:gd name="connsiteX0" fmla="*/ 2774232 w 2774232"/>
              <a:gd name="connsiteY0" fmla="*/ 511449 h 845278"/>
              <a:gd name="connsiteX1" fmla="*/ 2571032 w 2774232"/>
              <a:gd name="connsiteY1" fmla="*/ 554992 h 845278"/>
              <a:gd name="connsiteX2" fmla="*/ 2164632 w 2774232"/>
              <a:gd name="connsiteY2" fmla="*/ 554992 h 845278"/>
              <a:gd name="connsiteX3" fmla="*/ 1555032 w 2774232"/>
              <a:gd name="connsiteY3" fmla="*/ 366307 h 845278"/>
              <a:gd name="connsiteX4" fmla="*/ 1105089 w 2774232"/>
              <a:gd name="connsiteY4" fmla="*/ 148592 h 845278"/>
              <a:gd name="connsiteX5" fmla="*/ 466461 w 2774232"/>
              <a:gd name="connsiteY5" fmla="*/ 3449 h 845278"/>
              <a:gd name="connsiteX6" fmla="*/ 45547 w 2774232"/>
              <a:gd name="connsiteY6" fmla="*/ 293735 h 845278"/>
              <a:gd name="connsiteX7" fmla="*/ 31032 w 2774232"/>
              <a:gd name="connsiteY7" fmla="*/ 845278 h 8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4232" h="845278">
                <a:moveTo>
                  <a:pt x="2774232" y="511449"/>
                </a:moveTo>
                <a:cubicBezTo>
                  <a:pt x="2723432" y="529592"/>
                  <a:pt x="2672632" y="547735"/>
                  <a:pt x="2571032" y="554992"/>
                </a:cubicBezTo>
                <a:cubicBezTo>
                  <a:pt x="2469432" y="562249"/>
                  <a:pt x="2333965" y="586439"/>
                  <a:pt x="2164632" y="554992"/>
                </a:cubicBezTo>
                <a:cubicBezTo>
                  <a:pt x="1995299" y="523545"/>
                  <a:pt x="1731622" y="434040"/>
                  <a:pt x="1555032" y="366307"/>
                </a:cubicBezTo>
                <a:cubicBezTo>
                  <a:pt x="1378442" y="298574"/>
                  <a:pt x="1286517" y="209068"/>
                  <a:pt x="1105089" y="148592"/>
                </a:cubicBezTo>
                <a:cubicBezTo>
                  <a:pt x="923661" y="88116"/>
                  <a:pt x="643051" y="-20741"/>
                  <a:pt x="466461" y="3449"/>
                </a:cubicBezTo>
                <a:cubicBezTo>
                  <a:pt x="289871" y="27639"/>
                  <a:pt x="118118" y="153430"/>
                  <a:pt x="45547" y="293735"/>
                </a:cubicBezTo>
                <a:cubicBezTo>
                  <a:pt x="-27024" y="434040"/>
                  <a:pt x="2004" y="639659"/>
                  <a:pt x="31032" y="845278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3360090" y="439040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blipFill rotWithShape="1">
                <a:blip r:embed="rId3"/>
                <a:stretch>
                  <a:fillRect r="-5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4717382" y="456606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blipFill rotWithShape="1">
                <a:blip r:embed="rId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ihandform 23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2307770" y="718580"/>
            <a:ext cx="2757715" cy="1008620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715" h="1008620">
                <a:moveTo>
                  <a:pt x="0" y="239363"/>
                </a:moveTo>
                <a:cubicBezTo>
                  <a:pt x="163286" y="56725"/>
                  <a:pt x="774096" y="-77532"/>
                  <a:pt x="1233715" y="50677"/>
                </a:cubicBezTo>
                <a:cubicBezTo>
                  <a:pt x="1693334" y="178886"/>
                  <a:pt x="2307772" y="868315"/>
                  <a:pt x="2757715" y="100862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Ellipse 30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35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914222" y="730714"/>
            <a:ext cx="2572256" cy="1185137"/>
          </a:xfrm>
          <a:custGeom>
            <a:avLst/>
            <a:gdLst>
              <a:gd name="connsiteX0" fmla="*/ 41449 w 2572256"/>
              <a:gd name="connsiteY0" fmla="*/ 1134568 h 1185137"/>
              <a:gd name="connsiteX1" fmla="*/ 810706 w 2572256"/>
              <a:gd name="connsiteY1" fmla="*/ 786225 h 1185137"/>
              <a:gd name="connsiteX2" fmla="*/ 1638021 w 2572256"/>
              <a:gd name="connsiteY2" fmla="*/ 1149082 h 1185137"/>
              <a:gd name="connsiteX3" fmla="*/ 2566935 w 2572256"/>
              <a:gd name="connsiteY3" fmla="*/ 1061997 h 1185137"/>
              <a:gd name="connsiteX4" fmla="*/ 2000878 w 2572256"/>
              <a:gd name="connsiteY4" fmla="*/ 176625 h 1185137"/>
              <a:gd name="connsiteX5" fmla="*/ 1638021 w 2572256"/>
              <a:gd name="connsiteY5" fmla="*/ 568511 h 1185137"/>
              <a:gd name="connsiteX6" fmla="*/ 1159049 w 2572256"/>
              <a:gd name="connsiteY6" fmla="*/ 45997 h 1185137"/>
              <a:gd name="connsiteX7" fmla="*/ 723621 w 2572256"/>
              <a:gd name="connsiteY7" fmla="*/ 423368 h 1185137"/>
              <a:gd name="connsiteX8" fmla="*/ 172078 w 2572256"/>
              <a:gd name="connsiteY8" fmla="*/ 16968 h 1185137"/>
              <a:gd name="connsiteX9" fmla="*/ 41449 w 2572256"/>
              <a:gd name="connsiteY9" fmla="*/ 1134568 h 11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256" h="1185137">
                <a:moveTo>
                  <a:pt x="41449" y="1134568"/>
                </a:moveTo>
                <a:cubicBezTo>
                  <a:pt x="147887" y="1262777"/>
                  <a:pt x="544611" y="783806"/>
                  <a:pt x="810706" y="786225"/>
                </a:cubicBezTo>
                <a:cubicBezTo>
                  <a:pt x="1076801" y="788644"/>
                  <a:pt x="1345316" y="1103120"/>
                  <a:pt x="1638021" y="1149082"/>
                </a:cubicBezTo>
                <a:cubicBezTo>
                  <a:pt x="1930726" y="1195044"/>
                  <a:pt x="2506459" y="1224073"/>
                  <a:pt x="2566935" y="1061997"/>
                </a:cubicBezTo>
                <a:cubicBezTo>
                  <a:pt x="2627411" y="899921"/>
                  <a:pt x="2155697" y="258873"/>
                  <a:pt x="2000878" y="176625"/>
                </a:cubicBezTo>
                <a:cubicBezTo>
                  <a:pt x="1846059" y="94377"/>
                  <a:pt x="1778326" y="590282"/>
                  <a:pt x="1638021" y="568511"/>
                </a:cubicBezTo>
                <a:cubicBezTo>
                  <a:pt x="1497716" y="546740"/>
                  <a:pt x="1311449" y="70187"/>
                  <a:pt x="1159049" y="45997"/>
                </a:cubicBezTo>
                <a:cubicBezTo>
                  <a:pt x="1006649" y="21807"/>
                  <a:pt x="888116" y="428206"/>
                  <a:pt x="723621" y="423368"/>
                </a:cubicBezTo>
                <a:cubicBezTo>
                  <a:pt x="559126" y="418530"/>
                  <a:pt x="290611" y="-99146"/>
                  <a:pt x="172078" y="16968"/>
                </a:cubicBezTo>
                <a:cubicBezTo>
                  <a:pt x="53545" y="133082"/>
                  <a:pt x="-64989" y="1006359"/>
                  <a:pt x="41449" y="113456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945504" y="2505871"/>
            <a:ext cx="2758958" cy="1864987"/>
          </a:xfrm>
          <a:custGeom>
            <a:avLst/>
            <a:gdLst>
              <a:gd name="connsiteX0" fmla="*/ 480215 w 2758958"/>
              <a:gd name="connsiteY0" fmla="*/ 2269449 h 2632310"/>
              <a:gd name="connsiteX1" fmla="*/ 901129 w 2758958"/>
              <a:gd name="connsiteY1" fmla="*/ 1630820 h 2632310"/>
              <a:gd name="connsiteX2" fmla="*/ 1568787 w 2758958"/>
              <a:gd name="connsiteY2" fmla="*/ 2632306 h 2632310"/>
              <a:gd name="connsiteX3" fmla="*/ 2541244 w 2758958"/>
              <a:gd name="connsiteY3" fmla="*/ 1616306 h 2632310"/>
              <a:gd name="connsiteX4" fmla="*/ 2758958 w 2758958"/>
              <a:gd name="connsiteY4" fmla="*/ 890592 h 2632310"/>
              <a:gd name="connsiteX5" fmla="*/ 2541244 w 2758958"/>
              <a:gd name="connsiteY5" fmla="*/ 513220 h 2632310"/>
              <a:gd name="connsiteX6" fmla="*/ 2047758 w 2758958"/>
              <a:gd name="connsiteY6" fmla="*/ 745449 h 2632310"/>
              <a:gd name="connsiteX7" fmla="*/ 1757472 w 2758958"/>
              <a:gd name="connsiteY7" fmla="*/ 513220 h 2632310"/>
              <a:gd name="connsiteX8" fmla="*/ 1380101 w 2758958"/>
              <a:gd name="connsiteY8" fmla="*/ 5220 h 2632310"/>
              <a:gd name="connsiteX9" fmla="*/ 944672 w 2758958"/>
              <a:gd name="connsiteY9" fmla="*/ 861563 h 2632310"/>
              <a:gd name="connsiteX10" fmla="*/ 349587 w 2758958"/>
              <a:gd name="connsiteY10" fmla="*/ 818020 h 2632310"/>
              <a:gd name="connsiteX11" fmla="*/ 1244 w 2758958"/>
              <a:gd name="connsiteY11" fmla="*/ 1471163 h 2632310"/>
              <a:gd name="connsiteX12" fmla="*/ 480215 w 2758958"/>
              <a:gd name="connsiteY12" fmla="*/ 2269449 h 263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8958" h="2632310">
                <a:moveTo>
                  <a:pt x="480215" y="2269449"/>
                </a:moveTo>
                <a:cubicBezTo>
                  <a:pt x="630196" y="2296058"/>
                  <a:pt x="719700" y="1570344"/>
                  <a:pt x="901129" y="1630820"/>
                </a:cubicBezTo>
                <a:cubicBezTo>
                  <a:pt x="1082558" y="1691296"/>
                  <a:pt x="1295435" y="2634725"/>
                  <a:pt x="1568787" y="2632306"/>
                </a:cubicBezTo>
                <a:cubicBezTo>
                  <a:pt x="1842139" y="2629887"/>
                  <a:pt x="2342882" y="1906592"/>
                  <a:pt x="2541244" y="1616306"/>
                </a:cubicBezTo>
                <a:cubicBezTo>
                  <a:pt x="2739606" y="1326020"/>
                  <a:pt x="2758958" y="1074440"/>
                  <a:pt x="2758958" y="890592"/>
                </a:cubicBezTo>
                <a:cubicBezTo>
                  <a:pt x="2758958" y="706744"/>
                  <a:pt x="2659777" y="537410"/>
                  <a:pt x="2541244" y="513220"/>
                </a:cubicBezTo>
                <a:cubicBezTo>
                  <a:pt x="2422711" y="489029"/>
                  <a:pt x="2178387" y="745449"/>
                  <a:pt x="2047758" y="745449"/>
                </a:cubicBezTo>
                <a:cubicBezTo>
                  <a:pt x="1917129" y="745449"/>
                  <a:pt x="1868748" y="636591"/>
                  <a:pt x="1757472" y="513220"/>
                </a:cubicBezTo>
                <a:cubicBezTo>
                  <a:pt x="1646196" y="389849"/>
                  <a:pt x="1515568" y="-52837"/>
                  <a:pt x="1380101" y="5220"/>
                </a:cubicBezTo>
                <a:cubicBezTo>
                  <a:pt x="1244634" y="63277"/>
                  <a:pt x="1116424" y="726096"/>
                  <a:pt x="944672" y="861563"/>
                </a:cubicBezTo>
                <a:cubicBezTo>
                  <a:pt x="772920" y="997030"/>
                  <a:pt x="506825" y="716420"/>
                  <a:pt x="349587" y="818020"/>
                </a:cubicBezTo>
                <a:cubicBezTo>
                  <a:pt x="192349" y="919620"/>
                  <a:pt x="-18108" y="1231677"/>
                  <a:pt x="1244" y="1471163"/>
                </a:cubicBezTo>
                <a:cubicBezTo>
                  <a:pt x="20596" y="1710649"/>
                  <a:pt x="330234" y="2242840"/>
                  <a:pt x="480215" y="226944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956975" y="1557804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120665" y="4023140"/>
            <a:ext cx="204318" cy="2355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blipFill rotWithShape="1">
                <a:blip r:embed="rId5"/>
                <a:stretch>
                  <a:fillRect l="-4286" t="-7595" r="-11429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>
            <a:off x="3950350" y="1027282"/>
            <a:ext cx="396044" cy="85891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4860032" y="2708920"/>
            <a:ext cx="533719" cy="96375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5135383" y="2996952"/>
            <a:ext cx="516737" cy="93181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494614" y="3145977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4316035" y="3190799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5324983" y="302919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146404" y="3074014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5853817" y="299695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5605863" y="1027282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4860032" y="857560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003529" y="1000681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4316035" y="1082857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>
            <a:off x="4582894" y="1027282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6001907" y="1346159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5853817" y="1219263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5421738" y="1000681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𝑯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blipFill rotWithShape="1">
                <a:blip r:embed="rId7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ihandform 40"/>
          <p:cNvSpPr/>
          <p:nvPr/>
        </p:nvSpPr>
        <p:spPr>
          <a:xfrm rot="20978955">
            <a:off x="1819813" y="1599142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20871623">
            <a:off x="1838870" y="3580203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3503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2696</Words>
  <Application>Microsoft Office PowerPoint</Application>
  <PresentationFormat>Bildschirmpräsentation (4:3)</PresentationFormat>
  <Paragraphs>929</Paragraphs>
  <Slides>161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161</vt:i4>
      </vt:variant>
    </vt:vector>
  </HeadingPairs>
  <TitlesOfParts>
    <vt:vector size="16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264</cp:revision>
  <dcterms:created xsi:type="dcterms:W3CDTF">2011-11-01T15:18:00Z</dcterms:created>
  <dcterms:modified xsi:type="dcterms:W3CDTF">2012-02-07T21:14:31Z</dcterms:modified>
</cp:coreProperties>
</file>