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7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10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309" r:id="rId21"/>
    <p:sldId id="274" r:id="rId22"/>
    <p:sldId id="275" r:id="rId23"/>
    <p:sldId id="276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311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8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C0"/>
    <a:srgbClr val="FF80AA"/>
    <a:srgbClr val="FF80C0"/>
    <a:srgbClr val="C8648C"/>
    <a:srgbClr val="00008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2540" autoAdjust="0"/>
  </p:normalViewPr>
  <p:slideViewPr>
    <p:cSldViewPr>
      <p:cViewPr>
        <p:scale>
          <a:sx n="66" d="100"/>
          <a:sy n="66" d="100"/>
        </p:scale>
        <p:origin x="-1476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BF523-3F2F-4B36-8FF3-17782FE472EA}" type="datetimeFigureOut">
              <a:rPr lang="de-DE" smtClean="0"/>
              <a:t>22.11.2011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329C4-66C3-4F49-B565-0B4A76F85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533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329C4-66C3-4F49-B565-0B4A76F85D5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765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329C4-66C3-4F49-B565-0B4A76F85D5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76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22.11.2011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72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22.11.2011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69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22.11.2011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48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22.11.2011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33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22.11.2011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63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22.11.2011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73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22.11.2011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32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22.11.2011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7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22.11.2011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7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22.11.2011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30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22.11.2011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871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FE5FC-09EE-48EE-B29E-ACC0AF1ED372}" type="datetimeFigureOut">
              <a:rPr lang="de-DE" smtClean="0"/>
              <a:t>22.11.2011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46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png"/><Relationship Id="rId3" Type="http://schemas.openxmlformats.org/officeDocument/2006/relationships/image" Target="../media/image490.png"/><Relationship Id="rId7" Type="http://schemas.openxmlformats.org/officeDocument/2006/relationships/image" Target="../media/image53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0.png"/><Relationship Id="rId5" Type="http://schemas.openxmlformats.org/officeDocument/2006/relationships/image" Target="../media/image510.png"/><Relationship Id="rId4" Type="http://schemas.openxmlformats.org/officeDocument/2006/relationships/image" Target="../media/image500.png"/><Relationship Id="rId9" Type="http://schemas.openxmlformats.org/officeDocument/2006/relationships/image" Target="../media/image5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0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0.png"/><Relationship Id="rId11" Type="http://schemas.openxmlformats.org/officeDocument/2006/relationships/image" Target="../media/image74.png"/><Relationship Id="rId5" Type="http://schemas.openxmlformats.org/officeDocument/2006/relationships/image" Target="../media/image680.png"/><Relationship Id="rId10" Type="http://schemas.openxmlformats.org/officeDocument/2006/relationships/image" Target="../media/image73.png"/><Relationship Id="rId4" Type="http://schemas.openxmlformats.org/officeDocument/2006/relationships/image" Target="../media/image670.png"/><Relationship Id="rId9" Type="http://schemas.openxmlformats.org/officeDocument/2006/relationships/image" Target="../media/image7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0.png"/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0.png"/><Relationship Id="rId2" Type="http://schemas.openxmlformats.org/officeDocument/2006/relationships/image" Target="../media/image86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0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2" Type="http://schemas.openxmlformats.org/officeDocument/2006/relationships/image" Target="../media/image8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0.png"/><Relationship Id="rId10" Type="http://schemas.openxmlformats.org/officeDocument/2006/relationships/image" Target="../media/image96.png"/><Relationship Id="rId4" Type="http://schemas.openxmlformats.org/officeDocument/2006/relationships/image" Target="../media/image900.png"/><Relationship Id="rId9" Type="http://schemas.openxmlformats.org/officeDocument/2006/relationships/image" Target="../media/image9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3563888" y="2780928"/>
            <a:ext cx="1065792" cy="653835"/>
            <a:chOff x="4125688" y="5516732"/>
            <a:chExt cx="1065792" cy="653835"/>
          </a:xfrm>
        </p:grpSpPr>
        <p:sp>
          <p:nvSpPr>
            <p:cNvPr id="3" name="Bogen 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" name="Gewinkelte Verbindung 4"/>
          <p:cNvCxnSpPr/>
          <p:nvPr/>
        </p:nvCxnSpPr>
        <p:spPr>
          <a:xfrm>
            <a:off x="1403648" y="1695487"/>
            <a:ext cx="6264696" cy="3893753"/>
          </a:xfrm>
          <a:prstGeom prst="bentConnector3">
            <a:avLst>
              <a:gd name="adj1" fmla="val 420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7452320" y="4755086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atin typeface="Lucida Sans Unicode"/>
                <a:cs typeface="Lucida Sans Unicode"/>
              </a:rPr>
              <a:t>ℝ</a:t>
            </a:r>
            <a:endParaRPr lang="de-DE" sz="4000" dirty="0"/>
          </a:p>
        </p:txBody>
      </p:sp>
      <p:sp>
        <p:nvSpPr>
          <p:cNvPr id="7" name="Textfeld 6"/>
          <p:cNvSpPr txBox="1"/>
          <p:nvPr/>
        </p:nvSpPr>
        <p:spPr>
          <a:xfrm>
            <a:off x="7776000" y="4585155"/>
            <a:ext cx="936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Lucida Sans Unicode"/>
                <a:cs typeface="Lucida Sans Unicode"/>
              </a:rPr>
              <a:t>ⁿ</a:t>
            </a:r>
            <a:endParaRPr lang="de-DE" sz="4000" dirty="0"/>
          </a:p>
          <a:p>
            <a:endParaRPr lang="de-DE" sz="4000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5442541" y="798210"/>
            <a:ext cx="2318568" cy="2304256"/>
            <a:chOff x="2829496" y="332656"/>
            <a:chExt cx="2318568" cy="2304256"/>
          </a:xfrm>
        </p:grpSpPr>
        <p:sp>
          <p:nvSpPr>
            <p:cNvPr id="12" name="Ellipse 11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4" name="Bogen 13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8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755576" y="404664"/>
            <a:ext cx="4320480" cy="2624382"/>
            <a:chOff x="755576" y="404664"/>
            <a:chExt cx="4320480" cy="2624382"/>
          </a:xfrm>
        </p:grpSpPr>
        <p:sp>
          <p:nvSpPr>
            <p:cNvPr id="2" name="Ellipse 1"/>
            <p:cNvSpPr/>
            <p:nvPr/>
          </p:nvSpPr>
          <p:spPr>
            <a:xfrm>
              <a:off x="755576" y="404664"/>
              <a:ext cx="2592288" cy="2592288"/>
            </a:xfrm>
            <a:prstGeom prst="ellipse">
              <a:avLst/>
            </a:prstGeom>
            <a:solidFill>
              <a:srgbClr val="FF0000">
                <a:alpha val="36000"/>
              </a:srgbClr>
            </a:solid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Ellipse 2"/>
            <p:cNvSpPr/>
            <p:nvPr/>
          </p:nvSpPr>
          <p:spPr>
            <a:xfrm>
              <a:off x="2483768" y="436758"/>
              <a:ext cx="2592288" cy="2592288"/>
            </a:xfrm>
            <a:prstGeom prst="ellipse">
              <a:avLst/>
            </a:prstGeom>
            <a:solidFill>
              <a:srgbClr val="00B050">
                <a:alpha val="36000"/>
              </a:srgbClr>
            </a:solidFill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2468961" y="756518"/>
              <a:ext cx="871602" cy="1959873"/>
            </a:xfrm>
            <a:custGeom>
              <a:avLst/>
              <a:gdLst>
                <a:gd name="connsiteX0" fmla="*/ 450214 w 900498"/>
                <a:gd name="connsiteY0" fmla="*/ 0 h 1959428"/>
                <a:gd name="connsiteX1" fmla="*/ 271 w 900498"/>
                <a:gd name="connsiteY1" fmla="*/ 943428 h 1959428"/>
                <a:gd name="connsiteX2" fmla="*/ 392157 w 900498"/>
                <a:gd name="connsiteY2" fmla="*/ 1959428 h 1959428"/>
                <a:gd name="connsiteX3" fmla="*/ 900157 w 900498"/>
                <a:gd name="connsiteY3" fmla="*/ 943428 h 1959428"/>
                <a:gd name="connsiteX4" fmla="*/ 450214 w 900498"/>
                <a:gd name="connsiteY4" fmla="*/ 0 h 1959428"/>
                <a:gd name="connsiteX0" fmla="*/ 450006 w 900005"/>
                <a:gd name="connsiteY0" fmla="*/ 0 h 1973942"/>
                <a:gd name="connsiteX1" fmla="*/ 63 w 900005"/>
                <a:gd name="connsiteY1" fmla="*/ 943428 h 1973942"/>
                <a:gd name="connsiteX2" fmla="*/ 420978 w 900005"/>
                <a:gd name="connsiteY2" fmla="*/ 1973942 h 1973942"/>
                <a:gd name="connsiteX3" fmla="*/ 899949 w 900005"/>
                <a:gd name="connsiteY3" fmla="*/ 943428 h 1973942"/>
                <a:gd name="connsiteX4" fmla="*/ 450006 w 900005"/>
                <a:gd name="connsiteY4" fmla="*/ 0 h 1973942"/>
                <a:gd name="connsiteX0" fmla="*/ 450006 w 900005"/>
                <a:gd name="connsiteY0" fmla="*/ 0 h 1974159"/>
                <a:gd name="connsiteX1" fmla="*/ 63 w 900005"/>
                <a:gd name="connsiteY1" fmla="*/ 943428 h 1974159"/>
                <a:gd name="connsiteX2" fmla="*/ 420978 w 900005"/>
                <a:gd name="connsiteY2" fmla="*/ 1973942 h 1974159"/>
                <a:gd name="connsiteX3" fmla="*/ 899949 w 900005"/>
                <a:gd name="connsiteY3" fmla="*/ 943428 h 1974159"/>
                <a:gd name="connsiteX4" fmla="*/ 450006 w 900005"/>
                <a:gd name="connsiteY4" fmla="*/ 0 h 1974159"/>
                <a:gd name="connsiteX0" fmla="*/ 449984 w 899983"/>
                <a:gd name="connsiteY0" fmla="*/ 0 h 1974159"/>
                <a:gd name="connsiteX1" fmla="*/ 41 w 899983"/>
                <a:gd name="connsiteY1" fmla="*/ 943428 h 1974159"/>
                <a:gd name="connsiteX2" fmla="*/ 420956 w 899983"/>
                <a:gd name="connsiteY2" fmla="*/ 1973942 h 1974159"/>
                <a:gd name="connsiteX3" fmla="*/ 899927 w 899983"/>
                <a:gd name="connsiteY3" fmla="*/ 943428 h 1974159"/>
                <a:gd name="connsiteX4" fmla="*/ 449984 w 899983"/>
                <a:gd name="connsiteY4" fmla="*/ 0 h 1974159"/>
                <a:gd name="connsiteX0" fmla="*/ 449984 w 899967"/>
                <a:gd name="connsiteY0" fmla="*/ 246 h 1974405"/>
                <a:gd name="connsiteX1" fmla="*/ 41 w 899967"/>
                <a:gd name="connsiteY1" fmla="*/ 943674 h 1974405"/>
                <a:gd name="connsiteX2" fmla="*/ 420956 w 899967"/>
                <a:gd name="connsiteY2" fmla="*/ 1974188 h 1974405"/>
                <a:gd name="connsiteX3" fmla="*/ 899927 w 899967"/>
                <a:gd name="connsiteY3" fmla="*/ 943674 h 1974405"/>
                <a:gd name="connsiteX4" fmla="*/ 449984 w 899967"/>
                <a:gd name="connsiteY4" fmla="*/ 246 h 1974405"/>
                <a:gd name="connsiteX0" fmla="*/ 450549 w 900532"/>
                <a:gd name="connsiteY0" fmla="*/ 246 h 1974405"/>
                <a:gd name="connsiteX1" fmla="*/ 606 w 900532"/>
                <a:gd name="connsiteY1" fmla="*/ 943674 h 1974405"/>
                <a:gd name="connsiteX2" fmla="*/ 421521 w 900532"/>
                <a:gd name="connsiteY2" fmla="*/ 1974188 h 1974405"/>
                <a:gd name="connsiteX3" fmla="*/ 900492 w 900532"/>
                <a:gd name="connsiteY3" fmla="*/ 943674 h 1974405"/>
                <a:gd name="connsiteX4" fmla="*/ 450549 w 900532"/>
                <a:gd name="connsiteY4" fmla="*/ 246 h 1974405"/>
                <a:gd name="connsiteX0" fmla="*/ 450549 w 901345"/>
                <a:gd name="connsiteY0" fmla="*/ 509 h 1974849"/>
                <a:gd name="connsiteX1" fmla="*/ 606 w 901345"/>
                <a:gd name="connsiteY1" fmla="*/ 943937 h 1974849"/>
                <a:gd name="connsiteX2" fmla="*/ 421521 w 901345"/>
                <a:gd name="connsiteY2" fmla="*/ 1974451 h 1974849"/>
                <a:gd name="connsiteX3" fmla="*/ 900492 w 901345"/>
                <a:gd name="connsiteY3" fmla="*/ 943937 h 1974849"/>
                <a:gd name="connsiteX4" fmla="*/ 450549 w 901345"/>
                <a:gd name="connsiteY4" fmla="*/ 509 h 1974849"/>
                <a:gd name="connsiteX0" fmla="*/ 450549 w 857880"/>
                <a:gd name="connsiteY0" fmla="*/ 17 h 1974343"/>
                <a:gd name="connsiteX1" fmla="*/ 606 w 857880"/>
                <a:gd name="connsiteY1" fmla="*/ 943445 h 1974343"/>
                <a:gd name="connsiteX2" fmla="*/ 421521 w 857880"/>
                <a:gd name="connsiteY2" fmla="*/ 1973959 h 1974343"/>
                <a:gd name="connsiteX3" fmla="*/ 856949 w 857880"/>
                <a:gd name="connsiteY3" fmla="*/ 928931 h 1974343"/>
                <a:gd name="connsiteX4" fmla="*/ 450549 w 857880"/>
                <a:gd name="connsiteY4" fmla="*/ 17 h 1974343"/>
                <a:gd name="connsiteX0" fmla="*/ 450549 w 863276"/>
                <a:gd name="connsiteY0" fmla="*/ 17 h 1974343"/>
                <a:gd name="connsiteX1" fmla="*/ 606 w 863276"/>
                <a:gd name="connsiteY1" fmla="*/ 943445 h 1974343"/>
                <a:gd name="connsiteX2" fmla="*/ 421521 w 863276"/>
                <a:gd name="connsiteY2" fmla="*/ 1973959 h 1974343"/>
                <a:gd name="connsiteX3" fmla="*/ 856949 w 863276"/>
                <a:gd name="connsiteY3" fmla="*/ 928931 h 1974343"/>
                <a:gd name="connsiteX4" fmla="*/ 450549 w 863276"/>
                <a:gd name="connsiteY4" fmla="*/ 17 h 1974343"/>
                <a:gd name="connsiteX0" fmla="*/ 479130 w 856779"/>
                <a:gd name="connsiteY0" fmla="*/ 8 h 1959648"/>
                <a:gd name="connsiteX1" fmla="*/ 158 w 856779"/>
                <a:gd name="connsiteY1" fmla="*/ 928922 h 1959648"/>
                <a:gd name="connsiteX2" fmla="*/ 421073 w 856779"/>
                <a:gd name="connsiteY2" fmla="*/ 1959436 h 1959648"/>
                <a:gd name="connsiteX3" fmla="*/ 856501 w 856779"/>
                <a:gd name="connsiteY3" fmla="*/ 914408 h 1959648"/>
                <a:gd name="connsiteX4" fmla="*/ 479130 w 856779"/>
                <a:gd name="connsiteY4" fmla="*/ 8 h 1959648"/>
                <a:gd name="connsiteX0" fmla="*/ 479130 w 858266"/>
                <a:gd name="connsiteY0" fmla="*/ 21 h 1959893"/>
                <a:gd name="connsiteX1" fmla="*/ 158 w 858266"/>
                <a:gd name="connsiteY1" fmla="*/ 928935 h 1959893"/>
                <a:gd name="connsiteX2" fmla="*/ 421073 w 858266"/>
                <a:gd name="connsiteY2" fmla="*/ 1959449 h 1959893"/>
                <a:gd name="connsiteX3" fmla="*/ 856501 w 858266"/>
                <a:gd name="connsiteY3" fmla="*/ 914421 h 1959893"/>
                <a:gd name="connsiteX4" fmla="*/ 479130 w 858266"/>
                <a:gd name="connsiteY4" fmla="*/ 21 h 1959893"/>
                <a:gd name="connsiteX0" fmla="*/ 479130 w 858266"/>
                <a:gd name="connsiteY0" fmla="*/ 21 h 1959893"/>
                <a:gd name="connsiteX1" fmla="*/ 158 w 858266"/>
                <a:gd name="connsiteY1" fmla="*/ 928935 h 1959893"/>
                <a:gd name="connsiteX2" fmla="*/ 421073 w 858266"/>
                <a:gd name="connsiteY2" fmla="*/ 1959449 h 1959893"/>
                <a:gd name="connsiteX3" fmla="*/ 856501 w 858266"/>
                <a:gd name="connsiteY3" fmla="*/ 914421 h 1959893"/>
                <a:gd name="connsiteX4" fmla="*/ 479130 w 858266"/>
                <a:gd name="connsiteY4" fmla="*/ 21 h 1959893"/>
                <a:gd name="connsiteX0" fmla="*/ 479130 w 872729"/>
                <a:gd name="connsiteY0" fmla="*/ 28 h 1959960"/>
                <a:gd name="connsiteX1" fmla="*/ 158 w 872729"/>
                <a:gd name="connsiteY1" fmla="*/ 928942 h 1959960"/>
                <a:gd name="connsiteX2" fmla="*/ 421073 w 872729"/>
                <a:gd name="connsiteY2" fmla="*/ 1959456 h 1959960"/>
                <a:gd name="connsiteX3" fmla="*/ 871015 w 872729"/>
                <a:gd name="connsiteY3" fmla="*/ 957971 h 1959960"/>
                <a:gd name="connsiteX4" fmla="*/ 479130 w 872729"/>
                <a:gd name="connsiteY4" fmla="*/ 28 h 1959960"/>
                <a:gd name="connsiteX0" fmla="*/ 479130 w 874352"/>
                <a:gd name="connsiteY0" fmla="*/ 28 h 1959696"/>
                <a:gd name="connsiteX1" fmla="*/ 158 w 874352"/>
                <a:gd name="connsiteY1" fmla="*/ 928942 h 1959696"/>
                <a:gd name="connsiteX2" fmla="*/ 421073 w 874352"/>
                <a:gd name="connsiteY2" fmla="*/ 1959456 h 1959696"/>
                <a:gd name="connsiteX3" fmla="*/ 871015 w 874352"/>
                <a:gd name="connsiteY3" fmla="*/ 957971 h 1959696"/>
                <a:gd name="connsiteX4" fmla="*/ 479130 w 874352"/>
                <a:gd name="connsiteY4" fmla="*/ 28 h 1959696"/>
                <a:gd name="connsiteX0" fmla="*/ 487907 w 883129"/>
                <a:gd name="connsiteY0" fmla="*/ 54 h 1959722"/>
                <a:gd name="connsiteX1" fmla="*/ 8935 w 883129"/>
                <a:gd name="connsiteY1" fmla="*/ 928968 h 1959722"/>
                <a:gd name="connsiteX2" fmla="*/ 429850 w 883129"/>
                <a:gd name="connsiteY2" fmla="*/ 1959482 h 1959722"/>
                <a:gd name="connsiteX3" fmla="*/ 879792 w 883129"/>
                <a:gd name="connsiteY3" fmla="*/ 957997 h 1959722"/>
                <a:gd name="connsiteX4" fmla="*/ 487907 w 883129"/>
                <a:gd name="connsiteY4" fmla="*/ 54 h 1959722"/>
                <a:gd name="connsiteX0" fmla="*/ 487907 w 883129"/>
                <a:gd name="connsiteY0" fmla="*/ 54 h 1959722"/>
                <a:gd name="connsiteX1" fmla="*/ 8935 w 883129"/>
                <a:gd name="connsiteY1" fmla="*/ 928968 h 1959722"/>
                <a:gd name="connsiteX2" fmla="*/ 429850 w 883129"/>
                <a:gd name="connsiteY2" fmla="*/ 1959482 h 1959722"/>
                <a:gd name="connsiteX3" fmla="*/ 879792 w 883129"/>
                <a:gd name="connsiteY3" fmla="*/ 957997 h 1959722"/>
                <a:gd name="connsiteX4" fmla="*/ 487907 w 883129"/>
                <a:gd name="connsiteY4" fmla="*/ 54 h 1959722"/>
                <a:gd name="connsiteX0" fmla="*/ 487907 w 880842"/>
                <a:gd name="connsiteY0" fmla="*/ 54 h 1959878"/>
                <a:gd name="connsiteX1" fmla="*/ 8935 w 880842"/>
                <a:gd name="connsiteY1" fmla="*/ 928968 h 1959878"/>
                <a:gd name="connsiteX2" fmla="*/ 429850 w 880842"/>
                <a:gd name="connsiteY2" fmla="*/ 1959482 h 1959878"/>
                <a:gd name="connsiteX3" fmla="*/ 879792 w 880842"/>
                <a:gd name="connsiteY3" fmla="*/ 957997 h 1959878"/>
                <a:gd name="connsiteX4" fmla="*/ 487907 w 880842"/>
                <a:gd name="connsiteY4" fmla="*/ 54 h 1959878"/>
                <a:gd name="connsiteX0" fmla="*/ 479010 w 871945"/>
                <a:gd name="connsiteY0" fmla="*/ 57 h 1959881"/>
                <a:gd name="connsiteX1" fmla="*/ 38 w 871945"/>
                <a:gd name="connsiteY1" fmla="*/ 928971 h 1959881"/>
                <a:gd name="connsiteX2" fmla="*/ 420953 w 871945"/>
                <a:gd name="connsiteY2" fmla="*/ 1959485 h 1959881"/>
                <a:gd name="connsiteX3" fmla="*/ 870895 w 871945"/>
                <a:gd name="connsiteY3" fmla="*/ 958000 h 1959881"/>
                <a:gd name="connsiteX4" fmla="*/ 479010 w 871945"/>
                <a:gd name="connsiteY4" fmla="*/ 57 h 1959881"/>
                <a:gd name="connsiteX0" fmla="*/ 479010 w 871483"/>
                <a:gd name="connsiteY0" fmla="*/ 57 h 1959881"/>
                <a:gd name="connsiteX1" fmla="*/ 38 w 871483"/>
                <a:gd name="connsiteY1" fmla="*/ 928971 h 1959881"/>
                <a:gd name="connsiteX2" fmla="*/ 420953 w 871483"/>
                <a:gd name="connsiteY2" fmla="*/ 1959485 h 1959881"/>
                <a:gd name="connsiteX3" fmla="*/ 870895 w 871483"/>
                <a:gd name="connsiteY3" fmla="*/ 958000 h 1959881"/>
                <a:gd name="connsiteX4" fmla="*/ 479010 w 871483"/>
                <a:gd name="connsiteY4" fmla="*/ 57 h 1959881"/>
                <a:gd name="connsiteX0" fmla="*/ 479129 w 871602"/>
                <a:gd name="connsiteY0" fmla="*/ 49 h 1959873"/>
                <a:gd name="connsiteX1" fmla="*/ 157 w 871602"/>
                <a:gd name="connsiteY1" fmla="*/ 928963 h 1959873"/>
                <a:gd name="connsiteX2" fmla="*/ 421072 w 871602"/>
                <a:gd name="connsiteY2" fmla="*/ 1959477 h 1959873"/>
                <a:gd name="connsiteX3" fmla="*/ 871014 w 871602"/>
                <a:gd name="connsiteY3" fmla="*/ 957992 h 1959873"/>
                <a:gd name="connsiteX4" fmla="*/ 479129 w 871602"/>
                <a:gd name="connsiteY4" fmla="*/ 49 h 1959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1602" h="1959873">
                  <a:moveTo>
                    <a:pt x="479129" y="49"/>
                  </a:moveTo>
                  <a:cubicBezTo>
                    <a:pt x="464614" y="-4789"/>
                    <a:pt x="9833" y="355651"/>
                    <a:pt x="157" y="928963"/>
                  </a:cubicBezTo>
                  <a:cubicBezTo>
                    <a:pt x="-9519" y="1502275"/>
                    <a:pt x="430748" y="1959477"/>
                    <a:pt x="421072" y="1959477"/>
                  </a:cubicBezTo>
                  <a:cubicBezTo>
                    <a:pt x="425910" y="1973991"/>
                    <a:pt x="890367" y="1589363"/>
                    <a:pt x="871014" y="957992"/>
                  </a:cubicBezTo>
                  <a:cubicBezTo>
                    <a:pt x="851661" y="326621"/>
                    <a:pt x="493644" y="4887"/>
                    <a:pt x="479129" y="4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uppieren 9"/>
          <p:cNvGrpSpPr/>
          <p:nvPr/>
        </p:nvGrpSpPr>
        <p:grpSpPr>
          <a:xfrm rot="5400000">
            <a:off x="3394658" y="3182792"/>
            <a:ext cx="2664296" cy="3520921"/>
            <a:chOff x="5076056" y="2716391"/>
            <a:chExt cx="2664296" cy="3520921"/>
          </a:xfrm>
        </p:grpSpPr>
        <p:sp>
          <p:nvSpPr>
            <p:cNvPr id="6" name="Rechteck 5"/>
            <p:cNvSpPr/>
            <p:nvPr/>
          </p:nvSpPr>
          <p:spPr>
            <a:xfrm>
              <a:off x="5580112" y="2716391"/>
              <a:ext cx="2160240" cy="2160240"/>
            </a:xfrm>
            <a:prstGeom prst="rect">
              <a:avLst/>
            </a:prstGeom>
            <a:solidFill>
              <a:srgbClr val="00B050">
                <a:alpha val="36000"/>
              </a:srgbClr>
            </a:solidFill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5076056" y="3933056"/>
              <a:ext cx="2304256" cy="2304256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5580112" y="3933056"/>
              <a:ext cx="1800200" cy="9435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29"/>
          <p:cNvGrpSpPr/>
          <p:nvPr/>
        </p:nvGrpSpPr>
        <p:grpSpPr>
          <a:xfrm>
            <a:off x="683568" y="1065579"/>
            <a:ext cx="7344816" cy="4091613"/>
            <a:chOff x="683568" y="1065579"/>
            <a:chExt cx="7344816" cy="4091613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683568" y="3212976"/>
              <a:ext cx="7344816" cy="0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 rot="10800000">
              <a:off x="4508376" y="1340768"/>
              <a:ext cx="0" cy="3816424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lipse 7"/>
            <p:cNvSpPr/>
            <p:nvPr/>
          </p:nvSpPr>
          <p:spPr>
            <a:xfrm>
              <a:off x="3284239" y="1988096"/>
              <a:ext cx="2448272" cy="2448272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 Verbindung 9"/>
            <p:cNvCxnSpPr>
              <a:stCxn id="8" idx="0"/>
            </p:cNvCxnSpPr>
            <p:nvPr/>
          </p:nvCxnSpPr>
          <p:spPr>
            <a:xfrm flipH="1">
              <a:off x="2771800" y="1988096"/>
              <a:ext cx="1736575" cy="122413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>
              <a:stCxn id="8" idx="0"/>
              <a:endCxn id="8" idx="5"/>
            </p:cNvCxnSpPr>
            <p:nvPr/>
          </p:nvCxnSpPr>
          <p:spPr>
            <a:xfrm>
              <a:off x="4508375" y="1988096"/>
              <a:ext cx="865595" cy="208973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e 12"/>
            <p:cNvSpPr/>
            <p:nvPr/>
          </p:nvSpPr>
          <p:spPr>
            <a:xfrm>
              <a:off x="4436367" y="1916088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3317840" y="2717056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4941172" y="3140224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2763601" y="3140224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5301962" y="4005819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4519562" y="1527865"/>
              <a:ext cx="1212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N=(0,1)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2441229" y="3249599"/>
              <a:ext cx="661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f(P)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4941172" y="2739501"/>
              <a:ext cx="6864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f(Q)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039690" y="2369331"/>
              <a:ext cx="422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P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5416564" y="3993082"/>
              <a:ext cx="422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Q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grpSp>
          <p:nvGrpSpPr>
            <p:cNvPr id="26" name="Gruppieren 25"/>
            <p:cNvGrpSpPr/>
            <p:nvPr/>
          </p:nvGrpSpPr>
          <p:grpSpPr>
            <a:xfrm>
              <a:off x="1259632" y="1065579"/>
              <a:ext cx="930660" cy="1077218"/>
              <a:chOff x="6881700" y="3777638"/>
              <a:chExt cx="930660" cy="1077218"/>
            </a:xfrm>
          </p:grpSpPr>
          <p:sp>
            <p:nvSpPr>
              <p:cNvPr id="23" name="Textfeld 22"/>
              <p:cNvSpPr txBox="1"/>
              <p:nvPr/>
            </p:nvSpPr>
            <p:spPr>
              <a:xfrm>
                <a:off x="6881700" y="3897153"/>
                <a:ext cx="7560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 smtClean="0">
                    <a:latin typeface="Lucida Sans Unicode"/>
                    <a:cs typeface="Lucida Sans Unicode"/>
                  </a:rPr>
                  <a:t> </a:t>
                </a:r>
                <a:r>
                  <a:rPr lang="de-DE" sz="4800" dirty="0" smtClean="0">
                    <a:latin typeface="Lucida Sans Unicode"/>
                    <a:cs typeface="Lucida Sans Unicode"/>
                  </a:rPr>
                  <a:t>ℝ</a:t>
                </a:r>
                <a:endParaRPr lang="de-DE" sz="4800" dirty="0"/>
              </a:p>
            </p:txBody>
          </p:sp>
          <p:sp>
            <p:nvSpPr>
              <p:cNvPr id="24" name="Textfeld 23"/>
              <p:cNvSpPr txBox="1"/>
              <p:nvPr/>
            </p:nvSpPr>
            <p:spPr>
              <a:xfrm>
                <a:off x="7308304" y="3777638"/>
                <a:ext cx="50405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 smtClean="0">
                    <a:latin typeface="Lucida Sans Unicode"/>
                    <a:cs typeface="Lucida Sans Unicode"/>
                  </a:rPr>
                  <a:t>²</a:t>
                </a:r>
                <a:endParaRPr lang="de-DE" sz="4000" dirty="0"/>
              </a:p>
              <a:p>
                <a:endParaRPr lang="de-DE" sz="24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5744027" y="3308265"/>
                  <a:ext cx="1549976" cy="5694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80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de-DE" sz="2800" b="0" i="1" smtClean="0">
                            <a:latin typeface="Cambria Math"/>
                          </a:rPr>
                          <m:t>⊂</m:t>
                        </m:r>
                        <m:sSup>
                          <m:sSupPr>
                            <m:ctrlPr>
                              <a:rPr lang="de-DE" sz="2800" i="1" dirty="0" smtClean="0">
                                <a:latin typeface="Cambria Math"/>
                                <a:cs typeface="Lucida Sans Unicode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2800" dirty="0">
                                <a:latin typeface="Lucida Sans Unicode"/>
                                <a:cs typeface="Lucida Sans Unicode"/>
                              </a:rPr>
                              <m:t>ℝ</m:t>
                            </m:r>
                          </m:e>
                          <m:sup>
                            <m:r>
                              <a:rPr lang="de-DE" sz="2800" b="0" i="1" dirty="0" smtClean="0">
                                <a:latin typeface="Cambria Math"/>
                                <a:cs typeface="Lucida Sans Unicode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4027" y="3308265"/>
                  <a:ext cx="1549976" cy="56945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683568" y="3212976"/>
            <a:ext cx="7344816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rot="10800000">
            <a:off x="4508376" y="1340768"/>
            <a:ext cx="0" cy="381642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3284239" y="1988096"/>
            <a:ext cx="2448272" cy="2448272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9"/>
          <p:cNvCxnSpPr>
            <a:stCxn id="8" idx="0"/>
          </p:cNvCxnSpPr>
          <p:nvPr/>
        </p:nvCxnSpPr>
        <p:spPr>
          <a:xfrm flipH="1">
            <a:off x="2771800" y="1988096"/>
            <a:ext cx="1736575" cy="122413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>
            <a:stCxn id="8" idx="4"/>
          </p:cNvCxnSpPr>
          <p:nvPr/>
        </p:nvCxnSpPr>
        <p:spPr>
          <a:xfrm flipV="1">
            <a:off x="4508375" y="2142797"/>
            <a:ext cx="576813" cy="229357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4436367" y="191608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3317840" y="271705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745791" y="314022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2763601" y="314022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013180" y="207078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4508375" y="1454423"/>
            <a:ext cx="1212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N=(0,1)</a:t>
            </a:r>
            <a:endParaRPr lang="de-DE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745791" y="3239785"/>
                <a:ext cx="998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de-DE" sz="2400" b="0" i="0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2400" dirty="0" smtClean="0">
                    <a:solidFill>
                      <a:srgbClr val="FF0000"/>
                    </a:solidFill>
                  </a:rPr>
                  <a:t>(Q)</a:t>
                </a:r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791" y="3239785"/>
                <a:ext cx="998236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840" t="-10526" r="-2454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feld 20"/>
          <p:cNvSpPr txBox="1"/>
          <p:nvPr/>
        </p:nvSpPr>
        <p:spPr>
          <a:xfrm>
            <a:off x="3039690" y="2369331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157196" y="1829271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Q</a:t>
            </a:r>
            <a:endParaRPr lang="de-DE" sz="2400" dirty="0">
              <a:solidFill>
                <a:srgbClr val="FF0000"/>
              </a:solidFill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1259632" y="1065579"/>
            <a:ext cx="930660" cy="1077218"/>
            <a:chOff x="6881700" y="3777638"/>
            <a:chExt cx="930660" cy="1077218"/>
          </a:xfrm>
        </p:grpSpPr>
        <p:sp>
          <p:nvSpPr>
            <p:cNvPr id="23" name="Textfeld 22"/>
            <p:cNvSpPr txBox="1"/>
            <p:nvPr/>
          </p:nvSpPr>
          <p:spPr>
            <a:xfrm>
              <a:off x="6881700" y="3897153"/>
              <a:ext cx="756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4800" dirty="0" smtClean="0">
                  <a:latin typeface="Lucida Sans Unicode"/>
                  <a:cs typeface="Lucida Sans Unicode"/>
                </a:rPr>
                <a:t>ℝ</a:t>
              </a:r>
              <a:endParaRPr lang="de-DE" sz="4800" dirty="0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7308304" y="3777638"/>
              <a:ext cx="5040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de-DE" sz="2800" b="0" i="1" smtClean="0">
                          <a:latin typeface="Cambria Math"/>
                        </a:rPr>
                        <m:t>⊂</m:t>
                      </m:r>
                      <m:sSup>
                        <m:sSupPr>
                          <m:ctrlPr>
                            <a:rPr lang="de-DE" sz="2800" i="1" dirty="0" smtClean="0"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28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2800" b="0" i="1" dirty="0" smtClean="0">
                              <a:latin typeface="Cambria Math"/>
                              <a:cs typeface="Lucida Sans Unicode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/>
              <p:cNvSpPr/>
              <p:nvPr/>
            </p:nvSpPr>
            <p:spPr>
              <a:xfrm>
                <a:off x="2214519" y="3284240"/>
                <a:ext cx="942822" cy="4978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de-DE" sz="2400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sz="2400" dirty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de-DE" sz="2400" dirty="0">
                    <a:solidFill>
                      <a:srgbClr val="FF0000"/>
                    </a:solidFill>
                  </a:rPr>
                  <a:t>(P)</a:t>
                </a:r>
              </a:p>
            </p:txBody>
          </p:sp>
        </mc:Choice>
        <mc:Fallback xmlns="">
          <p:sp>
            <p:nvSpPr>
              <p:cNvPr id="25" name="Rechteck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519" y="3284240"/>
                <a:ext cx="942822" cy="497829"/>
              </a:xfrm>
              <a:prstGeom prst="rect">
                <a:avLst/>
              </a:prstGeom>
              <a:blipFill rotWithShape="1">
                <a:blip r:embed="rId4"/>
                <a:stretch>
                  <a:fillRect l="-1290" t="-8642" r="-9032" b="-222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/>
          <p:cNvSpPr txBox="1"/>
          <p:nvPr/>
        </p:nvSpPr>
        <p:spPr>
          <a:xfrm>
            <a:off x="4478713" y="4483931"/>
            <a:ext cx="1212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S=(0,-1)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4441554" y="436436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97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ieren 31"/>
          <p:cNvGrpSpPr/>
          <p:nvPr/>
        </p:nvGrpSpPr>
        <p:grpSpPr>
          <a:xfrm>
            <a:off x="654541" y="922767"/>
            <a:ext cx="8216448" cy="4274978"/>
            <a:chOff x="654541" y="922767"/>
            <a:chExt cx="8216448" cy="4274978"/>
          </a:xfrm>
        </p:grpSpPr>
        <p:sp>
          <p:nvSpPr>
            <p:cNvPr id="2" name="Ellipse 1"/>
            <p:cNvSpPr/>
            <p:nvPr/>
          </p:nvSpPr>
          <p:spPr>
            <a:xfrm>
              <a:off x="5436096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" name="Freihandform 6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1475656" y="3671446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/>
                <p:cNvSpPr txBox="1"/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10" name="Textfeld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749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Freihandform 2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/>
          </p:nvSpPr>
          <p:spPr>
            <a:xfrm rot="16200000">
              <a:off x="8370496" y="2765819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Bogen 29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Bogen 30"/>
            <p:cNvSpPr/>
            <p:nvPr/>
          </p:nvSpPr>
          <p:spPr>
            <a:xfrm>
              <a:off x="8049874" y="3165878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en 34"/>
          <p:cNvGrpSpPr/>
          <p:nvPr/>
        </p:nvGrpSpPr>
        <p:grpSpPr>
          <a:xfrm>
            <a:off x="382967" y="791800"/>
            <a:ext cx="8761033" cy="4431278"/>
            <a:chOff x="382967" y="791800"/>
            <a:chExt cx="8761033" cy="4431278"/>
          </a:xfrm>
        </p:grpSpPr>
        <p:sp>
          <p:nvSpPr>
            <p:cNvPr id="3" name="Ellipse 2"/>
            <p:cNvSpPr/>
            <p:nvPr/>
          </p:nvSpPr>
          <p:spPr>
            <a:xfrm>
              <a:off x="4684788" y="1654133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" name="Freihandform 4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feld 5"/>
                <p:cNvSpPr txBox="1"/>
                <p:nvPr/>
              </p:nvSpPr>
              <p:spPr>
                <a:xfrm>
                  <a:off x="4034734" y="791800"/>
                  <a:ext cx="6480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80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  <a:endParaRPr lang="de-DE" sz="28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feld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734" y="791800"/>
                  <a:ext cx="648072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feld 6"/>
            <p:cNvSpPr txBox="1"/>
            <p:nvPr/>
          </p:nvSpPr>
          <p:spPr>
            <a:xfrm>
              <a:off x="1475656" y="3671446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feld 7"/>
                <p:cNvSpPr txBox="1"/>
                <p:nvPr/>
              </p:nvSpPr>
              <p:spPr>
                <a:xfrm>
                  <a:off x="5116836" y="4699858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8" name="Textfeld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836" y="4699858"/>
                  <a:ext cx="1656184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7353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Freihandform 8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7619188" y="2791152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>
              <a:off x="7298566" y="319121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20512330">
              <a:off x="7259894" y="249369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Bogen 13"/>
            <p:cNvSpPr/>
            <p:nvPr/>
          </p:nvSpPr>
          <p:spPr>
            <a:xfrm rot="5400000">
              <a:off x="2845898" y="3055907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Bogen 14"/>
            <p:cNvSpPr/>
            <p:nvPr/>
          </p:nvSpPr>
          <p:spPr>
            <a:xfrm rot="16200000">
              <a:off x="3172729" y="307105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Bogen 15"/>
            <p:cNvSpPr/>
            <p:nvPr/>
          </p:nvSpPr>
          <p:spPr>
            <a:xfrm rot="5400000">
              <a:off x="423856" y="3043723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 rot="12397112">
              <a:off x="7298565" y="308124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Freihandform 1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Freihandform 18"/>
            <p:cNvSpPr/>
            <p:nvPr/>
          </p:nvSpPr>
          <p:spPr>
            <a:xfrm>
              <a:off x="7495416" y="2507275"/>
              <a:ext cx="209876" cy="1432151"/>
            </a:xfrm>
            <a:custGeom>
              <a:avLst/>
              <a:gdLst>
                <a:gd name="connsiteX0" fmla="*/ 43542 w 219120"/>
                <a:gd name="connsiteY0" fmla="*/ 0 h 1436914"/>
                <a:gd name="connsiteX1" fmla="*/ 174171 w 219120"/>
                <a:gd name="connsiteY1" fmla="*/ 348343 h 1436914"/>
                <a:gd name="connsiteX2" fmla="*/ 217714 w 219120"/>
                <a:gd name="connsiteY2" fmla="*/ 711200 h 1436914"/>
                <a:gd name="connsiteX3" fmla="*/ 130628 w 219120"/>
                <a:gd name="connsiteY3" fmla="*/ 1103086 h 1436914"/>
                <a:gd name="connsiteX4" fmla="*/ 58057 w 219120"/>
                <a:gd name="connsiteY4" fmla="*/ 1335314 h 1436914"/>
                <a:gd name="connsiteX5" fmla="*/ 0 w 219120"/>
                <a:gd name="connsiteY5" fmla="*/ 1436914 h 1436914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69963 w 231026"/>
                <a:gd name="connsiteY4" fmla="*/ 1335314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60438 w 231026"/>
                <a:gd name="connsiteY4" fmla="*/ 1332933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8057 w 231026"/>
                <a:gd name="connsiteY4" fmla="*/ 1330552 h 1434533"/>
                <a:gd name="connsiteX5" fmla="*/ 0 w 231026"/>
                <a:gd name="connsiteY5" fmla="*/ 1434533 h 1434533"/>
                <a:gd name="connsiteX0" fmla="*/ 60211 w 235789"/>
                <a:gd name="connsiteY0" fmla="*/ 0 h 1427389"/>
                <a:gd name="connsiteX1" fmla="*/ 190840 w 235789"/>
                <a:gd name="connsiteY1" fmla="*/ 348343 h 1427389"/>
                <a:gd name="connsiteX2" fmla="*/ 234383 w 235789"/>
                <a:gd name="connsiteY2" fmla="*/ 711200 h 1427389"/>
                <a:gd name="connsiteX3" fmla="*/ 147297 w 235789"/>
                <a:gd name="connsiteY3" fmla="*/ 1103086 h 1427389"/>
                <a:gd name="connsiteX4" fmla="*/ 62820 w 235789"/>
                <a:gd name="connsiteY4" fmla="*/ 1330552 h 1427389"/>
                <a:gd name="connsiteX5" fmla="*/ 0 w 235789"/>
                <a:gd name="connsiteY5" fmla="*/ 1427389 h 1427389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0576"/>
                <a:gd name="connsiteY0" fmla="*/ 0 h 1432151"/>
                <a:gd name="connsiteX1" fmla="*/ 186077 w 230576"/>
                <a:gd name="connsiteY1" fmla="*/ 348343 h 1432151"/>
                <a:gd name="connsiteX2" fmla="*/ 229620 w 230576"/>
                <a:gd name="connsiteY2" fmla="*/ 711200 h 1432151"/>
                <a:gd name="connsiteX3" fmla="*/ 152059 w 230576"/>
                <a:gd name="connsiteY3" fmla="*/ 1103086 h 1432151"/>
                <a:gd name="connsiteX4" fmla="*/ 58057 w 230576"/>
                <a:gd name="connsiteY4" fmla="*/ 1330552 h 1432151"/>
                <a:gd name="connsiteX5" fmla="*/ 0 w 230576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19659"/>
                <a:gd name="connsiteY0" fmla="*/ 0 h 1432151"/>
                <a:gd name="connsiteX1" fmla="*/ 186077 w 219659"/>
                <a:gd name="connsiteY1" fmla="*/ 348343 h 1432151"/>
                <a:gd name="connsiteX2" fmla="*/ 217714 w 219659"/>
                <a:gd name="connsiteY2" fmla="*/ 706438 h 1432151"/>
                <a:gd name="connsiteX3" fmla="*/ 144915 w 219659"/>
                <a:gd name="connsiteY3" fmla="*/ 1103086 h 1432151"/>
                <a:gd name="connsiteX4" fmla="*/ 58057 w 219659"/>
                <a:gd name="connsiteY4" fmla="*/ 1330552 h 1432151"/>
                <a:gd name="connsiteX5" fmla="*/ 0 w 219659"/>
                <a:gd name="connsiteY5" fmla="*/ 1432151 h 1432151"/>
                <a:gd name="connsiteX0" fmla="*/ 55448 w 217715"/>
                <a:gd name="connsiteY0" fmla="*/ 0 h 1432151"/>
                <a:gd name="connsiteX1" fmla="*/ 186077 w 217715"/>
                <a:gd name="connsiteY1" fmla="*/ 348343 h 1432151"/>
                <a:gd name="connsiteX2" fmla="*/ 217714 w 217715"/>
                <a:gd name="connsiteY2" fmla="*/ 706438 h 1432151"/>
                <a:gd name="connsiteX3" fmla="*/ 144915 w 217715"/>
                <a:gd name="connsiteY3" fmla="*/ 1103086 h 1432151"/>
                <a:gd name="connsiteX4" fmla="*/ 58057 w 217715"/>
                <a:gd name="connsiteY4" fmla="*/ 1330552 h 1432151"/>
                <a:gd name="connsiteX5" fmla="*/ 0 w 217715"/>
                <a:gd name="connsiteY5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58057 w 217931"/>
                <a:gd name="connsiteY5" fmla="*/ 1330552 h 1432151"/>
                <a:gd name="connsiteX6" fmla="*/ 0 w 217931"/>
                <a:gd name="connsiteY6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99558 w 217931"/>
                <a:gd name="connsiteY5" fmla="*/ 1225664 h 1432151"/>
                <a:gd name="connsiteX6" fmla="*/ 58057 w 217931"/>
                <a:gd name="connsiteY6" fmla="*/ 1330552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58057 w 217931"/>
                <a:gd name="connsiteY6" fmla="*/ 1330552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53295 w 217931"/>
                <a:gd name="connsiteY6" fmla="*/ 1325790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08957"/>
                <a:gd name="connsiteY0" fmla="*/ 0 h 1432151"/>
                <a:gd name="connsiteX1" fmla="*/ 186077 w 208957"/>
                <a:gd name="connsiteY1" fmla="*/ 348343 h 1432151"/>
                <a:gd name="connsiteX2" fmla="*/ 208189 w 208957"/>
                <a:gd name="connsiteY2" fmla="*/ 699294 h 1432151"/>
                <a:gd name="connsiteX3" fmla="*/ 197190 w 208957"/>
                <a:gd name="connsiteY3" fmla="*/ 894671 h 1432151"/>
                <a:gd name="connsiteX4" fmla="*/ 144915 w 208957"/>
                <a:gd name="connsiteY4" fmla="*/ 1103086 h 1432151"/>
                <a:gd name="connsiteX5" fmla="*/ 106702 w 208957"/>
                <a:gd name="connsiteY5" fmla="*/ 1225664 h 1432151"/>
                <a:gd name="connsiteX6" fmla="*/ 60438 w 208957"/>
                <a:gd name="connsiteY6" fmla="*/ 1328171 h 1432151"/>
                <a:gd name="connsiteX7" fmla="*/ 0 w 208957"/>
                <a:gd name="connsiteY7" fmla="*/ 1432151 h 1432151"/>
                <a:gd name="connsiteX0" fmla="*/ 55448 w 210574"/>
                <a:gd name="connsiteY0" fmla="*/ 0 h 1432151"/>
                <a:gd name="connsiteX1" fmla="*/ 186077 w 210574"/>
                <a:gd name="connsiteY1" fmla="*/ 348343 h 1432151"/>
                <a:gd name="connsiteX2" fmla="*/ 208189 w 210574"/>
                <a:gd name="connsiteY2" fmla="*/ 699294 h 1432151"/>
                <a:gd name="connsiteX3" fmla="*/ 197190 w 210574"/>
                <a:gd name="connsiteY3" fmla="*/ 894671 h 1432151"/>
                <a:gd name="connsiteX4" fmla="*/ 144915 w 210574"/>
                <a:gd name="connsiteY4" fmla="*/ 1103086 h 1432151"/>
                <a:gd name="connsiteX5" fmla="*/ 106702 w 210574"/>
                <a:gd name="connsiteY5" fmla="*/ 1225664 h 1432151"/>
                <a:gd name="connsiteX6" fmla="*/ 60438 w 210574"/>
                <a:gd name="connsiteY6" fmla="*/ 1328171 h 1432151"/>
                <a:gd name="connsiteX7" fmla="*/ 0 w 210574"/>
                <a:gd name="connsiteY7" fmla="*/ 1432151 h 1432151"/>
                <a:gd name="connsiteX0" fmla="*/ 55448 w 208957"/>
                <a:gd name="connsiteY0" fmla="*/ 0 h 1432151"/>
                <a:gd name="connsiteX1" fmla="*/ 186077 w 208957"/>
                <a:gd name="connsiteY1" fmla="*/ 348343 h 1432151"/>
                <a:gd name="connsiteX2" fmla="*/ 208189 w 208957"/>
                <a:gd name="connsiteY2" fmla="*/ 699294 h 1432151"/>
                <a:gd name="connsiteX3" fmla="*/ 197190 w 208957"/>
                <a:gd name="connsiteY3" fmla="*/ 894671 h 1432151"/>
                <a:gd name="connsiteX4" fmla="*/ 144915 w 208957"/>
                <a:gd name="connsiteY4" fmla="*/ 1103086 h 1432151"/>
                <a:gd name="connsiteX5" fmla="*/ 106702 w 208957"/>
                <a:gd name="connsiteY5" fmla="*/ 1225664 h 1432151"/>
                <a:gd name="connsiteX6" fmla="*/ 60438 w 208957"/>
                <a:gd name="connsiteY6" fmla="*/ 1328171 h 1432151"/>
                <a:gd name="connsiteX7" fmla="*/ 0 w 208957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64973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64973 w 209915"/>
                <a:gd name="connsiteY0" fmla="*/ 0 h 1432151"/>
                <a:gd name="connsiteX1" fmla="*/ 178934 w 209915"/>
                <a:gd name="connsiteY1" fmla="*/ 348343 h 1432151"/>
                <a:gd name="connsiteX2" fmla="*/ 208189 w 209915"/>
                <a:gd name="connsiteY2" fmla="*/ 699294 h 1432151"/>
                <a:gd name="connsiteX3" fmla="*/ 197190 w 209915"/>
                <a:gd name="connsiteY3" fmla="*/ 894671 h 1432151"/>
                <a:gd name="connsiteX4" fmla="*/ 144915 w 209915"/>
                <a:gd name="connsiteY4" fmla="*/ 1103086 h 1432151"/>
                <a:gd name="connsiteX5" fmla="*/ 106702 w 209915"/>
                <a:gd name="connsiteY5" fmla="*/ 1225664 h 1432151"/>
                <a:gd name="connsiteX6" fmla="*/ 60438 w 209915"/>
                <a:gd name="connsiteY6" fmla="*/ 1328171 h 1432151"/>
                <a:gd name="connsiteX7" fmla="*/ 0 w 209915"/>
                <a:gd name="connsiteY7" fmla="*/ 1432151 h 1432151"/>
                <a:gd name="connsiteX0" fmla="*/ 64973 w 209915"/>
                <a:gd name="connsiteY0" fmla="*/ 0 h 1432151"/>
                <a:gd name="connsiteX1" fmla="*/ 178934 w 209915"/>
                <a:gd name="connsiteY1" fmla="*/ 348343 h 1432151"/>
                <a:gd name="connsiteX2" fmla="*/ 208189 w 209915"/>
                <a:gd name="connsiteY2" fmla="*/ 699294 h 1432151"/>
                <a:gd name="connsiteX3" fmla="*/ 197190 w 209915"/>
                <a:gd name="connsiteY3" fmla="*/ 894671 h 1432151"/>
                <a:gd name="connsiteX4" fmla="*/ 144915 w 209915"/>
                <a:gd name="connsiteY4" fmla="*/ 1103086 h 1432151"/>
                <a:gd name="connsiteX5" fmla="*/ 106702 w 209915"/>
                <a:gd name="connsiteY5" fmla="*/ 1225664 h 1432151"/>
                <a:gd name="connsiteX6" fmla="*/ 60438 w 209915"/>
                <a:gd name="connsiteY6" fmla="*/ 1328171 h 1432151"/>
                <a:gd name="connsiteX7" fmla="*/ 0 w 209915"/>
                <a:gd name="connsiteY7" fmla="*/ 1432151 h 1432151"/>
                <a:gd name="connsiteX0" fmla="*/ 64973 w 209915"/>
                <a:gd name="connsiteY0" fmla="*/ 0 h 1432151"/>
                <a:gd name="connsiteX1" fmla="*/ 116226 w 209915"/>
                <a:gd name="connsiteY1" fmla="*/ 142196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8386"/>
                <a:gd name="connsiteY0" fmla="*/ 0 h 1432151"/>
                <a:gd name="connsiteX1" fmla="*/ 123370 w 208386"/>
                <a:gd name="connsiteY1" fmla="*/ 139815 h 1432151"/>
                <a:gd name="connsiteX2" fmla="*/ 178934 w 208386"/>
                <a:gd name="connsiteY2" fmla="*/ 348343 h 1432151"/>
                <a:gd name="connsiteX3" fmla="*/ 199570 w 208386"/>
                <a:gd name="connsiteY3" fmla="*/ 539864 h 1432151"/>
                <a:gd name="connsiteX4" fmla="*/ 208189 w 208386"/>
                <a:gd name="connsiteY4" fmla="*/ 699294 h 1432151"/>
                <a:gd name="connsiteX5" fmla="*/ 197190 w 208386"/>
                <a:gd name="connsiteY5" fmla="*/ 894671 h 1432151"/>
                <a:gd name="connsiteX6" fmla="*/ 144915 w 208386"/>
                <a:gd name="connsiteY6" fmla="*/ 1103086 h 1432151"/>
                <a:gd name="connsiteX7" fmla="*/ 106702 w 208386"/>
                <a:gd name="connsiteY7" fmla="*/ 1225664 h 1432151"/>
                <a:gd name="connsiteX8" fmla="*/ 60438 w 208386"/>
                <a:gd name="connsiteY8" fmla="*/ 1328171 h 1432151"/>
                <a:gd name="connsiteX9" fmla="*/ 0 w 208386"/>
                <a:gd name="connsiteY9" fmla="*/ 1432151 h 1432151"/>
                <a:gd name="connsiteX0" fmla="*/ 64973 w 209876"/>
                <a:gd name="connsiteY0" fmla="*/ 0 h 1432151"/>
                <a:gd name="connsiteX1" fmla="*/ 123370 w 209876"/>
                <a:gd name="connsiteY1" fmla="*/ 139815 h 1432151"/>
                <a:gd name="connsiteX2" fmla="*/ 178934 w 209876"/>
                <a:gd name="connsiteY2" fmla="*/ 348343 h 1432151"/>
                <a:gd name="connsiteX3" fmla="*/ 206714 w 209876"/>
                <a:gd name="connsiteY3" fmla="*/ 539864 h 1432151"/>
                <a:gd name="connsiteX4" fmla="*/ 208189 w 209876"/>
                <a:gd name="connsiteY4" fmla="*/ 699294 h 1432151"/>
                <a:gd name="connsiteX5" fmla="*/ 197190 w 209876"/>
                <a:gd name="connsiteY5" fmla="*/ 894671 h 1432151"/>
                <a:gd name="connsiteX6" fmla="*/ 144915 w 209876"/>
                <a:gd name="connsiteY6" fmla="*/ 1103086 h 1432151"/>
                <a:gd name="connsiteX7" fmla="*/ 106702 w 209876"/>
                <a:gd name="connsiteY7" fmla="*/ 1225664 h 1432151"/>
                <a:gd name="connsiteX8" fmla="*/ 60438 w 209876"/>
                <a:gd name="connsiteY8" fmla="*/ 1328171 h 1432151"/>
                <a:gd name="connsiteX9" fmla="*/ 0 w 209876"/>
                <a:gd name="connsiteY9" fmla="*/ 1432151 h 143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876" h="1432151">
                  <a:moveTo>
                    <a:pt x="64973" y="0"/>
                  </a:moveTo>
                  <a:cubicBezTo>
                    <a:pt x="73515" y="23699"/>
                    <a:pt x="104377" y="81758"/>
                    <a:pt x="123370" y="139815"/>
                  </a:cubicBezTo>
                  <a:cubicBezTo>
                    <a:pt x="175701" y="305029"/>
                    <a:pt x="165043" y="281668"/>
                    <a:pt x="178934" y="348343"/>
                  </a:cubicBezTo>
                  <a:cubicBezTo>
                    <a:pt x="192825" y="415018"/>
                    <a:pt x="201838" y="481372"/>
                    <a:pt x="206714" y="539864"/>
                  </a:cubicBezTo>
                  <a:cubicBezTo>
                    <a:pt x="211590" y="598356"/>
                    <a:pt x="209776" y="640160"/>
                    <a:pt x="208189" y="699294"/>
                  </a:cubicBezTo>
                  <a:cubicBezTo>
                    <a:pt x="206602" y="758429"/>
                    <a:pt x="211704" y="809513"/>
                    <a:pt x="197190" y="894671"/>
                  </a:cubicBezTo>
                  <a:cubicBezTo>
                    <a:pt x="185057" y="960779"/>
                    <a:pt x="159996" y="1047921"/>
                    <a:pt x="144915" y="1103086"/>
                  </a:cubicBezTo>
                  <a:cubicBezTo>
                    <a:pt x="129834" y="1158251"/>
                    <a:pt x="121178" y="1187753"/>
                    <a:pt x="106702" y="1225664"/>
                  </a:cubicBezTo>
                  <a:cubicBezTo>
                    <a:pt x="82701" y="1275481"/>
                    <a:pt x="78222" y="1291376"/>
                    <a:pt x="60438" y="1328171"/>
                  </a:cubicBezTo>
                  <a:cubicBezTo>
                    <a:pt x="42654" y="1364966"/>
                    <a:pt x="32430" y="1375832"/>
                    <a:pt x="0" y="1432151"/>
                  </a:cubicBez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" name="Gerade Verbindung 20"/>
            <p:cNvCxnSpPr/>
            <p:nvPr/>
          </p:nvCxnSpPr>
          <p:spPr>
            <a:xfrm>
              <a:off x="654541" y="3501008"/>
              <a:ext cx="631320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>
              <a:off x="3131839" y="3501008"/>
              <a:ext cx="576064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7922683" y="3563969"/>
                  <a:ext cx="122131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:=</m:t>
                      </m:r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𝑼</m:t>
                      </m:r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sz="2000" b="1" dirty="0" smtClean="0">
                      <a:solidFill>
                        <a:srgbClr val="00B050"/>
                      </a:solidFill>
                    </a:rPr>
                    <a:t>ist offen</a:t>
                  </a:r>
                  <a:endParaRPr lang="de-DE" sz="2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2683" y="3563969"/>
                  <a:ext cx="1221317" cy="70788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500" t="-4310" b="-1465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Gerade Verbindung mit Pfeil 28"/>
            <p:cNvCxnSpPr/>
            <p:nvPr/>
          </p:nvCxnSpPr>
          <p:spPr>
            <a:xfrm>
              <a:off x="2555776" y="2636912"/>
              <a:ext cx="576063" cy="475028"/>
            </a:xfrm>
            <a:prstGeom prst="straightConnector1">
              <a:avLst/>
            </a:prstGeom>
            <a:noFill/>
            <a:ln w="63500">
              <a:solidFill>
                <a:srgbClr val="00B050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Gerade Verbindung mit Pfeil 30"/>
            <p:cNvCxnSpPr/>
            <p:nvPr/>
          </p:nvCxnSpPr>
          <p:spPr>
            <a:xfrm flipH="1">
              <a:off x="1115616" y="2636912"/>
              <a:ext cx="594066" cy="439452"/>
            </a:xfrm>
            <a:prstGeom prst="straightConnector1">
              <a:avLst/>
            </a:prstGeom>
            <a:noFill/>
            <a:ln w="63500">
              <a:solidFill>
                <a:srgbClr val="00B050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feld 33"/>
                <p:cNvSpPr txBox="1"/>
                <p:nvPr/>
              </p:nvSpPr>
              <p:spPr>
                <a:xfrm>
                  <a:off x="1643376" y="2021239"/>
                  <a:ext cx="1320743" cy="7342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𝑼</m:t>
                          </m:r>
                        </m:e>
                      </m:d>
                      <m:r>
                        <a:rPr lang="de-DE" sz="20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sz="2000" b="1" dirty="0" smtClean="0">
                      <a:solidFill>
                        <a:srgbClr val="00B050"/>
                      </a:solidFill>
                    </a:rPr>
                    <a:t>ist offen</a:t>
                  </a:r>
                  <a:endParaRPr lang="de-DE" sz="2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feld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3376" y="2021239"/>
                  <a:ext cx="1320743" cy="73424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093" t="-2500" r="-6019" b="-11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/>
          <p:cNvGrpSpPr/>
          <p:nvPr/>
        </p:nvGrpSpPr>
        <p:grpSpPr>
          <a:xfrm>
            <a:off x="572762" y="922767"/>
            <a:ext cx="8298227" cy="4274978"/>
            <a:chOff x="572762" y="922767"/>
            <a:chExt cx="8298227" cy="4274978"/>
          </a:xfrm>
        </p:grpSpPr>
        <p:sp>
          <p:nvSpPr>
            <p:cNvPr id="2" name="Ellipse 1"/>
            <p:cNvSpPr/>
            <p:nvPr/>
          </p:nvSpPr>
          <p:spPr>
            <a:xfrm>
              <a:off x="5436096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" name="Gerade Verbindung 2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" name="Freihandform 3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1976917" y="3606079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feld 6"/>
                <p:cNvSpPr txBox="1"/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7" name="Textfeld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749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reihandform 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B050"/>
                </a:solidFill>
              </a:endParaRPr>
            </a:p>
          </p:txBody>
        </p:sp>
        <p:sp>
          <p:nvSpPr>
            <p:cNvPr id="9" name="Freihandform 8"/>
            <p:cNvSpPr/>
            <p:nvPr/>
          </p:nvSpPr>
          <p:spPr>
            <a:xfrm rot="16200000">
              <a:off x="8370496" y="2765819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Bogen 9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>
              <a:off x="8049874" y="3165878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 rot="5400000">
              <a:off x="613651" y="304956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B050"/>
                </a:solidFill>
              </a:endParaRPr>
            </a:p>
          </p:txBody>
        </p:sp>
        <p:cxnSp>
          <p:nvCxnSpPr>
            <p:cNvPr id="13" name="Gerade Verbindung 12"/>
            <p:cNvCxnSpPr/>
            <p:nvPr/>
          </p:nvCxnSpPr>
          <p:spPr>
            <a:xfrm>
              <a:off x="654541" y="3501007"/>
              <a:ext cx="821115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Bogen 15"/>
            <p:cNvSpPr/>
            <p:nvPr/>
          </p:nvSpPr>
          <p:spPr>
            <a:xfrm rot="20358923">
              <a:off x="7953641" y="2209064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>
              <a:off x="5436096" y="1628800"/>
              <a:ext cx="3024335" cy="3024336"/>
            </a:xfrm>
            <a:prstGeom prst="arc">
              <a:avLst>
                <a:gd name="adj1" fmla="val 19416270"/>
                <a:gd name="adj2" fmla="val 21584356"/>
              </a:avLst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1475656" y="2948656"/>
                  <a:ext cx="17399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:=</m:t>
                      </m:r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𝑼</m:t>
                      </m:r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b="1" dirty="0">
                      <a:solidFill>
                        <a:srgbClr val="00B050"/>
                      </a:solidFill>
                    </a:rPr>
                    <a:t>ist offen</a:t>
                  </a:r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2948656"/>
                  <a:ext cx="173991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b="-2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/>
                <p:cNvSpPr txBox="1"/>
                <p:nvPr/>
              </p:nvSpPr>
              <p:spPr>
                <a:xfrm>
                  <a:off x="6537706" y="2575325"/>
                  <a:ext cx="1512168" cy="652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𝑼</m:t>
                          </m:r>
                        </m:e>
                      </m:d>
                    </m:oMath>
                  </a14:m>
                  <a:r>
                    <a:rPr lang="de-DE" dirty="0" smtClean="0">
                      <a:solidFill>
                        <a:srgbClr val="C00000"/>
                      </a:solidFill>
                    </a:rPr>
                    <a:t> </a:t>
                  </a:r>
                  <a:r>
                    <a:rPr lang="de-DE" b="1" dirty="0">
                      <a:solidFill>
                        <a:srgbClr val="C00000"/>
                      </a:solidFill>
                    </a:rPr>
                    <a:t>ist nicht offen</a:t>
                  </a:r>
                </a:p>
              </p:txBody>
            </p:sp>
          </mc:Choice>
          <mc:Fallback xmlns="">
            <p:sp>
              <p:nvSpPr>
                <p:cNvPr id="20" name="Textfeld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7706" y="2575325"/>
                  <a:ext cx="1512168" cy="65255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213" r="-1205" b="-129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uppieren 82"/>
          <p:cNvGrpSpPr/>
          <p:nvPr/>
        </p:nvGrpSpPr>
        <p:grpSpPr>
          <a:xfrm>
            <a:off x="359836" y="898976"/>
            <a:ext cx="8510063" cy="5154016"/>
            <a:chOff x="359836" y="898976"/>
            <a:chExt cx="8510063" cy="5154016"/>
          </a:xfrm>
        </p:grpSpPr>
        <p:cxnSp>
          <p:nvCxnSpPr>
            <p:cNvPr id="4" name="Gerade Verbindung 3"/>
            <p:cNvCxnSpPr/>
            <p:nvPr/>
          </p:nvCxnSpPr>
          <p:spPr>
            <a:xfrm>
              <a:off x="1713600" y="1988840"/>
              <a:ext cx="0" cy="162000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Gerade Verbindung 4"/>
            <p:cNvCxnSpPr/>
            <p:nvPr/>
          </p:nvCxnSpPr>
          <p:spPr>
            <a:xfrm>
              <a:off x="2253600" y="1990800"/>
              <a:ext cx="0" cy="162000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Gerade Verbindung 5"/>
            <p:cNvCxnSpPr/>
            <p:nvPr/>
          </p:nvCxnSpPr>
          <p:spPr>
            <a:xfrm>
              <a:off x="2793600" y="1990800"/>
              <a:ext cx="0" cy="162000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 flipH="1">
              <a:off x="1173600" y="2530800"/>
              <a:ext cx="2160000" cy="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H="1">
              <a:off x="1173600" y="3070800"/>
              <a:ext cx="2160000" cy="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Gerade Verbindung 6"/>
            <p:cNvCxnSpPr/>
            <p:nvPr/>
          </p:nvCxnSpPr>
          <p:spPr>
            <a:xfrm>
              <a:off x="1908000" y="1990800"/>
              <a:ext cx="0" cy="1620000"/>
            </a:xfrm>
            <a:prstGeom prst="line">
              <a:avLst/>
            </a:prstGeom>
            <a:noFill/>
            <a:ln w="76200">
              <a:solidFill>
                <a:srgbClr val="C86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H="1">
              <a:off x="1173600" y="3276000"/>
              <a:ext cx="2160000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1172118" y="1988840"/>
              <a:ext cx="2160000" cy="16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 Verbindung 11"/>
            <p:cNvCxnSpPr/>
            <p:nvPr/>
          </p:nvCxnSpPr>
          <p:spPr>
            <a:xfrm flipH="1">
              <a:off x="1173600" y="1990800"/>
              <a:ext cx="2160000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 flipH="1">
              <a:off x="1173600" y="3610800"/>
              <a:ext cx="2174264" cy="0"/>
            </a:xfrm>
            <a:prstGeom prst="line">
              <a:avLst/>
            </a:prstGeom>
            <a:noFill/>
            <a:ln w="762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755576" y="1990800"/>
              <a:ext cx="0" cy="162000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1172118" y="3880746"/>
              <a:ext cx="0" cy="287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>
              <a:off x="3337790" y="3861228"/>
              <a:ext cx="0" cy="287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 rot="5400000">
              <a:off x="756000" y="3466964"/>
              <a:ext cx="0" cy="287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>
              <a:off x="756000" y="1846964"/>
              <a:ext cx="0" cy="287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flipH="1">
              <a:off x="1172118" y="4005064"/>
              <a:ext cx="21600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9" name="Ellipse 28"/>
            <p:cNvSpPr/>
            <p:nvPr/>
          </p:nvSpPr>
          <p:spPr>
            <a:xfrm>
              <a:off x="1840500" y="3932178"/>
              <a:ext cx="135000" cy="135000"/>
            </a:xfrm>
            <a:prstGeom prst="ellipse">
              <a:avLst/>
            </a:prstGeom>
            <a:solidFill>
              <a:srgbClr val="C8648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/>
            <p:cNvSpPr/>
            <p:nvPr/>
          </p:nvSpPr>
          <p:spPr>
            <a:xfrm>
              <a:off x="688076" y="3208500"/>
              <a:ext cx="135000" cy="135000"/>
            </a:xfrm>
            <a:prstGeom prst="ellipse">
              <a:avLst/>
            </a:prstGeom>
            <a:solidFill>
              <a:srgbClr val="000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2202150" y="3975245"/>
              <a:ext cx="5914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b="1" dirty="0" smtClean="0"/>
                <a:t>X</a:t>
              </a:r>
              <a:endParaRPr lang="de-DE" sz="4000" b="1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359836" y="2080565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b="1" dirty="0" smtClean="0"/>
                <a:t>I</a:t>
              </a:r>
              <a:endParaRPr lang="de-DE" sz="4000" b="1" dirty="0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21655" y="3045167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00C0"/>
                  </a:solidFill>
                </a:rPr>
                <a:t>t</a:t>
              </a:r>
              <a:endParaRPr lang="de-DE" sz="2400" dirty="0">
                <a:solidFill>
                  <a:srgbClr val="0000C0"/>
                </a:solidFill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713600" y="3562917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C8648C"/>
                  </a:solidFill>
                </a:rPr>
                <a:t>x</a:t>
              </a:r>
              <a:endParaRPr lang="de-DE" sz="2400" dirty="0">
                <a:solidFill>
                  <a:srgbClr val="C8648C"/>
                </a:solidFill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347864" y="1694646"/>
              <a:ext cx="720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t=1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3333600" y="3469109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FF00"/>
                  </a:solidFill>
                </a:rPr>
                <a:t>t=0</a:t>
              </a:r>
              <a:endParaRPr lang="de-DE" sz="2400" dirty="0">
                <a:solidFill>
                  <a:srgbClr val="00FF00"/>
                </a:solidFill>
              </a:endParaRPr>
            </a:p>
          </p:txBody>
        </p:sp>
        <p:sp>
          <p:nvSpPr>
            <p:cNvPr id="37" name="Freihandform 36"/>
            <p:cNvSpPr/>
            <p:nvPr/>
          </p:nvSpPr>
          <p:spPr>
            <a:xfrm>
              <a:off x="4593421" y="898976"/>
              <a:ext cx="4276478" cy="3966164"/>
            </a:xfrm>
            <a:custGeom>
              <a:avLst/>
              <a:gdLst>
                <a:gd name="connsiteX0" fmla="*/ 2954008 w 4448472"/>
                <a:gd name="connsiteY0" fmla="*/ 378282 h 3863471"/>
                <a:gd name="connsiteX1" fmla="*/ 1836408 w 4448472"/>
                <a:gd name="connsiteY1" fmla="*/ 625025 h 3863471"/>
                <a:gd name="connsiteX2" fmla="*/ 602693 w 4448472"/>
                <a:gd name="connsiteY2" fmla="*/ 436339 h 3863471"/>
                <a:gd name="connsiteX3" fmla="*/ 181779 w 4448472"/>
                <a:gd name="connsiteY3" fmla="*/ 625025 h 3863471"/>
                <a:gd name="connsiteX4" fmla="*/ 7608 w 4448472"/>
                <a:gd name="connsiteY4" fmla="*/ 1016911 h 3863471"/>
                <a:gd name="connsiteX5" fmla="*/ 65665 w 4448472"/>
                <a:gd name="connsiteY5" fmla="*/ 2003882 h 3863471"/>
                <a:gd name="connsiteX6" fmla="*/ 370465 w 4448472"/>
                <a:gd name="connsiteY6" fmla="*/ 3614968 h 3863471"/>
                <a:gd name="connsiteX7" fmla="*/ 1081665 w 4448472"/>
                <a:gd name="connsiteY7" fmla="*/ 3832682 h 3863471"/>
                <a:gd name="connsiteX8" fmla="*/ 1981550 w 4448472"/>
                <a:gd name="connsiteY8" fmla="*/ 3353711 h 3863471"/>
                <a:gd name="connsiteX9" fmla="*/ 2997550 w 4448472"/>
                <a:gd name="connsiteY9" fmla="*/ 3150511 h 3863471"/>
                <a:gd name="connsiteX10" fmla="*/ 3781322 w 4448472"/>
                <a:gd name="connsiteY10" fmla="*/ 3426282 h 3863471"/>
                <a:gd name="connsiteX11" fmla="*/ 4434465 w 4448472"/>
                <a:gd name="connsiteY11" fmla="*/ 3281139 h 3863471"/>
                <a:gd name="connsiteX12" fmla="*/ 4231265 w 4448472"/>
                <a:gd name="connsiteY12" fmla="*/ 2076454 h 3863471"/>
                <a:gd name="connsiteX13" fmla="*/ 4260293 w 4448472"/>
                <a:gd name="connsiteY13" fmla="*/ 1234625 h 3863471"/>
                <a:gd name="connsiteX14" fmla="*/ 4260293 w 4448472"/>
                <a:gd name="connsiteY14" fmla="*/ 436339 h 3863471"/>
                <a:gd name="connsiteX15" fmla="*/ 4057093 w 4448472"/>
                <a:gd name="connsiteY15" fmla="*/ 102511 h 3863471"/>
                <a:gd name="connsiteX16" fmla="*/ 3520065 w 4448472"/>
                <a:gd name="connsiteY16" fmla="*/ 911 h 3863471"/>
                <a:gd name="connsiteX17" fmla="*/ 3258808 w 4448472"/>
                <a:gd name="connsiteY17" fmla="*/ 146054 h 3863471"/>
                <a:gd name="connsiteX18" fmla="*/ 3012065 w 4448472"/>
                <a:gd name="connsiteY18" fmla="*/ 392796 h 3863471"/>
                <a:gd name="connsiteX19" fmla="*/ 2954008 w 4448472"/>
                <a:gd name="connsiteY19" fmla="*/ 378282 h 3863471"/>
                <a:gd name="connsiteX0" fmla="*/ 2954008 w 4448472"/>
                <a:gd name="connsiteY0" fmla="*/ 378282 h 3863471"/>
                <a:gd name="connsiteX1" fmla="*/ 1836408 w 4448472"/>
                <a:gd name="connsiteY1" fmla="*/ 625025 h 3863471"/>
                <a:gd name="connsiteX2" fmla="*/ 602693 w 4448472"/>
                <a:gd name="connsiteY2" fmla="*/ 436339 h 3863471"/>
                <a:gd name="connsiteX3" fmla="*/ 181779 w 4448472"/>
                <a:gd name="connsiteY3" fmla="*/ 625025 h 3863471"/>
                <a:gd name="connsiteX4" fmla="*/ 7608 w 4448472"/>
                <a:gd name="connsiteY4" fmla="*/ 1016911 h 3863471"/>
                <a:gd name="connsiteX5" fmla="*/ 65665 w 4448472"/>
                <a:gd name="connsiteY5" fmla="*/ 2003882 h 3863471"/>
                <a:gd name="connsiteX6" fmla="*/ 370465 w 4448472"/>
                <a:gd name="connsiteY6" fmla="*/ 3614968 h 3863471"/>
                <a:gd name="connsiteX7" fmla="*/ 1081665 w 4448472"/>
                <a:gd name="connsiteY7" fmla="*/ 3832682 h 3863471"/>
                <a:gd name="connsiteX8" fmla="*/ 1981550 w 4448472"/>
                <a:gd name="connsiteY8" fmla="*/ 3353711 h 3863471"/>
                <a:gd name="connsiteX9" fmla="*/ 2997550 w 4448472"/>
                <a:gd name="connsiteY9" fmla="*/ 3150511 h 3863471"/>
                <a:gd name="connsiteX10" fmla="*/ 3781322 w 4448472"/>
                <a:gd name="connsiteY10" fmla="*/ 3426282 h 3863471"/>
                <a:gd name="connsiteX11" fmla="*/ 4434465 w 4448472"/>
                <a:gd name="connsiteY11" fmla="*/ 3281139 h 3863471"/>
                <a:gd name="connsiteX12" fmla="*/ 4231265 w 4448472"/>
                <a:gd name="connsiteY12" fmla="*/ 2076454 h 3863471"/>
                <a:gd name="connsiteX13" fmla="*/ 4260293 w 4448472"/>
                <a:gd name="connsiteY13" fmla="*/ 1234625 h 3863471"/>
                <a:gd name="connsiteX14" fmla="*/ 4260293 w 4448472"/>
                <a:gd name="connsiteY14" fmla="*/ 436339 h 3863471"/>
                <a:gd name="connsiteX15" fmla="*/ 4057093 w 4448472"/>
                <a:gd name="connsiteY15" fmla="*/ 102511 h 3863471"/>
                <a:gd name="connsiteX16" fmla="*/ 3520065 w 4448472"/>
                <a:gd name="connsiteY16" fmla="*/ 911 h 3863471"/>
                <a:gd name="connsiteX17" fmla="*/ 3258808 w 4448472"/>
                <a:gd name="connsiteY17" fmla="*/ 146054 h 3863471"/>
                <a:gd name="connsiteX18" fmla="*/ 3549094 w 4448472"/>
                <a:gd name="connsiteY18" fmla="*/ 1103996 h 3863471"/>
                <a:gd name="connsiteX19" fmla="*/ 2954008 w 4448472"/>
                <a:gd name="connsiteY19" fmla="*/ 378282 h 3863471"/>
                <a:gd name="connsiteX0" fmla="*/ 2954008 w 4448472"/>
                <a:gd name="connsiteY0" fmla="*/ 378282 h 3863471"/>
                <a:gd name="connsiteX1" fmla="*/ 1836408 w 4448472"/>
                <a:gd name="connsiteY1" fmla="*/ 625025 h 3863471"/>
                <a:gd name="connsiteX2" fmla="*/ 602693 w 4448472"/>
                <a:gd name="connsiteY2" fmla="*/ 436339 h 3863471"/>
                <a:gd name="connsiteX3" fmla="*/ 181779 w 4448472"/>
                <a:gd name="connsiteY3" fmla="*/ 625025 h 3863471"/>
                <a:gd name="connsiteX4" fmla="*/ 7608 w 4448472"/>
                <a:gd name="connsiteY4" fmla="*/ 1016911 h 3863471"/>
                <a:gd name="connsiteX5" fmla="*/ 65665 w 4448472"/>
                <a:gd name="connsiteY5" fmla="*/ 2003882 h 3863471"/>
                <a:gd name="connsiteX6" fmla="*/ 370465 w 4448472"/>
                <a:gd name="connsiteY6" fmla="*/ 3614968 h 3863471"/>
                <a:gd name="connsiteX7" fmla="*/ 1081665 w 4448472"/>
                <a:gd name="connsiteY7" fmla="*/ 3832682 h 3863471"/>
                <a:gd name="connsiteX8" fmla="*/ 1981550 w 4448472"/>
                <a:gd name="connsiteY8" fmla="*/ 3353711 h 3863471"/>
                <a:gd name="connsiteX9" fmla="*/ 2997550 w 4448472"/>
                <a:gd name="connsiteY9" fmla="*/ 3150511 h 3863471"/>
                <a:gd name="connsiteX10" fmla="*/ 3781322 w 4448472"/>
                <a:gd name="connsiteY10" fmla="*/ 3426282 h 3863471"/>
                <a:gd name="connsiteX11" fmla="*/ 4434465 w 4448472"/>
                <a:gd name="connsiteY11" fmla="*/ 3281139 h 3863471"/>
                <a:gd name="connsiteX12" fmla="*/ 4231265 w 4448472"/>
                <a:gd name="connsiteY12" fmla="*/ 2076454 h 3863471"/>
                <a:gd name="connsiteX13" fmla="*/ 4260293 w 4448472"/>
                <a:gd name="connsiteY13" fmla="*/ 1234625 h 3863471"/>
                <a:gd name="connsiteX14" fmla="*/ 4260293 w 4448472"/>
                <a:gd name="connsiteY14" fmla="*/ 436339 h 3863471"/>
                <a:gd name="connsiteX15" fmla="*/ 4057093 w 4448472"/>
                <a:gd name="connsiteY15" fmla="*/ 102511 h 3863471"/>
                <a:gd name="connsiteX16" fmla="*/ 3520065 w 4448472"/>
                <a:gd name="connsiteY16" fmla="*/ 911 h 3863471"/>
                <a:gd name="connsiteX17" fmla="*/ 3258808 w 4448472"/>
                <a:gd name="connsiteY17" fmla="*/ 146054 h 3863471"/>
                <a:gd name="connsiteX18" fmla="*/ 2954008 w 4448472"/>
                <a:gd name="connsiteY18" fmla="*/ 378282 h 3863471"/>
                <a:gd name="connsiteX0" fmla="*/ 2954008 w 4276478"/>
                <a:gd name="connsiteY0" fmla="*/ 378282 h 3863471"/>
                <a:gd name="connsiteX1" fmla="*/ 1836408 w 4276478"/>
                <a:gd name="connsiteY1" fmla="*/ 625025 h 3863471"/>
                <a:gd name="connsiteX2" fmla="*/ 602693 w 4276478"/>
                <a:gd name="connsiteY2" fmla="*/ 436339 h 3863471"/>
                <a:gd name="connsiteX3" fmla="*/ 181779 w 4276478"/>
                <a:gd name="connsiteY3" fmla="*/ 625025 h 3863471"/>
                <a:gd name="connsiteX4" fmla="*/ 7608 w 4276478"/>
                <a:gd name="connsiteY4" fmla="*/ 1016911 h 3863471"/>
                <a:gd name="connsiteX5" fmla="*/ 65665 w 4276478"/>
                <a:gd name="connsiteY5" fmla="*/ 2003882 h 3863471"/>
                <a:gd name="connsiteX6" fmla="*/ 370465 w 4276478"/>
                <a:gd name="connsiteY6" fmla="*/ 3614968 h 3863471"/>
                <a:gd name="connsiteX7" fmla="*/ 1081665 w 4276478"/>
                <a:gd name="connsiteY7" fmla="*/ 3832682 h 3863471"/>
                <a:gd name="connsiteX8" fmla="*/ 1981550 w 4276478"/>
                <a:gd name="connsiteY8" fmla="*/ 3353711 h 3863471"/>
                <a:gd name="connsiteX9" fmla="*/ 2997550 w 4276478"/>
                <a:gd name="connsiteY9" fmla="*/ 3150511 h 3863471"/>
                <a:gd name="connsiteX10" fmla="*/ 3781322 w 4276478"/>
                <a:gd name="connsiteY10" fmla="*/ 3426282 h 3863471"/>
                <a:gd name="connsiteX11" fmla="*/ 4144179 w 4276478"/>
                <a:gd name="connsiteY11" fmla="*/ 3063425 h 3863471"/>
                <a:gd name="connsiteX12" fmla="*/ 4231265 w 4276478"/>
                <a:gd name="connsiteY12" fmla="*/ 2076454 h 3863471"/>
                <a:gd name="connsiteX13" fmla="*/ 4260293 w 4276478"/>
                <a:gd name="connsiteY13" fmla="*/ 1234625 h 3863471"/>
                <a:gd name="connsiteX14" fmla="*/ 4260293 w 4276478"/>
                <a:gd name="connsiteY14" fmla="*/ 436339 h 3863471"/>
                <a:gd name="connsiteX15" fmla="*/ 4057093 w 4276478"/>
                <a:gd name="connsiteY15" fmla="*/ 102511 h 3863471"/>
                <a:gd name="connsiteX16" fmla="*/ 3520065 w 4276478"/>
                <a:gd name="connsiteY16" fmla="*/ 911 h 3863471"/>
                <a:gd name="connsiteX17" fmla="*/ 3258808 w 4276478"/>
                <a:gd name="connsiteY17" fmla="*/ 146054 h 3863471"/>
                <a:gd name="connsiteX18" fmla="*/ 2954008 w 4276478"/>
                <a:gd name="connsiteY18" fmla="*/ 378282 h 3863471"/>
                <a:gd name="connsiteX0" fmla="*/ 2954008 w 4276478"/>
                <a:gd name="connsiteY0" fmla="*/ 378282 h 3863471"/>
                <a:gd name="connsiteX1" fmla="*/ 1807380 w 4276478"/>
                <a:gd name="connsiteY1" fmla="*/ 175082 h 3863471"/>
                <a:gd name="connsiteX2" fmla="*/ 602693 w 4276478"/>
                <a:gd name="connsiteY2" fmla="*/ 436339 h 3863471"/>
                <a:gd name="connsiteX3" fmla="*/ 181779 w 4276478"/>
                <a:gd name="connsiteY3" fmla="*/ 625025 h 3863471"/>
                <a:gd name="connsiteX4" fmla="*/ 7608 w 4276478"/>
                <a:gd name="connsiteY4" fmla="*/ 1016911 h 3863471"/>
                <a:gd name="connsiteX5" fmla="*/ 65665 w 4276478"/>
                <a:gd name="connsiteY5" fmla="*/ 2003882 h 3863471"/>
                <a:gd name="connsiteX6" fmla="*/ 370465 w 4276478"/>
                <a:gd name="connsiteY6" fmla="*/ 3614968 h 3863471"/>
                <a:gd name="connsiteX7" fmla="*/ 1081665 w 4276478"/>
                <a:gd name="connsiteY7" fmla="*/ 3832682 h 3863471"/>
                <a:gd name="connsiteX8" fmla="*/ 1981550 w 4276478"/>
                <a:gd name="connsiteY8" fmla="*/ 3353711 h 3863471"/>
                <a:gd name="connsiteX9" fmla="*/ 2997550 w 4276478"/>
                <a:gd name="connsiteY9" fmla="*/ 3150511 h 3863471"/>
                <a:gd name="connsiteX10" fmla="*/ 3781322 w 4276478"/>
                <a:gd name="connsiteY10" fmla="*/ 3426282 h 3863471"/>
                <a:gd name="connsiteX11" fmla="*/ 4144179 w 4276478"/>
                <a:gd name="connsiteY11" fmla="*/ 3063425 h 3863471"/>
                <a:gd name="connsiteX12" fmla="*/ 4231265 w 4276478"/>
                <a:gd name="connsiteY12" fmla="*/ 2076454 h 3863471"/>
                <a:gd name="connsiteX13" fmla="*/ 4260293 w 4276478"/>
                <a:gd name="connsiteY13" fmla="*/ 1234625 h 3863471"/>
                <a:gd name="connsiteX14" fmla="*/ 4260293 w 4276478"/>
                <a:gd name="connsiteY14" fmla="*/ 436339 h 3863471"/>
                <a:gd name="connsiteX15" fmla="*/ 4057093 w 4276478"/>
                <a:gd name="connsiteY15" fmla="*/ 102511 h 3863471"/>
                <a:gd name="connsiteX16" fmla="*/ 3520065 w 4276478"/>
                <a:gd name="connsiteY16" fmla="*/ 911 h 3863471"/>
                <a:gd name="connsiteX17" fmla="*/ 3258808 w 4276478"/>
                <a:gd name="connsiteY17" fmla="*/ 146054 h 3863471"/>
                <a:gd name="connsiteX18" fmla="*/ 2954008 w 4276478"/>
                <a:gd name="connsiteY18" fmla="*/ 378282 h 3863471"/>
                <a:gd name="connsiteX0" fmla="*/ 2954008 w 4276478"/>
                <a:gd name="connsiteY0" fmla="*/ 378282 h 3964645"/>
                <a:gd name="connsiteX1" fmla="*/ 1807380 w 4276478"/>
                <a:gd name="connsiteY1" fmla="*/ 175082 h 3964645"/>
                <a:gd name="connsiteX2" fmla="*/ 602693 w 4276478"/>
                <a:gd name="connsiteY2" fmla="*/ 436339 h 3964645"/>
                <a:gd name="connsiteX3" fmla="*/ 181779 w 4276478"/>
                <a:gd name="connsiteY3" fmla="*/ 625025 h 3964645"/>
                <a:gd name="connsiteX4" fmla="*/ 7608 w 4276478"/>
                <a:gd name="connsiteY4" fmla="*/ 1016911 h 3964645"/>
                <a:gd name="connsiteX5" fmla="*/ 65665 w 4276478"/>
                <a:gd name="connsiteY5" fmla="*/ 2003882 h 3964645"/>
                <a:gd name="connsiteX6" fmla="*/ 370465 w 4276478"/>
                <a:gd name="connsiteY6" fmla="*/ 3614968 h 3964645"/>
                <a:gd name="connsiteX7" fmla="*/ 1081665 w 4276478"/>
                <a:gd name="connsiteY7" fmla="*/ 3832682 h 3964645"/>
                <a:gd name="connsiteX8" fmla="*/ 1981550 w 4276478"/>
                <a:gd name="connsiteY8" fmla="*/ 3353711 h 3964645"/>
                <a:gd name="connsiteX9" fmla="*/ 2271836 w 4276478"/>
                <a:gd name="connsiteY9" fmla="*/ 3963311 h 3964645"/>
                <a:gd name="connsiteX10" fmla="*/ 2997550 w 4276478"/>
                <a:gd name="connsiteY10" fmla="*/ 3150511 h 3964645"/>
                <a:gd name="connsiteX11" fmla="*/ 3781322 w 4276478"/>
                <a:gd name="connsiteY11" fmla="*/ 3426282 h 3964645"/>
                <a:gd name="connsiteX12" fmla="*/ 4144179 w 4276478"/>
                <a:gd name="connsiteY12" fmla="*/ 3063425 h 3964645"/>
                <a:gd name="connsiteX13" fmla="*/ 4231265 w 4276478"/>
                <a:gd name="connsiteY13" fmla="*/ 2076454 h 3964645"/>
                <a:gd name="connsiteX14" fmla="*/ 4260293 w 4276478"/>
                <a:gd name="connsiteY14" fmla="*/ 1234625 h 3964645"/>
                <a:gd name="connsiteX15" fmla="*/ 4260293 w 4276478"/>
                <a:gd name="connsiteY15" fmla="*/ 436339 h 3964645"/>
                <a:gd name="connsiteX16" fmla="*/ 4057093 w 4276478"/>
                <a:gd name="connsiteY16" fmla="*/ 102511 h 3964645"/>
                <a:gd name="connsiteX17" fmla="*/ 3520065 w 4276478"/>
                <a:gd name="connsiteY17" fmla="*/ 911 h 3964645"/>
                <a:gd name="connsiteX18" fmla="*/ 3258808 w 4276478"/>
                <a:gd name="connsiteY18" fmla="*/ 146054 h 3964645"/>
                <a:gd name="connsiteX19" fmla="*/ 2954008 w 4276478"/>
                <a:gd name="connsiteY19" fmla="*/ 378282 h 3964645"/>
                <a:gd name="connsiteX0" fmla="*/ 2954008 w 4276478"/>
                <a:gd name="connsiteY0" fmla="*/ 378282 h 4254808"/>
                <a:gd name="connsiteX1" fmla="*/ 1807380 w 4276478"/>
                <a:gd name="connsiteY1" fmla="*/ 175082 h 4254808"/>
                <a:gd name="connsiteX2" fmla="*/ 602693 w 4276478"/>
                <a:gd name="connsiteY2" fmla="*/ 436339 h 4254808"/>
                <a:gd name="connsiteX3" fmla="*/ 181779 w 4276478"/>
                <a:gd name="connsiteY3" fmla="*/ 625025 h 4254808"/>
                <a:gd name="connsiteX4" fmla="*/ 7608 w 4276478"/>
                <a:gd name="connsiteY4" fmla="*/ 1016911 h 4254808"/>
                <a:gd name="connsiteX5" fmla="*/ 65665 w 4276478"/>
                <a:gd name="connsiteY5" fmla="*/ 2003882 h 4254808"/>
                <a:gd name="connsiteX6" fmla="*/ 370465 w 4276478"/>
                <a:gd name="connsiteY6" fmla="*/ 3614968 h 4254808"/>
                <a:gd name="connsiteX7" fmla="*/ 1081665 w 4276478"/>
                <a:gd name="connsiteY7" fmla="*/ 3832682 h 4254808"/>
                <a:gd name="connsiteX8" fmla="*/ 1821892 w 4276478"/>
                <a:gd name="connsiteY8" fmla="*/ 4253596 h 4254808"/>
                <a:gd name="connsiteX9" fmla="*/ 2271836 w 4276478"/>
                <a:gd name="connsiteY9" fmla="*/ 3963311 h 4254808"/>
                <a:gd name="connsiteX10" fmla="*/ 2997550 w 4276478"/>
                <a:gd name="connsiteY10" fmla="*/ 3150511 h 4254808"/>
                <a:gd name="connsiteX11" fmla="*/ 3781322 w 4276478"/>
                <a:gd name="connsiteY11" fmla="*/ 3426282 h 4254808"/>
                <a:gd name="connsiteX12" fmla="*/ 4144179 w 4276478"/>
                <a:gd name="connsiteY12" fmla="*/ 3063425 h 4254808"/>
                <a:gd name="connsiteX13" fmla="*/ 4231265 w 4276478"/>
                <a:gd name="connsiteY13" fmla="*/ 2076454 h 4254808"/>
                <a:gd name="connsiteX14" fmla="*/ 4260293 w 4276478"/>
                <a:gd name="connsiteY14" fmla="*/ 1234625 h 4254808"/>
                <a:gd name="connsiteX15" fmla="*/ 4260293 w 4276478"/>
                <a:gd name="connsiteY15" fmla="*/ 436339 h 4254808"/>
                <a:gd name="connsiteX16" fmla="*/ 4057093 w 4276478"/>
                <a:gd name="connsiteY16" fmla="*/ 102511 h 4254808"/>
                <a:gd name="connsiteX17" fmla="*/ 3520065 w 4276478"/>
                <a:gd name="connsiteY17" fmla="*/ 911 h 4254808"/>
                <a:gd name="connsiteX18" fmla="*/ 3258808 w 4276478"/>
                <a:gd name="connsiteY18" fmla="*/ 146054 h 4254808"/>
                <a:gd name="connsiteX19" fmla="*/ 2954008 w 4276478"/>
                <a:gd name="connsiteY19" fmla="*/ 378282 h 4254808"/>
                <a:gd name="connsiteX0" fmla="*/ 2954008 w 4276478"/>
                <a:gd name="connsiteY0" fmla="*/ 378282 h 4253596"/>
                <a:gd name="connsiteX1" fmla="*/ 1807380 w 4276478"/>
                <a:gd name="connsiteY1" fmla="*/ 175082 h 4253596"/>
                <a:gd name="connsiteX2" fmla="*/ 602693 w 4276478"/>
                <a:gd name="connsiteY2" fmla="*/ 436339 h 4253596"/>
                <a:gd name="connsiteX3" fmla="*/ 181779 w 4276478"/>
                <a:gd name="connsiteY3" fmla="*/ 625025 h 4253596"/>
                <a:gd name="connsiteX4" fmla="*/ 7608 w 4276478"/>
                <a:gd name="connsiteY4" fmla="*/ 1016911 h 4253596"/>
                <a:gd name="connsiteX5" fmla="*/ 65665 w 4276478"/>
                <a:gd name="connsiteY5" fmla="*/ 2003882 h 4253596"/>
                <a:gd name="connsiteX6" fmla="*/ 370465 w 4276478"/>
                <a:gd name="connsiteY6" fmla="*/ 3614968 h 4253596"/>
                <a:gd name="connsiteX7" fmla="*/ 1038122 w 4276478"/>
                <a:gd name="connsiteY7" fmla="*/ 3963310 h 4253596"/>
                <a:gd name="connsiteX8" fmla="*/ 1821892 w 4276478"/>
                <a:gd name="connsiteY8" fmla="*/ 4253596 h 4253596"/>
                <a:gd name="connsiteX9" fmla="*/ 2271836 w 4276478"/>
                <a:gd name="connsiteY9" fmla="*/ 3963311 h 4253596"/>
                <a:gd name="connsiteX10" fmla="*/ 2997550 w 4276478"/>
                <a:gd name="connsiteY10" fmla="*/ 3150511 h 4253596"/>
                <a:gd name="connsiteX11" fmla="*/ 3781322 w 4276478"/>
                <a:gd name="connsiteY11" fmla="*/ 3426282 h 4253596"/>
                <a:gd name="connsiteX12" fmla="*/ 4144179 w 4276478"/>
                <a:gd name="connsiteY12" fmla="*/ 3063425 h 4253596"/>
                <a:gd name="connsiteX13" fmla="*/ 4231265 w 4276478"/>
                <a:gd name="connsiteY13" fmla="*/ 2076454 h 4253596"/>
                <a:gd name="connsiteX14" fmla="*/ 4260293 w 4276478"/>
                <a:gd name="connsiteY14" fmla="*/ 1234625 h 4253596"/>
                <a:gd name="connsiteX15" fmla="*/ 4260293 w 4276478"/>
                <a:gd name="connsiteY15" fmla="*/ 436339 h 4253596"/>
                <a:gd name="connsiteX16" fmla="*/ 4057093 w 4276478"/>
                <a:gd name="connsiteY16" fmla="*/ 102511 h 4253596"/>
                <a:gd name="connsiteX17" fmla="*/ 3520065 w 4276478"/>
                <a:gd name="connsiteY17" fmla="*/ 911 h 4253596"/>
                <a:gd name="connsiteX18" fmla="*/ 3258808 w 4276478"/>
                <a:gd name="connsiteY18" fmla="*/ 146054 h 4253596"/>
                <a:gd name="connsiteX19" fmla="*/ 2954008 w 4276478"/>
                <a:gd name="connsiteY19" fmla="*/ 378282 h 4253596"/>
                <a:gd name="connsiteX0" fmla="*/ 2954008 w 4276478"/>
                <a:gd name="connsiteY0" fmla="*/ 378282 h 4253596"/>
                <a:gd name="connsiteX1" fmla="*/ 1807380 w 4276478"/>
                <a:gd name="connsiteY1" fmla="*/ 175082 h 4253596"/>
                <a:gd name="connsiteX2" fmla="*/ 602693 w 4276478"/>
                <a:gd name="connsiteY2" fmla="*/ 436339 h 4253596"/>
                <a:gd name="connsiteX3" fmla="*/ 181779 w 4276478"/>
                <a:gd name="connsiteY3" fmla="*/ 625025 h 4253596"/>
                <a:gd name="connsiteX4" fmla="*/ 7608 w 4276478"/>
                <a:gd name="connsiteY4" fmla="*/ 1016911 h 4253596"/>
                <a:gd name="connsiteX5" fmla="*/ 65665 w 4276478"/>
                <a:gd name="connsiteY5" fmla="*/ 2003882 h 4253596"/>
                <a:gd name="connsiteX6" fmla="*/ 370465 w 4276478"/>
                <a:gd name="connsiteY6" fmla="*/ 3614968 h 4253596"/>
                <a:gd name="connsiteX7" fmla="*/ 1038122 w 4276478"/>
                <a:gd name="connsiteY7" fmla="*/ 3963310 h 4253596"/>
                <a:gd name="connsiteX8" fmla="*/ 1821892 w 4276478"/>
                <a:gd name="connsiteY8" fmla="*/ 4253596 h 4253596"/>
                <a:gd name="connsiteX9" fmla="*/ 2271836 w 4276478"/>
                <a:gd name="connsiteY9" fmla="*/ 3963311 h 4253596"/>
                <a:gd name="connsiteX10" fmla="*/ 3534578 w 4276478"/>
                <a:gd name="connsiteY10" fmla="*/ 4239083 h 4253596"/>
                <a:gd name="connsiteX11" fmla="*/ 3781322 w 4276478"/>
                <a:gd name="connsiteY11" fmla="*/ 3426282 h 4253596"/>
                <a:gd name="connsiteX12" fmla="*/ 4144179 w 4276478"/>
                <a:gd name="connsiteY12" fmla="*/ 3063425 h 4253596"/>
                <a:gd name="connsiteX13" fmla="*/ 4231265 w 4276478"/>
                <a:gd name="connsiteY13" fmla="*/ 2076454 h 4253596"/>
                <a:gd name="connsiteX14" fmla="*/ 4260293 w 4276478"/>
                <a:gd name="connsiteY14" fmla="*/ 1234625 h 4253596"/>
                <a:gd name="connsiteX15" fmla="*/ 4260293 w 4276478"/>
                <a:gd name="connsiteY15" fmla="*/ 436339 h 4253596"/>
                <a:gd name="connsiteX16" fmla="*/ 4057093 w 4276478"/>
                <a:gd name="connsiteY16" fmla="*/ 102511 h 4253596"/>
                <a:gd name="connsiteX17" fmla="*/ 3520065 w 4276478"/>
                <a:gd name="connsiteY17" fmla="*/ 911 h 4253596"/>
                <a:gd name="connsiteX18" fmla="*/ 3258808 w 4276478"/>
                <a:gd name="connsiteY18" fmla="*/ 146054 h 4253596"/>
                <a:gd name="connsiteX19" fmla="*/ 2954008 w 4276478"/>
                <a:gd name="connsiteY19" fmla="*/ 378282 h 4253596"/>
                <a:gd name="connsiteX0" fmla="*/ 2954008 w 4276478"/>
                <a:gd name="connsiteY0" fmla="*/ 378282 h 4252198"/>
                <a:gd name="connsiteX1" fmla="*/ 1807380 w 4276478"/>
                <a:gd name="connsiteY1" fmla="*/ 175082 h 4252198"/>
                <a:gd name="connsiteX2" fmla="*/ 602693 w 4276478"/>
                <a:gd name="connsiteY2" fmla="*/ 436339 h 4252198"/>
                <a:gd name="connsiteX3" fmla="*/ 181779 w 4276478"/>
                <a:gd name="connsiteY3" fmla="*/ 625025 h 4252198"/>
                <a:gd name="connsiteX4" fmla="*/ 7608 w 4276478"/>
                <a:gd name="connsiteY4" fmla="*/ 1016911 h 4252198"/>
                <a:gd name="connsiteX5" fmla="*/ 65665 w 4276478"/>
                <a:gd name="connsiteY5" fmla="*/ 2003882 h 4252198"/>
                <a:gd name="connsiteX6" fmla="*/ 370465 w 4276478"/>
                <a:gd name="connsiteY6" fmla="*/ 3614968 h 4252198"/>
                <a:gd name="connsiteX7" fmla="*/ 1038122 w 4276478"/>
                <a:gd name="connsiteY7" fmla="*/ 3963310 h 4252198"/>
                <a:gd name="connsiteX8" fmla="*/ 1821892 w 4276478"/>
                <a:gd name="connsiteY8" fmla="*/ 4006853 h 4252198"/>
                <a:gd name="connsiteX9" fmla="*/ 2271836 w 4276478"/>
                <a:gd name="connsiteY9" fmla="*/ 3963311 h 4252198"/>
                <a:gd name="connsiteX10" fmla="*/ 3534578 w 4276478"/>
                <a:gd name="connsiteY10" fmla="*/ 4239083 h 4252198"/>
                <a:gd name="connsiteX11" fmla="*/ 3781322 w 4276478"/>
                <a:gd name="connsiteY11" fmla="*/ 3426282 h 4252198"/>
                <a:gd name="connsiteX12" fmla="*/ 4144179 w 4276478"/>
                <a:gd name="connsiteY12" fmla="*/ 3063425 h 4252198"/>
                <a:gd name="connsiteX13" fmla="*/ 4231265 w 4276478"/>
                <a:gd name="connsiteY13" fmla="*/ 2076454 h 4252198"/>
                <a:gd name="connsiteX14" fmla="*/ 4260293 w 4276478"/>
                <a:gd name="connsiteY14" fmla="*/ 1234625 h 4252198"/>
                <a:gd name="connsiteX15" fmla="*/ 4260293 w 4276478"/>
                <a:gd name="connsiteY15" fmla="*/ 436339 h 4252198"/>
                <a:gd name="connsiteX16" fmla="*/ 4057093 w 4276478"/>
                <a:gd name="connsiteY16" fmla="*/ 102511 h 4252198"/>
                <a:gd name="connsiteX17" fmla="*/ 3520065 w 4276478"/>
                <a:gd name="connsiteY17" fmla="*/ 911 h 4252198"/>
                <a:gd name="connsiteX18" fmla="*/ 3258808 w 4276478"/>
                <a:gd name="connsiteY18" fmla="*/ 146054 h 4252198"/>
                <a:gd name="connsiteX19" fmla="*/ 2954008 w 4276478"/>
                <a:gd name="connsiteY19" fmla="*/ 378282 h 4252198"/>
                <a:gd name="connsiteX0" fmla="*/ 2954008 w 4276478"/>
                <a:gd name="connsiteY0" fmla="*/ 378282 h 4252198"/>
                <a:gd name="connsiteX1" fmla="*/ 1807380 w 4276478"/>
                <a:gd name="connsiteY1" fmla="*/ 175082 h 4252198"/>
                <a:gd name="connsiteX2" fmla="*/ 602693 w 4276478"/>
                <a:gd name="connsiteY2" fmla="*/ 436339 h 4252198"/>
                <a:gd name="connsiteX3" fmla="*/ 181779 w 4276478"/>
                <a:gd name="connsiteY3" fmla="*/ 625025 h 4252198"/>
                <a:gd name="connsiteX4" fmla="*/ 7608 w 4276478"/>
                <a:gd name="connsiteY4" fmla="*/ 1016911 h 4252198"/>
                <a:gd name="connsiteX5" fmla="*/ 65665 w 4276478"/>
                <a:gd name="connsiteY5" fmla="*/ 2003882 h 4252198"/>
                <a:gd name="connsiteX6" fmla="*/ 370465 w 4276478"/>
                <a:gd name="connsiteY6" fmla="*/ 3614968 h 4252198"/>
                <a:gd name="connsiteX7" fmla="*/ 1038122 w 4276478"/>
                <a:gd name="connsiteY7" fmla="*/ 3963310 h 4252198"/>
                <a:gd name="connsiteX8" fmla="*/ 1807377 w 4276478"/>
                <a:gd name="connsiteY8" fmla="*/ 3774625 h 4252198"/>
                <a:gd name="connsiteX9" fmla="*/ 2271836 w 4276478"/>
                <a:gd name="connsiteY9" fmla="*/ 3963311 h 4252198"/>
                <a:gd name="connsiteX10" fmla="*/ 3534578 w 4276478"/>
                <a:gd name="connsiteY10" fmla="*/ 4239083 h 4252198"/>
                <a:gd name="connsiteX11" fmla="*/ 3781322 w 4276478"/>
                <a:gd name="connsiteY11" fmla="*/ 3426282 h 4252198"/>
                <a:gd name="connsiteX12" fmla="*/ 4144179 w 4276478"/>
                <a:gd name="connsiteY12" fmla="*/ 3063425 h 4252198"/>
                <a:gd name="connsiteX13" fmla="*/ 4231265 w 4276478"/>
                <a:gd name="connsiteY13" fmla="*/ 2076454 h 4252198"/>
                <a:gd name="connsiteX14" fmla="*/ 4260293 w 4276478"/>
                <a:gd name="connsiteY14" fmla="*/ 1234625 h 4252198"/>
                <a:gd name="connsiteX15" fmla="*/ 4260293 w 4276478"/>
                <a:gd name="connsiteY15" fmla="*/ 436339 h 4252198"/>
                <a:gd name="connsiteX16" fmla="*/ 4057093 w 4276478"/>
                <a:gd name="connsiteY16" fmla="*/ 102511 h 4252198"/>
                <a:gd name="connsiteX17" fmla="*/ 3520065 w 4276478"/>
                <a:gd name="connsiteY17" fmla="*/ 911 h 4252198"/>
                <a:gd name="connsiteX18" fmla="*/ 3258808 w 4276478"/>
                <a:gd name="connsiteY18" fmla="*/ 146054 h 4252198"/>
                <a:gd name="connsiteX19" fmla="*/ 2954008 w 4276478"/>
                <a:gd name="connsiteY19" fmla="*/ 378282 h 4252198"/>
                <a:gd name="connsiteX0" fmla="*/ 2954008 w 4276478"/>
                <a:gd name="connsiteY0" fmla="*/ 378282 h 4245308"/>
                <a:gd name="connsiteX1" fmla="*/ 1807380 w 4276478"/>
                <a:gd name="connsiteY1" fmla="*/ 175082 h 4245308"/>
                <a:gd name="connsiteX2" fmla="*/ 602693 w 4276478"/>
                <a:gd name="connsiteY2" fmla="*/ 436339 h 4245308"/>
                <a:gd name="connsiteX3" fmla="*/ 181779 w 4276478"/>
                <a:gd name="connsiteY3" fmla="*/ 625025 h 4245308"/>
                <a:gd name="connsiteX4" fmla="*/ 7608 w 4276478"/>
                <a:gd name="connsiteY4" fmla="*/ 1016911 h 4245308"/>
                <a:gd name="connsiteX5" fmla="*/ 65665 w 4276478"/>
                <a:gd name="connsiteY5" fmla="*/ 2003882 h 4245308"/>
                <a:gd name="connsiteX6" fmla="*/ 370465 w 4276478"/>
                <a:gd name="connsiteY6" fmla="*/ 3614968 h 4245308"/>
                <a:gd name="connsiteX7" fmla="*/ 1038122 w 4276478"/>
                <a:gd name="connsiteY7" fmla="*/ 3963310 h 4245308"/>
                <a:gd name="connsiteX8" fmla="*/ 1807377 w 4276478"/>
                <a:gd name="connsiteY8" fmla="*/ 3774625 h 4245308"/>
                <a:gd name="connsiteX9" fmla="*/ 2358921 w 4276478"/>
                <a:gd name="connsiteY9" fmla="*/ 3832682 h 4245308"/>
                <a:gd name="connsiteX10" fmla="*/ 3534578 w 4276478"/>
                <a:gd name="connsiteY10" fmla="*/ 4239083 h 4245308"/>
                <a:gd name="connsiteX11" fmla="*/ 3781322 w 4276478"/>
                <a:gd name="connsiteY11" fmla="*/ 3426282 h 4245308"/>
                <a:gd name="connsiteX12" fmla="*/ 4144179 w 4276478"/>
                <a:gd name="connsiteY12" fmla="*/ 3063425 h 4245308"/>
                <a:gd name="connsiteX13" fmla="*/ 4231265 w 4276478"/>
                <a:gd name="connsiteY13" fmla="*/ 2076454 h 4245308"/>
                <a:gd name="connsiteX14" fmla="*/ 4260293 w 4276478"/>
                <a:gd name="connsiteY14" fmla="*/ 1234625 h 4245308"/>
                <a:gd name="connsiteX15" fmla="*/ 4260293 w 4276478"/>
                <a:gd name="connsiteY15" fmla="*/ 436339 h 4245308"/>
                <a:gd name="connsiteX16" fmla="*/ 4057093 w 4276478"/>
                <a:gd name="connsiteY16" fmla="*/ 102511 h 4245308"/>
                <a:gd name="connsiteX17" fmla="*/ 3520065 w 4276478"/>
                <a:gd name="connsiteY17" fmla="*/ 911 h 4245308"/>
                <a:gd name="connsiteX18" fmla="*/ 3258808 w 4276478"/>
                <a:gd name="connsiteY18" fmla="*/ 146054 h 4245308"/>
                <a:gd name="connsiteX19" fmla="*/ 2954008 w 4276478"/>
                <a:gd name="connsiteY19" fmla="*/ 378282 h 4245308"/>
                <a:gd name="connsiteX0" fmla="*/ 2954008 w 4276478"/>
                <a:gd name="connsiteY0" fmla="*/ 378282 h 4248381"/>
                <a:gd name="connsiteX1" fmla="*/ 1807380 w 4276478"/>
                <a:gd name="connsiteY1" fmla="*/ 175082 h 4248381"/>
                <a:gd name="connsiteX2" fmla="*/ 602693 w 4276478"/>
                <a:gd name="connsiteY2" fmla="*/ 436339 h 4248381"/>
                <a:gd name="connsiteX3" fmla="*/ 181779 w 4276478"/>
                <a:gd name="connsiteY3" fmla="*/ 625025 h 4248381"/>
                <a:gd name="connsiteX4" fmla="*/ 7608 w 4276478"/>
                <a:gd name="connsiteY4" fmla="*/ 1016911 h 4248381"/>
                <a:gd name="connsiteX5" fmla="*/ 65665 w 4276478"/>
                <a:gd name="connsiteY5" fmla="*/ 2003882 h 4248381"/>
                <a:gd name="connsiteX6" fmla="*/ 370465 w 4276478"/>
                <a:gd name="connsiteY6" fmla="*/ 3614968 h 4248381"/>
                <a:gd name="connsiteX7" fmla="*/ 1038122 w 4276478"/>
                <a:gd name="connsiteY7" fmla="*/ 3963310 h 4248381"/>
                <a:gd name="connsiteX8" fmla="*/ 1807377 w 4276478"/>
                <a:gd name="connsiteY8" fmla="*/ 3774625 h 4248381"/>
                <a:gd name="connsiteX9" fmla="*/ 2358921 w 4276478"/>
                <a:gd name="connsiteY9" fmla="*/ 3832682 h 4248381"/>
                <a:gd name="connsiteX10" fmla="*/ 3534578 w 4276478"/>
                <a:gd name="connsiteY10" fmla="*/ 4239083 h 4248381"/>
                <a:gd name="connsiteX11" fmla="*/ 3781322 w 4276478"/>
                <a:gd name="connsiteY11" fmla="*/ 3426282 h 4248381"/>
                <a:gd name="connsiteX12" fmla="*/ 4144179 w 4276478"/>
                <a:gd name="connsiteY12" fmla="*/ 3063425 h 4248381"/>
                <a:gd name="connsiteX13" fmla="*/ 4231265 w 4276478"/>
                <a:gd name="connsiteY13" fmla="*/ 2076454 h 4248381"/>
                <a:gd name="connsiteX14" fmla="*/ 4260293 w 4276478"/>
                <a:gd name="connsiteY14" fmla="*/ 1234625 h 4248381"/>
                <a:gd name="connsiteX15" fmla="*/ 4260293 w 4276478"/>
                <a:gd name="connsiteY15" fmla="*/ 436339 h 4248381"/>
                <a:gd name="connsiteX16" fmla="*/ 4057093 w 4276478"/>
                <a:gd name="connsiteY16" fmla="*/ 102511 h 4248381"/>
                <a:gd name="connsiteX17" fmla="*/ 3520065 w 4276478"/>
                <a:gd name="connsiteY17" fmla="*/ 911 h 4248381"/>
                <a:gd name="connsiteX18" fmla="*/ 3258808 w 4276478"/>
                <a:gd name="connsiteY18" fmla="*/ 146054 h 4248381"/>
                <a:gd name="connsiteX19" fmla="*/ 2954008 w 4276478"/>
                <a:gd name="connsiteY19" fmla="*/ 378282 h 4248381"/>
                <a:gd name="connsiteX0" fmla="*/ 2954008 w 4276478"/>
                <a:gd name="connsiteY0" fmla="*/ 378282 h 4248381"/>
                <a:gd name="connsiteX1" fmla="*/ 1807380 w 4276478"/>
                <a:gd name="connsiteY1" fmla="*/ 175082 h 4248381"/>
                <a:gd name="connsiteX2" fmla="*/ 602693 w 4276478"/>
                <a:gd name="connsiteY2" fmla="*/ 436339 h 4248381"/>
                <a:gd name="connsiteX3" fmla="*/ 181779 w 4276478"/>
                <a:gd name="connsiteY3" fmla="*/ 625025 h 4248381"/>
                <a:gd name="connsiteX4" fmla="*/ 7608 w 4276478"/>
                <a:gd name="connsiteY4" fmla="*/ 1016911 h 4248381"/>
                <a:gd name="connsiteX5" fmla="*/ 65665 w 4276478"/>
                <a:gd name="connsiteY5" fmla="*/ 2003882 h 4248381"/>
                <a:gd name="connsiteX6" fmla="*/ 370465 w 4276478"/>
                <a:gd name="connsiteY6" fmla="*/ 3614968 h 4248381"/>
                <a:gd name="connsiteX7" fmla="*/ 1038122 w 4276478"/>
                <a:gd name="connsiteY7" fmla="*/ 3963310 h 4248381"/>
                <a:gd name="connsiteX8" fmla="*/ 1807377 w 4276478"/>
                <a:gd name="connsiteY8" fmla="*/ 3774625 h 4248381"/>
                <a:gd name="connsiteX9" fmla="*/ 2358921 w 4276478"/>
                <a:gd name="connsiteY9" fmla="*/ 3832682 h 4248381"/>
                <a:gd name="connsiteX10" fmla="*/ 3534578 w 4276478"/>
                <a:gd name="connsiteY10" fmla="*/ 4239083 h 4248381"/>
                <a:gd name="connsiteX11" fmla="*/ 3781322 w 4276478"/>
                <a:gd name="connsiteY11" fmla="*/ 3426282 h 4248381"/>
                <a:gd name="connsiteX12" fmla="*/ 4144179 w 4276478"/>
                <a:gd name="connsiteY12" fmla="*/ 3063425 h 4248381"/>
                <a:gd name="connsiteX13" fmla="*/ 4231265 w 4276478"/>
                <a:gd name="connsiteY13" fmla="*/ 2076454 h 4248381"/>
                <a:gd name="connsiteX14" fmla="*/ 4260293 w 4276478"/>
                <a:gd name="connsiteY14" fmla="*/ 1234625 h 4248381"/>
                <a:gd name="connsiteX15" fmla="*/ 4260293 w 4276478"/>
                <a:gd name="connsiteY15" fmla="*/ 436339 h 4248381"/>
                <a:gd name="connsiteX16" fmla="*/ 4057093 w 4276478"/>
                <a:gd name="connsiteY16" fmla="*/ 102511 h 4248381"/>
                <a:gd name="connsiteX17" fmla="*/ 3520065 w 4276478"/>
                <a:gd name="connsiteY17" fmla="*/ 911 h 4248381"/>
                <a:gd name="connsiteX18" fmla="*/ 3258808 w 4276478"/>
                <a:gd name="connsiteY18" fmla="*/ 146054 h 4248381"/>
                <a:gd name="connsiteX19" fmla="*/ 2954008 w 4276478"/>
                <a:gd name="connsiteY19" fmla="*/ 378282 h 4248381"/>
                <a:gd name="connsiteX0" fmla="*/ 2954008 w 4276478"/>
                <a:gd name="connsiteY0" fmla="*/ 378282 h 4244301"/>
                <a:gd name="connsiteX1" fmla="*/ 1807380 w 4276478"/>
                <a:gd name="connsiteY1" fmla="*/ 175082 h 4244301"/>
                <a:gd name="connsiteX2" fmla="*/ 602693 w 4276478"/>
                <a:gd name="connsiteY2" fmla="*/ 436339 h 4244301"/>
                <a:gd name="connsiteX3" fmla="*/ 181779 w 4276478"/>
                <a:gd name="connsiteY3" fmla="*/ 625025 h 4244301"/>
                <a:gd name="connsiteX4" fmla="*/ 7608 w 4276478"/>
                <a:gd name="connsiteY4" fmla="*/ 1016911 h 4244301"/>
                <a:gd name="connsiteX5" fmla="*/ 65665 w 4276478"/>
                <a:gd name="connsiteY5" fmla="*/ 2003882 h 4244301"/>
                <a:gd name="connsiteX6" fmla="*/ 370465 w 4276478"/>
                <a:gd name="connsiteY6" fmla="*/ 3614968 h 4244301"/>
                <a:gd name="connsiteX7" fmla="*/ 1038122 w 4276478"/>
                <a:gd name="connsiteY7" fmla="*/ 3963310 h 4244301"/>
                <a:gd name="connsiteX8" fmla="*/ 1807377 w 4276478"/>
                <a:gd name="connsiteY8" fmla="*/ 3774625 h 4244301"/>
                <a:gd name="connsiteX9" fmla="*/ 2358921 w 4276478"/>
                <a:gd name="connsiteY9" fmla="*/ 3832682 h 4244301"/>
                <a:gd name="connsiteX10" fmla="*/ 3534578 w 4276478"/>
                <a:gd name="connsiteY10" fmla="*/ 4239083 h 4244301"/>
                <a:gd name="connsiteX11" fmla="*/ 3999036 w 4276478"/>
                <a:gd name="connsiteY11" fmla="*/ 3542397 h 4244301"/>
                <a:gd name="connsiteX12" fmla="*/ 4144179 w 4276478"/>
                <a:gd name="connsiteY12" fmla="*/ 3063425 h 4244301"/>
                <a:gd name="connsiteX13" fmla="*/ 4231265 w 4276478"/>
                <a:gd name="connsiteY13" fmla="*/ 2076454 h 4244301"/>
                <a:gd name="connsiteX14" fmla="*/ 4260293 w 4276478"/>
                <a:gd name="connsiteY14" fmla="*/ 1234625 h 4244301"/>
                <a:gd name="connsiteX15" fmla="*/ 4260293 w 4276478"/>
                <a:gd name="connsiteY15" fmla="*/ 436339 h 4244301"/>
                <a:gd name="connsiteX16" fmla="*/ 4057093 w 4276478"/>
                <a:gd name="connsiteY16" fmla="*/ 102511 h 4244301"/>
                <a:gd name="connsiteX17" fmla="*/ 3520065 w 4276478"/>
                <a:gd name="connsiteY17" fmla="*/ 911 h 4244301"/>
                <a:gd name="connsiteX18" fmla="*/ 3258808 w 4276478"/>
                <a:gd name="connsiteY18" fmla="*/ 146054 h 4244301"/>
                <a:gd name="connsiteX19" fmla="*/ 2954008 w 4276478"/>
                <a:gd name="connsiteY19" fmla="*/ 378282 h 4244301"/>
                <a:gd name="connsiteX0" fmla="*/ 2954008 w 4276478"/>
                <a:gd name="connsiteY0" fmla="*/ 378282 h 4244301"/>
                <a:gd name="connsiteX1" fmla="*/ 1807380 w 4276478"/>
                <a:gd name="connsiteY1" fmla="*/ 175082 h 4244301"/>
                <a:gd name="connsiteX2" fmla="*/ 602693 w 4276478"/>
                <a:gd name="connsiteY2" fmla="*/ 436339 h 4244301"/>
                <a:gd name="connsiteX3" fmla="*/ 181779 w 4276478"/>
                <a:gd name="connsiteY3" fmla="*/ 625025 h 4244301"/>
                <a:gd name="connsiteX4" fmla="*/ 7608 w 4276478"/>
                <a:gd name="connsiteY4" fmla="*/ 1016911 h 4244301"/>
                <a:gd name="connsiteX5" fmla="*/ 65665 w 4276478"/>
                <a:gd name="connsiteY5" fmla="*/ 2003882 h 4244301"/>
                <a:gd name="connsiteX6" fmla="*/ 370465 w 4276478"/>
                <a:gd name="connsiteY6" fmla="*/ 3614968 h 4244301"/>
                <a:gd name="connsiteX7" fmla="*/ 1038122 w 4276478"/>
                <a:gd name="connsiteY7" fmla="*/ 3963310 h 4244301"/>
                <a:gd name="connsiteX8" fmla="*/ 1807377 w 4276478"/>
                <a:gd name="connsiteY8" fmla="*/ 3774625 h 4244301"/>
                <a:gd name="connsiteX9" fmla="*/ 2358921 w 4276478"/>
                <a:gd name="connsiteY9" fmla="*/ 3832682 h 4244301"/>
                <a:gd name="connsiteX10" fmla="*/ 3534578 w 4276478"/>
                <a:gd name="connsiteY10" fmla="*/ 4239083 h 4244301"/>
                <a:gd name="connsiteX11" fmla="*/ 3999036 w 4276478"/>
                <a:gd name="connsiteY11" fmla="*/ 3542397 h 4244301"/>
                <a:gd name="connsiteX12" fmla="*/ 4144179 w 4276478"/>
                <a:gd name="connsiteY12" fmla="*/ 3063425 h 4244301"/>
                <a:gd name="connsiteX13" fmla="*/ 4231265 w 4276478"/>
                <a:gd name="connsiteY13" fmla="*/ 2076454 h 4244301"/>
                <a:gd name="connsiteX14" fmla="*/ 4260293 w 4276478"/>
                <a:gd name="connsiteY14" fmla="*/ 1234625 h 4244301"/>
                <a:gd name="connsiteX15" fmla="*/ 4260293 w 4276478"/>
                <a:gd name="connsiteY15" fmla="*/ 436339 h 4244301"/>
                <a:gd name="connsiteX16" fmla="*/ 4057093 w 4276478"/>
                <a:gd name="connsiteY16" fmla="*/ 102511 h 4244301"/>
                <a:gd name="connsiteX17" fmla="*/ 3520065 w 4276478"/>
                <a:gd name="connsiteY17" fmla="*/ 911 h 4244301"/>
                <a:gd name="connsiteX18" fmla="*/ 3258808 w 4276478"/>
                <a:gd name="connsiteY18" fmla="*/ 146054 h 4244301"/>
                <a:gd name="connsiteX19" fmla="*/ 2954008 w 4276478"/>
                <a:gd name="connsiteY19" fmla="*/ 378282 h 4244301"/>
                <a:gd name="connsiteX0" fmla="*/ 2954008 w 4276478"/>
                <a:gd name="connsiteY0" fmla="*/ 378282 h 3965816"/>
                <a:gd name="connsiteX1" fmla="*/ 1807380 w 4276478"/>
                <a:gd name="connsiteY1" fmla="*/ 175082 h 3965816"/>
                <a:gd name="connsiteX2" fmla="*/ 602693 w 4276478"/>
                <a:gd name="connsiteY2" fmla="*/ 436339 h 3965816"/>
                <a:gd name="connsiteX3" fmla="*/ 181779 w 4276478"/>
                <a:gd name="connsiteY3" fmla="*/ 625025 h 3965816"/>
                <a:gd name="connsiteX4" fmla="*/ 7608 w 4276478"/>
                <a:gd name="connsiteY4" fmla="*/ 1016911 h 3965816"/>
                <a:gd name="connsiteX5" fmla="*/ 65665 w 4276478"/>
                <a:gd name="connsiteY5" fmla="*/ 2003882 h 3965816"/>
                <a:gd name="connsiteX6" fmla="*/ 370465 w 4276478"/>
                <a:gd name="connsiteY6" fmla="*/ 3614968 h 3965816"/>
                <a:gd name="connsiteX7" fmla="*/ 1038122 w 4276478"/>
                <a:gd name="connsiteY7" fmla="*/ 3963310 h 3965816"/>
                <a:gd name="connsiteX8" fmla="*/ 1807377 w 4276478"/>
                <a:gd name="connsiteY8" fmla="*/ 3774625 h 3965816"/>
                <a:gd name="connsiteX9" fmla="*/ 2358921 w 4276478"/>
                <a:gd name="connsiteY9" fmla="*/ 3832682 h 3965816"/>
                <a:gd name="connsiteX10" fmla="*/ 3229778 w 4276478"/>
                <a:gd name="connsiteY10" fmla="*/ 3339197 h 3965816"/>
                <a:gd name="connsiteX11" fmla="*/ 3999036 w 4276478"/>
                <a:gd name="connsiteY11" fmla="*/ 3542397 h 3965816"/>
                <a:gd name="connsiteX12" fmla="*/ 4144179 w 4276478"/>
                <a:gd name="connsiteY12" fmla="*/ 3063425 h 3965816"/>
                <a:gd name="connsiteX13" fmla="*/ 4231265 w 4276478"/>
                <a:gd name="connsiteY13" fmla="*/ 2076454 h 3965816"/>
                <a:gd name="connsiteX14" fmla="*/ 4260293 w 4276478"/>
                <a:gd name="connsiteY14" fmla="*/ 1234625 h 3965816"/>
                <a:gd name="connsiteX15" fmla="*/ 4260293 w 4276478"/>
                <a:gd name="connsiteY15" fmla="*/ 436339 h 3965816"/>
                <a:gd name="connsiteX16" fmla="*/ 4057093 w 4276478"/>
                <a:gd name="connsiteY16" fmla="*/ 102511 h 3965816"/>
                <a:gd name="connsiteX17" fmla="*/ 3520065 w 4276478"/>
                <a:gd name="connsiteY17" fmla="*/ 911 h 3965816"/>
                <a:gd name="connsiteX18" fmla="*/ 3258808 w 4276478"/>
                <a:gd name="connsiteY18" fmla="*/ 146054 h 3965816"/>
                <a:gd name="connsiteX19" fmla="*/ 2954008 w 4276478"/>
                <a:gd name="connsiteY19" fmla="*/ 378282 h 3965816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999036 w 4276478"/>
                <a:gd name="connsiteY11" fmla="*/ 3542397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781322 w 4276478"/>
                <a:gd name="connsiteY11" fmla="*/ 3092454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781322 w 4276478"/>
                <a:gd name="connsiteY11" fmla="*/ 3092454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839379 w 4276478"/>
                <a:gd name="connsiteY11" fmla="*/ 3252111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839379 w 4276478"/>
                <a:gd name="connsiteY11" fmla="*/ 3252111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839379 w 4276478"/>
                <a:gd name="connsiteY11" fmla="*/ 3252111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76478" h="3966164">
                  <a:moveTo>
                    <a:pt x="2954008" y="378282"/>
                  </a:moveTo>
                  <a:cubicBezTo>
                    <a:pt x="2712103" y="383120"/>
                    <a:pt x="2199266" y="165406"/>
                    <a:pt x="1807380" y="175082"/>
                  </a:cubicBezTo>
                  <a:cubicBezTo>
                    <a:pt x="1415494" y="184758"/>
                    <a:pt x="873626" y="361349"/>
                    <a:pt x="602693" y="436339"/>
                  </a:cubicBezTo>
                  <a:cubicBezTo>
                    <a:pt x="331760" y="511329"/>
                    <a:pt x="280960" y="528263"/>
                    <a:pt x="181779" y="625025"/>
                  </a:cubicBezTo>
                  <a:cubicBezTo>
                    <a:pt x="82598" y="721787"/>
                    <a:pt x="26960" y="787102"/>
                    <a:pt x="7608" y="1016911"/>
                  </a:cubicBezTo>
                  <a:cubicBezTo>
                    <a:pt x="-11744" y="1246720"/>
                    <a:pt x="5189" y="1570873"/>
                    <a:pt x="65665" y="2003882"/>
                  </a:cubicBezTo>
                  <a:cubicBezTo>
                    <a:pt x="126141" y="2436891"/>
                    <a:pt x="208389" y="3288397"/>
                    <a:pt x="370465" y="3614968"/>
                  </a:cubicBezTo>
                  <a:cubicBezTo>
                    <a:pt x="532541" y="3941539"/>
                    <a:pt x="798637" y="3936701"/>
                    <a:pt x="1038122" y="3963310"/>
                  </a:cubicBezTo>
                  <a:cubicBezTo>
                    <a:pt x="1277607" y="3989919"/>
                    <a:pt x="1587244" y="3823006"/>
                    <a:pt x="1807377" y="3774625"/>
                  </a:cubicBezTo>
                  <a:cubicBezTo>
                    <a:pt x="2027510" y="3726244"/>
                    <a:pt x="2044445" y="3735921"/>
                    <a:pt x="2358921" y="3673025"/>
                  </a:cubicBezTo>
                  <a:cubicBezTo>
                    <a:pt x="2949169" y="3494016"/>
                    <a:pt x="2983035" y="3409349"/>
                    <a:pt x="3229778" y="3339197"/>
                  </a:cubicBezTo>
                  <a:cubicBezTo>
                    <a:pt x="3476521" y="3269045"/>
                    <a:pt x="3527322" y="3298073"/>
                    <a:pt x="3839379" y="3252111"/>
                  </a:cubicBezTo>
                  <a:cubicBezTo>
                    <a:pt x="4151436" y="3206149"/>
                    <a:pt x="4078865" y="3259368"/>
                    <a:pt x="4144179" y="3063425"/>
                  </a:cubicBezTo>
                  <a:cubicBezTo>
                    <a:pt x="4209493" y="2867482"/>
                    <a:pt x="4211913" y="2381254"/>
                    <a:pt x="4231265" y="2076454"/>
                  </a:cubicBezTo>
                  <a:cubicBezTo>
                    <a:pt x="4250617" y="1771654"/>
                    <a:pt x="4255455" y="1507977"/>
                    <a:pt x="4260293" y="1234625"/>
                  </a:cubicBezTo>
                  <a:cubicBezTo>
                    <a:pt x="4265131" y="961273"/>
                    <a:pt x="4294160" y="625025"/>
                    <a:pt x="4260293" y="436339"/>
                  </a:cubicBezTo>
                  <a:cubicBezTo>
                    <a:pt x="4226426" y="247653"/>
                    <a:pt x="4180464" y="175082"/>
                    <a:pt x="4057093" y="102511"/>
                  </a:cubicBezTo>
                  <a:cubicBezTo>
                    <a:pt x="3933722" y="29940"/>
                    <a:pt x="3653113" y="-6346"/>
                    <a:pt x="3520065" y="911"/>
                  </a:cubicBezTo>
                  <a:cubicBezTo>
                    <a:pt x="3387018" y="8168"/>
                    <a:pt x="3343475" y="80740"/>
                    <a:pt x="3258808" y="146054"/>
                  </a:cubicBezTo>
                  <a:cubicBezTo>
                    <a:pt x="3164465" y="208949"/>
                    <a:pt x="3195913" y="373444"/>
                    <a:pt x="2954008" y="37828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4" name="Gruppieren 43"/>
            <p:cNvGrpSpPr/>
            <p:nvPr/>
          </p:nvGrpSpPr>
          <p:grpSpPr>
            <a:xfrm>
              <a:off x="5076056" y="3702732"/>
              <a:ext cx="1065792" cy="653835"/>
              <a:chOff x="4125688" y="5516732"/>
              <a:chExt cx="1065792" cy="653835"/>
            </a:xfrm>
          </p:grpSpPr>
          <p:sp>
            <p:nvSpPr>
              <p:cNvPr id="39" name="Bogen 38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Freihandform 42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5" name="Gruppieren 44"/>
            <p:cNvGrpSpPr/>
            <p:nvPr/>
          </p:nvGrpSpPr>
          <p:grpSpPr>
            <a:xfrm>
              <a:off x="5039566" y="1505267"/>
              <a:ext cx="1065792" cy="653835"/>
              <a:chOff x="4125688" y="5516732"/>
              <a:chExt cx="1065792" cy="653835"/>
            </a:xfrm>
          </p:grpSpPr>
          <p:sp>
            <p:nvSpPr>
              <p:cNvPr id="46" name="Bogen 45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Freihandform 46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8" name="Gruppieren 47"/>
            <p:cNvGrpSpPr/>
            <p:nvPr/>
          </p:nvGrpSpPr>
          <p:grpSpPr>
            <a:xfrm>
              <a:off x="7685703" y="3004456"/>
              <a:ext cx="1065792" cy="653835"/>
              <a:chOff x="4125688" y="5516732"/>
              <a:chExt cx="1065792" cy="653835"/>
            </a:xfrm>
          </p:grpSpPr>
          <p:sp>
            <p:nvSpPr>
              <p:cNvPr id="49" name="Bogen 48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Freihandform 49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1" name="Freihandform 50"/>
            <p:cNvSpPr/>
            <p:nvPr/>
          </p:nvSpPr>
          <p:spPr>
            <a:xfrm>
              <a:off x="5834743" y="3361972"/>
              <a:ext cx="1335314" cy="440771"/>
            </a:xfrm>
            <a:custGeom>
              <a:avLst/>
              <a:gdLst>
                <a:gd name="connsiteX0" fmla="*/ 1335314 w 1335314"/>
                <a:gd name="connsiteY0" fmla="*/ 440771 h 440771"/>
                <a:gd name="connsiteX1" fmla="*/ 885371 w 1335314"/>
                <a:gd name="connsiteY1" fmla="*/ 5342 h 440771"/>
                <a:gd name="connsiteX2" fmla="*/ 0 w 1335314"/>
                <a:gd name="connsiteY2" fmla="*/ 237571 h 44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5314" h="440771">
                  <a:moveTo>
                    <a:pt x="1335314" y="440771"/>
                  </a:moveTo>
                  <a:cubicBezTo>
                    <a:pt x="1221618" y="239990"/>
                    <a:pt x="1107923" y="39209"/>
                    <a:pt x="885371" y="5342"/>
                  </a:cubicBezTo>
                  <a:cubicBezTo>
                    <a:pt x="662819" y="-28525"/>
                    <a:pt x="331409" y="104523"/>
                    <a:pt x="0" y="237571"/>
                  </a:cubicBezTo>
                </a:path>
              </a:pathLst>
            </a:custGeom>
            <a:noFill/>
            <a:ln w="762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reihandform 51"/>
            <p:cNvSpPr/>
            <p:nvPr/>
          </p:nvSpPr>
          <p:spPr>
            <a:xfrm>
              <a:off x="6313714" y="1451429"/>
              <a:ext cx="1814286" cy="1001787"/>
            </a:xfrm>
            <a:custGeom>
              <a:avLst/>
              <a:gdLst>
                <a:gd name="connsiteX0" fmla="*/ 1814286 w 1814286"/>
                <a:gd name="connsiteY0" fmla="*/ 0 h 1001787"/>
                <a:gd name="connsiteX1" fmla="*/ 1611086 w 1814286"/>
                <a:gd name="connsiteY1" fmla="*/ 493485 h 1001787"/>
                <a:gd name="connsiteX2" fmla="*/ 957943 w 1814286"/>
                <a:gd name="connsiteY2" fmla="*/ 1001485 h 1001787"/>
                <a:gd name="connsiteX3" fmla="*/ 0 w 1814286"/>
                <a:gd name="connsiteY3" fmla="*/ 420914 h 100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286" h="1001787">
                  <a:moveTo>
                    <a:pt x="1814286" y="0"/>
                  </a:moveTo>
                  <a:cubicBezTo>
                    <a:pt x="1784048" y="163285"/>
                    <a:pt x="1753810" y="326571"/>
                    <a:pt x="1611086" y="493485"/>
                  </a:cubicBezTo>
                  <a:cubicBezTo>
                    <a:pt x="1468362" y="660399"/>
                    <a:pt x="1226457" y="1013580"/>
                    <a:pt x="957943" y="1001485"/>
                  </a:cubicBezTo>
                  <a:cubicBezTo>
                    <a:pt x="689429" y="989390"/>
                    <a:pt x="193524" y="553962"/>
                    <a:pt x="0" y="420914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Freihandform 52"/>
            <p:cNvSpPr/>
            <p:nvPr/>
          </p:nvSpPr>
          <p:spPr>
            <a:xfrm>
              <a:off x="5628116" y="1901371"/>
              <a:ext cx="700113" cy="1683658"/>
            </a:xfrm>
            <a:custGeom>
              <a:avLst/>
              <a:gdLst>
                <a:gd name="connsiteX0" fmla="*/ 700113 w 700113"/>
                <a:gd name="connsiteY0" fmla="*/ 0 h 1683658"/>
                <a:gd name="connsiteX1" fmla="*/ 17941 w 700113"/>
                <a:gd name="connsiteY1" fmla="*/ 769258 h 1683658"/>
                <a:gd name="connsiteX2" fmla="*/ 221141 w 700113"/>
                <a:gd name="connsiteY2" fmla="*/ 1683658 h 1683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0113" h="1683658">
                  <a:moveTo>
                    <a:pt x="700113" y="0"/>
                  </a:moveTo>
                  <a:cubicBezTo>
                    <a:pt x="398941" y="244324"/>
                    <a:pt x="97770" y="488648"/>
                    <a:pt x="17941" y="769258"/>
                  </a:cubicBezTo>
                  <a:cubicBezTo>
                    <a:pt x="-61888" y="1049868"/>
                    <a:pt x="146151" y="1398211"/>
                    <a:pt x="221141" y="168365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reihandform 53"/>
            <p:cNvSpPr/>
            <p:nvPr/>
          </p:nvSpPr>
          <p:spPr>
            <a:xfrm>
              <a:off x="7170057" y="1509486"/>
              <a:ext cx="1031292" cy="2293257"/>
            </a:xfrm>
            <a:custGeom>
              <a:avLst/>
              <a:gdLst>
                <a:gd name="connsiteX0" fmla="*/ 0 w 1031292"/>
                <a:gd name="connsiteY0" fmla="*/ 2293257 h 2293257"/>
                <a:gd name="connsiteX1" fmla="*/ 246743 w 1031292"/>
                <a:gd name="connsiteY1" fmla="*/ 1553028 h 2293257"/>
                <a:gd name="connsiteX2" fmla="*/ 957943 w 1031292"/>
                <a:gd name="connsiteY2" fmla="*/ 1393371 h 2293257"/>
                <a:gd name="connsiteX3" fmla="*/ 972457 w 1031292"/>
                <a:gd name="connsiteY3" fmla="*/ 0 h 229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1292" h="2293257">
                  <a:moveTo>
                    <a:pt x="0" y="2293257"/>
                  </a:moveTo>
                  <a:cubicBezTo>
                    <a:pt x="43543" y="1998133"/>
                    <a:pt x="87086" y="1703009"/>
                    <a:pt x="246743" y="1553028"/>
                  </a:cubicBezTo>
                  <a:cubicBezTo>
                    <a:pt x="406400" y="1403047"/>
                    <a:pt x="836991" y="1652209"/>
                    <a:pt x="957943" y="1393371"/>
                  </a:cubicBezTo>
                  <a:cubicBezTo>
                    <a:pt x="1078895" y="1134533"/>
                    <a:pt x="1025676" y="567266"/>
                    <a:pt x="972457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Freihandform 54"/>
            <p:cNvSpPr/>
            <p:nvPr/>
          </p:nvSpPr>
          <p:spPr>
            <a:xfrm>
              <a:off x="6081486" y="2075543"/>
              <a:ext cx="464457" cy="1436914"/>
            </a:xfrm>
            <a:custGeom>
              <a:avLst/>
              <a:gdLst>
                <a:gd name="connsiteX0" fmla="*/ 0 w 464457"/>
                <a:gd name="connsiteY0" fmla="*/ 1436914 h 1436914"/>
                <a:gd name="connsiteX1" fmla="*/ 464457 w 464457"/>
                <a:gd name="connsiteY1" fmla="*/ 0 h 143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4457" h="1436914">
                  <a:moveTo>
                    <a:pt x="0" y="1436914"/>
                  </a:moveTo>
                  <a:lnTo>
                    <a:pt x="464457" y="0"/>
                  </a:ln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reihandform 55"/>
            <p:cNvSpPr/>
            <p:nvPr/>
          </p:nvSpPr>
          <p:spPr>
            <a:xfrm>
              <a:off x="6952343" y="2162629"/>
              <a:ext cx="1007737" cy="1335314"/>
            </a:xfrm>
            <a:custGeom>
              <a:avLst/>
              <a:gdLst>
                <a:gd name="connsiteX0" fmla="*/ 0 w 1007737"/>
                <a:gd name="connsiteY0" fmla="*/ 1335314 h 1335314"/>
                <a:gd name="connsiteX1" fmla="*/ 275771 w 1007737"/>
                <a:gd name="connsiteY1" fmla="*/ 696685 h 1335314"/>
                <a:gd name="connsiteX2" fmla="*/ 972457 w 1007737"/>
                <a:gd name="connsiteY2" fmla="*/ 188685 h 1335314"/>
                <a:gd name="connsiteX3" fmla="*/ 841828 w 1007737"/>
                <a:gd name="connsiteY3" fmla="*/ 0 h 133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7737" h="1335314">
                  <a:moveTo>
                    <a:pt x="0" y="1335314"/>
                  </a:moveTo>
                  <a:cubicBezTo>
                    <a:pt x="56847" y="1111552"/>
                    <a:pt x="113695" y="887790"/>
                    <a:pt x="275771" y="696685"/>
                  </a:cubicBezTo>
                  <a:cubicBezTo>
                    <a:pt x="437847" y="505580"/>
                    <a:pt x="878114" y="304799"/>
                    <a:pt x="972457" y="188685"/>
                  </a:cubicBezTo>
                  <a:cubicBezTo>
                    <a:pt x="1066800" y="72571"/>
                    <a:pt x="954314" y="36285"/>
                    <a:pt x="841828" y="0"/>
                  </a:cubicBez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Freihandform 56"/>
            <p:cNvSpPr/>
            <p:nvPr/>
          </p:nvSpPr>
          <p:spPr>
            <a:xfrm>
              <a:off x="6850743" y="2494051"/>
              <a:ext cx="522514" cy="916806"/>
            </a:xfrm>
            <a:custGeom>
              <a:avLst/>
              <a:gdLst>
                <a:gd name="connsiteX0" fmla="*/ 0 w 522514"/>
                <a:gd name="connsiteY0" fmla="*/ 916806 h 916806"/>
                <a:gd name="connsiteX1" fmla="*/ 87086 w 522514"/>
                <a:gd name="connsiteY1" fmla="*/ 234635 h 916806"/>
                <a:gd name="connsiteX2" fmla="*/ 522514 w 522514"/>
                <a:gd name="connsiteY2" fmla="*/ 2406 h 916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514" h="916806">
                  <a:moveTo>
                    <a:pt x="0" y="916806"/>
                  </a:moveTo>
                  <a:cubicBezTo>
                    <a:pt x="0" y="651920"/>
                    <a:pt x="0" y="387035"/>
                    <a:pt x="87086" y="234635"/>
                  </a:cubicBezTo>
                  <a:cubicBezTo>
                    <a:pt x="174172" y="82235"/>
                    <a:pt x="425752" y="-16946"/>
                    <a:pt x="522514" y="2406"/>
                  </a:cubicBez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Freihandform 58"/>
            <p:cNvSpPr/>
            <p:nvPr/>
          </p:nvSpPr>
          <p:spPr>
            <a:xfrm>
              <a:off x="6037943" y="2148114"/>
              <a:ext cx="2177143" cy="611292"/>
            </a:xfrm>
            <a:custGeom>
              <a:avLst/>
              <a:gdLst>
                <a:gd name="connsiteX0" fmla="*/ 0 w 2177143"/>
                <a:gd name="connsiteY0" fmla="*/ 0 h 611292"/>
                <a:gd name="connsiteX1" fmla="*/ 682171 w 2177143"/>
                <a:gd name="connsiteY1" fmla="*/ 580572 h 611292"/>
                <a:gd name="connsiteX2" fmla="*/ 2177143 w 2177143"/>
                <a:gd name="connsiteY2" fmla="*/ 478972 h 611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7143" h="611292">
                  <a:moveTo>
                    <a:pt x="0" y="0"/>
                  </a:moveTo>
                  <a:cubicBezTo>
                    <a:pt x="159657" y="250371"/>
                    <a:pt x="319314" y="500743"/>
                    <a:pt x="682171" y="580572"/>
                  </a:cubicBezTo>
                  <a:cubicBezTo>
                    <a:pt x="1045028" y="660401"/>
                    <a:pt x="1611085" y="569686"/>
                    <a:pt x="2177143" y="478972"/>
                  </a:cubicBez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Freihandform 59"/>
            <p:cNvSpPr/>
            <p:nvPr/>
          </p:nvSpPr>
          <p:spPr>
            <a:xfrm>
              <a:off x="5646057" y="2565660"/>
              <a:ext cx="1930400" cy="438796"/>
            </a:xfrm>
            <a:custGeom>
              <a:avLst/>
              <a:gdLst>
                <a:gd name="connsiteX0" fmla="*/ 0 w 1872343"/>
                <a:gd name="connsiteY0" fmla="*/ 267434 h 267434"/>
                <a:gd name="connsiteX1" fmla="*/ 827315 w 1872343"/>
                <a:gd name="connsiteY1" fmla="*/ 6177 h 267434"/>
                <a:gd name="connsiteX2" fmla="*/ 1872343 w 1872343"/>
                <a:gd name="connsiteY2" fmla="*/ 107777 h 267434"/>
                <a:gd name="connsiteX0" fmla="*/ 0 w 1930400"/>
                <a:gd name="connsiteY0" fmla="*/ 25002 h 402373"/>
                <a:gd name="connsiteX1" fmla="*/ 885372 w 1930400"/>
                <a:gd name="connsiteY1" fmla="*/ 300773 h 402373"/>
                <a:gd name="connsiteX2" fmla="*/ 1930400 w 1930400"/>
                <a:gd name="connsiteY2" fmla="*/ 402373 h 402373"/>
                <a:gd name="connsiteX0" fmla="*/ 0 w 1930400"/>
                <a:gd name="connsiteY0" fmla="*/ 61425 h 438796"/>
                <a:gd name="connsiteX1" fmla="*/ 885372 w 1930400"/>
                <a:gd name="connsiteY1" fmla="*/ 337196 h 438796"/>
                <a:gd name="connsiteX2" fmla="*/ 1930400 w 1930400"/>
                <a:gd name="connsiteY2" fmla="*/ 438796 h 438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0400" h="438796">
                  <a:moveTo>
                    <a:pt x="0" y="61425"/>
                  </a:moveTo>
                  <a:cubicBezTo>
                    <a:pt x="431800" y="-157499"/>
                    <a:pt x="563639" y="274301"/>
                    <a:pt x="885372" y="337196"/>
                  </a:cubicBezTo>
                  <a:cubicBezTo>
                    <a:pt x="1207105" y="400091"/>
                    <a:pt x="1563914" y="374691"/>
                    <a:pt x="1930400" y="438796"/>
                  </a:cubicBez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Freihandform 60"/>
            <p:cNvSpPr/>
            <p:nvPr/>
          </p:nvSpPr>
          <p:spPr>
            <a:xfrm>
              <a:off x="5631543" y="2815772"/>
              <a:ext cx="1683656" cy="420914"/>
            </a:xfrm>
            <a:custGeom>
              <a:avLst/>
              <a:gdLst>
                <a:gd name="connsiteX0" fmla="*/ 0 w 1538514"/>
                <a:gd name="connsiteY0" fmla="*/ 45574 h 103631"/>
                <a:gd name="connsiteX1" fmla="*/ 812800 w 1538514"/>
                <a:gd name="connsiteY1" fmla="*/ 2031 h 103631"/>
                <a:gd name="connsiteX2" fmla="*/ 1538514 w 1538514"/>
                <a:gd name="connsiteY2" fmla="*/ 103631 h 103631"/>
                <a:gd name="connsiteX0" fmla="*/ 0 w 1640114"/>
                <a:gd name="connsiteY0" fmla="*/ 1400 h 523914"/>
                <a:gd name="connsiteX1" fmla="*/ 914400 w 1640114"/>
                <a:gd name="connsiteY1" fmla="*/ 422314 h 523914"/>
                <a:gd name="connsiteX2" fmla="*/ 1640114 w 1640114"/>
                <a:gd name="connsiteY2" fmla="*/ 523914 h 523914"/>
                <a:gd name="connsiteX0" fmla="*/ 0 w 1640114"/>
                <a:gd name="connsiteY0" fmla="*/ 0 h 522514"/>
                <a:gd name="connsiteX1" fmla="*/ 914400 w 1640114"/>
                <a:gd name="connsiteY1" fmla="*/ 420914 h 522514"/>
                <a:gd name="connsiteX2" fmla="*/ 1640114 w 1640114"/>
                <a:gd name="connsiteY2" fmla="*/ 522514 h 522514"/>
                <a:gd name="connsiteX0" fmla="*/ 0 w 1683656"/>
                <a:gd name="connsiteY0" fmla="*/ 0 h 444056"/>
                <a:gd name="connsiteX1" fmla="*/ 914400 w 1683656"/>
                <a:gd name="connsiteY1" fmla="*/ 420914 h 444056"/>
                <a:gd name="connsiteX2" fmla="*/ 1683656 w 1683656"/>
                <a:gd name="connsiteY2" fmla="*/ 420914 h 444056"/>
                <a:gd name="connsiteX0" fmla="*/ 0 w 1683656"/>
                <a:gd name="connsiteY0" fmla="*/ 0 h 420914"/>
                <a:gd name="connsiteX1" fmla="*/ 914400 w 1683656"/>
                <a:gd name="connsiteY1" fmla="*/ 290285 h 420914"/>
                <a:gd name="connsiteX2" fmla="*/ 1683656 w 1683656"/>
                <a:gd name="connsiteY2" fmla="*/ 420914 h 420914"/>
                <a:gd name="connsiteX0" fmla="*/ 0 w 1683656"/>
                <a:gd name="connsiteY0" fmla="*/ 0 h 420914"/>
                <a:gd name="connsiteX1" fmla="*/ 914400 w 1683656"/>
                <a:gd name="connsiteY1" fmla="*/ 290285 h 420914"/>
                <a:gd name="connsiteX2" fmla="*/ 1683656 w 1683656"/>
                <a:gd name="connsiteY2" fmla="*/ 420914 h 420914"/>
                <a:gd name="connsiteX0" fmla="*/ 0 w 1683656"/>
                <a:gd name="connsiteY0" fmla="*/ 0 h 420914"/>
                <a:gd name="connsiteX1" fmla="*/ 914400 w 1683656"/>
                <a:gd name="connsiteY1" fmla="*/ 333828 h 420914"/>
                <a:gd name="connsiteX2" fmla="*/ 1683656 w 1683656"/>
                <a:gd name="connsiteY2" fmla="*/ 420914 h 42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3656" h="420914">
                  <a:moveTo>
                    <a:pt x="0" y="0"/>
                  </a:moveTo>
                  <a:cubicBezTo>
                    <a:pt x="307218" y="582990"/>
                    <a:pt x="503163" y="307219"/>
                    <a:pt x="914400" y="333828"/>
                  </a:cubicBezTo>
                  <a:cubicBezTo>
                    <a:pt x="1325637" y="360437"/>
                    <a:pt x="1449008" y="374952"/>
                    <a:pt x="1683656" y="420914"/>
                  </a:cubicBezTo>
                </a:path>
              </a:pathLst>
            </a:custGeom>
            <a:noFill/>
            <a:ln w="762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Freihandform 61"/>
            <p:cNvSpPr/>
            <p:nvPr/>
          </p:nvSpPr>
          <p:spPr>
            <a:xfrm>
              <a:off x="6448222" y="2220686"/>
              <a:ext cx="324581" cy="1146628"/>
            </a:xfrm>
            <a:custGeom>
              <a:avLst/>
              <a:gdLst>
                <a:gd name="connsiteX0" fmla="*/ 83207 w 324581"/>
                <a:gd name="connsiteY0" fmla="*/ 1146628 h 1146628"/>
                <a:gd name="connsiteX1" fmla="*/ 10635 w 324581"/>
                <a:gd name="connsiteY1" fmla="*/ 725714 h 1146628"/>
                <a:gd name="connsiteX2" fmla="*/ 286407 w 324581"/>
                <a:gd name="connsiteY2" fmla="*/ 406400 h 1146628"/>
                <a:gd name="connsiteX3" fmla="*/ 315435 w 324581"/>
                <a:gd name="connsiteY3" fmla="*/ 0 h 1146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581" h="1146628">
                  <a:moveTo>
                    <a:pt x="83207" y="1146628"/>
                  </a:moveTo>
                  <a:cubicBezTo>
                    <a:pt x="29987" y="997856"/>
                    <a:pt x="-23232" y="849085"/>
                    <a:pt x="10635" y="725714"/>
                  </a:cubicBezTo>
                  <a:cubicBezTo>
                    <a:pt x="44502" y="602343"/>
                    <a:pt x="235607" y="527352"/>
                    <a:pt x="286407" y="406400"/>
                  </a:cubicBezTo>
                  <a:cubicBezTo>
                    <a:pt x="337207" y="285448"/>
                    <a:pt x="326321" y="142724"/>
                    <a:pt x="315435" y="0"/>
                  </a:cubicBezTo>
                </a:path>
              </a:pathLst>
            </a:custGeom>
            <a:noFill/>
            <a:ln w="76200">
              <a:solidFill>
                <a:srgbClr val="C86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6634659" y="3469108"/>
              <a:ext cx="43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FF00"/>
                  </a:solidFill>
                </a:rPr>
                <a:t>f</a:t>
              </a:r>
              <a:endParaRPr lang="de-DE" sz="2400" dirty="0">
                <a:solidFill>
                  <a:srgbClr val="00FF00"/>
                </a:solidFill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126461" y="2012415"/>
              <a:ext cx="43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g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6163502" y="4020994"/>
              <a:ext cx="12097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00C0"/>
                  </a:solidFill>
                  <a:latin typeface="Lucida Sans Unicode" pitchFamily="34" charset="0"/>
                  <a:cs typeface="Lucida Sans Unicode" pitchFamily="34" charset="0"/>
                </a:rPr>
                <a:t>H(•,t)</a:t>
              </a:r>
              <a:endParaRPr lang="de-DE" sz="2400" dirty="0">
                <a:solidFill>
                  <a:srgbClr val="0000C0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7307508" y="4492652"/>
              <a:ext cx="14464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b="1" dirty="0" smtClean="0">
                  <a:latin typeface="Lucida Sans Unicode" pitchFamily="34" charset="0"/>
                  <a:cs typeface="Lucida Sans Unicode" pitchFamily="34" charset="0"/>
                </a:rPr>
                <a:t>H(X</a:t>
              </a:r>
              <a:r>
                <a:rPr lang="de-DE" sz="2800" b="1" dirty="0" smtClean="0">
                  <a:latin typeface="Lucida Sans Unicode"/>
                  <a:cs typeface="Lucida Sans Unicode"/>
                </a:rPr>
                <a:t>×I)</a:t>
              </a:r>
              <a:endParaRPr lang="de-DE" sz="2800" b="1" dirty="0"/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850146" y="5406661"/>
              <a:ext cx="43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>
                  <a:latin typeface="Lucida Sans Unicode" pitchFamily="34" charset="0"/>
                  <a:cs typeface="Lucida Sans Unicode" pitchFamily="34" charset="0"/>
                </a:rPr>
                <a:t>H</a:t>
              </a:r>
              <a:endParaRPr lang="de-DE" sz="3600" dirty="0">
                <a:solidFill>
                  <a:srgbClr val="00FF00"/>
                </a:solidFill>
              </a:endParaRP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6702631" y="1434916"/>
              <a:ext cx="12097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C8648C"/>
                  </a:solidFill>
                  <a:latin typeface="Lucida Sans Unicode" pitchFamily="34" charset="0"/>
                  <a:cs typeface="Lucida Sans Unicode" pitchFamily="34" charset="0"/>
                </a:rPr>
                <a:t>H(x,•)</a:t>
              </a:r>
              <a:endParaRPr lang="de-DE" sz="2400" dirty="0">
                <a:solidFill>
                  <a:srgbClr val="C8648C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4743841" y="2734274"/>
              <a:ext cx="5914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b="1" dirty="0" smtClean="0"/>
                <a:t>Y</a:t>
              </a:r>
              <a:endParaRPr lang="de-DE" sz="4000" b="1" dirty="0"/>
            </a:p>
          </p:txBody>
        </p:sp>
        <p:cxnSp>
          <p:nvCxnSpPr>
            <p:cNvPr id="73" name="Gerade Verbindung mit Pfeil 72"/>
            <p:cNvCxnSpPr/>
            <p:nvPr/>
          </p:nvCxnSpPr>
          <p:spPr>
            <a:xfrm flipH="1" flipV="1">
              <a:off x="5963658" y="3208501"/>
              <a:ext cx="350056" cy="796563"/>
            </a:xfrm>
            <a:prstGeom prst="straightConnector1">
              <a:avLst/>
            </a:prstGeom>
            <a:ln w="25400">
              <a:solidFill>
                <a:srgbClr val="000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Freihandform 77"/>
            <p:cNvSpPr/>
            <p:nvPr/>
          </p:nvSpPr>
          <p:spPr>
            <a:xfrm>
              <a:off x="6597641" y="1843314"/>
              <a:ext cx="514360" cy="760638"/>
            </a:xfrm>
            <a:custGeom>
              <a:avLst/>
              <a:gdLst>
                <a:gd name="connsiteX0" fmla="*/ 454153 w 454153"/>
                <a:gd name="connsiteY0" fmla="*/ 0 h 1477400"/>
                <a:gd name="connsiteX1" fmla="*/ 18724 w 454153"/>
                <a:gd name="connsiteY1" fmla="*/ 1262743 h 1477400"/>
                <a:gd name="connsiteX2" fmla="*/ 120324 w 454153"/>
                <a:gd name="connsiteY2" fmla="*/ 1465943 h 1477400"/>
                <a:gd name="connsiteX0" fmla="*/ 531760 w 531760"/>
                <a:gd name="connsiteY0" fmla="*/ 0 h 757480"/>
                <a:gd name="connsiteX1" fmla="*/ 23760 w 531760"/>
                <a:gd name="connsiteY1" fmla="*/ 551543 h 757480"/>
                <a:gd name="connsiteX2" fmla="*/ 125360 w 531760"/>
                <a:gd name="connsiteY2" fmla="*/ 754743 h 757480"/>
                <a:gd name="connsiteX0" fmla="*/ 531760 w 531760"/>
                <a:gd name="connsiteY0" fmla="*/ 0 h 757480"/>
                <a:gd name="connsiteX1" fmla="*/ 23760 w 531760"/>
                <a:gd name="connsiteY1" fmla="*/ 551543 h 757480"/>
                <a:gd name="connsiteX2" fmla="*/ 125360 w 531760"/>
                <a:gd name="connsiteY2" fmla="*/ 754743 h 757480"/>
                <a:gd name="connsiteX0" fmla="*/ 531760 w 531760"/>
                <a:gd name="connsiteY0" fmla="*/ 0 h 757480"/>
                <a:gd name="connsiteX1" fmla="*/ 23760 w 531760"/>
                <a:gd name="connsiteY1" fmla="*/ 551543 h 757480"/>
                <a:gd name="connsiteX2" fmla="*/ 125360 w 531760"/>
                <a:gd name="connsiteY2" fmla="*/ 754743 h 757480"/>
                <a:gd name="connsiteX0" fmla="*/ 514360 w 514360"/>
                <a:gd name="connsiteY0" fmla="*/ 0 h 760638"/>
                <a:gd name="connsiteX1" fmla="*/ 6360 w 514360"/>
                <a:gd name="connsiteY1" fmla="*/ 551543 h 760638"/>
                <a:gd name="connsiteX2" fmla="*/ 107960 w 514360"/>
                <a:gd name="connsiteY2" fmla="*/ 754743 h 760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4360" h="760638">
                  <a:moveTo>
                    <a:pt x="514360" y="0"/>
                  </a:moveTo>
                  <a:cubicBezTo>
                    <a:pt x="-38393" y="160866"/>
                    <a:pt x="30551" y="353181"/>
                    <a:pt x="6360" y="551543"/>
                  </a:cubicBezTo>
                  <a:cubicBezTo>
                    <a:pt x="-17831" y="749905"/>
                    <a:pt x="29341" y="775305"/>
                    <a:pt x="107960" y="754743"/>
                  </a:cubicBezTo>
                </a:path>
              </a:pathLst>
            </a:custGeom>
            <a:ln w="25400">
              <a:solidFill>
                <a:srgbClr val="C8648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Freihandform 80"/>
            <p:cNvSpPr/>
            <p:nvPr/>
          </p:nvSpPr>
          <p:spPr>
            <a:xfrm>
              <a:off x="7560756" y="2815771"/>
              <a:ext cx="349530" cy="1698171"/>
            </a:xfrm>
            <a:custGeom>
              <a:avLst/>
              <a:gdLst>
                <a:gd name="connsiteX0" fmla="*/ 368242 w 368242"/>
                <a:gd name="connsiteY0" fmla="*/ 1596572 h 1596572"/>
                <a:gd name="connsiteX1" fmla="*/ 310185 w 368242"/>
                <a:gd name="connsiteY1" fmla="*/ 1277258 h 1596572"/>
                <a:gd name="connsiteX2" fmla="*/ 19899 w 368242"/>
                <a:gd name="connsiteY2" fmla="*/ 391886 h 1596572"/>
                <a:gd name="connsiteX3" fmla="*/ 48927 w 368242"/>
                <a:gd name="connsiteY3" fmla="*/ 0 h 1596572"/>
                <a:gd name="connsiteX0" fmla="*/ 353208 w 353208"/>
                <a:gd name="connsiteY0" fmla="*/ 1669143 h 1669143"/>
                <a:gd name="connsiteX1" fmla="*/ 295151 w 353208"/>
                <a:gd name="connsiteY1" fmla="*/ 1349829 h 1669143"/>
                <a:gd name="connsiteX2" fmla="*/ 4865 w 353208"/>
                <a:gd name="connsiteY2" fmla="*/ 464457 h 1669143"/>
                <a:gd name="connsiteX3" fmla="*/ 120979 w 353208"/>
                <a:gd name="connsiteY3" fmla="*/ 0 h 1669143"/>
                <a:gd name="connsiteX0" fmla="*/ 349530 w 349530"/>
                <a:gd name="connsiteY0" fmla="*/ 1698171 h 1698171"/>
                <a:gd name="connsiteX1" fmla="*/ 291473 w 349530"/>
                <a:gd name="connsiteY1" fmla="*/ 1378857 h 1698171"/>
                <a:gd name="connsiteX2" fmla="*/ 1187 w 349530"/>
                <a:gd name="connsiteY2" fmla="*/ 493485 h 1698171"/>
                <a:gd name="connsiteX3" fmla="*/ 189873 w 349530"/>
                <a:gd name="connsiteY3" fmla="*/ 0 h 169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530" h="1698171">
                  <a:moveTo>
                    <a:pt x="349530" y="1698171"/>
                  </a:moveTo>
                  <a:cubicBezTo>
                    <a:pt x="349530" y="1638904"/>
                    <a:pt x="349530" y="1579638"/>
                    <a:pt x="291473" y="1378857"/>
                  </a:cubicBezTo>
                  <a:cubicBezTo>
                    <a:pt x="233416" y="1178076"/>
                    <a:pt x="18120" y="723294"/>
                    <a:pt x="1187" y="493485"/>
                  </a:cubicBezTo>
                  <a:cubicBezTo>
                    <a:pt x="-15746" y="263676"/>
                    <a:pt x="153587" y="89505"/>
                    <a:pt x="18987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Freihandform 81"/>
            <p:cNvSpPr/>
            <p:nvPr/>
          </p:nvSpPr>
          <p:spPr>
            <a:xfrm>
              <a:off x="3106057" y="4368800"/>
              <a:ext cx="1988457" cy="1037861"/>
            </a:xfrm>
            <a:custGeom>
              <a:avLst/>
              <a:gdLst>
                <a:gd name="connsiteX0" fmla="*/ 0 w 1988457"/>
                <a:gd name="connsiteY0" fmla="*/ 0 h 1037861"/>
                <a:gd name="connsiteX1" fmla="*/ 609600 w 1988457"/>
                <a:gd name="connsiteY1" fmla="*/ 899886 h 1037861"/>
                <a:gd name="connsiteX2" fmla="*/ 1436914 w 1988457"/>
                <a:gd name="connsiteY2" fmla="*/ 1001486 h 1037861"/>
                <a:gd name="connsiteX3" fmla="*/ 1988457 w 1988457"/>
                <a:gd name="connsiteY3" fmla="*/ 566057 h 103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8457" h="1037861">
                  <a:moveTo>
                    <a:pt x="0" y="0"/>
                  </a:moveTo>
                  <a:cubicBezTo>
                    <a:pt x="185057" y="366486"/>
                    <a:pt x="370114" y="732972"/>
                    <a:pt x="609600" y="899886"/>
                  </a:cubicBezTo>
                  <a:cubicBezTo>
                    <a:pt x="849086" y="1066800"/>
                    <a:pt x="1207105" y="1057124"/>
                    <a:pt x="1436914" y="1001486"/>
                  </a:cubicBezTo>
                  <a:cubicBezTo>
                    <a:pt x="1666724" y="945848"/>
                    <a:pt x="1898952" y="631371"/>
                    <a:pt x="1988457" y="566057"/>
                  </a:cubicBezTo>
                </a:path>
              </a:pathLst>
            </a:custGeom>
            <a:noFill/>
            <a:ln w="101600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7538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290158" y="1071955"/>
            <a:ext cx="8032128" cy="3398433"/>
            <a:chOff x="290158" y="1071955"/>
            <a:chExt cx="8032128" cy="3398433"/>
          </a:xfrm>
        </p:grpSpPr>
        <p:sp>
          <p:nvSpPr>
            <p:cNvPr id="3" name="Freihandform 2"/>
            <p:cNvSpPr/>
            <p:nvPr/>
          </p:nvSpPr>
          <p:spPr>
            <a:xfrm>
              <a:off x="6313714" y="1465943"/>
              <a:ext cx="1611086" cy="2510971"/>
            </a:xfrm>
            <a:custGeom>
              <a:avLst/>
              <a:gdLst>
                <a:gd name="connsiteX0" fmla="*/ 0 w 1611086"/>
                <a:gd name="connsiteY0" fmla="*/ 0 h 2510971"/>
                <a:gd name="connsiteX1" fmla="*/ 145143 w 1611086"/>
                <a:gd name="connsiteY1" fmla="*/ 1393371 h 2510971"/>
                <a:gd name="connsiteX2" fmla="*/ 856343 w 1611086"/>
                <a:gd name="connsiteY2" fmla="*/ 2162628 h 2510971"/>
                <a:gd name="connsiteX3" fmla="*/ 1611086 w 1611086"/>
                <a:gd name="connsiteY3" fmla="*/ 2510971 h 251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1086" h="2510971">
                  <a:moveTo>
                    <a:pt x="0" y="0"/>
                  </a:moveTo>
                  <a:cubicBezTo>
                    <a:pt x="1209" y="516466"/>
                    <a:pt x="2419" y="1032933"/>
                    <a:pt x="145143" y="1393371"/>
                  </a:cubicBezTo>
                  <a:cubicBezTo>
                    <a:pt x="287867" y="1753809"/>
                    <a:pt x="612019" y="1976361"/>
                    <a:pt x="856343" y="2162628"/>
                  </a:cubicBezTo>
                  <a:cubicBezTo>
                    <a:pt x="1100667" y="2348895"/>
                    <a:pt x="1355876" y="2429933"/>
                    <a:pt x="1611086" y="2510971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5181600" y="2743200"/>
              <a:ext cx="1248229" cy="1422400"/>
            </a:xfrm>
            <a:custGeom>
              <a:avLst/>
              <a:gdLst>
                <a:gd name="connsiteX0" fmla="*/ 0 w 1248229"/>
                <a:gd name="connsiteY0" fmla="*/ 1422400 h 1422400"/>
                <a:gd name="connsiteX1" fmla="*/ 449943 w 1248229"/>
                <a:gd name="connsiteY1" fmla="*/ 319314 h 1422400"/>
                <a:gd name="connsiteX2" fmla="*/ 1248229 w 1248229"/>
                <a:gd name="connsiteY2" fmla="*/ 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8229" h="1422400">
                  <a:moveTo>
                    <a:pt x="0" y="1422400"/>
                  </a:moveTo>
                  <a:cubicBezTo>
                    <a:pt x="120952" y="989390"/>
                    <a:pt x="241905" y="556381"/>
                    <a:pt x="449943" y="319314"/>
                  </a:cubicBezTo>
                  <a:cubicBezTo>
                    <a:pt x="657981" y="82247"/>
                    <a:pt x="916819" y="200781"/>
                    <a:pt x="1248229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3672114" y="2061029"/>
              <a:ext cx="783772" cy="1886857"/>
            </a:xfrm>
            <a:custGeom>
              <a:avLst/>
              <a:gdLst>
                <a:gd name="connsiteX0" fmla="*/ 0 w 783772"/>
                <a:gd name="connsiteY0" fmla="*/ 1886857 h 1886857"/>
                <a:gd name="connsiteX1" fmla="*/ 783772 w 783772"/>
                <a:gd name="connsiteY1" fmla="*/ 0 h 188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3772" h="1886857">
                  <a:moveTo>
                    <a:pt x="0" y="1886857"/>
                  </a:moveTo>
                  <a:cubicBezTo>
                    <a:pt x="308429" y="1167190"/>
                    <a:pt x="616858" y="447524"/>
                    <a:pt x="783772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1248229" y="2325233"/>
              <a:ext cx="1640763" cy="1695224"/>
            </a:xfrm>
            <a:custGeom>
              <a:avLst/>
              <a:gdLst>
                <a:gd name="connsiteX0" fmla="*/ 0 w 1640763"/>
                <a:gd name="connsiteY0" fmla="*/ 1651681 h 1695224"/>
                <a:gd name="connsiteX1" fmla="*/ 711200 w 1640763"/>
                <a:gd name="connsiteY1" fmla="*/ 26081 h 1695224"/>
                <a:gd name="connsiteX2" fmla="*/ 1640114 w 1640763"/>
                <a:gd name="connsiteY2" fmla="*/ 722767 h 1695224"/>
                <a:gd name="connsiteX3" fmla="*/ 827314 w 1640763"/>
                <a:gd name="connsiteY3" fmla="*/ 1695224 h 169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0763" h="1695224">
                  <a:moveTo>
                    <a:pt x="0" y="1651681"/>
                  </a:moveTo>
                  <a:cubicBezTo>
                    <a:pt x="218924" y="916290"/>
                    <a:pt x="437848" y="180900"/>
                    <a:pt x="711200" y="26081"/>
                  </a:cubicBezTo>
                  <a:cubicBezTo>
                    <a:pt x="984552" y="-128738"/>
                    <a:pt x="1620762" y="444576"/>
                    <a:pt x="1640114" y="722767"/>
                  </a:cubicBezTo>
                  <a:cubicBezTo>
                    <a:pt x="1659466" y="1000958"/>
                    <a:pt x="1243390" y="1348091"/>
                    <a:pt x="827314" y="1695224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1770743" y="1364343"/>
              <a:ext cx="855895" cy="1262743"/>
            </a:xfrm>
            <a:custGeom>
              <a:avLst/>
              <a:gdLst>
                <a:gd name="connsiteX0" fmla="*/ 827314 w 855895"/>
                <a:gd name="connsiteY0" fmla="*/ 1262743 h 1262743"/>
                <a:gd name="connsiteX1" fmla="*/ 754743 w 855895"/>
                <a:gd name="connsiteY1" fmla="*/ 508000 h 1262743"/>
                <a:gd name="connsiteX2" fmla="*/ 0 w 855895"/>
                <a:gd name="connsiteY2" fmla="*/ 0 h 126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895" h="1262743">
                  <a:moveTo>
                    <a:pt x="827314" y="1262743"/>
                  </a:moveTo>
                  <a:cubicBezTo>
                    <a:pt x="859971" y="990600"/>
                    <a:pt x="892629" y="718457"/>
                    <a:pt x="754743" y="508000"/>
                  </a:cubicBezTo>
                  <a:cubicBezTo>
                    <a:pt x="616857" y="297543"/>
                    <a:pt x="308428" y="148771"/>
                    <a:pt x="0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290158" y="1340993"/>
              <a:ext cx="8032128" cy="3129395"/>
            </a:xfrm>
            <a:custGeom>
              <a:avLst/>
              <a:gdLst>
                <a:gd name="connsiteX0" fmla="*/ 2235328 w 8032128"/>
                <a:gd name="connsiteY0" fmla="*/ 23350 h 3129395"/>
                <a:gd name="connsiteX1" fmla="*/ 4049613 w 8032128"/>
                <a:gd name="connsiteY1" fmla="*/ 691007 h 3129395"/>
                <a:gd name="connsiteX2" fmla="*/ 5268813 w 8032128"/>
                <a:gd name="connsiteY2" fmla="*/ 545864 h 3129395"/>
                <a:gd name="connsiteX3" fmla="*/ 5994528 w 8032128"/>
                <a:gd name="connsiteY3" fmla="*/ 124950 h 3129395"/>
                <a:gd name="connsiteX4" fmla="*/ 7068585 w 8032128"/>
                <a:gd name="connsiteY4" fmla="*/ 37864 h 3129395"/>
                <a:gd name="connsiteX5" fmla="*/ 7852356 w 8032128"/>
                <a:gd name="connsiteY5" fmla="*/ 632950 h 3129395"/>
                <a:gd name="connsiteX6" fmla="*/ 7924928 w 8032128"/>
                <a:gd name="connsiteY6" fmla="*/ 2287578 h 3129395"/>
                <a:gd name="connsiteX7" fmla="*/ 6589613 w 8032128"/>
                <a:gd name="connsiteY7" fmla="*/ 3114893 h 3129395"/>
                <a:gd name="connsiteX8" fmla="*/ 4760813 w 8032128"/>
                <a:gd name="connsiteY8" fmla="*/ 2795578 h 3129395"/>
                <a:gd name="connsiteX9" fmla="*/ 2641728 w 8032128"/>
                <a:gd name="connsiteY9" fmla="*/ 2548836 h 3129395"/>
                <a:gd name="connsiteX10" fmla="*/ 1886985 w 8032128"/>
                <a:gd name="connsiteY10" fmla="*/ 2664950 h 3129395"/>
                <a:gd name="connsiteX11" fmla="*/ 609728 w 8032128"/>
                <a:gd name="connsiteY11" fmla="*/ 2505293 h 3129395"/>
                <a:gd name="connsiteX12" fmla="*/ 128 w 8032128"/>
                <a:gd name="connsiteY12" fmla="*/ 1518321 h 3129395"/>
                <a:gd name="connsiteX13" fmla="*/ 653271 w 8032128"/>
                <a:gd name="connsiteY13" fmla="*/ 284607 h 3129395"/>
                <a:gd name="connsiteX14" fmla="*/ 2235328 w 8032128"/>
                <a:gd name="connsiteY14" fmla="*/ 23350 h 31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32128" h="3129395">
                  <a:moveTo>
                    <a:pt x="2235328" y="23350"/>
                  </a:moveTo>
                  <a:cubicBezTo>
                    <a:pt x="2801385" y="91083"/>
                    <a:pt x="3544032" y="603921"/>
                    <a:pt x="4049613" y="691007"/>
                  </a:cubicBezTo>
                  <a:cubicBezTo>
                    <a:pt x="4555194" y="778093"/>
                    <a:pt x="4944661" y="640207"/>
                    <a:pt x="5268813" y="545864"/>
                  </a:cubicBezTo>
                  <a:cubicBezTo>
                    <a:pt x="5592966" y="451521"/>
                    <a:pt x="5694566" y="209617"/>
                    <a:pt x="5994528" y="124950"/>
                  </a:cubicBezTo>
                  <a:cubicBezTo>
                    <a:pt x="6294490" y="40283"/>
                    <a:pt x="6758947" y="-46803"/>
                    <a:pt x="7068585" y="37864"/>
                  </a:cubicBezTo>
                  <a:cubicBezTo>
                    <a:pt x="7378223" y="122531"/>
                    <a:pt x="7709632" y="257998"/>
                    <a:pt x="7852356" y="632950"/>
                  </a:cubicBezTo>
                  <a:cubicBezTo>
                    <a:pt x="7995080" y="1007902"/>
                    <a:pt x="8135385" y="1873921"/>
                    <a:pt x="7924928" y="2287578"/>
                  </a:cubicBezTo>
                  <a:cubicBezTo>
                    <a:pt x="7714471" y="2701235"/>
                    <a:pt x="7116966" y="3030226"/>
                    <a:pt x="6589613" y="3114893"/>
                  </a:cubicBezTo>
                  <a:cubicBezTo>
                    <a:pt x="6062261" y="3199560"/>
                    <a:pt x="5418794" y="2889921"/>
                    <a:pt x="4760813" y="2795578"/>
                  </a:cubicBezTo>
                  <a:cubicBezTo>
                    <a:pt x="4102832" y="2701235"/>
                    <a:pt x="3120699" y="2570607"/>
                    <a:pt x="2641728" y="2548836"/>
                  </a:cubicBezTo>
                  <a:cubicBezTo>
                    <a:pt x="2162757" y="2527065"/>
                    <a:pt x="2225652" y="2672207"/>
                    <a:pt x="1886985" y="2664950"/>
                  </a:cubicBezTo>
                  <a:cubicBezTo>
                    <a:pt x="1548318" y="2657693"/>
                    <a:pt x="924204" y="2696398"/>
                    <a:pt x="609728" y="2505293"/>
                  </a:cubicBezTo>
                  <a:cubicBezTo>
                    <a:pt x="295252" y="2314188"/>
                    <a:pt x="-7129" y="1888435"/>
                    <a:pt x="128" y="1518321"/>
                  </a:cubicBezTo>
                  <a:cubicBezTo>
                    <a:pt x="7385" y="1148207"/>
                    <a:pt x="280738" y="536188"/>
                    <a:pt x="653271" y="284607"/>
                  </a:cubicBezTo>
                  <a:cubicBezTo>
                    <a:pt x="1025804" y="33026"/>
                    <a:pt x="1669271" y="-44383"/>
                    <a:pt x="2235328" y="23350"/>
                  </a:cubicBezTo>
                  <a:close/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3933371" y="1364343"/>
              <a:ext cx="733856" cy="460040"/>
            </a:xfrm>
            <a:custGeom>
              <a:avLst/>
              <a:gdLst>
                <a:gd name="connsiteX0" fmla="*/ 1756229 w 1756229"/>
                <a:gd name="connsiteY0" fmla="*/ 0 h 914400"/>
                <a:gd name="connsiteX1" fmla="*/ 420915 w 1756229"/>
                <a:gd name="connsiteY1" fmla="*/ 217714 h 914400"/>
                <a:gd name="connsiteX2" fmla="*/ 0 w 1756229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6229" h="914400">
                  <a:moveTo>
                    <a:pt x="1756229" y="0"/>
                  </a:moveTo>
                  <a:cubicBezTo>
                    <a:pt x="1234924" y="32657"/>
                    <a:pt x="713620" y="65314"/>
                    <a:pt x="420915" y="217714"/>
                  </a:cubicBezTo>
                  <a:cubicBezTo>
                    <a:pt x="128210" y="370114"/>
                    <a:pt x="72571" y="834571"/>
                    <a:pt x="0" y="9144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4667227" y="1071955"/>
              <a:ext cx="11384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 smtClean="0"/>
                <a:t>X</a:t>
              </a:r>
              <a:endParaRPr lang="de-DE" sz="32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11"/>
                <p:cNvSpPr txBox="1"/>
                <p:nvPr/>
              </p:nvSpPr>
              <p:spPr>
                <a:xfrm>
                  <a:off x="998173" y="1925123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feld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173" y="1925123"/>
                  <a:ext cx="500112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3059832" y="2286815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832" y="2286815"/>
                  <a:ext cx="500112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4736358" y="2633993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6358" y="2633993"/>
                  <a:ext cx="500112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15"/>
                <p:cNvSpPr txBox="1"/>
                <p:nvPr/>
              </p:nvSpPr>
              <p:spPr>
                <a:xfrm>
                  <a:off x="5925773" y="3463637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feld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5773" y="3463637"/>
                  <a:ext cx="500112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122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/>
                <p:cNvSpPr txBox="1"/>
                <p:nvPr/>
              </p:nvSpPr>
              <p:spPr>
                <a:xfrm>
                  <a:off x="6948264" y="2431958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feld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264" y="2431958"/>
                  <a:ext cx="500112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1748747" y="3172845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47" y="3172845"/>
                  <a:ext cx="500112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496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ieren 30"/>
          <p:cNvGrpSpPr/>
          <p:nvPr/>
        </p:nvGrpSpPr>
        <p:grpSpPr>
          <a:xfrm>
            <a:off x="618407" y="232514"/>
            <a:ext cx="7878029" cy="5901276"/>
            <a:chOff x="618407" y="232514"/>
            <a:chExt cx="7878029" cy="5901276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827584" y="620688"/>
              <a:ext cx="6840760" cy="4968552"/>
            </a:xfrm>
            <a:prstGeom prst="bentConnector3">
              <a:avLst>
                <a:gd name="adj1" fmla="val -73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/>
            <p:cNvSpPr txBox="1"/>
            <p:nvPr/>
          </p:nvSpPr>
          <p:spPr>
            <a:xfrm>
              <a:off x="3615381" y="4974682"/>
              <a:ext cx="13317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X=ℝ</a:t>
              </a:r>
              <a:endParaRPr lang="de-DE" sz="4000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659141" y="4810351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4000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2204120" y="930942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/>
            <p:cNvSpPr/>
            <p:nvPr/>
          </p:nvSpPr>
          <p:spPr>
            <a:xfrm>
              <a:off x="3104569" y="1354538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/>
            <p:cNvSpPr/>
            <p:nvPr/>
          </p:nvSpPr>
          <p:spPr>
            <a:xfrm>
              <a:off x="1376028" y="670811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1223628" y="1849365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2051720" y="2326995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/>
            <p:cNvSpPr/>
            <p:nvPr/>
          </p:nvSpPr>
          <p:spPr>
            <a:xfrm>
              <a:off x="5450396" y="3010722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6302678" y="2182630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/>
            <p:cNvSpPr/>
            <p:nvPr/>
          </p:nvSpPr>
          <p:spPr>
            <a:xfrm>
              <a:off x="6840252" y="946067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Textfeld 20"/>
            <p:cNvSpPr txBox="1"/>
            <p:nvPr/>
          </p:nvSpPr>
          <p:spPr>
            <a:xfrm rot="18647925">
              <a:off x="4137682" y="503272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4797320" y="1569461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 rot="5168447">
              <a:off x="3011890" y="23338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 rot="17922145">
              <a:off x="827583" y="3025240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 rot="4413645">
              <a:off x="3163925" y="3772107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6" name="Freihandform 25"/>
            <p:cNvSpPr/>
            <p:nvPr/>
          </p:nvSpPr>
          <p:spPr>
            <a:xfrm>
              <a:off x="6047619" y="1483396"/>
              <a:ext cx="1376138" cy="2917371"/>
            </a:xfrm>
            <a:custGeom>
              <a:avLst/>
              <a:gdLst>
                <a:gd name="connsiteX0" fmla="*/ 55338 w 1376138"/>
                <a:gd name="connsiteY0" fmla="*/ 2917371 h 2917371"/>
                <a:gd name="connsiteX1" fmla="*/ 113395 w 1376138"/>
                <a:gd name="connsiteY1" fmla="*/ 1843314 h 2917371"/>
                <a:gd name="connsiteX2" fmla="*/ 1071338 w 1376138"/>
                <a:gd name="connsiteY2" fmla="*/ 1320800 h 2917371"/>
                <a:gd name="connsiteX3" fmla="*/ 1376138 w 1376138"/>
                <a:gd name="connsiteY3" fmla="*/ 0 h 291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6138" h="2917371">
                  <a:moveTo>
                    <a:pt x="55338" y="2917371"/>
                  </a:moveTo>
                  <a:cubicBezTo>
                    <a:pt x="-300" y="2513390"/>
                    <a:pt x="-55938" y="2109409"/>
                    <a:pt x="113395" y="1843314"/>
                  </a:cubicBezTo>
                  <a:cubicBezTo>
                    <a:pt x="282728" y="1577219"/>
                    <a:pt x="860881" y="1628019"/>
                    <a:pt x="1071338" y="1320800"/>
                  </a:cubicBezTo>
                  <a:cubicBezTo>
                    <a:pt x="1281795" y="1013581"/>
                    <a:pt x="1376138" y="0"/>
                    <a:pt x="1376138" y="0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1323621" y="4144402"/>
              <a:ext cx="20330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75000"/>
                    </a:schemeClr>
                  </a:solidFill>
                </a:rPr>
                <a:t>Überdeckung von X</a:t>
              </a:r>
              <a:endParaRPr lang="de-DE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5662794" y="4666906"/>
              <a:ext cx="203309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75000"/>
                    </a:schemeClr>
                  </a:solidFill>
                </a:rPr>
                <a:t>Überdeckung von X</a:t>
              </a:r>
              <a:r>
                <a:rPr lang="de-DE" sz="2800" dirty="0" smtClean="0">
                  <a:solidFill>
                    <a:schemeClr val="tx2">
                      <a:lumMod val="75000"/>
                    </a:schemeClr>
                  </a:solidFill>
                </a:rPr>
                <a:t>´</a:t>
              </a:r>
              <a:endParaRPr lang="de-DE" sz="28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7423757" y="1339483"/>
              <a:ext cx="5606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/>
                <a:t>X</a:t>
              </a:r>
              <a:r>
                <a:rPr lang="de-DE" sz="2800" dirty="0" smtClean="0"/>
                <a:t>´</a:t>
              </a:r>
              <a:endParaRPr lang="de-D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654541" y="922767"/>
            <a:ext cx="8237939" cy="4260847"/>
            <a:chOff x="654541" y="922767"/>
            <a:chExt cx="8237939" cy="4260847"/>
          </a:xfrm>
        </p:grpSpPr>
        <p:sp>
          <p:nvSpPr>
            <p:cNvPr id="3" name="Ellipse 2"/>
            <p:cNvSpPr/>
            <p:nvPr/>
          </p:nvSpPr>
          <p:spPr>
            <a:xfrm>
              <a:off x="5210629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" name="Freihandform 4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1976917" y="3606079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feld 7"/>
                <p:cNvSpPr txBox="1"/>
                <p:nvPr/>
              </p:nvSpPr>
              <p:spPr>
                <a:xfrm>
                  <a:off x="5210628" y="4391526"/>
                  <a:ext cx="80153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8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8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8" name="Textfeld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0628" y="4391526"/>
                  <a:ext cx="801531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Freihandform 8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1" name="Bogen 10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" name="Gerade Verbindung 19"/>
            <p:cNvCxnSpPr/>
            <p:nvPr/>
          </p:nvCxnSpPr>
          <p:spPr>
            <a:xfrm>
              <a:off x="6737954" y="922767"/>
              <a:ext cx="0" cy="4260847"/>
            </a:xfrm>
            <a:prstGeom prst="line">
              <a:avLst/>
            </a:prstGeom>
            <a:noFill/>
            <a:ln w="63500">
              <a:solidFill>
                <a:schemeClr val="accent1">
                  <a:lumMod val="75000"/>
                </a:schemeClr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4620614" y="3096759"/>
              <a:ext cx="4271866" cy="0"/>
            </a:xfrm>
            <a:prstGeom prst="line">
              <a:avLst/>
            </a:prstGeom>
            <a:noFill/>
            <a:ln w="63500">
              <a:solidFill>
                <a:schemeClr val="accent1">
                  <a:lumMod val="75000"/>
                </a:schemeClr>
              </a:solidFill>
              <a:headEnd type="none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Gerade Verbindung mit Pfeil 27"/>
            <p:cNvCxnSpPr/>
            <p:nvPr/>
          </p:nvCxnSpPr>
          <p:spPr>
            <a:xfrm rot="480000" flipH="1" flipV="1">
              <a:off x="8234965" y="3140968"/>
              <a:ext cx="9443" cy="144016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headEnd type="none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775829" y="692696"/>
            <a:ext cx="6396571" cy="4395347"/>
            <a:chOff x="1775829" y="692696"/>
            <a:chExt cx="6396571" cy="4395347"/>
          </a:xfrm>
        </p:grpSpPr>
        <p:sp>
          <p:nvSpPr>
            <p:cNvPr id="50" name="Textfeld 49"/>
            <p:cNvSpPr txBox="1"/>
            <p:nvPr/>
          </p:nvSpPr>
          <p:spPr>
            <a:xfrm>
              <a:off x="6168571" y="2224626"/>
              <a:ext cx="1715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B050"/>
                  </a:solidFill>
                </a:rPr>
                <a:t>g=h =k =M</a:t>
              </a:r>
              <a:endParaRPr lang="de-DE" sz="2400" dirty="0">
                <a:solidFill>
                  <a:srgbClr val="00B050"/>
                </a:solidFill>
              </a:endParaRPr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7428655" y="2367789"/>
              <a:ext cx="743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00B050"/>
                  </a:solidFill>
                </a:rPr>
                <a:t>0,5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1775829" y="692696"/>
              <a:ext cx="5604483" cy="4395347"/>
              <a:chOff x="1775829" y="692696"/>
              <a:chExt cx="5604483" cy="4395347"/>
            </a:xfrm>
          </p:grpSpPr>
          <p:sp>
            <p:nvSpPr>
              <p:cNvPr id="45" name="Freihandform 44"/>
              <p:cNvSpPr/>
              <p:nvPr/>
            </p:nvSpPr>
            <p:spPr>
              <a:xfrm>
                <a:off x="1775829" y="827314"/>
                <a:ext cx="4624969" cy="4049486"/>
              </a:xfrm>
              <a:custGeom>
                <a:avLst/>
                <a:gdLst>
                  <a:gd name="connsiteX0" fmla="*/ 0 w 4470400"/>
                  <a:gd name="connsiteY0" fmla="*/ 0 h 4049486"/>
                  <a:gd name="connsiteX1" fmla="*/ 711200 w 4470400"/>
                  <a:gd name="connsiteY1" fmla="*/ 2249715 h 4049486"/>
                  <a:gd name="connsiteX2" fmla="*/ 145143 w 4470400"/>
                  <a:gd name="connsiteY2" fmla="*/ 3962400 h 4049486"/>
                  <a:gd name="connsiteX3" fmla="*/ 2772229 w 4470400"/>
                  <a:gd name="connsiteY3" fmla="*/ 3323772 h 4049486"/>
                  <a:gd name="connsiteX4" fmla="*/ 4470400 w 4470400"/>
                  <a:gd name="connsiteY4" fmla="*/ 4049486 h 4049486"/>
                  <a:gd name="connsiteX0" fmla="*/ 3597 w 4473997"/>
                  <a:gd name="connsiteY0" fmla="*/ 0 h 4049486"/>
                  <a:gd name="connsiteX1" fmla="*/ 293883 w 4473997"/>
                  <a:gd name="connsiteY1" fmla="*/ 2148115 h 4049486"/>
                  <a:gd name="connsiteX2" fmla="*/ 148740 w 4473997"/>
                  <a:gd name="connsiteY2" fmla="*/ 3962400 h 4049486"/>
                  <a:gd name="connsiteX3" fmla="*/ 2775826 w 4473997"/>
                  <a:gd name="connsiteY3" fmla="*/ 3323772 h 4049486"/>
                  <a:gd name="connsiteX4" fmla="*/ 4473997 w 4473997"/>
                  <a:gd name="connsiteY4" fmla="*/ 4049486 h 4049486"/>
                  <a:gd name="connsiteX0" fmla="*/ 3597 w 4473997"/>
                  <a:gd name="connsiteY0" fmla="*/ 0 h 4049486"/>
                  <a:gd name="connsiteX1" fmla="*/ 293883 w 4473997"/>
                  <a:gd name="connsiteY1" fmla="*/ 2148115 h 4049486"/>
                  <a:gd name="connsiteX2" fmla="*/ 148740 w 4473997"/>
                  <a:gd name="connsiteY2" fmla="*/ 3962400 h 4049486"/>
                  <a:gd name="connsiteX3" fmla="*/ 2775826 w 4473997"/>
                  <a:gd name="connsiteY3" fmla="*/ 3323772 h 4049486"/>
                  <a:gd name="connsiteX4" fmla="*/ 4473997 w 4473997"/>
                  <a:gd name="connsiteY4" fmla="*/ 4049486 h 4049486"/>
                  <a:gd name="connsiteX0" fmla="*/ 129716 w 4600116"/>
                  <a:gd name="connsiteY0" fmla="*/ 0 h 4049486"/>
                  <a:gd name="connsiteX1" fmla="*/ 420002 w 4600116"/>
                  <a:gd name="connsiteY1" fmla="*/ 2148115 h 4049486"/>
                  <a:gd name="connsiteX2" fmla="*/ 274859 w 4600116"/>
                  <a:gd name="connsiteY2" fmla="*/ 3962400 h 4049486"/>
                  <a:gd name="connsiteX3" fmla="*/ 2901945 w 4600116"/>
                  <a:gd name="connsiteY3" fmla="*/ 3323772 h 4049486"/>
                  <a:gd name="connsiteX4" fmla="*/ 4600116 w 4600116"/>
                  <a:gd name="connsiteY4" fmla="*/ 4049486 h 4049486"/>
                  <a:gd name="connsiteX0" fmla="*/ 129716 w 4600116"/>
                  <a:gd name="connsiteY0" fmla="*/ 0 h 4049486"/>
                  <a:gd name="connsiteX1" fmla="*/ 420002 w 4600116"/>
                  <a:gd name="connsiteY1" fmla="*/ 2148115 h 4049486"/>
                  <a:gd name="connsiteX2" fmla="*/ 274859 w 4600116"/>
                  <a:gd name="connsiteY2" fmla="*/ 3962400 h 4049486"/>
                  <a:gd name="connsiteX3" fmla="*/ 2901945 w 4600116"/>
                  <a:gd name="connsiteY3" fmla="*/ 3323772 h 4049486"/>
                  <a:gd name="connsiteX4" fmla="*/ 4600116 w 4600116"/>
                  <a:gd name="connsiteY4" fmla="*/ 4049486 h 4049486"/>
                  <a:gd name="connsiteX0" fmla="*/ 154569 w 4624969"/>
                  <a:gd name="connsiteY0" fmla="*/ 0 h 4049486"/>
                  <a:gd name="connsiteX1" fmla="*/ 444855 w 4624969"/>
                  <a:gd name="connsiteY1" fmla="*/ 2148115 h 4049486"/>
                  <a:gd name="connsiteX2" fmla="*/ 299712 w 4624969"/>
                  <a:gd name="connsiteY2" fmla="*/ 3962400 h 4049486"/>
                  <a:gd name="connsiteX3" fmla="*/ 2926798 w 4624969"/>
                  <a:gd name="connsiteY3" fmla="*/ 3323772 h 4049486"/>
                  <a:gd name="connsiteX4" fmla="*/ 4624969 w 4624969"/>
                  <a:gd name="connsiteY4" fmla="*/ 4049486 h 4049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4969" h="4049486">
                    <a:moveTo>
                      <a:pt x="154569" y="0"/>
                    </a:moveTo>
                    <a:cubicBezTo>
                      <a:pt x="1078645" y="939800"/>
                      <a:pt x="551293" y="1836058"/>
                      <a:pt x="444855" y="2148115"/>
                    </a:cubicBezTo>
                    <a:cubicBezTo>
                      <a:pt x="338417" y="2460172"/>
                      <a:pt x="-404231" y="3635828"/>
                      <a:pt x="299712" y="3962400"/>
                    </a:cubicBezTo>
                    <a:cubicBezTo>
                      <a:pt x="1003655" y="4288972"/>
                      <a:pt x="2205922" y="3309258"/>
                      <a:pt x="2926798" y="3323772"/>
                    </a:cubicBezTo>
                    <a:cubicBezTo>
                      <a:pt x="3647674" y="3338286"/>
                      <a:pt x="4136321" y="3693886"/>
                      <a:pt x="4624969" y="404948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feld 45"/>
              <p:cNvSpPr txBox="1"/>
              <p:nvPr/>
            </p:nvSpPr>
            <p:spPr>
              <a:xfrm>
                <a:off x="4088313" y="4318602"/>
                <a:ext cx="79208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400" b="1" dirty="0" smtClean="0"/>
                  <a:t>Y</a:t>
                </a:r>
                <a:endParaRPr lang="de-DE" sz="4400" b="1" dirty="0"/>
              </a:p>
            </p:txBody>
          </p:sp>
          <p:sp>
            <p:nvSpPr>
              <p:cNvPr id="47" name="Bogen 46"/>
              <p:cNvSpPr/>
              <p:nvPr/>
            </p:nvSpPr>
            <p:spPr>
              <a:xfrm>
                <a:off x="2699792" y="692696"/>
                <a:ext cx="3701006" cy="2880320"/>
              </a:xfrm>
              <a:prstGeom prst="arc">
                <a:avLst>
                  <a:gd name="adj1" fmla="val 11809698"/>
                  <a:gd name="adj2" fmla="val 20184483"/>
                </a:avLst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Textfeld 47"/>
              <p:cNvSpPr txBox="1"/>
              <p:nvPr/>
            </p:nvSpPr>
            <p:spPr>
              <a:xfrm>
                <a:off x="6163794" y="692696"/>
                <a:ext cx="12165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chemeClr val="accent6"/>
                    </a:solidFill>
                    <a:latin typeface="Arial" pitchFamily="34" charset="0"/>
                    <a:cs typeface="Arial" pitchFamily="34" charset="0"/>
                  </a:rPr>
                  <a:t>l=k =M</a:t>
                </a:r>
                <a:endParaRPr lang="de-DE" sz="2400" dirty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Freihandform 48"/>
              <p:cNvSpPr/>
              <p:nvPr/>
            </p:nvSpPr>
            <p:spPr>
              <a:xfrm>
                <a:off x="2960914" y="2409292"/>
                <a:ext cx="3207657" cy="537108"/>
              </a:xfrm>
              <a:custGeom>
                <a:avLst/>
                <a:gdLst>
                  <a:gd name="connsiteX0" fmla="*/ 0 w 3207657"/>
                  <a:gd name="connsiteY0" fmla="*/ 537108 h 537108"/>
                  <a:gd name="connsiteX1" fmla="*/ 464457 w 3207657"/>
                  <a:gd name="connsiteY1" fmla="*/ 79 h 537108"/>
                  <a:gd name="connsiteX2" fmla="*/ 1016000 w 3207657"/>
                  <a:gd name="connsiteY2" fmla="*/ 493565 h 537108"/>
                  <a:gd name="connsiteX3" fmla="*/ 1654629 w 3207657"/>
                  <a:gd name="connsiteY3" fmla="*/ 58137 h 537108"/>
                  <a:gd name="connsiteX4" fmla="*/ 2148115 w 3207657"/>
                  <a:gd name="connsiteY4" fmla="*/ 435508 h 537108"/>
                  <a:gd name="connsiteX5" fmla="*/ 2801257 w 3207657"/>
                  <a:gd name="connsiteY5" fmla="*/ 58137 h 537108"/>
                  <a:gd name="connsiteX6" fmla="*/ 3207657 w 3207657"/>
                  <a:gd name="connsiteY6" fmla="*/ 479051 h 537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07657" h="537108">
                    <a:moveTo>
                      <a:pt x="0" y="537108"/>
                    </a:moveTo>
                    <a:cubicBezTo>
                      <a:pt x="147562" y="272222"/>
                      <a:pt x="295124" y="7336"/>
                      <a:pt x="464457" y="79"/>
                    </a:cubicBezTo>
                    <a:cubicBezTo>
                      <a:pt x="633790" y="-7178"/>
                      <a:pt x="817638" y="483889"/>
                      <a:pt x="1016000" y="493565"/>
                    </a:cubicBezTo>
                    <a:cubicBezTo>
                      <a:pt x="1214362" y="503241"/>
                      <a:pt x="1465943" y="67813"/>
                      <a:pt x="1654629" y="58137"/>
                    </a:cubicBezTo>
                    <a:cubicBezTo>
                      <a:pt x="1843315" y="48461"/>
                      <a:pt x="1957010" y="435508"/>
                      <a:pt x="2148115" y="435508"/>
                    </a:cubicBezTo>
                    <a:cubicBezTo>
                      <a:pt x="2339220" y="435508"/>
                      <a:pt x="2624667" y="50880"/>
                      <a:pt x="2801257" y="58137"/>
                    </a:cubicBezTo>
                    <a:cubicBezTo>
                      <a:pt x="2977847" y="65394"/>
                      <a:pt x="3092752" y="272222"/>
                      <a:pt x="3207657" y="479051"/>
                    </a:cubicBezTo>
                  </a:path>
                </a:pathLst>
              </a:cu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52" name="Gerade Verbindung 51"/>
              <p:cNvCxnSpPr/>
              <p:nvPr/>
            </p:nvCxnSpPr>
            <p:spPr>
              <a:xfrm flipV="1">
                <a:off x="2960914" y="3789040"/>
                <a:ext cx="2547190" cy="28803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feld 52"/>
              <p:cNvSpPr txBox="1"/>
              <p:nvPr/>
            </p:nvSpPr>
            <p:spPr>
              <a:xfrm>
                <a:off x="5724128" y="3717032"/>
                <a:ext cx="13023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FF0000"/>
                    </a:solidFill>
                  </a:rPr>
                  <a:t>f=h =M</a:t>
                </a:r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6109200" y="3867107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0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6" name="Textfeld 55"/>
              <p:cNvSpPr txBox="1"/>
              <p:nvPr/>
            </p:nvSpPr>
            <p:spPr>
              <a:xfrm>
                <a:off x="6598800" y="389240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0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Textfeld 56"/>
              <p:cNvSpPr txBox="1"/>
              <p:nvPr/>
            </p:nvSpPr>
            <p:spPr>
              <a:xfrm>
                <a:off x="6602327" y="2367789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00B050"/>
                    </a:solidFill>
                  </a:rPr>
                  <a:t>1</a:t>
                </a:r>
                <a:endParaRPr lang="de-D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8" name="Textfeld 57"/>
              <p:cNvSpPr txBox="1"/>
              <p:nvPr/>
            </p:nvSpPr>
            <p:spPr>
              <a:xfrm>
                <a:off x="6962400" y="2380242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00B050"/>
                    </a:solidFill>
                  </a:rPr>
                  <a:t>0</a:t>
                </a:r>
                <a:endParaRPr lang="de-D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0" name="Textfeld 59"/>
              <p:cNvSpPr txBox="1"/>
              <p:nvPr/>
            </p:nvSpPr>
            <p:spPr>
              <a:xfrm>
                <a:off x="6565326" y="85397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accent6"/>
                    </a:solidFill>
                  </a:rPr>
                  <a:t>1</a:t>
                </a:r>
                <a:endParaRPr lang="de-DE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1" name="Textfeld 60"/>
              <p:cNvSpPr txBox="1"/>
              <p:nvPr/>
            </p:nvSpPr>
            <p:spPr>
              <a:xfrm>
                <a:off x="7082978" y="85397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accent6"/>
                    </a:solidFill>
                  </a:rPr>
                  <a:t>1</a:t>
                </a:r>
                <a:endParaRPr lang="de-DE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2" name="Freihandform 61"/>
              <p:cNvSpPr/>
              <p:nvPr/>
            </p:nvSpPr>
            <p:spPr>
              <a:xfrm>
                <a:off x="2795922" y="1603488"/>
                <a:ext cx="177893" cy="2460511"/>
              </a:xfrm>
              <a:custGeom>
                <a:avLst/>
                <a:gdLst>
                  <a:gd name="connsiteX0" fmla="*/ 178818 w 192784"/>
                  <a:gd name="connsiteY0" fmla="*/ 2423886 h 2423886"/>
                  <a:gd name="connsiteX1" fmla="*/ 178818 w 192784"/>
                  <a:gd name="connsiteY1" fmla="*/ 1320800 h 2423886"/>
                  <a:gd name="connsiteX2" fmla="*/ 33675 w 192784"/>
                  <a:gd name="connsiteY2" fmla="*/ 0 h 2423886"/>
                  <a:gd name="connsiteX0" fmla="*/ 126662 w 136660"/>
                  <a:gd name="connsiteY0" fmla="*/ 2481943 h 2481943"/>
                  <a:gd name="connsiteX1" fmla="*/ 126662 w 136660"/>
                  <a:gd name="connsiteY1" fmla="*/ 1378857 h 2481943"/>
                  <a:gd name="connsiteX2" fmla="*/ 39576 w 136660"/>
                  <a:gd name="connsiteY2" fmla="*/ 0 h 2481943"/>
                  <a:gd name="connsiteX0" fmla="*/ 164991 w 177893"/>
                  <a:gd name="connsiteY0" fmla="*/ 2460511 h 2460511"/>
                  <a:gd name="connsiteX1" fmla="*/ 164991 w 177893"/>
                  <a:gd name="connsiteY1" fmla="*/ 1357425 h 2460511"/>
                  <a:gd name="connsiteX2" fmla="*/ 35042 w 177893"/>
                  <a:gd name="connsiteY2" fmla="*/ 0 h 2460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893" h="2460511">
                    <a:moveTo>
                      <a:pt x="164991" y="2460511"/>
                    </a:moveTo>
                    <a:cubicBezTo>
                      <a:pt x="177086" y="2110958"/>
                      <a:pt x="186649" y="1767510"/>
                      <a:pt x="164991" y="1357425"/>
                    </a:cubicBezTo>
                    <a:cubicBezTo>
                      <a:pt x="143333" y="947340"/>
                      <a:pt x="-85910" y="212876"/>
                      <a:pt x="35042" y="0"/>
                    </a:cubicBezTo>
                  </a:path>
                </a:pathLst>
              </a:custGeom>
              <a:noFill/>
              <a:ln w="31750">
                <a:solidFill>
                  <a:schemeClr val="tx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Freihandform 62"/>
              <p:cNvSpPr/>
              <p:nvPr/>
            </p:nvSpPr>
            <p:spPr>
              <a:xfrm>
                <a:off x="3634277" y="783771"/>
                <a:ext cx="830923" cy="3207658"/>
              </a:xfrm>
              <a:custGeom>
                <a:avLst/>
                <a:gdLst>
                  <a:gd name="connsiteX0" fmla="*/ 139437 w 830923"/>
                  <a:gd name="connsiteY0" fmla="*/ 3207658 h 3207658"/>
                  <a:gd name="connsiteX1" fmla="*/ 807094 w 830923"/>
                  <a:gd name="connsiteY1" fmla="*/ 2772229 h 3207658"/>
                  <a:gd name="connsiteX2" fmla="*/ 618409 w 830923"/>
                  <a:gd name="connsiteY2" fmla="*/ 1988458 h 3207658"/>
                  <a:gd name="connsiteX3" fmla="*/ 8809 w 830923"/>
                  <a:gd name="connsiteY3" fmla="*/ 1045029 h 3207658"/>
                  <a:gd name="connsiteX4" fmla="*/ 313609 w 830923"/>
                  <a:gd name="connsiteY4" fmla="*/ 0 h 3207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0923" h="3207658">
                    <a:moveTo>
                      <a:pt x="139437" y="3207658"/>
                    </a:moveTo>
                    <a:cubicBezTo>
                      <a:pt x="433351" y="3091543"/>
                      <a:pt x="727265" y="2975429"/>
                      <a:pt x="807094" y="2772229"/>
                    </a:cubicBezTo>
                    <a:cubicBezTo>
                      <a:pt x="886923" y="2569029"/>
                      <a:pt x="751456" y="2276325"/>
                      <a:pt x="618409" y="1988458"/>
                    </a:cubicBezTo>
                    <a:cubicBezTo>
                      <a:pt x="485362" y="1700591"/>
                      <a:pt x="59609" y="1376439"/>
                      <a:pt x="8809" y="1045029"/>
                    </a:cubicBezTo>
                    <a:cubicBezTo>
                      <a:pt x="-41991" y="713619"/>
                      <a:pt x="135809" y="356809"/>
                      <a:pt x="313609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Freihandform 64"/>
              <p:cNvSpPr/>
              <p:nvPr/>
            </p:nvSpPr>
            <p:spPr>
              <a:xfrm>
                <a:off x="5486400" y="1436914"/>
                <a:ext cx="698050" cy="2351315"/>
              </a:xfrm>
              <a:custGeom>
                <a:avLst/>
                <a:gdLst>
                  <a:gd name="connsiteX0" fmla="*/ 0 w 698050"/>
                  <a:gd name="connsiteY0" fmla="*/ 2351315 h 2351315"/>
                  <a:gd name="connsiteX1" fmla="*/ 682171 w 698050"/>
                  <a:gd name="connsiteY1" fmla="*/ 1451429 h 2351315"/>
                  <a:gd name="connsiteX2" fmla="*/ 493486 w 698050"/>
                  <a:gd name="connsiteY2" fmla="*/ 682172 h 2351315"/>
                  <a:gd name="connsiteX3" fmla="*/ 638629 w 698050"/>
                  <a:gd name="connsiteY3" fmla="*/ 0 h 2351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8050" h="2351315">
                    <a:moveTo>
                      <a:pt x="0" y="2351315"/>
                    </a:moveTo>
                    <a:cubicBezTo>
                      <a:pt x="299961" y="2040467"/>
                      <a:pt x="599923" y="1729619"/>
                      <a:pt x="682171" y="1451429"/>
                    </a:cubicBezTo>
                    <a:cubicBezTo>
                      <a:pt x="764419" y="1173239"/>
                      <a:pt x="500743" y="924077"/>
                      <a:pt x="493486" y="682172"/>
                    </a:cubicBezTo>
                    <a:cubicBezTo>
                      <a:pt x="486229" y="440267"/>
                      <a:pt x="667658" y="9676"/>
                      <a:pt x="638629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Freihandform 65"/>
              <p:cNvSpPr/>
              <p:nvPr/>
            </p:nvSpPr>
            <p:spPr>
              <a:xfrm>
                <a:off x="4426813" y="812800"/>
                <a:ext cx="1047268" cy="3062514"/>
              </a:xfrm>
              <a:custGeom>
                <a:avLst/>
                <a:gdLst>
                  <a:gd name="connsiteX0" fmla="*/ 377416 w 1047268"/>
                  <a:gd name="connsiteY0" fmla="*/ 3062514 h 3062514"/>
                  <a:gd name="connsiteX1" fmla="*/ 377416 w 1047268"/>
                  <a:gd name="connsiteY1" fmla="*/ 2322286 h 3062514"/>
                  <a:gd name="connsiteX2" fmla="*/ 740273 w 1047268"/>
                  <a:gd name="connsiteY2" fmla="*/ 2786743 h 3062514"/>
                  <a:gd name="connsiteX3" fmla="*/ 1001530 w 1047268"/>
                  <a:gd name="connsiteY3" fmla="*/ 1857829 h 3062514"/>
                  <a:gd name="connsiteX4" fmla="*/ 44 w 1047268"/>
                  <a:gd name="connsiteY4" fmla="*/ 1262743 h 3062514"/>
                  <a:gd name="connsiteX5" fmla="*/ 1045073 w 1047268"/>
                  <a:gd name="connsiteY5" fmla="*/ 1407886 h 3062514"/>
                  <a:gd name="connsiteX6" fmla="*/ 290330 w 1047268"/>
                  <a:gd name="connsiteY6" fmla="*/ 595086 h 3062514"/>
                  <a:gd name="connsiteX7" fmla="*/ 827358 w 1047268"/>
                  <a:gd name="connsiteY7" fmla="*/ 0 h 306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7268" h="3062514">
                    <a:moveTo>
                      <a:pt x="377416" y="3062514"/>
                    </a:moveTo>
                    <a:cubicBezTo>
                      <a:pt x="347178" y="2715381"/>
                      <a:pt x="316940" y="2368248"/>
                      <a:pt x="377416" y="2322286"/>
                    </a:cubicBezTo>
                    <a:cubicBezTo>
                      <a:pt x="437892" y="2276324"/>
                      <a:pt x="636254" y="2864152"/>
                      <a:pt x="740273" y="2786743"/>
                    </a:cubicBezTo>
                    <a:cubicBezTo>
                      <a:pt x="844292" y="2709334"/>
                      <a:pt x="1124902" y="2111829"/>
                      <a:pt x="1001530" y="1857829"/>
                    </a:cubicBezTo>
                    <a:cubicBezTo>
                      <a:pt x="878159" y="1603829"/>
                      <a:pt x="-7213" y="1337733"/>
                      <a:pt x="44" y="1262743"/>
                    </a:cubicBezTo>
                    <a:cubicBezTo>
                      <a:pt x="7301" y="1187753"/>
                      <a:pt x="996692" y="1519162"/>
                      <a:pt x="1045073" y="1407886"/>
                    </a:cubicBezTo>
                    <a:cubicBezTo>
                      <a:pt x="1093454" y="1296610"/>
                      <a:pt x="326616" y="829734"/>
                      <a:pt x="290330" y="595086"/>
                    </a:cubicBezTo>
                    <a:cubicBezTo>
                      <a:pt x="254044" y="360438"/>
                      <a:pt x="540701" y="180219"/>
                      <a:pt x="827358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8" name="Gerade Verbindung mit Pfeil 67"/>
              <p:cNvCxnSpPr>
                <a:stCxn id="62" idx="1"/>
                <a:endCxn id="62" idx="1"/>
              </p:cNvCxnSpPr>
              <p:nvPr/>
            </p:nvCxnSpPr>
            <p:spPr>
              <a:xfrm>
                <a:off x="2960913" y="2960913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mit Pfeil 71"/>
              <p:cNvCxnSpPr>
                <a:stCxn id="62" idx="1"/>
                <a:endCxn id="62" idx="1"/>
              </p:cNvCxnSpPr>
              <p:nvPr/>
            </p:nvCxnSpPr>
            <p:spPr>
              <a:xfrm>
                <a:off x="2960913" y="2960913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mit Pfeil 73"/>
              <p:cNvCxnSpPr>
                <a:endCxn id="62" idx="1"/>
              </p:cNvCxnSpPr>
              <p:nvPr/>
            </p:nvCxnSpPr>
            <p:spPr>
              <a:xfrm flipH="1" flipV="1">
                <a:off x="2960913" y="2960913"/>
                <a:ext cx="12902" cy="180055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mit Pfeil 74"/>
              <p:cNvCxnSpPr>
                <a:endCxn id="63" idx="2"/>
              </p:cNvCxnSpPr>
              <p:nvPr/>
            </p:nvCxnSpPr>
            <p:spPr>
              <a:xfrm flipH="1" flipV="1">
                <a:off x="4252686" y="2772229"/>
                <a:ext cx="68969" cy="168081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 Verbindung mit Pfeil 79"/>
              <p:cNvCxnSpPr/>
              <p:nvPr/>
            </p:nvCxnSpPr>
            <p:spPr>
              <a:xfrm flipH="1" flipV="1">
                <a:off x="5436096" y="2665061"/>
                <a:ext cx="12902" cy="115867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 Verbindung mit Pfeil 80"/>
              <p:cNvCxnSpPr/>
              <p:nvPr/>
            </p:nvCxnSpPr>
            <p:spPr>
              <a:xfrm flipV="1">
                <a:off x="6121060" y="2889977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 Verbindung mit Pfeil 86"/>
              <p:cNvCxnSpPr/>
              <p:nvPr/>
            </p:nvCxnSpPr>
            <p:spPr>
              <a:xfrm flipV="1">
                <a:off x="2804903" y="1556792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mit Pfeil 87"/>
              <p:cNvCxnSpPr/>
              <p:nvPr/>
            </p:nvCxnSpPr>
            <p:spPr>
              <a:xfrm flipV="1">
                <a:off x="3900172" y="769303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 Verbindung mit Pfeil 88"/>
              <p:cNvCxnSpPr/>
              <p:nvPr/>
            </p:nvCxnSpPr>
            <p:spPr>
              <a:xfrm flipV="1">
                <a:off x="5148064" y="786862"/>
                <a:ext cx="119519" cy="104923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 Verbindung mit Pfeil 89"/>
              <p:cNvCxnSpPr/>
              <p:nvPr/>
            </p:nvCxnSpPr>
            <p:spPr>
              <a:xfrm flipV="1">
                <a:off x="6107643" y="1405575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feld 94"/>
              <p:cNvSpPr txBox="1"/>
              <p:nvPr/>
            </p:nvSpPr>
            <p:spPr>
              <a:xfrm>
                <a:off x="2652292" y="3255367"/>
                <a:ext cx="4651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 smtClean="0">
                    <a:solidFill>
                      <a:schemeClr val="tx2"/>
                    </a:solidFill>
                  </a:rPr>
                  <a:t>h</a:t>
                </a:r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6" name="Textfeld 95"/>
              <p:cNvSpPr txBox="1"/>
              <p:nvPr/>
            </p:nvSpPr>
            <p:spPr>
              <a:xfrm>
                <a:off x="2563346" y="2102214"/>
                <a:ext cx="4651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 smtClean="0">
                    <a:solidFill>
                      <a:schemeClr val="tx2"/>
                    </a:solidFill>
                  </a:rPr>
                  <a:t>k</a:t>
                </a:r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768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5210629" y="1628800"/>
            <a:ext cx="3024336" cy="302433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4592014" y="4629971"/>
                <a:ext cx="18816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3200" i="1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3200" i="1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de-DE" sz="3200" i="1">
                          <a:latin typeface="Cambria Math"/>
                        </a:rPr>
                        <m:t>⊆</m:t>
                      </m:r>
                      <m:r>
                        <a:rPr lang="de-DE" sz="3200" i="1">
                          <a:latin typeface="Cambria Math"/>
                        </a:rPr>
                        <m:t>ℝ</m:t>
                      </m:r>
                      <m:r>
                        <a:rPr lang="de-DE" sz="3200" i="1">
                          <a:latin typeface="Cambria Math"/>
                        </a:rPr>
                        <m:t>²</m:t>
                      </m:r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14" y="4629971"/>
                <a:ext cx="1881652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erade Verbindung 19"/>
          <p:cNvCxnSpPr/>
          <p:nvPr/>
        </p:nvCxnSpPr>
        <p:spPr>
          <a:xfrm>
            <a:off x="6737954" y="922767"/>
            <a:ext cx="0" cy="4260847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4620614" y="3096759"/>
            <a:ext cx="4271866" cy="0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feld 11"/>
          <p:cNvSpPr txBox="1"/>
          <p:nvPr/>
        </p:nvSpPr>
        <p:spPr>
          <a:xfrm>
            <a:off x="8532440" y="3163848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tx2"/>
                </a:solidFill>
              </a:rPr>
              <a:t>x</a:t>
            </a:r>
            <a:endParaRPr lang="de-DE" sz="2400" b="1" dirty="0">
              <a:solidFill>
                <a:schemeClr val="tx2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6293646" y="691934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tx2"/>
                </a:solidFill>
              </a:rPr>
              <a:t>y</a:t>
            </a:r>
            <a:endParaRPr lang="de-DE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86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025421" y="590600"/>
            <a:ext cx="2304256" cy="230425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en 24"/>
          <p:cNvGrpSpPr/>
          <p:nvPr/>
        </p:nvGrpSpPr>
        <p:grpSpPr>
          <a:xfrm>
            <a:off x="4935564" y="722913"/>
            <a:ext cx="3026042" cy="2897061"/>
            <a:chOff x="4935564" y="722913"/>
            <a:chExt cx="3026042" cy="2897061"/>
          </a:xfrm>
        </p:grpSpPr>
        <p:sp>
          <p:nvSpPr>
            <p:cNvPr id="3" name="Freihandform 2"/>
            <p:cNvSpPr/>
            <p:nvPr/>
          </p:nvSpPr>
          <p:spPr>
            <a:xfrm>
              <a:off x="4935564" y="722913"/>
              <a:ext cx="3026042" cy="2793151"/>
            </a:xfrm>
            <a:custGeom>
              <a:avLst/>
              <a:gdLst>
                <a:gd name="connsiteX0" fmla="*/ 1058435 w 3479573"/>
                <a:gd name="connsiteY0" fmla="*/ 2361494 h 3327027"/>
                <a:gd name="connsiteX1" fmla="*/ 1798663 w 3479573"/>
                <a:gd name="connsiteY1" fmla="*/ 1592237 h 3327027"/>
                <a:gd name="connsiteX2" fmla="*/ 1798663 w 3479573"/>
                <a:gd name="connsiteY2" fmla="*/ 431094 h 3327027"/>
                <a:gd name="connsiteX3" fmla="*/ 971349 w 3479573"/>
                <a:gd name="connsiteY3" fmla="*/ 10180 h 3327027"/>
                <a:gd name="connsiteX4" fmla="*/ 463349 w 3479573"/>
                <a:gd name="connsiteY4" fmla="*/ 793951 h 3327027"/>
                <a:gd name="connsiteX5" fmla="*/ 2147006 w 3479573"/>
                <a:gd name="connsiteY5" fmla="*/ 2738865 h 3327027"/>
                <a:gd name="connsiteX6" fmla="*/ 3438778 w 3479573"/>
                <a:gd name="connsiteY6" fmla="*/ 2114751 h 3327027"/>
                <a:gd name="connsiteX7" fmla="*/ 3090435 w 3479573"/>
                <a:gd name="connsiteY7" fmla="*/ 1200351 h 3327027"/>
                <a:gd name="connsiteX8" fmla="*/ 2422778 w 3479573"/>
                <a:gd name="connsiteY8" fmla="*/ 1069723 h 3327027"/>
                <a:gd name="connsiteX9" fmla="*/ 608492 w 3479573"/>
                <a:gd name="connsiteY9" fmla="*/ 1403551 h 3327027"/>
                <a:gd name="connsiteX10" fmla="*/ 27920 w 3479573"/>
                <a:gd name="connsiteY10" fmla="*/ 2303437 h 3327027"/>
                <a:gd name="connsiteX11" fmla="*/ 158549 w 3479573"/>
                <a:gd name="connsiteY11" fmla="*/ 3290408 h 3327027"/>
                <a:gd name="connsiteX12" fmla="*/ 739120 w 3479573"/>
                <a:gd name="connsiteY12" fmla="*/ 3043665 h 3327027"/>
                <a:gd name="connsiteX13" fmla="*/ 1058435 w 3479573"/>
                <a:gd name="connsiteY13" fmla="*/ 2361494 h 3327027"/>
                <a:gd name="connsiteX0" fmla="*/ 1058435 w 3479573"/>
                <a:gd name="connsiteY0" fmla="*/ 2418042 h 3383575"/>
                <a:gd name="connsiteX1" fmla="*/ 1798663 w 3479573"/>
                <a:gd name="connsiteY1" fmla="*/ 1648785 h 3383575"/>
                <a:gd name="connsiteX2" fmla="*/ 1798663 w 3479573"/>
                <a:gd name="connsiteY2" fmla="*/ 487642 h 3383575"/>
                <a:gd name="connsiteX3" fmla="*/ 1276149 w 3479573"/>
                <a:gd name="connsiteY3" fmla="*/ 8671 h 3383575"/>
                <a:gd name="connsiteX4" fmla="*/ 463349 w 3479573"/>
                <a:gd name="connsiteY4" fmla="*/ 850499 h 3383575"/>
                <a:gd name="connsiteX5" fmla="*/ 2147006 w 3479573"/>
                <a:gd name="connsiteY5" fmla="*/ 2795413 h 3383575"/>
                <a:gd name="connsiteX6" fmla="*/ 3438778 w 3479573"/>
                <a:gd name="connsiteY6" fmla="*/ 2171299 h 3383575"/>
                <a:gd name="connsiteX7" fmla="*/ 3090435 w 3479573"/>
                <a:gd name="connsiteY7" fmla="*/ 1256899 h 3383575"/>
                <a:gd name="connsiteX8" fmla="*/ 2422778 w 3479573"/>
                <a:gd name="connsiteY8" fmla="*/ 1126271 h 3383575"/>
                <a:gd name="connsiteX9" fmla="*/ 608492 w 3479573"/>
                <a:gd name="connsiteY9" fmla="*/ 1460099 h 3383575"/>
                <a:gd name="connsiteX10" fmla="*/ 27920 w 3479573"/>
                <a:gd name="connsiteY10" fmla="*/ 2359985 h 3383575"/>
                <a:gd name="connsiteX11" fmla="*/ 158549 w 3479573"/>
                <a:gd name="connsiteY11" fmla="*/ 3346956 h 3383575"/>
                <a:gd name="connsiteX12" fmla="*/ 739120 w 3479573"/>
                <a:gd name="connsiteY12" fmla="*/ 3100213 h 3383575"/>
                <a:gd name="connsiteX13" fmla="*/ 1058435 w 3479573"/>
                <a:gd name="connsiteY13" fmla="*/ 2418042 h 3383575"/>
                <a:gd name="connsiteX0" fmla="*/ 1058435 w 3479573"/>
                <a:gd name="connsiteY0" fmla="*/ 2412182 h 3377715"/>
                <a:gd name="connsiteX1" fmla="*/ 1798663 w 3479573"/>
                <a:gd name="connsiteY1" fmla="*/ 1642925 h 3377715"/>
                <a:gd name="connsiteX2" fmla="*/ 1798663 w 3479573"/>
                <a:gd name="connsiteY2" fmla="*/ 481782 h 3377715"/>
                <a:gd name="connsiteX3" fmla="*/ 1276149 w 3479573"/>
                <a:gd name="connsiteY3" fmla="*/ 2811 h 3377715"/>
                <a:gd name="connsiteX4" fmla="*/ 463349 w 3479573"/>
                <a:gd name="connsiteY4" fmla="*/ 844639 h 3377715"/>
                <a:gd name="connsiteX5" fmla="*/ 2147006 w 3479573"/>
                <a:gd name="connsiteY5" fmla="*/ 2789553 h 3377715"/>
                <a:gd name="connsiteX6" fmla="*/ 3438778 w 3479573"/>
                <a:gd name="connsiteY6" fmla="*/ 2165439 h 3377715"/>
                <a:gd name="connsiteX7" fmla="*/ 3090435 w 3479573"/>
                <a:gd name="connsiteY7" fmla="*/ 1251039 h 3377715"/>
                <a:gd name="connsiteX8" fmla="*/ 2422778 w 3479573"/>
                <a:gd name="connsiteY8" fmla="*/ 1120411 h 3377715"/>
                <a:gd name="connsiteX9" fmla="*/ 608492 w 3479573"/>
                <a:gd name="connsiteY9" fmla="*/ 1454239 h 3377715"/>
                <a:gd name="connsiteX10" fmla="*/ 27920 w 3479573"/>
                <a:gd name="connsiteY10" fmla="*/ 2354125 h 3377715"/>
                <a:gd name="connsiteX11" fmla="*/ 158549 w 3479573"/>
                <a:gd name="connsiteY11" fmla="*/ 3341096 h 3377715"/>
                <a:gd name="connsiteX12" fmla="*/ 739120 w 3479573"/>
                <a:gd name="connsiteY12" fmla="*/ 3094353 h 3377715"/>
                <a:gd name="connsiteX13" fmla="*/ 1058435 w 3479573"/>
                <a:gd name="connsiteY13" fmla="*/ 2412182 h 3377715"/>
                <a:gd name="connsiteX0" fmla="*/ 1058435 w 3479573"/>
                <a:gd name="connsiteY0" fmla="*/ 2413425 h 3378958"/>
                <a:gd name="connsiteX1" fmla="*/ 1798663 w 3479573"/>
                <a:gd name="connsiteY1" fmla="*/ 1644168 h 3378958"/>
                <a:gd name="connsiteX2" fmla="*/ 1798663 w 3479573"/>
                <a:gd name="connsiteY2" fmla="*/ 483025 h 3378958"/>
                <a:gd name="connsiteX3" fmla="*/ 1276149 w 3479573"/>
                <a:gd name="connsiteY3" fmla="*/ 4054 h 3378958"/>
                <a:gd name="connsiteX4" fmla="*/ 811692 w 3479573"/>
                <a:gd name="connsiteY4" fmla="*/ 715254 h 3378958"/>
                <a:gd name="connsiteX5" fmla="*/ 2147006 w 3479573"/>
                <a:gd name="connsiteY5" fmla="*/ 2790796 h 3378958"/>
                <a:gd name="connsiteX6" fmla="*/ 3438778 w 3479573"/>
                <a:gd name="connsiteY6" fmla="*/ 2166682 h 3378958"/>
                <a:gd name="connsiteX7" fmla="*/ 3090435 w 3479573"/>
                <a:gd name="connsiteY7" fmla="*/ 1252282 h 3378958"/>
                <a:gd name="connsiteX8" fmla="*/ 2422778 w 3479573"/>
                <a:gd name="connsiteY8" fmla="*/ 1121654 h 3378958"/>
                <a:gd name="connsiteX9" fmla="*/ 608492 w 3479573"/>
                <a:gd name="connsiteY9" fmla="*/ 1455482 h 3378958"/>
                <a:gd name="connsiteX10" fmla="*/ 27920 w 3479573"/>
                <a:gd name="connsiteY10" fmla="*/ 2355368 h 3378958"/>
                <a:gd name="connsiteX11" fmla="*/ 158549 w 3479573"/>
                <a:gd name="connsiteY11" fmla="*/ 3342339 h 3378958"/>
                <a:gd name="connsiteX12" fmla="*/ 739120 w 3479573"/>
                <a:gd name="connsiteY12" fmla="*/ 3095596 h 3378958"/>
                <a:gd name="connsiteX13" fmla="*/ 1058435 w 3479573"/>
                <a:gd name="connsiteY13" fmla="*/ 2413425 h 3378958"/>
                <a:gd name="connsiteX0" fmla="*/ 1058435 w 3479573"/>
                <a:gd name="connsiteY0" fmla="*/ 2413425 h 3342444"/>
                <a:gd name="connsiteX1" fmla="*/ 1798663 w 3479573"/>
                <a:gd name="connsiteY1" fmla="*/ 1644168 h 3342444"/>
                <a:gd name="connsiteX2" fmla="*/ 1798663 w 3479573"/>
                <a:gd name="connsiteY2" fmla="*/ 483025 h 3342444"/>
                <a:gd name="connsiteX3" fmla="*/ 1276149 w 3479573"/>
                <a:gd name="connsiteY3" fmla="*/ 4054 h 3342444"/>
                <a:gd name="connsiteX4" fmla="*/ 811692 w 3479573"/>
                <a:gd name="connsiteY4" fmla="*/ 715254 h 3342444"/>
                <a:gd name="connsiteX5" fmla="*/ 2147006 w 3479573"/>
                <a:gd name="connsiteY5" fmla="*/ 2790796 h 3342444"/>
                <a:gd name="connsiteX6" fmla="*/ 3438778 w 3479573"/>
                <a:gd name="connsiteY6" fmla="*/ 2166682 h 3342444"/>
                <a:gd name="connsiteX7" fmla="*/ 3090435 w 3479573"/>
                <a:gd name="connsiteY7" fmla="*/ 1252282 h 3342444"/>
                <a:gd name="connsiteX8" fmla="*/ 2422778 w 3479573"/>
                <a:gd name="connsiteY8" fmla="*/ 1121654 h 3342444"/>
                <a:gd name="connsiteX9" fmla="*/ 608492 w 3479573"/>
                <a:gd name="connsiteY9" fmla="*/ 1455482 h 3342444"/>
                <a:gd name="connsiteX10" fmla="*/ 27920 w 3479573"/>
                <a:gd name="connsiteY10" fmla="*/ 2355368 h 3342444"/>
                <a:gd name="connsiteX11" fmla="*/ 158549 w 3479573"/>
                <a:gd name="connsiteY11" fmla="*/ 3342339 h 3342444"/>
                <a:gd name="connsiteX12" fmla="*/ 1058435 w 3479573"/>
                <a:gd name="connsiteY12" fmla="*/ 2413425 h 3342444"/>
                <a:gd name="connsiteX0" fmla="*/ 1030515 w 3451653"/>
                <a:gd name="connsiteY0" fmla="*/ 2413425 h 2846449"/>
                <a:gd name="connsiteX1" fmla="*/ 1770743 w 3451653"/>
                <a:gd name="connsiteY1" fmla="*/ 1644168 h 2846449"/>
                <a:gd name="connsiteX2" fmla="*/ 1770743 w 3451653"/>
                <a:gd name="connsiteY2" fmla="*/ 483025 h 2846449"/>
                <a:gd name="connsiteX3" fmla="*/ 1248229 w 3451653"/>
                <a:gd name="connsiteY3" fmla="*/ 4054 h 2846449"/>
                <a:gd name="connsiteX4" fmla="*/ 783772 w 3451653"/>
                <a:gd name="connsiteY4" fmla="*/ 715254 h 2846449"/>
                <a:gd name="connsiteX5" fmla="*/ 2119086 w 3451653"/>
                <a:gd name="connsiteY5" fmla="*/ 2790796 h 2846449"/>
                <a:gd name="connsiteX6" fmla="*/ 3410858 w 3451653"/>
                <a:gd name="connsiteY6" fmla="*/ 2166682 h 2846449"/>
                <a:gd name="connsiteX7" fmla="*/ 3062515 w 3451653"/>
                <a:gd name="connsiteY7" fmla="*/ 1252282 h 2846449"/>
                <a:gd name="connsiteX8" fmla="*/ 2394858 w 3451653"/>
                <a:gd name="connsiteY8" fmla="*/ 1121654 h 2846449"/>
                <a:gd name="connsiteX9" fmla="*/ 580572 w 3451653"/>
                <a:gd name="connsiteY9" fmla="*/ 1455482 h 2846449"/>
                <a:gd name="connsiteX10" fmla="*/ 0 w 3451653"/>
                <a:gd name="connsiteY10" fmla="*/ 2355368 h 2846449"/>
                <a:gd name="connsiteX11" fmla="*/ 1030515 w 3451653"/>
                <a:gd name="connsiteY11" fmla="*/ 2413425 h 2846449"/>
                <a:gd name="connsiteX0" fmla="*/ 870858 w 3291996"/>
                <a:gd name="connsiteY0" fmla="*/ 2413425 h 2846449"/>
                <a:gd name="connsiteX1" fmla="*/ 1611086 w 3291996"/>
                <a:gd name="connsiteY1" fmla="*/ 1644168 h 2846449"/>
                <a:gd name="connsiteX2" fmla="*/ 1611086 w 3291996"/>
                <a:gd name="connsiteY2" fmla="*/ 483025 h 2846449"/>
                <a:gd name="connsiteX3" fmla="*/ 1088572 w 3291996"/>
                <a:gd name="connsiteY3" fmla="*/ 4054 h 2846449"/>
                <a:gd name="connsiteX4" fmla="*/ 624115 w 3291996"/>
                <a:gd name="connsiteY4" fmla="*/ 715254 h 2846449"/>
                <a:gd name="connsiteX5" fmla="*/ 1959429 w 3291996"/>
                <a:gd name="connsiteY5" fmla="*/ 2790796 h 2846449"/>
                <a:gd name="connsiteX6" fmla="*/ 3251201 w 3291996"/>
                <a:gd name="connsiteY6" fmla="*/ 2166682 h 2846449"/>
                <a:gd name="connsiteX7" fmla="*/ 2902858 w 3291996"/>
                <a:gd name="connsiteY7" fmla="*/ 1252282 h 2846449"/>
                <a:gd name="connsiteX8" fmla="*/ 2235201 w 3291996"/>
                <a:gd name="connsiteY8" fmla="*/ 1121654 h 2846449"/>
                <a:gd name="connsiteX9" fmla="*/ 420915 w 3291996"/>
                <a:gd name="connsiteY9" fmla="*/ 1455482 h 2846449"/>
                <a:gd name="connsiteX10" fmla="*/ 0 w 3291996"/>
                <a:gd name="connsiteY10" fmla="*/ 2311825 h 2846449"/>
                <a:gd name="connsiteX11" fmla="*/ 870858 w 3291996"/>
                <a:gd name="connsiteY11" fmla="*/ 2413425 h 2846449"/>
                <a:gd name="connsiteX0" fmla="*/ 930127 w 3351265"/>
                <a:gd name="connsiteY0" fmla="*/ 2413425 h 2846449"/>
                <a:gd name="connsiteX1" fmla="*/ 1670355 w 3351265"/>
                <a:gd name="connsiteY1" fmla="*/ 1644168 h 2846449"/>
                <a:gd name="connsiteX2" fmla="*/ 1670355 w 3351265"/>
                <a:gd name="connsiteY2" fmla="*/ 483025 h 2846449"/>
                <a:gd name="connsiteX3" fmla="*/ 1147841 w 3351265"/>
                <a:gd name="connsiteY3" fmla="*/ 4054 h 2846449"/>
                <a:gd name="connsiteX4" fmla="*/ 683384 w 3351265"/>
                <a:gd name="connsiteY4" fmla="*/ 715254 h 2846449"/>
                <a:gd name="connsiteX5" fmla="*/ 2018698 w 3351265"/>
                <a:gd name="connsiteY5" fmla="*/ 2790796 h 2846449"/>
                <a:gd name="connsiteX6" fmla="*/ 3310470 w 3351265"/>
                <a:gd name="connsiteY6" fmla="*/ 2166682 h 2846449"/>
                <a:gd name="connsiteX7" fmla="*/ 2962127 w 3351265"/>
                <a:gd name="connsiteY7" fmla="*/ 1252282 h 2846449"/>
                <a:gd name="connsiteX8" fmla="*/ 2294470 w 3351265"/>
                <a:gd name="connsiteY8" fmla="*/ 1121654 h 2846449"/>
                <a:gd name="connsiteX9" fmla="*/ 480184 w 3351265"/>
                <a:gd name="connsiteY9" fmla="*/ 1455482 h 2846449"/>
                <a:gd name="connsiteX10" fmla="*/ 59269 w 3351265"/>
                <a:gd name="connsiteY10" fmla="*/ 2311825 h 2846449"/>
                <a:gd name="connsiteX11" fmla="*/ 930127 w 3351265"/>
                <a:gd name="connsiteY11" fmla="*/ 2413425 h 2846449"/>
                <a:gd name="connsiteX0" fmla="*/ 930127 w 3350384"/>
                <a:gd name="connsiteY0" fmla="*/ 2413425 h 2533339"/>
                <a:gd name="connsiteX1" fmla="*/ 1670355 w 3350384"/>
                <a:gd name="connsiteY1" fmla="*/ 1644168 h 2533339"/>
                <a:gd name="connsiteX2" fmla="*/ 1670355 w 3350384"/>
                <a:gd name="connsiteY2" fmla="*/ 483025 h 2533339"/>
                <a:gd name="connsiteX3" fmla="*/ 1147841 w 3350384"/>
                <a:gd name="connsiteY3" fmla="*/ 4054 h 2533339"/>
                <a:gd name="connsiteX4" fmla="*/ 683384 w 3350384"/>
                <a:gd name="connsiteY4" fmla="*/ 715254 h 2533339"/>
                <a:gd name="connsiteX5" fmla="*/ 2033212 w 3350384"/>
                <a:gd name="connsiteY5" fmla="*/ 2369881 h 2533339"/>
                <a:gd name="connsiteX6" fmla="*/ 3310470 w 3350384"/>
                <a:gd name="connsiteY6" fmla="*/ 2166682 h 2533339"/>
                <a:gd name="connsiteX7" fmla="*/ 2962127 w 3350384"/>
                <a:gd name="connsiteY7" fmla="*/ 1252282 h 2533339"/>
                <a:gd name="connsiteX8" fmla="*/ 2294470 w 3350384"/>
                <a:gd name="connsiteY8" fmla="*/ 1121654 h 2533339"/>
                <a:gd name="connsiteX9" fmla="*/ 480184 w 3350384"/>
                <a:gd name="connsiteY9" fmla="*/ 1455482 h 2533339"/>
                <a:gd name="connsiteX10" fmla="*/ 59269 w 3350384"/>
                <a:gd name="connsiteY10" fmla="*/ 2311825 h 2533339"/>
                <a:gd name="connsiteX11" fmla="*/ 930127 w 3350384"/>
                <a:gd name="connsiteY11" fmla="*/ 2413425 h 2533339"/>
                <a:gd name="connsiteX0" fmla="*/ 930127 w 3002678"/>
                <a:gd name="connsiteY0" fmla="*/ 2413425 h 2533339"/>
                <a:gd name="connsiteX1" fmla="*/ 1670355 w 3002678"/>
                <a:gd name="connsiteY1" fmla="*/ 1644168 h 2533339"/>
                <a:gd name="connsiteX2" fmla="*/ 1670355 w 3002678"/>
                <a:gd name="connsiteY2" fmla="*/ 483025 h 2533339"/>
                <a:gd name="connsiteX3" fmla="*/ 1147841 w 3002678"/>
                <a:gd name="connsiteY3" fmla="*/ 4054 h 2533339"/>
                <a:gd name="connsiteX4" fmla="*/ 683384 w 3002678"/>
                <a:gd name="connsiteY4" fmla="*/ 715254 h 2533339"/>
                <a:gd name="connsiteX5" fmla="*/ 2033212 w 3002678"/>
                <a:gd name="connsiteY5" fmla="*/ 2369881 h 2533339"/>
                <a:gd name="connsiteX6" fmla="*/ 2831499 w 3002678"/>
                <a:gd name="connsiteY6" fmla="*/ 2007025 h 2533339"/>
                <a:gd name="connsiteX7" fmla="*/ 2962127 w 3002678"/>
                <a:gd name="connsiteY7" fmla="*/ 1252282 h 2533339"/>
                <a:gd name="connsiteX8" fmla="*/ 2294470 w 3002678"/>
                <a:gd name="connsiteY8" fmla="*/ 1121654 h 2533339"/>
                <a:gd name="connsiteX9" fmla="*/ 480184 w 3002678"/>
                <a:gd name="connsiteY9" fmla="*/ 1455482 h 2533339"/>
                <a:gd name="connsiteX10" fmla="*/ 59269 w 3002678"/>
                <a:gd name="connsiteY10" fmla="*/ 2311825 h 2533339"/>
                <a:gd name="connsiteX11" fmla="*/ 930127 w 3002678"/>
                <a:gd name="connsiteY11" fmla="*/ 2413425 h 2533339"/>
                <a:gd name="connsiteX0" fmla="*/ 930127 w 3014521"/>
                <a:gd name="connsiteY0" fmla="*/ 2413425 h 2533339"/>
                <a:gd name="connsiteX1" fmla="*/ 1670355 w 3014521"/>
                <a:gd name="connsiteY1" fmla="*/ 1644168 h 2533339"/>
                <a:gd name="connsiteX2" fmla="*/ 1670355 w 3014521"/>
                <a:gd name="connsiteY2" fmla="*/ 483025 h 2533339"/>
                <a:gd name="connsiteX3" fmla="*/ 1147841 w 3014521"/>
                <a:gd name="connsiteY3" fmla="*/ 4054 h 2533339"/>
                <a:gd name="connsiteX4" fmla="*/ 683384 w 3014521"/>
                <a:gd name="connsiteY4" fmla="*/ 715254 h 2533339"/>
                <a:gd name="connsiteX5" fmla="*/ 2033212 w 3014521"/>
                <a:gd name="connsiteY5" fmla="*/ 2369881 h 2533339"/>
                <a:gd name="connsiteX6" fmla="*/ 2831499 w 3014521"/>
                <a:gd name="connsiteY6" fmla="*/ 2007025 h 2533339"/>
                <a:gd name="connsiteX7" fmla="*/ 2976641 w 3014521"/>
                <a:gd name="connsiteY7" fmla="*/ 1281310 h 2533339"/>
                <a:gd name="connsiteX8" fmla="*/ 2294470 w 3014521"/>
                <a:gd name="connsiteY8" fmla="*/ 1121654 h 2533339"/>
                <a:gd name="connsiteX9" fmla="*/ 480184 w 3014521"/>
                <a:gd name="connsiteY9" fmla="*/ 1455482 h 2533339"/>
                <a:gd name="connsiteX10" fmla="*/ 59269 w 3014521"/>
                <a:gd name="connsiteY10" fmla="*/ 2311825 h 2533339"/>
                <a:gd name="connsiteX11" fmla="*/ 930127 w 3014521"/>
                <a:gd name="connsiteY11" fmla="*/ 2413425 h 2533339"/>
                <a:gd name="connsiteX0" fmla="*/ 930127 w 3018698"/>
                <a:gd name="connsiteY0" fmla="*/ 2413425 h 2580051"/>
                <a:gd name="connsiteX1" fmla="*/ 1670355 w 3018698"/>
                <a:gd name="connsiteY1" fmla="*/ 1644168 h 2580051"/>
                <a:gd name="connsiteX2" fmla="*/ 1670355 w 3018698"/>
                <a:gd name="connsiteY2" fmla="*/ 483025 h 2580051"/>
                <a:gd name="connsiteX3" fmla="*/ 1147841 w 3018698"/>
                <a:gd name="connsiteY3" fmla="*/ 4054 h 2580051"/>
                <a:gd name="connsiteX4" fmla="*/ 683384 w 3018698"/>
                <a:gd name="connsiteY4" fmla="*/ 715254 h 2580051"/>
                <a:gd name="connsiteX5" fmla="*/ 1902583 w 3018698"/>
                <a:gd name="connsiteY5" fmla="*/ 2529538 h 2580051"/>
                <a:gd name="connsiteX6" fmla="*/ 2831499 w 3018698"/>
                <a:gd name="connsiteY6" fmla="*/ 2007025 h 2580051"/>
                <a:gd name="connsiteX7" fmla="*/ 2976641 w 3018698"/>
                <a:gd name="connsiteY7" fmla="*/ 1281310 h 2580051"/>
                <a:gd name="connsiteX8" fmla="*/ 2294470 w 3018698"/>
                <a:gd name="connsiteY8" fmla="*/ 1121654 h 2580051"/>
                <a:gd name="connsiteX9" fmla="*/ 480184 w 3018698"/>
                <a:gd name="connsiteY9" fmla="*/ 1455482 h 2580051"/>
                <a:gd name="connsiteX10" fmla="*/ 59269 w 3018698"/>
                <a:gd name="connsiteY10" fmla="*/ 2311825 h 2580051"/>
                <a:gd name="connsiteX11" fmla="*/ 930127 w 3018698"/>
                <a:gd name="connsiteY11" fmla="*/ 2413425 h 2580051"/>
                <a:gd name="connsiteX0" fmla="*/ 930127 w 3160498"/>
                <a:gd name="connsiteY0" fmla="*/ 2413425 h 2652249"/>
                <a:gd name="connsiteX1" fmla="*/ 1670355 w 3160498"/>
                <a:gd name="connsiteY1" fmla="*/ 1644168 h 2652249"/>
                <a:gd name="connsiteX2" fmla="*/ 1670355 w 3160498"/>
                <a:gd name="connsiteY2" fmla="*/ 483025 h 2652249"/>
                <a:gd name="connsiteX3" fmla="*/ 1147841 w 3160498"/>
                <a:gd name="connsiteY3" fmla="*/ 4054 h 2652249"/>
                <a:gd name="connsiteX4" fmla="*/ 683384 w 3160498"/>
                <a:gd name="connsiteY4" fmla="*/ 715254 h 2652249"/>
                <a:gd name="connsiteX5" fmla="*/ 1902583 w 3160498"/>
                <a:gd name="connsiteY5" fmla="*/ 2529538 h 2652249"/>
                <a:gd name="connsiteX6" fmla="*/ 3078242 w 3160498"/>
                <a:gd name="connsiteY6" fmla="*/ 2355368 h 2652249"/>
                <a:gd name="connsiteX7" fmla="*/ 2976641 w 3160498"/>
                <a:gd name="connsiteY7" fmla="*/ 1281310 h 2652249"/>
                <a:gd name="connsiteX8" fmla="*/ 2294470 w 3160498"/>
                <a:gd name="connsiteY8" fmla="*/ 1121654 h 2652249"/>
                <a:gd name="connsiteX9" fmla="*/ 480184 w 3160498"/>
                <a:gd name="connsiteY9" fmla="*/ 1455482 h 2652249"/>
                <a:gd name="connsiteX10" fmla="*/ 59269 w 3160498"/>
                <a:gd name="connsiteY10" fmla="*/ 2311825 h 2652249"/>
                <a:gd name="connsiteX11" fmla="*/ 930127 w 3160498"/>
                <a:gd name="connsiteY11" fmla="*/ 2413425 h 2652249"/>
                <a:gd name="connsiteX0" fmla="*/ 930127 w 3160498"/>
                <a:gd name="connsiteY0" fmla="*/ 2421899 h 2660723"/>
                <a:gd name="connsiteX1" fmla="*/ 1670355 w 3160498"/>
                <a:gd name="connsiteY1" fmla="*/ 1652642 h 2660723"/>
                <a:gd name="connsiteX2" fmla="*/ 2033212 w 3160498"/>
                <a:gd name="connsiteY2" fmla="*/ 375385 h 2660723"/>
                <a:gd name="connsiteX3" fmla="*/ 1147841 w 3160498"/>
                <a:gd name="connsiteY3" fmla="*/ 12528 h 2660723"/>
                <a:gd name="connsiteX4" fmla="*/ 683384 w 3160498"/>
                <a:gd name="connsiteY4" fmla="*/ 723728 h 2660723"/>
                <a:gd name="connsiteX5" fmla="*/ 1902583 w 3160498"/>
                <a:gd name="connsiteY5" fmla="*/ 2538012 h 2660723"/>
                <a:gd name="connsiteX6" fmla="*/ 3078242 w 3160498"/>
                <a:gd name="connsiteY6" fmla="*/ 2363842 h 2660723"/>
                <a:gd name="connsiteX7" fmla="*/ 2976641 w 3160498"/>
                <a:gd name="connsiteY7" fmla="*/ 1289784 h 2660723"/>
                <a:gd name="connsiteX8" fmla="*/ 2294470 w 3160498"/>
                <a:gd name="connsiteY8" fmla="*/ 1130128 h 2660723"/>
                <a:gd name="connsiteX9" fmla="*/ 480184 w 3160498"/>
                <a:gd name="connsiteY9" fmla="*/ 1463956 h 2660723"/>
                <a:gd name="connsiteX10" fmla="*/ 59269 w 3160498"/>
                <a:gd name="connsiteY10" fmla="*/ 2320299 h 2660723"/>
                <a:gd name="connsiteX11" fmla="*/ 930127 w 3160498"/>
                <a:gd name="connsiteY11" fmla="*/ 2421899 h 2660723"/>
                <a:gd name="connsiteX0" fmla="*/ 930127 w 3160498"/>
                <a:gd name="connsiteY0" fmla="*/ 2425058 h 2659586"/>
                <a:gd name="connsiteX1" fmla="*/ 1670355 w 3160498"/>
                <a:gd name="connsiteY1" fmla="*/ 1655801 h 2659586"/>
                <a:gd name="connsiteX2" fmla="*/ 2033212 w 3160498"/>
                <a:gd name="connsiteY2" fmla="*/ 378544 h 2659586"/>
                <a:gd name="connsiteX3" fmla="*/ 1147841 w 3160498"/>
                <a:gd name="connsiteY3" fmla="*/ 15687 h 2659586"/>
                <a:gd name="connsiteX4" fmla="*/ 451156 w 3160498"/>
                <a:gd name="connsiteY4" fmla="*/ 784944 h 2659586"/>
                <a:gd name="connsiteX5" fmla="*/ 1902583 w 3160498"/>
                <a:gd name="connsiteY5" fmla="*/ 2541171 h 2659586"/>
                <a:gd name="connsiteX6" fmla="*/ 3078242 w 3160498"/>
                <a:gd name="connsiteY6" fmla="*/ 2367001 h 2659586"/>
                <a:gd name="connsiteX7" fmla="*/ 2976641 w 3160498"/>
                <a:gd name="connsiteY7" fmla="*/ 1292943 h 2659586"/>
                <a:gd name="connsiteX8" fmla="*/ 2294470 w 3160498"/>
                <a:gd name="connsiteY8" fmla="*/ 1133287 h 2659586"/>
                <a:gd name="connsiteX9" fmla="*/ 480184 w 3160498"/>
                <a:gd name="connsiteY9" fmla="*/ 1467115 h 2659586"/>
                <a:gd name="connsiteX10" fmla="*/ 59269 w 3160498"/>
                <a:gd name="connsiteY10" fmla="*/ 2323458 h 2659586"/>
                <a:gd name="connsiteX11" fmla="*/ 930127 w 3160498"/>
                <a:gd name="connsiteY11" fmla="*/ 2425058 h 2659586"/>
                <a:gd name="connsiteX0" fmla="*/ 1015188 w 3129445"/>
                <a:gd name="connsiteY0" fmla="*/ 2657286 h 2684997"/>
                <a:gd name="connsiteX1" fmla="*/ 1639302 w 3129445"/>
                <a:gd name="connsiteY1" fmla="*/ 1655801 h 2684997"/>
                <a:gd name="connsiteX2" fmla="*/ 2002159 w 3129445"/>
                <a:gd name="connsiteY2" fmla="*/ 378544 h 2684997"/>
                <a:gd name="connsiteX3" fmla="*/ 1116788 w 3129445"/>
                <a:gd name="connsiteY3" fmla="*/ 15687 h 2684997"/>
                <a:gd name="connsiteX4" fmla="*/ 420103 w 3129445"/>
                <a:gd name="connsiteY4" fmla="*/ 784944 h 2684997"/>
                <a:gd name="connsiteX5" fmla="*/ 1871530 w 3129445"/>
                <a:gd name="connsiteY5" fmla="*/ 2541171 h 2684997"/>
                <a:gd name="connsiteX6" fmla="*/ 3047189 w 3129445"/>
                <a:gd name="connsiteY6" fmla="*/ 2367001 h 2684997"/>
                <a:gd name="connsiteX7" fmla="*/ 2945588 w 3129445"/>
                <a:gd name="connsiteY7" fmla="*/ 1292943 h 2684997"/>
                <a:gd name="connsiteX8" fmla="*/ 2263417 w 3129445"/>
                <a:gd name="connsiteY8" fmla="*/ 1133287 h 2684997"/>
                <a:gd name="connsiteX9" fmla="*/ 449131 w 3129445"/>
                <a:gd name="connsiteY9" fmla="*/ 1467115 h 2684997"/>
                <a:gd name="connsiteX10" fmla="*/ 28216 w 3129445"/>
                <a:gd name="connsiteY10" fmla="*/ 2323458 h 2684997"/>
                <a:gd name="connsiteX11" fmla="*/ 1015188 w 3129445"/>
                <a:gd name="connsiteY11" fmla="*/ 2657286 h 2684997"/>
                <a:gd name="connsiteX0" fmla="*/ 1015188 w 3129445"/>
                <a:gd name="connsiteY0" fmla="*/ 2658914 h 2678337"/>
                <a:gd name="connsiteX1" fmla="*/ 1827988 w 3129445"/>
                <a:gd name="connsiteY1" fmla="*/ 1802572 h 2678337"/>
                <a:gd name="connsiteX2" fmla="*/ 2002159 w 3129445"/>
                <a:gd name="connsiteY2" fmla="*/ 380172 h 2678337"/>
                <a:gd name="connsiteX3" fmla="*/ 1116788 w 3129445"/>
                <a:gd name="connsiteY3" fmla="*/ 17315 h 2678337"/>
                <a:gd name="connsiteX4" fmla="*/ 420103 w 3129445"/>
                <a:gd name="connsiteY4" fmla="*/ 786572 h 2678337"/>
                <a:gd name="connsiteX5" fmla="*/ 1871530 w 3129445"/>
                <a:gd name="connsiteY5" fmla="*/ 2542799 h 2678337"/>
                <a:gd name="connsiteX6" fmla="*/ 3047189 w 3129445"/>
                <a:gd name="connsiteY6" fmla="*/ 2368629 h 2678337"/>
                <a:gd name="connsiteX7" fmla="*/ 2945588 w 3129445"/>
                <a:gd name="connsiteY7" fmla="*/ 1294571 h 2678337"/>
                <a:gd name="connsiteX8" fmla="*/ 2263417 w 3129445"/>
                <a:gd name="connsiteY8" fmla="*/ 1134915 h 2678337"/>
                <a:gd name="connsiteX9" fmla="*/ 449131 w 3129445"/>
                <a:gd name="connsiteY9" fmla="*/ 1468743 h 2678337"/>
                <a:gd name="connsiteX10" fmla="*/ 28216 w 3129445"/>
                <a:gd name="connsiteY10" fmla="*/ 2325086 h 2678337"/>
                <a:gd name="connsiteX11" fmla="*/ 1015188 w 3129445"/>
                <a:gd name="connsiteY11" fmla="*/ 2658914 h 2678337"/>
                <a:gd name="connsiteX0" fmla="*/ 1055321 w 3169578"/>
                <a:gd name="connsiteY0" fmla="*/ 2658914 h 2723181"/>
                <a:gd name="connsiteX1" fmla="*/ 1868121 w 3169578"/>
                <a:gd name="connsiteY1" fmla="*/ 1802572 h 2723181"/>
                <a:gd name="connsiteX2" fmla="*/ 2042292 w 3169578"/>
                <a:gd name="connsiteY2" fmla="*/ 380172 h 2723181"/>
                <a:gd name="connsiteX3" fmla="*/ 1156921 w 3169578"/>
                <a:gd name="connsiteY3" fmla="*/ 17315 h 2723181"/>
                <a:gd name="connsiteX4" fmla="*/ 460236 w 3169578"/>
                <a:gd name="connsiteY4" fmla="*/ 786572 h 2723181"/>
                <a:gd name="connsiteX5" fmla="*/ 1911663 w 3169578"/>
                <a:gd name="connsiteY5" fmla="*/ 2542799 h 2723181"/>
                <a:gd name="connsiteX6" fmla="*/ 3087322 w 3169578"/>
                <a:gd name="connsiteY6" fmla="*/ 2368629 h 2723181"/>
                <a:gd name="connsiteX7" fmla="*/ 2985721 w 3169578"/>
                <a:gd name="connsiteY7" fmla="*/ 1294571 h 2723181"/>
                <a:gd name="connsiteX8" fmla="*/ 2303550 w 3169578"/>
                <a:gd name="connsiteY8" fmla="*/ 1134915 h 2723181"/>
                <a:gd name="connsiteX9" fmla="*/ 489264 w 3169578"/>
                <a:gd name="connsiteY9" fmla="*/ 1468743 h 2723181"/>
                <a:gd name="connsiteX10" fmla="*/ 24806 w 3169578"/>
                <a:gd name="connsiteY10" fmla="*/ 2528286 h 2723181"/>
                <a:gd name="connsiteX11" fmla="*/ 1055321 w 3169578"/>
                <a:gd name="connsiteY11" fmla="*/ 2658914 h 2723181"/>
                <a:gd name="connsiteX0" fmla="*/ 1116894 w 3173094"/>
                <a:gd name="connsiteY0" fmla="*/ 2745999 h 2793151"/>
                <a:gd name="connsiteX1" fmla="*/ 1871637 w 3173094"/>
                <a:gd name="connsiteY1" fmla="*/ 1802572 h 2793151"/>
                <a:gd name="connsiteX2" fmla="*/ 2045808 w 3173094"/>
                <a:gd name="connsiteY2" fmla="*/ 380172 h 2793151"/>
                <a:gd name="connsiteX3" fmla="*/ 1160437 w 3173094"/>
                <a:gd name="connsiteY3" fmla="*/ 17315 h 2793151"/>
                <a:gd name="connsiteX4" fmla="*/ 463752 w 3173094"/>
                <a:gd name="connsiteY4" fmla="*/ 786572 h 2793151"/>
                <a:gd name="connsiteX5" fmla="*/ 1915179 w 3173094"/>
                <a:gd name="connsiteY5" fmla="*/ 2542799 h 2793151"/>
                <a:gd name="connsiteX6" fmla="*/ 3090838 w 3173094"/>
                <a:gd name="connsiteY6" fmla="*/ 2368629 h 2793151"/>
                <a:gd name="connsiteX7" fmla="*/ 2989237 w 3173094"/>
                <a:gd name="connsiteY7" fmla="*/ 1294571 h 2793151"/>
                <a:gd name="connsiteX8" fmla="*/ 2307066 w 3173094"/>
                <a:gd name="connsiteY8" fmla="*/ 1134915 h 2793151"/>
                <a:gd name="connsiteX9" fmla="*/ 492780 w 3173094"/>
                <a:gd name="connsiteY9" fmla="*/ 1468743 h 2793151"/>
                <a:gd name="connsiteX10" fmla="*/ 28322 w 3173094"/>
                <a:gd name="connsiteY10" fmla="*/ 2528286 h 2793151"/>
                <a:gd name="connsiteX11" fmla="*/ 1116894 w 3173094"/>
                <a:gd name="connsiteY11" fmla="*/ 2745999 h 2793151"/>
                <a:gd name="connsiteX0" fmla="*/ 1116894 w 3097636"/>
                <a:gd name="connsiteY0" fmla="*/ 2745999 h 2793151"/>
                <a:gd name="connsiteX1" fmla="*/ 1871637 w 3097636"/>
                <a:gd name="connsiteY1" fmla="*/ 1802572 h 2793151"/>
                <a:gd name="connsiteX2" fmla="*/ 2045808 w 3097636"/>
                <a:gd name="connsiteY2" fmla="*/ 380172 h 2793151"/>
                <a:gd name="connsiteX3" fmla="*/ 1160437 w 3097636"/>
                <a:gd name="connsiteY3" fmla="*/ 17315 h 2793151"/>
                <a:gd name="connsiteX4" fmla="*/ 463752 w 3097636"/>
                <a:gd name="connsiteY4" fmla="*/ 786572 h 2793151"/>
                <a:gd name="connsiteX5" fmla="*/ 1915179 w 3097636"/>
                <a:gd name="connsiteY5" fmla="*/ 2542799 h 2793151"/>
                <a:gd name="connsiteX6" fmla="*/ 3090838 w 3097636"/>
                <a:gd name="connsiteY6" fmla="*/ 2368629 h 2793151"/>
                <a:gd name="connsiteX7" fmla="*/ 2307066 w 3097636"/>
                <a:gd name="connsiteY7" fmla="*/ 1134915 h 2793151"/>
                <a:gd name="connsiteX8" fmla="*/ 492780 w 3097636"/>
                <a:gd name="connsiteY8" fmla="*/ 1468743 h 2793151"/>
                <a:gd name="connsiteX9" fmla="*/ 28322 w 3097636"/>
                <a:gd name="connsiteY9" fmla="*/ 2528286 h 2793151"/>
                <a:gd name="connsiteX10" fmla="*/ 1116894 w 3097636"/>
                <a:gd name="connsiteY10" fmla="*/ 2745999 h 2793151"/>
                <a:gd name="connsiteX0" fmla="*/ 1116894 w 3026042"/>
                <a:gd name="connsiteY0" fmla="*/ 2745999 h 2793151"/>
                <a:gd name="connsiteX1" fmla="*/ 1871637 w 3026042"/>
                <a:gd name="connsiteY1" fmla="*/ 1802572 h 2793151"/>
                <a:gd name="connsiteX2" fmla="*/ 2045808 w 3026042"/>
                <a:gd name="connsiteY2" fmla="*/ 380172 h 2793151"/>
                <a:gd name="connsiteX3" fmla="*/ 1160437 w 3026042"/>
                <a:gd name="connsiteY3" fmla="*/ 17315 h 2793151"/>
                <a:gd name="connsiteX4" fmla="*/ 463752 w 3026042"/>
                <a:gd name="connsiteY4" fmla="*/ 786572 h 2793151"/>
                <a:gd name="connsiteX5" fmla="*/ 1915179 w 3026042"/>
                <a:gd name="connsiteY5" fmla="*/ 2542799 h 2793151"/>
                <a:gd name="connsiteX6" fmla="*/ 3018267 w 3026042"/>
                <a:gd name="connsiteY6" fmla="*/ 2179943 h 2793151"/>
                <a:gd name="connsiteX7" fmla="*/ 2307066 w 3026042"/>
                <a:gd name="connsiteY7" fmla="*/ 1134915 h 2793151"/>
                <a:gd name="connsiteX8" fmla="*/ 492780 w 3026042"/>
                <a:gd name="connsiteY8" fmla="*/ 1468743 h 2793151"/>
                <a:gd name="connsiteX9" fmla="*/ 28322 w 3026042"/>
                <a:gd name="connsiteY9" fmla="*/ 2528286 h 2793151"/>
                <a:gd name="connsiteX10" fmla="*/ 1116894 w 3026042"/>
                <a:gd name="connsiteY10" fmla="*/ 2745999 h 279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6042" h="2793151">
                  <a:moveTo>
                    <a:pt x="1116894" y="2745999"/>
                  </a:moveTo>
                  <a:cubicBezTo>
                    <a:pt x="1424113" y="2625047"/>
                    <a:pt x="1716818" y="2196876"/>
                    <a:pt x="1871637" y="1802572"/>
                  </a:cubicBezTo>
                  <a:cubicBezTo>
                    <a:pt x="2026456" y="1408268"/>
                    <a:pt x="2164341" y="677715"/>
                    <a:pt x="2045808" y="380172"/>
                  </a:cubicBezTo>
                  <a:cubicBezTo>
                    <a:pt x="1927275" y="82629"/>
                    <a:pt x="1424113" y="-50418"/>
                    <a:pt x="1160437" y="17315"/>
                  </a:cubicBezTo>
                  <a:cubicBezTo>
                    <a:pt x="896761" y="85048"/>
                    <a:pt x="337962" y="365658"/>
                    <a:pt x="463752" y="786572"/>
                  </a:cubicBezTo>
                  <a:cubicBezTo>
                    <a:pt x="589542" y="1207486"/>
                    <a:pt x="1489427" y="2310571"/>
                    <a:pt x="1915179" y="2542799"/>
                  </a:cubicBezTo>
                  <a:cubicBezTo>
                    <a:pt x="2340932" y="2775028"/>
                    <a:pt x="2952953" y="2414590"/>
                    <a:pt x="3018267" y="2179943"/>
                  </a:cubicBezTo>
                  <a:cubicBezTo>
                    <a:pt x="3083581" y="1945296"/>
                    <a:pt x="2727980" y="1253448"/>
                    <a:pt x="2307066" y="1134915"/>
                  </a:cubicBezTo>
                  <a:cubicBezTo>
                    <a:pt x="1886152" y="1016382"/>
                    <a:pt x="872571" y="1236515"/>
                    <a:pt x="492780" y="1468743"/>
                  </a:cubicBezTo>
                  <a:cubicBezTo>
                    <a:pt x="112989" y="1700971"/>
                    <a:pt x="-75697" y="2315410"/>
                    <a:pt x="28322" y="2528286"/>
                  </a:cubicBezTo>
                  <a:cubicBezTo>
                    <a:pt x="132341" y="2741162"/>
                    <a:pt x="809675" y="2866951"/>
                    <a:pt x="1116894" y="2745999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 rot="20372843">
              <a:off x="4975748" y="2004787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 rot="20300472">
              <a:off x="5717595" y="2070520"/>
              <a:ext cx="62763" cy="82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 rot="581775">
              <a:off x="7007477" y="1792952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 rot="547983">
              <a:off x="6877510" y="1786556"/>
              <a:ext cx="98176" cy="70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 rot="2567498">
              <a:off x="6446375" y="2962405"/>
              <a:ext cx="81722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 rot="18461654">
              <a:off x="5998196" y="2935472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2598204" y="3562915"/>
            <a:ext cx="3026042" cy="2793151"/>
            <a:chOff x="2598204" y="3562915"/>
            <a:chExt cx="3026042" cy="2793151"/>
          </a:xfrm>
        </p:grpSpPr>
        <p:sp>
          <p:nvSpPr>
            <p:cNvPr id="18" name="Freihandform 17"/>
            <p:cNvSpPr/>
            <p:nvPr/>
          </p:nvSpPr>
          <p:spPr>
            <a:xfrm>
              <a:off x="2598204" y="3562915"/>
              <a:ext cx="3026042" cy="2793151"/>
            </a:xfrm>
            <a:custGeom>
              <a:avLst/>
              <a:gdLst>
                <a:gd name="connsiteX0" fmla="*/ 1058435 w 3479573"/>
                <a:gd name="connsiteY0" fmla="*/ 2361494 h 3327027"/>
                <a:gd name="connsiteX1" fmla="*/ 1798663 w 3479573"/>
                <a:gd name="connsiteY1" fmla="*/ 1592237 h 3327027"/>
                <a:gd name="connsiteX2" fmla="*/ 1798663 w 3479573"/>
                <a:gd name="connsiteY2" fmla="*/ 431094 h 3327027"/>
                <a:gd name="connsiteX3" fmla="*/ 971349 w 3479573"/>
                <a:gd name="connsiteY3" fmla="*/ 10180 h 3327027"/>
                <a:gd name="connsiteX4" fmla="*/ 463349 w 3479573"/>
                <a:gd name="connsiteY4" fmla="*/ 793951 h 3327027"/>
                <a:gd name="connsiteX5" fmla="*/ 2147006 w 3479573"/>
                <a:gd name="connsiteY5" fmla="*/ 2738865 h 3327027"/>
                <a:gd name="connsiteX6" fmla="*/ 3438778 w 3479573"/>
                <a:gd name="connsiteY6" fmla="*/ 2114751 h 3327027"/>
                <a:gd name="connsiteX7" fmla="*/ 3090435 w 3479573"/>
                <a:gd name="connsiteY7" fmla="*/ 1200351 h 3327027"/>
                <a:gd name="connsiteX8" fmla="*/ 2422778 w 3479573"/>
                <a:gd name="connsiteY8" fmla="*/ 1069723 h 3327027"/>
                <a:gd name="connsiteX9" fmla="*/ 608492 w 3479573"/>
                <a:gd name="connsiteY9" fmla="*/ 1403551 h 3327027"/>
                <a:gd name="connsiteX10" fmla="*/ 27920 w 3479573"/>
                <a:gd name="connsiteY10" fmla="*/ 2303437 h 3327027"/>
                <a:gd name="connsiteX11" fmla="*/ 158549 w 3479573"/>
                <a:gd name="connsiteY11" fmla="*/ 3290408 h 3327027"/>
                <a:gd name="connsiteX12" fmla="*/ 739120 w 3479573"/>
                <a:gd name="connsiteY12" fmla="*/ 3043665 h 3327027"/>
                <a:gd name="connsiteX13" fmla="*/ 1058435 w 3479573"/>
                <a:gd name="connsiteY13" fmla="*/ 2361494 h 3327027"/>
                <a:gd name="connsiteX0" fmla="*/ 1058435 w 3479573"/>
                <a:gd name="connsiteY0" fmla="*/ 2418042 h 3383575"/>
                <a:gd name="connsiteX1" fmla="*/ 1798663 w 3479573"/>
                <a:gd name="connsiteY1" fmla="*/ 1648785 h 3383575"/>
                <a:gd name="connsiteX2" fmla="*/ 1798663 w 3479573"/>
                <a:gd name="connsiteY2" fmla="*/ 487642 h 3383575"/>
                <a:gd name="connsiteX3" fmla="*/ 1276149 w 3479573"/>
                <a:gd name="connsiteY3" fmla="*/ 8671 h 3383575"/>
                <a:gd name="connsiteX4" fmla="*/ 463349 w 3479573"/>
                <a:gd name="connsiteY4" fmla="*/ 850499 h 3383575"/>
                <a:gd name="connsiteX5" fmla="*/ 2147006 w 3479573"/>
                <a:gd name="connsiteY5" fmla="*/ 2795413 h 3383575"/>
                <a:gd name="connsiteX6" fmla="*/ 3438778 w 3479573"/>
                <a:gd name="connsiteY6" fmla="*/ 2171299 h 3383575"/>
                <a:gd name="connsiteX7" fmla="*/ 3090435 w 3479573"/>
                <a:gd name="connsiteY7" fmla="*/ 1256899 h 3383575"/>
                <a:gd name="connsiteX8" fmla="*/ 2422778 w 3479573"/>
                <a:gd name="connsiteY8" fmla="*/ 1126271 h 3383575"/>
                <a:gd name="connsiteX9" fmla="*/ 608492 w 3479573"/>
                <a:gd name="connsiteY9" fmla="*/ 1460099 h 3383575"/>
                <a:gd name="connsiteX10" fmla="*/ 27920 w 3479573"/>
                <a:gd name="connsiteY10" fmla="*/ 2359985 h 3383575"/>
                <a:gd name="connsiteX11" fmla="*/ 158549 w 3479573"/>
                <a:gd name="connsiteY11" fmla="*/ 3346956 h 3383575"/>
                <a:gd name="connsiteX12" fmla="*/ 739120 w 3479573"/>
                <a:gd name="connsiteY12" fmla="*/ 3100213 h 3383575"/>
                <a:gd name="connsiteX13" fmla="*/ 1058435 w 3479573"/>
                <a:gd name="connsiteY13" fmla="*/ 2418042 h 3383575"/>
                <a:gd name="connsiteX0" fmla="*/ 1058435 w 3479573"/>
                <a:gd name="connsiteY0" fmla="*/ 2412182 h 3377715"/>
                <a:gd name="connsiteX1" fmla="*/ 1798663 w 3479573"/>
                <a:gd name="connsiteY1" fmla="*/ 1642925 h 3377715"/>
                <a:gd name="connsiteX2" fmla="*/ 1798663 w 3479573"/>
                <a:gd name="connsiteY2" fmla="*/ 481782 h 3377715"/>
                <a:gd name="connsiteX3" fmla="*/ 1276149 w 3479573"/>
                <a:gd name="connsiteY3" fmla="*/ 2811 h 3377715"/>
                <a:gd name="connsiteX4" fmla="*/ 463349 w 3479573"/>
                <a:gd name="connsiteY4" fmla="*/ 844639 h 3377715"/>
                <a:gd name="connsiteX5" fmla="*/ 2147006 w 3479573"/>
                <a:gd name="connsiteY5" fmla="*/ 2789553 h 3377715"/>
                <a:gd name="connsiteX6" fmla="*/ 3438778 w 3479573"/>
                <a:gd name="connsiteY6" fmla="*/ 2165439 h 3377715"/>
                <a:gd name="connsiteX7" fmla="*/ 3090435 w 3479573"/>
                <a:gd name="connsiteY7" fmla="*/ 1251039 h 3377715"/>
                <a:gd name="connsiteX8" fmla="*/ 2422778 w 3479573"/>
                <a:gd name="connsiteY8" fmla="*/ 1120411 h 3377715"/>
                <a:gd name="connsiteX9" fmla="*/ 608492 w 3479573"/>
                <a:gd name="connsiteY9" fmla="*/ 1454239 h 3377715"/>
                <a:gd name="connsiteX10" fmla="*/ 27920 w 3479573"/>
                <a:gd name="connsiteY10" fmla="*/ 2354125 h 3377715"/>
                <a:gd name="connsiteX11" fmla="*/ 158549 w 3479573"/>
                <a:gd name="connsiteY11" fmla="*/ 3341096 h 3377715"/>
                <a:gd name="connsiteX12" fmla="*/ 739120 w 3479573"/>
                <a:gd name="connsiteY12" fmla="*/ 3094353 h 3377715"/>
                <a:gd name="connsiteX13" fmla="*/ 1058435 w 3479573"/>
                <a:gd name="connsiteY13" fmla="*/ 2412182 h 3377715"/>
                <a:gd name="connsiteX0" fmla="*/ 1058435 w 3479573"/>
                <a:gd name="connsiteY0" fmla="*/ 2413425 h 3378958"/>
                <a:gd name="connsiteX1" fmla="*/ 1798663 w 3479573"/>
                <a:gd name="connsiteY1" fmla="*/ 1644168 h 3378958"/>
                <a:gd name="connsiteX2" fmla="*/ 1798663 w 3479573"/>
                <a:gd name="connsiteY2" fmla="*/ 483025 h 3378958"/>
                <a:gd name="connsiteX3" fmla="*/ 1276149 w 3479573"/>
                <a:gd name="connsiteY3" fmla="*/ 4054 h 3378958"/>
                <a:gd name="connsiteX4" fmla="*/ 811692 w 3479573"/>
                <a:gd name="connsiteY4" fmla="*/ 715254 h 3378958"/>
                <a:gd name="connsiteX5" fmla="*/ 2147006 w 3479573"/>
                <a:gd name="connsiteY5" fmla="*/ 2790796 h 3378958"/>
                <a:gd name="connsiteX6" fmla="*/ 3438778 w 3479573"/>
                <a:gd name="connsiteY6" fmla="*/ 2166682 h 3378958"/>
                <a:gd name="connsiteX7" fmla="*/ 3090435 w 3479573"/>
                <a:gd name="connsiteY7" fmla="*/ 1252282 h 3378958"/>
                <a:gd name="connsiteX8" fmla="*/ 2422778 w 3479573"/>
                <a:gd name="connsiteY8" fmla="*/ 1121654 h 3378958"/>
                <a:gd name="connsiteX9" fmla="*/ 608492 w 3479573"/>
                <a:gd name="connsiteY9" fmla="*/ 1455482 h 3378958"/>
                <a:gd name="connsiteX10" fmla="*/ 27920 w 3479573"/>
                <a:gd name="connsiteY10" fmla="*/ 2355368 h 3378958"/>
                <a:gd name="connsiteX11" fmla="*/ 158549 w 3479573"/>
                <a:gd name="connsiteY11" fmla="*/ 3342339 h 3378958"/>
                <a:gd name="connsiteX12" fmla="*/ 739120 w 3479573"/>
                <a:gd name="connsiteY12" fmla="*/ 3095596 h 3378958"/>
                <a:gd name="connsiteX13" fmla="*/ 1058435 w 3479573"/>
                <a:gd name="connsiteY13" fmla="*/ 2413425 h 3378958"/>
                <a:gd name="connsiteX0" fmla="*/ 1058435 w 3479573"/>
                <a:gd name="connsiteY0" fmla="*/ 2413425 h 3342444"/>
                <a:gd name="connsiteX1" fmla="*/ 1798663 w 3479573"/>
                <a:gd name="connsiteY1" fmla="*/ 1644168 h 3342444"/>
                <a:gd name="connsiteX2" fmla="*/ 1798663 w 3479573"/>
                <a:gd name="connsiteY2" fmla="*/ 483025 h 3342444"/>
                <a:gd name="connsiteX3" fmla="*/ 1276149 w 3479573"/>
                <a:gd name="connsiteY3" fmla="*/ 4054 h 3342444"/>
                <a:gd name="connsiteX4" fmla="*/ 811692 w 3479573"/>
                <a:gd name="connsiteY4" fmla="*/ 715254 h 3342444"/>
                <a:gd name="connsiteX5" fmla="*/ 2147006 w 3479573"/>
                <a:gd name="connsiteY5" fmla="*/ 2790796 h 3342444"/>
                <a:gd name="connsiteX6" fmla="*/ 3438778 w 3479573"/>
                <a:gd name="connsiteY6" fmla="*/ 2166682 h 3342444"/>
                <a:gd name="connsiteX7" fmla="*/ 3090435 w 3479573"/>
                <a:gd name="connsiteY7" fmla="*/ 1252282 h 3342444"/>
                <a:gd name="connsiteX8" fmla="*/ 2422778 w 3479573"/>
                <a:gd name="connsiteY8" fmla="*/ 1121654 h 3342444"/>
                <a:gd name="connsiteX9" fmla="*/ 608492 w 3479573"/>
                <a:gd name="connsiteY9" fmla="*/ 1455482 h 3342444"/>
                <a:gd name="connsiteX10" fmla="*/ 27920 w 3479573"/>
                <a:gd name="connsiteY10" fmla="*/ 2355368 h 3342444"/>
                <a:gd name="connsiteX11" fmla="*/ 158549 w 3479573"/>
                <a:gd name="connsiteY11" fmla="*/ 3342339 h 3342444"/>
                <a:gd name="connsiteX12" fmla="*/ 1058435 w 3479573"/>
                <a:gd name="connsiteY12" fmla="*/ 2413425 h 3342444"/>
                <a:gd name="connsiteX0" fmla="*/ 1030515 w 3451653"/>
                <a:gd name="connsiteY0" fmla="*/ 2413425 h 2846449"/>
                <a:gd name="connsiteX1" fmla="*/ 1770743 w 3451653"/>
                <a:gd name="connsiteY1" fmla="*/ 1644168 h 2846449"/>
                <a:gd name="connsiteX2" fmla="*/ 1770743 w 3451653"/>
                <a:gd name="connsiteY2" fmla="*/ 483025 h 2846449"/>
                <a:gd name="connsiteX3" fmla="*/ 1248229 w 3451653"/>
                <a:gd name="connsiteY3" fmla="*/ 4054 h 2846449"/>
                <a:gd name="connsiteX4" fmla="*/ 783772 w 3451653"/>
                <a:gd name="connsiteY4" fmla="*/ 715254 h 2846449"/>
                <a:gd name="connsiteX5" fmla="*/ 2119086 w 3451653"/>
                <a:gd name="connsiteY5" fmla="*/ 2790796 h 2846449"/>
                <a:gd name="connsiteX6" fmla="*/ 3410858 w 3451653"/>
                <a:gd name="connsiteY6" fmla="*/ 2166682 h 2846449"/>
                <a:gd name="connsiteX7" fmla="*/ 3062515 w 3451653"/>
                <a:gd name="connsiteY7" fmla="*/ 1252282 h 2846449"/>
                <a:gd name="connsiteX8" fmla="*/ 2394858 w 3451653"/>
                <a:gd name="connsiteY8" fmla="*/ 1121654 h 2846449"/>
                <a:gd name="connsiteX9" fmla="*/ 580572 w 3451653"/>
                <a:gd name="connsiteY9" fmla="*/ 1455482 h 2846449"/>
                <a:gd name="connsiteX10" fmla="*/ 0 w 3451653"/>
                <a:gd name="connsiteY10" fmla="*/ 2355368 h 2846449"/>
                <a:gd name="connsiteX11" fmla="*/ 1030515 w 3451653"/>
                <a:gd name="connsiteY11" fmla="*/ 2413425 h 2846449"/>
                <a:gd name="connsiteX0" fmla="*/ 870858 w 3291996"/>
                <a:gd name="connsiteY0" fmla="*/ 2413425 h 2846449"/>
                <a:gd name="connsiteX1" fmla="*/ 1611086 w 3291996"/>
                <a:gd name="connsiteY1" fmla="*/ 1644168 h 2846449"/>
                <a:gd name="connsiteX2" fmla="*/ 1611086 w 3291996"/>
                <a:gd name="connsiteY2" fmla="*/ 483025 h 2846449"/>
                <a:gd name="connsiteX3" fmla="*/ 1088572 w 3291996"/>
                <a:gd name="connsiteY3" fmla="*/ 4054 h 2846449"/>
                <a:gd name="connsiteX4" fmla="*/ 624115 w 3291996"/>
                <a:gd name="connsiteY4" fmla="*/ 715254 h 2846449"/>
                <a:gd name="connsiteX5" fmla="*/ 1959429 w 3291996"/>
                <a:gd name="connsiteY5" fmla="*/ 2790796 h 2846449"/>
                <a:gd name="connsiteX6" fmla="*/ 3251201 w 3291996"/>
                <a:gd name="connsiteY6" fmla="*/ 2166682 h 2846449"/>
                <a:gd name="connsiteX7" fmla="*/ 2902858 w 3291996"/>
                <a:gd name="connsiteY7" fmla="*/ 1252282 h 2846449"/>
                <a:gd name="connsiteX8" fmla="*/ 2235201 w 3291996"/>
                <a:gd name="connsiteY8" fmla="*/ 1121654 h 2846449"/>
                <a:gd name="connsiteX9" fmla="*/ 420915 w 3291996"/>
                <a:gd name="connsiteY9" fmla="*/ 1455482 h 2846449"/>
                <a:gd name="connsiteX10" fmla="*/ 0 w 3291996"/>
                <a:gd name="connsiteY10" fmla="*/ 2311825 h 2846449"/>
                <a:gd name="connsiteX11" fmla="*/ 870858 w 3291996"/>
                <a:gd name="connsiteY11" fmla="*/ 2413425 h 2846449"/>
                <a:gd name="connsiteX0" fmla="*/ 930127 w 3351265"/>
                <a:gd name="connsiteY0" fmla="*/ 2413425 h 2846449"/>
                <a:gd name="connsiteX1" fmla="*/ 1670355 w 3351265"/>
                <a:gd name="connsiteY1" fmla="*/ 1644168 h 2846449"/>
                <a:gd name="connsiteX2" fmla="*/ 1670355 w 3351265"/>
                <a:gd name="connsiteY2" fmla="*/ 483025 h 2846449"/>
                <a:gd name="connsiteX3" fmla="*/ 1147841 w 3351265"/>
                <a:gd name="connsiteY3" fmla="*/ 4054 h 2846449"/>
                <a:gd name="connsiteX4" fmla="*/ 683384 w 3351265"/>
                <a:gd name="connsiteY4" fmla="*/ 715254 h 2846449"/>
                <a:gd name="connsiteX5" fmla="*/ 2018698 w 3351265"/>
                <a:gd name="connsiteY5" fmla="*/ 2790796 h 2846449"/>
                <a:gd name="connsiteX6" fmla="*/ 3310470 w 3351265"/>
                <a:gd name="connsiteY6" fmla="*/ 2166682 h 2846449"/>
                <a:gd name="connsiteX7" fmla="*/ 2962127 w 3351265"/>
                <a:gd name="connsiteY7" fmla="*/ 1252282 h 2846449"/>
                <a:gd name="connsiteX8" fmla="*/ 2294470 w 3351265"/>
                <a:gd name="connsiteY8" fmla="*/ 1121654 h 2846449"/>
                <a:gd name="connsiteX9" fmla="*/ 480184 w 3351265"/>
                <a:gd name="connsiteY9" fmla="*/ 1455482 h 2846449"/>
                <a:gd name="connsiteX10" fmla="*/ 59269 w 3351265"/>
                <a:gd name="connsiteY10" fmla="*/ 2311825 h 2846449"/>
                <a:gd name="connsiteX11" fmla="*/ 930127 w 3351265"/>
                <a:gd name="connsiteY11" fmla="*/ 2413425 h 2846449"/>
                <a:gd name="connsiteX0" fmla="*/ 930127 w 3350384"/>
                <a:gd name="connsiteY0" fmla="*/ 2413425 h 2533339"/>
                <a:gd name="connsiteX1" fmla="*/ 1670355 w 3350384"/>
                <a:gd name="connsiteY1" fmla="*/ 1644168 h 2533339"/>
                <a:gd name="connsiteX2" fmla="*/ 1670355 w 3350384"/>
                <a:gd name="connsiteY2" fmla="*/ 483025 h 2533339"/>
                <a:gd name="connsiteX3" fmla="*/ 1147841 w 3350384"/>
                <a:gd name="connsiteY3" fmla="*/ 4054 h 2533339"/>
                <a:gd name="connsiteX4" fmla="*/ 683384 w 3350384"/>
                <a:gd name="connsiteY4" fmla="*/ 715254 h 2533339"/>
                <a:gd name="connsiteX5" fmla="*/ 2033212 w 3350384"/>
                <a:gd name="connsiteY5" fmla="*/ 2369881 h 2533339"/>
                <a:gd name="connsiteX6" fmla="*/ 3310470 w 3350384"/>
                <a:gd name="connsiteY6" fmla="*/ 2166682 h 2533339"/>
                <a:gd name="connsiteX7" fmla="*/ 2962127 w 3350384"/>
                <a:gd name="connsiteY7" fmla="*/ 1252282 h 2533339"/>
                <a:gd name="connsiteX8" fmla="*/ 2294470 w 3350384"/>
                <a:gd name="connsiteY8" fmla="*/ 1121654 h 2533339"/>
                <a:gd name="connsiteX9" fmla="*/ 480184 w 3350384"/>
                <a:gd name="connsiteY9" fmla="*/ 1455482 h 2533339"/>
                <a:gd name="connsiteX10" fmla="*/ 59269 w 3350384"/>
                <a:gd name="connsiteY10" fmla="*/ 2311825 h 2533339"/>
                <a:gd name="connsiteX11" fmla="*/ 930127 w 3350384"/>
                <a:gd name="connsiteY11" fmla="*/ 2413425 h 2533339"/>
                <a:gd name="connsiteX0" fmla="*/ 930127 w 3002678"/>
                <a:gd name="connsiteY0" fmla="*/ 2413425 h 2533339"/>
                <a:gd name="connsiteX1" fmla="*/ 1670355 w 3002678"/>
                <a:gd name="connsiteY1" fmla="*/ 1644168 h 2533339"/>
                <a:gd name="connsiteX2" fmla="*/ 1670355 w 3002678"/>
                <a:gd name="connsiteY2" fmla="*/ 483025 h 2533339"/>
                <a:gd name="connsiteX3" fmla="*/ 1147841 w 3002678"/>
                <a:gd name="connsiteY3" fmla="*/ 4054 h 2533339"/>
                <a:gd name="connsiteX4" fmla="*/ 683384 w 3002678"/>
                <a:gd name="connsiteY4" fmla="*/ 715254 h 2533339"/>
                <a:gd name="connsiteX5" fmla="*/ 2033212 w 3002678"/>
                <a:gd name="connsiteY5" fmla="*/ 2369881 h 2533339"/>
                <a:gd name="connsiteX6" fmla="*/ 2831499 w 3002678"/>
                <a:gd name="connsiteY6" fmla="*/ 2007025 h 2533339"/>
                <a:gd name="connsiteX7" fmla="*/ 2962127 w 3002678"/>
                <a:gd name="connsiteY7" fmla="*/ 1252282 h 2533339"/>
                <a:gd name="connsiteX8" fmla="*/ 2294470 w 3002678"/>
                <a:gd name="connsiteY8" fmla="*/ 1121654 h 2533339"/>
                <a:gd name="connsiteX9" fmla="*/ 480184 w 3002678"/>
                <a:gd name="connsiteY9" fmla="*/ 1455482 h 2533339"/>
                <a:gd name="connsiteX10" fmla="*/ 59269 w 3002678"/>
                <a:gd name="connsiteY10" fmla="*/ 2311825 h 2533339"/>
                <a:gd name="connsiteX11" fmla="*/ 930127 w 3002678"/>
                <a:gd name="connsiteY11" fmla="*/ 2413425 h 2533339"/>
                <a:gd name="connsiteX0" fmla="*/ 930127 w 3014521"/>
                <a:gd name="connsiteY0" fmla="*/ 2413425 h 2533339"/>
                <a:gd name="connsiteX1" fmla="*/ 1670355 w 3014521"/>
                <a:gd name="connsiteY1" fmla="*/ 1644168 h 2533339"/>
                <a:gd name="connsiteX2" fmla="*/ 1670355 w 3014521"/>
                <a:gd name="connsiteY2" fmla="*/ 483025 h 2533339"/>
                <a:gd name="connsiteX3" fmla="*/ 1147841 w 3014521"/>
                <a:gd name="connsiteY3" fmla="*/ 4054 h 2533339"/>
                <a:gd name="connsiteX4" fmla="*/ 683384 w 3014521"/>
                <a:gd name="connsiteY4" fmla="*/ 715254 h 2533339"/>
                <a:gd name="connsiteX5" fmla="*/ 2033212 w 3014521"/>
                <a:gd name="connsiteY5" fmla="*/ 2369881 h 2533339"/>
                <a:gd name="connsiteX6" fmla="*/ 2831499 w 3014521"/>
                <a:gd name="connsiteY6" fmla="*/ 2007025 h 2533339"/>
                <a:gd name="connsiteX7" fmla="*/ 2976641 w 3014521"/>
                <a:gd name="connsiteY7" fmla="*/ 1281310 h 2533339"/>
                <a:gd name="connsiteX8" fmla="*/ 2294470 w 3014521"/>
                <a:gd name="connsiteY8" fmla="*/ 1121654 h 2533339"/>
                <a:gd name="connsiteX9" fmla="*/ 480184 w 3014521"/>
                <a:gd name="connsiteY9" fmla="*/ 1455482 h 2533339"/>
                <a:gd name="connsiteX10" fmla="*/ 59269 w 3014521"/>
                <a:gd name="connsiteY10" fmla="*/ 2311825 h 2533339"/>
                <a:gd name="connsiteX11" fmla="*/ 930127 w 3014521"/>
                <a:gd name="connsiteY11" fmla="*/ 2413425 h 2533339"/>
                <a:gd name="connsiteX0" fmla="*/ 930127 w 3018698"/>
                <a:gd name="connsiteY0" fmla="*/ 2413425 h 2580051"/>
                <a:gd name="connsiteX1" fmla="*/ 1670355 w 3018698"/>
                <a:gd name="connsiteY1" fmla="*/ 1644168 h 2580051"/>
                <a:gd name="connsiteX2" fmla="*/ 1670355 w 3018698"/>
                <a:gd name="connsiteY2" fmla="*/ 483025 h 2580051"/>
                <a:gd name="connsiteX3" fmla="*/ 1147841 w 3018698"/>
                <a:gd name="connsiteY3" fmla="*/ 4054 h 2580051"/>
                <a:gd name="connsiteX4" fmla="*/ 683384 w 3018698"/>
                <a:gd name="connsiteY4" fmla="*/ 715254 h 2580051"/>
                <a:gd name="connsiteX5" fmla="*/ 1902583 w 3018698"/>
                <a:gd name="connsiteY5" fmla="*/ 2529538 h 2580051"/>
                <a:gd name="connsiteX6" fmla="*/ 2831499 w 3018698"/>
                <a:gd name="connsiteY6" fmla="*/ 2007025 h 2580051"/>
                <a:gd name="connsiteX7" fmla="*/ 2976641 w 3018698"/>
                <a:gd name="connsiteY7" fmla="*/ 1281310 h 2580051"/>
                <a:gd name="connsiteX8" fmla="*/ 2294470 w 3018698"/>
                <a:gd name="connsiteY8" fmla="*/ 1121654 h 2580051"/>
                <a:gd name="connsiteX9" fmla="*/ 480184 w 3018698"/>
                <a:gd name="connsiteY9" fmla="*/ 1455482 h 2580051"/>
                <a:gd name="connsiteX10" fmla="*/ 59269 w 3018698"/>
                <a:gd name="connsiteY10" fmla="*/ 2311825 h 2580051"/>
                <a:gd name="connsiteX11" fmla="*/ 930127 w 3018698"/>
                <a:gd name="connsiteY11" fmla="*/ 2413425 h 2580051"/>
                <a:gd name="connsiteX0" fmla="*/ 930127 w 3160498"/>
                <a:gd name="connsiteY0" fmla="*/ 2413425 h 2652249"/>
                <a:gd name="connsiteX1" fmla="*/ 1670355 w 3160498"/>
                <a:gd name="connsiteY1" fmla="*/ 1644168 h 2652249"/>
                <a:gd name="connsiteX2" fmla="*/ 1670355 w 3160498"/>
                <a:gd name="connsiteY2" fmla="*/ 483025 h 2652249"/>
                <a:gd name="connsiteX3" fmla="*/ 1147841 w 3160498"/>
                <a:gd name="connsiteY3" fmla="*/ 4054 h 2652249"/>
                <a:gd name="connsiteX4" fmla="*/ 683384 w 3160498"/>
                <a:gd name="connsiteY4" fmla="*/ 715254 h 2652249"/>
                <a:gd name="connsiteX5" fmla="*/ 1902583 w 3160498"/>
                <a:gd name="connsiteY5" fmla="*/ 2529538 h 2652249"/>
                <a:gd name="connsiteX6" fmla="*/ 3078242 w 3160498"/>
                <a:gd name="connsiteY6" fmla="*/ 2355368 h 2652249"/>
                <a:gd name="connsiteX7" fmla="*/ 2976641 w 3160498"/>
                <a:gd name="connsiteY7" fmla="*/ 1281310 h 2652249"/>
                <a:gd name="connsiteX8" fmla="*/ 2294470 w 3160498"/>
                <a:gd name="connsiteY8" fmla="*/ 1121654 h 2652249"/>
                <a:gd name="connsiteX9" fmla="*/ 480184 w 3160498"/>
                <a:gd name="connsiteY9" fmla="*/ 1455482 h 2652249"/>
                <a:gd name="connsiteX10" fmla="*/ 59269 w 3160498"/>
                <a:gd name="connsiteY10" fmla="*/ 2311825 h 2652249"/>
                <a:gd name="connsiteX11" fmla="*/ 930127 w 3160498"/>
                <a:gd name="connsiteY11" fmla="*/ 2413425 h 2652249"/>
                <a:gd name="connsiteX0" fmla="*/ 930127 w 3160498"/>
                <a:gd name="connsiteY0" fmla="*/ 2421899 h 2660723"/>
                <a:gd name="connsiteX1" fmla="*/ 1670355 w 3160498"/>
                <a:gd name="connsiteY1" fmla="*/ 1652642 h 2660723"/>
                <a:gd name="connsiteX2" fmla="*/ 2033212 w 3160498"/>
                <a:gd name="connsiteY2" fmla="*/ 375385 h 2660723"/>
                <a:gd name="connsiteX3" fmla="*/ 1147841 w 3160498"/>
                <a:gd name="connsiteY3" fmla="*/ 12528 h 2660723"/>
                <a:gd name="connsiteX4" fmla="*/ 683384 w 3160498"/>
                <a:gd name="connsiteY4" fmla="*/ 723728 h 2660723"/>
                <a:gd name="connsiteX5" fmla="*/ 1902583 w 3160498"/>
                <a:gd name="connsiteY5" fmla="*/ 2538012 h 2660723"/>
                <a:gd name="connsiteX6" fmla="*/ 3078242 w 3160498"/>
                <a:gd name="connsiteY6" fmla="*/ 2363842 h 2660723"/>
                <a:gd name="connsiteX7" fmla="*/ 2976641 w 3160498"/>
                <a:gd name="connsiteY7" fmla="*/ 1289784 h 2660723"/>
                <a:gd name="connsiteX8" fmla="*/ 2294470 w 3160498"/>
                <a:gd name="connsiteY8" fmla="*/ 1130128 h 2660723"/>
                <a:gd name="connsiteX9" fmla="*/ 480184 w 3160498"/>
                <a:gd name="connsiteY9" fmla="*/ 1463956 h 2660723"/>
                <a:gd name="connsiteX10" fmla="*/ 59269 w 3160498"/>
                <a:gd name="connsiteY10" fmla="*/ 2320299 h 2660723"/>
                <a:gd name="connsiteX11" fmla="*/ 930127 w 3160498"/>
                <a:gd name="connsiteY11" fmla="*/ 2421899 h 2660723"/>
                <a:gd name="connsiteX0" fmla="*/ 930127 w 3160498"/>
                <a:gd name="connsiteY0" fmla="*/ 2425058 h 2659586"/>
                <a:gd name="connsiteX1" fmla="*/ 1670355 w 3160498"/>
                <a:gd name="connsiteY1" fmla="*/ 1655801 h 2659586"/>
                <a:gd name="connsiteX2" fmla="*/ 2033212 w 3160498"/>
                <a:gd name="connsiteY2" fmla="*/ 378544 h 2659586"/>
                <a:gd name="connsiteX3" fmla="*/ 1147841 w 3160498"/>
                <a:gd name="connsiteY3" fmla="*/ 15687 h 2659586"/>
                <a:gd name="connsiteX4" fmla="*/ 451156 w 3160498"/>
                <a:gd name="connsiteY4" fmla="*/ 784944 h 2659586"/>
                <a:gd name="connsiteX5" fmla="*/ 1902583 w 3160498"/>
                <a:gd name="connsiteY5" fmla="*/ 2541171 h 2659586"/>
                <a:gd name="connsiteX6" fmla="*/ 3078242 w 3160498"/>
                <a:gd name="connsiteY6" fmla="*/ 2367001 h 2659586"/>
                <a:gd name="connsiteX7" fmla="*/ 2976641 w 3160498"/>
                <a:gd name="connsiteY7" fmla="*/ 1292943 h 2659586"/>
                <a:gd name="connsiteX8" fmla="*/ 2294470 w 3160498"/>
                <a:gd name="connsiteY8" fmla="*/ 1133287 h 2659586"/>
                <a:gd name="connsiteX9" fmla="*/ 480184 w 3160498"/>
                <a:gd name="connsiteY9" fmla="*/ 1467115 h 2659586"/>
                <a:gd name="connsiteX10" fmla="*/ 59269 w 3160498"/>
                <a:gd name="connsiteY10" fmla="*/ 2323458 h 2659586"/>
                <a:gd name="connsiteX11" fmla="*/ 930127 w 3160498"/>
                <a:gd name="connsiteY11" fmla="*/ 2425058 h 2659586"/>
                <a:gd name="connsiteX0" fmla="*/ 1015188 w 3129445"/>
                <a:gd name="connsiteY0" fmla="*/ 2657286 h 2684997"/>
                <a:gd name="connsiteX1" fmla="*/ 1639302 w 3129445"/>
                <a:gd name="connsiteY1" fmla="*/ 1655801 h 2684997"/>
                <a:gd name="connsiteX2" fmla="*/ 2002159 w 3129445"/>
                <a:gd name="connsiteY2" fmla="*/ 378544 h 2684997"/>
                <a:gd name="connsiteX3" fmla="*/ 1116788 w 3129445"/>
                <a:gd name="connsiteY3" fmla="*/ 15687 h 2684997"/>
                <a:gd name="connsiteX4" fmla="*/ 420103 w 3129445"/>
                <a:gd name="connsiteY4" fmla="*/ 784944 h 2684997"/>
                <a:gd name="connsiteX5" fmla="*/ 1871530 w 3129445"/>
                <a:gd name="connsiteY5" fmla="*/ 2541171 h 2684997"/>
                <a:gd name="connsiteX6" fmla="*/ 3047189 w 3129445"/>
                <a:gd name="connsiteY6" fmla="*/ 2367001 h 2684997"/>
                <a:gd name="connsiteX7" fmla="*/ 2945588 w 3129445"/>
                <a:gd name="connsiteY7" fmla="*/ 1292943 h 2684997"/>
                <a:gd name="connsiteX8" fmla="*/ 2263417 w 3129445"/>
                <a:gd name="connsiteY8" fmla="*/ 1133287 h 2684997"/>
                <a:gd name="connsiteX9" fmla="*/ 449131 w 3129445"/>
                <a:gd name="connsiteY9" fmla="*/ 1467115 h 2684997"/>
                <a:gd name="connsiteX10" fmla="*/ 28216 w 3129445"/>
                <a:gd name="connsiteY10" fmla="*/ 2323458 h 2684997"/>
                <a:gd name="connsiteX11" fmla="*/ 1015188 w 3129445"/>
                <a:gd name="connsiteY11" fmla="*/ 2657286 h 2684997"/>
                <a:gd name="connsiteX0" fmla="*/ 1015188 w 3129445"/>
                <a:gd name="connsiteY0" fmla="*/ 2658914 h 2678337"/>
                <a:gd name="connsiteX1" fmla="*/ 1827988 w 3129445"/>
                <a:gd name="connsiteY1" fmla="*/ 1802572 h 2678337"/>
                <a:gd name="connsiteX2" fmla="*/ 2002159 w 3129445"/>
                <a:gd name="connsiteY2" fmla="*/ 380172 h 2678337"/>
                <a:gd name="connsiteX3" fmla="*/ 1116788 w 3129445"/>
                <a:gd name="connsiteY3" fmla="*/ 17315 h 2678337"/>
                <a:gd name="connsiteX4" fmla="*/ 420103 w 3129445"/>
                <a:gd name="connsiteY4" fmla="*/ 786572 h 2678337"/>
                <a:gd name="connsiteX5" fmla="*/ 1871530 w 3129445"/>
                <a:gd name="connsiteY5" fmla="*/ 2542799 h 2678337"/>
                <a:gd name="connsiteX6" fmla="*/ 3047189 w 3129445"/>
                <a:gd name="connsiteY6" fmla="*/ 2368629 h 2678337"/>
                <a:gd name="connsiteX7" fmla="*/ 2945588 w 3129445"/>
                <a:gd name="connsiteY7" fmla="*/ 1294571 h 2678337"/>
                <a:gd name="connsiteX8" fmla="*/ 2263417 w 3129445"/>
                <a:gd name="connsiteY8" fmla="*/ 1134915 h 2678337"/>
                <a:gd name="connsiteX9" fmla="*/ 449131 w 3129445"/>
                <a:gd name="connsiteY9" fmla="*/ 1468743 h 2678337"/>
                <a:gd name="connsiteX10" fmla="*/ 28216 w 3129445"/>
                <a:gd name="connsiteY10" fmla="*/ 2325086 h 2678337"/>
                <a:gd name="connsiteX11" fmla="*/ 1015188 w 3129445"/>
                <a:gd name="connsiteY11" fmla="*/ 2658914 h 2678337"/>
                <a:gd name="connsiteX0" fmla="*/ 1055321 w 3169578"/>
                <a:gd name="connsiteY0" fmla="*/ 2658914 h 2723181"/>
                <a:gd name="connsiteX1" fmla="*/ 1868121 w 3169578"/>
                <a:gd name="connsiteY1" fmla="*/ 1802572 h 2723181"/>
                <a:gd name="connsiteX2" fmla="*/ 2042292 w 3169578"/>
                <a:gd name="connsiteY2" fmla="*/ 380172 h 2723181"/>
                <a:gd name="connsiteX3" fmla="*/ 1156921 w 3169578"/>
                <a:gd name="connsiteY3" fmla="*/ 17315 h 2723181"/>
                <a:gd name="connsiteX4" fmla="*/ 460236 w 3169578"/>
                <a:gd name="connsiteY4" fmla="*/ 786572 h 2723181"/>
                <a:gd name="connsiteX5" fmla="*/ 1911663 w 3169578"/>
                <a:gd name="connsiteY5" fmla="*/ 2542799 h 2723181"/>
                <a:gd name="connsiteX6" fmla="*/ 3087322 w 3169578"/>
                <a:gd name="connsiteY6" fmla="*/ 2368629 h 2723181"/>
                <a:gd name="connsiteX7" fmla="*/ 2985721 w 3169578"/>
                <a:gd name="connsiteY7" fmla="*/ 1294571 h 2723181"/>
                <a:gd name="connsiteX8" fmla="*/ 2303550 w 3169578"/>
                <a:gd name="connsiteY8" fmla="*/ 1134915 h 2723181"/>
                <a:gd name="connsiteX9" fmla="*/ 489264 w 3169578"/>
                <a:gd name="connsiteY9" fmla="*/ 1468743 h 2723181"/>
                <a:gd name="connsiteX10" fmla="*/ 24806 w 3169578"/>
                <a:gd name="connsiteY10" fmla="*/ 2528286 h 2723181"/>
                <a:gd name="connsiteX11" fmla="*/ 1055321 w 3169578"/>
                <a:gd name="connsiteY11" fmla="*/ 2658914 h 2723181"/>
                <a:gd name="connsiteX0" fmla="*/ 1116894 w 3173094"/>
                <a:gd name="connsiteY0" fmla="*/ 2745999 h 2793151"/>
                <a:gd name="connsiteX1" fmla="*/ 1871637 w 3173094"/>
                <a:gd name="connsiteY1" fmla="*/ 1802572 h 2793151"/>
                <a:gd name="connsiteX2" fmla="*/ 2045808 w 3173094"/>
                <a:gd name="connsiteY2" fmla="*/ 380172 h 2793151"/>
                <a:gd name="connsiteX3" fmla="*/ 1160437 w 3173094"/>
                <a:gd name="connsiteY3" fmla="*/ 17315 h 2793151"/>
                <a:gd name="connsiteX4" fmla="*/ 463752 w 3173094"/>
                <a:gd name="connsiteY4" fmla="*/ 786572 h 2793151"/>
                <a:gd name="connsiteX5" fmla="*/ 1915179 w 3173094"/>
                <a:gd name="connsiteY5" fmla="*/ 2542799 h 2793151"/>
                <a:gd name="connsiteX6" fmla="*/ 3090838 w 3173094"/>
                <a:gd name="connsiteY6" fmla="*/ 2368629 h 2793151"/>
                <a:gd name="connsiteX7" fmla="*/ 2989237 w 3173094"/>
                <a:gd name="connsiteY7" fmla="*/ 1294571 h 2793151"/>
                <a:gd name="connsiteX8" fmla="*/ 2307066 w 3173094"/>
                <a:gd name="connsiteY8" fmla="*/ 1134915 h 2793151"/>
                <a:gd name="connsiteX9" fmla="*/ 492780 w 3173094"/>
                <a:gd name="connsiteY9" fmla="*/ 1468743 h 2793151"/>
                <a:gd name="connsiteX10" fmla="*/ 28322 w 3173094"/>
                <a:gd name="connsiteY10" fmla="*/ 2528286 h 2793151"/>
                <a:gd name="connsiteX11" fmla="*/ 1116894 w 3173094"/>
                <a:gd name="connsiteY11" fmla="*/ 2745999 h 2793151"/>
                <a:gd name="connsiteX0" fmla="*/ 1116894 w 3097636"/>
                <a:gd name="connsiteY0" fmla="*/ 2745999 h 2793151"/>
                <a:gd name="connsiteX1" fmla="*/ 1871637 w 3097636"/>
                <a:gd name="connsiteY1" fmla="*/ 1802572 h 2793151"/>
                <a:gd name="connsiteX2" fmla="*/ 2045808 w 3097636"/>
                <a:gd name="connsiteY2" fmla="*/ 380172 h 2793151"/>
                <a:gd name="connsiteX3" fmla="*/ 1160437 w 3097636"/>
                <a:gd name="connsiteY3" fmla="*/ 17315 h 2793151"/>
                <a:gd name="connsiteX4" fmla="*/ 463752 w 3097636"/>
                <a:gd name="connsiteY4" fmla="*/ 786572 h 2793151"/>
                <a:gd name="connsiteX5" fmla="*/ 1915179 w 3097636"/>
                <a:gd name="connsiteY5" fmla="*/ 2542799 h 2793151"/>
                <a:gd name="connsiteX6" fmla="*/ 3090838 w 3097636"/>
                <a:gd name="connsiteY6" fmla="*/ 2368629 h 2793151"/>
                <a:gd name="connsiteX7" fmla="*/ 2307066 w 3097636"/>
                <a:gd name="connsiteY7" fmla="*/ 1134915 h 2793151"/>
                <a:gd name="connsiteX8" fmla="*/ 492780 w 3097636"/>
                <a:gd name="connsiteY8" fmla="*/ 1468743 h 2793151"/>
                <a:gd name="connsiteX9" fmla="*/ 28322 w 3097636"/>
                <a:gd name="connsiteY9" fmla="*/ 2528286 h 2793151"/>
                <a:gd name="connsiteX10" fmla="*/ 1116894 w 3097636"/>
                <a:gd name="connsiteY10" fmla="*/ 2745999 h 2793151"/>
                <a:gd name="connsiteX0" fmla="*/ 1116894 w 3026042"/>
                <a:gd name="connsiteY0" fmla="*/ 2745999 h 2793151"/>
                <a:gd name="connsiteX1" fmla="*/ 1871637 w 3026042"/>
                <a:gd name="connsiteY1" fmla="*/ 1802572 h 2793151"/>
                <a:gd name="connsiteX2" fmla="*/ 2045808 w 3026042"/>
                <a:gd name="connsiteY2" fmla="*/ 380172 h 2793151"/>
                <a:gd name="connsiteX3" fmla="*/ 1160437 w 3026042"/>
                <a:gd name="connsiteY3" fmla="*/ 17315 h 2793151"/>
                <a:gd name="connsiteX4" fmla="*/ 463752 w 3026042"/>
                <a:gd name="connsiteY4" fmla="*/ 786572 h 2793151"/>
                <a:gd name="connsiteX5" fmla="*/ 1915179 w 3026042"/>
                <a:gd name="connsiteY5" fmla="*/ 2542799 h 2793151"/>
                <a:gd name="connsiteX6" fmla="*/ 3018267 w 3026042"/>
                <a:gd name="connsiteY6" fmla="*/ 2179943 h 2793151"/>
                <a:gd name="connsiteX7" fmla="*/ 2307066 w 3026042"/>
                <a:gd name="connsiteY7" fmla="*/ 1134915 h 2793151"/>
                <a:gd name="connsiteX8" fmla="*/ 492780 w 3026042"/>
                <a:gd name="connsiteY8" fmla="*/ 1468743 h 2793151"/>
                <a:gd name="connsiteX9" fmla="*/ 28322 w 3026042"/>
                <a:gd name="connsiteY9" fmla="*/ 2528286 h 2793151"/>
                <a:gd name="connsiteX10" fmla="*/ 1116894 w 3026042"/>
                <a:gd name="connsiteY10" fmla="*/ 2745999 h 279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6042" h="2793151">
                  <a:moveTo>
                    <a:pt x="1116894" y="2745999"/>
                  </a:moveTo>
                  <a:cubicBezTo>
                    <a:pt x="1424113" y="2625047"/>
                    <a:pt x="1716818" y="2196876"/>
                    <a:pt x="1871637" y="1802572"/>
                  </a:cubicBezTo>
                  <a:cubicBezTo>
                    <a:pt x="2026456" y="1408268"/>
                    <a:pt x="2164341" y="677715"/>
                    <a:pt x="2045808" y="380172"/>
                  </a:cubicBezTo>
                  <a:cubicBezTo>
                    <a:pt x="1927275" y="82629"/>
                    <a:pt x="1424113" y="-50418"/>
                    <a:pt x="1160437" y="17315"/>
                  </a:cubicBezTo>
                  <a:cubicBezTo>
                    <a:pt x="896761" y="85048"/>
                    <a:pt x="337962" y="365658"/>
                    <a:pt x="463752" y="786572"/>
                  </a:cubicBezTo>
                  <a:cubicBezTo>
                    <a:pt x="589542" y="1207486"/>
                    <a:pt x="1489427" y="2310571"/>
                    <a:pt x="1915179" y="2542799"/>
                  </a:cubicBezTo>
                  <a:cubicBezTo>
                    <a:pt x="2340932" y="2775028"/>
                    <a:pt x="2952953" y="2414590"/>
                    <a:pt x="3018267" y="2179943"/>
                  </a:cubicBezTo>
                  <a:cubicBezTo>
                    <a:pt x="3083581" y="1945296"/>
                    <a:pt x="2727980" y="1253448"/>
                    <a:pt x="2307066" y="1134915"/>
                  </a:cubicBezTo>
                  <a:cubicBezTo>
                    <a:pt x="1886152" y="1016382"/>
                    <a:pt x="872571" y="1236515"/>
                    <a:pt x="492780" y="1468743"/>
                  </a:cubicBezTo>
                  <a:cubicBezTo>
                    <a:pt x="112989" y="1700971"/>
                    <a:pt x="-75697" y="2315410"/>
                    <a:pt x="28322" y="2528286"/>
                  </a:cubicBezTo>
                  <a:cubicBezTo>
                    <a:pt x="132341" y="2741162"/>
                    <a:pt x="809675" y="2866951"/>
                    <a:pt x="1116894" y="2745999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 rot="20372843">
              <a:off x="2638388" y="4844789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 rot="20300472">
              <a:off x="3380235" y="4910522"/>
              <a:ext cx="62763" cy="82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 rot="581775">
              <a:off x="4670117" y="4632954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 rot="547983">
              <a:off x="4547894" y="4627176"/>
              <a:ext cx="90381" cy="70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 rot="2357733">
              <a:off x="4197006" y="5786994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 rot="2523257">
              <a:off x="4094065" y="5860530"/>
              <a:ext cx="122009" cy="97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3923928" y="692696"/>
            <a:ext cx="3096344" cy="2592288"/>
            <a:chOff x="3923928" y="692696"/>
            <a:chExt cx="3096344" cy="2592288"/>
          </a:xfrm>
        </p:grpSpPr>
        <p:sp>
          <p:nvSpPr>
            <p:cNvPr id="2" name="Ellipse 1"/>
            <p:cNvSpPr/>
            <p:nvPr/>
          </p:nvSpPr>
          <p:spPr>
            <a:xfrm>
              <a:off x="4427984" y="692696"/>
              <a:ext cx="2592288" cy="2592288"/>
            </a:xfrm>
            <a:prstGeom prst="ellipse">
              <a:avLst/>
            </a:prstGeom>
            <a:pattFill prst="pct25">
              <a:fgClr>
                <a:srgbClr val="FF0000"/>
              </a:fgClr>
              <a:bgClr>
                <a:schemeClr val="bg1"/>
              </a:bgClr>
            </a:patt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Kreuz 2"/>
            <p:cNvSpPr/>
            <p:nvPr/>
          </p:nvSpPr>
          <p:spPr>
            <a:xfrm rot="2700000">
              <a:off x="5201540" y="2186331"/>
              <a:ext cx="258206" cy="258206"/>
            </a:xfrm>
            <a:prstGeom prst="plus">
              <a:avLst>
                <a:gd name="adj" fmla="val 41125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5436096" y="1988840"/>
              <a:ext cx="57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p</a:t>
              </a:r>
              <a:endParaRPr lang="de-DE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923928" y="692696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rgbClr val="FF0000"/>
                  </a:solidFill>
                </a:rPr>
                <a:t>n=2</a:t>
              </a:r>
              <a:endParaRPr lang="de-DE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1263994" y="4573016"/>
            <a:ext cx="4071720" cy="1140869"/>
            <a:chOff x="1263994" y="4573016"/>
            <a:chExt cx="4071720" cy="1140869"/>
          </a:xfrm>
        </p:grpSpPr>
        <p:sp>
          <p:nvSpPr>
            <p:cNvPr id="6" name="Textfeld 5"/>
            <p:cNvSpPr txBox="1"/>
            <p:nvPr/>
          </p:nvSpPr>
          <p:spPr>
            <a:xfrm>
              <a:off x="2233290" y="4573016"/>
              <a:ext cx="545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 smtClean="0">
                  <a:latin typeface="Lucida Sans Unicode"/>
                  <a:cs typeface="Lucida Sans Unicode"/>
                </a:rPr>
                <a:t>ℝ</a:t>
              </a:r>
              <a:endParaRPr lang="de-DE" sz="3600" dirty="0"/>
            </a:p>
          </p:txBody>
        </p:sp>
        <p:cxnSp>
          <p:nvCxnSpPr>
            <p:cNvPr id="8" name="Gerade Verbindung 7"/>
            <p:cNvCxnSpPr/>
            <p:nvPr/>
          </p:nvCxnSpPr>
          <p:spPr>
            <a:xfrm>
              <a:off x="1263994" y="5301208"/>
              <a:ext cx="4066649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" name="Bogen 9"/>
            <p:cNvSpPr/>
            <p:nvPr/>
          </p:nvSpPr>
          <p:spPr>
            <a:xfrm rot="16200000">
              <a:off x="1304883" y="484976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 rot="5400000">
              <a:off x="2546851" y="484976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 rot="5400000">
              <a:off x="4473709" y="484976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16200000">
              <a:off x="3513371" y="485188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2639159" y="1636953"/>
            <a:ext cx="3179828" cy="3568363"/>
          </a:xfrm>
          <a:custGeom>
            <a:avLst/>
            <a:gdLst>
              <a:gd name="connsiteX0" fmla="*/ 1200839 w 3179828"/>
              <a:gd name="connsiteY0" fmla="*/ 578418 h 3568363"/>
              <a:gd name="connsiteX1" fmla="*/ 475125 w 3179828"/>
              <a:gd name="connsiteY1" fmla="*/ 694533 h 3568363"/>
              <a:gd name="connsiteX2" fmla="*/ 504153 w 3179828"/>
              <a:gd name="connsiteY2" fmla="*/ 346190 h 3568363"/>
              <a:gd name="connsiteX3" fmla="*/ 286439 w 3179828"/>
              <a:gd name="connsiteY3" fmla="*/ 244590 h 3568363"/>
              <a:gd name="connsiteX4" fmla="*/ 10668 w 3179828"/>
              <a:gd name="connsiteY4" fmla="*/ 781618 h 3568363"/>
              <a:gd name="connsiteX5" fmla="*/ 112268 w 3179828"/>
              <a:gd name="connsiteY5" fmla="*/ 1725047 h 3568363"/>
              <a:gd name="connsiteX6" fmla="*/ 620268 w 3179828"/>
              <a:gd name="connsiteY6" fmla="*/ 1579904 h 3568363"/>
              <a:gd name="connsiteX7" fmla="*/ 939582 w 3179828"/>
              <a:gd name="connsiteY7" fmla="*/ 2131447 h 3568363"/>
              <a:gd name="connsiteX8" fmla="*/ 199353 w 3179828"/>
              <a:gd name="connsiteY8" fmla="*/ 2842647 h 3568363"/>
              <a:gd name="connsiteX9" fmla="*/ 1055696 w 3179828"/>
              <a:gd name="connsiteY9" fmla="*/ 3205504 h 3568363"/>
              <a:gd name="connsiteX10" fmla="*/ 1549182 w 3179828"/>
              <a:gd name="connsiteY10" fmla="*/ 1971790 h 3568363"/>
              <a:gd name="connsiteX11" fmla="*/ 2100725 w 3179828"/>
              <a:gd name="connsiteY11" fmla="*/ 3568361 h 3568363"/>
              <a:gd name="connsiteX12" fmla="*/ 2710325 w 3179828"/>
              <a:gd name="connsiteY12" fmla="*/ 1957275 h 3568363"/>
              <a:gd name="connsiteX13" fmla="*/ 2652268 w 3179828"/>
              <a:gd name="connsiteY13" fmla="*/ 796133 h 3568363"/>
              <a:gd name="connsiteX14" fmla="*/ 3160268 w 3179828"/>
              <a:gd name="connsiteY14" fmla="*/ 230075 h 3568363"/>
              <a:gd name="connsiteX15" fmla="*/ 1868496 w 3179828"/>
              <a:gd name="connsiteY15" fmla="*/ 12361 h 3568363"/>
              <a:gd name="connsiteX16" fmla="*/ 1200839 w 3179828"/>
              <a:gd name="connsiteY16" fmla="*/ 578418 h 3568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79828" h="3568363">
                <a:moveTo>
                  <a:pt x="1200839" y="578418"/>
                </a:moveTo>
                <a:cubicBezTo>
                  <a:pt x="968611" y="692113"/>
                  <a:pt x="591239" y="733238"/>
                  <a:pt x="475125" y="694533"/>
                </a:cubicBezTo>
                <a:cubicBezTo>
                  <a:pt x="359011" y="655828"/>
                  <a:pt x="535601" y="421180"/>
                  <a:pt x="504153" y="346190"/>
                </a:cubicBezTo>
                <a:cubicBezTo>
                  <a:pt x="472705" y="271200"/>
                  <a:pt x="368686" y="172019"/>
                  <a:pt x="286439" y="244590"/>
                </a:cubicBezTo>
                <a:cubicBezTo>
                  <a:pt x="204191" y="317161"/>
                  <a:pt x="39696" y="534875"/>
                  <a:pt x="10668" y="781618"/>
                </a:cubicBezTo>
                <a:cubicBezTo>
                  <a:pt x="-18360" y="1028361"/>
                  <a:pt x="10668" y="1591999"/>
                  <a:pt x="112268" y="1725047"/>
                </a:cubicBezTo>
                <a:cubicBezTo>
                  <a:pt x="213868" y="1858095"/>
                  <a:pt x="482382" y="1512171"/>
                  <a:pt x="620268" y="1579904"/>
                </a:cubicBezTo>
                <a:cubicBezTo>
                  <a:pt x="758154" y="1647637"/>
                  <a:pt x="1009735" y="1920990"/>
                  <a:pt x="939582" y="2131447"/>
                </a:cubicBezTo>
                <a:cubicBezTo>
                  <a:pt x="869429" y="2341904"/>
                  <a:pt x="180001" y="2663638"/>
                  <a:pt x="199353" y="2842647"/>
                </a:cubicBezTo>
                <a:cubicBezTo>
                  <a:pt x="218705" y="3021657"/>
                  <a:pt x="830725" y="3350647"/>
                  <a:pt x="1055696" y="3205504"/>
                </a:cubicBezTo>
                <a:cubicBezTo>
                  <a:pt x="1280667" y="3060361"/>
                  <a:pt x="1375011" y="1911314"/>
                  <a:pt x="1549182" y="1971790"/>
                </a:cubicBezTo>
                <a:cubicBezTo>
                  <a:pt x="1723353" y="2032266"/>
                  <a:pt x="1907201" y="3570780"/>
                  <a:pt x="2100725" y="3568361"/>
                </a:cubicBezTo>
                <a:cubicBezTo>
                  <a:pt x="2294249" y="3565942"/>
                  <a:pt x="2618401" y="2419313"/>
                  <a:pt x="2710325" y="1957275"/>
                </a:cubicBezTo>
                <a:cubicBezTo>
                  <a:pt x="2802249" y="1495237"/>
                  <a:pt x="2577278" y="1084000"/>
                  <a:pt x="2652268" y="796133"/>
                </a:cubicBezTo>
                <a:cubicBezTo>
                  <a:pt x="2727258" y="508266"/>
                  <a:pt x="3290897" y="360704"/>
                  <a:pt x="3160268" y="230075"/>
                </a:cubicBezTo>
                <a:cubicBezTo>
                  <a:pt x="3029639" y="99446"/>
                  <a:pt x="2190229" y="-43277"/>
                  <a:pt x="1868496" y="12361"/>
                </a:cubicBezTo>
                <a:cubicBezTo>
                  <a:pt x="1546763" y="67999"/>
                  <a:pt x="1433067" y="464723"/>
                  <a:pt x="1200839" y="57841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3708520" y="2914858"/>
            <a:ext cx="332237" cy="493053"/>
          </a:xfrm>
          <a:custGeom>
            <a:avLst/>
            <a:gdLst>
              <a:gd name="connsiteX0" fmla="*/ 348343 w 664475"/>
              <a:gd name="connsiteY0" fmla="*/ 89652 h 794216"/>
              <a:gd name="connsiteX1" fmla="*/ 0 w 664475"/>
              <a:gd name="connsiteY1" fmla="*/ 612166 h 794216"/>
              <a:gd name="connsiteX2" fmla="*/ 348343 w 664475"/>
              <a:gd name="connsiteY2" fmla="*/ 786337 h 794216"/>
              <a:gd name="connsiteX3" fmla="*/ 580572 w 664475"/>
              <a:gd name="connsiteY3" fmla="*/ 394452 h 794216"/>
              <a:gd name="connsiteX4" fmla="*/ 653143 w 664475"/>
              <a:gd name="connsiteY4" fmla="*/ 31594 h 794216"/>
              <a:gd name="connsiteX5" fmla="*/ 348343 w 664475"/>
              <a:gd name="connsiteY5" fmla="*/ 89652 h 79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475" h="794216">
                <a:moveTo>
                  <a:pt x="348343" y="89652"/>
                </a:moveTo>
                <a:cubicBezTo>
                  <a:pt x="239486" y="186414"/>
                  <a:pt x="0" y="496052"/>
                  <a:pt x="0" y="612166"/>
                </a:cubicBezTo>
                <a:cubicBezTo>
                  <a:pt x="0" y="728280"/>
                  <a:pt x="251581" y="822623"/>
                  <a:pt x="348343" y="786337"/>
                </a:cubicBezTo>
                <a:cubicBezTo>
                  <a:pt x="445105" y="750051"/>
                  <a:pt x="529772" y="520243"/>
                  <a:pt x="580572" y="394452"/>
                </a:cubicBezTo>
                <a:cubicBezTo>
                  <a:pt x="631372" y="268661"/>
                  <a:pt x="689429" y="87232"/>
                  <a:pt x="653143" y="31594"/>
                </a:cubicBezTo>
                <a:cubicBezTo>
                  <a:pt x="616857" y="-24044"/>
                  <a:pt x="457200" y="-7110"/>
                  <a:pt x="348343" y="8965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reihandform 3"/>
          <p:cNvSpPr/>
          <p:nvPr/>
        </p:nvSpPr>
        <p:spPr>
          <a:xfrm>
            <a:off x="4533438" y="2063985"/>
            <a:ext cx="598216" cy="656225"/>
          </a:xfrm>
          <a:custGeom>
            <a:avLst/>
            <a:gdLst>
              <a:gd name="connsiteX0" fmla="*/ 690635 w 1196433"/>
              <a:gd name="connsiteY0" fmla="*/ 435710 h 871308"/>
              <a:gd name="connsiteX1" fmla="*/ 211663 w 1196433"/>
              <a:gd name="connsiteY1" fmla="*/ 871138 h 871308"/>
              <a:gd name="connsiteX2" fmla="*/ 8463 w 1196433"/>
              <a:gd name="connsiteY2" fmla="*/ 377653 h 871308"/>
              <a:gd name="connsiteX3" fmla="*/ 472920 w 1196433"/>
              <a:gd name="connsiteY3" fmla="*/ 281 h 871308"/>
              <a:gd name="connsiteX4" fmla="*/ 1184120 w 1196433"/>
              <a:gd name="connsiteY4" fmla="*/ 435710 h 871308"/>
              <a:gd name="connsiteX5" fmla="*/ 908349 w 1196433"/>
              <a:gd name="connsiteY5" fmla="*/ 638910 h 871308"/>
              <a:gd name="connsiteX6" fmla="*/ 690635 w 1196433"/>
              <a:gd name="connsiteY6" fmla="*/ 435710 h 87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6433" h="871308">
                <a:moveTo>
                  <a:pt x="690635" y="435710"/>
                </a:moveTo>
                <a:cubicBezTo>
                  <a:pt x="574521" y="474415"/>
                  <a:pt x="325358" y="880814"/>
                  <a:pt x="211663" y="871138"/>
                </a:cubicBezTo>
                <a:cubicBezTo>
                  <a:pt x="97968" y="861462"/>
                  <a:pt x="-35080" y="522796"/>
                  <a:pt x="8463" y="377653"/>
                </a:cubicBezTo>
                <a:cubicBezTo>
                  <a:pt x="52006" y="232510"/>
                  <a:pt x="276977" y="-9395"/>
                  <a:pt x="472920" y="281"/>
                </a:cubicBezTo>
                <a:cubicBezTo>
                  <a:pt x="668863" y="9957"/>
                  <a:pt x="1111549" y="329272"/>
                  <a:pt x="1184120" y="435710"/>
                </a:cubicBezTo>
                <a:cubicBezTo>
                  <a:pt x="1256692" y="542148"/>
                  <a:pt x="988177" y="631653"/>
                  <a:pt x="908349" y="638910"/>
                </a:cubicBezTo>
                <a:cubicBezTo>
                  <a:pt x="828521" y="646167"/>
                  <a:pt x="806749" y="397005"/>
                  <a:pt x="690635" y="43571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4533438" y="3068960"/>
            <a:ext cx="2558842" cy="3096344"/>
          </a:xfrm>
          <a:prstGeom prst="straightConnector1">
            <a:avLst/>
          </a:prstGeom>
          <a:ln w="635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267744" y="692696"/>
            <a:ext cx="4464496" cy="496855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1664033" y="277416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4140000" y="291485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2431796" y="98072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3553125" y="213038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6300192" y="3861048"/>
                <a:ext cx="2232248" cy="506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24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acc>
                      <m:r>
                        <a:rPr lang="de-DE" sz="240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≙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y</m:t>
                      </m:r>
                      <m: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Achse</m:t>
                      </m:r>
                    </m:oMath>
                  </m:oMathPara>
                </a14:m>
                <a:endParaRPr lang="de-DE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861048"/>
                <a:ext cx="2232248" cy="5064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847619" y="836712"/>
                <a:ext cx="15841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t</m:t>
                      </m:r>
                      <m:r>
                        <a:rPr lang="de-DE" sz="240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sz="2400" smtClean="0">
                          <a:solidFill>
                            <a:schemeClr val="tx1"/>
                          </a:solidFill>
                          <a:latin typeface="Cambria Math"/>
                        </a:rPr>
                        <m:t>Achse</m:t>
                      </m:r>
                    </m:oMath>
                  </m:oMathPara>
                </a14:m>
                <a:endParaRPr lang="de-D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19" y="836712"/>
                <a:ext cx="1584177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1882202" y="3995576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202" y="3995576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938518" y="503141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518" y="5031411"/>
                <a:ext cx="816414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3523420" y="5661248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420" y="5661248"/>
                <a:ext cx="816414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1664033" y="277416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ihandform 3"/>
          <p:cNvSpPr/>
          <p:nvPr/>
        </p:nvSpPr>
        <p:spPr>
          <a:xfrm>
            <a:off x="2445629" y="1126892"/>
            <a:ext cx="2277247" cy="3153254"/>
          </a:xfrm>
          <a:custGeom>
            <a:avLst/>
            <a:gdLst>
              <a:gd name="connsiteX0" fmla="*/ 2013213 w 3363106"/>
              <a:gd name="connsiteY0" fmla="*/ 172156 h 4094380"/>
              <a:gd name="connsiteX1" fmla="*/ 271499 w 3363106"/>
              <a:gd name="connsiteY1" fmla="*/ 2639585 h 4094380"/>
              <a:gd name="connsiteX2" fmla="*/ 126356 w 3363106"/>
              <a:gd name="connsiteY2" fmla="*/ 3974899 h 4094380"/>
              <a:gd name="connsiteX3" fmla="*/ 1476185 w 3363106"/>
              <a:gd name="connsiteY3" fmla="*/ 3931356 h 4094380"/>
              <a:gd name="connsiteX4" fmla="*/ 2695385 w 3363106"/>
              <a:gd name="connsiteY4" fmla="*/ 3104042 h 4094380"/>
              <a:gd name="connsiteX5" fmla="*/ 2796985 w 3363106"/>
              <a:gd name="connsiteY5" fmla="*/ 1768728 h 4094380"/>
              <a:gd name="connsiteX6" fmla="*/ 2056756 w 3363106"/>
              <a:gd name="connsiteY6" fmla="*/ 1812271 h 4094380"/>
              <a:gd name="connsiteX7" fmla="*/ 2071270 w 3363106"/>
              <a:gd name="connsiteY7" fmla="*/ 1028499 h 4094380"/>
              <a:gd name="connsiteX8" fmla="*/ 3363042 w 3363106"/>
              <a:gd name="connsiteY8" fmla="*/ 302785 h 4094380"/>
              <a:gd name="connsiteX9" fmla="*/ 2013213 w 3363106"/>
              <a:gd name="connsiteY9" fmla="*/ 172156 h 4094380"/>
              <a:gd name="connsiteX0" fmla="*/ 2339029 w 3688922"/>
              <a:gd name="connsiteY0" fmla="*/ 172156 h 4105915"/>
              <a:gd name="connsiteX1" fmla="*/ 597315 w 3688922"/>
              <a:gd name="connsiteY1" fmla="*/ 2639585 h 4105915"/>
              <a:gd name="connsiteX2" fmla="*/ 2229 w 3688922"/>
              <a:gd name="connsiteY2" fmla="*/ 2479928 h 4105915"/>
              <a:gd name="connsiteX3" fmla="*/ 452172 w 3688922"/>
              <a:gd name="connsiteY3" fmla="*/ 3974899 h 4105915"/>
              <a:gd name="connsiteX4" fmla="*/ 1802001 w 3688922"/>
              <a:gd name="connsiteY4" fmla="*/ 3931356 h 4105915"/>
              <a:gd name="connsiteX5" fmla="*/ 3021201 w 3688922"/>
              <a:gd name="connsiteY5" fmla="*/ 3104042 h 4105915"/>
              <a:gd name="connsiteX6" fmla="*/ 3122801 w 3688922"/>
              <a:gd name="connsiteY6" fmla="*/ 1768728 h 4105915"/>
              <a:gd name="connsiteX7" fmla="*/ 2382572 w 3688922"/>
              <a:gd name="connsiteY7" fmla="*/ 1812271 h 4105915"/>
              <a:gd name="connsiteX8" fmla="*/ 2397086 w 3688922"/>
              <a:gd name="connsiteY8" fmla="*/ 1028499 h 4105915"/>
              <a:gd name="connsiteX9" fmla="*/ 3688858 w 3688922"/>
              <a:gd name="connsiteY9" fmla="*/ 302785 h 4105915"/>
              <a:gd name="connsiteX10" fmla="*/ 2339029 w 3688922"/>
              <a:gd name="connsiteY10" fmla="*/ 172156 h 4105915"/>
              <a:gd name="connsiteX0" fmla="*/ 2339029 w 3688922"/>
              <a:gd name="connsiteY0" fmla="*/ 107717 h 4041476"/>
              <a:gd name="connsiteX1" fmla="*/ 742458 w 3688922"/>
              <a:gd name="connsiteY1" fmla="*/ 1704289 h 4041476"/>
              <a:gd name="connsiteX2" fmla="*/ 2229 w 3688922"/>
              <a:gd name="connsiteY2" fmla="*/ 2415489 h 4041476"/>
              <a:gd name="connsiteX3" fmla="*/ 452172 w 3688922"/>
              <a:gd name="connsiteY3" fmla="*/ 3910460 h 4041476"/>
              <a:gd name="connsiteX4" fmla="*/ 1802001 w 3688922"/>
              <a:gd name="connsiteY4" fmla="*/ 3866917 h 4041476"/>
              <a:gd name="connsiteX5" fmla="*/ 3021201 w 3688922"/>
              <a:gd name="connsiteY5" fmla="*/ 3039603 h 4041476"/>
              <a:gd name="connsiteX6" fmla="*/ 3122801 w 3688922"/>
              <a:gd name="connsiteY6" fmla="*/ 1704289 h 4041476"/>
              <a:gd name="connsiteX7" fmla="*/ 2382572 w 3688922"/>
              <a:gd name="connsiteY7" fmla="*/ 1747832 h 4041476"/>
              <a:gd name="connsiteX8" fmla="*/ 2397086 w 3688922"/>
              <a:gd name="connsiteY8" fmla="*/ 964060 h 4041476"/>
              <a:gd name="connsiteX9" fmla="*/ 3688858 w 3688922"/>
              <a:gd name="connsiteY9" fmla="*/ 238346 h 4041476"/>
              <a:gd name="connsiteX10" fmla="*/ 2339029 w 3688922"/>
              <a:gd name="connsiteY10" fmla="*/ 107717 h 4041476"/>
              <a:gd name="connsiteX0" fmla="*/ 1916909 w 3266802"/>
              <a:gd name="connsiteY0" fmla="*/ 107717 h 4019518"/>
              <a:gd name="connsiteX1" fmla="*/ 320338 w 3266802"/>
              <a:gd name="connsiteY1" fmla="*/ 1704289 h 4019518"/>
              <a:gd name="connsiteX2" fmla="*/ 421937 w 3266802"/>
              <a:gd name="connsiteY2" fmla="*/ 2720289 h 4019518"/>
              <a:gd name="connsiteX3" fmla="*/ 30052 w 3266802"/>
              <a:gd name="connsiteY3" fmla="*/ 3910460 h 4019518"/>
              <a:gd name="connsiteX4" fmla="*/ 1379881 w 3266802"/>
              <a:gd name="connsiteY4" fmla="*/ 3866917 h 4019518"/>
              <a:gd name="connsiteX5" fmla="*/ 2599081 w 3266802"/>
              <a:gd name="connsiteY5" fmla="*/ 3039603 h 4019518"/>
              <a:gd name="connsiteX6" fmla="*/ 2700681 w 3266802"/>
              <a:gd name="connsiteY6" fmla="*/ 1704289 h 4019518"/>
              <a:gd name="connsiteX7" fmla="*/ 1960452 w 3266802"/>
              <a:gd name="connsiteY7" fmla="*/ 1747832 h 4019518"/>
              <a:gd name="connsiteX8" fmla="*/ 1974966 w 3266802"/>
              <a:gd name="connsiteY8" fmla="*/ 964060 h 4019518"/>
              <a:gd name="connsiteX9" fmla="*/ 3266738 w 3266802"/>
              <a:gd name="connsiteY9" fmla="*/ 238346 h 4019518"/>
              <a:gd name="connsiteX10" fmla="*/ 1916909 w 3266802"/>
              <a:gd name="connsiteY10" fmla="*/ 107717 h 4019518"/>
              <a:gd name="connsiteX0" fmla="*/ 1682412 w 3032305"/>
              <a:gd name="connsiteY0" fmla="*/ 107717 h 3866924"/>
              <a:gd name="connsiteX1" fmla="*/ 85841 w 3032305"/>
              <a:gd name="connsiteY1" fmla="*/ 1704289 h 3866924"/>
              <a:gd name="connsiteX2" fmla="*/ 187440 w 3032305"/>
              <a:gd name="connsiteY2" fmla="*/ 2720289 h 3866924"/>
              <a:gd name="connsiteX3" fmla="*/ 956698 w 3032305"/>
              <a:gd name="connsiteY3" fmla="*/ 3054117 h 3866924"/>
              <a:gd name="connsiteX4" fmla="*/ 1145384 w 3032305"/>
              <a:gd name="connsiteY4" fmla="*/ 3866917 h 3866924"/>
              <a:gd name="connsiteX5" fmla="*/ 2364584 w 3032305"/>
              <a:gd name="connsiteY5" fmla="*/ 3039603 h 3866924"/>
              <a:gd name="connsiteX6" fmla="*/ 2466184 w 3032305"/>
              <a:gd name="connsiteY6" fmla="*/ 1704289 h 3866924"/>
              <a:gd name="connsiteX7" fmla="*/ 1725955 w 3032305"/>
              <a:gd name="connsiteY7" fmla="*/ 1747832 h 3866924"/>
              <a:gd name="connsiteX8" fmla="*/ 1740469 w 3032305"/>
              <a:gd name="connsiteY8" fmla="*/ 964060 h 3866924"/>
              <a:gd name="connsiteX9" fmla="*/ 3032241 w 3032305"/>
              <a:gd name="connsiteY9" fmla="*/ 238346 h 3866924"/>
              <a:gd name="connsiteX10" fmla="*/ 1682412 w 3032305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893626 w 3243519"/>
              <a:gd name="connsiteY0" fmla="*/ 105086 h 3864293"/>
              <a:gd name="connsiteX1" fmla="*/ 90326 w 3243519"/>
              <a:gd name="connsiteY1" fmla="*/ 1666083 h 3864293"/>
              <a:gd name="connsiteX2" fmla="*/ 398654 w 3243519"/>
              <a:gd name="connsiteY2" fmla="*/ 2717658 h 3864293"/>
              <a:gd name="connsiteX3" fmla="*/ 1167912 w 3243519"/>
              <a:gd name="connsiteY3" fmla="*/ 3051486 h 3864293"/>
              <a:gd name="connsiteX4" fmla="*/ 1356598 w 3243519"/>
              <a:gd name="connsiteY4" fmla="*/ 3864286 h 3864293"/>
              <a:gd name="connsiteX5" fmla="*/ 2575798 w 3243519"/>
              <a:gd name="connsiteY5" fmla="*/ 3036972 h 3864293"/>
              <a:gd name="connsiteX6" fmla="*/ 2677398 w 3243519"/>
              <a:gd name="connsiteY6" fmla="*/ 1701658 h 3864293"/>
              <a:gd name="connsiteX7" fmla="*/ 1937169 w 3243519"/>
              <a:gd name="connsiteY7" fmla="*/ 1745201 h 3864293"/>
              <a:gd name="connsiteX8" fmla="*/ 1951683 w 3243519"/>
              <a:gd name="connsiteY8" fmla="*/ 961429 h 3864293"/>
              <a:gd name="connsiteX9" fmla="*/ 3243455 w 3243519"/>
              <a:gd name="connsiteY9" fmla="*/ 235715 h 3864293"/>
              <a:gd name="connsiteX10" fmla="*/ 1893626 w 3243519"/>
              <a:gd name="connsiteY10" fmla="*/ 105086 h 386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43519" h="3864293">
                <a:moveTo>
                  <a:pt x="1893626" y="105086"/>
                </a:moveTo>
                <a:cubicBezTo>
                  <a:pt x="1368105" y="343481"/>
                  <a:pt x="339488" y="1230654"/>
                  <a:pt x="90326" y="1666083"/>
                </a:cubicBezTo>
                <a:cubicBezTo>
                  <a:pt x="-158836" y="2101512"/>
                  <a:pt x="161588" y="2451564"/>
                  <a:pt x="398654" y="2717658"/>
                </a:cubicBezTo>
                <a:cubicBezTo>
                  <a:pt x="737321" y="3012781"/>
                  <a:pt x="1008255" y="2860381"/>
                  <a:pt x="1167912" y="3051486"/>
                </a:cubicBezTo>
                <a:cubicBezTo>
                  <a:pt x="1327569" y="3242591"/>
                  <a:pt x="1121950" y="3866705"/>
                  <a:pt x="1356598" y="3864286"/>
                </a:cubicBezTo>
                <a:cubicBezTo>
                  <a:pt x="1591246" y="3861867"/>
                  <a:pt x="2355665" y="3397410"/>
                  <a:pt x="2575798" y="3036972"/>
                </a:cubicBezTo>
                <a:cubicBezTo>
                  <a:pt x="2795931" y="2676534"/>
                  <a:pt x="2783836" y="1916953"/>
                  <a:pt x="2677398" y="1701658"/>
                </a:cubicBezTo>
                <a:cubicBezTo>
                  <a:pt x="2570960" y="1486363"/>
                  <a:pt x="2058122" y="1868573"/>
                  <a:pt x="1937169" y="1745201"/>
                </a:cubicBezTo>
                <a:cubicBezTo>
                  <a:pt x="1816216" y="1621830"/>
                  <a:pt x="1733969" y="1213010"/>
                  <a:pt x="1951683" y="961429"/>
                </a:cubicBezTo>
                <a:cubicBezTo>
                  <a:pt x="2169397" y="709848"/>
                  <a:pt x="3253131" y="383277"/>
                  <a:pt x="3243455" y="235715"/>
                </a:cubicBezTo>
                <a:cubicBezTo>
                  <a:pt x="3233779" y="88153"/>
                  <a:pt x="2419147" y="-133309"/>
                  <a:pt x="1893626" y="1050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3546000" y="1440000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2910053" y="434718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053" y="4347181"/>
                <a:ext cx="81641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mit Pfeil 6"/>
          <p:cNvCxnSpPr/>
          <p:nvPr/>
        </p:nvCxnSpPr>
        <p:spPr>
          <a:xfrm flipV="1">
            <a:off x="3953425" y="1645501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3559144" y="474729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144" y="4747291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ihandform 8"/>
          <p:cNvSpPr/>
          <p:nvPr/>
        </p:nvSpPr>
        <p:spPr>
          <a:xfrm>
            <a:off x="6003819" y="1846494"/>
            <a:ext cx="1268747" cy="1444077"/>
          </a:xfrm>
          <a:custGeom>
            <a:avLst/>
            <a:gdLst>
              <a:gd name="connsiteX0" fmla="*/ 498581 w 1268747"/>
              <a:gd name="connsiteY0" fmla="*/ 185506 h 1444077"/>
              <a:gd name="connsiteX1" fmla="*/ 5095 w 1268747"/>
              <a:gd name="connsiteY1" fmla="*/ 1346649 h 1444077"/>
              <a:gd name="connsiteX2" fmla="*/ 817895 w 1268747"/>
              <a:gd name="connsiteY2" fmla="*/ 1303106 h 1444077"/>
              <a:gd name="connsiteX3" fmla="*/ 1093667 w 1268747"/>
              <a:gd name="connsiteY3" fmla="*/ 678992 h 1444077"/>
              <a:gd name="connsiteX4" fmla="*/ 1267838 w 1268747"/>
              <a:gd name="connsiteY4" fmla="*/ 403220 h 1444077"/>
              <a:gd name="connsiteX5" fmla="*/ 1021095 w 1268747"/>
              <a:gd name="connsiteY5" fmla="*/ 25849 h 1444077"/>
              <a:gd name="connsiteX6" fmla="*/ 498581 w 1268747"/>
              <a:gd name="connsiteY6" fmla="*/ 185506 h 1444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8747" h="1444077">
                <a:moveTo>
                  <a:pt x="498581" y="185506"/>
                </a:moveTo>
                <a:cubicBezTo>
                  <a:pt x="329248" y="405639"/>
                  <a:pt x="-48124" y="1160382"/>
                  <a:pt x="5095" y="1346649"/>
                </a:cubicBezTo>
                <a:cubicBezTo>
                  <a:pt x="58314" y="1532916"/>
                  <a:pt x="636466" y="1414382"/>
                  <a:pt x="817895" y="1303106"/>
                </a:cubicBezTo>
                <a:cubicBezTo>
                  <a:pt x="999324" y="1191830"/>
                  <a:pt x="1018677" y="828973"/>
                  <a:pt x="1093667" y="678992"/>
                </a:cubicBezTo>
                <a:cubicBezTo>
                  <a:pt x="1168658" y="529011"/>
                  <a:pt x="1279933" y="512077"/>
                  <a:pt x="1267838" y="403220"/>
                </a:cubicBezTo>
                <a:cubicBezTo>
                  <a:pt x="1255743" y="294363"/>
                  <a:pt x="1146885" y="66973"/>
                  <a:pt x="1021095" y="25849"/>
                </a:cubicBezTo>
                <a:cubicBezTo>
                  <a:pt x="895305" y="-15275"/>
                  <a:pt x="667914" y="-34627"/>
                  <a:pt x="498581" y="18550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4755987" y="3529896"/>
            <a:ext cx="915521" cy="869147"/>
          </a:xfrm>
          <a:custGeom>
            <a:avLst/>
            <a:gdLst>
              <a:gd name="connsiteX0" fmla="*/ 4699 w 915521"/>
              <a:gd name="connsiteY0" fmla="*/ 272847 h 869147"/>
              <a:gd name="connsiteX1" fmla="*/ 353042 w 915521"/>
              <a:gd name="connsiteY1" fmla="*/ 69647 h 869147"/>
              <a:gd name="connsiteX2" fmla="*/ 832013 w 915521"/>
              <a:gd name="connsiteY2" fmla="*/ 26104 h 869147"/>
              <a:gd name="connsiteX3" fmla="*/ 890070 w 915521"/>
              <a:gd name="connsiteY3" fmla="*/ 447018 h 869147"/>
              <a:gd name="connsiteX4" fmla="*/ 556242 w 915521"/>
              <a:gd name="connsiteY4" fmla="*/ 853418 h 869147"/>
              <a:gd name="connsiteX5" fmla="*/ 178870 w 915521"/>
              <a:gd name="connsiteY5" fmla="*/ 737304 h 869147"/>
              <a:gd name="connsiteX6" fmla="*/ 4699 w 915521"/>
              <a:gd name="connsiteY6" fmla="*/ 272847 h 86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521" h="869147">
                <a:moveTo>
                  <a:pt x="4699" y="272847"/>
                </a:moveTo>
                <a:cubicBezTo>
                  <a:pt x="33728" y="161571"/>
                  <a:pt x="215156" y="110771"/>
                  <a:pt x="353042" y="69647"/>
                </a:cubicBezTo>
                <a:cubicBezTo>
                  <a:pt x="490928" y="28523"/>
                  <a:pt x="742508" y="-36791"/>
                  <a:pt x="832013" y="26104"/>
                </a:cubicBezTo>
                <a:cubicBezTo>
                  <a:pt x="921518" y="88999"/>
                  <a:pt x="936032" y="309132"/>
                  <a:pt x="890070" y="447018"/>
                </a:cubicBezTo>
                <a:cubicBezTo>
                  <a:pt x="844108" y="584904"/>
                  <a:pt x="674775" y="805037"/>
                  <a:pt x="556242" y="853418"/>
                </a:cubicBezTo>
                <a:cubicBezTo>
                  <a:pt x="437709" y="901799"/>
                  <a:pt x="270794" y="831647"/>
                  <a:pt x="178870" y="737304"/>
                </a:cubicBezTo>
                <a:cubicBezTo>
                  <a:pt x="86946" y="642961"/>
                  <a:pt x="-24330" y="384123"/>
                  <a:pt x="4699" y="27284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5358771" y="188196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4926238" y="4978312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238" y="4978312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3160948" y="1183000"/>
            <a:ext cx="0" cy="4260847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1043608" y="5013176"/>
            <a:ext cx="7128792" cy="0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1907704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4139952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5004048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660232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1499497" y="5243792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497" y="5243792"/>
                <a:ext cx="816414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3731745" y="5229319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745" y="5229319"/>
                <a:ext cx="81641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4608004" y="5229319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004" y="5229319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6252025" y="5178367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025" y="5178367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ihandform 16"/>
          <p:cNvSpPr/>
          <p:nvPr/>
        </p:nvSpPr>
        <p:spPr>
          <a:xfrm>
            <a:off x="1901370" y="1915886"/>
            <a:ext cx="4804230" cy="3106057"/>
          </a:xfrm>
          <a:custGeom>
            <a:avLst/>
            <a:gdLst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524000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348343 w 4818743"/>
              <a:gd name="connsiteY1" fmla="*/ 2598057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775201"/>
              <a:gd name="connsiteY0" fmla="*/ 3062514 h 3062514"/>
              <a:gd name="connsiteX1" fmla="*/ 304801 w 4775201"/>
              <a:gd name="connsiteY1" fmla="*/ 2598057 h 3062514"/>
              <a:gd name="connsiteX2" fmla="*/ 522515 w 4775201"/>
              <a:gd name="connsiteY2" fmla="*/ 2351314 h 3062514"/>
              <a:gd name="connsiteX3" fmla="*/ 957944 w 4775201"/>
              <a:gd name="connsiteY3" fmla="*/ 2162628 h 3062514"/>
              <a:gd name="connsiteX4" fmla="*/ 1480458 w 4775201"/>
              <a:gd name="connsiteY4" fmla="*/ 1959428 h 3062514"/>
              <a:gd name="connsiteX5" fmla="*/ 1988458 w 4775201"/>
              <a:gd name="connsiteY5" fmla="*/ 1770743 h 3062514"/>
              <a:gd name="connsiteX6" fmla="*/ 2191658 w 4775201"/>
              <a:gd name="connsiteY6" fmla="*/ 1480456 h 3062514"/>
              <a:gd name="connsiteX7" fmla="*/ 3091544 w 4775201"/>
              <a:gd name="connsiteY7" fmla="*/ 1480457 h 3062514"/>
              <a:gd name="connsiteX8" fmla="*/ 3846287 w 4775201"/>
              <a:gd name="connsiteY8" fmla="*/ 1030514 h 3062514"/>
              <a:gd name="connsiteX9" fmla="*/ 4296230 w 4775201"/>
              <a:gd name="connsiteY9" fmla="*/ 798285 h 3062514"/>
              <a:gd name="connsiteX10" fmla="*/ 4775201 w 4775201"/>
              <a:gd name="connsiteY10" fmla="*/ 0 h 3062514"/>
              <a:gd name="connsiteX0" fmla="*/ 0 w 4804230"/>
              <a:gd name="connsiteY0" fmla="*/ 3106057 h 3106057"/>
              <a:gd name="connsiteX1" fmla="*/ 333830 w 4804230"/>
              <a:gd name="connsiteY1" fmla="*/ 2598057 h 3106057"/>
              <a:gd name="connsiteX2" fmla="*/ 551544 w 4804230"/>
              <a:gd name="connsiteY2" fmla="*/ 2351314 h 3106057"/>
              <a:gd name="connsiteX3" fmla="*/ 986973 w 4804230"/>
              <a:gd name="connsiteY3" fmla="*/ 2162628 h 3106057"/>
              <a:gd name="connsiteX4" fmla="*/ 1509487 w 4804230"/>
              <a:gd name="connsiteY4" fmla="*/ 1959428 h 3106057"/>
              <a:gd name="connsiteX5" fmla="*/ 2017487 w 4804230"/>
              <a:gd name="connsiteY5" fmla="*/ 1770743 h 3106057"/>
              <a:gd name="connsiteX6" fmla="*/ 2220687 w 4804230"/>
              <a:gd name="connsiteY6" fmla="*/ 1480456 h 3106057"/>
              <a:gd name="connsiteX7" fmla="*/ 3120573 w 4804230"/>
              <a:gd name="connsiteY7" fmla="*/ 1480457 h 3106057"/>
              <a:gd name="connsiteX8" fmla="*/ 3875316 w 4804230"/>
              <a:gd name="connsiteY8" fmla="*/ 1030514 h 3106057"/>
              <a:gd name="connsiteX9" fmla="*/ 4325259 w 4804230"/>
              <a:gd name="connsiteY9" fmla="*/ 798285 h 3106057"/>
              <a:gd name="connsiteX10" fmla="*/ 4804230 w 4804230"/>
              <a:gd name="connsiteY10" fmla="*/ 0 h 310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04230" h="3106057">
                <a:moveTo>
                  <a:pt x="0" y="3106057"/>
                </a:moveTo>
                <a:cubicBezTo>
                  <a:pt x="90714" y="2918580"/>
                  <a:pt x="241906" y="2723848"/>
                  <a:pt x="333830" y="2598057"/>
                </a:cubicBezTo>
                <a:cubicBezTo>
                  <a:pt x="425754" y="2472267"/>
                  <a:pt x="442687" y="2423885"/>
                  <a:pt x="551544" y="2351314"/>
                </a:cubicBezTo>
                <a:cubicBezTo>
                  <a:pt x="660401" y="2278743"/>
                  <a:pt x="827316" y="2227942"/>
                  <a:pt x="986973" y="2162628"/>
                </a:cubicBezTo>
                <a:cubicBezTo>
                  <a:pt x="1146630" y="2097314"/>
                  <a:pt x="1509487" y="1959428"/>
                  <a:pt x="1509487" y="1959428"/>
                </a:cubicBezTo>
                <a:cubicBezTo>
                  <a:pt x="1681239" y="1894114"/>
                  <a:pt x="1898954" y="1850572"/>
                  <a:pt x="2017487" y="1770743"/>
                </a:cubicBezTo>
                <a:cubicBezTo>
                  <a:pt x="2136020" y="1690914"/>
                  <a:pt x="2036839" y="1531256"/>
                  <a:pt x="2220687" y="1480456"/>
                </a:cubicBezTo>
                <a:cubicBezTo>
                  <a:pt x="2985106" y="1487713"/>
                  <a:pt x="2830287" y="1473201"/>
                  <a:pt x="3120573" y="1480457"/>
                </a:cubicBezTo>
                <a:cubicBezTo>
                  <a:pt x="3396345" y="1400628"/>
                  <a:pt x="3674535" y="1144209"/>
                  <a:pt x="3875316" y="1030514"/>
                </a:cubicBezTo>
                <a:cubicBezTo>
                  <a:pt x="4076097" y="916819"/>
                  <a:pt x="4170440" y="970037"/>
                  <a:pt x="4325259" y="798285"/>
                </a:cubicBezTo>
                <a:cubicBezTo>
                  <a:pt x="4480078" y="626533"/>
                  <a:pt x="4642154" y="313266"/>
                  <a:pt x="4804230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6662057" y="1316945"/>
            <a:ext cx="671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>
                <a:latin typeface="Lucida Sans Unicode"/>
                <a:cs typeface="Lucida Sans Unicode"/>
              </a:rPr>
              <a:t>☺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1172118" y="1988840"/>
            <a:ext cx="2160000" cy="16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>
            <a:off x="755576" y="1990800"/>
            <a:ext cx="0" cy="162000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1172118" y="3880746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3337790" y="3861228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rade Verbindung 15"/>
          <p:cNvCxnSpPr/>
          <p:nvPr/>
        </p:nvCxnSpPr>
        <p:spPr>
          <a:xfrm rot="5400000">
            <a:off x="756000" y="3466964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 rot="5400000">
            <a:off x="756000" y="1846964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 flipH="1">
            <a:off x="1172118" y="4005064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feld 20"/>
          <p:cNvSpPr txBox="1"/>
          <p:nvPr/>
        </p:nvSpPr>
        <p:spPr>
          <a:xfrm>
            <a:off x="2202150" y="3975245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59836" y="2080565"/>
            <a:ext cx="108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</a:t>
            </a:r>
            <a:endParaRPr lang="de-DE" sz="4000" b="1" dirty="0"/>
          </a:p>
        </p:txBody>
      </p:sp>
      <p:sp>
        <p:nvSpPr>
          <p:cNvPr id="27" name="Freihandform 26"/>
          <p:cNvSpPr/>
          <p:nvPr/>
        </p:nvSpPr>
        <p:spPr>
          <a:xfrm>
            <a:off x="4593421" y="898976"/>
            <a:ext cx="4276478" cy="3966164"/>
          </a:xfrm>
          <a:custGeom>
            <a:avLst/>
            <a:gdLst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012065 w 4448472"/>
              <a:gd name="connsiteY18" fmla="*/ 3927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549094 w 4448472"/>
              <a:gd name="connsiteY18" fmla="*/ 11039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2954008 w 4448472"/>
              <a:gd name="connsiteY18" fmla="*/ 378282 h 3863471"/>
              <a:gd name="connsiteX0" fmla="*/ 2954008 w 4276478"/>
              <a:gd name="connsiteY0" fmla="*/ 378282 h 3863471"/>
              <a:gd name="connsiteX1" fmla="*/ 1836408 w 4276478"/>
              <a:gd name="connsiteY1" fmla="*/ 625025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863471"/>
              <a:gd name="connsiteX1" fmla="*/ 1807380 w 4276478"/>
              <a:gd name="connsiteY1" fmla="*/ 175082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964645"/>
              <a:gd name="connsiteX1" fmla="*/ 1807380 w 4276478"/>
              <a:gd name="connsiteY1" fmla="*/ 175082 h 3964645"/>
              <a:gd name="connsiteX2" fmla="*/ 602693 w 4276478"/>
              <a:gd name="connsiteY2" fmla="*/ 436339 h 3964645"/>
              <a:gd name="connsiteX3" fmla="*/ 181779 w 4276478"/>
              <a:gd name="connsiteY3" fmla="*/ 625025 h 3964645"/>
              <a:gd name="connsiteX4" fmla="*/ 7608 w 4276478"/>
              <a:gd name="connsiteY4" fmla="*/ 1016911 h 3964645"/>
              <a:gd name="connsiteX5" fmla="*/ 65665 w 4276478"/>
              <a:gd name="connsiteY5" fmla="*/ 2003882 h 3964645"/>
              <a:gd name="connsiteX6" fmla="*/ 370465 w 4276478"/>
              <a:gd name="connsiteY6" fmla="*/ 3614968 h 3964645"/>
              <a:gd name="connsiteX7" fmla="*/ 1081665 w 4276478"/>
              <a:gd name="connsiteY7" fmla="*/ 3832682 h 3964645"/>
              <a:gd name="connsiteX8" fmla="*/ 1981550 w 4276478"/>
              <a:gd name="connsiteY8" fmla="*/ 3353711 h 3964645"/>
              <a:gd name="connsiteX9" fmla="*/ 2271836 w 4276478"/>
              <a:gd name="connsiteY9" fmla="*/ 3963311 h 3964645"/>
              <a:gd name="connsiteX10" fmla="*/ 2997550 w 4276478"/>
              <a:gd name="connsiteY10" fmla="*/ 3150511 h 3964645"/>
              <a:gd name="connsiteX11" fmla="*/ 3781322 w 4276478"/>
              <a:gd name="connsiteY11" fmla="*/ 3426282 h 3964645"/>
              <a:gd name="connsiteX12" fmla="*/ 4144179 w 4276478"/>
              <a:gd name="connsiteY12" fmla="*/ 3063425 h 3964645"/>
              <a:gd name="connsiteX13" fmla="*/ 4231265 w 4276478"/>
              <a:gd name="connsiteY13" fmla="*/ 2076454 h 3964645"/>
              <a:gd name="connsiteX14" fmla="*/ 4260293 w 4276478"/>
              <a:gd name="connsiteY14" fmla="*/ 1234625 h 3964645"/>
              <a:gd name="connsiteX15" fmla="*/ 4260293 w 4276478"/>
              <a:gd name="connsiteY15" fmla="*/ 436339 h 3964645"/>
              <a:gd name="connsiteX16" fmla="*/ 4057093 w 4276478"/>
              <a:gd name="connsiteY16" fmla="*/ 102511 h 3964645"/>
              <a:gd name="connsiteX17" fmla="*/ 3520065 w 4276478"/>
              <a:gd name="connsiteY17" fmla="*/ 911 h 3964645"/>
              <a:gd name="connsiteX18" fmla="*/ 3258808 w 4276478"/>
              <a:gd name="connsiteY18" fmla="*/ 146054 h 3964645"/>
              <a:gd name="connsiteX19" fmla="*/ 2954008 w 4276478"/>
              <a:gd name="connsiteY19" fmla="*/ 378282 h 3964645"/>
              <a:gd name="connsiteX0" fmla="*/ 2954008 w 4276478"/>
              <a:gd name="connsiteY0" fmla="*/ 378282 h 4254808"/>
              <a:gd name="connsiteX1" fmla="*/ 1807380 w 4276478"/>
              <a:gd name="connsiteY1" fmla="*/ 175082 h 4254808"/>
              <a:gd name="connsiteX2" fmla="*/ 602693 w 4276478"/>
              <a:gd name="connsiteY2" fmla="*/ 436339 h 4254808"/>
              <a:gd name="connsiteX3" fmla="*/ 181779 w 4276478"/>
              <a:gd name="connsiteY3" fmla="*/ 625025 h 4254808"/>
              <a:gd name="connsiteX4" fmla="*/ 7608 w 4276478"/>
              <a:gd name="connsiteY4" fmla="*/ 1016911 h 4254808"/>
              <a:gd name="connsiteX5" fmla="*/ 65665 w 4276478"/>
              <a:gd name="connsiteY5" fmla="*/ 2003882 h 4254808"/>
              <a:gd name="connsiteX6" fmla="*/ 370465 w 4276478"/>
              <a:gd name="connsiteY6" fmla="*/ 3614968 h 4254808"/>
              <a:gd name="connsiteX7" fmla="*/ 1081665 w 4276478"/>
              <a:gd name="connsiteY7" fmla="*/ 3832682 h 4254808"/>
              <a:gd name="connsiteX8" fmla="*/ 1821892 w 4276478"/>
              <a:gd name="connsiteY8" fmla="*/ 4253596 h 4254808"/>
              <a:gd name="connsiteX9" fmla="*/ 2271836 w 4276478"/>
              <a:gd name="connsiteY9" fmla="*/ 3963311 h 4254808"/>
              <a:gd name="connsiteX10" fmla="*/ 2997550 w 4276478"/>
              <a:gd name="connsiteY10" fmla="*/ 3150511 h 4254808"/>
              <a:gd name="connsiteX11" fmla="*/ 3781322 w 4276478"/>
              <a:gd name="connsiteY11" fmla="*/ 3426282 h 4254808"/>
              <a:gd name="connsiteX12" fmla="*/ 4144179 w 4276478"/>
              <a:gd name="connsiteY12" fmla="*/ 3063425 h 4254808"/>
              <a:gd name="connsiteX13" fmla="*/ 4231265 w 4276478"/>
              <a:gd name="connsiteY13" fmla="*/ 2076454 h 4254808"/>
              <a:gd name="connsiteX14" fmla="*/ 4260293 w 4276478"/>
              <a:gd name="connsiteY14" fmla="*/ 1234625 h 4254808"/>
              <a:gd name="connsiteX15" fmla="*/ 4260293 w 4276478"/>
              <a:gd name="connsiteY15" fmla="*/ 436339 h 4254808"/>
              <a:gd name="connsiteX16" fmla="*/ 4057093 w 4276478"/>
              <a:gd name="connsiteY16" fmla="*/ 102511 h 4254808"/>
              <a:gd name="connsiteX17" fmla="*/ 3520065 w 4276478"/>
              <a:gd name="connsiteY17" fmla="*/ 911 h 4254808"/>
              <a:gd name="connsiteX18" fmla="*/ 3258808 w 4276478"/>
              <a:gd name="connsiteY18" fmla="*/ 146054 h 4254808"/>
              <a:gd name="connsiteX19" fmla="*/ 2954008 w 4276478"/>
              <a:gd name="connsiteY19" fmla="*/ 378282 h 4254808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2997550 w 4276478"/>
              <a:gd name="connsiteY10" fmla="*/ 3150511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3534578 w 4276478"/>
              <a:gd name="connsiteY10" fmla="*/ 4239083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21892 w 4276478"/>
              <a:gd name="connsiteY8" fmla="*/ 4006853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07377 w 4276478"/>
              <a:gd name="connsiteY8" fmla="*/ 3774625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45308"/>
              <a:gd name="connsiteX1" fmla="*/ 1807380 w 4276478"/>
              <a:gd name="connsiteY1" fmla="*/ 175082 h 4245308"/>
              <a:gd name="connsiteX2" fmla="*/ 602693 w 4276478"/>
              <a:gd name="connsiteY2" fmla="*/ 436339 h 4245308"/>
              <a:gd name="connsiteX3" fmla="*/ 181779 w 4276478"/>
              <a:gd name="connsiteY3" fmla="*/ 625025 h 4245308"/>
              <a:gd name="connsiteX4" fmla="*/ 7608 w 4276478"/>
              <a:gd name="connsiteY4" fmla="*/ 1016911 h 4245308"/>
              <a:gd name="connsiteX5" fmla="*/ 65665 w 4276478"/>
              <a:gd name="connsiteY5" fmla="*/ 2003882 h 4245308"/>
              <a:gd name="connsiteX6" fmla="*/ 370465 w 4276478"/>
              <a:gd name="connsiteY6" fmla="*/ 3614968 h 4245308"/>
              <a:gd name="connsiteX7" fmla="*/ 1038122 w 4276478"/>
              <a:gd name="connsiteY7" fmla="*/ 3963310 h 4245308"/>
              <a:gd name="connsiteX8" fmla="*/ 1807377 w 4276478"/>
              <a:gd name="connsiteY8" fmla="*/ 3774625 h 4245308"/>
              <a:gd name="connsiteX9" fmla="*/ 2358921 w 4276478"/>
              <a:gd name="connsiteY9" fmla="*/ 3832682 h 4245308"/>
              <a:gd name="connsiteX10" fmla="*/ 3534578 w 4276478"/>
              <a:gd name="connsiteY10" fmla="*/ 4239083 h 4245308"/>
              <a:gd name="connsiteX11" fmla="*/ 3781322 w 4276478"/>
              <a:gd name="connsiteY11" fmla="*/ 3426282 h 4245308"/>
              <a:gd name="connsiteX12" fmla="*/ 4144179 w 4276478"/>
              <a:gd name="connsiteY12" fmla="*/ 3063425 h 4245308"/>
              <a:gd name="connsiteX13" fmla="*/ 4231265 w 4276478"/>
              <a:gd name="connsiteY13" fmla="*/ 2076454 h 4245308"/>
              <a:gd name="connsiteX14" fmla="*/ 4260293 w 4276478"/>
              <a:gd name="connsiteY14" fmla="*/ 1234625 h 4245308"/>
              <a:gd name="connsiteX15" fmla="*/ 4260293 w 4276478"/>
              <a:gd name="connsiteY15" fmla="*/ 436339 h 4245308"/>
              <a:gd name="connsiteX16" fmla="*/ 4057093 w 4276478"/>
              <a:gd name="connsiteY16" fmla="*/ 102511 h 4245308"/>
              <a:gd name="connsiteX17" fmla="*/ 3520065 w 4276478"/>
              <a:gd name="connsiteY17" fmla="*/ 911 h 4245308"/>
              <a:gd name="connsiteX18" fmla="*/ 3258808 w 4276478"/>
              <a:gd name="connsiteY18" fmla="*/ 146054 h 4245308"/>
              <a:gd name="connsiteX19" fmla="*/ 2954008 w 4276478"/>
              <a:gd name="connsiteY19" fmla="*/ 378282 h 4245308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3965816"/>
              <a:gd name="connsiteX1" fmla="*/ 1807380 w 4276478"/>
              <a:gd name="connsiteY1" fmla="*/ 175082 h 3965816"/>
              <a:gd name="connsiteX2" fmla="*/ 602693 w 4276478"/>
              <a:gd name="connsiteY2" fmla="*/ 436339 h 3965816"/>
              <a:gd name="connsiteX3" fmla="*/ 181779 w 4276478"/>
              <a:gd name="connsiteY3" fmla="*/ 625025 h 3965816"/>
              <a:gd name="connsiteX4" fmla="*/ 7608 w 4276478"/>
              <a:gd name="connsiteY4" fmla="*/ 1016911 h 3965816"/>
              <a:gd name="connsiteX5" fmla="*/ 65665 w 4276478"/>
              <a:gd name="connsiteY5" fmla="*/ 2003882 h 3965816"/>
              <a:gd name="connsiteX6" fmla="*/ 370465 w 4276478"/>
              <a:gd name="connsiteY6" fmla="*/ 3614968 h 3965816"/>
              <a:gd name="connsiteX7" fmla="*/ 1038122 w 4276478"/>
              <a:gd name="connsiteY7" fmla="*/ 3963310 h 3965816"/>
              <a:gd name="connsiteX8" fmla="*/ 1807377 w 4276478"/>
              <a:gd name="connsiteY8" fmla="*/ 3774625 h 3965816"/>
              <a:gd name="connsiteX9" fmla="*/ 2358921 w 4276478"/>
              <a:gd name="connsiteY9" fmla="*/ 3832682 h 3965816"/>
              <a:gd name="connsiteX10" fmla="*/ 3229778 w 4276478"/>
              <a:gd name="connsiteY10" fmla="*/ 3339197 h 3965816"/>
              <a:gd name="connsiteX11" fmla="*/ 3999036 w 4276478"/>
              <a:gd name="connsiteY11" fmla="*/ 3542397 h 3965816"/>
              <a:gd name="connsiteX12" fmla="*/ 4144179 w 4276478"/>
              <a:gd name="connsiteY12" fmla="*/ 3063425 h 3965816"/>
              <a:gd name="connsiteX13" fmla="*/ 4231265 w 4276478"/>
              <a:gd name="connsiteY13" fmla="*/ 2076454 h 3965816"/>
              <a:gd name="connsiteX14" fmla="*/ 4260293 w 4276478"/>
              <a:gd name="connsiteY14" fmla="*/ 1234625 h 3965816"/>
              <a:gd name="connsiteX15" fmla="*/ 4260293 w 4276478"/>
              <a:gd name="connsiteY15" fmla="*/ 436339 h 3965816"/>
              <a:gd name="connsiteX16" fmla="*/ 4057093 w 4276478"/>
              <a:gd name="connsiteY16" fmla="*/ 102511 h 3965816"/>
              <a:gd name="connsiteX17" fmla="*/ 3520065 w 4276478"/>
              <a:gd name="connsiteY17" fmla="*/ 911 h 3965816"/>
              <a:gd name="connsiteX18" fmla="*/ 3258808 w 4276478"/>
              <a:gd name="connsiteY18" fmla="*/ 146054 h 3965816"/>
              <a:gd name="connsiteX19" fmla="*/ 2954008 w 4276478"/>
              <a:gd name="connsiteY19" fmla="*/ 378282 h 3965816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999036 w 4276478"/>
              <a:gd name="connsiteY11" fmla="*/ 3542397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76478" h="3966164">
                <a:moveTo>
                  <a:pt x="2954008" y="378282"/>
                </a:moveTo>
                <a:cubicBezTo>
                  <a:pt x="2712103" y="383120"/>
                  <a:pt x="2199266" y="165406"/>
                  <a:pt x="1807380" y="175082"/>
                </a:cubicBezTo>
                <a:cubicBezTo>
                  <a:pt x="1415494" y="184758"/>
                  <a:pt x="873626" y="361349"/>
                  <a:pt x="602693" y="436339"/>
                </a:cubicBezTo>
                <a:cubicBezTo>
                  <a:pt x="331760" y="511329"/>
                  <a:pt x="280960" y="528263"/>
                  <a:pt x="181779" y="625025"/>
                </a:cubicBezTo>
                <a:cubicBezTo>
                  <a:pt x="82598" y="721787"/>
                  <a:pt x="26960" y="787102"/>
                  <a:pt x="7608" y="1016911"/>
                </a:cubicBezTo>
                <a:cubicBezTo>
                  <a:pt x="-11744" y="1246720"/>
                  <a:pt x="5189" y="1570873"/>
                  <a:pt x="65665" y="2003882"/>
                </a:cubicBezTo>
                <a:cubicBezTo>
                  <a:pt x="126141" y="2436891"/>
                  <a:pt x="208389" y="3288397"/>
                  <a:pt x="370465" y="3614968"/>
                </a:cubicBezTo>
                <a:cubicBezTo>
                  <a:pt x="532541" y="3941539"/>
                  <a:pt x="798637" y="3936701"/>
                  <a:pt x="1038122" y="3963310"/>
                </a:cubicBezTo>
                <a:cubicBezTo>
                  <a:pt x="1277607" y="3989919"/>
                  <a:pt x="1587244" y="3823006"/>
                  <a:pt x="1807377" y="3774625"/>
                </a:cubicBezTo>
                <a:cubicBezTo>
                  <a:pt x="2027510" y="3726244"/>
                  <a:pt x="2044445" y="3735921"/>
                  <a:pt x="2358921" y="3673025"/>
                </a:cubicBezTo>
                <a:cubicBezTo>
                  <a:pt x="2949169" y="3494016"/>
                  <a:pt x="2983035" y="3409349"/>
                  <a:pt x="3229778" y="3339197"/>
                </a:cubicBezTo>
                <a:cubicBezTo>
                  <a:pt x="3476521" y="3269045"/>
                  <a:pt x="3527322" y="3298073"/>
                  <a:pt x="3839379" y="3252111"/>
                </a:cubicBezTo>
                <a:cubicBezTo>
                  <a:pt x="4151436" y="3206149"/>
                  <a:pt x="4078865" y="3259368"/>
                  <a:pt x="4144179" y="3063425"/>
                </a:cubicBezTo>
                <a:cubicBezTo>
                  <a:pt x="4209493" y="2867482"/>
                  <a:pt x="4211913" y="2381254"/>
                  <a:pt x="4231265" y="2076454"/>
                </a:cubicBezTo>
                <a:cubicBezTo>
                  <a:pt x="4250617" y="1771654"/>
                  <a:pt x="4255455" y="1507977"/>
                  <a:pt x="4260293" y="1234625"/>
                </a:cubicBezTo>
                <a:cubicBezTo>
                  <a:pt x="4265131" y="961273"/>
                  <a:pt x="4294160" y="625025"/>
                  <a:pt x="4260293" y="436339"/>
                </a:cubicBezTo>
                <a:cubicBezTo>
                  <a:pt x="4226426" y="247653"/>
                  <a:pt x="4180464" y="175082"/>
                  <a:pt x="4057093" y="102511"/>
                </a:cubicBezTo>
                <a:cubicBezTo>
                  <a:pt x="3933722" y="29940"/>
                  <a:pt x="3653113" y="-6346"/>
                  <a:pt x="3520065" y="911"/>
                </a:cubicBezTo>
                <a:cubicBezTo>
                  <a:pt x="3387018" y="8168"/>
                  <a:pt x="3343475" y="80740"/>
                  <a:pt x="3258808" y="146054"/>
                </a:cubicBezTo>
                <a:cubicBezTo>
                  <a:pt x="3164465" y="208949"/>
                  <a:pt x="3195913" y="373444"/>
                  <a:pt x="2954008" y="37828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/>
          <p:cNvGrpSpPr/>
          <p:nvPr/>
        </p:nvGrpSpPr>
        <p:grpSpPr>
          <a:xfrm>
            <a:off x="5076056" y="3702732"/>
            <a:ext cx="1065792" cy="653835"/>
            <a:chOff x="4125688" y="5516732"/>
            <a:chExt cx="1065792" cy="653835"/>
          </a:xfrm>
        </p:grpSpPr>
        <p:sp>
          <p:nvSpPr>
            <p:cNvPr id="57" name="Bogen 5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Freihandform 5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5039566" y="1505267"/>
            <a:ext cx="1065792" cy="653835"/>
            <a:chOff x="4125688" y="5516732"/>
            <a:chExt cx="1065792" cy="653835"/>
          </a:xfrm>
        </p:grpSpPr>
        <p:sp>
          <p:nvSpPr>
            <p:cNvPr id="55" name="Bogen 5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reihandform 5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7685703" y="3004456"/>
            <a:ext cx="1065792" cy="653835"/>
            <a:chOff x="4125688" y="5516732"/>
            <a:chExt cx="1065792" cy="653835"/>
          </a:xfrm>
        </p:grpSpPr>
        <p:sp>
          <p:nvSpPr>
            <p:cNvPr id="53" name="Bogen 5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reihandform 5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Freihandform 30"/>
          <p:cNvSpPr/>
          <p:nvPr/>
        </p:nvSpPr>
        <p:spPr>
          <a:xfrm>
            <a:off x="5834743" y="3361972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>
            <a:off x="6313714" y="1451429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Freihandform 32"/>
          <p:cNvSpPr/>
          <p:nvPr/>
        </p:nvSpPr>
        <p:spPr>
          <a:xfrm>
            <a:off x="5628116" y="1901371"/>
            <a:ext cx="700113" cy="1683658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113" h="1683658">
                <a:moveTo>
                  <a:pt x="700113" y="0"/>
                </a:moveTo>
                <a:cubicBezTo>
                  <a:pt x="398941" y="244324"/>
                  <a:pt x="97770" y="488648"/>
                  <a:pt x="17941" y="769258"/>
                </a:cubicBezTo>
                <a:cubicBezTo>
                  <a:pt x="-61888" y="1049868"/>
                  <a:pt x="146151" y="1398211"/>
                  <a:pt x="221141" y="1683658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>
            <a:off x="7170057" y="1509486"/>
            <a:ext cx="1031292" cy="2293257"/>
          </a:xfrm>
          <a:custGeom>
            <a:avLst/>
            <a:gdLst>
              <a:gd name="connsiteX0" fmla="*/ 0 w 1031292"/>
              <a:gd name="connsiteY0" fmla="*/ 2293257 h 2293257"/>
              <a:gd name="connsiteX1" fmla="*/ 246743 w 1031292"/>
              <a:gd name="connsiteY1" fmla="*/ 1553028 h 2293257"/>
              <a:gd name="connsiteX2" fmla="*/ 957943 w 1031292"/>
              <a:gd name="connsiteY2" fmla="*/ 1393371 h 2293257"/>
              <a:gd name="connsiteX3" fmla="*/ 972457 w 1031292"/>
              <a:gd name="connsiteY3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2" h="2293257">
                <a:moveTo>
                  <a:pt x="0" y="2293257"/>
                </a:moveTo>
                <a:cubicBezTo>
                  <a:pt x="43543" y="1998133"/>
                  <a:pt x="87086" y="1703009"/>
                  <a:pt x="246743" y="1553028"/>
                </a:cubicBezTo>
                <a:cubicBezTo>
                  <a:pt x="406400" y="1403047"/>
                  <a:pt x="836991" y="1652209"/>
                  <a:pt x="957943" y="1393371"/>
                </a:cubicBezTo>
                <a:cubicBezTo>
                  <a:pt x="1078895" y="1134533"/>
                  <a:pt x="1025676" y="567266"/>
                  <a:pt x="972457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6081486" y="2075543"/>
            <a:ext cx="464457" cy="1436914"/>
          </a:xfrm>
          <a:custGeom>
            <a:avLst/>
            <a:gdLst>
              <a:gd name="connsiteX0" fmla="*/ 0 w 464457"/>
              <a:gd name="connsiteY0" fmla="*/ 1436914 h 1436914"/>
              <a:gd name="connsiteX1" fmla="*/ 464457 w 464457"/>
              <a:gd name="connsiteY1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457" h="1436914">
                <a:moveTo>
                  <a:pt x="0" y="1436914"/>
                </a:moveTo>
                <a:lnTo>
                  <a:pt x="464457" y="0"/>
                </a:ln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6952343" y="2162629"/>
            <a:ext cx="1007737" cy="1335314"/>
          </a:xfrm>
          <a:custGeom>
            <a:avLst/>
            <a:gdLst>
              <a:gd name="connsiteX0" fmla="*/ 0 w 1007737"/>
              <a:gd name="connsiteY0" fmla="*/ 1335314 h 1335314"/>
              <a:gd name="connsiteX1" fmla="*/ 275771 w 1007737"/>
              <a:gd name="connsiteY1" fmla="*/ 696685 h 1335314"/>
              <a:gd name="connsiteX2" fmla="*/ 972457 w 1007737"/>
              <a:gd name="connsiteY2" fmla="*/ 188685 h 1335314"/>
              <a:gd name="connsiteX3" fmla="*/ 841828 w 1007737"/>
              <a:gd name="connsiteY3" fmla="*/ 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737" h="1335314">
                <a:moveTo>
                  <a:pt x="0" y="1335314"/>
                </a:moveTo>
                <a:cubicBezTo>
                  <a:pt x="56847" y="1111552"/>
                  <a:pt x="113695" y="887790"/>
                  <a:pt x="275771" y="696685"/>
                </a:cubicBezTo>
                <a:cubicBezTo>
                  <a:pt x="437847" y="505580"/>
                  <a:pt x="878114" y="304799"/>
                  <a:pt x="972457" y="188685"/>
                </a:cubicBezTo>
                <a:cubicBezTo>
                  <a:pt x="1066800" y="72571"/>
                  <a:pt x="954314" y="36285"/>
                  <a:pt x="841828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6850743" y="2494051"/>
            <a:ext cx="522514" cy="916806"/>
          </a:xfrm>
          <a:custGeom>
            <a:avLst/>
            <a:gdLst>
              <a:gd name="connsiteX0" fmla="*/ 0 w 522514"/>
              <a:gd name="connsiteY0" fmla="*/ 916806 h 916806"/>
              <a:gd name="connsiteX1" fmla="*/ 87086 w 522514"/>
              <a:gd name="connsiteY1" fmla="*/ 234635 h 916806"/>
              <a:gd name="connsiteX2" fmla="*/ 522514 w 522514"/>
              <a:gd name="connsiteY2" fmla="*/ 2406 h 91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916806">
                <a:moveTo>
                  <a:pt x="0" y="916806"/>
                </a:moveTo>
                <a:cubicBezTo>
                  <a:pt x="0" y="651920"/>
                  <a:pt x="0" y="387035"/>
                  <a:pt x="87086" y="234635"/>
                </a:cubicBezTo>
                <a:cubicBezTo>
                  <a:pt x="174172" y="82235"/>
                  <a:pt x="425752" y="-16946"/>
                  <a:pt x="522514" y="2406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6313714" y="3469108"/>
                <a:ext cx="7531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00FF00"/>
                    </a:solidFill>
                  </a:rPr>
                  <a:t>f</a:t>
                </a:r>
                <a:r>
                  <a:rPr lang="de-DE" sz="2400" dirty="0">
                    <a:solidFill>
                      <a:srgbClr val="00FF00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solidFill>
                              <a:srgbClr val="00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2400" dirty="0">
                            <a:solidFill>
                              <a:srgbClr val="00FF00"/>
                            </a:solidFill>
                          </a:rPr>
                          <m:t>h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rgbClr val="00FF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de-DE" sz="2400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714" y="3469108"/>
                <a:ext cx="753113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3008" t="-10526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6852084" y="1707740"/>
                <a:ext cx="833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FF0000"/>
                    </a:solidFill>
                  </a:rPr>
                  <a:t>g=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2400" dirty="0">
                            <a:solidFill>
                              <a:srgbClr val="FF0000"/>
                            </a:solidFill>
                          </a:rPr>
                          <m:t>h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084" y="1707740"/>
                <a:ext cx="833619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0949" t="-10526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feld 45"/>
          <p:cNvSpPr txBox="1"/>
          <p:nvPr/>
        </p:nvSpPr>
        <p:spPr>
          <a:xfrm>
            <a:off x="4161253" y="5080625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00FF00"/>
                </a:solidFill>
                <a:latin typeface="Lucida Sans Unicode" pitchFamily="34" charset="0"/>
                <a:cs typeface="Lucida Sans Unicode" pitchFamily="34" charset="0"/>
              </a:rPr>
              <a:t>f</a:t>
            </a:r>
            <a:endParaRPr lang="de-DE" sz="3600" dirty="0">
              <a:solidFill>
                <a:srgbClr val="00FF00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743841" y="2734274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Y</a:t>
            </a:r>
            <a:endParaRPr lang="de-DE" sz="4000" b="1" dirty="0"/>
          </a:p>
        </p:txBody>
      </p:sp>
      <p:sp>
        <p:nvSpPr>
          <p:cNvPr id="52" name="Freihandform 51"/>
          <p:cNvSpPr/>
          <p:nvPr/>
        </p:nvSpPr>
        <p:spPr>
          <a:xfrm>
            <a:off x="2497875" y="767175"/>
            <a:ext cx="1973943" cy="1034250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  <a:gd name="connsiteX0" fmla="*/ 0 w 1988457"/>
              <a:gd name="connsiteY0" fmla="*/ 0 h 901788"/>
              <a:gd name="connsiteX1" fmla="*/ 609600 w 1988457"/>
              <a:gd name="connsiteY1" fmla="*/ 899886 h 901788"/>
              <a:gd name="connsiteX2" fmla="*/ 1480457 w 1988457"/>
              <a:gd name="connsiteY2" fmla="*/ 246743 h 901788"/>
              <a:gd name="connsiteX3" fmla="*/ 1988457 w 1988457"/>
              <a:gd name="connsiteY3" fmla="*/ 566057 h 901788"/>
              <a:gd name="connsiteX0" fmla="*/ 0 w 1988457"/>
              <a:gd name="connsiteY0" fmla="*/ 0 h 901788"/>
              <a:gd name="connsiteX1" fmla="*/ 609600 w 1988457"/>
              <a:gd name="connsiteY1" fmla="*/ 899886 h 901788"/>
              <a:gd name="connsiteX2" fmla="*/ 1480457 w 1988457"/>
              <a:gd name="connsiteY2" fmla="*/ 246743 h 901788"/>
              <a:gd name="connsiteX3" fmla="*/ 1988457 w 1988457"/>
              <a:gd name="connsiteY3" fmla="*/ 566057 h 901788"/>
              <a:gd name="connsiteX0" fmla="*/ 0 w 1988457"/>
              <a:gd name="connsiteY0" fmla="*/ 232590 h 1134160"/>
              <a:gd name="connsiteX1" fmla="*/ 609600 w 1988457"/>
              <a:gd name="connsiteY1" fmla="*/ 1132476 h 1134160"/>
              <a:gd name="connsiteX2" fmla="*/ 782354 w 1988457"/>
              <a:gd name="connsiteY2" fmla="*/ 12654 h 1134160"/>
              <a:gd name="connsiteX3" fmla="*/ 1480457 w 1988457"/>
              <a:gd name="connsiteY3" fmla="*/ 479333 h 1134160"/>
              <a:gd name="connsiteX4" fmla="*/ 1988457 w 1988457"/>
              <a:gd name="connsiteY4" fmla="*/ 798647 h 1134160"/>
              <a:gd name="connsiteX0" fmla="*/ 0 w 1988457"/>
              <a:gd name="connsiteY0" fmla="*/ 240190 h 1141760"/>
              <a:gd name="connsiteX1" fmla="*/ 609600 w 1988457"/>
              <a:gd name="connsiteY1" fmla="*/ 1140076 h 1141760"/>
              <a:gd name="connsiteX2" fmla="*/ 782354 w 1988457"/>
              <a:gd name="connsiteY2" fmla="*/ 20254 h 1141760"/>
              <a:gd name="connsiteX3" fmla="*/ 1480457 w 1988457"/>
              <a:gd name="connsiteY3" fmla="*/ 486933 h 1141760"/>
              <a:gd name="connsiteX4" fmla="*/ 1988457 w 1988457"/>
              <a:gd name="connsiteY4" fmla="*/ 806247 h 1141760"/>
              <a:gd name="connsiteX0" fmla="*/ 0 w 1988457"/>
              <a:gd name="connsiteY0" fmla="*/ 240190 h 1141760"/>
              <a:gd name="connsiteX1" fmla="*/ 609600 w 1988457"/>
              <a:gd name="connsiteY1" fmla="*/ 1140076 h 1141760"/>
              <a:gd name="connsiteX2" fmla="*/ 782354 w 1988457"/>
              <a:gd name="connsiteY2" fmla="*/ 20254 h 1141760"/>
              <a:gd name="connsiteX3" fmla="*/ 1480457 w 1988457"/>
              <a:gd name="connsiteY3" fmla="*/ 486933 h 1141760"/>
              <a:gd name="connsiteX4" fmla="*/ 1988457 w 1988457"/>
              <a:gd name="connsiteY4" fmla="*/ 806247 h 1141760"/>
              <a:gd name="connsiteX0" fmla="*/ 0 w 1988457"/>
              <a:gd name="connsiteY0" fmla="*/ 243165 h 1144735"/>
              <a:gd name="connsiteX1" fmla="*/ 609600 w 1988457"/>
              <a:gd name="connsiteY1" fmla="*/ 1143051 h 1144735"/>
              <a:gd name="connsiteX2" fmla="*/ 782354 w 1988457"/>
              <a:gd name="connsiteY2" fmla="*/ 23229 h 1144735"/>
              <a:gd name="connsiteX3" fmla="*/ 1509485 w 1988457"/>
              <a:gd name="connsiteY3" fmla="*/ 431851 h 1144735"/>
              <a:gd name="connsiteX4" fmla="*/ 1988457 w 1988457"/>
              <a:gd name="connsiteY4" fmla="*/ 809222 h 1144735"/>
              <a:gd name="connsiteX0" fmla="*/ 0 w 1988457"/>
              <a:gd name="connsiteY0" fmla="*/ 243165 h 1144735"/>
              <a:gd name="connsiteX1" fmla="*/ 609600 w 1988457"/>
              <a:gd name="connsiteY1" fmla="*/ 1143051 h 1144735"/>
              <a:gd name="connsiteX2" fmla="*/ 782354 w 1988457"/>
              <a:gd name="connsiteY2" fmla="*/ 23229 h 1144735"/>
              <a:gd name="connsiteX3" fmla="*/ 1509485 w 1988457"/>
              <a:gd name="connsiteY3" fmla="*/ 431851 h 1144735"/>
              <a:gd name="connsiteX4" fmla="*/ 1988457 w 1988457"/>
              <a:gd name="connsiteY4" fmla="*/ 809222 h 1144735"/>
              <a:gd name="connsiteX0" fmla="*/ 0 w 1988457"/>
              <a:gd name="connsiteY0" fmla="*/ 366100 h 932157"/>
              <a:gd name="connsiteX1" fmla="*/ 420914 w 1988457"/>
              <a:gd name="connsiteY1" fmla="*/ 3243 h 932157"/>
              <a:gd name="connsiteX2" fmla="*/ 782354 w 1988457"/>
              <a:gd name="connsiteY2" fmla="*/ 146164 h 932157"/>
              <a:gd name="connsiteX3" fmla="*/ 1509485 w 1988457"/>
              <a:gd name="connsiteY3" fmla="*/ 554786 h 932157"/>
              <a:gd name="connsiteX4" fmla="*/ 1988457 w 1988457"/>
              <a:gd name="connsiteY4" fmla="*/ 932157 h 932157"/>
              <a:gd name="connsiteX0" fmla="*/ 0 w 1973943"/>
              <a:gd name="connsiteY0" fmla="*/ 651904 h 942189"/>
              <a:gd name="connsiteX1" fmla="*/ 406400 w 1973943"/>
              <a:gd name="connsiteY1" fmla="*/ 13275 h 942189"/>
              <a:gd name="connsiteX2" fmla="*/ 767840 w 1973943"/>
              <a:gd name="connsiteY2" fmla="*/ 156196 h 942189"/>
              <a:gd name="connsiteX3" fmla="*/ 1494971 w 1973943"/>
              <a:gd name="connsiteY3" fmla="*/ 564818 h 942189"/>
              <a:gd name="connsiteX4" fmla="*/ 1973943 w 1973943"/>
              <a:gd name="connsiteY4" fmla="*/ 942189 h 942189"/>
              <a:gd name="connsiteX0" fmla="*/ 0 w 1973943"/>
              <a:gd name="connsiteY0" fmla="*/ 651904 h 942189"/>
              <a:gd name="connsiteX1" fmla="*/ 406400 w 1973943"/>
              <a:gd name="connsiteY1" fmla="*/ 13275 h 942189"/>
              <a:gd name="connsiteX2" fmla="*/ 767840 w 1973943"/>
              <a:gd name="connsiteY2" fmla="*/ 156196 h 942189"/>
              <a:gd name="connsiteX3" fmla="*/ 1494971 w 1973943"/>
              <a:gd name="connsiteY3" fmla="*/ 564818 h 942189"/>
              <a:gd name="connsiteX4" fmla="*/ 1973943 w 1973943"/>
              <a:gd name="connsiteY4" fmla="*/ 942189 h 942189"/>
              <a:gd name="connsiteX0" fmla="*/ 0 w 1973943"/>
              <a:gd name="connsiteY0" fmla="*/ 756696 h 1046981"/>
              <a:gd name="connsiteX1" fmla="*/ 406400 w 1973943"/>
              <a:gd name="connsiteY1" fmla="*/ 118067 h 1046981"/>
              <a:gd name="connsiteX2" fmla="*/ 825897 w 1973943"/>
              <a:gd name="connsiteY2" fmla="*/ 14245 h 1046981"/>
              <a:gd name="connsiteX3" fmla="*/ 1494971 w 1973943"/>
              <a:gd name="connsiteY3" fmla="*/ 669610 h 1046981"/>
              <a:gd name="connsiteX4" fmla="*/ 1973943 w 1973943"/>
              <a:gd name="connsiteY4" fmla="*/ 1046981 h 1046981"/>
              <a:gd name="connsiteX0" fmla="*/ 0 w 1973943"/>
              <a:gd name="connsiteY0" fmla="*/ 756696 h 1046981"/>
              <a:gd name="connsiteX1" fmla="*/ 406400 w 1973943"/>
              <a:gd name="connsiteY1" fmla="*/ 118067 h 1046981"/>
              <a:gd name="connsiteX2" fmla="*/ 825897 w 1973943"/>
              <a:gd name="connsiteY2" fmla="*/ 14245 h 1046981"/>
              <a:gd name="connsiteX3" fmla="*/ 1494971 w 1973943"/>
              <a:gd name="connsiteY3" fmla="*/ 669610 h 1046981"/>
              <a:gd name="connsiteX4" fmla="*/ 1973943 w 1973943"/>
              <a:gd name="connsiteY4" fmla="*/ 1046981 h 1046981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560 h 1032845"/>
              <a:gd name="connsiteX1" fmla="*/ 406400 w 1973943"/>
              <a:gd name="connsiteY1" fmla="*/ 103931 h 1032845"/>
              <a:gd name="connsiteX2" fmla="*/ 825897 w 1973943"/>
              <a:gd name="connsiteY2" fmla="*/ 109 h 1032845"/>
              <a:gd name="connsiteX3" fmla="*/ 1582056 w 1973943"/>
              <a:gd name="connsiteY3" fmla="*/ 568388 h 1032845"/>
              <a:gd name="connsiteX4" fmla="*/ 1973943 w 1973943"/>
              <a:gd name="connsiteY4" fmla="*/ 1032845 h 1032845"/>
              <a:gd name="connsiteX0" fmla="*/ 0 w 1973943"/>
              <a:gd name="connsiteY0" fmla="*/ 746721 h 1037006"/>
              <a:gd name="connsiteX1" fmla="*/ 406400 w 1973943"/>
              <a:gd name="connsiteY1" fmla="*/ 108092 h 1037006"/>
              <a:gd name="connsiteX2" fmla="*/ 825897 w 1973943"/>
              <a:gd name="connsiteY2" fmla="*/ 4270 h 1037006"/>
              <a:gd name="connsiteX3" fmla="*/ 1582056 w 1973943"/>
              <a:gd name="connsiteY3" fmla="*/ 572549 h 1037006"/>
              <a:gd name="connsiteX4" fmla="*/ 1973943 w 1973943"/>
              <a:gd name="connsiteY4" fmla="*/ 1037006 h 1037006"/>
              <a:gd name="connsiteX0" fmla="*/ 0 w 1973943"/>
              <a:gd name="connsiteY0" fmla="*/ 743965 h 1034250"/>
              <a:gd name="connsiteX1" fmla="*/ 406400 w 1973943"/>
              <a:gd name="connsiteY1" fmla="*/ 105336 h 1034250"/>
              <a:gd name="connsiteX2" fmla="*/ 825897 w 1973943"/>
              <a:gd name="connsiteY2" fmla="*/ 1514 h 1034250"/>
              <a:gd name="connsiteX3" fmla="*/ 1582056 w 1973943"/>
              <a:gd name="connsiteY3" fmla="*/ 569793 h 1034250"/>
              <a:gd name="connsiteX4" fmla="*/ 1973943 w 1973943"/>
              <a:gd name="connsiteY4" fmla="*/ 1034250 h 1034250"/>
              <a:gd name="connsiteX0" fmla="*/ 0 w 1973943"/>
              <a:gd name="connsiteY0" fmla="*/ 743965 h 1034250"/>
              <a:gd name="connsiteX1" fmla="*/ 406400 w 1973943"/>
              <a:gd name="connsiteY1" fmla="*/ 105336 h 1034250"/>
              <a:gd name="connsiteX2" fmla="*/ 825897 w 1973943"/>
              <a:gd name="connsiteY2" fmla="*/ 1514 h 1034250"/>
              <a:gd name="connsiteX3" fmla="*/ 1582056 w 1973943"/>
              <a:gd name="connsiteY3" fmla="*/ 569793 h 1034250"/>
              <a:gd name="connsiteX4" fmla="*/ 1973943 w 1973943"/>
              <a:gd name="connsiteY4" fmla="*/ 1034250 h 103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3943" h="1034250">
                <a:moveTo>
                  <a:pt x="0" y="743965"/>
                </a:moveTo>
                <a:cubicBezTo>
                  <a:pt x="257629" y="268622"/>
                  <a:pt x="297780" y="200050"/>
                  <a:pt x="406400" y="105336"/>
                </a:cubicBezTo>
                <a:cubicBezTo>
                  <a:pt x="515020" y="10622"/>
                  <a:pt x="680754" y="-5744"/>
                  <a:pt x="825897" y="1514"/>
                </a:cubicBezTo>
                <a:cubicBezTo>
                  <a:pt x="1029097" y="-5743"/>
                  <a:pt x="1303629" y="349290"/>
                  <a:pt x="1582056" y="569793"/>
                </a:cubicBezTo>
                <a:cubicBezTo>
                  <a:pt x="1927980" y="935070"/>
                  <a:pt x="1579638" y="562535"/>
                  <a:pt x="1973943" y="1034250"/>
                </a:cubicBezTo>
              </a:path>
            </a:pathLst>
          </a:custGeom>
          <a:noFill/>
          <a:ln w="101600" cmpd="sng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>
            <a:off x="3332118" y="5029735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rgbClr val="00FF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4062372" y="635887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</a:rPr>
              <a:t>g</a:t>
            </a:r>
            <a:endParaRPr lang="de-DE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755576" y="548680"/>
            <a:ext cx="6336704" cy="47525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4680012" y="3140968"/>
            <a:ext cx="108012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148563" y="4344197"/>
            <a:ext cx="169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Lucida Sans Unicode"/>
                <a:cs typeface="Lucida Sans Unicode"/>
              </a:rPr>
              <a:t> </a:t>
            </a:r>
            <a:r>
              <a:rPr lang="de-DE" sz="2400" dirty="0" smtClean="0">
                <a:latin typeface="Lucida Sans Unicode"/>
                <a:cs typeface="Lucida Sans Unicode"/>
              </a:rPr>
              <a:t>ℝ \{</a:t>
            </a:r>
            <a:r>
              <a:rPr lang="de-DE" sz="2400" dirty="0" smtClean="0">
                <a:solidFill>
                  <a:srgbClr val="C00000"/>
                </a:solidFill>
                <a:latin typeface="Lucida Sans Unicode"/>
                <a:cs typeface="Lucida Sans Unicode"/>
              </a:rPr>
              <a:t>(0,0)</a:t>
            </a:r>
            <a:r>
              <a:rPr lang="de-DE" sz="2400" dirty="0" smtClean="0">
                <a:latin typeface="Lucida Sans Unicode"/>
                <a:cs typeface="Lucida Sans Unicode"/>
              </a:rPr>
              <a:t>}</a:t>
            </a:r>
            <a:endParaRPr lang="de-DE" sz="2400" dirty="0"/>
          </a:p>
        </p:txBody>
      </p:sp>
      <p:sp>
        <p:nvSpPr>
          <p:cNvPr id="7" name="Textfeld 6"/>
          <p:cNvSpPr txBox="1"/>
          <p:nvPr/>
        </p:nvSpPr>
        <p:spPr>
          <a:xfrm>
            <a:off x="1400591" y="4251863"/>
            <a:ext cx="5040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Lucida Sans Unicode"/>
                <a:cs typeface="Lucida Sans Unicode"/>
              </a:rPr>
              <a:t>²</a:t>
            </a:r>
            <a:endParaRPr lang="de-DE" sz="2000" dirty="0"/>
          </a:p>
          <a:p>
            <a:endParaRPr lang="de-DE" dirty="0"/>
          </a:p>
        </p:txBody>
      </p:sp>
      <p:sp>
        <p:nvSpPr>
          <p:cNvPr id="29" name="Freihandform 28"/>
          <p:cNvSpPr/>
          <p:nvPr/>
        </p:nvSpPr>
        <p:spPr>
          <a:xfrm>
            <a:off x="1117550" y="846407"/>
            <a:ext cx="2417599" cy="3039172"/>
          </a:xfrm>
          <a:custGeom>
            <a:avLst/>
            <a:gdLst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9172"/>
              <a:gd name="connsiteX1" fmla="*/ 1248279 w 2417599"/>
              <a:gd name="connsiteY1" fmla="*/ 97023 h 3039172"/>
              <a:gd name="connsiteX2" fmla="*/ 2032050 w 2417599"/>
              <a:gd name="connsiteY2" fmla="*/ 53480 h 3039172"/>
              <a:gd name="connsiteX3" fmla="*/ 2409421 w 2417599"/>
              <a:gd name="connsiteY3" fmla="*/ 735651 h 3039172"/>
              <a:gd name="connsiteX4" fmla="*/ 1698221 w 2417599"/>
              <a:gd name="connsiteY4" fmla="*/ 1403308 h 3039172"/>
              <a:gd name="connsiteX5" fmla="*/ 1117650 w 2417599"/>
              <a:gd name="connsiteY5" fmla="*/ 2462851 h 3039172"/>
              <a:gd name="connsiteX6" fmla="*/ 1524050 w 2417599"/>
              <a:gd name="connsiteY6" fmla="*/ 3028908 h 3039172"/>
              <a:gd name="connsiteX7" fmla="*/ 2017536 w 2417599"/>
              <a:gd name="connsiteY7" fmla="*/ 2796679 h 3039172"/>
              <a:gd name="connsiteX8" fmla="*/ 2046564 w 2417599"/>
              <a:gd name="connsiteY8" fmla="*/ 2404794 h 3039172"/>
              <a:gd name="connsiteX9" fmla="*/ 1625650 w 2417599"/>
              <a:gd name="connsiteY9" fmla="*/ 2143537 h 3039172"/>
              <a:gd name="connsiteX10" fmla="*/ 1320850 w 2417599"/>
              <a:gd name="connsiteY10" fmla="*/ 2172565 h 3039172"/>
              <a:gd name="connsiteX11" fmla="*/ 1030564 w 2417599"/>
              <a:gd name="connsiteY11" fmla="*/ 2303194 h 3039172"/>
              <a:gd name="connsiteX12" fmla="*/ 638679 w 2417599"/>
              <a:gd name="connsiteY12" fmla="*/ 2578965 h 3039172"/>
              <a:gd name="connsiteX13" fmla="*/ 188736 w 2417599"/>
              <a:gd name="connsiteY13" fmla="*/ 2404794 h 3039172"/>
              <a:gd name="connsiteX14" fmla="*/ 50 w 2417599"/>
              <a:gd name="connsiteY14" fmla="*/ 1679080 h 3039172"/>
              <a:gd name="connsiteX15" fmla="*/ 203250 w 2417599"/>
              <a:gd name="connsiteY15" fmla="*/ 793708 h 3039172"/>
              <a:gd name="connsiteX16" fmla="*/ 420964 w 2417599"/>
              <a:gd name="connsiteY16" fmla="*/ 517937 h 3039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17599" h="3039172">
                <a:moveTo>
                  <a:pt x="420964" y="517937"/>
                </a:moveTo>
                <a:cubicBezTo>
                  <a:pt x="508050" y="459880"/>
                  <a:pt x="979765" y="174432"/>
                  <a:pt x="1248279" y="97023"/>
                </a:cubicBezTo>
                <a:cubicBezTo>
                  <a:pt x="1516793" y="19614"/>
                  <a:pt x="1838526" y="-52958"/>
                  <a:pt x="2032050" y="53480"/>
                </a:cubicBezTo>
                <a:cubicBezTo>
                  <a:pt x="2225574" y="159918"/>
                  <a:pt x="2465059" y="510680"/>
                  <a:pt x="2409421" y="735651"/>
                </a:cubicBezTo>
                <a:cubicBezTo>
                  <a:pt x="2353783" y="960622"/>
                  <a:pt x="1913516" y="1115441"/>
                  <a:pt x="1698221" y="1403308"/>
                </a:cubicBezTo>
                <a:cubicBezTo>
                  <a:pt x="1482926" y="1691175"/>
                  <a:pt x="1146679" y="2191918"/>
                  <a:pt x="1117650" y="2462851"/>
                </a:cubicBezTo>
                <a:cubicBezTo>
                  <a:pt x="1088622" y="2733784"/>
                  <a:pt x="1374069" y="2973270"/>
                  <a:pt x="1524050" y="3028908"/>
                </a:cubicBezTo>
                <a:cubicBezTo>
                  <a:pt x="1674031" y="3084546"/>
                  <a:pt x="1930450" y="2900698"/>
                  <a:pt x="2017536" y="2796679"/>
                </a:cubicBezTo>
                <a:cubicBezTo>
                  <a:pt x="2104622" y="2692660"/>
                  <a:pt x="2111878" y="2513651"/>
                  <a:pt x="2046564" y="2404794"/>
                </a:cubicBezTo>
                <a:cubicBezTo>
                  <a:pt x="1981250" y="2295937"/>
                  <a:pt x="1862717" y="2167727"/>
                  <a:pt x="1625650" y="2143537"/>
                </a:cubicBezTo>
                <a:cubicBezTo>
                  <a:pt x="1388583" y="2119347"/>
                  <a:pt x="1420031" y="2145956"/>
                  <a:pt x="1320850" y="2172565"/>
                </a:cubicBezTo>
                <a:cubicBezTo>
                  <a:pt x="1221669" y="2199174"/>
                  <a:pt x="1144259" y="2235461"/>
                  <a:pt x="1030564" y="2303194"/>
                </a:cubicBezTo>
                <a:cubicBezTo>
                  <a:pt x="916869" y="2370927"/>
                  <a:pt x="778983" y="2562032"/>
                  <a:pt x="638679" y="2578965"/>
                </a:cubicBezTo>
                <a:cubicBezTo>
                  <a:pt x="498375" y="2595898"/>
                  <a:pt x="295174" y="2554775"/>
                  <a:pt x="188736" y="2404794"/>
                </a:cubicBezTo>
                <a:cubicBezTo>
                  <a:pt x="82298" y="2254813"/>
                  <a:pt x="-2369" y="1947594"/>
                  <a:pt x="50" y="1679080"/>
                </a:cubicBezTo>
                <a:cubicBezTo>
                  <a:pt x="2469" y="1410566"/>
                  <a:pt x="188736" y="825156"/>
                  <a:pt x="203250" y="793708"/>
                </a:cubicBezTo>
                <a:cubicBezTo>
                  <a:pt x="217764" y="762260"/>
                  <a:pt x="333878" y="575994"/>
                  <a:pt x="420964" y="517937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ihandform 29"/>
          <p:cNvSpPr/>
          <p:nvPr/>
        </p:nvSpPr>
        <p:spPr>
          <a:xfrm>
            <a:off x="3617938" y="1140170"/>
            <a:ext cx="3020936" cy="3806912"/>
          </a:xfrm>
          <a:custGeom>
            <a:avLst/>
            <a:gdLst>
              <a:gd name="connsiteX0" fmla="*/ 3018980 w 4312525"/>
              <a:gd name="connsiteY0" fmla="*/ 802391 h 4373285"/>
              <a:gd name="connsiteX1" fmla="*/ 2191666 w 4312525"/>
              <a:gd name="connsiteY1" fmla="*/ 744334 h 4373285"/>
              <a:gd name="connsiteX2" fmla="*/ 1741723 w 4312525"/>
              <a:gd name="connsiteY2" fmla="*/ 1194276 h 4373285"/>
              <a:gd name="connsiteX3" fmla="*/ 1698180 w 4312525"/>
              <a:gd name="connsiteY3" fmla="*/ 2050619 h 4373285"/>
              <a:gd name="connsiteX4" fmla="*/ 1944923 w 4312525"/>
              <a:gd name="connsiteY4" fmla="*/ 2935991 h 4373285"/>
              <a:gd name="connsiteX5" fmla="*/ 1625609 w 4312525"/>
              <a:gd name="connsiteY5" fmla="*/ 3981019 h 4373285"/>
              <a:gd name="connsiteX6" fmla="*/ 827323 w 4312525"/>
              <a:gd name="connsiteY6" fmla="*/ 4372905 h 4373285"/>
              <a:gd name="connsiteX7" fmla="*/ 9 w 4312525"/>
              <a:gd name="connsiteY7" fmla="*/ 4039076 h 4373285"/>
              <a:gd name="connsiteX8" fmla="*/ 812809 w 4312525"/>
              <a:gd name="connsiteY8" fmla="*/ 3371419 h 4373285"/>
              <a:gd name="connsiteX9" fmla="*/ 2235209 w 4312525"/>
              <a:gd name="connsiteY9" fmla="*/ 3255305 h 4373285"/>
              <a:gd name="connsiteX10" fmla="*/ 3846294 w 4312525"/>
              <a:gd name="connsiteY10" fmla="*/ 2558619 h 4373285"/>
              <a:gd name="connsiteX11" fmla="*/ 4310751 w 4312525"/>
              <a:gd name="connsiteY11" fmla="*/ 1368448 h 4373285"/>
              <a:gd name="connsiteX12" fmla="*/ 3730180 w 4312525"/>
              <a:gd name="connsiteY12" fmla="*/ 352448 h 4373285"/>
              <a:gd name="connsiteX13" fmla="*/ 2656123 w 4312525"/>
              <a:gd name="connsiteY13" fmla="*/ 4105 h 4373285"/>
              <a:gd name="connsiteX14" fmla="*/ 2046523 w 4312525"/>
              <a:gd name="connsiteY14" fmla="*/ 541134 h 4373285"/>
              <a:gd name="connsiteX15" fmla="*/ 2162637 w 4312525"/>
              <a:gd name="connsiteY15" fmla="*/ 1237819 h 4373285"/>
              <a:gd name="connsiteX16" fmla="*/ 2989951 w 4312525"/>
              <a:gd name="connsiteY16" fmla="*/ 1484562 h 4373285"/>
              <a:gd name="connsiteX17" fmla="*/ 3556009 w 4312525"/>
              <a:gd name="connsiteY17" fmla="*/ 1426505 h 4373285"/>
              <a:gd name="connsiteX18" fmla="*/ 3701151 w 4312525"/>
              <a:gd name="connsiteY18" fmla="*/ 1020105 h 4373285"/>
              <a:gd name="connsiteX19" fmla="*/ 3018980 w 4312525"/>
              <a:gd name="connsiteY19" fmla="*/ 802391 h 4373285"/>
              <a:gd name="connsiteX0" fmla="*/ 3022937 w 4316482"/>
              <a:gd name="connsiteY0" fmla="*/ 802391 h 4117106"/>
              <a:gd name="connsiteX1" fmla="*/ 2195623 w 4316482"/>
              <a:gd name="connsiteY1" fmla="*/ 744334 h 4117106"/>
              <a:gd name="connsiteX2" fmla="*/ 1745680 w 4316482"/>
              <a:gd name="connsiteY2" fmla="*/ 1194276 h 4117106"/>
              <a:gd name="connsiteX3" fmla="*/ 1702137 w 4316482"/>
              <a:gd name="connsiteY3" fmla="*/ 2050619 h 4117106"/>
              <a:gd name="connsiteX4" fmla="*/ 1948880 w 4316482"/>
              <a:gd name="connsiteY4" fmla="*/ 2935991 h 4117106"/>
              <a:gd name="connsiteX5" fmla="*/ 1629566 w 4316482"/>
              <a:gd name="connsiteY5" fmla="*/ 3981019 h 4117106"/>
              <a:gd name="connsiteX6" fmla="*/ 1136080 w 4316482"/>
              <a:gd name="connsiteY6" fmla="*/ 4097133 h 4117106"/>
              <a:gd name="connsiteX7" fmla="*/ 3966 w 4316482"/>
              <a:gd name="connsiteY7" fmla="*/ 4039076 h 4117106"/>
              <a:gd name="connsiteX8" fmla="*/ 816766 w 4316482"/>
              <a:gd name="connsiteY8" fmla="*/ 3371419 h 4117106"/>
              <a:gd name="connsiteX9" fmla="*/ 2239166 w 4316482"/>
              <a:gd name="connsiteY9" fmla="*/ 3255305 h 4117106"/>
              <a:gd name="connsiteX10" fmla="*/ 3850251 w 4316482"/>
              <a:gd name="connsiteY10" fmla="*/ 2558619 h 4117106"/>
              <a:gd name="connsiteX11" fmla="*/ 4314708 w 4316482"/>
              <a:gd name="connsiteY11" fmla="*/ 1368448 h 4117106"/>
              <a:gd name="connsiteX12" fmla="*/ 3734137 w 4316482"/>
              <a:gd name="connsiteY12" fmla="*/ 352448 h 4117106"/>
              <a:gd name="connsiteX13" fmla="*/ 2660080 w 4316482"/>
              <a:gd name="connsiteY13" fmla="*/ 4105 h 4117106"/>
              <a:gd name="connsiteX14" fmla="*/ 2050480 w 4316482"/>
              <a:gd name="connsiteY14" fmla="*/ 541134 h 4117106"/>
              <a:gd name="connsiteX15" fmla="*/ 2166594 w 4316482"/>
              <a:gd name="connsiteY15" fmla="*/ 1237819 h 4117106"/>
              <a:gd name="connsiteX16" fmla="*/ 2993908 w 4316482"/>
              <a:gd name="connsiteY16" fmla="*/ 1484562 h 4117106"/>
              <a:gd name="connsiteX17" fmla="*/ 3559966 w 4316482"/>
              <a:gd name="connsiteY17" fmla="*/ 1426505 h 4117106"/>
              <a:gd name="connsiteX18" fmla="*/ 3705108 w 4316482"/>
              <a:gd name="connsiteY18" fmla="*/ 1020105 h 4117106"/>
              <a:gd name="connsiteX19" fmla="*/ 3022937 w 4316482"/>
              <a:gd name="connsiteY19" fmla="*/ 802391 h 4117106"/>
              <a:gd name="connsiteX0" fmla="*/ 2324388 w 3617933"/>
              <a:gd name="connsiteY0" fmla="*/ 802391 h 4122543"/>
              <a:gd name="connsiteX1" fmla="*/ 1497074 w 3617933"/>
              <a:gd name="connsiteY1" fmla="*/ 744334 h 4122543"/>
              <a:gd name="connsiteX2" fmla="*/ 1047131 w 3617933"/>
              <a:gd name="connsiteY2" fmla="*/ 1194276 h 4122543"/>
              <a:gd name="connsiteX3" fmla="*/ 1003588 w 3617933"/>
              <a:gd name="connsiteY3" fmla="*/ 2050619 h 4122543"/>
              <a:gd name="connsiteX4" fmla="*/ 1250331 w 3617933"/>
              <a:gd name="connsiteY4" fmla="*/ 2935991 h 4122543"/>
              <a:gd name="connsiteX5" fmla="*/ 931017 w 3617933"/>
              <a:gd name="connsiteY5" fmla="*/ 3981019 h 4122543"/>
              <a:gd name="connsiteX6" fmla="*/ 437531 w 3617933"/>
              <a:gd name="connsiteY6" fmla="*/ 4097133 h 4122543"/>
              <a:gd name="connsiteX7" fmla="*/ 118217 w 3617933"/>
              <a:gd name="connsiteY7" fmla="*/ 3835876 h 4122543"/>
              <a:gd name="connsiteX8" fmla="*/ 118217 w 3617933"/>
              <a:gd name="connsiteY8" fmla="*/ 3371419 h 4122543"/>
              <a:gd name="connsiteX9" fmla="*/ 1540617 w 3617933"/>
              <a:gd name="connsiteY9" fmla="*/ 3255305 h 4122543"/>
              <a:gd name="connsiteX10" fmla="*/ 3151702 w 3617933"/>
              <a:gd name="connsiteY10" fmla="*/ 2558619 h 4122543"/>
              <a:gd name="connsiteX11" fmla="*/ 3616159 w 3617933"/>
              <a:gd name="connsiteY11" fmla="*/ 1368448 h 4122543"/>
              <a:gd name="connsiteX12" fmla="*/ 3035588 w 3617933"/>
              <a:gd name="connsiteY12" fmla="*/ 352448 h 4122543"/>
              <a:gd name="connsiteX13" fmla="*/ 1961531 w 3617933"/>
              <a:gd name="connsiteY13" fmla="*/ 4105 h 4122543"/>
              <a:gd name="connsiteX14" fmla="*/ 1351931 w 3617933"/>
              <a:gd name="connsiteY14" fmla="*/ 541134 h 4122543"/>
              <a:gd name="connsiteX15" fmla="*/ 1468045 w 3617933"/>
              <a:gd name="connsiteY15" fmla="*/ 1237819 h 4122543"/>
              <a:gd name="connsiteX16" fmla="*/ 2295359 w 3617933"/>
              <a:gd name="connsiteY16" fmla="*/ 1484562 h 4122543"/>
              <a:gd name="connsiteX17" fmla="*/ 2861417 w 3617933"/>
              <a:gd name="connsiteY17" fmla="*/ 1426505 h 4122543"/>
              <a:gd name="connsiteX18" fmla="*/ 3006559 w 3617933"/>
              <a:gd name="connsiteY18" fmla="*/ 1020105 h 4122543"/>
              <a:gd name="connsiteX19" fmla="*/ 2324388 w 3617933"/>
              <a:gd name="connsiteY19" fmla="*/ 802391 h 4122543"/>
              <a:gd name="connsiteX0" fmla="*/ 2324388 w 3617933"/>
              <a:gd name="connsiteY0" fmla="*/ 802391 h 4102505"/>
              <a:gd name="connsiteX1" fmla="*/ 1497074 w 3617933"/>
              <a:gd name="connsiteY1" fmla="*/ 744334 h 4102505"/>
              <a:gd name="connsiteX2" fmla="*/ 1047131 w 3617933"/>
              <a:gd name="connsiteY2" fmla="*/ 1194276 h 4102505"/>
              <a:gd name="connsiteX3" fmla="*/ 1003588 w 3617933"/>
              <a:gd name="connsiteY3" fmla="*/ 2050619 h 4102505"/>
              <a:gd name="connsiteX4" fmla="*/ 1250331 w 3617933"/>
              <a:gd name="connsiteY4" fmla="*/ 2935991 h 4102505"/>
              <a:gd name="connsiteX5" fmla="*/ 1235817 w 3617933"/>
              <a:gd name="connsiteY5" fmla="*/ 3603647 h 4102505"/>
              <a:gd name="connsiteX6" fmla="*/ 437531 w 3617933"/>
              <a:gd name="connsiteY6" fmla="*/ 4097133 h 4102505"/>
              <a:gd name="connsiteX7" fmla="*/ 118217 w 3617933"/>
              <a:gd name="connsiteY7" fmla="*/ 3835876 h 4102505"/>
              <a:gd name="connsiteX8" fmla="*/ 118217 w 3617933"/>
              <a:gd name="connsiteY8" fmla="*/ 3371419 h 4102505"/>
              <a:gd name="connsiteX9" fmla="*/ 1540617 w 3617933"/>
              <a:gd name="connsiteY9" fmla="*/ 3255305 h 4102505"/>
              <a:gd name="connsiteX10" fmla="*/ 3151702 w 3617933"/>
              <a:gd name="connsiteY10" fmla="*/ 2558619 h 4102505"/>
              <a:gd name="connsiteX11" fmla="*/ 3616159 w 3617933"/>
              <a:gd name="connsiteY11" fmla="*/ 1368448 h 4102505"/>
              <a:gd name="connsiteX12" fmla="*/ 3035588 w 3617933"/>
              <a:gd name="connsiteY12" fmla="*/ 352448 h 4102505"/>
              <a:gd name="connsiteX13" fmla="*/ 1961531 w 3617933"/>
              <a:gd name="connsiteY13" fmla="*/ 4105 h 4102505"/>
              <a:gd name="connsiteX14" fmla="*/ 1351931 w 3617933"/>
              <a:gd name="connsiteY14" fmla="*/ 541134 h 4102505"/>
              <a:gd name="connsiteX15" fmla="*/ 1468045 w 3617933"/>
              <a:gd name="connsiteY15" fmla="*/ 1237819 h 4102505"/>
              <a:gd name="connsiteX16" fmla="*/ 2295359 w 3617933"/>
              <a:gd name="connsiteY16" fmla="*/ 1484562 h 4102505"/>
              <a:gd name="connsiteX17" fmla="*/ 2861417 w 3617933"/>
              <a:gd name="connsiteY17" fmla="*/ 1426505 h 4102505"/>
              <a:gd name="connsiteX18" fmla="*/ 3006559 w 3617933"/>
              <a:gd name="connsiteY18" fmla="*/ 1020105 h 4102505"/>
              <a:gd name="connsiteX19" fmla="*/ 2324388 w 3617933"/>
              <a:gd name="connsiteY19" fmla="*/ 802391 h 4102505"/>
              <a:gd name="connsiteX0" fmla="*/ 2338625 w 3632170"/>
              <a:gd name="connsiteY0" fmla="*/ 802391 h 3864726"/>
              <a:gd name="connsiteX1" fmla="*/ 1511311 w 3632170"/>
              <a:gd name="connsiteY1" fmla="*/ 744334 h 3864726"/>
              <a:gd name="connsiteX2" fmla="*/ 1061368 w 3632170"/>
              <a:gd name="connsiteY2" fmla="*/ 1194276 h 3864726"/>
              <a:gd name="connsiteX3" fmla="*/ 1017825 w 3632170"/>
              <a:gd name="connsiteY3" fmla="*/ 2050619 h 3864726"/>
              <a:gd name="connsiteX4" fmla="*/ 1264568 w 3632170"/>
              <a:gd name="connsiteY4" fmla="*/ 2935991 h 3864726"/>
              <a:gd name="connsiteX5" fmla="*/ 1250054 w 3632170"/>
              <a:gd name="connsiteY5" fmla="*/ 3603647 h 3864726"/>
              <a:gd name="connsiteX6" fmla="*/ 756568 w 3632170"/>
              <a:gd name="connsiteY6" fmla="*/ 3792333 h 3864726"/>
              <a:gd name="connsiteX7" fmla="*/ 132454 w 3632170"/>
              <a:gd name="connsiteY7" fmla="*/ 3835876 h 3864726"/>
              <a:gd name="connsiteX8" fmla="*/ 132454 w 3632170"/>
              <a:gd name="connsiteY8" fmla="*/ 3371419 h 3864726"/>
              <a:gd name="connsiteX9" fmla="*/ 1554854 w 3632170"/>
              <a:gd name="connsiteY9" fmla="*/ 3255305 h 3864726"/>
              <a:gd name="connsiteX10" fmla="*/ 3165939 w 3632170"/>
              <a:gd name="connsiteY10" fmla="*/ 2558619 h 3864726"/>
              <a:gd name="connsiteX11" fmla="*/ 3630396 w 3632170"/>
              <a:gd name="connsiteY11" fmla="*/ 1368448 h 3864726"/>
              <a:gd name="connsiteX12" fmla="*/ 3049825 w 3632170"/>
              <a:gd name="connsiteY12" fmla="*/ 352448 h 3864726"/>
              <a:gd name="connsiteX13" fmla="*/ 1975768 w 3632170"/>
              <a:gd name="connsiteY13" fmla="*/ 4105 h 3864726"/>
              <a:gd name="connsiteX14" fmla="*/ 1366168 w 3632170"/>
              <a:gd name="connsiteY14" fmla="*/ 541134 h 3864726"/>
              <a:gd name="connsiteX15" fmla="*/ 1482282 w 3632170"/>
              <a:gd name="connsiteY15" fmla="*/ 1237819 h 3864726"/>
              <a:gd name="connsiteX16" fmla="*/ 2309596 w 3632170"/>
              <a:gd name="connsiteY16" fmla="*/ 1484562 h 3864726"/>
              <a:gd name="connsiteX17" fmla="*/ 2875654 w 3632170"/>
              <a:gd name="connsiteY17" fmla="*/ 1426505 h 3864726"/>
              <a:gd name="connsiteX18" fmla="*/ 3020796 w 3632170"/>
              <a:gd name="connsiteY18" fmla="*/ 1020105 h 3864726"/>
              <a:gd name="connsiteX19" fmla="*/ 2338625 w 3632170"/>
              <a:gd name="connsiteY19" fmla="*/ 802391 h 3864726"/>
              <a:gd name="connsiteX0" fmla="*/ 2271779 w 3565324"/>
              <a:gd name="connsiteY0" fmla="*/ 802391 h 3802653"/>
              <a:gd name="connsiteX1" fmla="*/ 1444465 w 3565324"/>
              <a:gd name="connsiteY1" fmla="*/ 744334 h 3802653"/>
              <a:gd name="connsiteX2" fmla="*/ 994522 w 3565324"/>
              <a:gd name="connsiteY2" fmla="*/ 1194276 h 3802653"/>
              <a:gd name="connsiteX3" fmla="*/ 950979 w 3565324"/>
              <a:gd name="connsiteY3" fmla="*/ 2050619 h 3802653"/>
              <a:gd name="connsiteX4" fmla="*/ 1197722 w 3565324"/>
              <a:gd name="connsiteY4" fmla="*/ 2935991 h 3802653"/>
              <a:gd name="connsiteX5" fmla="*/ 1183208 w 3565324"/>
              <a:gd name="connsiteY5" fmla="*/ 3603647 h 3802653"/>
              <a:gd name="connsiteX6" fmla="*/ 689722 w 3565324"/>
              <a:gd name="connsiteY6" fmla="*/ 3792333 h 3802653"/>
              <a:gd name="connsiteX7" fmla="*/ 283322 w 3565324"/>
              <a:gd name="connsiteY7" fmla="*/ 3734276 h 3802653"/>
              <a:gd name="connsiteX8" fmla="*/ 65608 w 3565324"/>
              <a:gd name="connsiteY8" fmla="*/ 3371419 h 3802653"/>
              <a:gd name="connsiteX9" fmla="*/ 1488008 w 3565324"/>
              <a:gd name="connsiteY9" fmla="*/ 3255305 h 3802653"/>
              <a:gd name="connsiteX10" fmla="*/ 3099093 w 3565324"/>
              <a:gd name="connsiteY10" fmla="*/ 2558619 h 3802653"/>
              <a:gd name="connsiteX11" fmla="*/ 3563550 w 3565324"/>
              <a:gd name="connsiteY11" fmla="*/ 1368448 h 3802653"/>
              <a:gd name="connsiteX12" fmla="*/ 2982979 w 3565324"/>
              <a:gd name="connsiteY12" fmla="*/ 352448 h 3802653"/>
              <a:gd name="connsiteX13" fmla="*/ 1908922 w 3565324"/>
              <a:gd name="connsiteY13" fmla="*/ 4105 h 3802653"/>
              <a:gd name="connsiteX14" fmla="*/ 1299322 w 3565324"/>
              <a:gd name="connsiteY14" fmla="*/ 541134 h 3802653"/>
              <a:gd name="connsiteX15" fmla="*/ 1415436 w 3565324"/>
              <a:gd name="connsiteY15" fmla="*/ 1237819 h 3802653"/>
              <a:gd name="connsiteX16" fmla="*/ 2242750 w 3565324"/>
              <a:gd name="connsiteY16" fmla="*/ 1484562 h 3802653"/>
              <a:gd name="connsiteX17" fmla="*/ 2808808 w 3565324"/>
              <a:gd name="connsiteY17" fmla="*/ 1426505 h 3802653"/>
              <a:gd name="connsiteX18" fmla="*/ 2953950 w 3565324"/>
              <a:gd name="connsiteY18" fmla="*/ 1020105 h 3802653"/>
              <a:gd name="connsiteX19" fmla="*/ 2271779 w 3565324"/>
              <a:gd name="connsiteY19" fmla="*/ 802391 h 3802653"/>
              <a:gd name="connsiteX0" fmla="*/ 2226069 w 3519614"/>
              <a:gd name="connsiteY0" fmla="*/ 802391 h 3801709"/>
              <a:gd name="connsiteX1" fmla="*/ 1398755 w 3519614"/>
              <a:gd name="connsiteY1" fmla="*/ 744334 h 3801709"/>
              <a:gd name="connsiteX2" fmla="*/ 948812 w 3519614"/>
              <a:gd name="connsiteY2" fmla="*/ 1194276 h 3801709"/>
              <a:gd name="connsiteX3" fmla="*/ 905269 w 3519614"/>
              <a:gd name="connsiteY3" fmla="*/ 2050619 h 3801709"/>
              <a:gd name="connsiteX4" fmla="*/ 1152012 w 3519614"/>
              <a:gd name="connsiteY4" fmla="*/ 2935991 h 3801709"/>
              <a:gd name="connsiteX5" fmla="*/ 1137498 w 3519614"/>
              <a:gd name="connsiteY5" fmla="*/ 3603647 h 3801709"/>
              <a:gd name="connsiteX6" fmla="*/ 644012 w 3519614"/>
              <a:gd name="connsiteY6" fmla="*/ 3792333 h 3801709"/>
              <a:gd name="connsiteX7" fmla="*/ 19898 w 3519614"/>
              <a:gd name="connsiteY7" fmla="*/ 3371419 h 3801709"/>
              <a:gd name="connsiteX8" fmla="*/ 1442298 w 3519614"/>
              <a:gd name="connsiteY8" fmla="*/ 3255305 h 3801709"/>
              <a:gd name="connsiteX9" fmla="*/ 3053383 w 3519614"/>
              <a:gd name="connsiteY9" fmla="*/ 2558619 h 3801709"/>
              <a:gd name="connsiteX10" fmla="*/ 3517840 w 3519614"/>
              <a:gd name="connsiteY10" fmla="*/ 1368448 h 3801709"/>
              <a:gd name="connsiteX11" fmla="*/ 2937269 w 3519614"/>
              <a:gd name="connsiteY11" fmla="*/ 352448 h 3801709"/>
              <a:gd name="connsiteX12" fmla="*/ 1863212 w 3519614"/>
              <a:gd name="connsiteY12" fmla="*/ 4105 h 3801709"/>
              <a:gd name="connsiteX13" fmla="*/ 1253612 w 3519614"/>
              <a:gd name="connsiteY13" fmla="*/ 541134 h 3801709"/>
              <a:gd name="connsiteX14" fmla="*/ 1369726 w 3519614"/>
              <a:gd name="connsiteY14" fmla="*/ 1237819 h 3801709"/>
              <a:gd name="connsiteX15" fmla="*/ 2197040 w 3519614"/>
              <a:gd name="connsiteY15" fmla="*/ 1484562 h 3801709"/>
              <a:gd name="connsiteX16" fmla="*/ 2763098 w 3519614"/>
              <a:gd name="connsiteY16" fmla="*/ 1426505 h 3801709"/>
              <a:gd name="connsiteX17" fmla="*/ 2908240 w 3519614"/>
              <a:gd name="connsiteY17" fmla="*/ 1020105 h 3801709"/>
              <a:gd name="connsiteX18" fmla="*/ 2226069 w 3519614"/>
              <a:gd name="connsiteY18" fmla="*/ 802391 h 3801709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2264420 w 3020936"/>
              <a:gd name="connsiteY16" fmla="*/ 1426505 h 3806912"/>
              <a:gd name="connsiteX17" fmla="*/ 2409562 w 3020936"/>
              <a:gd name="connsiteY17" fmla="*/ 1020105 h 3806912"/>
              <a:gd name="connsiteX18" fmla="*/ 1727391 w 3020936"/>
              <a:gd name="connsiteY18" fmla="*/ 802391 h 3806912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2409562 w 3020936"/>
              <a:gd name="connsiteY16" fmla="*/ 1020105 h 3806912"/>
              <a:gd name="connsiteX17" fmla="*/ 1727391 w 3020936"/>
              <a:gd name="connsiteY17" fmla="*/ 802391 h 3806912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1727391 w 3020936"/>
              <a:gd name="connsiteY16" fmla="*/ 802391 h 3806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20936" h="3806912">
                <a:moveTo>
                  <a:pt x="1727391" y="802391"/>
                </a:moveTo>
                <a:cubicBezTo>
                  <a:pt x="1594343" y="679020"/>
                  <a:pt x="1112953" y="679020"/>
                  <a:pt x="900077" y="744334"/>
                </a:cubicBezTo>
                <a:cubicBezTo>
                  <a:pt x="687201" y="809648"/>
                  <a:pt x="532382" y="976562"/>
                  <a:pt x="450134" y="1194276"/>
                </a:cubicBezTo>
                <a:cubicBezTo>
                  <a:pt x="367886" y="1411990"/>
                  <a:pt x="372724" y="1760333"/>
                  <a:pt x="406591" y="2050619"/>
                </a:cubicBezTo>
                <a:cubicBezTo>
                  <a:pt x="440458" y="2340905"/>
                  <a:pt x="614629" y="2677153"/>
                  <a:pt x="653334" y="2935991"/>
                </a:cubicBezTo>
                <a:cubicBezTo>
                  <a:pt x="692039" y="3194829"/>
                  <a:pt x="723487" y="3460923"/>
                  <a:pt x="638820" y="3603647"/>
                </a:cubicBezTo>
                <a:cubicBezTo>
                  <a:pt x="554153" y="3746371"/>
                  <a:pt x="242096" y="3845552"/>
                  <a:pt x="145334" y="3792333"/>
                </a:cubicBezTo>
                <a:cubicBezTo>
                  <a:pt x="48572" y="3739114"/>
                  <a:pt x="-74800" y="3373838"/>
                  <a:pt x="58248" y="3284333"/>
                </a:cubicBezTo>
                <a:cubicBezTo>
                  <a:pt x="191296" y="3194828"/>
                  <a:pt x="527544" y="3376257"/>
                  <a:pt x="943620" y="3255305"/>
                </a:cubicBezTo>
                <a:cubicBezTo>
                  <a:pt x="1359696" y="3134353"/>
                  <a:pt x="2208781" y="2873095"/>
                  <a:pt x="2554705" y="2558619"/>
                </a:cubicBezTo>
                <a:cubicBezTo>
                  <a:pt x="2900629" y="2244143"/>
                  <a:pt x="3038514" y="1736143"/>
                  <a:pt x="3019162" y="1368448"/>
                </a:cubicBezTo>
                <a:cubicBezTo>
                  <a:pt x="2999810" y="1000753"/>
                  <a:pt x="2714362" y="579838"/>
                  <a:pt x="2438591" y="352448"/>
                </a:cubicBezTo>
                <a:cubicBezTo>
                  <a:pt x="2162820" y="125057"/>
                  <a:pt x="1645143" y="-27343"/>
                  <a:pt x="1364534" y="4105"/>
                </a:cubicBezTo>
                <a:cubicBezTo>
                  <a:pt x="1083925" y="35553"/>
                  <a:pt x="837182" y="335515"/>
                  <a:pt x="754934" y="541134"/>
                </a:cubicBezTo>
                <a:cubicBezTo>
                  <a:pt x="672686" y="746753"/>
                  <a:pt x="713810" y="1080581"/>
                  <a:pt x="871048" y="1237819"/>
                </a:cubicBezTo>
                <a:cubicBezTo>
                  <a:pt x="1028286" y="1395057"/>
                  <a:pt x="1441943" y="1520848"/>
                  <a:pt x="1698362" y="1484562"/>
                </a:cubicBezTo>
                <a:cubicBezTo>
                  <a:pt x="1841086" y="1411991"/>
                  <a:pt x="1860439" y="925762"/>
                  <a:pt x="1727391" y="802391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2925406" y="1140170"/>
            <a:ext cx="54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f</a:t>
            </a:r>
            <a:endParaRPr lang="de-DE" sz="2400" b="1" dirty="0"/>
          </a:p>
        </p:txBody>
      </p:sp>
      <p:sp>
        <p:nvSpPr>
          <p:cNvPr id="32" name="Textfeld 31"/>
          <p:cNvSpPr txBox="1"/>
          <p:nvPr/>
        </p:nvSpPr>
        <p:spPr>
          <a:xfrm>
            <a:off x="4856847" y="1371385"/>
            <a:ext cx="54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g</a:t>
            </a:r>
            <a:endParaRPr lang="de-DE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899592" y="790441"/>
            <a:ext cx="2304256" cy="230425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Bogen 2"/>
          <p:cNvSpPr/>
          <p:nvPr/>
        </p:nvSpPr>
        <p:spPr>
          <a:xfrm rot="10800000">
            <a:off x="899591" y="1492938"/>
            <a:ext cx="2304256" cy="988327"/>
          </a:xfrm>
          <a:prstGeom prst="arc">
            <a:avLst>
              <a:gd name="adj1" fmla="val 10972959"/>
              <a:gd name="adj2" fmla="val 21370088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" name="Bogen 3"/>
          <p:cNvSpPr/>
          <p:nvPr/>
        </p:nvSpPr>
        <p:spPr>
          <a:xfrm>
            <a:off x="885280" y="1608266"/>
            <a:ext cx="2304256" cy="988327"/>
          </a:xfrm>
          <a:prstGeom prst="arc">
            <a:avLst>
              <a:gd name="adj1" fmla="val 11060212"/>
              <a:gd name="adj2" fmla="val 21502511"/>
            </a:avLst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7" name="Gerade Verbindung 6"/>
          <p:cNvCxnSpPr>
            <a:stCxn id="2" idx="0"/>
            <a:endCxn id="2" idx="6"/>
          </p:cNvCxnSpPr>
          <p:nvPr/>
        </p:nvCxnSpPr>
        <p:spPr>
          <a:xfrm>
            <a:off x="2051720" y="790441"/>
            <a:ext cx="1152128" cy="1152128"/>
          </a:xfrm>
          <a:prstGeom prst="line">
            <a:avLst/>
          </a:prstGeom>
          <a:ln w="38100">
            <a:solidFill>
              <a:srgbClr val="00FF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2037407" y="944099"/>
            <a:ext cx="829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FF00"/>
                </a:solidFill>
              </a:rPr>
              <a:t>d</a:t>
            </a:r>
            <a:endParaRPr lang="de-DE" sz="2400" b="1" dirty="0">
              <a:solidFill>
                <a:srgbClr val="00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1368918" y="3103531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de-DE" sz="2800" i="1" smtClean="0">
                          <a:latin typeface="Cambria Math"/>
                        </a:rPr>
                        <m:t>⊂</m:t>
                      </m:r>
                      <m:r>
                        <a:rPr lang="de-DE" sz="2800" i="1" smtClean="0">
                          <a:latin typeface="Cambria Math"/>
                        </a:rPr>
                        <m:t>ℝ</m:t>
                      </m:r>
                      <m:r>
                        <a:rPr lang="de-DE" sz="2800" b="0" i="1" smtClean="0">
                          <a:latin typeface="Cambria Math"/>
                        </a:rPr>
                        <m:t>³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918" y="3103531"/>
                <a:ext cx="165618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ihandform 9"/>
          <p:cNvSpPr/>
          <p:nvPr/>
        </p:nvSpPr>
        <p:spPr>
          <a:xfrm rot="15718223">
            <a:off x="5040191" y="768391"/>
            <a:ext cx="2622596" cy="3781237"/>
          </a:xfrm>
          <a:custGeom>
            <a:avLst/>
            <a:gdLst>
              <a:gd name="connsiteX0" fmla="*/ 2013213 w 3363106"/>
              <a:gd name="connsiteY0" fmla="*/ 172156 h 4094380"/>
              <a:gd name="connsiteX1" fmla="*/ 271499 w 3363106"/>
              <a:gd name="connsiteY1" fmla="*/ 2639585 h 4094380"/>
              <a:gd name="connsiteX2" fmla="*/ 126356 w 3363106"/>
              <a:gd name="connsiteY2" fmla="*/ 3974899 h 4094380"/>
              <a:gd name="connsiteX3" fmla="*/ 1476185 w 3363106"/>
              <a:gd name="connsiteY3" fmla="*/ 3931356 h 4094380"/>
              <a:gd name="connsiteX4" fmla="*/ 2695385 w 3363106"/>
              <a:gd name="connsiteY4" fmla="*/ 3104042 h 4094380"/>
              <a:gd name="connsiteX5" fmla="*/ 2796985 w 3363106"/>
              <a:gd name="connsiteY5" fmla="*/ 1768728 h 4094380"/>
              <a:gd name="connsiteX6" fmla="*/ 2056756 w 3363106"/>
              <a:gd name="connsiteY6" fmla="*/ 1812271 h 4094380"/>
              <a:gd name="connsiteX7" fmla="*/ 2071270 w 3363106"/>
              <a:gd name="connsiteY7" fmla="*/ 1028499 h 4094380"/>
              <a:gd name="connsiteX8" fmla="*/ 3363042 w 3363106"/>
              <a:gd name="connsiteY8" fmla="*/ 302785 h 4094380"/>
              <a:gd name="connsiteX9" fmla="*/ 2013213 w 3363106"/>
              <a:gd name="connsiteY9" fmla="*/ 172156 h 4094380"/>
              <a:gd name="connsiteX0" fmla="*/ 2339029 w 3688922"/>
              <a:gd name="connsiteY0" fmla="*/ 172156 h 4105915"/>
              <a:gd name="connsiteX1" fmla="*/ 597315 w 3688922"/>
              <a:gd name="connsiteY1" fmla="*/ 2639585 h 4105915"/>
              <a:gd name="connsiteX2" fmla="*/ 2229 w 3688922"/>
              <a:gd name="connsiteY2" fmla="*/ 2479928 h 4105915"/>
              <a:gd name="connsiteX3" fmla="*/ 452172 w 3688922"/>
              <a:gd name="connsiteY3" fmla="*/ 3974899 h 4105915"/>
              <a:gd name="connsiteX4" fmla="*/ 1802001 w 3688922"/>
              <a:gd name="connsiteY4" fmla="*/ 3931356 h 4105915"/>
              <a:gd name="connsiteX5" fmla="*/ 3021201 w 3688922"/>
              <a:gd name="connsiteY5" fmla="*/ 3104042 h 4105915"/>
              <a:gd name="connsiteX6" fmla="*/ 3122801 w 3688922"/>
              <a:gd name="connsiteY6" fmla="*/ 1768728 h 4105915"/>
              <a:gd name="connsiteX7" fmla="*/ 2382572 w 3688922"/>
              <a:gd name="connsiteY7" fmla="*/ 1812271 h 4105915"/>
              <a:gd name="connsiteX8" fmla="*/ 2397086 w 3688922"/>
              <a:gd name="connsiteY8" fmla="*/ 1028499 h 4105915"/>
              <a:gd name="connsiteX9" fmla="*/ 3688858 w 3688922"/>
              <a:gd name="connsiteY9" fmla="*/ 302785 h 4105915"/>
              <a:gd name="connsiteX10" fmla="*/ 2339029 w 3688922"/>
              <a:gd name="connsiteY10" fmla="*/ 172156 h 4105915"/>
              <a:gd name="connsiteX0" fmla="*/ 2339029 w 3688922"/>
              <a:gd name="connsiteY0" fmla="*/ 107717 h 4041476"/>
              <a:gd name="connsiteX1" fmla="*/ 742458 w 3688922"/>
              <a:gd name="connsiteY1" fmla="*/ 1704289 h 4041476"/>
              <a:gd name="connsiteX2" fmla="*/ 2229 w 3688922"/>
              <a:gd name="connsiteY2" fmla="*/ 2415489 h 4041476"/>
              <a:gd name="connsiteX3" fmla="*/ 452172 w 3688922"/>
              <a:gd name="connsiteY3" fmla="*/ 3910460 h 4041476"/>
              <a:gd name="connsiteX4" fmla="*/ 1802001 w 3688922"/>
              <a:gd name="connsiteY4" fmla="*/ 3866917 h 4041476"/>
              <a:gd name="connsiteX5" fmla="*/ 3021201 w 3688922"/>
              <a:gd name="connsiteY5" fmla="*/ 3039603 h 4041476"/>
              <a:gd name="connsiteX6" fmla="*/ 3122801 w 3688922"/>
              <a:gd name="connsiteY6" fmla="*/ 1704289 h 4041476"/>
              <a:gd name="connsiteX7" fmla="*/ 2382572 w 3688922"/>
              <a:gd name="connsiteY7" fmla="*/ 1747832 h 4041476"/>
              <a:gd name="connsiteX8" fmla="*/ 2397086 w 3688922"/>
              <a:gd name="connsiteY8" fmla="*/ 964060 h 4041476"/>
              <a:gd name="connsiteX9" fmla="*/ 3688858 w 3688922"/>
              <a:gd name="connsiteY9" fmla="*/ 238346 h 4041476"/>
              <a:gd name="connsiteX10" fmla="*/ 2339029 w 3688922"/>
              <a:gd name="connsiteY10" fmla="*/ 107717 h 4041476"/>
              <a:gd name="connsiteX0" fmla="*/ 1916909 w 3266802"/>
              <a:gd name="connsiteY0" fmla="*/ 107717 h 4019518"/>
              <a:gd name="connsiteX1" fmla="*/ 320338 w 3266802"/>
              <a:gd name="connsiteY1" fmla="*/ 1704289 h 4019518"/>
              <a:gd name="connsiteX2" fmla="*/ 421937 w 3266802"/>
              <a:gd name="connsiteY2" fmla="*/ 2720289 h 4019518"/>
              <a:gd name="connsiteX3" fmla="*/ 30052 w 3266802"/>
              <a:gd name="connsiteY3" fmla="*/ 3910460 h 4019518"/>
              <a:gd name="connsiteX4" fmla="*/ 1379881 w 3266802"/>
              <a:gd name="connsiteY4" fmla="*/ 3866917 h 4019518"/>
              <a:gd name="connsiteX5" fmla="*/ 2599081 w 3266802"/>
              <a:gd name="connsiteY5" fmla="*/ 3039603 h 4019518"/>
              <a:gd name="connsiteX6" fmla="*/ 2700681 w 3266802"/>
              <a:gd name="connsiteY6" fmla="*/ 1704289 h 4019518"/>
              <a:gd name="connsiteX7" fmla="*/ 1960452 w 3266802"/>
              <a:gd name="connsiteY7" fmla="*/ 1747832 h 4019518"/>
              <a:gd name="connsiteX8" fmla="*/ 1974966 w 3266802"/>
              <a:gd name="connsiteY8" fmla="*/ 964060 h 4019518"/>
              <a:gd name="connsiteX9" fmla="*/ 3266738 w 3266802"/>
              <a:gd name="connsiteY9" fmla="*/ 238346 h 4019518"/>
              <a:gd name="connsiteX10" fmla="*/ 1916909 w 3266802"/>
              <a:gd name="connsiteY10" fmla="*/ 107717 h 4019518"/>
              <a:gd name="connsiteX0" fmla="*/ 1682412 w 3032305"/>
              <a:gd name="connsiteY0" fmla="*/ 107717 h 3866924"/>
              <a:gd name="connsiteX1" fmla="*/ 85841 w 3032305"/>
              <a:gd name="connsiteY1" fmla="*/ 1704289 h 3866924"/>
              <a:gd name="connsiteX2" fmla="*/ 187440 w 3032305"/>
              <a:gd name="connsiteY2" fmla="*/ 2720289 h 3866924"/>
              <a:gd name="connsiteX3" fmla="*/ 956698 w 3032305"/>
              <a:gd name="connsiteY3" fmla="*/ 3054117 h 3866924"/>
              <a:gd name="connsiteX4" fmla="*/ 1145384 w 3032305"/>
              <a:gd name="connsiteY4" fmla="*/ 3866917 h 3866924"/>
              <a:gd name="connsiteX5" fmla="*/ 2364584 w 3032305"/>
              <a:gd name="connsiteY5" fmla="*/ 3039603 h 3866924"/>
              <a:gd name="connsiteX6" fmla="*/ 2466184 w 3032305"/>
              <a:gd name="connsiteY6" fmla="*/ 1704289 h 3866924"/>
              <a:gd name="connsiteX7" fmla="*/ 1725955 w 3032305"/>
              <a:gd name="connsiteY7" fmla="*/ 1747832 h 3866924"/>
              <a:gd name="connsiteX8" fmla="*/ 1740469 w 3032305"/>
              <a:gd name="connsiteY8" fmla="*/ 964060 h 3866924"/>
              <a:gd name="connsiteX9" fmla="*/ 3032241 w 3032305"/>
              <a:gd name="connsiteY9" fmla="*/ 238346 h 3866924"/>
              <a:gd name="connsiteX10" fmla="*/ 1682412 w 3032305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893626 w 3243519"/>
              <a:gd name="connsiteY0" fmla="*/ 105086 h 3864293"/>
              <a:gd name="connsiteX1" fmla="*/ 90326 w 3243519"/>
              <a:gd name="connsiteY1" fmla="*/ 1666083 h 3864293"/>
              <a:gd name="connsiteX2" fmla="*/ 398654 w 3243519"/>
              <a:gd name="connsiteY2" fmla="*/ 2717658 h 3864293"/>
              <a:gd name="connsiteX3" fmla="*/ 1167912 w 3243519"/>
              <a:gd name="connsiteY3" fmla="*/ 3051486 h 3864293"/>
              <a:gd name="connsiteX4" fmla="*/ 1356598 w 3243519"/>
              <a:gd name="connsiteY4" fmla="*/ 3864286 h 3864293"/>
              <a:gd name="connsiteX5" fmla="*/ 2575798 w 3243519"/>
              <a:gd name="connsiteY5" fmla="*/ 3036972 h 3864293"/>
              <a:gd name="connsiteX6" fmla="*/ 2677398 w 3243519"/>
              <a:gd name="connsiteY6" fmla="*/ 1701658 h 3864293"/>
              <a:gd name="connsiteX7" fmla="*/ 1937169 w 3243519"/>
              <a:gd name="connsiteY7" fmla="*/ 1745201 h 3864293"/>
              <a:gd name="connsiteX8" fmla="*/ 1951683 w 3243519"/>
              <a:gd name="connsiteY8" fmla="*/ 961429 h 3864293"/>
              <a:gd name="connsiteX9" fmla="*/ 3243455 w 3243519"/>
              <a:gd name="connsiteY9" fmla="*/ 235715 h 3864293"/>
              <a:gd name="connsiteX10" fmla="*/ 1893626 w 3243519"/>
              <a:gd name="connsiteY10" fmla="*/ 105086 h 3864293"/>
              <a:gd name="connsiteX0" fmla="*/ 1893626 w 3725455"/>
              <a:gd name="connsiteY0" fmla="*/ 105086 h 3864293"/>
              <a:gd name="connsiteX1" fmla="*/ 90326 w 3725455"/>
              <a:gd name="connsiteY1" fmla="*/ 1666083 h 3864293"/>
              <a:gd name="connsiteX2" fmla="*/ 398654 w 3725455"/>
              <a:gd name="connsiteY2" fmla="*/ 2717658 h 3864293"/>
              <a:gd name="connsiteX3" fmla="*/ 1167912 w 3725455"/>
              <a:gd name="connsiteY3" fmla="*/ 3051486 h 3864293"/>
              <a:gd name="connsiteX4" fmla="*/ 1356598 w 3725455"/>
              <a:gd name="connsiteY4" fmla="*/ 3864286 h 3864293"/>
              <a:gd name="connsiteX5" fmla="*/ 2575798 w 3725455"/>
              <a:gd name="connsiteY5" fmla="*/ 3036972 h 3864293"/>
              <a:gd name="connsiteX6" fmla="*/ 2677398 w 3725455"/>
              <a:gd name="connsiteY6" fmla="*/ 1701658 h 3864293"/>
              <a:gd name="connsiteX7" fmla="*/ 3715042 w 3725455"/>
              <a:gd name="connsiteY7" fmla="*/ 1300522 h 3864293"/>
              <a:gd name="connsiteX8" fmla="*/ 1951683 w 3725455"/>
              <a:gd name="connsiteY8" fmla="*/ 961429 h 3864293"/>
              <a:gd name="connsiteX9" fmla="*/ 3243455 w 3725455"/>
              <a:gd name="connsiteY9" fmla="*/ 235715 h 3864293"/>
              <a:gd name="connsiteX10" fmla="*/ 1893626 w 3725455"/>
              <a:gd name="connsiteY10" fmla="*/ 105086 h 3864293"/>
              <a:gd name="connsiteX0" fmla="*/ 1893626 w 4122564"/>
              <a:gd name="connsiteY0" fmla="*/ 91947 h 3851154"/>
              <a:gd name="connsiteX1" fmla="*/ 90326 w 4122564"/>
              <a:gd name="connsiteY1" fmla="*/ 1652944 h 3851154"/>
              <a:gd name="connsiteX2" fmla="*/ 398654 w 4122564"/>
              <a:gd name="connsiteY2" fmla="*/ 2704519 h 3851154"/>
              <a:gd name="connsiteX3" fmla="*/ 1167912 w 4122564"/>
              <a:gd name="connsiteY3" fmla="*/ 3038347 h 3851154"/>
              <a:gd name="connsiteX4" fmla="*/ 1356598 w 4122564"/>
              <a:gd name="connsiteY4" fmla="*/ 3851147 h 3851154"/>
              <a:gd name="connsiteX5" fmla="*/ 2575798 w 4122564"/>
              <a:gd name="connsiteY5" fmla="*/ 3023833 h 3851154"/>
              <a:gd name="connsiteX6" fmla="*/ 2677398 w 4122564"/>
              <a:gd name="connsiteY6" fmla="*/ 1688519 h 3851154"/>
              <a:gd name="connsiteX7" fmla="*/ 3715042 w 4122564"/>
              <a:gd name="connsiteY7" fmla="*/ 1287383 h 3851154"/>
              <a:gd name="connsiteX8" fmla="*/ 4080994 w 4122564"/>
              <a:gd name="connsiteY8" fmla="*/ 556973 h 3851154"/>
              <a:gd name="connsiteX9" fmla="*/ 3243455 w 4122564"/>
              <a:gd name="connsiteY9" fmla="*/ 222576 h 3851154"/>
              <a:gd name="connsiteX10" fmla="*/ 1893626 w 4122564"/>
              <a:gd name="connsiteY10" fmla="*/ 91947 h 3851154"/>
              <a:gd name="connsiteX0" fmla="*/ 1893626 w 4122564"/>
              <a:gd name="connsiteY0" fmla="*/ 91947 h 3851154"/>
              <a:gd name="connsiteX1" fmla="*/ 90326 w 4122564"/>
              <a:gd name="connsiteY1" fmla="*/ 1652944 h 3851154"/>
              <a:gd name="connsiteX2" fmla="*/ 398654 w 4122564"/>
              <a:gd name="connsiteY2" fmla="*/ 2704519 h 3851154"/>
              <a:gd name="connsiteX3" fmla="*/ 1167912 w 4122564"/>
              <a:gd name="connsiteY3" fmla="*/ 3038347 h 3851154"/>
              <a:gd name="connsiteX4" fmla="*/ 1356598 w 4122564"/>
              <a:gd name="connsiteY4" fmla="*/ 3851147 h 3851154"/>
              <a:gd name="connsiteX5" fmla="*/ 2575798 w 4122564"/>
              <a:gd name="connsiteY5" fmla="*/ 3023833 h 3851154"/>
              <a:gd name="connsiteX6" fmla="*/ 2966819 w 4122564"/>
              <a:gd name="connsiteY6" fmla="*/ 1741881 h 3851154"/>
              <a:gd name="connsiteX7" fmla="*/ 3715042 w 4122564"/>
              <a:gd name="connsiteY7" fmla="*/ 1287383 h 3851154"/>
              <a:gd name="connsiteX8" fmla="*/ 4080994 w 4122564"/>
              <a:gd name="connsiteY8" fmla="*/ 556973 h 3851154"/>
              <a:gd name="connsiteX9" fmla="*/ 3243455 w 4122564"/>
              <a:gd name="connsiteY9" fmla="*/ 222576 h 3851154"/>
              <a:gd name="connsiteX10" fmla="*/ 1893626 w 4122564"/>
              <a:gd name="connsiteY10" fmla="*/ 91947 h 3851154"/>
              <a:gd name="connsiteX0" fmla="*/ 1782951 w 4116045"/>
              <a:gd name="connsiteY0" fmla="*/ 37811 h 4597439"/>
              <a:gd name="connsiteX1" fmla="*/ 83016 w 4116045"/>
              <a:gd name="connsiteY1" fmla="*/ 2399229 h 4597439"/>
              <a:gd name="connsiteX2" fmla="*/ 391344 w 4116045"/>
              <a:gd name="connsiteY2" fmla="*/ 3450804 h 4597439"/>
              <a:gd name="connsiteX3" fmla="*/ 1160602 w 4116045"/>
              <a:gd name="connsiteY3" fmla="*/ 3784632 h 4597439"/>
              <a:gd name="connsiteX4" fmla="*/ 1349288 w 4116045"/>
              <a:gd name="connsiteY4" fmla="*/ 4597432 h 4597439"/>
              <a:gd name="connsiteX5" fmla="*/ 2568488 w 4116045"/>
              <a:gd name="connsiteY5" fmla="*/ 3770118 h 4597439"/>
              <a:gd name="connsiteX6" fmla="*/ 2959509 w 4116045"/>
              <a:gd name="connsiteY6" fmla="*/ 2488166 h 4597439"/>
              <a:gd name="connsiteX7" fmla="*/ 3707732 w 4116045"/>
              <a:gd name="connsiteY7" fmla="*/ 2033668 h 4597439"/>
              <a:gd name="connsiteX8" fmla="*/ 4073684 w 4116045"/>
              <a:gd name="connsiteY8" fmla="*/ 1303258 h 4597439"/>
              <a:gd name="connsiteX9" fmla="*/ 3236145 w 4116045"/>
              <a:gd name="connsiteY9" fmla="*/ 968861 h 4597439"/>
              <a:gd name="connsiteX10" fmla="*/ 1782951 w 4116045"/>
              <a:gd name="connsiteY10" fmla="*/ 37811 h 4597439"/>
              <a:gd name="connsiteX0" fmla="*/ 1782951 w 3717103"/>
              <a:gd name="connsiteY0" fmla="*/ 38681 h 4598309"/>
              <a:gd name="connsiteX1" fmla="*/ 83016 w 3717103"/>
              <a:gd name="connsiteY1" fmla="*/ 2400099 h 4598309"/>
              <a:gd name="connsiteX2" fmla="*/ 391344 w 3717103"/>
              <a:gd name="connsiteY2" fmla="*/ 3451674 h 4598309"/>
              <a:gd name="connsiteX3" fmla="*/ 1160602 w 3717103"/>
              <a:gd name="connsiteY3" fmla="*/ 3785502 h 4598309"/>
              <a:gd name="connsiteX4" fmla="*/ 1349288 w 3717103"/>
              <a:gd name="connsiteY4" fmla="*/ 4598302 h 4598309"/>
              <a:gd name="connsiteX5" fmla="*/ 2568488 w 3717103"/>
              <a:gd name="connsiteY5" fmla="*/ 3770988 h 4598309"/>
              <a:gd name="connsiteX6" fmla="*/ 2959509 w 3717103"/>
              <a:gd name="connsiteY6" fmla="*/ 2489036 h 4598309"/>
              <a:gd name="connsiteX7" fmla="*/ 3707732 w 3717103"/>
              <a:gd name="connsiteY7" fmla="*/ 2034538 h 4598309"/>
              <a:gd name="connsiteX8" fmla="*/ 3474170 w 3717103"/>
              <a:gd name="connsiteY8" fmla="*/ 1464212 h 4598309"/>
              <a:gd name="connsiteX9" fmla="*/ 3236145 w 3717103"/>
              <a:gd name="connsiteY9" fmla="*/ 969731 h 4598309"/>
              <a:gd name="connsiteX10" fmla="*/ 1782951 w 3717103"/>
              <a:gd name="connsiteY10" fmla="*/ 38681 h 4598309"/>
              <a:gd name="connsiteX0" fmla="*/ 1782951 w 3717102"/>
              <a:gd name="connsiteY0" fmla="*/ 38681 h 4598309"/>
              <a:gd name="connsiteX1" fmla="*/ 83016 w 3717102"/>
              <a:gd name="connsiteY1" fmla="*/ 2400099 h 4598309"/>
              <a:gd name="connsiteX2" fmla="*/ 391344 w 3717102"/>
              <a:gd name="connsiteY2" fmla="*/ 3451674 h 4598309"/>
              <a:gd name="connsiteX3" fmla="*/ 1160602 w 3717102"/>
              <a:gd name="connsiteY3" fmla="*/ 3785502 h 4598309"/>
              <a:gd name="connsiteX4" fmla="*/ 1349288 w 3717102"/>
              <a:gd name="connsiteY4" fmla="*/ 4598302 h 4598309"/>
              <a:gd name="connsiteX5" fmla="*/ 2568488 w 3717102"/>
              <a:gd name="connsiteY5" fmla="*/ 3770988 h 4598309"/>
              <a:gd name="connsiteX6" fmla="*/ 2959509 w 3717102"/>
              <a:gd name="connsiteY6" fmla="*/ 2489036 h 4598309"/>
              <a:gd name="connsiteX7" fmla="*/ 3707732 w 3717102"/>
              <a:gd name="connsiteY7" fmla="*/ 2034538 h 4598309"/>
              <a:gd name="connsiteX8" fmla="*/ 3474170 w 3717102"/>
              <a:gd name="connsiteY8" fmla="*/ 1464212 h 4598309"/>
              <a:gd name="connsiteX9" fmla="*/ 3236145 w 3717102"/>
              <a:gd name="connsiteY9" fmla="*/ 969731 h 4598309"/>
              <a:gd name="connsiteX10" fmla="*/ 1782951 w 3717102"/>
              <a:gd name="connsiteY10" fmla="*/ 38681 h 4598309"/>
              <a:gd name="connsiteX0" fmla="*/ 1782951 w 3735404"/>
              <a:gd name="connsiteY0" fmla="*/ 38681 h 4598309"/>
              <a:gd name="connsiteX1" fmla="*/ 83016 w 3735404"/>
              <a:gd name="connsiteY1" fmla="*/ 2400099 h 4598309"/>
              <a:gd name="connsiteX2" fmla="*/ 391344 w 3735404"/>
              <a:gd name="connsiteY2" fmla="*/ 3451674 h 4598309"/>
              <a:gd name="connsiteX3" fmla="*/ 1160602 w 3735404"/>
              <a:gd name="connsiteY3" fmla="*/ 3785502 h 4598309"/>
              <a:gd name="connsiteX4" fmla="*/ 1349288 w 3735404"/>
              <a:gd name="connsiteY4" fmla="*/ 4598302 h 4598309"/>
              <a:gd name="connsiteX5" fmla="*/ 2568488 w 3735404"/>
              <a:gd name="connsiteY5" fmla="*/ 3770988 h 4598309"/>
              <a:gd name="connsiteX6" fmla="*/ 2959509 w 3735404"/>
              <a:gd name="connsiteY6" fmla="*/ 2489036 h 4598309"/>
              <a:gd name="connsiteX7" fmla="*/ 3707732 w 3735404"/>
              <a:gd name="connsiteY7" fmla="*/ 2034538 h 4598309"/>
              <a:gd name="connsiteX8" fmla="*/ 3474170 w 3735404"/>
              <a:gd name="connsiteY8" fmla="*/ 1464212 h 4598309"/>
              <a:gd name="connsiteX9" fmla="*/ 3236145 w 3735404"/>
              <a:gd name="connsiteY9" fmla="*/ 969731 h 4598309"/>
              <a:gd name="connsiteX10" fmla="*/ 1782951 w 3735404"/>
              <a:gd name="connsiteY10" fmla="*/ 38681 h 4598309"/>
              <a:gd name="connsiteX0" fmla="*/ 1782951 w 3735405"/>
              <a:gd name="connsiteY0" fmla="*/ 38681 h 4633881"/>
              <a:gd name="connsiteX1" fmla="*/ 83016 w 3735405"/>
              <a:gd name="connsiteY1" fmla="*/ 2400099 h 4633881"/>
              <a:gd name="connsiteX2" fmla="*/ 391344 w 3735405"/>
              <a:gd name="connsiteY2" fmla="*/ 3451674 h 4633881"/>
              <a:gd name="connsiteX3" fmla="*/ 1160602 w 3735405"/>
              <a:gd name="connsiteY3" fmla="*/ 3785502 h 4633881"/>
              <a:gd name="connsiteX4" fmla="*/ 1638710 w 3735405"/>
              <a:gd name="connsiteY4" fmla="*/ 4633876 h 4633881"/>
              <a:gd name="connsiteX5" fmla="*/ 2568488 w 3735405"/>
              <a:gd name="connsiteY5" fmla="*/ 3770988 h 4633881"/>
              <a:gd name="connsiteX6" fmla="*/ 2959509 w 3735405"/>
              <a:gd name="connsiteY6" fmla="*/ 2489036 h 4633881"/>
              <a:gd name="connsiteX7" fmla="*/ 3707732 w 3735405"/>
              <a:gd name="connsiteY7" fmla="*/ 2034538 h 4633881"/>
              <a:gd name="connsiteX8" fmla="*/ 3474170 w 3735405"/>
              <a:gd name="connsiteY8" fmla="*/ 1464212 h 4633881"/>
              <a:gd name="connsiteX9" fmla="*/ 3236145 w 3735405"/>
              <a:gd name="connsiteY9" fmla="*/ 969731 h 4633881"/>
              <a:gd name="connsiteX10" fmla="*/ 1782951 w 3735405"/>
              <a:gd name="connsiteY10" fmla="*/ 38681 h 4633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35405" h="4633881">
                <a:moveTo>
                  <a:pt x="1782951" y="38681"/>
                </a:moveTo>
                <a:cubicBezTo>
                  <a:pt x="1257430" y="277076"/>
                  <a:pt x="314950" y="1831267"/>
                  <a:pt x="83016" y="2400099"/>
                </a:cubicBezTo>
                <a:cubicBezTo>
                  <a:pt x="-148918" y="2968931"/>
                  <a:pt x="154278" y="3185580"/>
                  <a:pt x="391344" y="3451674"/>
                </a:cubicBezTo>
                <a:cubicBezTo>
                  <a:pt x="730011" y="3746797"/>
                  <a:pt x="952708" y="3588468"/>
                  <a:pt x="1160602" y="3785502"/>
                </a:cubicBezTo>
                <a:cubicBezTo>
                  <a:pt x="1368496" y="3982536"/>
                  <a:pt x="1404062" y="4636295"/>
                  <a:pt x="1638710" y="4633876"/>
                </a:cubicBezTo>
                <a:cubicBezTo>
                  <a:pt x="1873358" y="4631457"/>
                  <a:pt x="2348355" y="4128461"/>
                  <a:pt x="2568488" y="3770988"/>
                </a:cubicBezTo>
                <a:cubicBezTo>
                  <a:pt x="2788621" y="3413515"/>
                  <a:pt x="2769635" y="2778444"/>
                  <a:pt x="2959509" y="2489036"/>
                </a:cubicBezTo>
                <a:cubicBezTo>
                  <a:pt x="3149383" y="2199628"/>
                  <a:pt x="3621955" y="2205342"/>
                  <a:pt x="3707732" y="2034538"/>
                </a:cubicBezTo>
                <a:cubicBezTo>
                  <a:pt x="3793509" y="1863734"/>
                  <a:pt x="3669916" y="1858091"/>
                  <a:pt x="3474170" y="1464212"/>
                </a:cubicBezTo>
                <a:cubicBezTo>
                  <a:pt x="3299098" y="892462"/>
                  <a:pt x="3518015" y="1207319"/>
                  <a:pt x="3236145" y="969731"/>
                </a:cubicBezTo>
                <a:cubicBezTo>
                  <a:pt x="2954275" y="732143"/>
                  <a:pt x="2308472" y="-199714"/>
                  <a:pt x="1782951" y="3868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10"/>
          <p:cNvCxnSpPr>
            <a:endCxn id="10" idx="4"/>
          </p:cNvCxnSpPr>
          <p:nvPr/>
        </p:nvCxnSpPr>
        <p:spPr>
          <a:xfrm flipV="1">
            <a:off x="4427984" y="2554117"/>
            <a:ext cx="3818042" cy="298819"/>
          </a:xfrm>
          <a:prstGeom prst="line">
            <a:avLst/>
          </a:prstGeom>
          <a:ln w="38100">
            <a:solidFill>
              <a:srgbClr val="00FF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5936805" y="2841316"/>
                <a:ext cx="8293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𝒅𝒊𝒂𝒎</m:t>
                      </m:r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𝑨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805" y="2841316"/>
                <a:ext cx="82936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735" r="-272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5457237" y="1608266"/>
                <a:ext cx="5760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237" y="1608266"/>
                <a:ext cx="576064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/>
        </p:nvSpPr>
        <p:spPr>
          <a:xfrm>
            <a:off x="1910845" y="548285"/>
            <a:ext cx="6588028" cy="5501377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88028" h="5501377">
                <a:moveTo>
                  <a:pt x="3268500" y="2040013"/>
                </a:moveTo>
                <a:cubicBezTo>
                  <a:pt x="3529757" y="1759403"/>
                  <a:pt x="3882938" y="1563460"/>
                  <a:pt x="3921643" y="1270755"/>
                </a:cubicBezTo>
                <a:cubicBezTo>
                  <a:pt x="3960348" y="978050"/>
                  <a:pt x="3829719" y="491822"/>
                  <a:pt x="3500729" y="283784"/>
                </a:cubicBezTo>
                <a:cubicBezTo>
                  <a:pt x="3171739" y="75746"/>
                  <a:pt x="2479891" y="-54883"/>
                  <a:pt x="1947700" y="22527"/>
                </a:cubicBezTo>
                <a:cubicBezTo>
                  <a:pt x="1415509" y="99937"/>
                  <a:pt x="617224" y="397479"/>
                  <a:pt x="307586" y="748241"/>
                </a:cubicBezTo>
                <a:cubicBezTo>
                  <a:pt x="-2052" y="1099003"/>
                  <a:pt x="118900" y="1594908"/>
                  <a:pt x="89872" y="2127098"/>
                </a:cubicBezTo>
                <a:cubicBezTo>
                  <a:pt x="60844" y="2659288"/>
                  <a:pt x="-120585" y="3447898"/>
                  <a:pt x="133415" y="3941384"/>
                </a:cubicBezTo>
                <a:cubicBezTo>
                  <a:pt x="387415" y="4434870"/>
                  <a:pt x="820425" y="4841270"/>
                  <a:pt x="1613872" y="5088013"/>
                </a:cubicBezTo>
                <a:cubicBezTo>
                  <a:pt x="2407319" y="5334756"/>
                  <a:pt x="4110329" y="5651651"/>
                  <a:pt x="4894100" y="5421841"/>
                </a:cubicBezTo>
                <a:cubicBezTo>
                  <a:pt x="5677871" y="5192031"/>
                  <a:pt x="6040729" y="4323593"/>
                  <a:pt x="6316500" y="3709155"/>
                </a:cubicBezTo>
                <a:cubicBezTo>
                  <a:pt x="6592272" y="3094717"/>
                  <a:pt x="6633396" y="2156127"/>
                  <a:pt x="6548729" y="1735213"/>
                </a:cubicBezTo>
                <a:cubicBezTo>
                  <a:pt x="6464062" y="1314299"/>
                  <a:pt x="6055243" y="1120775"/>
                  <a:pt x="5808500" y="1183670"/>
                </a:cubicBezTo>
                <a:cubicBezTo>
                  <a:pt x="5561757" y="1246565"/>
                  <a:pt x="5351301" y="1713441"/>
                  <a:pt x="5068272" y="2112584"/>
                </a:cubicBezTo>
                <a:cubicBezTo>
                  <a:pt x="4785244" y="2511727"/>
                  <a:pt x="4468348" y="3351137"/>
                  <a:pt x="4110329" y="3578527"/>
                </a:cubicBezTo>
                <a:cubicBezTo>
                  <a:pt x="3752310" y="3805917"/>
                  <a:pt x="3212862" y="3580946"/>
                  <a:pt x="2920157" y="3476927"/>
                </a:cubicBezTo>
                <a:cubicBezTo>
                  <a:pt x="2627452" y="3372908"/>
                  <a:pt x="2310557" y="3193899"/>
                  <a:pt x="2354100" y="2954413"/>
                </a:cubicBezTo>
                <a:cubicBezTo>
                  <a:pt x="2412157" y="2714927"/>
                  <a:pt x="3007243" y="2320623"/>
                  <a:pt x="3268500" y="20400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3563888" y="1844824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2839300" y="1120236"/>
            <a:ext cx="1584176" cy="1584176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/>
          <p:cNvCxnSpPr>
            <a:stCxn id="5" idx="7"/>
          </p:cNvCxnSpPr>
          <p:nvPr/>
        </p:nvCxnSpPr>
        <p:spPr>
          <a:xfrm flipH="1">
            <a:off x="3631388" y="1352233"/>
            <a:ext cx="560091" cy="560091"/>
          </a:xfrm>
          <a:prstGeom prst="line">
            <a:avLst/>
          </a:prstGeom>
          <a:ln w="15875">
            <a:solidFill>
              <a:srgbClr val="000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3803421" y="1263833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421" y="1263833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6335923" y="5092897"/>
            <a:ext cx="100569" cy="100569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5796136" y="4553110"/>
            <a:ext cx="1180145" cy="118014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>
            <a:off x="5945033" y="4712721"/>
            <a:ext cx="441174" cy="430460"/>
          </a:xfrm>
          <a:prstGeom prst="line">
            <a:avLst/>
          </a:prstGeom>
          <a:ln w="15875">
            <a:solidFill>
              <a:srgbClr val="000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6109086" y="4620697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086" y="4620697"/>
                <a:ext cx="160929" cy="400110"/>
              </a:xfrm>
              <a:prstGeom prst="rect">
                <a:avLst/>
              </a:prstGeom>
              <a:blipFill rotWithShape="1">
                <a:blip r:embed="rId4"/>
                <a:stretch>
                  <a:fillRect r="-629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6480212" y="5001179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212" y="5001179"/>
                <a:ext cx="160929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3846" r="-100000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/>
          <p:cNvGrpSpPr/>
          <p:nvPr/>
        </p:nvGrpSpPr>
        <p:grpSpPr>
          <a:xfrm>
            <a:off x="290158" y="1135490"/>
            <a:ext cx="8032128" cy="3334898"/>
            <a:chOff x="290158" y="1135490"/>
            <a:chExt cx="8032128" cy="3334898"/>
          </a:xfrm>
        </p:grpSpPr>
        <p:sp>
          <p:nvSpPr>
            <p:cNvPr id="5" name="Freihandform 4"/>
            <p:cNvSpPr/>
            <p:nvPr/>
          </p:nvSpPr>
          <p:spPr>
            <a:xfrm>
              <a:off x="6313714" y="1465943"/>
              <a:ext cx="1611086" cy="2510971"/>
            </a:xfrm>
            <a:custGeom>
              <a:avLst/>
              <a:gdLst>
                <a:gd name="connsiteX0" fmla="*/ 0 w 1611086"/>
                <a:gd name="connsiteY0" fmla="*/ 0 h 2510971"/>
                <a:gd name="connsiteX1" fmla="*/ 145143 w 1611086"/>
                <a:gd name="connsiteY1" fmla="*/ 1393371 h 2510971"/>
                <a:gd name="connsiteX2" fmla="*/ 856343 w 1611086"/>
                <a:gd name="connsiteY2" fmla="*/ 2162628 h 2510971"/>
                <a:gd name="connsiteX3" fmla="*/ 1611086 w 1611086"/>
                <a:gd name="connsiteY3" fmla="*/ 2510971 h 251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1086" h="2510971">
                  <a:moveTo>
                    <a:pt x="0" y="0"/>
                  </a:moveTo>
                  <a:cubicBezTo>
                    <a:pt x="1209" y="516466"/>
                    <a:pt x="2419" y="1032933"/>
                    <a:pt x="145143" y="1393371"/>
                  </a:cubicBezTo>
                  <a:cubicBezTo>
                    <a:pt x="287867" y="1753809"/>
                    <a:pt x="612019" y="1976361"/>
                    <a:pt x="856343" y="2162628"/>
                  </a:cubicBezTo>
                  <a:cubicBezTo>
                    <a:pt x="1100667" y="2348895"/>
                    <a:pt x="1355876" y="2429933"/>
                    <a:pt x="1611086" y="2510971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5181600" y="2743200"/>
              <a:ext cx="1248229" cy="1422400"/>
            </a:xfrm>
            <a:custGeom>
              <a:avLst/>
              <a:gdLst>
                <a:gd name="connsiteX0" fmla="*/ 0 w 1248229"/>
                <a:gd name="connsiteY0" fmla="*/ 1422400 h 1422400"/>
                <a:gd name="connsiteX1" fmla="*/ 449943 w 1248229"/>
                <a:gd name="connsiteY1" fmla="*/ 319314 h 1422400"/>
                <a:gd name="connsiteX2" fmla="*/ 1248229 w 1248229"/>
                <a:gd name="connsiteY2" fmla="*/ 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8229" h="1422400">
                  <a:moveTo>
                    <a:pt x="0" y="1422400"/>
                  </a:moveTo>
                  <a:cubicBezTo>
                    <a:pt x="120952" y="989390"/>
                    <a:pt x="241905" y="556381"/>
                    <a:pt x="449943" y="319314"/>
                  </a:cubicBezTo>
                  <a:cubicBezTo>
                    <a:pt x="657981" y="82247"/>
                    <a:pt x="916819" y="200781"/>
                    <a:pt x="1248229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4667227" y="2046514"/>
              <a:ext cx="1007859" cy="972457"/>
            </a:xfrm>
            <a:custGeom>
              <a:avLst/>
              <a:gdLst>
                <a:gd name="connsiteX0" fmla="*/ 49916 w 1007859"/>
                <a:gd name="connsiteY0" fmla="*/ 0 h 972457"/>
                <a:gd name="connsiteX1" fmla="*/ 107973 w 1007859"/>
                <a:gd name="connsiteY1" fmla="*/ 696686 h 972457"/>
                <a:gd name="connsiteX2" fmla="*/ 1007859 w 1007859"/>
                <a:gd name="connsiteY2" fmla="*/ 972457 h 972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7859" h="972457">
                  <a:moveTo>
                    <a:pt x="49916" y="0"/>
                  </a:moveTo>
                  <a:cubicBezTo>
                    <a:pt x="-884" y="267305"/>
                    <a:pt x="-51684" y="534610"/>
                    <a:pt x="107973" y="696686"/>
                  </a:cubicBezTo>
                  <a:cubicBezTo>
                    <a:pt x="267630" y="858762"/>
                    <a:pt x="816754" y="817638"/>
                    <a:pt x="1007859" y="972457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3672114" y="2061029"/>
              <a:ext cx="783772" cy="1886857"/>
            </a:xfrm>
            <a:custGeom>
              <a:avLst/>
              <a:gdLst>
                <a:gd name="connsiteX0" fmla="*/ 0 w 783772"/>
                <a:gd name="connsiteY0" fmla="*/ 1886857 h 1886857"/>
                <a:gd name="connsiteX1" fmla="*/ 783772 w 783772"/>
                <a:gd name="connsiteY1" fmla="*/ 0 h 188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3772" h="1886857">
                  <a:moveTo>
                    <a:pt x="0" y="1886857"/>
                  </a:moveTo>
                  <a:cubicBezTo>
                    <a:pt x="308429" y="1167190"/>
                    <a:pt x="616858" y="447524"/>
                    <a:pt x="783772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1248229" y="2325233"/>
              <a:ext cx="1640763" cy="1695224"/>
            </a:xfrm>
            <a:custGeom>
              <a:avLst/>
              <a:gdLst>
                <a:gd name="connsiteX0" fmla="*/ 0 w 1640763"/>
                <a:gd name="connsiteY0" fmla="*/ 1651681 h 1695224"/>
                <a:gd name="connsiteX1" fmla="*/ 711200 w 1640763"/>
                <a:gd name="connsiteY1" fmla="*/ 26081 h 1695224"/>
                <a:gd name="connsiteX2" fmla="*/ 1640114 w 1640763"/>
                <a:gd name="connsiteY2" fmla="*/ 722767 h 1695224"/>
                <a:gd name="connsiteX3" fmla="*/ 827314 w 1640763"/>
                <a:gd name="connsiteY3" fmla="*/ 1695224 h 169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0763" h="1695224">
                  <a:moveTo>
                    <a:pt x="0" y="1651681"/>
                  </a:moveTo>
                  <a:cubicBezTo>
                    <a:pt x="218924" y="916290"/>
                    <a:pt x="437848" y="180900"/>
                    <a:pt x="711200" y="26081"/>
                  </a:cubicBezTo>
                  <a:cubicBezTo>
                    <a:pt x="984552" y="-128738"/>
                    <a:pt x="1620762" y="444576"/>
                    <a:pt x="1640114" y="722767"/>
                  </a:cubicBezTo>
                  <a:cubicBezTo>
                    <a:pt x="1659466" y="1000958"/>
                    <a:pt x="1243390" y="1348091"/>
                    <a:pt x="827314" y="1695224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1770743" y="1364343"/>
              <a:ext cx="855895" cy="1262743"/>
            </a:xfrm>
            <a:custGeom>
              <a:avLst/>
              <a:gdLst>
                <a:gd name="connsiteX0" fmla="*/ 827314 w 855895"/>
                <a:gd name="connsiteY0" fmla="*/ 1262743 h 1262743"/>
                <a:gd name="connsiteX1" fmla="*/ 754743 w 855895"/>
                <a:gd name="connsiteY1" fmla="*/ 508000 h 1262743"/>
                <a:gd name="connsiteX2" fmla="*/ 0 w 855895"/>
                <a:gd name="connsiteY2" fmla="*/ 0 h 126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895" h="1262743">
                  <a:moveTo>
                    <a:pt x="827314" y="1262743"/>
                  </a:moveTo>
                  <a:cubicBezTo>
                    <a:pt x="859971" y="990600"/>
                    <a:pt x="892629" y="718457"/>
                    <a:pt x="754743" y="508000"/>
                  </a:cubicBezTo>
                  <a:cubicBezTo>
                    <a:pt x="616857" y="297543"/>
                    <a:pt x="308428" y="148771"/>
                    <a:pt x="0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290158" y="1340993"/>
              <a:ext cx="8032128" cy="3129395"/>
            </a:xfrm>
            <a:custGeom>
              <a:avLst/>
              <a:gdLst>
                <a:gd name="connsiteX0" fmla="*/ 2235328 w 8032128"/>
                <a:gd name="connsiteY0" fmla="*/ 23350 h 3129395"/>
                <a:gd name="connsiteX1" fmla="*/ 4049613 w 8032128"/>
                <a:gd name="connsiteY1" fmla="*/ 691007 h 3129395"/>
                <a:gd name="connsiteX2" fmla="*/ 5268813 w 8032128"/>
                <a:gd name="connsiteY2" fmla="*/ 545864 h 3129395"/>
                <a:gd name="connsiteX3" fmla="*/ 5994528 w 8032128"/>
                <a:gd name="connsiteY3" fmla="*/ 124950 h 3129395"/>
                <a:gd name="connsiteX4" fmla="*/ 7068585 w 8032128"/>
                <a:gd name="connsiteY4" fmla="*/ 37864 h 3129395"/>
                <a:gd name="connsiteX5" fmla="*/ 7852356 w 8032128"/>
                <a:gd name="connsiteY5" fmla="*/ 632950 h 3129395"/>
                <a:gd name="connsiteX6" fmla="*/ 7924928 w 8032128"/>
                <a:gd name="connsiteY6" fmla="*/ 2287578 h 3129395"/>
                <a:gd name="connsiteX7" fmla="*/ 6589613 w 8032128"/>
                <a:gd name="connsiteY7" fmla="*/ 3114893 h 3129395"/>
                <a:gd name="connsiteX8" fmla="*/ 4760813 w 8032128"/>
                <a:gd name="connsiteY8" fmla="*/ 2795578 h 3129395"/>
                <a:gd name="connsiteX9" fmla="*/ 2641728 w 8032128"/>
                <a:gd name="connsiteY9" fmla="*/ 2548836 h 3129395"/>
                <a:gd name="connsiteX10" fmla="*/ 1886985 w 8032128"/>
                <a:gd name="connsiteY10" fmla="*/ 2664950 h 3129395"/>
                <a:gd name="connsiteX11" fmla="*/ 609728 w 8032128"/>
                <a:gd name="connsiteY11" fmla="*/ 2505293 h 3129395"/>
                <a:gd name="connsiteX12" fmla="*/ 128 w 8032128"/>
                <a:gd name="connsiteY12" fmla="*/ 1518321 h 3129395"/>
                <a:gd name="connsiteX13" fmla="*/ 653271 w 8032128"/>
                <a:gd name="connsiteY13" fmla="*/ 284607 h 3129395"/>
                <a:gd name="connsiteX14" fmla="*/ 2235328 w 8032128"/>
                <a:gd name="connsiteY14" fmla="*/ 23350 h 31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32128" h="3129395">
                  <a:moveTo>
                    <a:pt x="2235328" y="23350"/>
                  </a:moveTo>
                  <a:cubicBezTo>
                    <a:pt x="2801385" y="91083"/>
                    <a:pt x="3544032" y="603921"/>
                    <a:pt x="4049613" y="691007"/>
                  </a:cubicBezTo>
                  <a:cubicBezTo>
                    <a:pt x="4555194" y="778093"/>
                    <a:pt x="4944661" y="640207"/>
                    <a:pt x="5268813" y="545864"/>
                  </a:cubicBezTo>
                  <a:cubicBezTo>
                    <a:pt x="5592966" y="451521"/>
                    <a:pt x="5694566" y="209617"/>
                    <a:pt x="5994528" y="124950"/>
                  </a:cubicBezTo>
                  <a:cubicBezTo>
                    <a:pt x="6294490" y="40283"/>
                    <a:pt x="6758947" y="-46803"/>
                    <a:pt x="7068585" y="37864"/>
                  </a:cubicBezTo>
                  <a:cubicBezTo>
                    <a:pt x="7378223" y="122531"/>
                    <a:pt x="7709632" y="257998"/>
                    <a:pt x="7852356" y="632950"/>
                  </a:cubicBezTo>
                  <a:cubicBezTo>
                    <a:pt x="7995080" y="1007902"/>
                    <a:pt x="8135385" y="1873921"/>
                    <a:pt x="7924928" y="2287578"/>
                  </a:cubicBezTo>
                  <a:cubicBezTo>
                    <a:pt x="7714471" y="2701235"/>
                    <a:pt x="7116966" y="3030226"/>
                    <a:pt x="6589613" y="3114893"/>
                  </a:cubicBezTo>
                  <a:cubicBezTo>
                    <a:pt x="6062261" y="3199560"/>
                    <a:pt x="5418794" y="2889921"/>
                    <a:pt x="4760813" y="2795578"/>
                  </a:cubicBezTo>
                  <a:cubicBezTo>
                    <a:pt x="4102832" y="2701235"/>
                    <a:pt x="3120699" y="2570607"/>
                    <a:pt x="2641728" y="2548836"/>
                  </a:cubicBezTo>
                  <a:cubicBezTo>
                    <a:pt x="2162757" y="2527065"/>
                    <a:pt x="2225652" y="2672207"/>
                    <a:pt x="1886985" y="2664950"/>
                  </a:cubicBezTo>
                  <a:cubicBezTo>
                    <a:pt x="1548318" y="2657693"/>
                    <a:pt x="924204" y="2696398"/>
                    <a:pt x="609728" y="2505293"/>
                  </a:cubicBezTo>
                  <a:cubicBezTo>
                    <a:pt x="295252" y="2314188"/>
                    <a:pt x="-7129" y="1888435"/>
                    <a:pt x="128" y="1518321"/>
                  </a:cubicBezTo>
                  <a:cubicBezTo>
                    <a:pt x="7385" y="1148207"/>
                    <a:pt x="280738" y="536188"/>
                    <a:pt x="653271" y="284607"/>
                  </a:cubicBezTo>
                  <a:cubicBezTo>
                    <a:pt x="1025804" y="33026"/>
                    <a:pt x="1669271" y="-44383"/>
                    <a:pt x="2235328" y="23350"/>
                  </a:cubicBezTo>
                  <a:close/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3933371" y="1364343"/>
              <a:ext cx="733856" cy="460040"/>
            </a:xfrm>
            <a:custGeom>
              <a:avLst/>
              <a:gdLst>
                <a:gd name="connsiteX0" fmla="*/ 1756229 w 1756229"/>
                <a:gd name="connsiteY0" fmla="*/ 0 h 914400"/>
                <a:gd name="connsiteX1" fmla="*/ 420915 w 1756229"/>
                <a:gd name="connsiteY1" fmla="*/ 217714 h 914400"/>
                <a:gd name="connsiteX2" fmla="*/ 0 w 1756229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6229" h="914400">
                  <a:moveTo>
                    <a:pt x="1756229" y="0"/>
                  </a:moveTo>
                  <a:cubicBezTo>
                    <a:pt x="1234924" y="32657"/>
                    <a:pt x="713620" y="65314"/>
                    <a:pt x="420915" y="217714"/>
                  </a:cubicBezTo>
                  <a:cubicBezTo>
                    <a:pt x="128210" y="370114"/>
                    <a:pt x="72571" y="834571"/>
                    <a:pt x="0" y="9144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667227" y="1135490"/>
              <a:ext cx="1138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C(X,Y)</a:t>
              </a:r>
              <a:endParaRPr lang="de-D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12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745664" y="739243"/>
            <a:ext cx="4023061" cy="3836609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23061" h="3836609">
                <a:moveTo>
                  <a:pt x="2957806" y="1851327"/>
                </a:moveTo>
                <a:cubicBezTo>
                  <a:pt x="3352111" y="1587651"/>
                  <a:pt x="3664167" y="1590069"/>
                  <a:pt x="3930263" y="1270755"/>
                </a:cubicBezTo>
                <a:cubicBezTo>
                  <a:pt x="4196359" y="951441"/>
                  <a:pt x="3838339" y="491822"/>
                  <a:pt x="3509349" y="283784"/>
                </a:cubicBezTo>
                <a:cubicBezTo>
                  <a:pt x="3180359" y="75746"/>
                  <a:pt x="2488511" y="-54883"/>
                  <a:pt x="1956320" y="22527"/>
                </a:cubicBezTo>
                <a:cubicBezTo>
                  <a:pt x="1424129" y="99937"/>
                  <a:pt x="625844" y="397479"/>
                  <a:pt x="316206" y="748241"/>
                </a:cubicBezTo>
                <a:cubicBezTo>
                  <a:pt x="6568" y="1099003"/>
                  <a:pt x="-95032" y="1614260"/>
                  <a:pt x="98492" y="2127098"/>
                </a:cubicBezTo>
                <a:cubicBezTo>
                  <a:pt x="292016" y="2639936"/>
                  <a:pt x="1131425" y="3718833"/>
                  <a:pt x="1477349" y="3825271"/>
                </a:cubicBezTo>
                <a:cubicBezTo>
                  <a:pt x="1823273" y="3931709"/>
                  <a:pt x="2178872" y="3266470"/>
                  <a:pt x="2174034" y="2765727"/>
                </a:cubicBezTo>
                <a:cubicBezTo>
                  <a:pt x="2401424" y="2352070"/>
                  <a:pt x="2563501" y="2115003"/>
                  <a:pt x="2957806" y="185132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3034492" y="2348151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993980" y="2373618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980" y="2373618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50000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ihandform 12"/>
          <p:cNvSpPr/>
          <p:nvPr/>
        </p:nvSpPr>
        <p:spPr>
          <a:xfrm>
            <a:off x="1989413" y="1946314"/>
            <a:ext cx="1470352" cy="1254718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1354" h="1951727">
                <a:moveTo>
                  <a:pt x="1775151" y="1591436"/>
                </a:moveTo>
                <a:cubicBezTo>
                  <a:pt x="1893309" y="1544794"/>
                  <a:pt x="2399265" y="1497093"/>
                  <a:pt x="2442808" y="1272122"/>
                </a:cubicBezTo>
                <a:cubicBezTo>
                  <a:pt x="2486351" y="1047151"/>
                  <a:pt x="2365398" y="449645"/>
                  <a:pt x="2036408" y="241607"/>
                </a:cubicBezTo>
                <a:cubicBezTo>
                  <a:pt x="1707418" y="33569"/>
                  <a:pt x="659970" y="-43840"/>
                  <a:pt x="468865" y="23894"/>
                </a:cubicBezTo>
                <a:cubicBezTo>
                  <a:pt x="277760" y="91628"/>
                  <a:pt x="867632" y="485252"/>
                  <a:pt x="889779" y="648008"/>
                </a:cubicBezTo>
                <a:cubicBezTo>
                  <a:pt x="911926" y="810764"/>
                  <a:pt x="754150" y="823842"/>
                  <a:pt x="601750" y="1000433"/>
                </a:cubicBezTo>
                <a:cubicBezTo>
                  <a:pt x="553369" y="1162510"/>
                  <a:pt x="-510474" y="297928"/>
                  <a:pt x="309208" y="1446295"/>
                </a:cubicBezTo>
                <a:cubicBezTo>
                  <a:pt x="1128890" y="2594662"/>
                  <a:pt x="618470" y="1423842"/>
                  <a:pt x="817208" y="1446294"/>
                </a:cubicBezTo>
                <a:cubicBezTo>
                  <a:pt x="1136522" y="1073761"/>
                  <a:pt x="1455837" y="1543055"/>
                  <a:pt x="1775151" y="1591436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4736119" y="1628800"/>
            <a:ext cx="4023061" cy="3836609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23061" h="3836609">
                <a:moveTo>
                  <a:pt x="2957806" y="1851327"/>
                </a:moveTo>
                <a:cubicBezTo>
                  <a:pt x="3352111" y="1587651"/>
                  <a:pt x="3664167" y="1590069"/>
                  <a:pt x="3930263" y="1270755"/>
                </a:cubicBezTo>
                <a:cubicBezTo>
                  <a:pt x="4196359" y="951441"/>
                  <a:pt x="3838339" y="491822"/>
                  <a:pt x="3509349" y="283784"/>
                </a:cubicBezTo>
                <a:cubicBezTo>
                  <a:pt x="3180359" y="75746"/>
                  <a:pt x="2488511" y="-54883"/>
                  <a:pt x="1956320" y="22527"/>
                </a:cubicBezTo>
                <a:cubicBezTo>
                  <a:pt x="1424129" y="99937"/>
                  <a:pt x="625844" y="397479"/>
                  <a:pt x="316206" y="748241"/>
                </a:cubicBezTo>
                <a:cubicBezTo>
                  <a:pt x="6568" y="1099003"/>
                  <a:pt x="-95032" y="1614260"/>
                  <a:pt x="98492" y="2127098"/>
                </a:cubicBezTo>
                <a:cubicBezTo>
                  <a:pt x="292016" y="2639936"/>
                  <a:pt x="1131425" y="3718833"/>
                  <a:pt x="1477349" y="3825271"/>
                </a:cubicBezTo>
                <a:cubicBezTo>
                  <a:pt x="1823273" y="3931709"/>
                  <a:pt x="2178872" y="3266470"/>
                  <a:pt x="2174034" y="2765727"/>
                </a:cubicBezTo>
                <a:cubicBezTo>
                  <a:pt x="2401424" y="2352070"/>
                  <a:pt x="2563501" y="2115003"/>
                  <a:pt x="2957806" y="185132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7024947" y="3259050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6984435" y="3284517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435" y="3284517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ihandform 16"/>
          <p:cNvSpPr/>
          <p:nvPr/>
        </p:nvSpPr>
        <p:spPr>
          <a:xfrm>
            <a:off x="5979868" y="2857213"/>
            <a:ext cx="1470352" cy="1254718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1354" h="1951727">
                <a:moveTo>
                  <a:pt x="1775151" y="1591436"/>
                </a:moveTo>
                <a:cubicBezTo>
                  <a:pt x="1893309" y="1544794"/>
                  <a:pt x="2399265" y="1497093"/>
                  <a:pt x="2442808" y="1272122"/>
                </a:cubicBezTo>
                <a:cubicBezTo>
                  <a:pt x="2486351" y="1047151"/>
                  <a:pt x="2365398" y="449645"/>
                  <a:pt x="2036408" y="241607"/>
                </a:cubicBezTo>
                <a:cubicBezTo>
                  <a:pt x="1707418" y="33569"/>
                  <a:pt x="659970" y="-43840"/>
                  <a:pt x="468865" y="23894"/>
                </a:cubicBezTo>
                <a:cubicBezTo>
                  <a:pt x="277760" y="91628"/>
                  <a:pt x="867632" y="485252"/>
                  <a:pt x="889779" y="648008"/>
                </a:cubicBezTo>
                <a:cubicBezTo>
                  <a:pt x="911926" y="810764"/>
                  <a:pt x="754150" y="823842"/>
                  <a:pt x="601750" y="1000433"/>
                </a:cubicBezTo>
                <a:cubicBezTo>
                  <a:pt x="553369" y="1162510"/>
                  <a:pt x="-510474" y="297928"/>
                  <a:pt x="309208" y="1446295"/>
                </a:cubicBezTo>
                <a:cubicBezTo>
                  <a:pt x="1128890" y="2594662"/>
                  <a:pt x="618470" y="1423842"/>
                  <a:pt x="817208" y="1446294"/>
                </a:cubicBezTo>
                <a:cubicBezTo>
                  <a:pt x="1136522" y="1073761"/>
                  <a:pt x="1455837" y="1543055"/>
                  <a:pt x="1775151" y="1591436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910845" y="548285"/>
            <a:ext cx="6588028" cy="5501377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88028" h="5501377">
                <a:moveTo>
                  <a:pt x="3268500" y="2040013"/>
                </a:moveTo>
                <a:cubicBezTo>
                  <a:pt x="3529757" y="1759403"/>
                  <a:pt x="3882938" y="1563460"/>
                  <a:pt x="3921643" y="1270755"/>
                </a:cubicBezTo>
                <a:cubicBezTo>
                  <a:pt x="3960348" y="978050"/>
                  <a:pt x="3829719" y="491822"/>
                  <a:pt x="3500729" y="283784"/>
                </a:cubicBezTo>
                <a:cubicBezTo>
                  <a:pt x="3171739" y="75746"/>
                  <a:pt x="2479891" y="-54883"/>
                  <a:pt x="1947700" y="22527"/>
                </a:cubicBezTo>
                <a:cubicBezTo>
                  <a:pt x="1415509" y="99937"/>
                  <a:pt x="617224" y="397479"/>
                  <a:pt x="307586" y="748241"/>
                </a:cubicBezTo>
                <a:cubicBezTo>
                  <a:pt x="-2052" y="1099003"/>
                  <a:pt x="118900" y="1594908"/>
                  <a:pt x="89872" y="2127098"/>
                </a:cubicBezTo>
                <a:cubicBezTo>
                  <a:pt x="60844" y="2659288"/>
                  <a:pt x="-120585" y="3447898"/>
                  <a:pt x="133415" y="3941384"/>
                </a:cubicBezTo>
                <a:cubicBezTo>
                  <a:pt x="387415" y="4434870"/>
                  <a:pt x="820425" y="4841270"/>
                  <a:pt x="1613872" y="5088013"/>
                </a:cubicBezTo>
                <a:cubicBezTo>
                  <a:pt x="2407319" y="5334756"/>
                  <a:pt x="4110329" y="5651651"/>
                  <a:pt x="4894100" y="5421841"/>
                </a:cubicBezTo>
                <a:cubicBezTo>
                  <a:pt x="5677871" y="5192031"/>
                  <a:pt x="6040729" y="4323593"/>
                  <a:pt x="6316500" y="3709155"/>
                </a:cubicBezTo>
                <a:cubicBezTo>
                  <a:pt x="6592272" y="3094717"/>
                  <a:pt x="6633396" y="2156127"/>
                  <a:pt x="6548729" y="1735213"/>
                </a:cubicBezTo>
                <a:cubicBezTo>
                  <a:pt x="6464062" y="1314299"/>
                  <a:pt x="6055243" y="1120775"/>
                  <a:pt x="5808500" y="1183670"/>
                </a:cubicBezTo>
                <a:cubicBezTo>
                  <a:pt x="5561757" y="1246565"/>
                  <a:pt x="5351301" y="1713441"/>
                  <a:pt x="5068272" y="2112584"/>
                </a:cubicBezTo>
                <a:cubicBezTo>
                  <a:pt x="4785244" y="2511727"/>
                  <a:pt x="4468348" y="3351137"/>
                  <a:pt x="4110329" y="3578527"/>
                </a:cubicBezTo>
                <a:cubicBezTo>
                  <a:pt x="3752310" y="3805917"/>
                  <a:pt x="3212862" y="3580946"/>
                  <a:pt x="2920157" y="3476927"/>
                </a:cubicBezTo>
                <a:cubicBezTo>
                  <a:pt x="2627452" y="3372908"/>
                  <a:pt x="2310557" y="3193899"/>
                  <a:pt x="2354100" y="2954413"/>
                </a:cubicBezTo>
                <a:cubicBezTo>
                  <a:pt x="2412157" y="2714927"/>
                  <a:pt x="3007243" y="2320623"/>
                  <a:pt x="3268500" y="20400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3563888" y="1844824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5505869" y="3392723"/>
            <a:ext cx="100569" cy="100569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5650158" y="3301005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158" y="3301005"/>
                <a:ext cx="160929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846" r="-100000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ihandform 12"/>
          <p:cNvSpPr/>
          <p:nvPr/>
        </p:nvSpPr>
        <p:spPr>
          <a:xfrm>
            <a:off x="3045265" y="1283083"/>
            <a:ext cx="1783715" cy="1414046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5166636" y="2525486"/>
            <a:ext cx="1277707" cy="1314498"/>
          </a:xfrm>
          <a:custGeom>
            <a:avLst/>
            <a:gdLst>
              <a:gd name="connsiteX0" fmla="*/ 914850 w 1277707"/>
              <a:gd name="connsiteY0" fmla="*/ 101600 h 1314498"/>
              <a:gd name="connsiteX1" fmla="*/ 363307 w 1277707"/>
              <a:gd name="connsiteY1" fmla="*/ 391885 h 1314498"/>
              <a:gd name="connsiteX2" fmla="*/ 14964 w 1277707"/>
              <a:gd name="connsiteY2" fmla="*/ 856343 h 1314498"/>
              <a:gd name="connsiteX3" fmla="*/ 87535 w 1277707"/>
              <a:gd name="connsiteY3" fmla="*/ 1161143 h 1314498"/>
              <a:gd name="connsiteX4" fmla="*/ 305250 w 1277707"/>
              <a:gd name="connsiteY4" fmla="*/ 1306285 h 1314498"/>
              <a:gd name="connsiteX5" fmla="*/ 682621 w 1277707"/>
              <a:gd name="connsiteY5" fmla="*/ 1277257 h 1314498"/>
              <a:gd name="connsiteX6" fmla="*/ 958393 w 1277707"/>
              <a:gd name="connsiteY6" fmla="*/ 1117600 h 1314498"/>
              <a:gd name="connsiteX7" fmla="*/ 1118050 w 1277707"/>
              <a:gd name="connsiteY7" fmla="*/ 827314 h 1314498"/>
              <a:gd name="connsiteX8" fmla="*/ 1190621 w 1277707"/>
              <a:gd name="connsiteY8" fmla="*/ 478971 h 1314498"/>
              <a:gd name="connsiteX9" fmla="*/ 1277707 w 1277707"/>
              <a:gd name="connsiteY9" fmla="*/ 275771 h 1314498"/>
              <a:gd name="connsiteX10" fmla="*/ 1190621 w 1277707"/>
              <a:gd name="connsiteY10" fmla="*/ 29028 h 1314498"/>
              <a:gd name="connsiteX11" fmla="*/ 1045478 w 1277707"/>
              <a:gd name="connsiteY11" fmla="*/ 14514 h 1314498"/>
              <a:gd name="connsiteX12" fmla="*/ 914850 w 1277707"/>
              <a:gd name="connsiteY12" fmla="*/ 101600 h 131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7707" h="1314498">
                <a:moveTo>
                  <a:pt x="914850" y="101600"/>
                </a:moveTo>
                <a:cubicBezTo>
                  <a:pt x="801155" y="164495"/>
                  <a:pt x="513288" y="266095"/>
                  <a:pt x="363307" y="391885"/>
                </a:cubicBezTo>
                <a:cubicBezTo>
                  <a:pt x="213326" y="517675"/>
                  <a:pt x="60926" y="728133"/>
                  <a:pt x="14964" y="856343"/>
                </a:cubicBezTo>
                <a:cubicBezTo>
                  <a:pt x="-30998" y="984553"/>
                  <a:pt x="39154" y="1086153"/>
                  <a:pt x="87535" y="1161143"/>
                </a:cubicBezTo>
                <a:cubicBezTo>
                  <a:pt x="135916" y="1236133"/>
                  <a:pt x="206069" y="1286933"/>
                  <a:pt x="305250" y="1306285"/>
                </a:cubicBezTo>
                <a:cubicBezTo>
                  <a:pt x="404431" y="1325637"/>
                  <a:pt x="573764" y="1308705"/>
                  <a:pt x="682621" y="1277257"/>
                </a:cubicBezTo>
                <a:cubicBezTo>
                  <a:pt x="791478" y="1245810"/>
                  <a:pt x="885822" y="1192590"/>
                  <a:pt x="958393" y="1117600"/>
                </a:cubicBezTo>
                <a:cubicBezTo>
                  <a:pt x="1030964" y="1042610"/>
                  <a:pt x="1079345" y="933752"/>
                  <a:pt x="1118050" y="827314"/>
                </a:cubicBezTo>
                <a:cubicBezTo>
                  <a:pt x="1156755" y="720876"/>
                  <a:pt x="1164012" y="570895"/>
                  <a:pt x="1190621" y="478971"/>
                </a:cubicBezTo>
                <a:cubicBezTo>
                  <a:pt x="1217230" y="387047"/>
                  <a:pt x="1277707" y="350761"/>
                  <a:pt x="1277707" y="275771"/>
                </a:cubicBezTo>
                <a:cubicBezTo>
                  <a:pt x="1277707" y="200781"/>
                  <a:pt x="1229326" y="72571"/>
                  <a:pt x="1190621" y="29028"/>
                </a:cubicBezTo>
                <a:cubicBezTo>
                  <a:pt x="1151916" y="-14515"/>
                  <a:pt x="1091440" y="0"/>
                  <a:pt x="1045478" y="14514"/>
                </a:cubicBezTo>
                <a:cubicBezTo>
                  <a:pt x="999516" y="29028"/>
                  <a:pt x="1028545" y="38705"/>
                  <a:pt x="914850" y="10160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4386282" y="1383159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282" y="1383159"/>
                <a:ext cx="36004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5085" r="-118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6028230" y="2694174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230" y="2694174"/>
                <a:ext cx="36004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085" r="-67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819484" y="1078147"/>
            <a:ext cx="4928489" cy="4248473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3716563 w 4781818"/>
              <a:gd name="connsiteY0" fmla="*/ 1851327 h 3836609"/>
              <a:gd name="connsiteX1" fmla="*/ 4689020 w 4781818"/>
              <a:gd name="connsiteY1" fmla="*/ 1270755 h 3836609"/>
              <a:gd name="connsiteX2" fmla="*/ 4268106 w 4781818"/>
              <a:gd name="connsiteY2" fmla="*/ 283784 h 3836609"/>
              <a:gd name="connsiteX3" fmla="*/ 2715077 w 4781818"/>
              <a:gd name="connsiteY3" fmla="*/ 22527 h 3836609"/>
              <a:gd name="connsiteX4" fmla="*/ 1074963 w 4781818"/>
              <a:gd name="connsiteY4" fmla="*/ 748241 h 3836609"/>
              <a:gd name="connsiteX5" fmla="*/ 29935 w 4781818"/>
              <a:gd name="connsiteY5" fmla="*/ 2315784 h 3836609"/>
              <a:gd name="connsiteX6" fmla="*/ 2236106 w 4781818"/>
              <a:gd name="connsiteY6" fmla="*/ 3825271 h 3836609"/>
              <a:gd name="connsiteX7" fmla="*/ 2932791 w 4781818"/>
              <a:gd name="connsiteY7" fmla="*/ 2765727 h 3836609"/>
              <a:gd name="connsiteX8" fmla="*/ 3716563 w 4781818"/>
              <a:gd name="connsiteY8" fmla="*/ 1851327 h 3836609"/>
              <a:gd name="connsiteX0" fmla="*/ 3716563 w 4781818"/>
              <a:gd name="connsiteY0" fmla="*/ 1851327 h 3879081"/>
              <a:gd name="connsiteX1" fmla="*/ 4689020 w 4781818"/>
              <a:gd name="connsiteY1" fmla="*/ 1270755 h 3879081"/>
              <a:gd name="connsiteX2" fmla="*/ 4268106 w 4781818"/>
              <a:gd name="connsiteY2" fmla="*/ 283784 h 3879081"/>
              <a:gd name="connsiteX3" fmla="*/ 2715077 w 4781818"/>
              <a:gd name="connsiteY3" fmla="*/ 22527 h 3879081"/>
              <a:gd name="connsiteX4" fmla="*/ 1074963 w 4781818"/>
              <a:gd name="connsiteY4" fmla="*/ 748241 h 3879081"/>
              <a:gd name="connsiteX5" fmla="*/ 29935 w 4781818"/>
              <a:gd name="connsiteY5" fmla="*/ 2315784 h 3879081"/>
              <a:gd name="connsiteX6" fmla="*/ 2236106 w 4781818"/>
              <a:gd name="connsiteY6" fmla="*/ 3825271 h 3879081"/>
              <a:gd name="connsiteX7" fmla="*/ 3992334 w 4781818"/>
              <a:gd name="connsiteY7" fmla="*/ 3418870 h 3879081"/>
              <a:gd name="connsiteX8" fmla="*/ 3716563 w 4781818"/>
              <a:gd name="connsiteY8" fmla="*/ 1851327 h 3879081"/>
              <a:gd name="connsiteX0" fmla="*/ 3847191 w 4705146"/>
              <a:gd name="connsiteY0" fmla="*/ 1880356 h 3879081"/>
              <a:gd name="connsiteX1" fmla="*/ 4689020 w 4705146"/>
              <a:gd name="connsiteY1" fmla="*/ 1270755 h 3879081"/>
              <a:gd name="connsiteX2" fmla="*/ 4268106 w 4705146"/>
              <a:gd name="connsiteY2" fmla="*/ 283784 h 3879081"/>
              <a:gd name="connsiteX3" fmla="*/ 2715077 w 4705146"/>
              <a:gd name="connsiteY3" fmla="*/ 22527 h 3879081"/>
              <a:gd name="connsiteX4" fmla="*/ 1074963 w 4705146"/>
              <a:gd name="connsiteY4" fmla="*/ 748241 h 3879081"/>
              <a:gd name="connsiteX5" fmla="*/ 29935 w 4705146"/>
              <a:gd name="connsiteY5" fmla="*/ 2315784 h 3879081"/>
              <a:gd name="connsiteX6" fmla="*/ 2236106 w 4705146"/>
              <a:gd name="connsiteY6" fmla="*/ 3825271 h 3879081"/>
              <a:gd name="connsiteX7" fmla="*/ 3992334 w 4705146"/>
              <a:gd name="connsiteY7" fmla="*/ 3418870 h 3879081"/>
              <a:gd name="connsiteX8" fmla="*/ 3847191 w 4705146"/>
              <a:gd name="connsiteY8" fmla="*/ 1880356 h 387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05146" h="3879081">
                <a:moveTo>
                  <a:pt x="3847191" y="1880356"/>
                </a:moveTo>
                <a:cubicBezTo>
                  <a:pt x="3963305" y="1522337"/>
                  <a:pt x="4618868" y="1536850"/>
                  <a:pt x="4689020" y="1270755"/>
                </a:cubicBezTo>
                <a:cubicBezTo>
                  <a:pt x="4759172" y="1004660"/>
                  <a:pt x="4597096" y="491822"/>
                  <a:pt x="4268106" y="283784"/>
                </a:cubicBezTo>
                <a:cubicBezTo>
                  <a:pt x="3939116" y="75746"/>
                  <a:pt x="3247268" y="-54883"/>
                  <a:pt x="2715077" y="22527"/>
                </a:cubicBezTo>
                <a:cubicBezTo>
                  <a:pt x="2182886" y="99937"/>
                  <a:pt x="1522487" y="366032"/>
                  <a:pt x="1074963" y="748241"/>
                </a:cubicBezTo>
                <a:cubicBezTo>
                  <a:pt x="627439" y="1130450"/>
                  <a:pt x="-163589" y="1802946"/>
                  <a:pt x="29935" y="2315784"/>
                </a:cubicBezTo>
                <a:cubicBezTo>
                  <a:pt x="223459" y="2828622"/>
                  <a:pt x="1890182" y="3718833"/>
                  <a:pt x="2236106" y="3825271"/>
                </a:cubicBezTo>
                <a:cubicBezTo>
                  <a:pt x="2582030" y="3931709"/>
                  <a:pt x="3997172" y="3919613"/>
                  <a:pt x="3992334" y="3418870"/>
                </a:cubicBezTo>
                <a:cubicBezTo>
                  <a:pt x="4219724" y="3005213"/>
                  <a:pt x="3731077" y="2238375"/>
                  <a:pt x="3847191" y="188035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6628339" y="3080337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364663" y="3191596"/>
                <a:ext cx="592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663" y="3191596"/>
                <a:ext cx="592067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4124" r="-21649" b="-15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ihandform 4"/>
          <p:cNvSpPr/>
          <p:nvPr/>
        </p:nvSpPr>
        <p:spPr>
          <a:xfrm>
            <a:off x="5108149" y="2420888"/>
            <a:ext cx="2416030" cy="2363071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2264749"/>
              <a:gd name="connsiteX1" fmla="*/ 2442808 w 2451354"/>
              <a:gd name="connsiteY1" fmla="*/ 1272122 h 2264749"/>
              <a:gd name="connsiteX2" fmla="*/ 2036408 w 2451354"/>
              <a:gd name="connsiteY2" fmla="*/ 241607 h 2264749"/>
              <a:gd name="connsiteX3" fmla="*/ 468865 w 2451354"/>
              <a:gd name="connsiteY3" fmla="*/ 23894 h 2264749"/>
              <a:gd name="connsiteX4" fmla="*/ 889779 w 2451354"/>
              <a:gd name="connsiteY4" fmla="*/ 648008 h 2264749"/>
              <a:gd name="connsiteX5" fmla="*/ 601750 w 2451354"/>
              <a:gd name="connsiteY5" fmla="*/ 1000433 h 2264749"/>
              <a:gd name="connsiteX6" fmla="*/ 309208 w 2451354"/>
              <a:gd name="connsiteY6" fmla="*/ 1446295 h 2264749"/>
              <a:gd name="connsiteX7" fmla="*/ 1204375 w 2451354"/>
              <a:gd name="connsiteY7" fmla="*/ 2213916 h 2264749"/>
              <a:gd name="connsiteX8" fmla="*/ 1775151 w 2451354"/>
              <a:gd name="connsiteY8" fmla="*/ 1591436 h 2264749"/>
              <a:gd name="connsiteX0" fmla="*/ 1775151 w 2832500"/>
              <a:gd name="connsiteY0" fmla="*/ 1759664 h 2432977"/>
              <a:gd name="connsiteX1" fmla="*/ 2442808 w 2832500"/>
              <a:gd name="connsiteY1" fmla="*/ 1440350 h 2432977"/>
              <a:gd name="connsiteX2" fmla="*/ 2713953 w 2832500"/>
              <a:gd name="connsiteY2" fmla="*/ 93755 h 2432977"/>
              <a:gd name="connsiteX3" fmla="*/ 468865 w 2832500"/>
              <a:gd name="connsiteY3" fmla="*/ 192122 h 2432977"/>
              <a:gd name="connsiteX4" fmla="*/ 889779 w 2832500"/>
              <a:gd name="connsiteY4" fmla="*/ 816236 h 2432977"/>
              <a:gd name="connsiteX5" fmla="*/ 601750 w 2832500"/>
              <a:gd name="connsiteY5" fmla="*/ 1168661 h 2432977"/>
              <a:gd name="connsiteX6" fmla="*/ 309208 w 2832500"/>
              <a:gd name="connsiteY6" fmla="*/ 1614523 h 2432977"/>
              <a:gd name="connsiteX7" fmla="*/ 1204375 w 2832500"/>
              <a:gd name="connsiteY7" fmla="*/ 2382144 h 2432977"/>
              <a:gd name="connsiteX8" fmla="*/ 1775151 w 2832500"/>
              <a:gd name="connsiteY8" fmla="*/ 1759664 h 2432977"/>
              <a:gd name="connsiteX0" fmla="*/ 1775151 w 2965010"/>
              <a:gd name="connsiteY0" fmla="*/ 1773040 h 2446353"/>
              <a:gd name="connsiteX1" fmla="*/ 2805778 w 2965010"/>
              <a:gd name="connsiteY1" fmla="*/ 1634344 h 2446353"/>
              <a:gd name="connsiteX2" fmla="*/ 2713953 w 2965010"/>
              <a:gd name="connsiteY2" fmla="*/ 107131 h 2446353"/>
              <a:gd name="connsiteX3" fmla="*/ 468865 w 2965010"/>
              <a:gd name="connsiteY3" fmla="*/ 205498 h 2446353"/>
              <a:gd name="connsiteX4" fmla="*/ 889779 w 2965010"/>
              <a:gd name="connsiteY4" fmla="*/ 829612 h 2446353"/>
              <a:gd name="connsiteX5" fmla="*/ 601750 w 2965010"/>
              <a:gd name="connsiteY5" fmla="*/ 1182037 h 2446353"/>
              <a:gd name="connsiteX6" fmla="*/ 309208 w 2965010"/>
              <a:gd name="connsiteY6" fmla="*/ 1627899 h 2446353"/>
              <a:gd name="connsiteX7" fmla="*/ 1204375 w 2965010"/>
              <a:gd name="connsiteY7" fmla="*/ 2395520 h 2446353"/>
              <a:gd name="connsiteX8" fmla="*/ 1775151 w 2965010"/>
              <a:gd name="connsiteY8" fmla="*/ 1773040 h 2446353"/>
              <a:gd name="connsiteX0" fmla="*/ 1775151 w 2965010"/>
              <a:gd name="connsiteY0" fmla="*/ 1773040 h 2444653"/>
              <a:gd name="connsiteX1" fmla="*/ 2805778 w 2965010"/>
              <a:gd name="connsiteY1" fmla="*/ 1634344 h 2444653"/>
              <a:gd name="connsiteX2" fmla="*/ 2713953 w 2965010"/>
              <a:gd name="connsiteY2" fmla="*/ 107131 h 2444653"/>
              <a:gd name="connsiteX3" fmla="*/ 468865 w 2965010"/>
              <a:gd name="connsiteY3" fmla="*/ 205498 h 2444653"/>
              <a:gd name="connsiteX4" fmla="*/ 889779 w 2965010"/>
              <a:gd name="connsiteY4" fmla="*/ 829612 h 2444653"/>
              <a:gd name="connsiteX5" fmla="*/ 601750 w 2965010"/>
              <a:gd name="connsiteY5" fmla="*/ 1182037 h 2444653"/>
              <a:gd name="connsiteX6" fmla="*/ 309208 w 2965010"/>
              <a:gd name="connsiteY6" fmla="*/ 1627899 h 2444653"/>
              <a:gd name="connsiteX7" fmla="*/ 1204375 w 2965010"/>
              <a:gd name="connsiteY7" fmla="*/ 2395520 h 2444653"/>
              <a:gd name="connsiteX8" fmla="*/ 1760500 w 2965010"/>
              <a:gd name="connsiteY8" fmla="*/ 2147510 h 2444653"/>
              <a:gd name="connsiteX9" fmla="*/ 1775151 w 2965010"/>
              <a:gd name="connsiteY9" fmla="*/ 1773040 h 2444653"/>
              <a:gd name="connsiteX0" fmla="*/ 2017132 w 2950914"/>
              <a:gd name="connsiteY0" fmla="*/ 1818194 h 2444653"/>
              <a:gd name="connsiteX1" fmla="*/ 2805778 w 2950914"/>
              <a:gd name="connsiteY1" fmla="*/ 1634344 h 2444653"/>
              <a:gd name="connsiteX2" fmla="*/ 2713953 w 2950914"/>
              <a:gd name="connsiteY2" fmla="*/ 107131 h 2444653"/>
              <a:gd name="connsiteX3" fmla="*/ 468865 w 2950914"/>
              <a:gd name="connsiteY3" fmla="*/ 205498 h 2444653"/>
              <a:gd name="connsiteX4" fmla="*/ 889779 w 2950914"/>
              <a:gd name="connsiteY4" fmla="*/ 829612 h 2444653"/>
              <a:gd name="connsiteX5" fmla="*/ 601750 w 2950914"/>
              <a:gd name="connsiteY5" fmla="*/ 1182037 h 2444653"/>
              <a:gd name="connsiteX6" fmla="*/ 309208 w 2950914"/>
              <a:gd name="connsiteY6" fmla="*/ 1627899 h 2444653"/>
              <a:gd name="connsiteX7" fmla="*/ 1204375 w 2950914"/>
              <a:gd name="connsiteY7" fmla="*/ 2395520 h 2444653"/>
              <a:gd name="connsiteX8" fmla="*/ 1760500 w 2950914"/>
              <a:gd name="connsiteY8" fmla="*/ 2147510 h 2444653"/>
              <a:gd name="connsiteX9" fmla="*/ 2017132 w 2950914"/>
              <a:gd name="connsiteY9" fmla="*/ 1818194 h 2444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0914" h="2444653">
                <a:moveTo>
                  <a:pt x="2017132" y="1818194"/>
                </a:moveTo>
                <a:cubicBezTo>
                  <a:pt x="2135290" y="1771552"/>
                  <a:pt x="2689641" y="1919521"/>
                  <a:pt x="2805778" y="1634344"/>
                </a:cubicBezTo>
                <a:cubicBezTo>
                  <a:pt x="2921915" y="1349167"/>
                  <a:pt x="3103438" y="345272"/>
                  <a:pt x="2713953" y="107131"/>
                </a:cubicBezTo>
                <a:cubicBezTo>
                  <a:pt x="2324468" y="-131010"/>
                  <a:pt x="772894" y="85085"/>
                  <a:pt x="468865" y="205498"/>
                </a:cubicBezTo>
                <a:cubicBezTo>
                  <a:pt x="164836" y="325911"/>
                  <a:pt x="867632" y="666856"/>
                  <a:pt x="889779" y="829612"/>
                </a:cubicBezTo>
                <a:cubicBezTo>
                  <a:pt x="911926" y="992368"/>
                  <a:pt x="754150" y="1005446"/>
                  <a:pt x="601750" y="1182037"/>
                </a:cubicBezTo>
                <a:cubicBezTo>
                  <a:pt x="553369" y="1344114"/>
                  <a:pt x="-510474" y="479532"/>
                  <a:pt x="309208" y="1627899"/>
                </a:cubicBezTo>
                <a:cubicBezTo>
                  <a:pt x="1128890" y="2776266"/>
                  <a:pt x="978625" y="2369124"/>
                  <a:pt x="1204375" y="2395520"/>
                </a:cubicBezTo>
                <a:cubicBezTo>
                  <a:pt x="1430125" y="2421916"/>
                  <a:pt x="1665371" y="2251257"/>
                  <a:pt x="1760500" y="2147510"/>
                </a:cubicBezTo>
                <a:cubicBezTo>
                  <a:pt x="1855629" y="2043763"/>
                  <a:pt x="1826787" y="1843516"/>
                  <a:pt x="2017132" y="181819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 5"/>
          <p:cNvSpPr/>
          <p:nvPr/>
        </p:nvSpPr>
        <p:spPr>
          <a:xfrm>
            <a:off x="6066193" y="2910674"/>
            <a:ext cx="951689" cy="1209771"/>
          </a:xfrm>
          <a:custGeom>
            <a:avLst/>
            <a:gdLst>
              <a:gd name="connsiteX0" fmla="*/ 278128 w 839657"/>
              <a:gd name="connsiteY0" fmla="*/ 60072 h 880414"/>
              <a:gd name="connsiteX1" fmla="*/ 2356 w 839657"/>
              <a:gd name="connsiteY1" fmla="*/ 539043 h 880414"/>
              <a:gd name="connsiteX2" fmla="*/ 162013 w 839657"/>
              <a:gd name="connsiteY2" fmla="*/ 829329 h 880414"/>
              <a:gd name="connsiteX3" fmla="*/ 452299 w 839657"/>
              <a:gd name="connsiteY3" fmla="*/ 872872 h 880414"/>
              <a:gd name="connsiteX4" fmla="*/ 800642 w 839657"/>
              <a:gd name="connsiteY4" fmla="*/ 742243 h 880414"/>
              <a:gd name="connsiteX5" fmla="*/ 829671 w 839657"/>
              <a:gd name="connsiteY5" fmla="*/ 582586 h 880414"/>
              <a:gd name="connsiteX6" fmla="*/ 786128 w 839657"/>
              <a:gd name="connsiteY6" fmla="*/ 248757 h 880414"/>
              <a:gd name="connsiteX7" fmla="*/ 655499 w 839657"/>
              <a:gd name="connsiteY7" fmla="*/ 132643 h 880414"/>
              <a:gd name="connsiteX8" fmla="*/ 510356 w 839657"/>
              <a:gd name="connsiteY8" fmla="*/ 16529 h 880414"/>
              <a:gd name="connsiteX9" fmla="*/ 278128 w 839657"/>
              <a:gd name="connsiteY9" fmla="*/ 60072 h 880414"/>
              <a:gd name="connsiteX0" fmla="*/ 389392 w 950921"/>
              <a:gd name="connsiteY0" fmla="*/ 60072 h 1184761"/>
              <a:gd name="connsiteX1" fmla="*/ 113620 w 950921"/>
              <a:gd name="connsiteY1" fmla="*/ 539043 h 1184761"/>
              <a:gd name="connsiteX2" fmla="*/ 26534 w 950921"/>
              <a:gd name="connsiteY2" fmla="*/ 1177672 h 1184761"/>
              <a:gd name="connsiteX3" fmla="*/ 563563 w 950921"/>
              <a:gd name="connsiteY3" fmla="*/ 872872 h 1184761"/>
              <a:gd name="connsiteX4" fmla="*/ 911906 w 950921"/>
              <a:gd name="connsiteY4" fmla="*/ 742243 h 1184761"/>
              <a:gd name="connsiteX5" fmla="*/ 940935 w 950921"/>
              <a:gd name="connsiteY5" fmla="*/ 582586 h 1184761"/>
              <a:gd name="connsiteX6" fmla="*/ 897392 w 950921"/>
              <a:gd name="connsiteY6" fmla="*/ 248757 h 1184761"/>
              <a:gd name="connsiteX7" fmla="*/ 766763 w 950921"/>
              <a:gd name="connsiteY7" fmla="*/ 132643 h 1184761"/>
              <a:gd name="connsiteX8" fmla="*/ 621620 w 950921"/>
              <a:gd name="connsiteY8" fmla="*/ 16529 h 1184761"/>
              <a:gd name="connsiteX9" fmla="*/ 389392 w 950921"/>
              <a:gd name="connsiteY9" fmla="*/ 60072 h 1184761"/>
              <a:gd name="connsiteX0" fmla="*/ 394530 w 951689"/>
              <a:gd name="connsiteY0" fmla="*/ 60072 h 1209771"/>
              <a:gd name="connsiteX1" fmla="*/ 118758 w 951689"/>
              <a:gd name="connsiteY1" fmla="*/ 539043 h 1209771"/>
              <a:gd name="connsiteX2" fmla="*/ 31672 w 951689"/>
              <a:gd name="connsiteY2" fmla="*/ 1177672 h 1209771"/>
              <a:gd name="connsiteX3" fmla="*/ 641272 w 951689"/>
              <a:gd name="connsiteY3" fmla="*/ 1076072 h 1209771"/>
              <a:gd name="connsiteX4" fmla="*/ 917044 w 951689"/>
              <a:gd name="connsiteY4" fmla="*/ 742243 h 1209771"/>
              <a:gd name="connsiteX5" fmla="*/ 946073 w 951689"/>
              <a:gd name="connsiteY5" fmla="*/ 582586 h 1209771"/>
              <a:gd name="connsiteX6" fmla="*/ 902530 w 951689"/>
              <a:gd name="connsiteY6" fmla="*/ 248757 h 1209771"/>
              <a:gd name="connsiteX7" fmla="*/ 771901 w 951689"/>
              <a:gd name="connsiteY7" fmla="*/ 132643 h 1209771"/>
              <a:gd name="connsiteX8" fmla="*/ 626758 w 951689"/>
              <a:gd name="connsiteY8" fmla="*/ 16529 h 1209771"/>
              <a:gd name="connsiteX9" fmla="*/ 394530 w 951689"/>
              <a:gd name="connsiteY9" fmla="*/ 60072 h 120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1689" h="1209771">
                <a:moveTo>
                  <a:pt x="394530" y="60072"/>
                </a:moveTo>
                <a:cubicBezTo>
                  <a:pt x="309863" y="147158"/>
                  <a:pt x="179234" y="352776"/>
                  <a:pt x="118758" y="539043"/>
                </a:cubicBezTo>
                <a:cubicBezTo>
                  <a:pt x="58282" y="725310"/>
                  <a:pt x="-55414" y="1088167"/>
                  <a:pt x="31672" y="1177672"/>
                </a:cubicBezTo>
                <a:cubicBezTo>
                  <a:pt x="118758" y="1267177"/>
                  <a:pt x="493710" y="1148644"/>
                  <a:pt x="641272" y="1076072"/>
                </a:cubicBezTo>
                <a:cubicBezTo>
                  <a:pt x="788834" y="1003500"/>
                  <a:pt x="866244" y="824491"/>
                  <a:pt x="917044" y="742243"/>
                </a:cubicBezTo>
                <a:cubicBezTo>
                  <a:pt x="967844" y="659995"/>
                  <a:pt x="948492" y="664834"/>
                  <a:pt x="946073" y="582586"/>
                </a:cubicBezTo>
                <a:cubicBezTo>
                  <a:pt x="943654" y="500338"/>
                  <a:pt x="931559" y="323747"/>
                  <a:pt x="902530" y="248757"/>
                </a:cubicBezTo>
                <a:cubicBezTo>
                  <a:pt x="873501" y="173767"/>
                  <a:pt x="817863" y="171348"/>
                  <a:pt x="771901" y="132643"/>
                </a:cubicBezTo>
                <a:cubicBezTo>
                  <a:pt x="725939" y="93938"/>
                  <a:pt x="684815" y="31043"/>
                  <a:pt x="626758" y="16529"/>
                </a:cubicBezTo>
                <a:cubicBezTo>
                  <a:pt x="568701" y="2015"/>
                  <a:pt x="479197" y="-27014"/>
                  <a:pt x="394530" y="60072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6131239" y="3692386"/>
            <a:ext cx="6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f(U)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5732563" y="4293096"/>
            <a:ext cx="6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628339" y="1340768"/>
            <a:ext cx="751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Y</a:t>
            </a:r>
            <a:endParaRPr lang="de-DE" sz="2400" dirty="0"/>
          </a:p>
        </p:txBody>
      </p:sp>
      <p:sp>
        <p:nvSpPr>
          <p:cNvPr id="10" name="Freihandform 9"/>
          <p:cNvSpPr/>
          <p:nvPr/>
        </p:nvSpPr>
        <p:spPr>
          <a:xfrm>
            <a:off x="797818" y="410208"/>
            <a:ext cx="2468697" cy="4558394"/>
          </a:xfrm>
          <a:custGeom>
            <a:avLst/>
            <a:gdLst>
              <a:gd name="connsiteX0" fmla="*/ 2467895 w 2473742"/>
              <a:gd name="connsiteY0" fmla="*/ 1099278 h 4558394"/>
              <a:gd name="connsiteX1" fmla="*/ 2279210 w 2473742"/>
              <a:gd name="connsiteY1" fmla="*/ 1012192 h 4558394"/>
              <a:gd name="connsiteX2" fmla="*/ 2250181 w 2473742"/>
              <a:gd name="connsiteY2" fmla="*/ 315506 h 4558394"/>
              <a:gd name="connsiteX3" fmla="*/ 1480924 w 2473742"/>
              <a:gd name="connsiteY3" fmla="*/ 25221 h 4558394"/>
              <a:gd name="connsiteX4" fmla="*/ 885838 w 2473742"/>
              <a:gd name="connsiteY4" fmla="*/ 925106 h 4558394"/>
              <a:gd name="connsiteX5" fmla="*/ 218181 w 2473742"/>
              <a:gd name="connsiteY5" fmla="*/ 1389563 h 4558394"/>
              <a:gd name="connsiteX6" fmla="*/ 467 w 2473742"/>
              <a:gd name="connsiteY6" fmla="*/ 2347506 h 4558394"/>
              <a:gd name="connsiteX7" fmla="*/ 261724 w 2473742"/>
              <a:gd name="connsiteY7" fmla="*/ 3813449 h 4558394"/>
              <a:gd name="connsiteX8" fmla="*/ 1582524 w 2473742"/>
              <a:gd name="connsiteY8" fmla="*/ 4553678 h 4558394"/>
              <a:gd name="connsiteX9" fmla="*/ 2076010 w 2473742"/>
              <a:gd name="connsiteY9" fmla="*/ 4089221 h 4558394"/>
              <a:gd name="connsiteX10" fmla="*/ 2148581 w 2473742"/>
              <a:gd name="connsiteY10" fmla="*/ 3290935 h 4558394"/>
              <a:gd name="connsiteX11" fmla="*/ 2105038 w 2473742"/>
              <a:gd name="connsiteY11" fmla="*/ 2768421 h 4558394"/>
              <a:gd name="connsiteX12" fmla="*/ 2337267 w 2473742"/>
              <a:gd name="connsiteY12" fmla="*/ 1694363 h 4558394"/>
              <a:gd name="connsiteX13" fmla="*/ 2467895 w 2473742"/>
              <a:gd name="connsiteY13" fmla="*/ 1200878 h 4558394"/>
              <a:gd name="connsiteX14" fmla="*/ 2395324 w 2473742"/>
              <a:gd name="connsiteY14" fmla="*/ 1099278 h 4558394"/>
              <a:gd name="connsiteX15" fmla="*/ 2424352 w 2473742"/>
              <a:gd name="connsiteY15" fmla="*/ 1142821 h 4558394"/>
              <a:gd name="connsiteX16" fmla="*/ 2467895 w 2473742"/>
              <a:gd name="connsiteY16" fmla="*/ 1099278 h 4558394"/>
              <a:gd name="connsiteX0" fmla="*/ 2467895 w 2470571"/>
              <a:gd name="connsiteY0" fmla="*/ 1099278 h 4558394"/>
              <a:gd name="connsiteX1" fmla="*/ 2279210 w 2470571"/>
              <a:gd name="connsiteY1" fmla="*/ 1012192 h 4558394"/>
              <a:gd name="connsiteX2" fmla="*/ 2250181 w 2470571"/>
              <a:gd name="connsiteY2" fmla="*/ 315506 h 4558394"/>
              <a:gd name="connsiteX3" fmla="*/ 1480924 w 2470571"/>
              <a:gd name="connsiteY3" fmla="*/ 25221 h 4558394"/>
              <a:gd name="connsiteX4" fmla="*/ 885838 w 2470571"/>
              <a:gd name="connsiteY4" fmla="*/ 925106 h 4558394"/>
              <a:gd name="connsiteX5" fmla="*/ 218181 w 2470571"/>
              <a:gd name="connsiteY5" fmla="*/ 1389563 h 4558394"/>
              <a:gd name="connsiteX6" fmla="*/ 467 w 2470571"/>
              <a:gd name="connsiteY6" fmla="*/ 2347506 h 4558394"/>
              <a:gd name="connsiteX7" fmla="*/ 261724 w 2470571"/>
              <a:gd name="connsiteY7" fmla="*/ 3813449 h 4558394"/>
              <a:gd name="connsiteX8" fmla="*/ 1582524 w 2470571"/>
              <a:gd name="connsiteY8" fmla="*/ 4553678 h 4558394"/>
              <a:gd name="connsiteX9" fmla="*/ 2076010 w 2470571"/>
              <a:gd name="connsiteY9" fmla="*/ 4089221 h 4558394"/>
              <a:gd name="connsiteX10" fmla="*/ 2148581 w 2470571"/>
              <a:gd name="connsiteY10" fmla="*/ 3290935 h 4558394"/>
              <a:gd name="connsiteX11" fmla="*/ 2105038 w 2470571"/>
              <a:gd name="connsiteY11" fmla="*/ 2768421 h 4558394"/>
              <a:gd name="connsiteX12" fmla="*/ 2337267 w 2470571"/>
              <a:gd name="connsiteY12" fmla="*/ 1694363 h 4558394"/>
              <a:gd name="connsiteX13" fmla="*/ 2467895 w 2470571"/>
              <a:gd name="connsiteY13" fmla="*/ 1200878 h 4558394"/>
              <a:gd name="connsiteX14" fmla="*/ 2395324 w 2470571"/>
              <a:gd name="connsiteY14" fmla="*/ 1099278 h 4558394"/>
              <a:gd name="connsiteX15" fmla="*/ 2467895 w 2470571"/>
              <a:gd name="connsiteY15" fmla="*/ 1099278 h 4558394"/>
              <a:gd name="connsiteX0" fmla="*/ 2395324 w 2468755"/>
              <a:gd name="connsiteY0" fmla="*/ 1099278 h 4558394"/>
              <a:gd name="connsiteX1" fmla="*/ 2279210 w 2468755"/>
              <a:gd name="connsiteY1" fmla="*/ 1012192 h 4558394"/>
              <a:gd name="connsiteX2" fmla="*/ 2250181 w 2468755"/>
              <a:gd name="connsiteY2" fmla="*/ 315506 h 4558394"/>
              <a:gd name="connsiteX3" fmla="*/ 1480924 w 2468755"/>
              <a:gd name="connsiteY3" fmla="*/ 25221 h 4558394"/>
              <a:gd name="connsiteX4" fmla="*/ 885838 w 2468755"/>
              <a:gd name="connsiteY4" fmla="*/ 925106 h 4558394"/>
              <a:gd name="connsiteX5" fmla="*/ 218181 w 2468755"/>
              <a:gd name="connsiteY5" fmla="*/ 1389563 h 4558394"/>
              <a:gd name="connsiteX6" fmla="*/ 467 w 2468755"/>
              <a:gd name="connsiteY6" fmla="*/ 2347506 h 4558394"/>
              <a:gd name="connsiteX7" fmla="*/ 261724 w 2468755"/>
              <a:gd name="connsiteY7" fmla="*/ 3813449 h 4558394"/>
              <a:gd name="connsiteX8" fmla="*/ 1582524 w 2468755"/>
              <a:gd name="connsiteY8" fmla="*/ 4553678 h 4558394"/>
              <a:gd name="connsiteX9" fmla="*/ 2076010 w 2468755"/>
              <a:gd name="connsiteY9" fmla="*/ 4089221 h 4558394"/>
              <a:gd name="connsiteX10" fmla="*/ 2148581 w 2468755"/>
              <a:gd name="connsiteY10" fmla="*/ 3290935 h 4558394"/>
              <a:gd name="connsiteX11" fmla="*/ 2105038 w 2468755"/>
              <a:gd name="connsiteY11" fmla="*/ 2768421 h 4558394"/>
              <a:gd name="connsiteX12" fmla="*/ 2337267 w 2468755"/>
              <a:gd name="connsiteY12" fmla="*/ 1694363 h 4558394"/>
              <a:gd name="connsiteX13" fmla="*/ 2467895 w 2468755"/>
              <a:gd name="connsiteY13" fmla="*/ 1200878 h 4558394"/>
              <a:gd name="connsiteX14" fmla="*/ 2395324 w 2468755"/>
              <a:gd name="connsiteY14" fmla="*/ 1099278 h 4558394"/>
              <a:gd name="connsiteX0" fmla="*/ 2467895 w 2468697"/>
              <a:gd name="connsiteY0" fmla="*/ 1200878 h 4558394"/>
              <a:gd name="connsiteX1" fmla="*/ 2279210 w 2468697"/>
              <a:gd name="connsiteY1" fmla="*/ 1012192 h 4558394"/>
              <a:gd name="connsiteX2" fmla="*/ 2250181 w 2468697"/>
              <a:gd name="connsiteY2" fmla="*/ 315506 h 4558394"/>
              <a:gd name="connsiteX3" fmla="*/ 1480924 w 2468697"/>
              <a:gd name="connsiteY3" fmla="*/ 25221 h 4558394"/>
              <a:gd name="connsiteX4" fmla="*/ 885838 w 2468697"/>
              <a:gd name="connsiteY4" fmla="*/ 925106 h 4558394"/>
              <a:gd name="connsiteX5" fmla="*/ 218181 w 2468697"/>
              <a:gd name="connsiteY5" fmla="*/ 1389563 h 4558394"/>
              <a:gd name="connsiteX6" fmla="*/ 467 w 2468697"/>
              <a:gd name="connsiteY6" fmla="*/ 2347506 h 4558394"/>
              <a:gd name="connsiteX7" fmla="*/ 261724 w 2468697"/>
              <a:gd name="connsiteY7" fmla="*/ 3813449 h 4558394"/>
              <a:gd name="connsiteX8" fmla="*/ 1582524 w 2468697"/>
              <a:gd name="connsiteY8" fmla="*/ 4553678 h 4558394"/>
              <a:gd name="connsiteX9" fmla="*/ 2076010 w 2468697"/>
              <a:gd name="connsiteY9" fmla="*/ 4089221 h 4558394"/>
              <a:gd name="connsiteX10" fmla="*/ 2148581 w 2468697"/>
              <a:gd name="connsiteY10" fmla="*/ 3290935 h 4558394"/>
              <a:gd name="connsiteX11" fmla="*/ 2105038 w 2468697"/>
              <a:gd name="connsiteY11" fmla="*/ 2768421 h 4558394"/>
              <a:gd name="connsiteX12" fmla="*/ 2337267 w 2468697"/>
              <a:gd name="connsiteY12" fmla="*/ 1694363 h 4558394"/>
              <a:gd name="connsiteX13" fmla="*/ 2467895 w 2468697"/>
              <a:gd name="connsiteY13" fmla="*/ 1200878 h 455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68697" h="4558394">
                <a:moveTo>
                  <a:pt x="2467895" y="1200878"/>
                </a:moveTo>
                <a:cubicBezTo>
                  <a:pt x="2458219" y="1087183"/>
                  <a:pt x="2315496" y="1159754"/>
                  <a:pt x="2279210" y="1012192"/>
                </a:cubicBezTo>
                <a:cubicBezTo>
                  <a:pt x="2242924" y="864630"/>
                  <a:pt x="2383229" y="480001"/>
                  <a:pt x="2250181" y="315506"/>
                </a:cubicBezTo>
                <a:cubicBezTo>
                  <a:pt x="2117133" y="151011"/>
                  <a:pt x="1708314" y="-76379"/>
                  <a:pt x="1480924" y="25221"/>
                </a:cubicBezTo>
                <a:cubicBezTo>
                  <a:pt x="1253534" y="126821"/>
                  <a:pt x="1096295" y="697716"/>
                  <a:pt x="885838" y="925106"/>
                </a:cubicBezTo>
                <a:cubicBezTo>
                  <a:pt x="675381" y="1152496"/>
                  <a:pt x="365743" y="1152496"/>
                  <a:pt x="218181" y="1389563"/>
                </a:cubicBezTo>
                <a:cubicBezTo>
                  <a:pt x="70619" y="1626630"/>
                  <a:pt x="-6790" y="1943525"/>
                  <a:pt x="467" y="2347506"/>
                </a:cubicBezTo>
                <a:cubicBezTo>
                  <a:pt x="7724" y="2751487"/>
                  <a:pt x="-1952" y="3445754"/>
                  <a:pt x="261724" y="3813449"/>
                </a:cubicBezTo>
                <a:cubicBezTo>
                  <a:pt x="525400" y="4181144"/>
                  <a:pt x="1280143" y="4507716"/>
                  <a:pt x="1582524" y="4553678"/>
                </a:cubicBezTo>
                <a:cubicBezTo>
                  <a:pt x="1884905" y="4599640"/>
                  <a:pt x="1981667" y="4299678"/>
                  <a:pt x="2076010" y="4089221"/>
                </a:cubicBezTo>
                <a:cubicBezTo>
                  <a:pt x="2170353" y="3878764"/>
                  <a:pt x="2143743" y="3511068"/>
                  <a:pt x="2148581" y="3290935"/>
                </a:cubicBezTo>
                <a:cubicBezTo>
                  <a:pt x="2153419" y="3070802"/>
                  <a:pt x="2073590" y="3034516"/>
                  <a:pt x="2105038" y="2768421"/>
                </a:cubicBezTo>
                <a:cubicBezTo>
                  <a:pt x="2136486" y="2502326"/>
                  <a:pt x="2276791" y="1955620"/>
                  <a:pt x="2337267" y="1694363"/>
                </a:cubicBezTo>
                <a:cubicBezTo>
                  <a:pt x="2397743" y="1433106"/>
                  <a:pt x="2477571" y="1314573"/>
                  <a:pt x="2467895" y="1200878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3948827" y="4645436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Lucida Sans Unicode" pitchFamily="34" charset="0"/>
                <a:cs typeface="Lucida Sans Unicode" pitchFamily="34" charset="0"/>
              </a:rPr>
              <a:t>f</a:t>
            </a:r>
            <a:endParaRPr lang="de-DE" sz="3600" dirty="0"/>
          </a:p>
        </p:txBody>
      </p:sp>
      <p:sp>
        <p:nvSpPr>
          <p:cNvPr id="12" name="Freihandform 11"/>
          <p:cNvSpPr/>
          <p:nvPr/>
        </p:nvSpPr>
        <p:spPr>
          <a:xfrm>
            <a:off x="3119692" y="4350401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082764" y="616482"/>
            <a:ext cx="751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X</a:t>
            </a:r>
            <a:endParaRPr lang="de-DE" sz="2400" dirty="0"/>
          </a:p>
        </p:txBody>
      </p:sp>
      <p:sp>
        <p:nvSpPr>
          <p:cNvPr id="14" name="Ellipse 13"/>
          <p:cNvSpPr/>
          <p:nvPr/>
        </p:nvSpPr>
        <p:spPr>
          <a:xfrm>
            <a:off x="2115065" y="2203922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2115065" y="2273867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065" y="2273867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ihandform 15"/>
          <p:cNvSpPr/>
          <p:nvPr/>
        </p:nvSpPr>
        <p:spPr>
          <a:xfrm>
            <a:off x="1625977" y="1802156"/>
            <a:ext cx="931090" cy="1604390"/>
          </a:xfrm>
          <a:custGeom>
            <a:avLst/>
            <a:gdLst>
              <a:gd name="connsiteX0" fmla="*/ 278128 w 839657"/>
              <a:gd name="connsiteY0" fmla="*/ 60072 h 880414"/>
              <a:gd name="connsiteX1" fmla="*/ 2356 w 839657"/>
              <a:gd name="connsiteY1" fmla="*/ 539043 h 880414"/>
              <a:gd name="connsiteX2" fmla="*/ 162013 w 839657"/>
              <a:gd name="connsiteY2" fmla="*/ 829329 h 880414"/>
              <a:gd name="connsiteX3" fmla="*/ 452299 w 839657"/>
              <a:gd name="connsiteY3" fmla="*/ 872872 h 880414"/>
              <a:gd name="connsiteX4" fmla="*/ 800642 w 839657"/>
              <a:gd name="connsiteY4" fmla="*/ 742243 h 880414"/>
              <a:gd name="connsiteX5" fmla="*/ 829671 w 839657"/>
              <a:gd name="connsiteY5" fmla="*/ 582586 h 880414"/>
              <a:gd name="connsiteX6" fmla="*/ 786128 w 839657"/>
              <a:gd name="connsiteY6" fmla="*/ 248757 h 880414"/>
              <a:gd name="connsiteX7" fmla="*/ 655499 w 839657"/>
              <a:gd name="connsiteY7" fmla="*/ 132643 h 880414"/>
              <a:gd name="connsiteX8" fmla="*/ 510356 w 839657"/>
              <a:gd name="connsiteY8" fmla="*/ 16529 h 880414"/>
              <a:gd name="connsiteX9" fmla="*/ 278128 w 839657"/>
              <a:gd name="connsiteY9" fmla="*/ 60072 h 880414"/>
              <a:gd name="connsiteX0" fmla="*/ 389392 w 950921"/>
              <a:gd name="connsiteY0" fmla="*/ 60072 h 1184761"/>
              <a:gd name="connsiteX1" fmla="*/ 113620 w 950921"/>
              <a:gd name="connsiteY1" fmla="*/ 539043 h 1184761"/>
              <a:gd name="connsiteX2" fmla="*/ 26534 w 950921"/>
              <a:gd name="connsiteY2" fmla="*/ 1177672 h 1184761"/>
              <a:gd name="connsiteX3" fmla="*/ 563563 w 950921"/>
              <a:gd name="connsiteY3" fmla="*/ 872872 h 1184761"/>
              <a:gd name="connsiteX4" fmla="*/ 911906 w 950921"/>
              <a:gd name="connsiteY4" fmla="*/ 742243 h 1184761"/>
              <a:gd name="connsiteX5" fmla="*/ 940935 w 950921"/>
              <a:gd name="connsiteY5" fmla="*/ 582586 h 1184761"/>
              <a:gd name="connsiteX6" fmla="*/ 897392 w 950921"/>
              <a:gd name="connsiteY6" fmla="*/ 248757 h 1184761"/>
              <a:gd name="connsiteX7" fmla="*/ 766763 w 950921"/>
              <a:gd name="connsiteY7" fmla="*/ 132643 h 1184761"/>
              <a:gd name="connsiteX8" fmla="*/ 621620 w 950921"/>
              <a:gd name="connsiteY8" fmla="*/ 16529 h 1184761"/>
              <a:gd name="connsiteX9" fmla="*/ 389392 w 950921"/>
              <a:gd name="connsiteY9" fmla="*/ 60072 h 1184761"/>
              <a:gd name="connsiteX0" fmla="*/ 394530 w 951689"/>
              <a:gd name="connsiteY0" fmla="*/ 60072 h 1209771"/>
              <a:gd name="connsiteX1" fmla="*/ 118758 w 951689"/>
              <a:gd name="connsiteY1" fmla="*/ 539043 h 1209771"/>
              <a:gd name="connsiteX2" fmla="*/ 31672 w 951689"/>
              <a:gd name="connsiteY2" fmla="*/ 1177672 h 1209771"/>
              <a:gd name="connsiteX3" fmla="*/ 641272 w 951689"/>
              <a:gd name="connsiteY3" fmla="*/ 1076072 h 1209771"/>
              <a:gd name="connsiteX4" fmla="*/ 917044 w 951689"/>
              <a:gd name="connsiteY4" fmla="*/ 742243 h 1209771"/>
              <a:gd name="connsiteX5" fmla="*/ 946073 w 951689"/>
              <a:gd name="connsiteY5" fmla="*/ 582586 h 1209771"/>
              <a:gd name="connsiteX6" fmla="*/ 902530 w 951689"/>
              <a:gd name="connsiteY6" fmla="*/ 248757 h 1209771"/>
              <a:gd name="connsiteX7" fmla="*/ 771901 w 951689"/>
              <a:gd name="connsiteY7" fmla="*/ 132643 h 1209771"/>
              <a:gd name="connsiteX8" fmla="*/ 626758 w 951689"/>
              <a:gd name="connsiteY8" fmla="*/ 16529 h 1209771"/>
              <a:gd name="connsiteX9" fmla="*/ 394530 w 951689"/>
              <a:gd name="connsiteY9" fmla="*/ 60072 h 1209771"/>
              <a:gd name="connsiteX0" fmla="*/ 98169 w 945614"/>
              <a:gd name="connsiteY0" fmla="*/ 22684 h 1361069"/>
              <a:gd name="connsiteX1" fmla="*/ 112683 w 945614"/>
              <a:gd name="connsiteY1" fmla="*/ 690341 h 1361069"/>
              <a:gd name="connsiteX2" fmla="*/ 25597 w 945614"/>
              <a:gd name="connsiteY2" fmla="*/ 1328970 h 1361069"/>
              <a:gd name="connsiteX3" fmla="*/ 635197 w 945614"/>
              <a:gd name="connsiteY3" fmla="*/ 1227370 h 1361069"/>
              <a:gd name="connsiteX4" fmla="*/ 910969 w 945614"/>
              <a:gd name="connsiteY4" fmla="*/ 893541 h 1361069"/>
              <a:gd name="connsiteX5" fmla="*/ 939998 w 945614"/>
              <a:gd name="connsiteY5" fmla="*/ 733884 h 1361069"/>
              <a:gd name="connsiteX6" fmla="*/ 896455 w 945614"/>
              <a:gd name="connsiteY6" fmla="*/ 400055 h 1361069"/>
              <a:gd name="connsiteX7" fmla="*/ 765826 w 945614"/>
              <a:gd name="connsiteY7" fmla="*/ 283941 h 1361069"/>
              <a:gd name="connsiteX8" fmla="*/ 620683 w 945614"/>
              <a:gd name="connsiteY8" fmla="*/ 167827 h 1361069"/>
              <a:gd name="connsiteX9" fmla="*/ 98169 w 945614"/>
              <a:gd name="connsiteY9" fmla="*/ 22684 h 1361069"/>
              <a:gd name="connsiteX0" fmla="*/ 83856 w 931301"/>
              <a:gd name="connsiteY0" fmla="*/ 20048 h 1361522"/>
              <a:gd name="connsiteX1" fmla="*/ 214484 w 931301"/>
              <a:gd name="connsiteY1" fmla="*/ 644162 h 1361522"/>
              <a:gd name="connsiteX2" fmla="*/ 11284 w 931301"/>
              <a:gd name="connsiteY2" fmla="*/ 1326334 h 1361522"/>
              <a:gd name="connsiteX3" fmla="*/ 620884 w 931301"/>
              <a:gd name="connsiteY3" fmla="*/ 1224734 h 1361522"/>
              <a:gd name="connsiteX4" fmla="*/ 896656 w 931301"/>
              <a:gd name="connsiteY4" fmla="*/ 890905 h 1361522"/>
              <a:gd name="connsiteX5" fmla="*/ 925685 w 931301"/>
              <a:gd name="connsiteY5" fmla="*/ 731248 h 1361522"/>
              <a:gd name="connsiteX6" fmla="*/ 882142 w 931301"/>
              <a:gd name="connsiteY6" fmla="*/ 397419 h 1361522"/>
              <a:gd name="connsiteX7" fmla="*/ 751513 w 931301"/>
              <a:gd name="connsiteY7" fmla="*/ 281305 h 1361522"/>
              <a:gd name="connsiteX8" fmla="*/ 606370 w 931301"/>
              <a:gd name="connsiteY8" fmla="*/ 165191 h 1361522"/>
              <a:gd name="connsiteX9" fmla="*/ 83856 w 931301"/>
              <a:gd name="connsiteY9" fmla="*/ 20048 h 1361522"/>
              <a:gd name="connsiteX0" fmla="*/ 85187 w 931090"/>
              <a:gd name="connsiteY0" fmla="*/ 20048 h 1604390"/>
              <a:gd name="connsiteX1" fmla="*/ 215815 w 931090"/>
              <a:gd name="connsiteY1" fmla="*/ 644162 h 1604390"/>
              <a:gd name="connsiteX2" fmla="*/ 12615 w 931090"/>
              <a:gd name="connsiteY2" fmla="*/ 1326334 h 1604390"/>
              <a:gd name="connsiteX3" fmla="*/ 651244 w 931090"/>
              <a:gd name="connsiteY3" fmla="*/ 1587592 h 1604390"/>
              <a:gd name="connsiteX4" fmla="*/ 897987 w 931090"/>
              <a:gd name="connsiteY4" fmla="*/ 890905 h 1604390"/>
              <a:gd name="connsiteX5" fmla="*/ 927016 w 931090"/>
              <a:gd name="connsiteY5" fmla="*/ 731248 h 1604390"/>
              <a:gd name="connsiteX6" fmla="*/ 883473 w 931090"/>
              <a:gd name="connsiteY6" fmla="*/ 397419 h 1604390"/>
              <a:gd name="connsiteX7" fmla="*/ 752844 w 931090"/>
              <a:gd name="connsiteY7" fmla="*/ 281305 h 1604390"/>
              <a:gd name="connsiteX8" fmla="*/ 607701 w 931090"/>
              <a:gd name="connsiteY8" fmla="*/ 165191 h 1604390"/>
              <a:gd name="connsiteX9" fmla="*/ 85187 w 931090"/>
              <a:gd name="connsiteY9" fmla="*/ 20048 h 160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1090" h="1604390">
                <a:moveTo>
                  <a:pt x="85187" y="20048"/>
                </a:moveTo>
                <a:cubicBezTo>
                  <a:pt x="19873" y="99877"/>
                  <a:pt x="227910" y="426448"/>
                  <a:pt x="215815" y="644162"/>
                </a:cubicBezTo>
                <a:cubicBezTo>
                  <a:pt x="203720" y="861876"/>
                  <a:pt x="-59956" y="1169096"/>
                  <a:pt x="12615" y="1326334"/>
                </a:cubicBezTo>
                <a:cubicBezTo>
                  <a:pt x="85186" y="1483572"/>
                  <a:pt x="503682" y="1660164"/>
                  <a:pt x="651244" y="1587592"/>
                </a:cubicBezTo>
                <a:cubicBezTo>
                  <a:pt x="798806" y="1515020"/>
                  <a:pt x="852025" y="1033629"/>
                  <a:pt x="897987" y="890905"/>
                </a:cubicBezTo>
                <a:cubicBezTo>
                  <a:pt x="943949" y="748181"/>
                  <a:pt x="929435" y="813496"/>
                  <a:pt x="927016" y="731248"/>
                </a:cubicBezTo>
                <a:cubicBezTo>
                  <a:pt x="924597" y="649000"/>
                  <a:pt x="912502" y="472409"/>
                  <a:pt x="883473" y="397419"/>
                </a:cubicBezTo>
                <a:cubicBezTo>
                  <a:pt x="854444" y="322429"/>
                  <a:pt x="798806" y="320010"/>
                  <a:pt x="752844" y="281305"/>
                </a:cubicBezTo>
                <a:cubicBezTo>
                  <a:pt x="706882" y="242600"/>
                  <a:pt x="718977" y="208734"/>
                  <a:pt x="607701" y="165191"/>
                </a:cubicBezTo>
                <a:cubicBezTo>
                  <a:pt x="496425" y="121648"/>
                  <a:pt x="150501" y="-59781"/>
                  <a:pt x="85187" y="20048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1698989" y="2726008"/>
            <a:ext cx="6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</a:t>
            </a:r>
            <a:endParaRPr lang="de-DE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6763339" y="4323526"/>
            <a:ext cx="1065792" cy="653835"/>
            <a:chOff x="4125688" y="5516732"/>
            <a:chExt cx="1065792" cy="653835"/>
          </a:xfrm>
        </p:grpSpPr>
        <p:sp>
          <p:nvSpPr>
            <p:cNvPr id="19" name="Bogen 18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5250372" y="1620032"/>
            <a:ext cx="1065792" cy="653835"/>
            <a:chOff x="4125688" y="5516732"/>
            <a:chExt cx="1065792" cy="653835"/>
          </a:xfrm>
        </p:grpSpPr>
        <p:sp>
          <p:nvSpPr>
            <p:cNvPr id="22" name="Bogen 21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7326010" y="1475515"/>
            <a:ext cx="1065792" cy="653835"/>
            <a:chOff x="4125688" y="5516732"/>
            <a:chExt cx="1065792" cy="653835"/>
          </a:xfrm>
        </p:grpSpPr>
        <p:sp>
          <p:nvSpPr>
            <p:cNvPr id="25" name="Bogen 2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Freihandform 2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1549868" y="3412645"/>
            <a:ext cx="1065792" cy="653835"/>
            <a:chOff x="4125688" y="5516732"/>
            <a:chExt cx="1065792" cy="653835"/>
          </a:xfrm>
        </p:grpSpPr>
        <p:sp>
          <p:nvSpPr>
            <p:cNvPr id="28" name="Bogen 27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683568" y="3212976"/>
            <a:ext cx="7344816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flipH="1" flipV="1">
            <a:off x="4508376" y="1340768"/>
            <a:ext cx="11186" cy="4608512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>
            <a:stCxn id="46" idx="0"/>
            <a:endCxn id="9" idx="0"/>
          </p:cNvCxnSpPr>
          <p:nvPr/>
        </p:nvCxnSpPr>
        <p:spPr>
          <a:xfrm>
            <a:off x="4521125" y="1994870"/>
            <a:ext cx="329257" cy="203971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>
            <a:stCxn id="46" idx="0"/>
          </p:cNvCxnSpPr>
          <p:nvPr/>
        </p:nvCxnSpPr>
        <p:spPr>
          <a:xfrm>
            <a:off x="4521125" y="1994870"/>
            <a:ext cx="2427139" cy="165015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4436367" y="191608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4778374" y="403458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5272548" y="248356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4676562" y="326251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6844180" y="356945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519562" y="1527865"/>
            <a:ext cx="1564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N=(0,0,1)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795465" y="3137803"/>
            <a:ext cx="661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f(P)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847778" y="3178188"/>
            <a:ext cx="68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f(Q)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914953" y="3801022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850382" y="2364611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Q</a:t>
            </a:r>
            <a:endParaRPr lang="de-DE" sz="2400" dirty="0">
              <a:solidFill>
                <a:srgbClr val="FF0000"/>
              </a:solidFill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1259632" y="1065579"/>
            <a:ext cx="930660" cy="1077218"/>
            <a:chOff x="6881700" y="3777638"/>
            <a:chExt cx="930660" cy="1077218"/>
          </a:xfrm>
        </p:grpSpPr>
        <p:sp>
          <p:nvSpPr>
            <p:cNvPr id="20" name="Textfeld 19"/>
            <p:cNvSpPr txBox="1"/>
            <p:nvPr/>
          </p:nvSpPr>
          <p:spPr>
            <a:xfrm>
              <a:off x="6881700" y="3897153"/>
              <a:ext cx="756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4800" dirty="0" smtClean="0">
                  <a:latin typeface="Lucida Sans Unicode"/>
                  <a:cs typeface="Lucida Sans Unicode"/>
                </a:rPr>
                <a:t>ℝ</a:t>
              </a:r>
              <a:endParaRPr lang="de-DE" sz="48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308304" y="3777638"/>
              <a:ext cx="5040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³</a:t>
              </a:r>
              <a:endParaRPr lang="de-DE" sz="4000" dirty="0"/>
            </a:p>
            <a:p>
              <a:endParaRPr lang="de-DE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5786359" y="1907987"/>
                <a:ext cx="15620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/>
                      </a:rPr>
                      <m:t>𝑆</m:t>
                    </m:r>
                    <m:r>
                      <a:rPr lang="de-DE" sz="3200" b="0" i="1" smtClean="0">
                        <a:latin typeface="Cambria Math"/>
                      </a:rPr>
                      <m:t>²⊂</m:t>
                    </m:r>
                    <m:r>
                      <m:rPr>
                        <m:nor/>
                      </m:rPr>
                      <a:rPr lang="de-DE" sz="3200" dirty="0">
                        <a:latin typeface="Lucida Sans Unicode"/>
                        <a:cs typeface="Lucida Sans Unicode"/>
                      </a:rPr>
                      <m:t>ℝ</m:t>
                    </m:r>
                  </m:oMath>
                </a14:m>
                <a:r>
                  <a:rPr lang="de-DE" sz="3200" dirty="0" smtClean="0"/>
                  <a:t>³</a:t>
                </a:r>
                <a:endParaRPr lang="de-DE" sz="3200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359" y="1907987"/>
                <a:ext cx="1562031" cy="584775"/>
              </a:xfrm>
              <a:prstGeom prst="rect">
                <a:avLst/>
              </a:prstGeom>
              <a:blipFill rotWithShape="1">
                <a:blip r:embed="rId2"/>
                <a:stretch>
                  <a:fillRect t="-12500" r="-8984" b="-34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25"/>
          <p:cNvCxnSpPr/>
          <p:nvPr/>
        </p:nvCxnSpPr>
        <p:spPr>
          <a:xfrm flipH="1">
            <a:off x="2190292" y="3212232"/>
            <a:ext cx="2318083" cy="231840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2584800" y="5177005"/>
            <a:ext cx="3254400" cy="0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H="1">
            <a:off x="5838730" y="3201166"/>
            <a:ext cx="1976400" cy="1975839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pieren 44"/>
          <p:cNvGrpSpPr/>
          <p:nvPr/>
        </p:nvGrpSpPr>
        <p:grpSpPr>
          <a:xfrm>
            <a:off x="3354685" y="1994870"/>
            <a:ext cx="2318568" cy="2304256"/>
            <a:chOff x="2829496" y="332656"/>
            <a:chExt cx="2318568" cy="2304256"/>
          </a:xfrm>
        </p:grpSpPr>
        <p:sp>
          <p:nvSpPr>
            <p:cNvPr id="46" name="Ellipse 45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Bogen 46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48" name="Bogen 47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1276750" y="1196750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4306530" y="1196750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flipV="1">
            <a:off x="1429151" y="3212973"/>
            <a:ext cx="2733365" cy="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V="1">
            <a:off x="1429151" y="980726"/>
            <a:ext cx="2733365" cy="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2434322" y="503938"/>
            <a:ext cx="361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f</a:t>
            </a:r>
            <a:endParaRPr lang="de-DE" sz="24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1003301" y="611975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4427017" y="1565326"/>
                <a:ext cx="504056" cy="495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dirty="0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de-DE" sz="2400" b="1" i="1" dirty="0" smtClean="0">
                              <a:latin typeface="Cambria Math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017" y="1565326"/>
                <a:ext cx="504056" cy="495520"/>
              </a:xfrm>
              <a:prstGeom prst="rect">
                <a:avLst/>
              </a:prstGeom>
              <a:blipFill rotWithShape="1">
                <a:blip r:embed="rId2"/>
                <a:stretch>
                  <a:fillRect l="-3614" b="-74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764097" y="1629649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dirty="0" smtClean="0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de-DE" sz="2400" b="1" i="1" dirty="0" smtClean="0">
                              <a:latin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97" y="1629649"/>
                <a:ext cx="361511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5000" r="-3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feld 14"/>
          <p:cNvSpPr txBox="1"/>
          <p:nvPr/>
        </p:nvSpPr>
        <p:spPr>
          <a:xfrm>
            <a:off x="2072811" y="2751310"/>
            <a:ext cx="361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g</a:t>
            </a:r>
            <a:endParaRPr lang="de-DE" sz="2400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4162515" y="612594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4162516" y="2920585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1055058" y="292494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p:sp>
        <p:nvSpPr>
          <p:cNvPr id="20" name="Bogen 19"/>
          <p:cNvSpPr/>
          <p:nvPr/>
        </p:nvSpPr>
        <p:spPr>
          <a:xfrm>
            <a:off x="2271461" y="1381854"/>
            <a:ext cx="1357983" cy="1357983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4136350" y="4763000"/>
            <a:ext cx="0" cy="49534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4533861" y="5458158"/>
            <a:ext cx="2952330" cy="1"/>
          </a:xfrm>
          <a:prstGeom prst="line">
            <a:avLst/>
          </a:prstGeom>
          <a:ln w="31750">
            <a:solidFill>
              <a:schemeClr val="tx1"/>
            </a:solidFill>
            <a:prstDash val="dash"/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4886625" y="4326533"/>
            <a:ext cx="2490085" cy="0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5829270" y="386486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</a:rPr>
                        <m:t>𝜾</m:t>
                      </m:r>
                    </m:oMath>
                  </m:oMathPara>
                </a14:m>
                <a:endParaRPr lang="de-DE" sz="2400" b="1" i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70" y="3864867"/>
                <a:ext cx="361511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3651879" y="4098002"/>
                <a:ext cx="1234746" cy="667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b="1" dirty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de-DE" sz="3600" b="1" i="1" dirty="0">
                              <a:latin typeface="Cambria Math"/>
                            </a:rPr>
                            <m:t>𝒏</m:t>
                          </m:r>
                          <m:r>
                            <a:rPr lang="de-DE" sz="3600" b="1" i="1" dirty="0">
                              <a:latin typeface="Cambria Math"/>
                            </a:rPr>
                            <m:t>+</m:t>
                          </m:r>
                          <m:r>
                            <a:rPr lang="de-DE" sz="3600" b="1" i="1" dirty="0">
                              <a:latin typeface="Cambria Math"/>
                            </a:rPr>
                            <m:t>𝒍</m:t>
                          </m:r>
                        </m:sup>
                      </m:sSup>
                    </m:oMath>
                  </m:oMathPara>
                </a14:m>
                <a:endParaRPr lang="de-DE" sz="36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879" y="4098002"/>
                <a:ext cx="1234746" cy="6672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3740917" y="4779838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latin typeface="Cambria Math"/>
                          <a:ea typeface="Cambria Math"/>
                        </a:rPr>
                        <m:t>𝝋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917" y="4779838"/>
                <a:ext cx="361511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6780" r="-20339"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5133248" y="5458159"/>
                <a:ext cx="1753553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i="1" dirty="0" smtClean="0">
                          <a:latin typeface="Cambria Math"/>
                        </a:rPr>
                        <m:t>ψ</m:t>
                      </m:r>
                      <m:r>
                        <a:rPr lang="de-DE" sz="2400" b="1" i="1" dirty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sz="24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1" i="1" dirty="0" smtClean="0">
                              <a:latin typeface="Cambria Math"/>
                              <a:ea typeface="Cambria Math"/>
                            </a:rPr>
                            <m:t>𝝋</m:t>
                          </m:r>
                        </m:e>
                        <m:sup>
                          <m:r>
                            <a:rPr lang="de-DE" sz="2400" b="1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de-DE" sz="2400" b="1" i="1" dirty="0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de-DE" sz="2400" b="1" i="1" dirty="0" smtClean="0">
                          <a:latin typeface="Cambria Math"/>
                        </a:rPr>
                        <m:t>∘</m:t>
                      </m:r>
                      <m:r>
                        <a:rPr lang="el-GR" sz="2400" b="1" i="1" dirty="0">
                          <a:latin typeface="Cambria Math"/>
                        </a:rPr>
                        <m:t>𝜾</m:t>
                      </m:r>
                    </m:oMath>
                  </m:oMathPara>
                </a14:m>
                <a:endParaRPr lang="de-DE" sz="2400" b="1" i="1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248" y="5458159"/>
                <a:ext cx="1753553" cy="470000"/>
              </a:xfrm>
              <a:prstGeom prst="rect">
                <a:avLst/>
              </a:prstGeom>
              <a:blipFill rotWithShape="1">
                <a:blip r:embed="rId7"/>
                <a:stretch>
                  <a:fillRect l="-1042" b="-168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/>
          <p:cNvSpPr txBox="1"/>
          <p:nvPr/>
        </p:nvSpPr>
        <p:spPr>
          <a:xfrm>
            <a:off x="7510210" y="5165771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W</a:t>
            </a:r>
            <a:endParaRPr lang="de-DE" sz="3200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3949303" y="5295236"/>
            <a:ext cx="374093" cy="58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U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7120848" y="4095701"/>
                <a:ext cx="1234746" cy="667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b="1" dirty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de-DE" sz="3600" b="1" i="1" dirty="0"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de-DE" sz="36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848" y="4095701"/>
                <a:ext cx="1234746" cy="6672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29"/>
          <p:cNvCxnSpPr/>
          <p:nvPr/>
        </p:nvCxnSpPr>
        <p:spPr>
          <a:xfrm rot="10800000">
            <a:off x="4886625" y="4511746"/>
            <a:ext cx="2490085" cy="0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5829271" y="4478933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i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71" y="4478933"/>
                <a:ext cx="361511" cy="461665"/>
              </a:xfrm>
              <a:prstGeom prst="rect">
                <a:avLst/>
              </a:prstGeom>
              <a:blipFill rotWithShape="1">
                <a:blip r:embed="rId9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feld 31"/>
          <p:cNvSpPr txBox="1"/>
          <p:nvPr/>
        </p:nvSpPr>
        <p:spPr>
          <a:xfrm rot="16200000">
            <a:off x="7444677" y="4555877"/>
            <a:ext cx="6335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latin typeface="Lucida Sans Unicode"/>
                <a:cs typeface="Lucida Sans Unicode"/>
              </a:rPr>
              <a:t>⊆</a:t>
            </a:r>
            <a:endParaRPr lang="de-DE" sz="4400" dirty="0"/>
          </a:p>
        </p:txBody>
      </p:sp>
      <p:cxnSp>
        <p:nvCxnSpPr>
          <p:cNvPr id="33" name="Gerade Verbindung 32"/>
          <p:cNvCxnSpPr/>
          <p:nvPr/>
        </p:nvCxnSpPr>
        <p:spPr>
          <a:xfrm>
            <a:off x="5857626" y="981018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endCxn id="44" idx="3"/>
          </p:cNvCxnSpPr>
          <p:nvPr/>
        </p:nvCxnSpPr>
        <p:spPr>
          <a:xfrm flipH="1">
            <a:off x="6010024" y="965603"/>
            <a:ext cx="2733368" cy="2031637"/>
          </a:xfrm>
          <a:prstGeom prst="line">
            <a:avLst/>
          </a:prstGeom>
          <a:ln w="3175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7015199" y="31784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dirty="0">
                          <a:latin typeface="Cambria Math"/>
                        </a:rPr>
                        <m:t>ι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199" y="317847"/>
                <a:ext cx="361511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feld 37"/>
          <p:cNvSpPr txBox="1"/>
          <p:nvPr/>
        </p:nvSpPr>
        <p:spPr>
          <a:xfrm>
            <a:off x="5584177" y="396243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A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7438938" y="1813086"/>
                <a:ext cx="8655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dirty="0">
                          <a:latin typeface="Cambria Math"/>
                        </a:rPr>
                        <m:t>ι</m:t>
                      </m:r>
                      <m:r>
                        <a:rPr lang="el-GR" sz="2400" b="1" dirty="0">
                          <a:latin typeface="Cambria Math"/>
                        </a:rPr>
                        <m:t>∘</m:t>
                      </m:r>
                      <m:r>
                        <m:rPr>
                          <m:sty m:val="p"/>
                        </m:rPr>
                        <a:rPr lang="el-GR" sz="2400" b="1" dirty="0">
                          <a:latin typeface="Cambria Math"/>
                        </a:rPr>
                        <m:t>Φ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938" y="1813086"/>
                <a:ext cx="86556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5477778" y="141391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dirty="0">
                          <a:latin typeface="Cambria Math"/>
                        </a:rPr>
                        <m:t>Φ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778" y="1413917"/>
                <a:ext cx="361511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5085" r="-203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feld 41"/>
          <p:cNvSpPr txBox="1"/>
          <p:nvPr/>
        </p:nvSpPr>
        <p:spPr>
          <a:xfrm>
            <a:off x="8743391" y="39686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p:sp>
        <p:nvSpPr>
          <p:cNvPr id="44" name="Textfeld 43"/>
          <p:cNvSpPr txBox="1"/>
          <p:nvPr/>
        </p:nvSpPr>
        <p:spPr>
          <a:xfrm>
            <a:off x="5648513" y="270485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sp>
        <p:nvSpPr>
          <p:cNvPr id="48" name="Freihandform 47"/>
          <p:cNvSpPr/>
          <p:nvPr/>
        </p:nvSpPr>
        <p:spPr>
          <a:xfrm>
            <a:off x="6079362" y="548679"/>
            <a:ext cx="2556638" cy="231833"/>
          </a:xfrm>
          <a:custGeom>
            <a:avLst/>
            <a:gdLst>
              <a:gd name="connsiteX0" fmla="*/ 292274 w 2643588"/>
              <a:gd name="connsiteY0" fmla="*/ 9776 h 242005"/>
              <a:gd name="connsiteX1" fmla="*/ 176159 w 2643588"/>
              <a:gd name="connsiteY1" fmla="*/ 9776 h 242005"/>
              <a:gd name="connsiteX2" fmla="*/ 74559 w 2643588"/>
              <a:gd name="connsiteY2" fmla="*/ 111376 h 242005"/>
              <a:gd name="connsiteX3" fmla="*/ 74559 w 2643588"/>
              <a:gd name="connsiteY3" fmla="*/ 198462 h 242005"/>
              <a:gd name="connsiteX4" fmla="*/ 234217 w 2643588"/>
              <a:gd name="connsiteY4" fmla="*/ 227491 h 242005"/>
              <a:gd name="connsiteX5" fmla="*/ 2643588 w 2643588"/>
              <a:gd name="connsiteY5" fmla="*/ 242005 h 242005"/>
              <a:gd name="connsiteX0" fmla="*/ 297037 w 2643588"/>
              <a:gd name="connsiteY0" fmla="*/ 5645 h 247399"/>
              <a:gd name="connsiteX1" fmla="*/ 176159 w 2643588"/>
              <a:gd name="connsiteY1" fmla="*/ 15170 h 247399"/>
              <a:gd name="connsiteX2" fmla="*/ 74559 w 2643588"/>
              <a:gd name="connsiteY2" fmla="*/ 116770 h 247399"/>
              <a:gd name="connsiteX3" fmla="*/ 74559 w 2643588"/>
              <a:gd name="connsiteY3" fmla="*/ 203856 h 247399"/>
              <a:gd name="connsiteX4" fmla="*/ 234217 w 2643588"/>
              <a:gd name="connsiteY4" fmla="*/ 232885 h 247399"/>
              <a:gd name="connsiteX5" fmla="*/ 2643588 w 2643588"/>
              <a:gd name="connsiteY5" fmla="*/ 247399 h 247399"/>
              <a:gd name="connsiteX0" fmla="*/ 297037 w 2643588"/>
              <a:gd name="connsiteY0" fmla="*/ 2696 h 244450"/>
              <a:gd name="connsiteX1" fmla="*/ 176159 w 2643588"/>
              <a:gd name="connsiteY1" fmla="*/ 12221 h 244450"/>
              <a:gd name="connsiteX2" fmla="*/ 74559 w 2643588"/>
              <a:gd name="connsiteY2" fmla="*/ 113821 h 244450"/>
              <a:gd name="connsiteX3" fmla="*/ 74559 w 2643588"/>
              <a:gd name="connsiteY3" fmla="*/ 200907 h 244450"/>
              <a:gd name="connsiteX4" fmla="*/ 234217 w 2643588"/>
              <a:gd name="connsiteY4" fmla="*/ 229936 h 244450"/>
              <a:gd name="connsiteX5" fmla="*/ 2643588 w 2643588"/>
              <a:gd name="connsiteY5" fmla="*/ 244450 h 244450"/>
              <a:gd name="connsiteX0" fmla="*/ 297037 w 2643588"/>
              <a:gd name="connsiteY0" fmla="*/ 4637 h 246391"/>
              <a:gd name="connsiteX1" fmla="*/ 176159 w 2643588"/>
              <a:gd name="connsiteY1" fmla="*/ 14162 h 246391"/>
              <a:gd name="connsiteX2" fmla="*/ 74559 w 2643588"/>
              <a:gd name="connsiteY2" fmla="*/ 115762 h 246391"/>
              <a:gd name="connsiteX3" fmla="*/ 74559 w 2643588"/>
              <a:gd name="connsiteY3" fmla="*/ 202848 h 246391"/>
              <a:gd name="connsiteX4" fmla="*/ 234217 w 2643588"/>
              <a:gd name="connsiteY4" fmla="*/ 231877 h 246391"/>
              <a:gd name="connsiteX5" fmla="*/ 2643588 w 2643588"/>
              <a:gd name="connsiteY5" fmla="*/ 246391 h 246391"/>
              <a:gd name="connsiteX0" fmla="*/ 298040 w 2644591"/>
              <a:gd name="connsiteY0" fmla="*/ 3603 h 245357"/>
              <a:gd name="connsiteX1" fmla="*/ 177162 w 2644591"/>
              <a:gd name="connsiteY1" fmla="*/ 13128 h 245357"/>
              <a:gd name="connsiteX2" fmla="*/ 94612 w 2644591"/>
              <a:gd name="connsiteY2" fmla="*/ 93297 h 245357"/>
              <a:gd name="connsiteX3" fmla="*/ 75562 w 2644591"/>
              <a:gd name="connsiteY3" fmla="*/ 201814 h 245357"/>
              <a:gd name="connsiteX4" fmla="*/ 235220 w 2644591"/>
              <a:gd name="connsiteY4" fmla="*/ 230843 h 245357"/>
              <a:gd name="connsiteX5" fmla="*/ 2644591 w 2644591"/>
              <a:gd name="connsiteY5" fmla="*/ 245357 h 245357"/>
              <a:gd name="connsiteX0" fmla="*/ 298040 w 2644591"/>
              <a:gd name="connsiteY0" fmla="*/ 1454 h 243208"/>
              <a:gd name="connsiteX1" fmla="*/ 177162 w 2644591"/>
              <a:gd name="connsiteY1" fmla="*/ 10979 h 243208"/>
              <a:gd name="connsiteX2" fmla="*/ 94612 w 2644591"/>
              <a:gd name="connsiteY2" fmla="*/ 91148 h 243208"/>
              <a:gd name="connsiteX3" fmla="*/ 75562 w 2644591"/>
              <a:gd name="connsiteY3" fmla="*/ 199665 h 243208"/>
              <a:gd name="connsiteX4" fmla="*/ 235220 w 2644591"/>
              <a:gd name="connsiteY4" fmla="*/ 228694 h 243208"/>
              <a:gd name="connsiteX5" fmla="*/ 2644591 w 2644591"/>
              <a:gd name="connsiteY5" fmla="*/ 243208 h 243208"/>
              <a:gd name="connsiteX0" fmla="*/ 298040 w 2644591"/>
              <a:gd name="connsiteY0" fmla="*/ 13046 h 254800"/>
              <a:gd name="connsiteX1" fmla="*/ 214130 w 2644591"/>
              <a:gd name="connsiteY1" fmla="*/ 119 h 254800"/>
              <a:gd name="connsiteX2" fmla="*/ 177162 w 2644591"/>
              <a:gd name="connsiteY2" fmla="*/ 22571 h 254800"/>
              <a:gd name="connsiteX3" fmla="*/ 94612 w 2644591"/>
              <a:gd name="connsiteY3" fmla="*/ 102740 h 254800"/>
              <a:gd name="connsiteX4" fmla="*/ 75562 w 2644591"/>
              <a:gd name="connsiteY4" fmla="*/ 211257 h 254800"/>
              <a:gd name="connsiteX5" fmla="*/ 235220 w 2644591"/>
              <a:gd name="connsiteY5" fmla="*/ 240286 h 254800"/>
              <a:gd name="connsiteX6" fmla="*/ 2644591 w 2644591"/>
              <a:gd name="connsiteY6" fmla="*/ 254800 h 254800"/>
              <a:gd name="connsiteX0" fmla="*/ 298040 w 2644591"/>
              <a:gd name="connsiteY0" fmla="*/ 13046 h 254800"/>
              <a:gd name="connsiteX1" fmla="*/ 214130 w 2644591"/>
              <a:gd name="connsiteY1" fmla="*/ 119 h 254800"/>
              <a:gd name="connsiteX2" fmla="*/ 177162 w 2644591"/>
              <a:gd name="connsiteY2" fmla="*/ 22571 h 254800"/>
              <a:gd name="connsiteX3" fmla="*/ 94612 w 2644591"/>
              <a:gd name="connsiteY3" fmla="*/ 102740 h 254800"/>
              <a:gd name="connsiteX4" fmla="*/ 75562 w 2644591"/>
              <a:gd name="connsiteY4" fmla="*/ 211257 h 254800"/>
              <a:gd name="connsiteX5" fmla="*/ 235220 w 2644591"/>
              <a:gd name="connsiteY5" fmla="*/ 240286 h 254800"/>
              <a:gd name="connsiteX6" fmla="*/ 2644591 w 2644591"/>
              <a:gd name="connsiteY6" fmla="*/ 254800 h 254800"/>
              <a:gd name="connsiteX0" fmla="*/ 298040 w 2644591"/>
              <a:gd name="connsiteY0" fmla="*/ 135 h 241889"/>
              <a:gd name="connsiteX1" fmla="*/ 177162 w 2644591"/>
              <a:gd name="connsiteY1" fmla="*/ 9660 h 241889"/>
              <a:gd name="connsiteX2" fmla="*/ 94612 w 2644591"/>
              <a:gd name="connsiteY2" fmla="*/ 89829 h 241889"/>
              <a:gd name="connsiteX3" fmla="*/ 75562 w 2644591"/>
              <a:gd name="connsiteY3" fmla="*/ 198346 h 241889"/>
              <a:gd name="connsiteX4" fmla="*/ 235220 w 2644591"/>
              <a:gd name="connsiteY4" fmla="*/ 227375 h 241889"/>
              <a:gd name="connsiteX5" fmla="*/ 2644591 w 2644591"/>
              <a:gd name="connsiteY5" fmla="*/ 241889 h 241889"/>
              <a:gd name="connsiteX0" fmla="*/ 298040 w 2644591"/>
              <a:gd name="connsiteY0" fmla="*/ 1920 h 243674"/>
              <a:gd name="connsiteX1" fmla="*/ 177162 w 2644591"/>
              <a:gd name="connsiteY1" fmla="*/ 11445 h 243674"/>
              <a:gd name="connsiteX2" fmla="*/ 94612 w 2644591"/>
              <a:gd name="connsiteY2" fmla="*/ 91614 h 243674"/>
              <a:gd name="connsiteX3" fmla="*/ 75562 w 2644591"/>
              <a:gd name="connsiteY3" fmla="*/ 200131 h 243674"/>
              <a:gd name="connsiteX4" fmla="*/ 235220 w 2644591"/>
              <a:gd name="connsiteY4" fmla="*/ 229160 h 243674"/>
              <a:gd name="connsiteX5" fmla="*/ 2644591 w 2644591"/>
              <a:gd name="connsiteY5" fmla="*/ 243674 h 243674"/>
              <a:gd name="connsiteX0" fmla="*/ 298040 w 2644591"/>
              <a:gd name="connsiteY0" fmla="*/ 1920 h 243674"/>
              <a:gd name="connsiteX1" fmla="*/ 177162 w 2644591"/>
              <a:gd name="connsiteY1" fmla="*/ 11445 h 243674"/>
              <a:gd name="connsiteX2" fmla="*/ 94612 w 2644591"/>
              <a:gd name="connsiteY2" fmla="*/ 91614 h 243674"/>
              <a:gd name="connsiteX3" fmla="*/ 75562 w 2644591"/>
              <a:gd name="connsiteY3" fmla="*/ 200131 h 243674"/>
              <a:gd name="connsiteX4" fmla="*/ 235220 w 2644591"/>
              <a:gd name="connsiteY4" fmla="*/ 229160 h 243674"/>
              <a:gd name="connsiteX5" fmla="*/ 2644591 w 2644591"/>
              <a:gd name="connsiteY5" fmla="*/ 243674 h 243674"/>
              <a:gd name="connsiteX0" fmla="*/ 283120 w 2629671"/>
              <a:gd name="connsiteY0" fmla="*/ 1920 h 243674"/>
              <a:gd name="connsiteX1" fmla="*/ 162242 w 2629671"/>
              <a:gd name="connsiteY1" fmla="*/ 11445 h 243674"/>
              <a:gd name="connsiteX2" fmla="*/ 79692 w 2629671"/>
              <a:gd name="connsiteY2" fmla="*/ 91614 h 243674"/>
              <a:gd name="connsiteX3" fmla="*/ 93980 w 2629671"/>
              <a:gd name="connsiteY3" fmla="*/ 195369 h 243674"/>
              <a:gd name="connsiteX4" fmla="*/ 220300 w 2629671"/>
              <a:gd name="connsiteY4" fmla="*/ 229160 h 243674"/>
              <a:gd name="connsiteX5" fmla="*/ 2629671 w 2629671"/>
              <a:gd name="connsiteY5" fmla="*/ 243674 h 243674"/>
              <a:gd name="connsiteX0" fmla="*/ 283120 w 2629671"/>
              <a:gd name="connsiteY0" fmla="*/ 1920 h 243674"/>
              <a:gd name="connsiteX1" fmla="*/ 162242 w 2629671"/>
              <a:gd name="connsiteY1" fmla="*/ 11445 h 243674"/>
              <a:gd name="connsiteX2" fmla="*/ 79692 w 2629671"/>
              <a:gd name="connsiteY2" fmla="*/ 91614 h 243674"/>
              <a:gd name="connsiteX3" fmla="*/ 93980 w 2629671"/>
              <a:gd name="connsiteY3" fmla="*/ 195369 h 243674"/>
              <a:gd name="connsiteX4" fmla="*/ 220300 w 2629671"/>
              <a:gd name="connsiteY4" fmla="*/ 229160 h 243674"/>
              <a:gd name="connsiteX5" fmla="*/ 2629671 w 2629671"/>
              <a:gd name="connsiteY5" fmla="*/ 243674 h 243674"/>
              <a:gd name="connsiteX0" fmla="*/ 210087 w 2556638"/>
              <a:gd name="connsiteY0" fmla="*/ 1920 h 243674"/>
              <a:gd name="connsiteX1" fmla="*/ 89209 w 2556638"/>
              <a:gd name="connsiteY1" fmla="*/ 11445 h 243674"/>
              <a:gd name="connsiteX2" fmla="*/ 6659 w 2556638"/>
              <a:gd name="connsiteY2" fmla="*/ 91614 h 243674"/>
              <a:gd name="connsiteX3" fmla="*/ 20947 w 2556638"/>
              <a:gd name="connsiteY3" fmla="*/ 195369 h 243674"/>
              <a:gd name="connsiteX4" fmla="*/ 147267 w 2556638"/>
              <a:gd name="connsiteY4" fmla="*/ 229160 h 243674"/>
              <a:gd name="connsiteX5" fmla="*/ 2556638 w 2556638"/>
              <a:gd name="connsiteY5" fmla="*/ 243674 h 243674"/>
              <a:gd name="connsiteX0" fmla="*/ 210087 w 2556638"/>
              <a:gd name="connsiteY0" fmla="*/ 1920 h 230705"/>
              <a:gd name="connsiteX1" fmla="*/ 89209 w 2556638"/>
              <a:gd name="connsiteY1" fmla="*/ 11445 h 230705"/>
              <a:gd name="connsiteX2" fmla="*/ 6659 w 2556638"/>
              <a:gd name="connsiteY2" fmla="*/ 91614 h 230705"/>
              <a:gd name="connsiteX3" fmla="*/ 20947 w 2556638"/>
              <a:gd name="connsiteY3" fmla="*/ 195369 h 230705"/>
              <a:gd name="connsiteX4" fmla="*/ 147267 w 2556638"/>
              <a:gd name="connsiteY4" fmla="*/ 229160 h 230705"/>
              <a:gd name="connsiteX5" fmla="*/ 2556638 w 2556638"/>
              <a:gd name="connsiteY5" fmla="*/ 214645 h 230705"/>
              <a:gd name="connsiteX0" fmla="*/ 210087 w 2556638"/>
              <a:gd name="connsiteY0" fmla="*/ 1920 h 231833"/>
              <a:gd name="connsiteX1" fmla="*/ 89209 w 2556638"/>
              <a:gd name="connsiteY1" fmla="*/ 11445 h 231833"/>
              <a:gd name="connsiteX2" fmla="*/ 6659 w 2556638"/>
              <a:gd name="connsiteY2" fmla="*/ 91614 h 231833"/>
              <a:gd name="connsiteX3" fmla="*/ 20947 w 2556638"/>
              <a:gd name="connsiteY3" fmla="*/ 195369 h 231833"/>
              <a:gd name="connsiteX4" fmla="*/ 147267 w 2556638"/>
              <a:gd name="connsiteY4" fmla="*/ 229160 h 231833"/>
              <a:gd name="connsiteX5" fmla="*/ 2556638 w 2556638"/>
              <a:gd name="connsiteY5" fmla="*/ 214645 h 231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6638" h="231833">
                <a:moveTo>
                  <a:pt x="210087" y="1920"/>
                </a:moveTo>
                <a:cubicBezTo>
                  <a:pt x="184904" y="3904"/>
                  <a:pt x="132639" y="-8267"/>
                  <a:pt x="89209" y="11445"/>
                </a:cubicBezTo>
                <a:cubicBezTo>
                  <a:pt x="45779" y="31157"/>
                  <a:pt x="18036" y="60960"/>
                  <a:pt x="6659" y="91614"/>
                </a:cubicBezTo>
                <a:cubicBezTo>
                  <a:pt x="-4718" y="122268"/>
                  <a:pt x="-2488" y="172445"/>
                  <a:pt x="20947" y="195369"/>
                </a:cubicBezTo>
                <a:cubicBezTo>
                  <a:pt x="44382" y="218293"/>
                  <a:pt x="93746" y="233015"/>
                  <a:pt x="147267" y="229160"/>
                </a:cubicBezTo>
                <a:cubicBezTo>
                  <a:pt x="569882" y="237211"/>
                  <a:pt x="1130609" y="225530"/>
                  <a:pt x="2556638" y="214645"/>
                </a:cubicBezTo>
              </a:path>
            </a:pathLst>
          </a:cu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 Verbindung 15"/>
          <p:cNvCxnSpPr/>
          <p:nvPr/>
        </p:nvCxnSpPr>
        <p:spPr>
          <a:xfrm>
            <a:off x="1323258" y="1065228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1835696" y="1049813"/>
            <a:ext cx="2373328" cy="1875131"/>
          </a:xfrm>
          <a:prstGeom prst="line">
            <a:avLst/>
          </a:prstGeom>
          <a:ln w="3175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/>
              <p:cNvSpPr txBox="1"/>
              <p:nvPr/>
            </p:nvSpPr>
            <p:spPr>
              <a:xfrm>
                <a:off x="2501117" y="311175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117" y="311175"/>
                <a:ext cx="361511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1667" r="-13333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feld 18"/>
          <p:cNvSpPr txBox="1"/>
          <p:nvPr/>
        </p:nvSpPr>
        <p:spPr>
          <a:xfrm>
            <a:off x="1049809" y="480453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/>
              <p:cNvSpPr txBox="1"/>
              <p:nvPr/>
            </p:nvSpPr>
            <p:spPr>
              <a:xfrm>
                <a:off x="2904570" y="1897296"/>
                <a:ext cx="865566" cy="650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l-GR" sz="24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2400" b="1" i="1" dirty="0" smtClean="0">
                              <a:latin typeface="Cambria Math"/>
                            </a:rPr>
                            <m:t>𝒇</m:t>
                          </m:r>
                        </m:num>
                        <m:den>
                          <m:r>
                            <a:rPr lang="de-DE" sz="2400" b="1" i="1" dirty="0" smtClean="0">
                              <a:latin typeface="Cambria Math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570" y="1897296"/>
                <a:ext cx="865566" cy="65030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/>
              <p:cNvSpPr txBox="1"/>
              <p:nvPr/>
            </p:nvSpPr>
            <p:spPr>
              <a:xfrm>
                <a:off x="943410" y="149812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10" y="1498127"/>
                <a:ext cx="361511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feld 21"/>
          <p:cNvSpPr txBox="1"/>
          <p:nvPr/>
        </p:nvSpPr>
        <p:spPr>
          <a:xfrm>
            <a:off x="4209023" y="48107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/>
              <p:cNvSpPr txBox="1"/>
              <p:nvPr/>
            </p:nvSpPr>
            <p:spPr>
              <a:xfrm>
                <a:off x="1114145" y="2789062"/>
                <a:ext cx="361511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 smtClean="0">
                              <a:latin typeface="Cambria Math"/>
                            </a:rPr>
                            <m:t>𝑿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145" y="2789062"/>
                <a:ext cx="361511" cy="732636"/>
              </a:xfrm>
              <a:prstGeom prst="rect">
                <a:avLst/>
              </a:prstGeom>
              <a:blipFill rotWithShape="1">
                <a:blip r:embed="rId5"/>
                <a:stretch>
                  <a:fillRect r="-1101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24"/>
          <p:cNvCxnSpPr>
            <a:stCxn id="22" idx="1"/>
            <a:endCxn id="19" idx="3"/>
          </p:cNvCxnSpPr>
          <p:nvPr/>
        </p:nvCxnSpPr>
        <p:spPr>
          <a:xfrm flipH="1" flipV="1">
            <a:off x="1411320" y="772841"/>
            <a:ext cx="2797703" cy="619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Bogen 27"/>
          <p:cNvSpPr/>
          <p:nvPr/>
        </p:nvSpPr>
        <p:spPr>
          <a:xfrm rot="11264558">
            <a:off x="2007286" y="1049813"/>
            <a:ext cx="842541" cy="842541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30"/>
          <p:cNvCxnSpPr/>
          <p:nvPr/>
        </p:nvCxnSpPr>
        <p:spPr>
          <a:xfrm>
            <a:off x="5427714" y="1086104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feld 32"/>
              <p:cNvSpPr txBox="1"/>
              <p:nvPr/>
            </p:nvSpPr>
            <p:spPr>
              <a:xfrm>
                <a:off x="6605573" y="332051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573" y="332051"/>
                <a:ext cx="361511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3559" r="-13559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feld 33"/>
          <p:cNvSpPr txBox="1"/>
          <p:nvPr/>
        </p:nvSpPr>
        <p:spPr>
          <a:xfrm>
            <a:off x="5154265" y="501329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feld 34"/>
              <p:cNvSpPr txBox="1"/>
              <p:nvPr/>
            </p:nvSpPr>
            <p:spPr>
              <a:xfrm>
                <a:off x="6786328" y="3197864"/>
                <a:ext cx="865566" cy="689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l-GR" sz="24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2400" b="1" i="1" dirty="0" smtClean="0">
                              <a:latin typeface="Cambria Math"/>
                            </a:rPr>
                            <m:t>𝒇</m:t>
                          </m:r>
                        </m:num>
                        <m:den>
                          <m:r>
                            <a:rPr lang="de-DE" sz="2400" b="1" i="1" dirty="0" smtClean="0">
                              <a:latin typeface="Cambria Math"/>
                            </a:rPr>
                            <m:t>𝑺</m:t>
                          </m:r>
                          <m:r>
                            <a:rPr lang="de-DE" sz="2400" b="1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de-DE" sz="2400" b="1" i="1" dirty="0" smtClean="0">
                              <a:latin typeface="Cambria Math"/>
                            </a:rPr>
                            <m:t>𝑻</m:t>
                          </m:r>
                        </m:den>
                      </m:f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328" y="3197864"/>
                <a:ext cx="865566" cy="6894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feld 35"/>
              <p:cNvSpPr txBox="1"/>
              <p:nvPr/>
            </p:nvSpPr>
            <p:spPr>
              <a:xfrm>
                <a:off x="4850548" y="1535230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1" dirty="0">
                              <a:latin typeface="Cambria Math"/>
                              <a:ea typeface="Cambria Math"/>
                            </a:rPr>
                            <m:t>𝛑</m:t>
                          </m:r>
                          <m:r>
                            <m:rPr>
                              <m:nor/>
                            </m:rPr>
                            <a:rPr lang="de-DE" sz="2400" b="1" dirty="0"/>
                            <m:t> </m:t>
                          </m:r>
                        </m:e>
                        <m:sub>
                          <m:r>
                            <a:rPr lang="de-DE" sz="2400" b="1" i="1" smtClean="0">
                              <a:latin typeface="Cambria Math"/>
                            </a:rPr>
                            <m:t>𝑿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548" y="1535230"/>
                <a:ext cx="361511" cy="461665"/>
              </a:xfrm>
              <a:prstGeom prst="rect">
                <a:avLst/>
              </a:prstGeom>
              <a:blipFill rotWithShape="1">
                <a:blip r:embed="rId8"/>
                <a:stretch>
                  <a:fillRect r="-66102" b="-1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feld 36"/>
          <p:cNvSpPr txBox="1"/>
          <p:nvPr/>
        </p:nvSpPr>
        <p:spPr>
          <a:xfrm>
            <a:off x="8313479" y="501948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feld 37"/>
              <p:cNvSpPr txBox="1"/>
              <p:nvPr/>
            </p:nvSpPr>
            <p:spPr>
              <a:xfrm>
                <a:off x="5218601" y="2809938"/>
                <a:ext cx="361511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 smtClean="0">
                              <a:latin typeface="Cambria Math"/>
                            </a:rPr>
                            <m:t>𝑿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601" y="2809938"/>
                <a:ext cx="361511" cy="732636"/>
              </a:xfrm>
              <a:prstGeom prst="rect">
                <a:avLst/>
              </a:prstGeom>
              <a:blipFill rotWithShape="1">
                <a:blip r:embed="rId9"/>
                <a:stretch>
                  <a:fillRect r="-1118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Gerade Verbindung 38"/>
          <p:cNvCxnSpPr>
            <a:stCxn id="37" idx="1"/>
            <a:endCxn id="34" idx="3"/>
          </p:cNvCxnSpPr>
          <p:nvPr/>
        </p:nvCxnSpPr>
        <p:spPr>
          <a:xfrm flipH="1" flipV="1">
            <a:off x="5515776" y="793717"/>
            <a:ext cx="2797703" cy="619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8519469" y="996898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feld 41"/>
              <p:cNvSpPr txBox="1"/>
              <p:nvPr/>
            </p:nvSpPr>
            <p:spPr>
              <a:xfrm>
                <a:off x="7942303" y="1446024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1" dirty="0">
                              <a:latin typeface="Cambria Math"/>
                              <a:ea typeface="Cambria Math"/>
                            </a:rPr>
                            <m:t>𝛑</m:t>
                          </m:r>
                          <m:r>
                            <m:rPr>
                              <m:nor/>
                            </m:rPr>
                            <a:rPr lang="de-DE" sz="2400" b="1" dirty="0"/>
                            <m:t> </m:t>
                          </m:r>
                        </m:e>
                        <m:sub>
                          <m:r>
                            <a:rPr lang="de-DE" sz="2400" b="1" i="1" smtClean="0">
                              <a:latin typeface="Cambria Math"/>
                            </a:rPr>
                            <m:t>𝒀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303" y="1446024"/>
                <a:ext cx="361511" cy="461665"/>
              </a:xfrm>
              <a:prstGeom prst="rect">
                <a:avLst/>
              </a:prstGeom>
              <a:blipFill rotWithShape="1">
                <a:blip r:embed="rId10"/>
                <a:stretch>
                  <a:fillRect r="-61017" b="-1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feld 42"/>
              <p:cNvSpPr txBox="1"/>
              <p:nvPr/>
            </p:nvSpPr>
            <p:spPr>
              <a:xfrm>
                <a:off x="8016517" y="2720732"/>
                <a:ext cx="698816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 smtClean="0">
                              <a:latin typeface="Cambria Math"/>
                            </a:rPr>
                            <m:t>𝒀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𝑻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517" y="2720732"/>
                <a:ext cx="698816" cy="732636"/>
              </a:xfrm>
              <a:prstGeom prst="rect">
                <a:avLst/>
              </a:prstGeom>
              <a:blipFill rotWithShape="1">
                <a:blip r:embed="rId11"/>
                <a:stretch>
                  <a:fillRect r="-78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Bogen 43"/>
          <p:cNvSpPr/>
          <p:nvPr/>
        </p:nvSpPr>
        <p:spPr>
          <a:xfrm>
            <a:off x="6235635" y="1091259"/>
            <a:ext cx="1357983" cy="1357983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5" name="Gerade Verbindung 44"/>
          <p:cNvCxnSpPr/>
          <p:nvPr/>
        </p:nvCxnSpPr>
        <p:spPr>
          <a:xfrm flipH="1" flipV="1">
            <a:off x="6084169" y="3154762"/>
            <a:ext cx="1858134" cy="21494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2970918" y="4005064"/>
            <a:ext cx="837860" cy="837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8" name="Freihandform 47"/>
          <p:cNvSpPr/>
          <p:nvPr/>
        </p:nvSpPr>
        <p:spPr>
          <a:xfrm>
            <a:off x="4005943" y="3947886"/>
            <a:ext cx="1480457" cy="435428"/>
          </a:xfrm>
          <a:custGeom>
            <a:avLst/>
            <a:gdLst>
              <a:gd name="connsiteX0" fmla="*/ 0 w 1480457"/>
              <a:gd name="connsiteY0" fmla="*/ 435428 h 435428"/>
              <a:gd name="connsiteX1" fmla="*/ 377371 w 1480457"/>
              <a:gd name="connsiteY1" fmla="*/ 87085 h 435428"/>
              <a:gd name="connsiteX2" fmla="*/ 1001486 w 1480457"/>
              <a:gd name="connsiteY2" fmla="*/ 0 h 435428"/>
              <a:gd name="connsiteX3" fmla="*/ 1291771 w 1480457"/>
              <a:gd name="connsiteY3" fmla="*/ 87085 h 435428"/>
              <a:gd name="connsiteX4" fmla="*/ 1480457 w 1480457"/>
              <a:gd name="connsiteY4" fmla="*/ 304800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0457" h="435428">
                <a:moveTo>
                  <a:pt x="0" y="435428"/>
                </a:moveTo>
                <a:cubicBezTo>
                  <a:pt x="105228" y="297542"/>
                  <a:pt x="210457" y="159656"/>
                  <a:pt x="377371" y="87085"/>
                </a:cubicBezTo>
                <a:cubicBezTo>
                  <a:pt x="544285" y="14514"/>
                  <a:pt x="849086" y="0"/>
                  <a:pt x="1001486" y="0"/>
                </a:cubicBezTo>
                <a:cubicBezTo>
                  <a:pt x="1153886" y="0"/>
                  <a:pt x="1211943" y="36285"/>
                  <a:pt x="1291771" y="87085"/>
                </a:cubicBezTo>
                <a:cubicBezTo>
                  <a:pt x="1371599" y="137885"/>
                  <a:pt x="1426028" y="221342"/>
                  <a:pt x="1480457" y="304800"/>
                </a:cubicBezTo>
              </a:path>
            </a:pathLst>
          </a:cu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feld 48"/>
              <p:cNvSpPr txBox="1"/>
              <p:nvPr/>
            </p:nvSpPr>
            <p:spPr>
              <a:xfrm>
                <a:off x="4565415" y="393476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415" y="3934767"/>
                <a:ext cx="361511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13559" r="-13559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uppieren 53"/>
          <p:cNvGrpSpPr/>
          <p:nvPr/>
        </p:nvGrpSpPr>
        <p:grpSpPr>
          <a:xfrm>
            <a:off x="5523094" y="4080044"/>
            <a:ext cx="1243212" cy="762880"/>
            <a:chOff x="5004048" y="692696"/>
            <a:chExt cx="3168352" cy="1944216"/>
          </a:xfrm>
        </p:grpSpPr>
        <p:sp>
          <p:nvSpPr>
            <p:cNvPr id="50" name="Ellipse 49"/>
            <p:cNvSpPr/>
            <p:nvPr/>
          </p:nvSpPr>
          <p:spPr>
            <a:xfrm>
              <a:off x="5004048" y="692696"/>
              <a:ext cx="3168352" cy="194421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1" name="Gruppieren 50"/>
            <p:cNvGrpSpPr/>
            <p:nvPr/>
          </p:nvGrpSpPr>
          <p:grpSpPr>
            <a:xfrm>
              <a:off x="6055328" y="1224959"/>
              <a:ext cx="1065792" cy="653835"/>
              <a:chOff x="4125688" y="5516732"/>
              <a:chExt cx="1065792" cy="653835"/>
            </a:xfrm>
          </p:grpSpPr>
          <p:sp>
            <p:nvSpPr>
              <p:cNvPr id="52" name="Bogen 51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Freihandform 52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56" name="Textfeld 55"/>
          <p:cNvSpPr txBox="1"/>
          <p:nvPr/>
        </p:nvSpPr>
        <p:spPr>
          <a:xfrm>
            <a:off x="2541231" y="3734631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p:sp>
        <p:nvSpPr>
          <p:cNvPr id="58" name="Textfeld 57"/>
          <p:cNvSpPr txBox="1"/>
          <p:nvPr/>
        </p:nvSpPr>
        <p:spPr>
          <a:xfrm>
            <a:off x="6832480" y="4251195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cxnSp>
        <p:nvCxnSpPr>
          <p:cNvPr id="59" name="Gerade Verbindung 58"/>
          <p:cNvCxnSpPr/>
          <p:nvPr/>
        </p:nvCxnSpPr>
        <p:spPr>
          <a:xfrm>
            <a:off x="3751359" y="5045974"/>
            <a:ext cx="994811" cy="864096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feld 59"/>
              <p:cNvSpPr txBox="1"/>
              <p:nvPr/>
            </p:nvSpPr>
            <p:spPr>
              <a:xfrm>
                <a:off x="3589380" y="5229200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380" y="5229200"/>
                <a:ext cx="361511" cy="461665"/>
              </a:xfrm>
              <a:prstGeom prst="rect">
                <a:avLst/>
              </a:prstGeom>
              <a:blipFill rotWithShape="1">
                <a:blip r:embed="rId13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feld 60"/>
              <p:cNvSpPr txBox="1"/>
              <p:nvPr/>
            </p:nvSpPr>
            <p:spPr>
              <a:xfrm>
                <a:off x="4537056" y="5905712"/>
                <a:ext cx="361511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 smtClean="0">
                              <a:latin typeface="Cambria Math"/>
                            </a:rPr>
                            <m:t>𝑿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>
          <p:sp>
            <p:nvSpPr>
              <p:cNvPr id="61" name="Textfeld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056" y="5905712"/>
                <a:ext cx="361511" cy="732636"/>
              </a:xfrm>
              <a:prstGeom prst="rect">
                <a:avLst/>
              </a:prstGeom>
              <a:blipFill rotWithShape="1">
                <a:blip r:embed="rId14"/>
                <a:stretch>
                  <a:fillRect r="-10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1010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19672" y="1268761"/>
            <a:ext cx="4276478" cy="4083650"/>
          </a:xfrm>
          <a:custGeom>
            <a:avLst/>
            <a:gdLst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012065 w 4448472"/>
              <a:gd name="connsiteY18" fmla="*/ 3927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549094 w 4448472"/>
              <a:gd name="connsiteY18" fmla="*/ 11039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2954008 w 4448472"/>
              <a:gd name="connsiteY18" fmla="*/ 378282 h 3863471"/>
              <a:gd name="connsiteX0" fmla="*/ 2954008 w 4276478"/>
              <a:gd name="connsiteY0" fmla="*/ 378282 h 3863471"/>
              <a:gd name="connsiteX1" fmla="*/ 1836408 w 4276478"/>
              <a:gd name="connsiteY1" fmla="*/ 625025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863471"/>
              <a:gd name="connsiteX1" fmla="*/ 1807380 w 4276478"/>
              <a:gd name="connsiteY1" fmla="*/ 175082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964645"/>
              <a:gd name="connsiteX1" fmla="*/ 1807380 w 4276478"/>
              <a:gd name="connsiteY1" fmla="*/ 175082 h 3964645"/>
              <a:gd name="connsiteX2" fmla="*/ 602693 w 4276478"/>
              <a:gd name="connsiteY2" fmla="*/ 436339 h 3964645"/>
              <a:gd name="connsiteX3" fmla="*/ 181779 w 4276478"/>
              <a:gd name="connsiteY3" fmla="*/ 625025 h 3964645"/>
              <a:gd name="connsiteX4" fmla="*/ 7608 w 4276478"/>
              <a:gd name="connsiteY4" fmla="*/ 1016911 h 3964645"/>
              <a:gd name="connsiteX5" fmla="*/ 65665 w 4276478"/>
              <a:gd name="connsiteY5" fmla="*/ 2003882 h 3964645"/>
              <a:gd name="connsiteX6" fmla="*/ 370465 w 4276478"/>
              <a:gd name="connsiteY6" fmla="*/ 3614968 h 3964645"/>
              <a:gd name="connsiteX7" fmla="*/ 1081665 w 4276478"/>
              <a:gd name="connsiteY7" fmla="*/ 3832682 h 3964645"/>
              <a:gd name="connsiteX8" fmla="*/ 1981550 w 4276478"/>
              <a:gd name="connsiteY8" fmla="*/ 3353711 h 3964645"/>
              <a:gd name="connsiteX9" fmla="*/ 2271836 w 4276478"/>
              <a:gd name="connsiteY9" fmla="*/ 3963311 h 3964645"/>
              <a:gd name="connsiteX10" fmla="*/ 2997550 w 4276478"/>
              <a:gd name="connsiteY10" fmla="*/ 3150511 h 3964645"/>
              <a:gd name="connsiteX11" fmla="*/ 3781322 w 4276478"/>
              <a:gd name="connsiteY11" fmla="*/ 3426282 h 3964645"/>
              <a:gd name="connsiteX12" fmla="*/ 4144179 w 4276478"/>
              <a:gd name="connsiteY12" fmla="*/ 3063425 h 3964645"/>
              <a:gd name="connsiteX13" fmla="*/ 4231265 w 4276478"/>
              <a:gd name="connsiteY13" fmla="*/ 2076454 h 3964645"/>
              <a:gd name="connsiteX14" fmla="*/ 4260293 w 4276478"/>
              <a:gd name="connsiteY14" fmla="*/ 1234625 h 3964645"/>
              <a:gd name="connsiteX15" fmla="*/ 4260293 w 4276478"/>
              <a:gd name="connsiteY15" fmla="*/ 436339 h 3964645"/>
              <a:gd name="connsiteX16" fmla="*/ 4057093 w 4276478"/>
              <a:gd name="connsiteY16" fmla="*/ 102511 h 3964645"/>
              <a:gd name="connsiteX17" fmla="*/ 3520065 w 4276478"/>
              <a:gd name="connsiteY17" fmla="*/ 911 h 3964645"/>
              <a:gd name="connsiteX18" fmla="*/ 3258808 w 4276478"/>
              <a:gd name="connsiteY18" fmla="*/ 146054 h 3964645"/>
              <a:gd name="connsiteX19" fmla="*/ 2954008 w 4276478"/>
              <a:gd name="connsiteY19" fmla="*/ 378282 h 3964645"/>
              <a:gd name="connsiteX0" fmla="*/ 2954008 w 4276478"/>
              <a:gd name="connsiteY0" fmla="*/ 378282 h 4254808"/>
              <a:gd name="connsiteX1" fmla="*/ 1807380 w 4276478"/>
              <a:gd name="connsiteY1" fmla="*/ 175082 h 4254808"/>
              <a:gd name="connsiteX2" fmla="*/ 602693 w 4276478"/>
              <a:gd name="connsiteY2" fmla="*/ 436339 h 4254808"/>
              <a:gd name="connsiteX3" fmla="*/ 181779 w 4276478"/>
              <a:gd name="connsiteY3" fmla="*/ 625025 h 4254808"/>
              <a:gd name="connsiteX4" fmla="*/ 7608 w 4276478"/>
              <a:gd name="connsiteY4" fmla="*/ 1016911 h 4254808"/>
              <a:gd name="connsiteX5" fmla="*/ 65665 w 4276478"/>
              <a:gd name="connsiteY5" fmla="*/ 2003882 h 4254808"/>
              <a:gd name="connsiteX6" fmla="*/ 370465 w 4276478"/>
              <a:gd name="connsiteY6" fmla="*/ 3614968 h 4254808"/>
              <a:gd name="connsiteX7" fmla="*/ 1081665 w 4276478"/>
              <a:gd name="connsiteY7" fmla="*/ 3832682 h 4254808"/>
              <a:gd name="connsiteX8" fmla="*/ 1821892 w 4276478"/>
              <a:gd name="connsiteY8" fmla="*/ 4253596 h 4254808"/>
              <a:gd name="connsiteX9" fmla="*/ 2271836 w 4276478"/>
              <a:gd name="connsiteY9" fmla="*/ 3963311 h 4254808"/>
              <a:gd name="connsiteX10" fmla="*/ 2997550 w 4276478"/>
              <a:gd name="connsiteY10" fmla="*/ 3150511 h 4254808"/>
              <a:gd name="connsiteX11" fmla="*/ 3781322 w 4276478"/>
              <a:gd name="connsiteY11" fmla="*/ 3426282 h 4254808"/>
              <a:gd name="connsiteX12" fmla="*/ 4144179 w 4276478"/>
              <a:gd name="connsiteY12" fmla="*/ 3063425 h 4254808"/>
              <a:gd name="connsiteX13" fmla="*/ 4231265 w 4276478"/>
              <a:gd name="connsiteY13" fmla="*/ 2076454 h 4254808"/>
              <a:gd name="connsiteX14" fmla="*/ 4260293 w 4276478"/>
              <a:gd name="connsiteY14" fmla="*/ 1234625 h 4254808"/>
              <a:gd name="connsiteX15" fmla="*/ 4260293 w 4276478"/>
              <a:gd name="connsiteY15" fmla="*/ 436339 h 4254808"/>
              <a:gd name="connsiteX16" fmla="*/ 4057093 w 4276478"/>
              <a:gd name="connsiteY16" fmla="*/ 102511 h 4254808"/>
              <a:gd name="connsiteX17" fmla="*/ 3520065 w 4276478"/>
              <a:gd name="connsiteY17" fmla="*/ 911 h 4254808"/>
              <a:gd name="connsiteX18" fmla="*/ 3258808 w 4276478"/>
              <a:gd name="connsiteY18" fmla="*/ 146054 h 4254808"/>
              <a:gd name="connsiteX19" fmla="*/ 2954008 w 4276478"/>
              <a:gd name="connsiteY19" fmla="*/ 378282 h 4254808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2997550 w 4276478"/>
              <a:gd name="connsiteY10" fmla="*/ 3150511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3534578 w 4276478"/>
              <a:gd name="connsiteY10" fmla="*/ 4239083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21892 w 4276478"/>
              <a:gd name="connsiteY8" fmla="*/ 4006853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07377 w 4276478"/>
              <a:gd name="connsiteY8" fmla="*/ 3774625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45308"/>
              <a:gd name="connsiteX1" fmla="*/ 1807380 w 4276478"/>
              <a:gd name="connsiteY1" fmla="*/ 175082 h 4245308"/>
              <a:gd name="connsiteX2" fmla="*/ 602693 w 4276478"/>
              <a:gd name="connsiteY2" fmla="*/ 436339 h 4245308"/>
              <a:gd name="connsiteX3" fmla="*/ 181779 w 4276478"/>
              <a:gd name="connsiteY3" fmla="*/ 625025 h 4245308"/>
              <a:gd name="connsiteX4" fmla="*/ 7608 w 4276478"/>
              <a:gd name="connsiteY4" fmla="*/ 1016911 h 4245308"/>
              <a:gd name="connsiteX5" fmla="*/ 65665 w 4276478"/>
              <a:gd name="connsiteY5" fmla="*/ 2003882 h 4245308"/>
              <a:gd name="connsiteX6" fmla="*/ 370465 w 4276478"/>
              <a:gd name="connsiteY6" fmla="*/ 3614968 h 4245308"/>
              <a:gd name="connsiteX7" fmla="*/ 1038122 w 4276478"/>
              <a:gd name="connsiteY7" fmla="*/ 3963310 h 4245308"/>
              <a:gd name="connsiteX8" fmla="*/ 1807377 w 4276478"/>
              <a:gd name="connsiteY8" fmla="*/ 3774625 h 4245308"/>
              <a:gd name="connsiteX9" fmla="*/ 2358921 w 4276478"/>
              <a:gd name="connsiteY9" fmla="*/ 3832682 h 4245308"/>
              <a:gd name="connsiteX10" fmla="*/ 3534578 w 4276478"/>
              <a:gd name="connsiteY10" fmla="*/ 4239083 h 4245308"/>
              <a:gd name="connsiteX11" fmla="*/ 3781322 w 4276478"/>
              <a:gd name="connsiteY11" fmla="*/ 3426282 h 4245308"/>
              <a:gd name="connsiteX12" fmla="*/ 4144179 w 4276478"/>
              <a:gd name="connsiteY12" fmla="*/ 3063425 h 4245308"/>
              <a:gd name="connsiteX13" fmla="*/ 4231265 w 4276478"/>
              <a:gd name="connsiteY13" fmla="*/ 2076454 h 4245308"/>
              <a:gd name="connsiteX14" fmla="*/ 4260293 w 4276478"/>
              <a:gd name="connsiteY14" fmla="*/ 1234625 h 4245308"/>
              <a:gd name="connsiteX15" fmla="*/ 4260293 w 4276478"/>
              <a:gd name="connsiteY15" fmla="*/ 436339 h 4245308"/>
              <a:gd name="connsiteX16" fmla="*/ 4057093 w 4276478"/>
              <a:gd name="connsiteY16" fmla="*/ 102511 h 4245308"/>
              <a:gd name="connsiteX17" fmla="*/ 3520065 w 4276478"/>
              <a:gd name="connsiteY17" fmla="*/ 911 h 4245308"/>
              <a:gd name="connsiteX18" fmla="*/ 3258808 w 4276478"/>
              <a:gd name="connsiteY18" fmla="*/ 146054 h 4245308"/>
              <a:gd name="connsiteX19" fmla="*/ 2954008 w 4276478"/>
              <a:gd name="connsiteY19" fmla="*/ 378282 h 4245308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3965816"/>
              <a:gd name="connsiteX1" fmla="*/ 1807380 w 4276478"/>
              <a:gd name="connsiteY1" fmla="*/ 175082 h 3965816"/>
              <a:gd name="connsiteX2" fmla="*/ 602693 w 4276478"/>
              <a:gd name="connsiteY2" fmla="*/ 436339 h 3965816"/>
              <a:gd name="connsiteX3" fmla="*/ 181779 w 4276478"/>
              <a:gd name="connsiteY3" fmla="*/ 625025 h 3965816"/>
              <a:gd name="connsiteX4" fmla="*/ 7608 w 4276478"/>
              <a:gd name="connsiteY4" fmla="*/ 1016911 h 3965816"/>
              <a:gd name="connsiteX5" fmla="*/ 65665 w 4276478"/>
              <a:gd name="connsiteY5" fmla="*/ 2003882 h 3965816"/>
              <a:gd name="connsiteX6" fmla="*/ 370465 w 4276478"/>
              <a:gd name="connsiteY6" fmla="*/ 3614968 h 3965816"/>
              <a:gd name="connsiteX7" fmla="*/ 1038122 w 4276478"/>
              <a:gd name="connsiteY7" fmla="*/ 3963310 h 3965816"/>
              <a:gd name="connsiteX8" fmla="*/ 1807377 w 4276478"/>
              <a:gd name="connsiteY8" fmla="*/ 3774625 h 3965816"/>
              <a:gd name="connsiteX9" fmla="*/ 2358921 w 4276478"/>
              <a:gd name="connsiteY9" fmla="*/ 3832682 h 3965816"/>
              <a:gd name="connsiteX10" fmla="*/ 3229778 w 4276478"/>
              <a:gd name="connsiteY10" fmla="*/ 3339197 h 3965816"/>
              <a:gd name="connsiteX11" fmla="*/ 3999036 w 4276478"/>
              <a:gd name="connsiteY11" fmla="*/ 3542397 h 3965816"/>
              <a:gd name="connsiteX12" fmla="*/ 4144179 w 4276478"/>
              <a:gd name="connsiteY12" fmla="*/ 3063425 h 3965816"/>
              <a:gd name="connsiteX13" fmla="*/ 4231265 w 4276478"/>
              <a:gd name="connsiteY13" fmla="*/ 2076454 h 3965816"/>
              <a:gd name="connsiteX14" fmla="*/ 4260293 w 4276478"/>
              <a:gd name="connsiteY14" fmla="*/ 1234625 h 3965816"/>
              <a:gd name="connsiteX15" fmla="*/ 4260293 w 4276478"/>
              <a:gd name="connsiteY15" fmla="*/ 436339 h 3965816"/>
              <a:gd name="connsiteX16" fmla="*/ 4057093 w 4276478"/>
              <a:gd name="connsiteY16" fmla="*/ 102511 h 3965816"/>
              <a:gd name="connsiteX17" fmla="*/ 3520065 w 4276478"/>
              <a:gd name="connsiteY17" fmla="*/ 911 h 3965816"/>
              <a:gd name="connsiteX18" fmla="*/ 3258808 w 4276478"/>
              <a:gd name="connsiteY18" fmla="*/ 146054 h 3965816"/>
              <a:gd name="connsiteX19" fmla="*/ 2954008 w 4276478"/>
              <a:gd name="connsiteY19" fmla="*/ 378282 h 3965816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999036 w 4276478"/>
              <a:gd name="connsiteY11" fmla="*/ 3542397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678236 w 4276478"/>
              <a:gd name="connsiteY0" fmla="*/ 1365254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678236 w 4276478"/>
              <a:gd name="connsiteY19" fmla="*/ 1365254 h 3966164"/>
              <a:gd name="connsiteX0" fmla="*/ 2678236 w 4276478"/>
              <a:gd name="connsiteY0" fmla="*/ 1365254 h 4005939"/>
              <a:gd name="connsiteX1" fmla="*/ 1807380 w 4276478"/>
              <a:gd name="connsiteY1" fmla="*/ 175082 h 4005939"/>
              <a:gd name="connsiteX2" fmla="*/ 602693 w 4276478"/>
              <a:gd name="connsiteY2" fmla="*/ 436339 h 4005939"/>
              <a:gd name="connsiteX3" fmla="*/ 181779 w 4276478"/>
              <a:gd name="connsiteY3" fmla="*/ 625025 h 4005939"/>
              <a:gd name="connsiteX4" fmla="*/ 7608 w 4276478"/>
              <a:gd name="connsiteY4" fmla="*/ 1016911 h 4005939"/>
              <a:gd name="connsiteX5" fmla="*/ 65665 w 4276478"/>
              <a:gd name="connsiteY5" fmla="*/ 2003882 h 4005939"/>
              <a:gd name="connsiteX6" fmla="*/ 370465 w 4276478"/>
              <a:gd name="connsiteY6" fmla="*/ 3614968 h 4005939"/>
              <a:gd name="connsiteX7" fmla="*/ 1038122 w 4276478"/>
              <a:gd name="connsiteY7" fmla="*/ 3963310 h 4005939"/>
              <a:gd name="connsiteX8" fmla="*/ 2025091 w 4276478"/>
              <a:gd name="connsiteY8" fmla="*/ 2889254 h 4005939"/>
              <a:gd name="connsiteX9" fmla="*/ 2358921 w 4276478"/>
              <a:gd name="connsiteY9" fmla="*/ 3673025 h 4005939"/>
              <a:gd name="connsiteX10" fmla="*/ 3229778 w 4276478"/>
              <a:gd name="connsiteY10" fmla="*/ 3339197 h 4005939"/>
              <a:gd name="connsiteX11" fmla="*/ 3839379 w 4276478"/>
              <a:gd name="connsiteY11" fmla="*/ 3252111 h 4005939"/>
              <a:gd name="connsiteX12" fmla="*/ 4144179 w 4276478"/>
              <a:gd name="connsiteY12" fmla="*/ 3063425 h 4005939"/>
              <a:gd name="connsiteX13" fmla="*/ 4231265 w 4276478"/>
              <a:gd name="connsiteY13" fmla="*/ 2076454 h 4005939"/>
              <a:gd name="connsiteX14" fmla="*/ 4260293 w 4276478"/>
              <a:gd name="connsiteY14" fmla="*/ 1234625 h 4005939"/>
              <a:gd name="connsiteX15" fmla="*/ 4260293 w 4276478"/>
              <a:gd name="connsiteY15" fmla="*/ 436339 h 4005939"/>
              <a:gd name="connsiteX16" fmla="*/ 4057093 w 4276478"/>
              <a:gd name="connsiteY16" fmla="*/ 102511 h 4005939"/>
              <a:gd name="connsiteX17" fmla="*/ 3520065 w 4276478"/>
              <a:gd name="connsiteY17" fmla="*/ 911 h 4005939"/>
              <a:gd name="connsiteX18" fmla="*/ 3258808 w 4276478"/>
              <a:gd name="connsiteY18" fmla="*/ 146054 h 4005939"/>
              <a:gd name="connsiteX19" fmla="*/ 2678236 w 4276478"/>
              <a:gd name="connsiteY19" fmla="*/ 1365254 h 4005939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358921 w 4276478"/>
              <a:gd name="connsiteY9" fmla="*/ 3673025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605664 w 4276478"/>
              <a:gd name="connsiteY9" fmla="*/ 3121482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605664 w 4276478"/>
              <a:gd name="connsiteY9" fmla="*/ 3121482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605664 w 4276478"/>
              <a:gd name="connsiteY9" fmla="*/ 3121482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76478" h="4083650">
                <a:moveTo>
                  <a:pt x="2678236" y="1365254"/>
                </a:moveTo>
                <a:cubicBezTo>
                  <a:pt x="2436331" y="1370092"/>
                  <a:pt x="2153304" y="329901"/>
                  <a:pt x="1807380" y="175082"/>
                </a:cubicBezTo>
                <a:cubicBezTo>
                  <a:pt x="1461456" y="20263"/>
                  <a:pt x="873626" y="361349"/>
                  <a:pt x="602693" y="436339"/>
                </a:cubicBezTo>
                <a:cubicBezTo>
                  <a:pt x="331760" y="511329"/>
                  <a:pt x="280960" y="528263"/>
                  <a:pt x="181779" y="625025"/>
                </a:cubicBezTo>
                <a:cubicBezTo>
                  <a:pt x="82598" y="721787"/>
                  <a:pt x="26960" y="787102"/>
                  <a:pt x="7608" y="1016911"/>
                </a:cubicBezTo>
                <a:cubicBezTo>
                  <a:pt x="-11744" y="1246720"/>
                  <a:pt x="5189" y="1570873"/>
                  <a:pt x="65665" y="2003882"/>
                </a:cubicBezTo>
                <a:cubicBezTo>
                  <a:pt x="126141" y="2436891"/>
                  <a:pt x="208389" y="3288397"/>
                  <a:pt x="370465" y="3614968"/>
                </a:cubicBezTo>
                <a:cubicBezTo>
                  <a:pt x="532541" y="3941539"/>
                  <a:pt x="776865" y="4265691"/>
                  <a:pt x="1038122" y="3963310"/>
                </a:cubicBezTo>
                <a:cubicBezTo>
                  <a:pt x="1299379" y="3660929"/>
                  <a:pt x="1676748" y="1940988"/>
                  <a:pt x="1938005" y="1800683"/>
                </a:cubicBezTo>
                <a:cubicBezTo>
                  <a:pt x="2199262" y="1660378"/>
                  <a:pt x="2508902" y="2777978"/>
                  <a:pt x="2605664" y="3121482"/>
                </a:cubicBezTo>
                <a:cubicBezTo>
                  <a:pt x="2745970" y="3203730"/>
                  <a:pt x="3024159" y="3317426"/>
                  <a:pt x="3229778" y="3339197"/>
                </a:cubicBezTo>
                <a:cubicBezTo>
                  <a:pt x="3435397" y="3360969"/>
                  <a:pt x="3527322" y="3298073"/>
                  <a:pt x="3839379" y="3252111"/>
                </a:cubicBezTo>
                <a:cubicBezTo>
                  <a:pt x="4151436" y="3206149"/>
                  <a:pt x="4078865" y="3259368"/>
                  <a:pt x="4144179" y="3063425"/>
                </a:cubicBezTo>
                <a:cubicBezTo>
                  <a:pt x="4209493" y="2867482"/>
                  <a:pt x="4211913" y="2381254"/>
                  <a:pt x="4231265" y="2076454"/>
                </a:cubicBezTo>
                <a:cubicBezTo>
                  <a:pt x="4250617" y="1771654"/>
                  <a:pt x="4255455" y="1507977"/>
                  <a:pt x="4260293" y="1234625"/>
                </a:cubicBezTo>
                <a:cubicBezTo>
                  <a:pt x="4265131" y="961273"/>
                  <a:pt x="4294160" y="625025"/>
                  <a:pt x="4260293" y="436339"/>
                </a:cubicBezTo>
                <a:cubicBezTo>
                  <a:pt x="4226426" y="247653"/>
                  <a:pt x="4180464" y="175082"/>
                  <a:pt x="4057093" y="102511"/>
                </a:cubicBezTo>
                <a:cubicBezTo>
                  <a:pt x="3933722" y="29940"/>
                  <a:pt x="3653113" y="-6346"/>
                  <a:pt x="3520065" y="911"/>
                </a:cubicBezTo>
                <a:cubicBezTo>
                  <a:pt x="3387018" y="8168"/>
                  <a:pt x="3343475" y="80740"/>
                  <a:pt x="3258808" y="146054"/>
                </a:cubicBezTo>
                <a:cubicBezTo>
                  <a:pt x="3164465" y="208949"/>
                  <a:pt x="2920141" y="1360416"/>
                  <a:pt x="2678236" y="1365254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619672" y="1976647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sp>
        <p:nvSpPr>
          <p:cNvPr id="4" name="Ellipse 3"/>
          <p:cNvSpPr/>
          <p:nvPr/>
        </p:nvSpPr>
        <p:spPr>
          <a:xfrm>
            <a:off x="4932040" y="197052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4804826" y="1550387"/>
            <a:ext cx="111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x=</a:t>
            </a:r>
            <a:r>
              <a:rPr lang="el-GR" sz="24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γ</a:t>
            </a:r>
            <a:r>
              <a:rPr lang="de-DE" sz="24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(0)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038280" y="387214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897991" y="4005064"/>
            <a:ext cx="1159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y=</a:t>
            </a:r>
            <a:r>
              <a:rPr lang="el-GR" sz="2400" dirty="0">
                <a:solidFill>
                  <a:srgbClr val="FF0000"/>
                </a:solidFill>
                <a:latin typeface="Lucida Sans Unicode"/>
                <a:cs typeface="Lucida Sans Unicode"/>
              </a:rPr>
              <a:t>γ</a:t>
            </a:r>
            <a:r>
              <a:rPr lang="de-DE" sz="24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(1)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2104571" y="2061029"/>
            <a:ext cx="3295827" cy="2000614"/>
          </a:xfrm>
          <a:custGeom>
            <a:avLst/>
            <a:gdLst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815772 w 3295827"/>
              <a:gd name="connsiteY13" fmla="*/ 6241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641600 w 3295827"/>
              <a:gd name="connsiteY12" fmla="*/ 1001486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95827" h="2000614">
                <a:moveTo>
                  <a:pt x="0" y="1886857"/>
                </a:moveTo>
                <a:cubicBezTo>
                  <a:pt x="120953" y="1488923"/>
                  <a:pt x="241906" y="1090990"/>
                  <a:pt x="362858" y="856342"/>
                </a:cubicBezTo>
                <a:cubicBezTo>
                  <a:pt x="483810" y="621694"/>
                  <a:pt x="570896" y="566057"/>
                  <a:pt x="725715" y="478971"/>
                </a:cubicBezTo>
                <a:cubicBezTo>
                  <a:pt x="880534" y="391885"/>
                  <a:pt x="1117601" y="331409"/>
                  <a:pt x="1291772" y="333828"/>
                </a:cubicBezTo>
                <a:cubicBezTo>
                  <a:pt x="1465943" y="336247"/>
                  <a:pt x="1623181" y="418495"/>
                  <a:pt x="1770743" y="493485"/>
                </a:cubicBezTo>
                <a:cubicBezTo>
                  <a:pt x="1918305" y="568475"/>
                  <a:pt x="1957010" y="672495"/>
                  <a:pt x="2177143" y="783771"/>
                </a:cubicBezTo>
                <a:cubicBezTo>
                  <a:pt x="2397276" y="895047"/>
                  <a:pt x="2905276" y="1032933"/>
                  <a:pt x="3091543" y="1161142"/>
                </a:cubicBezTo>
                <a:cubicBezTo>
                  <a:pt x="3277810" y="1289351"/>
                  <a:pt x="3285067" y="1427237"/>
                  <a:pt x="3294743" y="1553028"/>
                </a:cubicBezTo>
                <a:cubicBezTo>
                  <a:pt x="3304419" y="1678818"/>
                  <a:pt x="3248781" y="1843313"/>
                  <a:pt x="3149600" y="1915885"/>
                </a:cubicBezTo>
                <a:cubicBezTo>
                  <a:pt x="3050419" y="1988457"/>
                  <a:pt x="2808515" y="2019905"/>
                  <a:pt x="2699658" y="1988457"/>
                </a:cubicBezTo>
                <a:cubicBezTo>
                  <a:pt x="2590801" y="1957010"/>
                  <a:pt x="2510972" y="1845733"/>
                  <a:pt x="2496458" y="1727200"/>
                </a:cubicBezTo>
                <a:cubicBezTo>
                  <a:pt x="2481944" y="1608667"/>
                  <a:pt x="2588382" y="1398209"/>
                  <a:pt x="2612572" y="1277257"/>
                </a:cubicBezTo>
                <a:cubicBezTo>
                  <a:pt x="2636762" y="1156305"/>
                  <a:pt x="2627086" y="1127276"/>
                  <a:pt x="2641600" y="1001486"/>
                </a:cubicBezTo>
                <a:cubicBezTo>
                  <a:pt x="2656114" y="875696"/>
                  <a:pt x="2656115" y="689428"/>
                  <a:pt x="2699658" y="522514"/>
                </a:cubicBezTo>
                <a:cubicBezTo>
                  <a:pt x="2743201" y="355600"/>
                  <a:pt x="2813353" y="106438"/>
                  <a:pt x="2902858" y="0"/>
                </a:cubicBezTo>
              </a:path>
            </a:pathLst>
          </a:cu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285075" y="203653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2"/>
                </a:solidFill>
                <a:latin typeface="Lucida Sans Unicode"/>
                <a:cs typeface="Lucida Sans Unicode"/>
              </a:rPr>
              <a:t>γ</a:t>
            </a:r>
            <a:endParaRPr lang="de-DE" dirty="0">
              <a:solidFill>
                <a:schemeClr val="tx2"/>
              </a:solidFill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5099426" y="2495591"/>
            <a:ext cx="529322" cy="377883"/>
            <a:chOff x="4125688" y="5516732"/>
            <a:chExt cx="1065792" cy="653835"/>
          </a:xfrm>
        </p:grpSpPr>
        <p:sp>
          <p:nvSpPr>
            <p:cNvPr id="11" name="Bogen 10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2226844" y="1637908"/>
            <a:ext cx="830165" cy="653835"/>
            <a:chOff x="4125688" y="5516732"/>
            <a:chExt cx="1065792" cy="653835"/>
          </a:xfrm>
        </p:grpSpPr>
        <p:sp>
          <p:nvSpPr>
            <p:cNvPr id="14" name="Bogen 1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Freihandform 1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 rot="16513273">
            <a:off x="396902" y="1890220"/>
            <a:ext cx="3669267" cy="3497340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2564883 w 6588028"/>
              <a:gd name="connsiteY0" fmla="*/ 1971272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2564883 w 6588028"/>
              <a:gd name="connsiteY16" fmla="*/ 1971272 h 5501377"/>
              <a:gd name="connsiteX0" fmla="*/ 2564883 w 6588028"/>
              <a:gd name="connsiteY0" fmla="*/ 1987875 h 5517980"/>
              <a:gd name="connsiteX1" fmla="*/ 3500729 w 6588028"/>
              <a:gd name="connsiteY1" fmla="*/ 300387 h 5517980"/>
              <a:gd name="connsiteX2" fmla="*/ 1947700 w 6588028"/>
              <a:gd name="connsiteY2" fmla="*/ 39130 h 5517980"/>
              <a:gd name="connsiteX3" fmla="*/ 307586 w 6588028"/>
              <a:gd name="connsiteY3" fmla="*/ 764844 h 5517980"/>
              <a:gd name="connsiteX4" fmla="*/ 89872 w 6588028"/>
              <a:gd name="connsiteY4" fmla="*/ 2143701 h 5517980"/>
              <a:gd name="connsiteX5" fmla="*/ 133415 w 6588028"/>
              <a:gd name="connsiteY5" fmla="*/ 3957987 h 5517980"/>
              <a:gd name="connsiteX6" fmla="*/ 1613872 w 6588028"/>
              <a:gd name="connsiteY6" fmla="*/ 5104616 h 5517980"/>
              <a:gd name="connsiteX7" fmla="*/ 4894100 w 6588028"/>
              <a:gd name="connsiteY7" fmla="*/ 5438444 h 5517980"/>
              <a:gd name="connsiteX8" fmla="*/ 6316500 w 6588028"/>
              <a:gd name="connsiteY8" fmla="*/ 3725758 h 5517980"/>
              <a:gd name="connsiteX9" fmla="*/ 6548729 w 6588028"/>
              <a:gd name="connsiteY9" fmla="*/ 1751816 h 5517980"/>
              <a:gd name="connsiteX10" fmla="*/ 5808500 w 6588028"/>
              <a:gd name="connsiteY10" fmla="*/ 1200273 h 5517980"/>
              <a:gd name="connsiteX11" fmla="*/ 5068272 w 6588028"/>
              <a:gd name="connsiteY11" fmla="*/ 2129187 h 5517980"/>
              <a:gd name="connsiteX12" fmla="*/ 4110329 w 6588028"/>
              <a:gd name="connsiteY12" fmla="*/ 3595130 h 5517980"/>
              <a:gd name="connsiteX13" fmla="*/ 2920157 w 6588028"/>
              <a:gd name="connsiteY13" fmla="*/ 3493530 h 5517980"/>
              <a:gd name="connsiteX14" fmla="*/ 2354100 w 6588028"/>
              <a:gd name="connsiteY14" fmla="*/ 2971016 h 5517980"/>
              <a:gd name="connsiteX15" fmla="*/ 2564883 w 6588028"/>
              <a:gd name="connsiteY15" fmla="*/ 1987875 h 5517980"/>
              <a:gd name="connsiteX0" fmla="*/ 2564883 w 6588028"/>
              <a:gd name="connsiteY0" fmla="*/ 1991135 h 5521240"/>
              <a:gd name="connsiteX1" fmla="*/ 1947700 w 6588028"/>
              <a:gd name="connsiteY1" fmla="*/ 42390 h 5521240"/>
              <a:gd name="connsiteX2" fmla="*/ 307586 w 6588028"/>
              <a:gd name="connsiteY2" fmla="*/ 768104 h 5521240"/>
              <a:gd name="connsiteX3" fmla="*/ 89872 w 6588028"/>
              <a:gd name="connsiteY3" fmla="*/ 2146961 h 5521240"/>
              <a:gd name="connsiteX4" fmla="*/ 133415 w 6588028"/>
              <a:gd name="connsiteY4" fmla="*/ 3961247 h 5521240"/>
              <a:gd name="connsiteX5" fmla="*/ 1613872 w 6588028"/>
              <a:gd name="connsiteY5" fmla="*/ 5107876 h 5521240"/>
              <a:gd name="connsiteX6" fmla="*/ 4894100 w 6588028"/>
              <a:gd name="connsiteY6" fmla="*/ 5441704 h 5521240"/>
              <a:gd name="connsiteX7" fmla="*/ 6316500 w 6588028"/>
              <a:gd name="connsiteY7" fmla="*/ 3729018 h 5521240"/>
              <a:gd name="connsiteX8" fmla="*/ 6548729 w 6588028"/>
              <a:gd name="connsiteY8" fmla="*/ 1755076 h 5521240"/>
              <a:gd name="connsiteX9" fmla="*/ 5808500 w 6588028"/>
              <a:gd name="connsiteY9" fmla="*/ 1203533 h 5521240"/>
              <a:gd name="connsiteX10" fmla="*/ 5068272 w 6588028"/>
              <a:gd name="connsiteY10" fmla="*/ 2132447 h 5521240"/>
              <a:gd name="connsiteX11" fmla="*/ 4110329 w 6588028"/>
              <a:gd name="connsiteY11" fmla="*/ 3598390 h 5521240"/>
              <a:gd name="connsiteX12" fmla="*/ 2920157 w 6588028"/>
              <a:gd name="connsiteY12" fmla="*/ 3496790 h 5521240"/>
              <a:gd name="connsiteX13" fmla="*/ 2354100 w 6588028"/>
              <a:gd name="connsiteY13" fmla="*/ 2974276 h 5521240"/>
              <a:gd name="connsiteX14" fmla="*/ 2564883 w 6588028"/>
              <a:gd name="connsiteY14" fmla="*/ 1991135 h 5521240"/>
              <a:gd name="connsiteX0" fmla="*/ 2564883 w 6588028"/>
              <a:gd name="connsiteY0" fmla="*/ 1991135 h 5521240"/>
              <a:gd name="connsiteX1" fmla="*/ 1947700 w 6588028"/>
              <a:gd name="connsiteY1" fmla="*/ 42390 h 5521240"/>
              <a:gd name="connsiteX2" fmla="*/ 307586 w 6588028"/>
              <a:gd name="connsiteY2" fmla="*/ 768104 h 5521240"/>
              <a:gd name="connsiteX3" fmla="*/ 89872 w 6588028"/>
              <a:gd name="connsiteY3" fmla="*/ 2146961 h 5521240"/>
              <a:gd name="connsiteX4" fmla="*/ 133415 w 6588028"/>
              <a:gd name="connsiteY4" fmla="*/ 3961247 h 5521240"/>
              <a:gd name="connsiteX5" fmla="*/ 1613872 w 6588028"/>
              <a:gd name="connsiteY5" fmla="*/ 5107876 h 5521240"/>
              <a:gd name="connsiteX6" fmla="*/ 4894100 w 6588028"/>
              <a:gd name="connsiteY6" fmla="*/ 5441704 h 5521240"/>
              <a:gd name="connsiteX7" fmla="*/ 6316500 w 6588028"/>
              <a:gd name="connsiteY7" fmla="*/ 3729018 h 5521240"/>
              <a:gd name="connsiteX8" fmla="*/ 6548729 w 6588028"/>
              <a:gd name="connsiteY8" fmla="*/ 1755076 h 5521240"/>
              <a:gd name="connsiteX9" fmla="*/ 5808500 w 6588028"/>
              <a:gd name="connsiteY9" fmla="*/ 1203533 h 5521240"/>
              <a:gd name="connsiteX10" fmla="*/ 5068272 w 6588028"/>
              <a:gd name="connsiteY10" fmla="*/ 2132447 h 5521240"/>
              <a:gd name="connsiteX11" fmla="*/ 4110329 w 6588028"/>
              <a:gd name="connsiteY11" fmla="*/ 3598390 h 5521240"/>
              <a:gd name="connsiteX12" fmla="*/ 2920157 w 6588028"/>
              <a:gd name="connsiteY12" fmla="*/ 3496790 h 5521240"/>
              <a:gd name="connsiteX13" fmla="*/ 2354100 w 6588028"/>
              <a:gd name="connsiteY13" fmla="*/ 2974276 h 5521240"/>
              <a:gd name="connsiteX14" fmla="*/ 2564883 w 6588028"/>
              <a:gd name="connsiteY14" fmla="*/ 1991135 h 5521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588028" h="5521240">
                <a:moveTo>
                  <a:pt x="2564883" y="1991135"/>
                </a:moveTo>
                <a:cubicBezTo>
                  <a:pt x="2627450" y="1365005"/>
                  <a:pt x="2323916" y="246228"/>
                  <a:pt x="1947700" y="42390"/>
                </a:cubicBezTo>
                <a:cubicBezTo>
                  <a:pt x="1571484" y="-161448"/>
                  <a:pt x="617224" y="417342"/>
                  <a:pt x="307586" y="768104"/>
                </a:cubicBezTo>
                <a:cubicBezTo>
                  <a:pt x="-2052" y="1118866"/>
                  <a:pt x="118900" y="1614771"/>
                  <a:pt x="89872" y="2146961"/>
                </a:cubicBezTo>
                <a:cubicBezTo>
                  <a:pt x="60844" y="2679151"/>
                  <a:pt x="-120585" y="3467761"/>
                  <a:pt x="133415" y="3961247"/>
                </a:cubicBezTo>
                <a:cubicBezTo>
                  <a:pt x="387415" y="4454733"/>
                  <a:pt x="820425" y="4861133"/>
                  <a:pt x="1613872" y="5107876"/>
                </a:cubicBezTo>
                <a:cubicBezTo>
                  <a:pt x="2407319" y="5354619"/>
                  <a:pt x="4110329" y="5671514"/>
                  <a:pt x="4894100" y="5441704"/>
                </a:cubicBezTo>
                <a:cubicBezTo>
                  <a:pt x="5677871" y="5211894"/>
                  <a:pt x="6040729" y="4343456"/>
                  <a:pt x="6316500" y="3729018"/>
                </a:cubicBezTo>
                <a:cubicBezTo>
                  <a:pt x="6592272" y="3114580"/>
                  <a:pt x="6633396" y="2175990"/>
                  <a:pt x="6548729" y="1755076"/>
                </a:cubicBezTo>
                <a:cubicBezTo>
                  <a:pt x="6464062" y="1334162"/>
                  <a:pt x="6055243" y="1140638"/>
                  <a:pt x="5808500" y="1203533"/>
                </a:cubicBezTo>
                <a:cubicBezTo>
                  <a:pt x="5561757" y="1266428"/>
                  <a:pt x="5351301" y="1733304"/>
                  <a:pt x="5068272" y="2132447"/>
                </a:cubicBezTo>
                <a:cubicBezTo>
                  <a:pt x="4785244" y="2531590"/>
                  <a:pt x="4468348" y="3371000"/>
                  <a:pt x="4110329" y="3598390"/>
                </a:cubicBezTo>
                <a:cubicBezTo>
                  <a:pt x="3752310" y="3825780"/>
                  <a:pt x="3212862" y="3600809"/>
                  <a:pt x="2920157" y="3496790"/>
                </a:cubicBezTo>
                <a:cubicBezTo>
                  <a:pt x="2627452" y="3392771"/>
                  <a:pt x="2310557" y="3213762"/>
                  <a:pt x="2354100" y="2974276"/>
                </a:cubicBezTo>
                <a:cubicBezTo>
                  <a:pt x="2412157" y="2734790"/>
                  <a:pt x="2502316" y="2617265"/>
                  <a:pt x="2564883" y="1991135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821023" y="3092897"/>
            <a:ext cx="1881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konkav</a:t>
            </a:r>
            <a:endParaRPr lang="de-DE" sz="4000" b="1" dirty="0"/>
          </a:p>
        </p:txBody>
      </p:sp>
      <p:sp>
        <p:nvSpPr>
          <p:cNvPr id="4" name="Ellipse 3"/>
          <p:cNvSpPr/>
          <p:nvPr/>
        </p:nvSpPr>
        <p:spPr>
          <a:xfrm>
            <a:off x="1979350" y="225113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1672273" y="1940769"/>
            <a:ext cx="111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x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187262" y="4623153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068144" y="4117443"/>
            <a:ext cx="1159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y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1242434" y="2332290"/>
            <a:ext cx="2321044" cy="2406653"/>
          </a:xfrm>
          <a:custGeom>
            <a:avLst/>
            <a:gdLst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815772 w 3295827"/>
              <a:gd name="connsiteY13" fmla="*/ 6241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641600 w 3295827"/>
              <a:gd name="connsiteY12" fmla="*/ 1001486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  <a:gd name="connsiteX0" fmla="*/ 1162920 w 4458747"/>
              <a:gd name="connsiteY0" fmla="*/ 3686628 h 3800385"/>
              <a:gd name="connsiteX1" fmla="*/ 1525778 w 4458747"/>
              <a:gd name="connsiteY1" fmla="*/ 2656113 h 3800385"/>
              <a:gd name="connsiteX2" fmla="*/ 1888635 w 4458747"/>
              <a:gd name="connsiteY2" fmla="*/ 2278742 h 3800385"/>
              <a:gd name="connsiteX3" fmla="*/ 2454692 w 4458747"/>
              <a:gd name="connsiteY3" fmla="*/ 2133599 h 3800385"/>
              <a:gd name="connsiteX4" fmla="*/ 2933663 w 4458747"/>
              <a:gd name="connsiteY4" fmla="*/ 2293256 h 3800385"/>
              <a:gd name="connsiteX5" fmla="*/ 3340063 w 4458747"/>
              <a:gd name="connsiteY5" fmla="*/ 2583542 h 3800385"/>
              <a:gd name="connsiteX6" fmla="*/ 4254463 w 4458747"/>
              <a:gd name="connsiteY6" fmla="*/ 2960913 h 3800385"/>
              <a:gd name="connsiteX7" fmla="*/ 4457663 w 4458747"/>
              <a:gd name="connsiteY7" fmla="*/ 3352799 h 3800385"/>
              <a:gd name="connsiteX8" fmla="*/ 4312520 w 4458747"/>
              <a:gd name="connsiteY8" fmla="*/ 3715656 h 3800385"/>
              <a:gd name="connsiteX9" fmla="*/ 3862578 w 4458747"/>
              <a:gd name="connsiteY9" fmla="*/ 3788228 h 3800385"/>
              <a:gd name="connsiteX10" fmla="*/ 3659378 w 4458747"/>
              <a:gd name="connsiteY10" fmla="*/ 3526971 h 3800385"/>
              <a:gd name="connsiteX11" fmla="*/ 3775492 w 4458747"/>
              <a:gd name="connsiteY11" fmla="*/ 3077028 h 3800385"/>
              <a:gd name="connsiteX12" fmla="*/ 3804520 w 4458747"/>
              <a:gd name="connsiteY12" fmla="*/ 2801257 h 3800385"/>
              <a:gd name="connsiteX13" fmla="*/ 3862578 w 4458747"/>
              <a:gd name="connsiteY13" fmla="*/ 2322285 h 3800385"/>
              <a:gd name="connsiteX14" fmla="*/ 1778 w 4458747"/>
              <a:gd name="connsiteY14" fmla="*/ 0 h 3800385"/>
              <a:gd name="connsiteX0" fmla="*/ 1946404 w 5242231"/>
              <a:gd name="connsiteY0" fmla="*/ 1553100 h 1666857"/>
              <a:gd name="connsiteX1" fmla="*/ 2309262 w 5242231"/>
              <a:gd name="connsiteY1" fmla="*/ 522585 h 1666857"/>
              <a:gd name="connsiteX2" fmla="*/ 2672119 w 5242231"/>
              <a:gd name="connsiteY2" fmla="*/ 145214 h 1666857"/>
              <a:gd name="connsiteX3" fmla="*/ 3238176 w 5242231"/>
              <a:gd name="connsiteY3" fmla="*/ 71 h 1666857"/>
              <a:gd name="connsiteX4" fmla="*/ 3717147 w 5242231"/>
              <a:gd name="connsiteY4" fmla="*/ 159728 h 1666857"/>
              <a:gd name="connsiteX5" fmla="*/ 4123547 w 5242231"/>
              <a:gd name="connsiteY5" fmla="*/ 450014 h 1666857"/>
              <a:gd name="connsiteX6" fmla="*/ 5037947 w 5242231"/>
              <a:gd name="connsiteY6" fmla="*/ 827385 h 1666857"/>
              <a:gd name="connsiteX7" fmla="*/ 5241147 w 5242231"/>
              <a:gd name="connsiteY7" fmla="*/ 1219271 h 1666857"/>
              <a:gd name="connsiteX8" fmla="*/ 5096004 w 5242231"/>
              <a:gd name="connsiteY8" fmla="*/ 1582128 h 1666857"/>
              <a:gd name="connsiteX9" fmla="*/ 4646062 w 5242231"/>
              <a:gd name="connsiteY9" fmla="*/ 1654700 h 1666857"/>
              <a:gd name="connsiteX10" fmla="*/ 4442862 w 5242231"/>
              <a:gd name="connsiteY10" fmla="*/ 1393443 h 1666857"/>
              <a:gd name="connsiteX11" fmla="*/ 4558976 w 5242231"/>
              <a:gd name="connsiteY11" fmla="*/ 943500 h 1666857"/>
              <a:gd name="connsiteX12" fmla="*/ 4588004 w 5242231"/>
              <a:gd name="connsiteY12" fmla="*/ 667729 h 1666857"/>
              <a:gd name="connsiteX13" fmla="*/ 4646062 w 5242231"/>
              <a:gd name="connsiteY13" fmla="*/ 188757 h 1666857"/>
              <a:gd name="connsiteX14" fmla="*/ 1490 w 5242231"/>
              <a:gd name="connsiteY14" fmla="*/ 275844 h 1666857"/>
              <a:gd name="connsiteX0" fmla="*/ 1944914 w 5240741"/>
              <a:gd name="connsiteY0" fmla="*/ 1553100 h 1666857"/>
              <a:gd name="connsiteX1" fmla="*/ 2307772 w 5240741"/>
              <a:gd name="connsiteY1" fmla="*/ 522585 h 1666857"/>
              <a:gd name="connsiteX2" fmla="*/ 2670629 w 5240741"/>
              <a:gd name="connsiteY2" fmla="*/ 145214 h 1666857"/>
              <a:gd name="connsiteX3" fmla="*/ 3236686 w 5240741"/>
              <a:gd name="connsiteY3" fmla="*/ 71 h 1666857"/>
              <a:gd name="connsiteX4" fmla="*/ 3715657 w 5240741"/>
              <a:gd name="connsiteY4" fmla="*/ 159728 h 1666857"/>
              <a:gd name="connsiteX5" fmla="*/ 4122057 w 5240741"/>
              <a:gd name="connsiteY5" fmla="*/ 450014 h 1666857"/>
              <a:gd name="connsiteX6" fmla="*/ 5036457 w 5240741"/>
              <a:gd name="connsiteY6" fmla="*/ 827385 h 1666857"/>
              <a:gd name="connsiteX7" fmla="*/ 5239657 w 5240741"/>
              <a:gd name="connsiteY7" fmla="*/ 1219271 h 1666857"/>
              <a:gd name="connsiteX8" fmla="*/ 5094514 w 5240741"/>
              <a:gd name="connsiteY8" fmla="*/ 1582128 h 1666857"/>
              <a:gd name="connsiteX9" fmla="*/ 4644572 w 5240741"/>
              <a:gd name="connsiteY9" fmla="*/ 1654700 h 1666857"/>
              <a:gd name="connsiteX10" fmla="*/ 4441372 w 5240741"/>
              <a:gd name="connsiteY10" fmla="*/ 1393443 h 1666857"/>
              <a:gd name="connsiteX11" fmla="*/ 4557486 w 5240741"/>
              <a:gd name="connsiteY11" fmla="*/ 943500 h 1666857"/>
              <a:gd name="connsiteX12" fmla="*/ 4586514 w 5240741"/>
              <a:gd name="connsiteY12" fmla="*/ 667729 h 1666857"/>
              <a:gd name="connsiteX13" fmla="*/ 4644572 w 5240741"/>
              <a:gd name="connsiteY13" fmla="*/ 188757 h 1666857"/>
              <a:gd name="connsiteX14" fmla="*/ 0 w 5240741"/>
              <a:gd name="connsiteY14" fmla="*/ 275844 h 1666857"/>
              <a:gd name="connsiteX0" fmla="*/ 1944914 w 5240741"/>
              <a:gd name="connsiteY0" fmla="*/ 1566004 h 1679761"/>
              <a:gd name="connsiteX1" fmla="*/ 2307772 w 5240741"/>
              <a:gd name="connsiteY1" fmla="*/ 535489 h 1679761"/>
              <a:gd name="connsiteX2" fmla="*/ 2670629 w 5240741"/>
              <a:gd name="connsiteY2" fmla="*/ 158118 h 1679761"/>
              <a:gd name="connsiteX3" fmla="*/ 3236686 w 5240741"/>
              <a:gd name="connsiteY3" fmla="*/ 12975 h 1679761"/>
              <a:gd name="connsiteX4" fmla="*/ 4122057 w 5240741"/>
              <a:gd name="connsiteY4" fmla="*/ 462918 h 1679761"/>
              <a:gd name="connsiteX5" fmla="*/ 5036457 w 5240741"/>
              <a:gd name="connsiteY5" fmla="*/ 840289 h 1679761"/>
              <a:gd name="connsiteX6" fmla="*/ 5239657 w 5240741"/>
              <a:gd name="connsiteY6" fmla="*/ 1232175 h 1679761"/>
              <a:gd name="connsiteX7" fmla="*/ 5094514 w 5240741"/>
              <a:gd name="connsiteY7" fmla="*/ 1595032 h 1679761"/>
              <a:gd name="connsiteX8" fmla="*/ 4644572 w 5240741"/>
              <a:gd name="connsiteY8" fmla="*/ 1667604 h 1679761"/>
              <a:gd name="connsiteX9" fmla="*/ 4441372 w 5240741"/>
              <a:gd name="connsiteY9" fmla="*/ 1406347 h 1679761"/>
              <a:gd name="connsiteX10" fmla="*/ 4557486 w 5240741"/>
              <a:gd name="connsiteY10" fmla="*/ 956404 h 1679761"/>
              <a:gd name="connsiteX11" fmla="*/ 4586514 w 5240741"/>
              <a:gd name="connsiteY11" fmla="*/ 680633 h 1679761"/>
              <a:gd name="connsiteX12" fmla="*/ 4644572 w 5240741"/>
              <a:gd name="connsiteY12" fmla="*/ 201661 h 1679761"/>
              <a:gd name="connsiteX13" fmla="*/ 0 w 5240741"/>
              <a:gd name="connsiteY13" fmla="*/ 288748 h 1679761"/>
              <a:gd name="connsiteX0" fmla="*/ 1944914 w 5240741"/>
              <a:gd name="connsiteY0" fmla="*/ 1566004 h 1679761"/>
              <a:gd name="connsiteX1" fmla="*/ 2307772 w 5240741"/>
              <a:gd name="connsiteY1" fmla="*/ 535489 h 1679761"/>
              <a:gd name="connsiteX2" fmla="*/ 2670629 w 5240741"/>
              <a:gd name="connsiteY2" fmla="*/ 158118 h 1679761"/>
              <a:gd name="connsiteX3" fmla="*/ 3236686 w 5240741"/>
              <a:gd name="connsiteY3" fmla="*/ 12975 h 1679761"/>
              <a:gd name="connsiteX4" fmla="*/ 4122057 w 5240741"/>
              <a:gd name="connsiteY4" fmla="*/ 462918 h 1679761"/>
              <a:gd name="connsiteX5" fmla="*/ 5036457 w 5240741"/>
              <a:gd name="connsiteY5" fmla="*/ 840289 h 1679761"/>
              <a:gd name="connsiteX6" fmla="*/ 5239657 w 5240741"/>
              <a:gd name="connsiteY6" fmla="*/ 1232175 h 1679761"/>
              <a:gd name="connsiteX7" fmla="*/ 5094514 w 5240741"/>
              <a:gd name="connsiteY7" fmla="*/ 1595032 h 1679761"/>
              <a:gd name="connsiteX8" fmla="*/ 4644572 w 5240741"/>
              <a:gd name="connsiteY8" fmla="*/ 1667604 h 1679761"/>
              <a:gd name="connsiteX9" fmla="*/ 4441372 w 5240741"/>
              <a:gd name="connsiteY9" fmla="*/ 1406347 h 1679761"/>
              <a:gd name="connsiteX10" fmla="*/ 4557486 w 5240741"/>
              <a:gd name="connsiteY10" fmla="*/ 956404 h 1679761"/>
              <a:gd name="connsiteX11" fmla="*/ 4586514 w 5240741"/>
              <a:gd name="connsiteY11" fmla="*/ 680633 h 1679761"/>
              <a:gd name="connsiteX12" fmla="*/ 1306286 w 5240741"/>
              <a:gd name="connsiteY12" fmla="*/ 230690 h 1679761"/>
              <a:gd name="connsiteX13" fmla="*/ 0 w 5240741"/>
              <a:gd name="connsiteY13" fmla="*/ 288748 h 1679761"/>
              <a:gd name="connsiteX0" fmla="*/ 1944914 w 5240741"/>
              <a:gd name="connsiteY0" fmla="*/ 1566004 h 1679761"/>
              <a:gd name="connsiteX1" fmla="*/ 2307772 w 5240741"/>
              <a:gd name="connsiteY1" fmla="*/ 535489 h 1679761"/>
              <a:gd name="connsiteX2" fmla="*/ 2670629 w 5240741"/>
              <a:gd name="connsiteY2" fmla="*/ 158118 h 1679761"/>
              <a:gd name="connsiteX3" fmla="*/ 3236686 w 5240741"/>
              <a:gd name="connsiteY3" fmla="*/ 12975 h 1679761"/>
              <a:gd name="connsiteX4" fmla="*/ 4122057 w 5240741"/>
              <a:gd name="connsiteY4" fmla="*/ 462918 h 1679761"/>
              <a:gd name="connsiteX5" fmla="*/ 5036457 w 5240741"/>
              <a:gd name="connsiteY5" fmla="*/ 840289 h 1679761"/>
              <a:gd name="connsiteX6" fmla="*/ 5239657 w 5240741"/>
              <a:gd name="connsiteY6" fmla="*/ 1232175 h 1679761"/>
              <a:gd name="connsiteX7" fmla="*/ 5094514 w 5240741"/>
              <a:gd name="connsiteY7" fmla="*/ 1595032 h 1679761"/>
              <a:gd name="connsiteX8" fmla="*/ 4644572 w 5240741"/>
              <a:gd name="connsiteY8" fmla="*/ 1667604 h 1679761"/>
              <a:gd name="connsiteX9" fmla="*/ 4441372 w 5240741"/>
              <a:gd name="connsiteY9" fmla="*/ 1406347 h 1679761"/>
              <a:gd name="connsiteX10" fmla="*/ 4557486 w 5240741"/>
              <a:gd name="connsiteY10" fmla="*/ 956404 h 1679761"/>
              <a:gd name="connsiteX11" fmla="*/ 4586514 w 5240741"/>
              <a:gd name="connsiteY11" fmla="*/ 680633 h 1679761"/>
              <a:gd name="connsiteX12" fmla="*/ 1306286 w 5240741"/>
              <a:gd name="connsiteY12" fmla="*/ 230690 h 1679761"/>
              <a:gd name="connsiteX13" fmla="*/ 0 w 5240741"/>
              <a:gd name="connsiteY13" fmla="*/ 288748 h 1679761"/>
              <a:gd name="connsiteX0" fmla="*/ 1944914 w 5240741"/>
              <a:gd name="connsiteY0" fmla="*/ 2203718 h 2317475"/>
              <a:gd name="connsiteX1" fmla="*/ 2307772 w 5240741"/>
              <a:gd name="connsiteY1" fmla="*/ 1173203 h 2317475"/>
              <a:gd name="connsiteX2" fmla="*/ 2670629 w 5240741"/>
              <a:gd name="connsiteY2" fmla="*/ 795832 h 2317475"/>
              <a:gd name="connsiteX3" fmla="*/ 3236686 w 5240741"/>
              <a:gd name="connsiteY3" fmla="*/ 650689 h 2317475"/>
              <a:gd name="connsiteX4" fmla="*/ 4122057 w 5240741"/>
              <a:gd name="connsiteY4" fmla="*/ 1100632 h 2317475"/>
              <a:gd name="connsiteX5" fmla="*/ 5036457 w 5240741"/>
              <a:gd name="connsiteY5" fmla="*/ 1478003 h 2317475"/>
              <a:gd name="connsiteX6" fmla="*/ 5239657 w 5240741"/>
              <a:gd name="connsiteY6" fmla="*/ 1869889 h 2317475"/>
              <a:gd name="connsiteX7" fmla="*/ 5094514 w 5240741"/>
              <a:gd name="connsiteY7" fmla="*/ 2232746 h 2317475"/>
              <a:gd name="connsiteX8" fmla="*/ 4644572 w 5240741"/>
              <a:gd name="connsiteY8" fmla="*/ 2305318 h 2317475"/>
              <a:gd name="connsiteX9" fmla="*/ 4441372 w 5240741"/>
              <a:gd name="connsiteY9" fmla="*/ 2044061 h 2317475"/>
              <a:gd name="connsiteX10" fmla="*/ 4557486 w 5240741"/>
              <a:gd name="connsiteY10" fmla="*/ 1594118 h 2317475"/>
              <a:gd name="connsiteX11" fmla="*/ 2235200 w 5240741"/>
              <a:gd name="connsiteY11" fmla="*/ 12062 h 2317475"/>
              <a:gd name="connsiteX12" fmla="*/ 1306286 w 5240741"/>
              <a:gd name="connsiteY12" fmla="*/ 868404 h 2317475"/>
              <a:gd name="connsiteX13" fmla="*/ 0 w 5240741"/>
              <a:gd name="connsiteY13" fmla="*/ 926462 h 2317475"/>
              <a:gd name="connsiteX0" fmla="*/ 1944914 w 5240741"/>
              <a:gd name="connsiteY0" fmla="*/ 2553802 h 2667559"/>
              <a:gd name="connsiteX1" fmla="*/ 2307772 w 5240741"/>
              <a:gd name="connsiteY1" fmla="*/ 1523287 h 2667559"/>
              <a:gd name="connsiteX2" fmla="*/ 2670629 w 5240741"/>
              <a:gd name="connsiteY2" fmla="*/ 1145916 h 2667559"/>
              <a:gd name="connsiteX3" fmla="*/ 3236686 w 5240741"/>
              <a:gd name="connsiteY3" fmla="*/ 1000773 h 2667559"/>
              <a:gd name="connsiteX4" fmla="*/ 4673600 w 5240741"/>
              <a:gd name="connsiteY4" fmla="*/ 13802 h 2667559"/>
              <a:gd name="connsiteX5" fmla="*/ 5036457 w 5240741"/>
              <a:gd name="connsiteY5" fmla="*/ 1828087 h 2667559"/>
              <a:gd name="connsiteX6" fmla="*/ 5239657 w 5240741"/>
              <a:gd name="connsiteY6" fmla="*/ 2219973 h 2667559"/>
              <a:gd name="connsiteX7" fmla="*/ 5094514 w 5240741"/>
              <a:gd name="connsiteY7" fmla="*/ 2582830 h 2667559"/>
              <a:gd name="connsiteX8" fmla="*/ 4644572 w 5240741"/>
              <a:gd name="connsiteY8" fmla="*/ 2655402 h 2667559"/>
              <a:gd name="connsiteX9" fmla="*/ 4441372 w 5240741"/>
              <a:gd name="connsiteY9" fmla="*/ 2394145 h 2667559"/>
              <a:gd name="connsiteX10" fmla="*/ 4557486 w 5240741"/>
              <a:gd name="connsiteY10" fmla="*/ 1944202 h 2667559"/>
              <a:gd name="connsiteX11" fmla="*/ 2235200 w 5240741"/>
              <a:gd name="connsiteY11" fmla="*/ 362146 h 2667559"/>
              <a:gd name="connsiteX12" fmla="*/ 1306286 w 5240741"/>
              <a:gd name="connsiteY12" fmla="*/ 1218488 h 2667559"/>
              <a:gd name="connsiteX13" fmla="*/ 0 w 5240741"/>
              <a:gd name="connsiteY13" fmla="*/ 1276546 h 2667559"/>
              <a:gd name="connsiteX0" fmla="*/ 1944914 w 5240741"/>
              <a:gd name="connsiteY0" fmla="*/ 3246746 h 3411480"/>
              <a:gd name="connsiteX1" fmla="*/ 2307772 w 5240741"/>
              <a:gd name="connsiteY1" fmla="*/ 2216231 h 3411480"/>
              <a:gd name="connsiteX2" fmla="*/ 2670629 w 5240741"/>
              <a:gd name="connsiteY2" fmla="*/ 1838860 h 3411480"/>
              <a:gd name="connsiteX3" fmla="*/ 3236686 w 5240741"/>
              <a:gd name="connsiteY3" fmla="*/ 1693717 h 3411480"/>
              <a:gd name="connsiteX4" fmla="*/ 4673600 w 5240741"/>
              <a:gd name="connsiteY4" fmla="*/ 706746 h 3411480"/>
              <a:gd name="connsiteX5" fmla="*/ 5036457 w 5240741"/>
              <a:gd name="connsiteY5" fmla="*/ 2521031 h 3411480"/>
              <a:gd name="connsiteX6" fmla="*/ 5239657 w 5240741"/>
              <a:gd name="connsiteY6" fmla="*/ 2912917 h 3411480"/>
              <a:gd name="connsiteX7" fmla="*/ 5094514 w 5240741"/>
              <a:gd name="connsiteY7" fmla="*/ 3275774 h 3411480"/>
              <a:gd name="connsiteX8" fmla="*/ 4644572 w 5240741"/>
              <a:gd name="connsiteY8" fmla="*/ 3348346 h 3411480"/>
              <a:gd name="connsiteX9" fmla="*/ 4441372 w 5240741"/>
              <a:gd name="connsiteY9" fmla="*/ 3087089 h 3411480"/>
              <a:gd name="connsiteX10" fmla="*/ 2220686 w 5240741"/>
              <a:gd name="connsiteY10" fmla="*/ 68118 h 3411480"/>
              <a:gd name="connsiteX11" fmla="*/ 2235200 w 5240741"/>
              <a:gd name="connsiteY11" fmla="*/ 1055090 h 3411480"/>
              <a:gd name="connsiteX12" fmla="*/ 1306286 w 5240741"/>
              <a:gd name="connsiteY12" fmla="*/ 1911432 h 3411480"/>
              <a:gd name="connsiteX13" fmla="*/ 0 w 5240741"/>
              <a:gd name="connsiteY13" fmla="*/ 1969490 h 3411480"/>
              <a:gd name="connsiteX0" fmla="*/ 1944914 w 5240741"/>
              <a:gd name="connsiteY0" fmla="*/ 3260563 h 3597165"/>
              <a:gd name="connsiteX1" fmla="*/ 2307772 w 5240741"/>
              <a:gd name="connsiteY1" fmla="*/ 2230048 h 3597165"/>
              <a:gd name="connsiteX2" fmla="*/ 2670629 w 5240741"/>
              <a:gd name="connsiteY2" fmla="*/ 1852677 h 3597165"/>
              <a:gd name="connsiteX3" fmla="*/ 3236686 w 5240741"/>
              <a:gd name="connsiteY3" fmla="*/ 1707534 h 3597165"/>
              <a:gd name="connsiteX4" fmla="*/ 4673600 w 5240741"/>
              <a:gd name="connsiteY4" fmla="*/ 720563 h 3597165"/>
              <a:gd name="connsiteX5" fmla="*/ 5036457 w 5240741"/>
              <a:gd name="connsiteY5" fmla="*/ 2534848 h 3597165"/>
              <a:gd name="connsiteX6" fmla="*/ 5239657 w 5240741"/>
              <a:gd name="connsiteY6" fmla="*/ 2926734 h 3597165"/>
              <a:gd name="connsiteX7" fmla="*/ 5094514 w 5240741"/>
              <a:gd name="connsiteY7" fmla="*/ 3289591 h 3597165"/>
              <a:gd name="connsiteX8" fmla="*/ 4644572 w 5240741"/>
              <a:gd name="connsiteY8" fmla="*/ 3362163 h 3597165"/>
              <a:gd name="connsiteX9" fmla="*/ 2220686 w 5240741"/>
              <a:gd name="connsiteY9" fmla="*/ 81935 h 3597165"/>
              <a:gd name="connsiteX10" fmla="*/ 2235200 w 5240741"/>
              <a:gd name="connsiteY10" fmla="*/ 1068907 h 3597165"/>
              <a:gd name="connsiteX11" fmla="*/ 1306286 w 5240741"/>
              <a:gd name="connsiteY11" fmla="*/ 1925249 h 3597165"/>
              <a:gd name="connsiteX12" fmla="*/ 0 w 5240741"/>
              <a:gd name="connsiteY12" fmla="*/ 1983307 h 3597165"/>
              <a:gd name="connsiteX0" fmla="*/ 1944914 w 5366069"/>
              <a:gd name="connsiteY0" fmla="*/ 3256666 h 3446773"/>
              <a:gd name="connsiteX1" fmla="*/ 2307772 w 5366069"/>
              <a:gd name="connsiteY1" fmla="*/ 2226151 h 3446773"/>
              <a:gd name="connsiteX2" fmla="*/ 2670629 w 5366069"/>
              <a:gd name="connsiteY2" fmla="*/ 1848780 h 3446773"/>
              <a:gd name="connsiteX3" fmla="*/ 3236686 w 5366069"/>
              <a:gd name="connsiteY3" fmla="*/ 1703637 h 3446773"/>
              <a:gd name="connsiteX4" fmla="*/ 4673600 w 5366069"/>
              <a:gd name="connsiteY4" fmla="*/ 716666 h 3446773"/>
              <a:gd name="connsiteX5" fmla="*/ 5036457 w 5366069"/>
              <a:gd name="connsiteY5" fmla="*/ 2530951 h 3446773"/>
              <a:gd name="connsiteX6" fmla="*/ 5239657 w 5366069"/>
              <a:gd name="connsiteY6" fmla="*/ 2922837 h 3446773"/>
              <a:gd name="connsiteX7" fmla="*/ 5094514 w 5366069"/>
              <a:gd name="connsiteY7" fmla="*/ 3285694 h 3446773"/>
              <a:gd name="connsiteX8" fmla="*/ 2220686 w 5366069"/>
              <a:gd name="connsiteY8" fmla="*/ 78038 h 3446773"/>
              <a:gd name="connsiteX9" fmla="*/ 2235200 w 5366069"/>
              <a:gd name="connsiteY9" fmla="*/ 1065010 h 3446773"/>
              <a:gd name="connsiteX10" fmla="*/ 1306286 w 5366069"/>
              <a:gd name="connsiteY10" fmla="*/ 1921352 h 3446773"/>
              <a:gd name="connsiteX11" fmla="*/ 0 w 5366069"/>
              <a:gd name="connsiteY11" fmla="*/ 1979410 h 3446773"/>
              <a:gd name="connsiteX0" fmla="*/ 1944914 w 5421128"/>
              <a:gd name="connsiteY0" fmla="*/ 3237900 h 3237900"/>
              <a:gd name="connsiteX1" fmla="*/ 2307772 w 5421128"/>
              <a:gd name="connsiteY1" fmla="*/ 2207385 h 3237900"/>
              <a:gd name="connsiteX2" fmla="*/ 2670629 w 5421128"/>
              <a:gd name="connsiteY2" fmla="*/ 1830014 h 3237900"/>
              <a:gd name="connsiteX3" fmla="*/ 3236686 w 5421128"/>
              <a:gd name="connsiteY3" fmla="*/ 1684871 h 3237900"/>
              <a:gd name="connsiteX4" fmla="*/ 4673600 w 5421128"/>
              <a:gd name="connsiteY4" fmla="*/ 697900 h 3237900"/>
              <a:gd name="connsiteX5" fmla="*/ 5036457 w 5421128"/>
              <a:gd name="connsiteY5" fmla="*/ 2512185 h 3237900"/>
              <a:gd name="connsiteX6" fmla="*/ 5239657 w 5421128"/>
              <a:gd name="connsiteY6" fmla="*/ 2904071 h 3237900"/>
              <a:gd name="connsiteX7" fmla="*/ 2220686 w 5421128"/>
              <a:gd name="connsiteY7" fmla="*/ 59272 h 3237900"/>
              <a:gd name="connsiteX8" fmla="*/ 2235200 w 5421128"/>
              <a:gd name="connsiteY8" fmla="*/ 1046244 h 3237900"/>
              <a:gd name="connsiteX9" fmla="*/ 1306286 w 5421128"/>
              <a:gd name="connsiteY9" fmla="*/ 1902586 h 3237900"/>
              <a:gd name="connsiteX10" fmla="*/ 0 w 5421128"/>
              <a:gd name="connsiteY10" fmla="*/ 1960644 h 3237900"/>
              <a:gd name="connsiteX0" fmla="*/ 1944914 w 5195867"/>
              <a:gd name="connsiteY0" fmla="*/ 3219280 h 3219280"/>
              <a:gd name="connsiteX1" fmla="*/ 2307772 w 5195867"/>
              <a:gd name="connsiteY1" fmla="*/ 2188765 h 3219280"/>
              <a:gd name="connsiteX2" fmla="*/ 2670629 w 5195867"/>
              <a:gd name="connsiteY2" fmla="*/ 1811394 h 3219280"/>
              <a:gd name="connsiteX3" fmla="*/ 3236686 w 5195867"/>
              <a:gd name="connsiteY3" fmla="*/ 1666251 h 3219280"/>
              <a:gd name="connsiteX4" fmla="*/ 4673600 w 5195867"/>
              <a:gd name="connsiteY4" fmla="*/ 679280 h 3219280"/>
              <a:gd name="connsiteX5" fmla="*/ 5036457 w 5195867"/>
              <a:gd name="connsiteY5" fmla="*/ 2493565 h 3219280"/>
              <a:gd name="connsiteX6" fmla="*/ 2220686 w 5195867"/>
              <a:gd name="connsiteY6" fmla="*/ 40652 h 3219280"/>
              <a:gd name="connsiteX7" fmla="*/ 2235200 w 5195867"/>
              <a:gd name="connsiteY7" fmla="*/ 1027624 h 3219280"/>
              <a:gd name="connsiteX8" fmla="*/ 1306286 w 5195867"/>
              <a:gd name="connsiteY8" fmla="*/ 1883966 h 3219280"/>
              <a:gd name="connsiteX9" fmla="*/ 0 w 5195867"/>
              <a:gd name="connsiteY9" fmla="*/ 1942024 h 3219280"/>
              <a:gd name="connsiteX0" fmla="*/ 1944914 w 4689037"/>
              <a:gd name="connsiteY0" fmla="*/ 3184000 h 3184000"/>
              <a:gd name="connsiteX1" fmla="*/ 2307772 w 4689037"/>
              <a:gd name="connsiteY1" fmla="*/ 2153485 h 3184000"/>
              <a:gd name="connsiteX2" fmla="*/ 2670629 w 4689037"/>
              <a:gd name="connsiteY2" fmla="*/ 1776114 h 3184000"/>
              <a:gd name="connsiteX3" fmla="*/ 3236686 w 4689037"/>
              <a:gd name="connsiteY3" fmla="*/ 1630971 h 3184000"/>
              <a:gd name="connsiteX4" fmla="*/ 4673600 w 4689037"/>
              <a:gd name="connsiteY4" fmla="*/ 644000 h 3184000"/>
              <a:gd name="connsiteX5" fmla="*/ 2220686 w 4689037"/>
              <a:gd name="connsiteY5" fmla="*/ 5372 h 3184000"/>
              <a:gd name="connsiteX6" fmla="*/ 2235200 w 4689037"/>
              <a:gd name="connsiteY6" fmla="*/ 992344 h 3184000"/>
              <a:gd name="connsiteX7" fmla="*/ 1306286 w 4689037"/>
              <a:gd name="connsiteY7" fmla="*/ 1848686 h 3184000"/>
              <a:gd name="connsiteX8" fmla="*/ 0 w 4689037"/>
              <a:gd name="connsiteY8" fmla="*/ 1906744 h 3184000"/>
              <a:gd name="connsiteX0" fmla="*/ 1944914 w 3244491"/>
              <a:gd name="connsiteY0" fmla="*/ 3188459 h 3188459"/>
              <a:gd name="connsiteX1" fmla="*/ 2307772 w 3244491"/>
              <a:gd name="connsiteY1" fmla="*/ 2157944 h 3188459"/>
              <a:gd name="connsiteX2" fmla="*/ 2670629 w 3244491"/>
              <a:gd name="connsiteY2" fmla="*/ 1780573 h 3188459"/>
              <a:gd name="connsiteX3" fmla="*/ 3236686 w 3244491"/>
              <a:gd name="connsiteY3" fmla="*/ 1635430 h 3188459"/>
              <a:gd name="connsiteX4" fmla="*/ 2220686 w 3244491"/>
              <a:gd name="connsiteY4" fmla="*/ 9831 h 3188459"/>
              <a:gd name="connsiteX5" fmla="*/ 2235200 w 3244491"/>
              <a:gd name="connsiteY5" fmla="*/ 996803 h 3188459"/>
              <a:gd name="connsiteX6" fmla="*/ 1306286 w 3244491"/>
              <a:gd name="connsiteY6" fmla="*/ 1853145 h 3188459"/>
              <a:gd name="connsiteX7" fmla="*/ 0 w 3244491"/>
              <a:gd name="connsiteY7" fmla="*/ 1911203 h 3188459"/>
              <a:gd name="connsiteX0" fmla="*/ 1944914 w 2671220"/>
              <a:gd name="connsiteY0" fmla="*/ 3192754 h 3192754"/>
              <a:gd name="connsiteX1" fmla="*/ 2307772 w 2671220"/>
              <a:gd name="connsiteY1" fmla="*/ 2162239 h 3192754"/>
              <a:gd name="connsiteX2" fmla="*/ 2670629 w 2671220"/>
              <a:gd name="connsiteY2" fmla="*/ 1784868 h 3192754"/>
              <a:gd name="connsiteX3" fmla="*/ 2220686 w 2671220"/>
              <a:gd name="connsiteY3" fmla="*/ 14126 h 3192754"/>
              <a:gd name="connsiteX4" fmla="*/ 2235200 w 2671220"/>
              <a:gd name="connsiteY4" fmla="*/ 1001098 h 3192754"/>
              <a:gd name="connsiteX5" fmla="*/ 1306286 w 2671220"/>
              <a:gd name="connsiteY5" fmla="*/ 1857440 h 3192754"/>
              <a:gd name="connsiteX6" fmla="*/ 0 w 2671220"/>
              <a:gd name="connsiteY6" fmla="*/ 1915498 h 3192754"/>
              <a:gd name="connsiteX0" fmla="*/ 1944914 w 2318145"/>
              <a:gd name="connsiteY0" fmla="*/ 3206323 h 3206323"/>
              <a:gd name="connsiteX1" fmla="*/ 2307772 w 2318145"/>
              <a:gd name="connsiteY1" fmla="*/ 2175808 h 3206323"/>
              <a:gd name="connsiteX2" fmla="*/ 2220686 w 2318145"/>
              <a:gd name="connsiteY2" fmla="*/ 27695 h 3206323"/>
              <a:gd name="connsiteX3" fmla="*/ 2235200 w 2318145"/>
              <a:gd name="connsiteY3" fmla="*/ 1014667 h 3206323"/>
              <a:gd name="connsiteX4" fmla="*/ 1306286 w 2318145"/>
              <a:gd name="connsiteY4" fmla="*/ 1871009 h 3206323"/>
              <a:gd name="connsiteX5" fmla="*/ 0 w 2318145"/>
              <a:gd name="connsiteY5" fmla="*/ 1929067 h 3206323"/>
              <a:gd name="connsiteX0" fmla="*/ 798285 w 2396429"/>
              <a:gd name="connsiteY0" fmla="*/ 37095 h 2651820"/>
              <a:gd name="connsiteX1" fmla="*/ 2307772 w 2396429"/>
              <a:gd name="connsiteY1" fmla="*/ 2649665 h 2651820"/>
              <a:gd name="connsiteX2" fmla="*/ 2220686 w 2396429"/>
              <a:gd name="connsiteY2" fmla="*/ 501552 h 2651820"/>
              <a:gd name="connsiteX3" fmla="*/ 2235200 w 2396429"/>
              <a:gd name="connsiteY3" fmla="*/ 1488524 h 2651820"/>
              <a:gd name="connsiteX4" fmla="*/ 1306286 w 2396429"/>
              <a:gd name="connsiteY4" fmla="*/ 2344866 h 2651820"/>
              <a:gd name="connsiteX5" fmla="*/ 0 w 2396429"/>
              <a:gd name="connsiteY5" fmla="*/ 2402924 h 2651820"/>
              <a:gd name="connsiteX0" fmla="*/ 798285 w 2321044"/>
              <a:gd name="connsiteY0" fmla="*/ 131422 h 2538075"/>
              <a:gd name="connsiteX1" fmla="*/ 1712686 w 2321044"/>
              <a:gd name="connsiteY1" fmla="*/ 436221 h 2538075"/>
              <a:gd name="connsiteX2" fmla="*/ 2220686 w 2321044"/>
              <a:gd name="connsiteY2" fmla="*/ 595879 h 2538075"/>
              <a:gd name="connsiteX3" fmla="*/ 2235200 w 2321044"/>
              <a:gd name="connsiteY3" fmla="*/ 1582851 h 2538075"/>
              <a:gd name="connsiteX4" fmla="*/ 1306286 w 2321044"/>
              <a:gd name="connsiteY4" fmla="*/ 2439193 h 2538075"/>
              <a:gd name="connsiteX5" fmla="*/ 0 w 2321044"/>
              <a:gd name="connsiteY5" fmla="*/ 2497251 h 2538075"/>
              <a:gd name="connsiteX0" fmla="*/ 798285 w 2321044"/>
              <a:gd name="connsiteY0" fmla="*/ 0 h 2406653"/>
              <a:gd name="connsiteX1" fmla="*/ 1712686 w 2321044"/>
              <a:gd name="connsiteY1" fmla="*/ 304799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  <a:gd name="connsiteX0" fmla="*/ 798285 w 2321044"/>
              <a:gd name="connsiteY0" fmla="*/ 0 h 2406653"/>
              <a:gd name="connsiteX1" fmla="*/ 1712686 w 2321044"/>
              <a:gd name="connsiteY1" fmla="*/ 174171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  <a:gd name="connsiteX0" fmla="*/ 798285 w 2321044"/>
              <a:gd name="connsiteY0" fmla="*/ 0 h 2406653"/>
              <a:gd name="connsiteX1" fmla="*/ 1712686 w 2321044"/>
              <a:gd name="connsiteY1" fmla="*/ 174171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  <a:gd name="connsiteX0" fmla="*/ 798285 w 2321044"/>
              <a:gd name="connsiteY0" fmla="*/ 0 h 2406653"/>
              <a:gd name="connsiteX1" fmla="*/ 1712686 w 2321044"/>
              <a:gd name="connsiteY1" fmla="*/ 174171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1044" h="2406653">
                <a:moveTo>
                  <a:pt x="798285" y="0"/>
                </a:moveTo>
                <a:cubicBezTo>
                  <a:pt x="1354667" y="37495"/>
                  <a:pt x="1330477" y="53218"/>
                  <a:pt x="1712686" y="174171"/>
                </a:cubicBezTo>
                <a:cubicBezTo>
                  <a:pt x="2094895" y="295124"/>
                  <a:pt x="2133600" y="251581"/>
                  <a:pt x="2220686" y="464457"/>
                </a:cubicBezTo>
                <a:cubicBezTo>
                  <a:pt x="2307772" y="677333"/>
                  <a:pt x="2387600" y="1144210"/>
                  <a:pt x="2235200" y="1451429"/>
                </a:cubicBezTo>
                <a:cubicBezTo>
                  <a:pt x="2082800" y="1758648"/>
                  <a:pt x="1678819" y="2155371"/>
                  <a:pt x="1306286" y="2307771"/>
                </a:cubicBezTo>
                <a:cubicBezTo>
                  <a:pt x="933753" y="2460171"/>
                  <a:pt x="708781" y="2399696"/>
                  <a:pt x="0" y="2365829"/>
                </a:cubicBezTo>
              </a:path>
            </a:pathLst>
          </a:cu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131430" y="345590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2"/>
                </a:solidFill>
                <a:latin typeface="Lucida Sans Unicode"/>
                <a:cs typeface="Lucida Sans Unicode"/>
              </a:rPr>
              <a:t>γ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4973742" y="747430"/>
            <a:ext cx="3609661" cy="5233136"/>
          </a:xfrm>
          <a:custGeom>
            <a:avLst/>
            <a:gdLst>
              <a:gd name="connsiteX0" fmla="*/ 2472087 w 3609661"/>
              <a:gd name="connsiteY0" fmla="*/ 1836113 h 5233136"/>
              <a:gd name="connsiteX1" fmla="*/ 2385001 w 3609661"/>
              <a:gd name="connsiteY1" fmla="*/ 413713 h 5233136"/>
              <a:gd name="connsiteX2" fmla="*/ 1964087 w 3609661"/>
              <a:gd name="connsiteY2" fmla="*/ 65370 h 5233136"/>
              <a:gd name="connsiteX3" fmla="*/ 1717344 w 3609661"/>
              <a:gd name="connsiteY3" fmla="*/ 195999 h 5233136"/>
              <a:gd name="connsiteX4" fmla="*/ 1412544 w 3609661"/>
              <a:gd name="connsiteY4" fmla="*/ 1937713 h 5233136"/>
              <a:gd name="connsiteX5" fmla="*/ 1136772 w 3609661"/>
              <a:gd name="connsiteY5" fmla="*/ 2039313 h 5233136"/>
              <a:gd name="connsiteX6" fmla="*/ 628772 w 3609661"/>
              <a:gd name="connsiteY6" fmla="*/ 1923199 h 5233136"/>
              <a:gd name="connsiteX7" fmla="*/ 19172 w 3609661"/>
              <a:gd name="connsiteY7" fmla="*/ 2140913 h 5233136"/>
              <a:gd name="connsiteX8" fmla="*/ 193344 w 3609661"/>
              <a:gd name="connsiteY8" fmla="*/ 2823084 h 5233136"/>
              <a:gd name="connsiteX9" fmla="*/ 599744 w 3609661"/>
              <a:gd name="connsiteY9" fmla="*/ 3316570 h 5233136"/>
              <a:gd name="connsiteX10" fmla="*/ 1093229 w 3609661"/>
              <a:gd name="connsiteY10" fmla="*/ 4042284 h 5233136"/>
              <a:gd name="connsiteX11" fmla="*/ 1020658 w 3609661"/>
              <a:gd name="connsiteY11" fmla="*/ 4535770 h 5233136"/>
              <a:gd name="connsiteX12" fmla="*/ 1296429 w 3609661"/>
              <a:gd name="connsiteY12" fmla="*/ 5101827 h 5233136"/>
              <a:gd name="connsiteX13" fmla="*/ 2022144 w 3609661"/>
              <a:gd name="connsiteY13" fmla="*/ 5217941 h 5233136"/>
              <a:gd name="connsiteX14" fmla="*/ 2922029 w 3609661"/>
              <a:gd name="connsiteY14" fmla="*/ 4855084 h 5233136"/>
              <a:gd name="connsiteX15" fmla="*/ 3270372 w 3609661"/>
              <a:gd name="connsiteY15" fmla="*/ 4201941 h 5233136"/>
              <a:gd name="connsiteX16" fmla="*/ 3052658 w 3609661"/>
              <a:gd name="connsiteY16" fmla="*/ 3360113 h 5233136"/>
              <a:gd name="connsiteX17" fmla="*/ 3110715 w 3609661"/>
              <a:gd name="connsiteY17" fmla="*/ 2750513 h 5233136"/>
              <a:gd name="connsiteX18" fmla="*/ 3473572 w 3609661"/>
              <a:gd name="connsiteY18" fmla="*/ 2402170 h 5233136"/>
              <a:gd name="connsiteX19" fmla="*/ 3604201 w 3609661"/>
              <a:gd name="connsiteY19" fmla="*/ 1995770 h 5233136"/>
              <a:gd name="connsiteX20" fmla="*/ 3313915 w 3609661"/>
              <a:gd name="connsiteY20" fmla="*/ 1647427 h 5233136"/>
              <a:gd name="connsiteX21" fmla="*/ 3038144 w 3609661"/>
              <a:gd name="connsiteY21" fmla="*/ 1560341 h 5233136"/>
              <a:gd name="connsiteX22" fmla="*/ 2776887 w 3609661"/>
              <a:gd name="connsiteY22" fmla="*/ 1763541 h 5233136"/>
              <a:gd name="connsiteX23" fmla="*/ 2646258 w 3609661"/>
              <a:gd name="connsiteY23" fmla="*/ 1966741 h 5233136"/>
              <a:gd name="connsiteX24" fmla="*/ 2544658 w 3609661"/>
              <a:gd name="connsiteY24" fmla="*/ 2024799 h 5233136"/>
              <a:gd name="connsiteX25" fmla="*/ 2486601 w 3609661"/>
              <a:gd name="connsiteY25" fmla="*/ 1966741 h 5233136"/>
              <a:gd name="connsiteX26" fmla="*/ 2472087 w 3609661"/>
              <a:gd name="connsiteY26" fmla="*/ 1836113 h 5233136"/>
              <a:gd name="connsiteX0" fmla="*/ 2472087 w 3609661"/>
              <a:gd name="connsiteY0" fmla="*/ 1836113 h 5233136"/>
              <a:gd name="connsiteX1" fmla="*/ 2385001 w 3609661"/>
              <a:gd name="connsiteY1" fmla="*/ 413713 h 5233136"/>
              <a:gd name="connsiteX2" fmla="*/ 1964087 w 3609661"/>
              <a:gd name="connsiteY2" fmla="*/ 65370 h 5233136"/>
              <a:gd name="connsiteX3" fmla="*/ 1717344 w 3609661"/>
              <a:gd name="connsiteY3" fmla="*/ 195999 h 5233136"/>
              <a:gd name="connsiteX4" fmla="*/ 1412544 w 3609661"/>
              <a:gd name="connsiteY4" fmla="*/ 1937713 h 5233136"/>
              <a:gd name="connsiteX5" fmla="*/ 1136772 w 3609661"/>
              <a:gd name="connsiteY5" fmla="*/ 2039313 h 5233136"/>
              <a:gd name="connsiteX6" fmla="*/ 628772 w 3609661"/>
              <a:gd name="connsiteY6" fmla="*/ 1923199 h 5233136"/>
              <a:gd name="connsiteX7" fmla="*/ 19172 w 3609661"/>
              <a:gd name="connsiteY7" fmla="*/ 2140913 h 5233136"/>
              <a:gd name="connsiteX8" fmla="*/ 193344 w 3609661"/>
              <a:gd name="connsiteY8" fmla="*/ 2823084 h 5233136"/>
              <a:gd name="connsiteX9" fmla="*/ 599744 w 3609661"/>
              <a:gd name="connsiteY9" fmla="*/ 3316570 h 5233136"/>
              <a:gd name="connsiteX10" fmla="*/ 1020657 w 3609661"/>
              <a:gd name="connsiteY10" fmla="*/ 4042284 h 5233136"/>
              <a:gd name="connsiteX11" fmla="*/ 1020658 w 3609661"/>
              <a:gd name="connsiteY11" fmla="*/ 4535770 h 5233136"/>
              <a:gd name="connsiteX12" fmla="*/ 1296429 w 3609661"/>
              <a:gd name="connsiteY12" fmla="*/ 5101827 h 5233136"/>
              <a:gd name="connsiteX13" fmla="*/ 2022144 w 3609661"/>
              <a:gd name="connsiteY13" fmla="*/ 5217941 h 5233136"/>
              <a:gd name="connsiteX14" fmla="*/ 2922029 w 3609661"/>
              <a:gd name="connsiteY14" fmla="*/ 4855084 h 5233136"/>
              <a:gd name="connsiteX15" fmla="*/ 3270372 w 3609661"/>
              <a:gd name="connsiteY15" fmla="*/ 4201941 h 5233136"/>
              <a:gd name="connsiteX16" fmla="*/ 3052658 w 3609661"/>
              <a:gd name="connsiteY16" fmla="*/ 3360113 h 5233136"/>
              <a:gd name="connsiteX17" fmla="*/ 3110715 w 3609661"/>
              <a:gd name="connsiteY17" fmla="*/ 2750513 h 5233136"/>
              <a:gd name="connsiteX18" fmla="*/ 3473572 w 3609661"/>
              <a:gd name="connsiteY18" fmla="*/ 2402170 h 5233136"/>
              <a:gd name="connsiteX19" fmla="*/ 3604201 w 3609661"/>
              <a:gd name="connsiteY19" fmla="*/ 1995770 h 5233136"/>
              <a:gd name="connsiteX20" fmla="*/ 3313915 w 3609661"/>
              <a:gd name="connsiteY20" fmla="*/ 1647427 h 5233136"/>
              <a:gd name="connsiteX21" fmla="*/ 3038144 w 3609661"/>
              <a:gd name="connsiteY21" fmla="*/ 1560341 h 5233136"/>
              <a:gd name="connsiteX22" fmla="*/ 2776887 w 3609661"/>
              <a:gd name="connsiteY22" fmla="*/ 1763541 h 5233136"/>
              <a:gd name="connsiteX23" fmla="*/ 2646258 w 3609661"/>
              <a:gd name="connsiteY23" fmla="*/ 1966741 h 5233136"/>
              <a:gd name="connsiteX24" fmla="*/ 2544658 w 3609661"/>
              <a:gd name="connsiteY24" fmla="*/ 2024799 h 5233136"/>
              <a:gd name="connsiteX25" fmla="*/ 2486601 w 3609661"/>
              <a:gd name="connsiteY25" fmla="*/ 1966741 h 5233136"/>
              <a:gd name="connsiteX26" fmla="*/ 2472087 w 3609661"/>
              <a:gd name="connsiteY26" fmla="*/ 1836113 h 5233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09661" h="5233136">
                <a:moveTo>
                  <a:pt x="2472087" y="1836113"/>
                </a:moveTo>
                <a:cubicBezTo>
                  <a:pt x="2455154" y="1577275"/>
                  <a:pt x="2469668" y="708837"/>
                  <a:pt x="2385001" y="413713"/>
                </a:cubicBezTo>
                <a:cubicBezTo>
                  <a:pt x="2300334" y="118589"/>
                  <a:pt x="2075363" y="101656"/>
                  <a:pt x="1964087" y="65370"/>
                </a:cubicBezTo>
                <a:cubicBezTo>
                  <a:pt x="1852811" y="29084"/>
                  <a:pt x="1809268" y="-116058"/>
                  <a:pt x="1717344" y="195999"/>
                </a:cubicBezTo>
                <a:cubicBezTo>
                  <a:pt x="1625420" y="508056"/>
                  <a:pt x="1509306" y="1630494"/>
                  <a:pt x="1412544" y="1937713"/>
                </a:cubicBezTo>
                <a:cubicBezTo>
                  <a:pt x="1315782" y="2244932"/>
                  <a:pt x="1267401" y="2041732"/>
                  <a:pt x="1136772" y="2039313"/>
                </a:cubicBezTo>
                <a:cubicBezTo>
                  <a:pt x="1006143" y="2036894"/>
                  <a:pt x="815039" y="1906266"/>
                  <a:pt x="628772" y="1923199"/>
                </a:cubicBezTo>
                <a:cubicBezTo>
                  <a:pt x="442505" y="1940132"/>
                  <a:pt x="91743" y="1990932"/>
                  <a:pt x="19172" y="2140913"/>
                </a:cubicBezTo>
                <a:cubicBezTo>
                  <a:pt x="-53399" y="2290894"/>
                  <a:pt x="96582" y="2627141"/>
                  <a:pt x="193344" y="2823084"/>
                </a:cubicBezTo>
                <a:cubicBezTo>
                  <a:pt x="290106" y="3019027"/>
                  <a:pt x="461859" y="3113370"/>
                  <a:pt x="599744" y="3316570"/>
                </a:cubicBezTo>
                <a:cubicBezTo>
                  <a:pt x="737629" y="3519770"/>
                  <a:pt x="950505" y="3839084"/>
                  <a:pt x="1020657" y="4042284"/>
                </a:cubicBezTo>
                <a:cubicBezTo>
                  <a:pt x="1090809" y="4245484"/>
                  <a:pt x="974696" y="4359180"/>
                  <a:pt x="1020658" y="4535770"/>
                </a:cubicBezTo>
                <a:cubicBezTo>
                  <a:pt x="1066620" y="4712361"/>
                  <a:pt x="1129515" y="4988132"/>
                  <a:pt x="1296429" y="5101827"/>
                </a:cubicBezTo>
                <a:cubicBezTo>
                  <a:pt x="1463343" y="5215522"/>
                  <a:pt x="1751211" y="5259065"/>
                  <a:pt x="2022144" y="5217941"/>
                </a:cubicBezTo>
                <a:cubicBezTo>
                  <a:pt x="2293077" y="5176817"/>
                  <a:pt x="2713991" y="5024417"/>
                  <a:pt x="2922029" y="4855084"/>
                </a:cubicBezTo>
                <a:cubicBezTo>
                  <a:pt x="3130067" y="4685751"/>
                  <a:pt x="3248601" y="4451103"/>
                  <a:pt x="3270372" y="4201941"/>
                </a:cubicBezTo>
                <a:cubicBezTo>
                  <a:pt x="3292143" y="3952779"/>
                  <a:pt x="3079267" y="3602018"/>
                  <a:pt x="3052658" y="3360113"/>
                </a:cubicBezTo>
                <a:cubicBezTo>
                  <a:pt x="3026049" y="3118208"/>
                  <a:pt x="3040563" y="2910170"/>
                  <a:pt x="3110715" y="2750513"/>
                </a:cubicBezTo>
                <a:cubicBezTo>
                  <a:pt x="3180867" y="2590856"/>
                  <a:pt x="3391324" y="2527960"/>
                  <a:pt x="3473572" y="2402170"/>
                </a:cubicBezTo>
                <a:cubicBezTo>
                  <a:pt x="3555820" y="2276380"/>
                  <a:pt x="3630810" y="2121560"/>
                  <a:pt x="3604201" y="1995770"/>
                </a:cubicBezTo>
                <a:cubicBezTo>
                  <a:pt x="3577592" y="1869980"/>
                  <a:pt x="3408258" y="1719998"/>
                  <a:pt x="3313915" y="1647427"/>
                </a:cubicBezTo>
                <a:cubicBezTo>
                  <a:pt x="3219572" y="1574856"/>
                  <a:pt x="3127649" y="1540989"/>
                  <a:pt x="3038144" y="1560341"/>
                </a:cubicBezTo>
                <a:cubicBezTo>
                  <a:pt x="2948639" y="1579693"/>
                  <a:pt x="2842201" y="1695808"/>
                  <a:pt x="2776887" y="1763541"/>
                </a:cubicBezTo>
                <a:cubicBezTo>
                  <a:pt x="2711573" y="1831274"/>
                  <a:pt x="2684963" y="1923198"/>
                  <a:pt x="2646258" y="1966741"/>
                </a:cubicBezTo>
                <a:cubicBezTo>
                  <a:pt x="2607553" y="2010284"/>
                  <a:pt x="2571267" y="2024799"/>
                  <a:pt x="2544658" y="2024799"/>
                </a:cubicBezTo>
                <a:cubicBezTo>
                  <a:pt x="2518049" y="2024799"/>
                  <a:pt x="2498696" y="1993351"/>
                  <a:pt x="2486601" y="1966741"/>
                </a:cubicBezTo>
                <a:cubicBezTo>
                  <a:pt x="2474506" y="1940131"/>
                  <a:pt x="2489020" y="2094951"/>
                  <a:pt x="2472087" y="18361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4888130" y="848162"/>
            <a:ext cx="18814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stern-förmig</a:t>
            </a:r>
            <a:endParaRPr lang="de-DE" sz="4000" b="1" dirty="0"/>
          </a:p>
        </p:txBody>
      </p:sp>
      <p:cxnSp>
        <p:nvCxnSpPr>
          <p:cNvPr id="13" name="Gerade Verbindung 12"/>
          <p:cNvCxnSpPr/>
          <p:nvPr/>
        </p:nvCxnSpPr>
        <p:spPr>
          <a:xfrm flipV="1">
            <a:off x="6778572" y="1652737"/>
            <a:ext cx="169692" cy="2172502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 flipV="1">
            <a:off x="6778572" y="2852936"/>
            <a:ext cx="1393828" cy="972303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6778572" y="3825239"/>
            <a:ext cx="961780" cy="1259945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19"/>
          <p:cNvCxnSpPr/>
          <p:nvPr/>
        </p:nvCxnSpPr>
        <p:spPr>
          <a:xfrm flipH="1">
            <a:off x="6588224" y="3800783"/>
            <a:ext cx="190348" cy="1572433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Gerade Verbindung 21"/>
          <p:cNvCxnSpPr/>
          <p:nvPr/>
        </p:nvCxnSpPr>
        <p:spPr>
          <a:xfrm flipH="1" flipV="1">
            <a:off x="5508104" y="3092897"/>
            <a:ext cx="1261453" cy="732342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565979" y="1191603"/>
            <a:ext cx="100569" cy="100569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2629803" y="1110347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803" y="1110347"/>
                <a:ext cx="160929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3704" r="-96296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ihandform 5"/>
          <p:cNvSpPr/>
          <p:nvPr/>
        </p:nvSpPr>
        <p:spPr>
          <a:xfrm>
            <a:off x="310830" y="96411"/>
            <a:ext cx="1783715" cy="1414046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reihandform 6"/>
          <p:cNvSpPr/>
          <p:nvPr/>
        </p:nvSpPr>
        <p:spPr>
          <a:xfrm>
            <a:off x="2151878" y="524421"/>
            <a:ext cx="1277707" cy="1314498"/>
          </a:xfrm>
          <a:custGeom>
            <a:avLst/>
            <a:gdLst>
              <a:gd name="connsiteX0" fmla="*/ 914850 w 1277707"/>
              <a:gd name="connsiteY0" fmla="*/ 101600 h 1314498"/>
              <a:gd name="connsiteX1" fmla="*/ 363307 w 1277707"/>
              <a:gd name="connsiteY1" fmla="*/ 391885 h 1314498"/>
              <a:gd name="connsiteX2" fmla="*/ 14964 w 1277707"/>
              <a:gd name="connsiteY2" fmla="*/ 856343 h 1314498"/>
              <a:gd name="connsiteX3" fmla="*/ 87535 w 1277707"/>
              <a:gd name="connsiteY3" fmla="*/ 1161143 h 1314498"/>
              <a:gd name="connsiteX4" fmla="*/ 305250 w 1277707"/>
              <a:gd name="connsiteY4" fmla="*/ 1306285 h 1314498"/>
              <a:gd name="connsiteX5" fmla="*/ 682621 w 1277707"/>
              <a:gd name="connsiteY5" fmla="*/ 1277257 h 1314498"/>
              <a:gd name="connsiteX6" fmla="*/ 958393 w 1277707"/>
              <a:gd name="connsiteY6" fmla="*/ 1117600 h 1314498"/>
              <a:gd name="connsiteX7" fmla="*/ 1118050 w 1277707"/>
              <a:gd name="connsiteY7" fmla="*/ 827314 h 1314498"/>
              <a:gd name="connsiteX8" fmla="*/ 1190621 w 1277707"/>
              <a:gd name="connsiteY8" fmla="*/ 478971 h 1314498"/>
              <a:gd name="connsiteX9" fmla="*/ 1277707 w 1277707"/>
              <a:gd name="connsiteY9" fmla="*/ 275771 h 1314498"/>
              <a:gd name="connsiteX10" fmla="*/ 1190621 w 1277707"/>
              <a:gd name="connsiteY10" fmla="*/ 29028 h 1314498"/>
              <a:gd name="connsiteX11" fmla="*/ 1045478 w 1277707"/>
              <a:gd name="connsiteY11" fmla="*/ 14514 h 1314498"/>
              <a:gd name="connsiteX12" fmla="*/ 914850 w 1277707"/>
              <a:gd name="connsiteY12" fmla="*/ 101600 h 131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7707" h="1314498">
                <a:moveTo>
                  <a:pt x="914850" y="101600"/>
                </a:moveTo>
                <a:cubicBezTo>
                  <a:pt x="801155" y="164495"/>
                  <a:pt x="513288" y="266095"/>
                  <a:pt x="363307" y="391885"/>
                </a:cubicBezTo>
                <a:cubicBezTo>
                  <a:pt x="213326" y="517675"/>
                  <a:pt x="60926" y="728133"/>
                  <a:pt x="14964" y="856343"/>
                </a:cubicBezTo>
                <a:cubicBezTo>
                  <a:pt x="-30998" y="984553"/>
                  <a:pt x="39154" y="1086153"/>
                  <a:pt x="87535" y="1161143"/>
                </a:cubicBezTo>
                <a:cubicBezTo>
                  <a:pt x="135916" y="1236133"/>
                  <a:pt x="206069" y="1286933"/>
                  <a:pt x="305250" y="1306285"/>
                </a:cubicBezTo>
                <a:cubicBezTo>
                  <a:pt x="404431" y="1325637"/>
                  <a:pt x="573764" y="1308705"/>
                  <a:pt x="682621" y="1277257"/>
                </a:cubicBezTo>
                <a:cubicBezTo>
                  <a:pt x="791478" y="1245810"/>
                  <a:pt x="885822" y="1192590"/>
                  <a:pt x="958393" y="1117600"/>
                </a:cubicBezTo>
                <a:cubicBezTo>
                  <a:pt x="1030964" y="1042610"/>
                  <a:pt x="1079345" y="933752"/>
                  <a:pt x="1118050" y="827314"/>
                </a:cubicBezTo>
                <a:cubicBezTo>
                  <a:pt x="1156755" y="720876"/>
                  <a:pt x="1164012" y="570895"/>
                  <a:pt x="1190621" y="478971"/>
                </a:cubicBezTo>
                <a:cubicBezTo>
                  <a:pt x="1217230" y="387047"/>
                  <a:pt x="1277707" y="350761"/>
                  <a:pt x="1277707" y="275771"/>
                </a:cubicBezTo>
                <a:cubicBezTo>
                  <a:pt x="1277707" y="200781"/>
                  <a:pt x="1229326" y="72571"/>
                  <a:pt x="1190621" y="29028"/>
                </a:cubicBezTo>
                <a:cubicBezTo>
                  <a:pt x="1151916" y="-14515"/>
                  <a:pt x="1091440" y="0"/>
                  <a:pt x="1045478" y="14514"/>
                </a:cubicBezTo>
                <a:cubicBezTo>
                  <a:pt x="999516" y="29028"/>
                  <a:pt x="1028545" y="38705"/>
                  <a:pt x="914850" y="10160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543836" y="93534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836" y="93534"/>
                <a:ext cx="36004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3390" r="-135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3013472" y="693109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472" y="693109"/>
                <a:ext cx="36004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3390" r="-8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ihandform 9"/>
          <p:cNvSpPr/>
          <p:nvPr/>
        </p:nvSpPr>
        <p:spPr>
          <a:xfrm>
            <a:off x="3779912" y="841481"/>
            <a:ext cx="4752528" cy="5467839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 rot="20518544">
            <a:off x="5213592" y="3781242"/>
            <a:ext cx="1509467" cy="1128398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 rot="21179173">
            <a:off x="4422443" y="3051315"/>
            <a:ext cx="2664296" cy="2431335"/>
          </a:xfrm>
          <a:custGeom>
            <a:avLst/>
            <a:gdLst>
              <a:gd name="connsiteX0" fmla="*/ 914850 w 1277707"/>
              <a:gd name="connsiteY0" fmla="*/ 101600 h 1314498"/>
              <a:gd name="connsiteX1" fmla="*/ 363307 w 1277707"/>
              <a:gd name="connsiteY1" fmla="*/ 391885 h 1314498"/>
              <a:gd name="connsiteX2" fmla="*/ 14964 w 1277707"/>
              <a:gd name="connsiteY2" fmla="*/ 856343 h 1314498"/>
              <a:gd name="connsiteX3" fmla="*/ 87535 w 1277707"/>
              <a:gd name="connsiteY3" fmla="*/ 1161143 h 1314498"/>
              <a:gd name="connsiteX4" fmla="*/ 305250 w 1277707"/>
              <a:gd name="connsiteY4" fmla="*/ 1306285 h 1314498"/>
              <a:gd name="connsiteX5" fmla="*/ 682621 w 1277707"/>
              <a:gd name="connsiteY5" fmla="*/ 1277257 h 1314498"/>
              <a:gd name="connsiteX6" fmla="*/ 958393 w 1277707"/>
              <a:gd name="connsiteY6" fmla="*/ 1117600 h 1314498"/>
              <a:gd name="connsiteX7" fmla="*/ 1118050 w 1277707"/>
              <a:gd name="connsiteY7" fmla="*/ 827314 h 1314498"/>
              <a:gd name="connsiteX8" fmla="*/ 1190621 w 1277707"/>
              <a:gd name="connsiteY8" fmla="*/ 478971 h 1314498"/>
              <a:gd name="connsiteX9" fmla="*/ 1277707 w 1277707"/>
              <a:gd name="connsiteY9" fmla="*/ 275771 h 1314498"/>
              <a:gd name="connsiteX10" fmla="*/ 1190621 w 1277707"/>
              <a:gd name="connsiteY10" fmla="*/ 29028 h 1314498"/>
              <a:gd name="connsiteX11" fmla="*/ 1045478 w 1277707"/>
              <a:gd name="connsiteY11" fmla="*/ 14514 h 1314498"/>
              <a:gd name="connsiteX12" fmla="*/ 914850 w 1277707"/>
              <a:gd name="connsiteY12" fmla="*/ 101600 h 131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7707" h="1314498">
                <a:moveTo>
                  <a:pt x="914850" y="101600"/>
                </a:moveTo>
                <a:cubicBezTo>
                  <a:pt x="801155" y="164495"/>
                  <a:pt x="513288" y="266095"/>
                  <a:pt x="363307" y="391885"/>
                </a:cubicBezTo>
                <a:cubicBezTo>
                  <a:pt x="213326" y="517675"/>
                  <a:pt x="60926" y="728133"/>
                  <a:pt x="14964" y="856343"/>
                </a:cubicBezTo>
                <a:cubicBezTo>
                  <a:pt x="-30998" y="984553"/>
                  <a:pt x="39154" y="1086153"/>
                  <a:pt x="87535" y="1161143"/>
                </a:cubicBezTo>
                <a:cubicBezTo>
                  <a:pt x="135916" y="1236133"/>
                  <a:pt x="206069" y="1286933"/>
                  <a:pt x="305250" y="1306285"/>
                </a:cubicBezTo>
                <a:cubicBezTo>
                  <a:pt x="404431" y="1325637"/>
                  <a:pt x="573764" y="1308705"/>
                  <a:pt x="682621" y="1277257"/>
                </a:cubicBezTo>
                <a:cubicBezTo>
                  <a:pt x="791478" y="1245810"/>
                  <a:pt x="885822" y="1192590"/>
                  <a:pt x="958393" y="1117600"/>
                </a:cubicBezTo>
                <a:cubicBezTo>
                  <a:pt x="1030964" y="1042610"/>
                  <a:pt x="1079345" y="933752"/>
                  <a:pt x="1118050" y="827314"/>
                </a:cubicBezTo>
                <a:cubicBezTo>
                  <a:pt x="1156755" y="720876"/>
                  <a:pt x="1164012" y="570895"/>
                  <a:pt x="1190621" y="478971"/>
                </a:cubicBezTo>
                <a:cubicBezTo>
                  <a:pt x="1217230" y="387047"/>
                  <a:pt x="1277707" y="350761"/>
                  <a:pt x="1277707" y="275771"/>
                </a:cubicBezTo>
                <a:cubicBezTo>
                  <a:pt x="1277707" y="200781"/>
                  <a:pt x="1229326" y="72571"/>
                  <a:pt x="1190621" y="29028"/>
                </a:cubicBezTo>
                <a:cubicBezTo>
                  <a:pt x="1151916" y="-14515"/>
                  <a:pt x="1091440" y="0"/>
                  <a:pt x="1045478" y="14514"/>
                </a:cubicBezTo>
                <a:cubicBezTo>
                  <a:pt x="999516" y="29028"/>
                  <a:pt x="1028545" y="38705"/>
                  <a:pt x="914850" y="10160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4331999" y="2348880"/>
                <a:ext cx="428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999" y="2348880"/>
                <a:ext cx="428022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4862045" y="5115482"/>
                <a:ext cx="428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045" y="5115482"/>
                <a:ext cx="428022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6123654" y="3717032"/>
                <a:ext cx="428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654" y="3717032"/>
                <a:ext cx="428022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lipse 15"/>
          <p:cNvSpPr/>
          <p:nvPr/>
        </p:nvSpPr>
        <p:spPr>
          <a:xfrm>
            <a:off x="971787" y="813560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755576" y="803627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803627"/>
                <a:ext cx="216024" cy="400110"/>
              </a:xfrm>
              <a:prstGeom prst="rect">
                <a:avLst/>
              </a:prstGeom>
              <a:blipFill rotWithShape="1">
                <a:blip r:embed="rId8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lipse 17"/>
          <p:cNvSpPr/>
          <p:nvPr/>
        </p:nvSpPr>
        <p:spPr>
          <a:xfrm>
            <a:off x="5290067" y="113172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5897288" y="132844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6337665" y="176691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6742560" y="227687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6788589" y="262802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6670552" y="321297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6337665" y="33569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6012509" y="347606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773503" y="359750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5672798" y="384507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5599344" y="418317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5672798" y="428487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5004048" y="86281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4546010" y="411183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5816814" y="4361387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5600603" y="4351454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603" y="4351454"/>
                <a:ext cx="216024" cy="400110"/>
              </a:xfrm>
              <a:prstGeom prst="rect">
                <a:avLst/>
              </a:prstGeom>
              <a:blipFill rotWithShape="1">
                <a:blip r:embed="rId9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347864" y="126876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3500264" y="142116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3652664" y="157356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4031940" y="196857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024264" y="183988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897571" y="2676848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3720299" y="96272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5002143" y="2677840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4887156" y="107788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219557" y="2069232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3270357" y="1839888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5708340" y="196857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3219557" y="2340879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2695138" y="2170787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2486585" y="1552735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5129380" y="2069232"/>
            <a:ext cx="1159598" cy="936104"/>
          </a:xfrm>
          <a:prstGeom prst="ellipse">
            <a:avLst/>
          </a:prstGeom>
          <a:noFill/>
          <a:ln w="349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5571419" y="2476443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5355208" y="2343888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208" y="2343888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22"/>
          <p:cNvCxnSpPr>
            <a:endCxn id="19" idx="7"/>
          </p:cNvCxnSpPr>
          <p:nvPr/>
        </p:nvCxnSpPr>
        <p:spPr>
          <a:xfrm flipH="1">
            <a:off x="6119159" y="1268760"/>
            <a:ext cx="1333161" cy="937561"/>
          </a:xfrm>
          <a:prstGeom prst="line">
            <a:avLst/>
          </a:prstGeom>
          <a:noFill/>
          <a:ln w="349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feld 23"/>
          <p:cNvSpPr txBox="1"/>
          <p:nvPr/>
        </p:nvSpPr>
        <p:spPr>
          <a:xfrm>
            <a:off x="7264406" y="962720"/>
            <a:ext cx="37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00FF00"/>
                </a:solidFill>
              </a:rPr>
              <a:t>U</a:t>
            </a:r>
            <a:endParaRPr lang="de-DE" b="1" dirty="0">
              <a:solidFill>
                <a:srgbClr val="00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6282031" y="3236098"/>
                <a:ext cx="11702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𝐴</m:t>
                      </m:r>
                      <m:r>
                        <a:rPr lang="de-DE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Γ</m:t>
                      </m:r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031" y="3236098"/>
                <a:ext cx="117028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/>
          <p:cNvSpPr/>
          <p:nvPr/>
        </p:nvSpPr>
        <p:spPr>
          <a:xfrm>
            <a:off x="4404375" y="3236098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4968597" y="425894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6730072" y="1828371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5014044" y="3202697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4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ieren 37"/>
          <p:cNvGrpSpPr/>
          <p:nvPr/>
        </p:nvGrpSpPr>
        <p:grpSpPr>
          <a:xfrm>
            <a:off x="1403648" y="692696"/>
            <a:ext cx="7308456" cy="5215898"/>
            <a:chOff x="1403648" y="692696"/>
            <a:chExt cx="7308456" cy="5215898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1403648" y="692696"/>
              <a:ext cx="6264696" cy="4896544"/>
            </a:xfrm>
            <a:prstGeom prst="bentConnector3">
              <a:avLst>
                <a:gd name="adj1" fmla="val -44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ihandform 6"/>
            <p:cNvSpPr/>
            <p:nvPr/>
          </p:nvSpPr>
          <p:spPr>
            <a:xfrm>
              <a:off x="2307771" y="4151064"/>
              <a:ext cx="4659086" cy="957965"/>
            </a:xfrm>
            <a:custGeom>
              <a:avLst/>
              <a:gdLst>
                <a:gd name="connsiteX0" fmla="*/ 0 w 4659086"/>
                <a:gd name="connsiteY0" fmla="*/ 957965 h 957965"/>
                <a:gd name="connsiteX1" fmla="*/ 1901372 w 4659086"/>
                <a:gd name="connsiteY1" fmla="*/ 22 h 957965"/>
                <a:gd name="connsiteX2" fmla="*/ 4659086 w 4659086"/>
                <a:gd name="connsiteY2" fmla="*/ 928936 h 957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59086" h="957965">
                  <a:moveTo>
                    <a:pt x="0" y="957965"/>
                  </a:moveTo>
                  <a:cubicBezTo>
                    <a:pt x="562429" y="481412"/>
                    <a:pt x="1124858" y="4860"/>
                    <a:pt x="1901372" y="22"/>
                  </a:cubicBezTo>
                  <a:cubicBezTo>
                    <a:pt x="2677886" y="-4816"/>
                    <a:pt x="4189791" y="769279"/>
                    <a:pt x="4659086" y="928936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1931130" y="1276869"/>
              <a:ext cx="5311498" cy="1760567"/>
            </a:xfrm>
            <a:custGeom>
              <a:avLst/>
              <a:gdLst>
                <a:gd name="connsiteX0" fmla="*/ 710470 w 5180870"/>
                <a:gd name="connsiteY0" fmla="*/ 1756617 h 1760567"/>
                <a:gd name="connsiteX1" fmla="*/ 187956 w 5180870"/>
                <a:gd name="connsiteY1" fmla="*/ 1553417 h 1760567"/>
                <a:gd name="connsiteX2" fmla="*/ 86356 w 5180870"/>
                <a:gd name="connsiteY2" fmla="*/ 421302 h 1760567"/>
                <a:gd name="connsiteX3" fmla="*/ 1392641 w 5180870"/>
                <a:gd name="connsiteY3" fmla="*/ 388 h 1760567"/>
                <a:gd name="connsiteX4" fmla="*/ 2902127 w 5180870"/>
                <a:gd name="connsiteY4" fmla="*/ 479360 h 1760567"/>
                <a:gd name="connsiteX5" fmla="*/ 3613327 w 5180870"/>
                <a:gd name="connsiteY5" fmla="*/ 1321188 h 1760567"/>
                <a:gd name="connsiteX6" fmla="*/ 4788984 w 5180870"/>
                <a:gd name="connsiteY6" fmla="*/ 798674 h 1760567"/>
                <a:gd name="connsiteX7" fmla="*/ 5180870 w 5180870"/>
                <a:gd name="connsiteY7" fmla="*/ 189074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788984 w 5311498"/>
                <a:gd name="connsiteY6" fmla="*/ 798674 h 1760567"/>
                <a:gd name="connsiteX7" fmla="*/ 5311498 w 5311498"/>
                <a:gd name="connsiteY7" fmla="*/ 464846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788984 w 5311498"/>
                <a:gd name="connsiteY6" fmla="*/ 798674 h 1760567"/>
                <a:gd name="connsiteX7" fmla="*/ 5311498 w 5311498"/>
                <a:gd name="connsiteY7" fmla="*/ 464846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498698 w 5311498"/>
                <a:gd name="connsiteY6" fmla="*/ 464846 h 1760567"/>
                <a:gd name="connsiteX7" fmla="*/ 5311498 w 5311498"/>
                <a:gd name="connsiteY7" fmla="*/ 464846 h 176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11498" h="1760567">
                  <a:moveTo>
                    <a:pt x="710470" y="1756617"/>
                  </a:moveTo>
                  <a:cubicBezTo>
                    <a:pt x="501222" y="1766293"/>
                    <a:pt x="291975" y="1775970"/>
                    <a:pt x="187956" y="1553417"/>
                  </a:cubicBezTo>
                  <a:cubicBezTo>
                    <a:pt x="83937" y="1330864"/>
                    <a:pt x="-114425" y="680140"/>
                    <a:pt x="86356" y="421302"/>
                  </a:cubicBezTo>
                  <a:cubicBezTo>
                    <a:pt x="287137" y="162464"/>
                    <a:pt x="923346" y="-9288"/>
                    <a:pt x="1392641" y="388"/>
                  </a:cubicBezTo>
                  <a:cubicBezTo>
                    <a:pt x="1861936" y="10064"/>
                    <a:pt x="2532013" y="259227"/>
                    <a:pt x="2902127" y="479360"/>
                  </a:cubicBezTo>
                  <a:cubicBezTo>
                    <a:pt x="3272241" y="699493"/>
                    <a:pt x="3347232" y="1323607"/>
                    <a:pt x="3613327" y="1321188"/>
                  </a:cubicBezTo>
                  <a:cubicBezTo>
                    <a:pt x="3879422" y="1318769"/>
                    <a:pt x="4215670" y="607570"/>
                    <a:pt x="4498698" y="464846"/>
                  </a:cubicBezTo>
                  <a:cubicBezTo>
                    <a:pt x="4781726" y="322122"/>
                    <a:pt x="5072012" y="501131"/>
                    <a:pt x="5311498" y="464846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223768" y="4647364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C00000"/>
                  </a:solidFill>
                </a:rPr>
                <a:t>f</a:t>
              </a:r>
              <a:endParaRPr lang="de-DE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5223768" y="1276866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00B050"/>
                  </a:solidFill>
                </a:rPr>
                <a:t>g</a:t>
              </a:r>
              <a:endParaRPr lang="de-DE" sz="2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2" name="Gerade Verbindung mit Pfeil 11"/>
            <p:cNvCxnSpPr>
              <a:stCxn id="7" idx="0"/>
              <a:endCxn id="8" idx="0"/>
            </p:cNvCxnSpPr>
            <p:nvPr/>
          </p:nvCxnSpPr>
          <p:spPr>
            <a:xfrm flipV="1">
              <a:off x="2307771" y="3033486"/>
              <a:ext cx="333829" cy="207554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7" idx="1"/>
              <a:endCxn id="8" idx="3"/>
            </p:cNvCxnSpPr>
            <p:nvPr/>
          </p:nvCxnSpPr>
          <p:spPr>
            <a:xfrm flipH="1" flipV="1">
              <a:off x="3323771" y="1277257"/>
              <a:ext cx="885372" cy="28738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>
              <a:endCxn id="8" idx="5"/>
            </p:cNvCxnSpPr>
            <p:nvPr/>
          </p:nvCxnSpPr>
          <p:spPr>
            <a:xfrm flipH="1" flipV="1">
              <a:off x="5544457" y="2598057"/>
              <a:ext cx="323688" cy="203199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>
              <a:stCxn id="7" idx="2"/>
              <a:endCxn id="8" idx="7"/>
            </p:cNvCxnSpPr>
            <p:nvPr/>
          </p:nvCxnSpPr>
          <p:spPr>
            <a:xfrm flipV="1">
              <a:off x="6966857" y="1741715"/>
              <a:ext cx="275771" cy="333828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 flipH="1">
              <a:off x="4137136" y="4039276"/>
              <a:ext cx="144014" cy="22183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4139952" y="4039276"/>
              <a:ext cx="144016" cy="22183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flipH="1">
              <a:off x="3271644" y="1137166"/>
              <a:ext cx="144014" cy="22183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3274460" y="1137166"/>
              <a:ext cx="144016" cy="22183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/>
          </p:nvSpPr>
          <p:spPr>
            <a:xfrm>
              <a:off x="3962682" y="4246601"/>
              <a:ext cx="517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rgbClr val="C00000"/>
                  </a:solidFill>
                </a:rPr>
                <a:t>f(x)</a:t>
              </a:r>
              <a:endParaRPr lang="de-DE" sz="1600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271644" y="808257"/>
              <a:ext cx="517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rgbClr val="00B050"/>
                  </a:solidFill>
                </a:rPr>
                <a:t>g(x)</a:t>
              </a:r>
              <a:endParaRPr lang="de-DE" sz="1600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7452320" y="4755086"/>
              <a:ext cx="432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ℝ</a:t>
              </a:r>
              <a:endParaRPr lang="de-DE" sz="4000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7776000" y="4585155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latin typeface="Lucida Sans Unicode"/>
                  <a:cs typeface="Lucida Sans Unicode"/>
                </a:rPr>
                <a:t>ⁿ</a:t>
              </a:r>
              <a:endParaRPr lang="de-DE" sz="4000" dirty="0"/>
            </a:p>
            <a:p>
              <a:endParaRPr lang="de-DE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6446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4833686" y="908720"/>
            <a:ext cx="0" cy="4260847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Gerade Verbindung 2"/>
          <p:cNvCxnSpPr/>
          <p:nvPr/>
        </p:nvCxnSpPr>
        <p:spPr>
          <a:xfrm>
            <a:off x="1259632" y="4509120"/>
            <a:ext cx="7128792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Bogen 4"/>
          <p:cNvSpPr/>
          <p:nvPr/>
        </p:nvSpPr>
        <p:spPr>
          <a:xfrm rot="16200000">
            <a:off x="3352750" y="4032137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Bogen 5"/>
          <p:cNvSpPr/>
          <p:nvPr/>
        </p:nvSpPr>
        <p:spPr>
          <a:xfrm rot="5400000">
            <a:off x="5474191" y="4015683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899211" y="4732806"/>
                <a:ext cx="864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−</m:t>
                      </m:r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211" y="4732806"/>
                <a:ext cx="864096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796136" y="4735634"/>
                <a:ext cx="864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+</m:t>
                      </m:r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4735634"/>
                <a:ext cx="864096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ihandform 10"/>
          <p:cNvSpPr/>
          <p:nvPr/>
        </p:nvSpPr>
        <p:spPr>
          <a:xfrm>
            <a:off x="1277257" y="2133600"/>
            <a:ext cx="3556000" cy="2380343"/>
          </a:xfrm>
          <a:custGeom>
            <a:avLst/>
            <a:gdLst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56569"/>
              <a:gd name="connsiteX1" fmla="*/ 914400 w 3556000"/>
              <a:gd name="connsiteY1" fmla="*/ 2440065 h 2456569"/>
              <a:gd name="connsiteX2" fmla="*/ 1436914 w 3556000"/>
              <a:gd name="connsiteY2" fmla="*/ 1917551 h 2456569"/>
              <a:gd name="connsiteX3" fmla="*/ 2017486 w 3556000"/>
              <a:gd name="connsiteY3" fmla="*/ 393551 h 2456569"/>
              <a:gd name="connsiteX4" fmla="*/ 2249714 w 3556000"/>
              <a:gd name="connsiteY4" fmla="*/ 59722 h 2456569"/>
              <a:gd name="connsiteX5" fmla="*/ 3556000 w 3556000"/>
              <a:gd name="connsiteY5" fmla="*/ 1665 h 2456569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2017486 w 3556000"/>
              <a:gd name="connsiteY3" fmla="*/ 393551 h 2440065"/>
              <a:gd name="connsiteX4" fmla="*/ 2249714 w 3556000"/>
              <a:gd name="connsiteY4" fmla="*/ 59722 h 2440065"/>
              <a:gd name="connsiteX5" fmla="*/ 3556000 w 3556000"/>
              <a:gd name="connsiteY5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85257 w 3556000"/>
              <a:gd name="connsiteY3" fmla="*/ 1017666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8567 h 2438567"/>
              <a:gd name="connsiteX1" fmla="*/ 914400 w 3556000"/>
              <a:gd name="connsiteY1" fmla="*/ 2438567 h 2438567"/>
              <a:gd name="connsiteX2" fmla="*/ 1436914 w 3556000"/>
              <a:gd name="connsiteY2" fmla="*/ 1916053 h 2438567"/>
              <a:gd name="connsiteX3" fmla="*/ 1727200 w 3556000"/>
              <a:gd name="connsiteY3" fmla="*/ 1045196 h 2438567"/>
              <a:gd name="connsiteX4" fmla="*/ 1959429 w 3556000"/>
              <a:gd name="connsiteY4" fmla="*/ 377539 h 2438567"/>
              <a:gd name="connsiteX5" fmla="*/ 2249714 w 3556000"/>
              <a:gd name="connsiteY5" fmla="*/ 58224 h 2438567"/>
              <a:gd name="connsiteX6" fmla="*/ 3556000 w 3556000"/>
              <a:gd name="connsiteY6" fmla="*/ 167 h 2438567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6000" h="2380343">
                <a:moveTo>
                  <a:pt x="0" y="2380343"/>
                </a:moveTo>
                <a:cubicBezTo>
                  <a:pt x="410029" y="2351315"/>
                  <a:pt x="195942" y="2365829"/>
                  <a:pt x="914400" y="2380343"/>
                </a:cubicBezTo>
                <a:cubicBezTo>
                  <a:pt x="1153886" y="2293257"/>
                  <a:pt x="1301447" y="2090057"/>
                  <a:pt x="1436914" y="1857829"/>
                </a:cubicBezTo>
                <a:cubicBezTo>
                  <a:pt x="1572381" y="1625601"/>
                  <a:pt x="1630438" y="1240972"/>
                  <a:pt x="1727200" y="986972"/>
                </a:cubicBezTo>
                <a:cubicBezTo>
                  <a:pt x="1823962" y="660400"/>
                  <a:pt x="1930400" y="382210"/>
                  <a:pt x="1959429" y="319315"/>
                </a:cubicBezTo>
                <a:cubicBezTo>
                  <a:pt x="1988458" y="256420"/>
                  <a:pt x="1983619" y="62895"/>
                  <a:pt x="2249714" y="0"/>
                </a:cubicBezTo>
                <a:lnTo>
                  <a:pt x="3556000" y="0"/>
                </a:lnTo>
              </a:path>
            </a:pathLst>
          </a:custGeom>
          <a:noFill/>
          <a:ln w="38100">
            <a:solidFill>
              <a:srgbClr val="00FF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4817001" y="2145585"/>
            <a:ext cx="3556000" cy="2380343"/>
          </a:xfrm>
          <a:custGeom>
            <a:avLst/>
            <a:gdLst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56569"/>
              <a:gd name="connsiteX1" fmla="*/ 914400 w 3556000"/>
              <a:gd name="connsiteY1" fmla="*/ 2440065 h 2456569"/>
              <a:gd name="connsiteX2" fmla="*/ 1436914 w 3556000"/>
              <a:gd name="connsiteY2" fmla="*/ 1917551 h 2456569"/>
              <a:gd name="connsiteX3" fmla="*/ 2017486 w 3556000"/>
              <a:gd name="connsiteY3" fmla="*/ 393551 h 2456569"/>
              <a:gd name="connsiteX4" fmla="*/ 2249714 w 3556000"/>
              <a:gd name="connsiteY4" fmla="*/ 59722 h 2456569"/>
              <a:gd name="connsiteX5" fmla="*/ 3556000 w 3556000"/>
              <a:gd name="connsiteY5" fmla="*/ 1665 h 2456569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2017486 w 3556000"/>
              <a:gd name="connsiteY3" fmla="*/ 393551 h 2440065"/>
              <a:gd name="connsiteX4" fmla="*/ 2249714 w 3556000"/>
              <a:gd name="connsiteY4" fmla="*/ 59722 h 2440065"/>
              <a:gd name="connsiteX5" fmla="*/ 3556000 w 3556000"/>
              <a:gd name="connsiteY5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85257 w 3556000"/>
              <a:gd name="connsiteY3" fmla="*/ 1017666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8567 h 2438567"/>
              <a:gd name="connsiteX1" fmla="*/ 914400 w 3556000"/>
              <a:gd name="connsiteY1" fmla="*/ 2438567 h 2438567"/>
              <a:gd name="connsiteX2" fmla="*/ 1436914 w 3556000"/>
              <a:gd name="connsiteY2" fmla="*/ 1916053 h 2438567"/>
              <a:gd name="connsiteX3" fmla="*/ 1727200 w 3556000"/>
              <a:gd name="connsiteY3" fmla="*/ 1045196 h 2438567"/>
              <a:gd name="connsiteX4" fmla="*/ 1959429 w 3556000"/>
              <a:gd name="connsiteY4" fmla="*/ 377539 h 2438567"/>
              <a:gd name="connsiteX5" fmla="*/ 2249714 w 3556000"/>
              <a:gd name="connsiteY5" fmla="*/ 58224 h 2438567"/>
              <a:gd name="connsiteX6" fmla="*/ 3556000 w 3556000"/>
              <a:gd name="connsiteY6" fmla="*/ 167 h 2438567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6000" h="2380343">
                <a:moveTo>
                  <a:pt x="0" y="2380343"/>
                </a:moveTo>
                <a:cubicBezTo>
                  <a:pt x="410029" y="2351315"/>
                  <a:pt x="195942" y="2365829"/>
                  <a:pt x="914400" y="2380343"/>
                </a:cubicBezTo>
                <a:cubicBezTo>
                  <a:pt x="1153886" y="2293257"/>
                  <a:pt x="1301447" y="2090057"/>
                  <a:pt x="1436914" y="1857829"/>
                </a:cubicBezTo>
                <a:cubicBezTo>
                  <a:pt x="1572381" y="1625601"/>
                  <a:pt x="1630438" y="1240972"/>
                  <a:pt x="1727200" y="986972"/>
                </a:cubicBezTo>
                <a:cubicBezTo>
                  <a:pt x="1823962" y="660400"/>
                  <a:pt x="1930400" y="382210"/>
                  <a:pt x="1959429" y="319315"/>
                </a:cubicBezTo>
                <a:cubicBezTo>
                  <a:pt x="1988458" y="256420"/>
                  <a:pt x="1983619" y="62895"/>
                  <a:pt x="2249714" y="0"/>
                </a:cubicBezTo>
                <a:lnTo>
                  <a:pt x="3556000" y="0"/>
                </a:lnTo>
              </a:path>
            </a:pathLst>
          </a:custGeom>
          <a:noFill/>
          <a:ln w="38100">
            <a:solidFill>
              <a:srgbClr val="00FF00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13"/>
          <p:cNvCxnSpPr/>
          <p:nvPr/>
        </p:nvCxnSpPr>
        <p:spPr>
          <a:xfrm>
            <a:off x="4607962" y="2133600"/>
            <a:ext cx="451447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4833686" y="1645734"/>
                <a:ext cx="4320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686" y="1645734"/>
                <a:ext cx="43204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6754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258939" y="813644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939" y="813644"/>
                <a:ext cx="165618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llipse 2"/>
          <p:cNvSpPr/>
          <p:nvPr/>
        </p:nvSpPr>
        <p:spPr>
          <a:xfrm rot="5246845">
            <a:off x="677407" y="1402584"/>
            <a:ext cx="3024336" cy="302433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Bogen 12"/>
          <p:cNvSpPr/>
          <p:nvPr/>
        </p:nvSpPr>
        <p:spPr>
          <a:xfrm rot="4159175">
            <a:off x="2065584" y="392548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Bogen 16"/>
          <p:cNvSpPr/>
          <p:nvPr/>
        </p:nvSpPr>
        <p:spPr>
          <a:xfrm rot="17643957">
            <a:off x="1480341" y="399028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 18"/>
          <p:cNvSpPr/>
          <p:nvPr/>
        </p:nvSpPr>
        <p:spPr>
          <a:xfrm rot="5246845">
            <a:off x="2090146" y="3603222"/>
            <a:ext cx="209876" cy="1432151"/>
          </a:xfrm>
          <a:custGeom>
            <a:avLst/>
            <a:gdLst>
              <a:gd name="connsiteX0" fmla="*/ 43542 w 219120"/>
              <a:gd name="connsiteY0" fmla="*/ 0 h 1436914"/>
              <a:gd name="connsiteX1" fmla="*/ 174171 w 219120"/>
              <a:gd name="connsiteY1" fmla="*/ 348343 h 1436914"/>
              <a:gd name="connsiteX2" fmla="*/ 217714 w 219120"/>
              <a:gd name="connsiteY2" fmla="*/ 711200 h 1436914"/>
              <a:gd name="connsiteX3" fmla="*/ 130628 w 219120"/>
              <a:gd name="connsiteY3" fmla="*/ 1103086 h 1436914"/>
              <a:gd name="connsiteX4" fmla="*/ 58057 w 219120"/>
              <a:gd name="connsiteY4" fmla="*/ 1335314 h 1436914"/>
              <a:gd name="connsiteX5" fmla="*/ 0 w 219120"/>
              <a:gd name="connsiteY5" fmla="*/ 1436914 h 1436914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69963 w 231026"/>
              <a:gd name="connsiteY4" fmla="*/ 1335314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60438 w 231026"/>
              <a:gd name="connsiteY4" fmla="*/ 1332933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8057 w 231026"/>
              <a:gd name="connsiteY4" fmla="*/ 1330552 h 1434533"/>
              <a:gd name="connsiteX5" fmla="*/ 0 w 231026"/>
              <a:gd name="connsiteY5" fmla="*/ 1434533 h 1434533"/>
              <a:gd name="connsiteX0" fmla="*/ 60211 w 235789"/>
              <a:gd name="connsiteY0" fmla="*/ 0 h 1427389"/>
              <a:gd name="connsiteX1" fmla="*/ 190840 w 235789"/>
              <a:gd name="connsiteY1" fmla="*/ 348343 h 1427389"/>
              <a:gd name="connsiteX2" fmla="*/ 234383 w 235789"/>
              <a:gd name="connsiteY2" fmla="*/ 711200 h 1427389"/>
              <a:gd name="connsiteX3" fmla="*/ 147297 w 235789"/>
              <a:gd name="connsiteY3" fmla="*/ 1103086 h 1427389"/>
              <a:gd name="connsiteX4" fmla="*/ 62820 w 235789"/>
              <a:gd name="connsiteY4" fmla="*/ 1330552 h 1427389"/>
              <a:gd name="connsiteX5" fmla="*/ 0 w 235789"/>
              <a:gd name="connsiteY5" fmla="*/ 1427389 h 1427389"/>
              <a:gd name="connsiteX0" fmla="*/ 55448 w 231026"/>
              <a:gd name="connsiteY0" fmla="*/ 0 h 1432151"/>
              <a:gd name="connsiteX1" fmla="*/ 186077 w 231026"/>
              <a:gd name="connsiteY1" fmla="*/ 348343 h 1432151"/>
              <a:gd name="connsiteX2" fmla="*/ 229620 w 231026"/>
              <a:gd name="connsiteY2" fmla="*/ 711200 h 1432151"/>
              <a:gd name="connsiteX3" fmla="*/ 142534 w 231026"/>
              <a:gd name="connsiteY3" fmla="*/ 1103086 h 1432151"/>
              <a:gd name="connsiteX4" fmla="*/ 58057 w 231026"/>
              <a:gd name="connsiteY4" fmla="*/ 1330552 h 1432151"/>
              <a:gd name="connsiteX5" fmla="*/ 0 w 231026"/>
              <a:gd name="connsiteY5" fmla="*/ 1432151 h 1432151"/>
              <a:gd name="connsiteX0" fmla="*/ 55448 w 231026"/>
              <a:gd name="connsiteY0" fmla="*/ 0 h 1432151"/>
              <a:gd name="connsiteX1" fmla="*/ 186077 w 231026"/>
              <a:gd name="connsiteY1" fmla="*/ 348343 h 1432151"/>
              <a:gd name="connsiteX2" fmla="*/ 229620 w 231026"/>
              <a:gd name="connsiteY2" fmla="*/ 711200 h 1432151"/>
              <a:gd name="connsiteX3" fmla="*/ 142534 w 231026"/>
              <a:gd name="connsiteY3" fmla="*/ 1103086 h 1432151"/>
              <a:gd name="connsiteX4" fmla="*/ 58057 w 231026"/>
              <a:gd name="connsiteY4" fmla="*/ 1330552 h 1432151"/>
              <a:gd name="connsiteX5" fmla="*/ 0 w 231026"/>
              <a:gd name="connsiteY5" fmla="*/ 1432151 h 1432151"/>
              <a:gd name="connsiteX0" fmla="*/ 55448 w 231026"/>
              <a:gd name="connsiteY0" fmla="*/ 0 h 1432151"/>
              <a:gd name="connsiteX1" fmla="*/ 186077 w 231026"/>
              <a:gd name="connsiteY1" fmla="*/ 348343 h 1432151"/>
              <a:gd name="connsiteX2" fmla="*/ 229620 w 231026"/>
              <a:gd name="connsiteY2" fmla="*/ 711200 h 1432151"/>
              <a:gd name="connsiteX3" fmla="*/ 142534 w 231026"/>
              <a:gd name="connsiteY3" fmla="*/ 1103086 h 1432151"/>
              <a:gd name="connsiteX4" fmla="*/ 58057 w 231026"/>
              <a:gd name="connsiteY4" fmla="*/ 1330552 h 1432151"/>
              <a:gd name="connsiteX5" fmla="*/ 0 w 231026"/>
              <a:gd name="connsiteY5" fmla="*/ 1432151 h 1432151"/>
              <a:gd name="connsiteX0" fmla="*/ 55448 w 230576"/>
              <a:gd name="connsiteY0" fmla="*/ 0 h 1432151"/>
              <a:gd name="connsiteX1" fmla="*/ 186077 w 230576"/>
              <a:gd name="connsiteY1" fmla="*/ 348343 h 1432151"/>
              <a:gd name="connsiteX2" fmla="*/ 229620 w 230576"/>
              <a:gd name="connsiteY2" fmla="*/ 711200 h 1432151"/>
              <a:gd name="connsiteX3" fmla="*/ 152059 w 230576"/>
              <a:gd name="connsiteY3" fmla="*/ 1103086 h 1432151"/>
              <a:gd name="connsiteX4" fmla="*/ 58057 w 230576"/>
              <a:gd name="connsiteY4" fmla="*/ 1330552 h 1432151"/>
              <a:gd name="connsiteX5" fmla="*/ 0 w 230576"/>
              <a:gd name="connsiteY5" fmla="*/ 1432151 h 1432151"/>
              <a:gd name="connsiteX0" fmla="*/ 55448 w 230909"/>
              <a:gd name="connsiteY0" fmla="*/ 0 h 1432151"/>
              <a:gd name="connsiteX1" fmla="*/ 186077 w 230909"/>
              <a:gd name="connsiteY1" fmla="*/ 348343 h 1432151"/>
              <a:gd name="connsiteX2" fmla="*/ 229620 w 230909"/>
              <a:gd name="connsiteY2" fmla="*/ 711200 h 1432151"/>
              <a:gd name="connsiteX3" fmla="*/ 144915 w 230909"/>
              <a:gd name="connsiteY3" fmla="*/ 1103086 h 1432151"/>
              <a:gd name="connsiteX4" fmla="*/ 58057 w 230909"/>
              <a:gd name="connsiteY4" fmla="*/ 1330552 h 1432151"/>
              <a:gd name="connsiteX5" fmla="*/ 0 w 230909"/>
              <a:gd name="connsiteY5" fmla="*/ 1432151 h 1432151"/>
              <a:gd name="connsiteX0" fmla="*/ 55448 w 230909"/>
              <a:gd name="connsiteY0" fmla="*/ 0 h 1432151"/>
              <a:gd name="connsiteX1" fmla="*/ 186077 w 230909"/>
              <a:gd name="connsiteY1" fmla="*/ 348343 h 1432151"/>
              <a:gd name="connsiteX2" fmla="*/ 229620 w 230909"/>
              <a:gd name="connsiteY2" fmla="*/ 711200 h 1432151"/>
              <a:gd name="connsiteX3" fmla="*/ 144915 w 230909"/>
              <a:gd name="connsiteY3" fmla="*/ 1103086 h 1432151"/>
              <a:gd name="connsiteX4" fmla="*/ 58057 w 230909"/>
              <a:gd name="connsiteY4" fmla="*/ 1330552 h 1432151"/>
              <a:gd name="connsiteX5" fmla="*/ 0 w 230909"/>
              <a:gd name="connsiteY5" fmla="*/ 1432151 h 1432151"/>
              <a:gd name="connsiteX0" fmla="*/ 55448 w 230909"/>
              <a:gd name="connsiteY0" fmla="*/ 0 h 1432151"/>
              <a:gd name="connsiteX1" fmla="*/ 186077 w 230909"/>
              <a:gd name="connsiteY1" fmla="*/ 348343 h 1432151"/>
              <a:gd name="connsiteX2" fmla="*/ 229620 w 230909"/>
              <a:gd name="connsiteY2" fmla="*/ 711200 h 1432151"/>
              <a:gd name="connsiteX3" fmla="*/ 144915 w 230909"/>
              <a:gd name="connsiteY3" fmla="*/ 1103086 h 1432151"/>
              <a:gd name="connsiteX4" fmla="*/ 58057 w 230909"/>
              <a:gd name="connsiteY4" fmla="*/ 1330552 h 1432151"/>
              <a:gd name="connsiteX5" fmla="*/ 0 w 230909"/>
              <a:gd name="connsiteY5" fmla="*/ 1432151 h 1432151"/>
              <a:gd name="connsiteX0" fmla="*/ 55448 w 219659"/>
              <a:gd name="connsiteY0" fmla="*/ 0 h 1432151"/>
              <a:gd name="connsiteX1" fmla="*/ 186077 w 219659"/>
              <a:gd name="connsiteY1" fmla="*/ 348343 h 1432151"/>
              <a:gd name="connsiteX2" fmla="*/ 217714 w 219659"/>
              <a:gd name="connsiteY2" fmla="*/ 706438 h 1432151"/>
              <a:gd name="connsiteX3" fmla="*/ 144915 w 219659"/>
              <a:gd name="connsiteY3" fmla="*/ 1103086 h 1432151"/>
              <a:gd name="connsiteX4" fmla="*/ 58057 w 219659"/>
              <a:gd name="connsiteY4" fmla="*/ 1330552 h 1432151"/>
              <a:gd name="connsiteX5" fmla="*/ 0 w 219659"/>
              <a:gd name="connsiteY5" fmla="*/ 1432151 h 1432151"/>
              <a:gd name="connsiteX0" fmla="*/ 55448 w 217715"/>
              <a:gd name="connsiteY0" fmla="*/ 0 h 1432151"/>
              <a:gd name="connsiteX1" fmla="*/ 186077 w 217715"/>
              <a:gd name="connsiteY1" fmla="*/ 348343 h 1432151"/>
              <a:gd name="connsiteX2" fmla="*/ 217714 w 217715"/>
              <a:gd name="connsiteY2" fmla="*/ 706438 h 1432151"/>
              <a:gd name="connsiteX3" fmla="*/ 144915 w 217715"/>
              <a:gd name="connsiteY3" fmla="*/ 1103086 h 1432151"/>
              <a:gd name="connsiteX4" fmla="*/ 58057 w 217715"/>
              <a:gd name="connsiteY4" fmla="*/ 1330552 h 1432151"/>
              <a:gd name="connsiteX5" fmla="*/ 0 w 217715"/>
              <a:gd name="connsiteY5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58057 w 217931"/>
              <a:gd name="connsiteY5" fmla="*/ 1330552 h 1432151"/>
              <a:gd name="connsiteX6" fmla="*/ 0 w 217931"/>
              <a:gd name="connsiteY6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99558 w 217931"/>
              <a:gd name="connsiteY5" fmla="*/ 1225664 h 1432151"/>
              <a:gd name="connsiteX6" fmla="*/ 58057 w 217931"/>
              <a:gd name="connsiteY6" fmla="*/ 1330552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58057 w 217931"/>
              <a:gd name="connsiteY6" fmla="*/ 1330552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53295 w 217931"/>
              <a:gd name="connsiteY6" fmla="*/ 1325790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60438 w 217931"/>
              <a:gd name="connsiteY6" fmla="*/ 1328171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60438 w 217931"/>
              <a:gd name="connsiteY6" fmla="*/ 1328171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60438 w 217931"/>
              <a:gd name="connsiteY6" fmla="*/ 1328171 h 1432151"/>
              <a:gd name="connsiteX7" fmla="*/ 0 w 217931"/>
              <a:gd name="connsiteY7" fmla="*/ 1432151 h 1432151"/>
              <a:gd name="connsiteX0" fmla="*/ 55448 w 208957"/>
              <a:gd name="connsiteY0" fmla="*/ 0 h 1432151"/>
              <a:gd name="connsiteX1" fmla="*/ 186077 w 208957"/>
              <a:gd name="connsiteY1" fmla="*/ 348343 h 1432151"/>
              <a:gd name="connsiteX2" fmla="*/ 208189 w 208957"/>
              <a:gd name="connsiteY2" fmla="*/ 699294 h 1432151"/>
              <a:gd name="connsiteX3" fmla="*/ 197190 w 208957"/>
              <a:gd name="connsiteY3" fmla="*/ 894671 h 1432151"/>
              <a:gd name="connsiteX4" fmla="*/ 144915 w 208957"/>
              <a:gd name="connsiteY4" fmla="*/ 1103086 h 1432151"/>
              <a:gd name="connsiteX5" fmla="*/ 106702 w 208957"/>
              <a:gd name="connsiteY5" fmla="*/ 1225664 h 1432151"/>
              <a:gd name="connsiteX6" fmla="*/ 60438 w 208957"/>
              <a:gd name="connsiteY6" fmla="*/ 1328171 h 1432151"/>
              <a:gd name="connsiteX7" fmla="*/ 0 w 208957"/>
              <a:gd name="connsiteY7" fmla="*/ 1432151 h 1432151"/>
              <a:gd name="connsiteX0" fmla="*/ 55448 w 210574"/>
              <a:gd name="connsiteY0" fmla="*/ 0 h 1432151"/>
              <a:gd name="connsiteX1" fmla="*/ 186077 w 210574"/>
              <a:gd name="connsiteY1" fmla="*/ 348343 h 1432151"/>
              <a:gd name="connsiteX2" fmla="*/ 208189 w 210574"/>
              <a:gd name="connsiteY2" fmla="*/ 699294 h 1432151"/>
              <a:gd name="connsiteX3" fmla="*/ 197190 w 210574"/>
              <a:gd name="connsiteY3" fmla="*/ 894671 h 1432151"/>
              <a:gd name="connsiteX4" fmla="*/ 144915 w 210574"/>
              <a:gd name="connsiteY4" fmla="*/ 1103086 h 1432151"/>
              <a:gd name="connsiteX5" fmla="*/ 106702 w 210574"/>
              <a:gd name="connsiteY5" fmla="*/ 1225664 h 1432151"/>
              <a:gd name="connsiteX6" fmla="*/ 60438 w 210574"/>
              <a:gd name="connsiteY6" fmla="*/ 1328171 h 1432151"/>
              <a:gd name="connsiteX7" fmla="*/ 0 w 210574"/>
              <a:gd name="connsiteY7" fmla="*/ 1432151 h 1432151"/>
              <a:gd name="connsiteX0" fmla="*/ 55448 w 208957"/>
              <a:gd name="connsiteY0" fmla="*/ 0 h 1432151"/>
              <a:gd name="connsiteX1" fmla="*/ 186077 w 208957"/>
              <a:gd name="connsiteY1" fmla="*/ 348343 h 1432151"/>
              <a:gd name="connsiteX2" fmla="*/ 208189 w 208957"/>
              <a:gd name="connsiteY2" fmla="*/ 699294 h 1432151"/>
              <a:gd name="connsiteX3" fmla="*/ 197190 w 208957"/>
              <a:gd name="connsiteY3" fmla="*/ 894671 h 1432151"/>
              <a:gd name="connsiteX4" fmla="*/ 144915 w 208957"/>
              <a:gd name="connsiteY4" fmla="*/ 1103086 h 1432151"/>
              <a:gd name="connsiteX5" fmla="*/ 106702 w 208957"/>
              <a:gd name="connsiteY5" fmla="*/ 1225664 h 1432151"/>
              <a:gd name="connsiteX6" fmla="*/ 60438 w 208957"/>
              <a:gd name="connsiteY6" fmla="*/ 1328171 h 1432151"/>
              <a:gd name="connsiteX7" fmla="*/ 0 w 208957"/>
              <a:gd name="connsiteY7" fmla="*/ 1432151 h 1432151"/>
              <a:gd name="connsiteX0" fmla="*/ 55448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55448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55448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64973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64973 w 209915"/>
              <a:gd name="connsiteY0" fmla="*/ 0 h 1432151"/>
              <a:gd name="connsiteX1" fmla="*/ 178934 w 209915"/>
              <a:gd name="connsiteY1" fmla="*/ 348343 h 1432151"/>
              <a:gd name="connsiteX2" fmla="*/ 208189 w 209915"/>
              <a:gd name="connsiteY2" fmla="*/ 699294 h 1432151"/>
              <a:gd name="connsiteX3" fmla="*/ 197190 w 209915"/>
              <a:gd name="connsiteY3" fmla="*/ 894671 h 1432151"/>
              <a:gd name="connsiteX4" fmla="*/ 144915 w 209915"/>
              <a:gd name="connsiteY4" fmla="*/ 1103086 h 1432151"/>
              <a:gd name="connsiteX5" fmla="*/ 106702 w 209915"/>
              <a:gd name="connsiteY5" fmla="*/ 1225664 h 1432151"/>
              <a:gd name="connsiteX6" fmla="*/ 60438 w 209915"/>
              <a:gd name="connsiteY6" fmla="*/ 1328171 h 1432151"/>
              <a:gd name="connsiteX7" fmla="*/ 0 w 209915"/>
              <a:gd name="connsiteY7" fmla="*/ 1432151 h 1432151"/>
              <a:gd name="connsiteX0" fmla="*/ 64973 w 209915"/>
              <a:gd name="connsiteY0" fmla="*/ 0 h 1432151"/>
              <a:gd name="connsiteX1" fmla="*/ 178934 w 209915"/>
              <a:gd name="connsiteY1" fmla="*/ 348343 h 1432151"/>
              <a:gd name="connsiteX2" fmla="*/ 208189 w 209915"/>
              <a:gd name="connsiteY2" fmla="*/ 699294 h 1432151"/>
              <a:gd name="connsiteX3" fmla="*/ 197190 w 209915"/>
              <a:gd name="connsiteY3" fmla="*/ 894671 h 1432151"/>
              <a:gd name="connsiteX4" fmla="*/ 144915 w 209915"/>
              <a:gd name="connsiteY4" fmla="*/ 1103086 h 1432151"/>
              <a:gd name="connsiteX5" fmla="*/ 106702 w 209915"/>
              <a:gd name="connsiteY5" fmla="*/ 1225664 h 1432151"/>
              <a:gd name="connsiteX6" fmla="*/ 60438 w 209915"/>
              <a:gd name="connsiteY6" fmla="*/ 1328171 h 1432151"/>
              <a:gd name="connsiteX7" fmla="*/ 0 w 209915"/>
              <a:gd name="connsiteY7" fmla="*/ 1432151 h 1432151"/>
              <a:gd name="connsiteX0" fmla="*/ 64973 w 209915"/>
              <a:gd name="connsiteY0" fmla="*/ 0 h 1432151"/>
              <a:gd name="connsiteX1" fmla="*/ 116226 w 209915"/>
              <a:gd name="connsiteY1" fmla="*/ 142196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8386"/>
              <a:gd name="connsiteY0" fmla="*/ 0 h 1432151"/>
              <a:gd name="connsiteX1" fmla="*/ 123370 w 208386"/>
              <a:gd name="connsiteY1" fmla="*/ 139815 h 1432151"/>
              <a:gd name="connsiteX2" fmla="*/ 178934 w 208386"/>
              <a:gd name="connsiteY2" fmla="*/ 348343 h 1432151"/>
              <a:gd name="connsiteX3" fmla="*/ 199570 w 208386"/>
              <a:gd name="connsiteY3" fmla="*/ 539864 h 1432151"/>
              <a:gd name="connsiteX4" fmla="*/ 208189 w 208386"/>
              <a:gd name="connsiteY4" fmla="*/ 699294 h 1432151"/>
              <a:gd name="connsiteX5" fmla="*/ 197190 w 208386"/>
              <a:gd name="connsiteY5" fmla="*/ 894671 h 1432151"/>
              <a:gd name="connsiteX6" fmla="*/ 144915 w 208386"/>
              <a:gd name="connsiteY6" fmla="*/ 1103086 h 1432151"/>
              <a:gd name="connsiteX7" fmla="*/ 106702 w 208386"/>
              <a:gd name="connsiteY7" fmla="*/ 1225664 h 1432151"/>
              <a:gd name="connsiteX8" fmla="*/ 60438 w 208386"/>
              <a:gd name="connsiteY8" fmla="*/ 1328171 h 1432151"/>
              <a:gd name="connsiteX9" fmla="*/ 0 w 208386"/>
              <a:gd name="connsiteY9" fmla="*/ 1432151 h 1432151"/>
              <a:gd name="connsiteX0" fmla="*/ 64973 w 209876"/>
              <a:gd name="connsiteY0" fmla="*/ 0 h 1432151"/>
              <a:gd name="connsiteX1" fmla="*/ 123370 w 209876"/>
              <a:gd name="connsiteY1" fmla="*/ 139815 h 1432151"/>
              <a:gd name="connsiteX2" fmla="*/ 178934 w 209876"/>
              <a:gd name="connsiteY2" fmla="*/ 348343 h 1432151"/>
              <a:gd name="connsiteX3" fmla="*/ 206714 w 209876"/>
              <a:gd name="connsiteY3" fmla="*/ 539864 h 1432151"/>
              <a:gd name="connsiteX4" fmla="*/ 208189 w 209876"/>
              <a:gd name="connsiteY4" fmla="*/ 699294 h 1432151"/>
              <a:gd name="connsiteX5" fmla="*/ 197190 w 209876"/>
              <a:gd name="connsiteY5" fmla="*/ 894671 h 1432151"/>
              <a:gd name="connsiteX6" fmla="*/ 144915 w 209876"/>
              <a:gd name="connsiteY6" fmla="*/ 1103086 h 1432151"/>
              <a:gd name="connsiteX7" fmla="*/ 106702 w 209876"/>
              <a:gd name="connsiteY7" fmla="*/ 1225664 h 1432151"/>
              <a:gd name="connsiteX8" fmla="*/ 60438 w 209876"/>
              <a:gd name="connsiteY8" fmla="*/ 1328171 h 1432151"/>
              <a:gd name="connsiteX9" fmla="*/ 0 w 209876"/>
              <a:gd name="connsiteY9" fmla="*/ 1432151 h 143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9876" h="1432151">
                <a:moveTo>
                  <a:pt x="64973" y="0"/>
                </a:moveTo>
                <a:cubicBezTo>
                  <a:pt x="73515" y="23699"/>
                  <a:pt x="104377" y="81758"/>
                  <a:pt x="123370" y="139815"/>
                </a:cubicBezTo>
                <a:cubicBezTo>
                  <a:pt x="175701" y="305029"/>
                  <a:pt x="165043" y="281668"/>
                  <a:pt x="178934" y="348343"/>
                </a:cubicBezTo>
                <a:cubicBezTo>
                  <a:pt x="192825" y="415018"/>
                  <a:pt x="201838" y="481372"/>
                  <a:pt x="206714" y="539864"/>
                </a:cubicBezTo>
                <a:cubicBezTo>
                  <a:pt x="211590" y="598356"/>
                  <a:pt x="209776" y="640160"/>
                  <a:pt x="208189" y="699294"/>
                </a:cubicBezTo>
                <a:cubicBezTo>
                  <a:pt x="206602" y="758429"/>
                  <a:pt x="211704" y="809513"/>
                  <a:pt x="197190" y="894671"/>
                </a:cubicBezTo>
                <a:cubicBezTo>
                  <a:pt x="185057" y="960779"/>
                  <a:pt x="159996" y="1047921"/>
                  <a:pt x="144915" y="1103086"/>
                </a:cubicBezTo>
                <a:cubicBezTo>
                  <a:pt x="129834" y="1158251"/>
                  <a:pt x="121178" y="1187753"/>
                  <a:pt x="106702" y="1225664"/>
                </a:cubicBezTo>
                <a:cubicBezTo>
                  <a:pt x="82701" y="1275481"/>
                  <a:pt x="78222" y="1291376"/>
                  <a:pt x="60438" y="1328171"/>
                </a:cubicBezTo>
                <a:cubicBezTo>
                  <a:pt x="42654" y="1364966"/>
                  <a:pt x="32430" y="1375832"/>
                  <a:pt x="0" y="1432151"/>
                </a:cubicBezTo>
              </a:path>
            </a:pathLst>
          </a:cu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1578916" y="4628081"/>
            <a:ext cx="122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solidFill>
                  <a:srgbClr val="00B050"/>
                </a:solidFill>
                <a:latin typeface="Lucida Sans Unicode"/>
                <a:cs typeface="Lucida Sans Unicode"/>
              </a:rPr>
              <a:t>≅ℝ</a:t>
            </a:r>
            <a:endParaRPr lang="de-DE" sz="3200" b="1" dirty="0">
              <a:solidFill>
                <a:srgbClr val="00B050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6012160" y="3599217"/>
            <a:ext cx="12241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6444208" y="3697647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</a:t>
            </a:r>
            <a:endParaRPr lang="de-DE" sz="2800" dirty="0"/>
          </a:p>
        </p:txBody>
      </p:sp>
      <p:cxnSp>
        <p:nvCxnSpPr>
          <p:cNvPr id="30" name="Gerade Verbindung mit Pfeil 29"/>
          <p:cNvCxnSpPr>
            <a:stCxn id="27" idx="2"/>
          </p:cNvCxnSpPr>
          <p:nvPr/>
        </p:nvCxnSpPr>
        <p:spPr>
          <a:xfrm>
            <a:off x="6624228" y="4319297"/>
            <a:ext cx="0" cy="1485967"/>
          </a:xfrm>
          <a:prstGeom prst="straightConnector1">
            <a:avLst/>
          </a:prstGeom>
          <a:noFill/>
          <a:ln w="6350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Bogen 31"/>
          <p:cNvSpPr/>
          <p:nvPr/>
        </p:nvSpPr>
        <p:spPr>
          <a:xfrm rot="5400000">
            <a:off x="6251087" y="1988840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Bogen 32"/>
          <p:cNvSpPr/>
          <p:nvPr/>
        </p:nvSpPr>
        <p:spPr>
          <a:xfrm rot="5400000">
            <a:off x="4041743" y="1988840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  <a:scene3d>
            <a:camera prst="orthographicFront">
              <a:rot lat="0" lon="1080000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6489228" y="1269364"/>
            <a:ext cx="135000" cy="135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37"/>
          <p:cNvCxnSpPr>
            <a:endCxn id="35" idx="5"/>
          </p:cNvCxnSpPr>
          <p:nvPr/>
        </p:nvCxnSpPr>
        <p:spPr>
          <a:xfrm flipH="1" flipV="1">
            <a:off x="6604458" y="1384594"/>
            <a:ext cx="1488265" cy="209494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endCxn id="35" idx="3"/>
          </p:cNvCxnSpPr>
          <p:nvPr/>
        </p:nvCxnSpPr>
        <p:spPr>
          <a:xfrm flipV="1">
            <a:off x="5580112" y="1384594"/>
            <a:ext cx="928886" cy="244880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>
            <a:stCxn id="27" idx="0"/>
            <a:endCxn id="35" idx="4"/>
          </p:cNvCxnSpPr>
          <p:nvPr/>
        </p:nvCxnSpPr>
        <p:spPr>
          <a:xfrm flipH="1" flipV="1">
            <a:off x="6556728" y="1404364"/>
            <a:ext cx="67500" cy="2194853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Bogen 46"/>
          <p:cNvSpPr/>
          <p:nvPr/>
        </p:nvSpPr>
        <p:spPr>
          <a:xfrm rot="6619796">
            <a:off x="5459000" y="461128"/>
            <a:ext cx="1970417" cy="1970417"/>
          </a:xfrm>
          <a:prstGeom prst="arc">
            <a:avLst>
              <a:gd name="adj1" fmla="val 19717525"/>
              <a:gd name="adj2" fmla="val 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6233902" y="1885600"/>
                <a:ext cx="170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02" y="1885600"/>
                <a:ext cx="17021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571" r="-103571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feld 48"/>
          <p:cNvSpPr txBox="1"/>
          <p:nvPr/>
        </p:nvSpPr>
        <p:spPr>
          <a:xfrm>
            <a:off x="2765100" y="2481039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7348590" y="1988840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6590478" y="2709035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5599683" y="2624708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cxnSp>
        <p:nvCxnSpPr>
          <p:cNvPr id="54" name="Gerade Verbindung mit Pfeil 53"/>
          <p:cNvCxnSpPr>
            <a:endCxn id="3" idx="0"/>
          </p:cNvCxnSpPr>
          <p:nvPr/>
        </p:nvCxnSpPr>
        <p:spPr>
          <a:xfrm flipV="1">
            <a:off x="2226002" y="2847406"/>
            <a:ext cx="1474241" cy="67486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lipse 63"/>
          <p:cNvSpPr/>
          <p:nvPr/>
        </p:nvSpPr>
        <p:spPr>
          <a:xfrm>
            <a:off x="2127584" y="2841699"/>
            <a:ext cx="135000" cy="135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Pfeil nach links 64"/>
          <p:cNvSpPr/>
          <p:nvPr/>
        </p:nvSpPr>
        <p:spPr>
          <a:xfrm>
            <a:off x="4355976" y="2085655"/>
            <a:ext cx="966124" cy="9135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4815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539552" y="1945091"/>
            <a:ext cx="3816424" cy="3792866"/>
            <a:chOff x="2829496" y="332656"/>
            <a:chExt cx="2318568" cy="2304256"/>
          </a:xfrm>
        </p:grpSpPr>
        <p:sp>
          <p:nvSpPr>
            <p:cNvPr id="3" name="Ellipse 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Bogen 4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6" name="Freihandform 5"/>
          <p:cNvSpPr/>
          <p:nvPr/>
        </p:nvSpPr>
        <p:spPr>
          <a:xfrm>
            <a:off x="953870" y="2589256"/>
            <a:ext cx="2408080" cy="668843"/>
          </a:xfrm>
          <a:custGeom>
            <a:avLst/>
            <a:gdLst>
              <a:gd name="connsiteX0" fmla="*/ 1386133 w 2408080"/>
              <a:gd name="connsiteY0" fmla="*/ 5823 h 862465"/>
              <a:gd name="connsiteX1" fmla="*/ 224990 w 2408080"/>
              <a:gd name="connsiteY1" fmla="*/ 92909 h 862465"/>
              <a:gd name="connsiteX2" fmla="*/ 21790 w 2408080"/>
              <a:gd name="connsiteY2" fmla="*/ 615423 h 862465"/>
              <a:gd name="connsiteX3" fmla="*/ 529790 w 2408080"/>
              <a:gd name="connsiteY3" fmla="*/ 862166 h 862465"/>
              <a:gd name="connsiteX4" fmla="*/ 1255505 w 2408080"/>
              <a:gd name="connsiteY4" fmla="*/ 571880 h 862465"/>
              <a:gd name="connsiteX5" fmla="*/ 1952190 w 2408080"/>
              <a:gd name="connsiteY5" fmla="*/ 658966 h 862465"/>
              <a:gd name="connsiteX6" fmla="*/ 2242476 w 2408080"/>
              <a:gd name="connsiteY6" fmla="*/ 775080 h 862465"/>
              <a:gd name="connsiteX7" fmla="*/ 2402133 w 2408080"/>
              <a:gd name="connsiteY7" fmla="*/ 412223 h 862465"/>
              <a:gd name="connsiteX8" fmla="*/ 2039276 w 2408080"/>
              <a:gd name="connsiteY8" fmla="*/ 165480 h 862465"/>
              <a:gd name="connsiteX9" fmla="*/ 1386133 w 2408080"/>
              <a:gd name="connsiteY9" fmla="*/ 5823 h 86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8080" h="862465">
                <a:moveTo>
                  <a:pt x="1386133" y="5823"/>
                </a:moveTo>
                <a:cubicBezTo>
                  <a:pt x="1083752" y="-6272"/>
                  <a:pt x="452380" y="-8691"/>
                  <a:pt x="224990" y="92909"/>
                </a:cubicBezTo>
                <a:cubicBezTo>
                  <a:pt x="-2400" y="194509"/>
                  <a:pt x="-29010" y="487214"/>
                  <a:pt x="21790" y="615423"/>
                </a:cubicBezTo>
                <a:cubicBezTo>
                  <a:pt x="72590" y="743633"/>
                  <a:pt x="324171" y="869423"/>
                  <a:pt x="529790" y="862166"/>
                </a:cubicBezTo>
                <a:cubicBezTo>
                  <a:pt x="735409" y="854909"/>
                  <a:pt x="1018438" y="605747"/>
                  <a:pt x="1255505" y="571880"/>
                </a:cubicBezTo>
                <a:cubicBezTo>
                  <a:pt x="1492572" y="538013"/>
                  <a:pt x="1787695" y="625099"/>
                  <a:pt x="1952190" y="658966"/>
                </a:cubicBezTo>
                <a:cubicBezTo>
                  <a:pt x="2116685" y="692833"/>
                  <a:pt x="2167486" y="816204"/>
                  <a:pt x="2242476" y="775080"/>
                </a:cubicBezTo>
                <a:cubicBezTo>
                  <a:pt x="2317466" y="733956"/>
                  <a:pt x="2436000" y="513823"/>
                  <a:pt x="2402133" y="412223"/>
                </a:cubicBezTo>
                <a:cubicBezTo>
                  <a:pt x="2368266" y="310623"/>
                  <a:pt x="2211028" y="230794"/>
                  <a:pt x="2039276" y="165480"/>
                </a:cubicBezTo>
                <a:cubicBezTo>
                  <a:pt x="1867524" y="100166"/>
                  <a:pt x="1688514" y="17918"/>
                  <a:pt x="1386133" y="5823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848884" y="2028804"/>
            <a:ext cx="122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solidFill>
                  <a:schemeClr val="tx2"/>
                </a:solidFill>
                <a:latin typeface="Lucida Sans Unicode"/>
                <a:cs typeface="Lucida Sans Unicode"/>
              </a:rPr>
              <a:t>≅ℝ²</a:t>
            </a:r>
            <a:endParaRPr lang="de-DE" sz="3200" b="1" dirty="0">
              <a:solidFill>
                <a:schemeClr val="tx2"/>
              </a:solidFill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4939662" y="1078148"/>
            <a:ext cx="3808311" cy="4281734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3716563 w 4781818"/>
              <a:gd name="connsiteY0" fmla="*/ 1851327 h 3836609"/>
              <a:gd name="connsiteX1" fmla="*/ 4689020 w 4781818"/>
              <a:gd name="connsiteY1" fmla="*/ 1270755 h 3836609"/>
              <a:gd name="connsiteX2" fmla="*/ 4268106 w 4781818"/>
              <a:gd name="connsiteY2" fmla="*/ 283784 h 3836609"/>
              <a:gd name="connsiteX3" fmla="*/ 2715077 w 4781818"/>
              <a:gd name="connsiteY3" fmla="*/ 22527 h 3836609"/>
              <a:gd name="connsiteX4" fmla="*/ 1074963 w 4781818"/>
              <a:gd name="connsiteY4" fmla="*/ 748241 h 3836609"/>
              <a:gd name="connsiteX5" fmla="*/ 29935 w 4781818"/>
              <a:gd name="connsiteY5" fmla="*/ 2315784 h 3836609"/>
              <a:gd name="connsiteX6" fmla="*/ 2236106 w 4781818"/>
              <a:gd name="connsiteY6" fmla="*/ 3825271 h 3836609"/>
              <a:gd name="connsiteX7" fmla="*/ 2932791 w 4781818"/>
              <a:gd name="connsiteY7" fmla="*/ 2765727 h 3836609"/>
              <a:gd name="connsiteX8" fmla="*/ 3716563 w 4781818"/>
              <a:gd name="connsiteY8" fmla="*/ 1851327 h 3836609"/>
              <a:gd name="connsiteX0" fmla="*/ 3716563 w 4781818"/>
              <a:gd name="connsiteY0" fmla="*/ 1851327 h 3879081"/>
              <a:gd name="connsiteX1" fmla="*/ 4689020 w 4781818"/>
              <a:gd name="connsiteY1" fmla="*/ 1270755 h 3879081"/>
              <a:gd name="connsiteX2" fmla="*/ 4268106 w 4781818"/>
              <a:gd name="connsiteY2" fmla="*/ 283784 h 3879081"/>
              <a:gd name="connsiteX3" fmla="*/ 2715077 w 4781818"/>
              <a:gd name="connsiteY3" fmla="*/ 22527 h 3879081"/>
              <a:gd name="connsiteX4" fmla="*/ 1074963 w 4781818"/>
              <a:gd name="connsiteY4" fmla="*/ 748241 h 3879081"/>
              <a:gd name="connsiteX5" fmla="*/ 29935 w 4781818"/>
              <a:gd name="connsiteY5" fmla="*/ 2315784 h 3879081"/>
              <a:gd name="connsiteX6" fmla="*/ 2236106 w 4781818"/>
              <a:gd name="connsiteY6" fmla="*/ 3825271 h 3879081"/>
              <a:gd name="connsiteX7" fmla="*/ 3992334 w 4781818"/>
              <a:gd name="connsiteY7" fmla="*/ 3418870 h 3879081"/>
              <a:gd name="connsiteX8" fmla="*/ 3716563 w 4781818"/>
              <a:gd name="connsiteY8" fmla="*/ 1851327 h 3879081"/>
              <a:gd name="connsiteX0" fmla="*/ 3847191 w 4705146"/>
              <a:gd name="connsiteY0" fmla="*/ 1880356 h 3879081"/>
              <a:gd name="connsiteX1" fmla="*/ 4689020 w 4705146"/>
              <a:gd name="connsiteY1" fmla="*/ 1270755 h 3879081"/>
              <a:gd name="connsiteX2" fmla="*/ 4268106 w 4705146"/>
              <a:gd name="connsiteY2" fmla="*/ 283784 h 3879081"/>
              <a:gd name="connsiteX3" fmla="*/ 2715077 w 4705146"/>
              <a:gd name="connsiteY3" fmla="*/ 22527 h 3879081"/>
              <a:gd name="connsiteX4" fmla="*/ 1074963 w 4705146"/>
              <a:gd name="connsiteY4" fmla="*/ 748241 h 3879081"/>
              <a:gd name="connsiteX5" fmla="*/ 29935 w 4705146"/>
              <a:gd name="connsiteY5" fmla="*/ 2315784 h 3879081"/>
              <a:gd name="connsiteX6" fmla="*/ 2236106 w 4705146"/>
              <a:gd name="connsiteY6" fmla="*/ 3825271 h 3879081"/>
              <a:gd name="connsiteX7" fmla="*/ 3992334 w 4705146"/>
              <a:gd name="connsiteY7" fmla="*/ 3418870 h 3879081"/>
              <a:gd name="connsiteX8" fmla="*/ 3847191 w 4705146"/>
              <a:gd name="connsiteY8" fmla="*/ 1880356 h 3879081"/>
              <a:gd name="connsiteX0" fmla="*/ 2794920 w 3652875"/>
              <a:gd name="connsiteY0" fmla="*/ 1880356 h 3879081"/>
              <a:gd name="connsiteX1" fmla="*/ 3636749 w 3652875"/>
              <a:gd name="connsiteY1" fmla="*/ 1270755 h 3879081"/>
              <a:gd name="connsiteX2" fmla="*/ 3215835 w 3652875"/>
              <a:gd name="connsiteY2" fmla="*/ 283784 h 3879081"/>
              <a:gd name="connsiteX3" fmla="*/ 1662806 w 3652875"/>
              <a:gd name="connsiteY3" fmla="*/ 22527 h 3879081"/>
              <a:gd name="connsiteX4" fmla="*/ 22692 w 3652875"/>
              <a:gd name="connsiteY4" fmla="*/ 748241 h 3879081"/>
              <a:gd name="connsiteX5" fmla="*/ 737445 w 3652875"/>
              <a:gd name="connsiteY5" fmla="*/ 2315784 h 3879081"/>
              <a:gd name="connsiteX6" fmla="*/ 1183835 w 3652875"/>
              <a:gd name="connsiteY6" fmla="*/ 3825271 h 3879081"/>
              <a:gd name="connsiteX7" fmla="*/ 2940063 w 3652875"/>
              <a:gd name="connsiteY7" fmla="*/ 3418870 h 3879081"/>
              <a:gd name="connsiteX8" fmla="*/ 2794920 w 3652875"/>
              <a:gd name="connsiteY8" fmla="*/ 1880356 h 3879081"/>
              <a:gd name="connsiteX0" fmla="*/ 2795603 w 3653558"/>
              <a:gd name="connsiteY0" fmla="*/ 1880356 h 3909450"/>
              <a:gd name="connsiteX1" fmla="*/ 3637432 w 3653558"/>
              <a:gd name="connsiteY1" fmla="*/ 1270755 h 3909450"/>
              <a:gd name="connsiteX2" fmla="*/ 3216518 w 3653558"/>
              <a:gd name="connsiteY2" fmla="*/ 283784 h 3909450"/>
              <a:gd name="connsiteX3" fmla="*/ 1663489 w 3653558"/>
              <a:gd name="connsiteY3" fmla="*/ 22527 h 3909450"/>
              <a:gd name="connsiteX4" fmla="*/ 23375 w 3653558"/>
              <a:gd name="connsiteY4" fmla="*/ 748241 h 3909450"/>
              <a:gd name="connsiteX5" fmla="*/ 738128 w 3653558"/>
              <a:gd name="connsiteY5" fmla="*/ 2315784 h 3909450"/>
              <a:gd name="connsiteX6" fmla="*/ 1329612 w 3653558"/>
              <a:gd name="connsiteY6" fmla="*/ 1891346 h 3909450"/>
              <a:gd name="connsiteX7" fmla="*/ 1184518 w 3653558"/>
              <a:gd name="connsiteY7" fmla="*/ 3825271 h 3909450"/>
              <a:gd name="connsiteX8" fmla="*/ 2940746 w 3653558"/>
              <a:gd name="connsiteY8" fmla="*/ 3418870 h 3909450"/>
              <a:gd name="connsiteX9" fmla="*/ 2795603 w 3653558"/>
              <a:gd name="connsiteY9" fmla="*/ 1880356 h 3909450"/>
              <a:gd name="connsiteX0" fmla="*/ 2774152 w 3632107"/>
              <a:gd name="connsiteY0" fmla="*/ 1880356 h 3909450"/>
              <a:gd name="connsiteX1" fmla="*/ 3615981 w 3632107"/>
              <a:gd name="connsiteY1" fmla="*/ 1270755 h 3909450"/>
              <a:gd name="connsiteX2" fmla="*/ 3195067 w 3632107"/>
              <a:gd name="connsiteY2" fmla="*/ 283784 h 3909450"/>
              <a:gd name="connsiteX3" fmla="*/ 1642038 w 3632107"/>
              <a:gd name="connsiteY3" fmla="*/ 22527 h 3909450"/>
              <a:gd name="connsiteX4" fmla="*/ 1924 w 3632107"/>
              <a:gd name="connsiteY4" fmla="*/ 748241 h 3909450"/>
              <a:gd name="connsiteX5" fmla="*/ 1308161 w 3632107"/>
              <a:gd name="connsiteY5" fmla="*/ 1891346 h 3909450"/>
              <a:gd name="connsiteX6" fmla="*/ 1163067 w 3632107"/>
              <a:gd name="connsiteY6" fmla="*/ 3825271 h 3909450"/>
              <a:gd name="connsiteX7" fmla="*/ 2919295 w 3632107"/>
              <a:gd name="connsiteY7" fmla="*/ 3418870 h 3909450"/>
              <a:gd name="connsiteX8" fmla="*/ 2774152 w 3632107"/>
              <a:gd name="connsiteY8" fmla="*/ 1880356 h 3909450"/>
              <a:gd name="connsiteX0" fmla="*/ 2777776 w 3635731"/>
              <a:gd name="connsiteY0" fmla="*/ 1880356 h 3909450"/>
              <a:gd name="connsiteX1" fmla="*/ 3619605 w 3635731"/>
              <a:gd name="connsiteY1" fmla="*/ 1270755 h 3909450"/>
              <a:gd name="connsiteX2" fmla="*/ 3198691 w 3635731"/>
              <a:gd name="connsiteY2" fmla="*/ 283784 h 3909450"/>
              <a:gd name="connsiteX3" fmla="*/ 1645662 w 3635731"/>
              <a:gd name="connsiteY3" fmla="*/ 22527 h 3909450"/>
              <a:gd name="connsiteX4" fmla="*/ 5548 w 3635731"/>
              <a:gd name="connsiteY4" fmla="*/ 748241 h 3909450"/>
              <a:gd name="connsiteX5" fmla="*/ 1311785 w 3635731"/>
              <a:gd name="connsiteY5" fmla="*/ 1891346 h 3909450"/>
              <a:gd name="connsiteX6" fmla="*/ 1166691 w 3635731"/>
              <a:gd name="connsiteY6" fmla="*/ 3825271 h 3909450"/>
              <a:gd name="connsiteX7" fmla="*/ 2922919 w 3635731"/>
              <a:gd name="connsiteY7" fmla="*/ 3418870 h 3909450"/>
              <a:gd name="connsiteX8" fmla="*/ 2777776 w 3635731"/>
              <a:gd name="connsiteY8" fmla="*/ 1880356 h 390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5731" h="3909450">
                <a:moveTo>
                  <a:pt x="2777776" y="1880356"/>
                </a:moveTo>
                <a:cubicBezTo>
                  <a:pt x="2893890" y="1522337"/>
                  <a:pt x="3549453" y="1536850"/>
                  <a:pt x="3619605" y="1270755"/>
                </a:cubicBezTo>
                <a:cubicBezTo>
                  <a:pt x="3689757" y="1004660"/>
                  <a:pt x="3527681" y="491822"/>
                  <a:pt x="3198691" y="283784"/>
                </a:cubicBezTo>
                <a:cubicBezTo>
                  <a:pt x="2869701" y="75746"/>
                  <a:pt x="2177853" y="-54883"/>
                  <a:pt x="1645662" y="22527"/>
                </a:cubicBezTo>
                <a:cubicBezTo>
                  <a:pt x="1113471" y="99937"/>
                  <a:pt x="102764" y="145220"/>
                  <a:pt x="5548" y="748241"/>
                </a:cubicBezTo>
                <a:cubicBezTo>
                  <a:pt x="-91668" y="1351262"/>
                  <a:pt x="1118261" y="1378508"/>
                  <a:pt x="1311785" y="1891346"/>
                </a:cubicBezTo>
                <a:cubicBezTo>
                  <a:pt x="1386183" y="2142927"/>
                  <a:pt x="798863" y="3650198"/>
                  <a:pt x="1166691" y="3825271"/>
                </a:cubicBezTo>
                <a:cubicBezTo>
                  <a:pt x="1534519" y="4000345"/>
                  <a:pt x="2927757" y="3919613"/>
                  <a:pt x="2922919" y="3418870"/>
                </a:cubicBezTo>
                <a:cubicBezTo>
                  <a:pt x="3150309" y="3005213"/>
                  <a:pt x="2661662" y="2238375"/>
                  <a:pt x="2777776" y="188035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6595019" y="3635411"/>
            <a:ext cx="1065792" cy="653835"/>
            <a:chOff x="4125688" y="5516732"/>
            <a:chExt cx="1065792" cy="653835"/>
          </a:xfrm>
        </p:grpSpPr>
        <p:sp>
          <p:nvSpPr>
            <p:cNvPr id="10" name="Bogen 9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6080342" y="1470677"/>
            <a:ext cx="1065792" cy="653835"/>
            <a:chOff x="4125688" y="5516732"/>
            <a:chExt cx="1065792" cy="653835"/>
          </a:xfrm>
        </p:grpSpPr>
        <p:sp>
          <p:nvSpPr>
            <p:cNvPr id="13" name="Bogen 1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6674023" y="2565180"/>
            <a:ext cx="1065792" cy="653835"/>
            <a:chOff x="4125688" y="5516732"/>
            <a:chExt cx="1065792" cy="653835"/>
          </a:xfrm>
        </p:grpSpPr>
        <p:sp>
          <p:nvSpPr>
            <p:cNvPr id="16" name="Bogen 15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Freihandform 16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25930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2540000" y="1001486"/>
            <a:ext cx="829011" cy="3512457"/>
          </a:xfrm>
          <a:custGeom>
            <a:avLst/>
            <a:gdLst>
              <a:gd name="connsiteX0" fmla="*/ 798286 w 829011"/>
              <a:gd name="connsiteY0" fmla="*/ 0 h 3512457"/>
              <a:gd name="connsiteX1" fmla="*/ 798286 w 829011"/>
              <a:gd name="connsiteY1" fmla="*/ 1582057 h 3512457"/>
              <a:gd name="connsiteX2" fmla="*/ 478971 w 829011"/>
              <a:gd name="connsiteY2" fmla="*/ 2743200 h 3512457"/>
              <a:gd name="connsiteX3" fmla="*/ 0 w 829011"/>
              <a:gd name="connsiteY3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011" h="3512457">
                <a:moveTo>
                  <a:pt x="798286" y="0"/>
                </a:moveTo>
                <a:cubicBezTo>
                  <a:pt x="824895" y="562428"/>
                  <a:pt x="851505" y="1124857"/>
                  <a:pt x="798286" y="1582057"/>
                </a:cubicBezTo>
                <a:cubicBezTo>
                  <a:pt x="745067" y="2039257"/>
                  <a:pt x="612019" y="2421467"/>
                  <a:pt x="478971" y="2743200"/>
                </a:cubicBezTo>
                <a:cubicBezTo>
                  <a:pt x="345923" y="3064933"/>
                  <a:pt x="172961" y="3288695"/>
                  <a:pt x="0" y="351245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5364088" y="1034143"/>
            <a:ext cx="829011" cy="3512457"/>
          </a:xfrm>
          <a:custGeom>
            <a:avLst/>
            <a:gdLst>
              <a:gd name="connsiteX0" fmla="*/ 798286 w 829011"/>
              <a:gd name="connsiteY0" fmla="*/ 0 h 3512457"/>
              <a:gd name="connsiteX1" fmla="*/ 798286 w 829011"/>
              <a:gd name="connsiteY1" fmla="*/ 1582057 h 3512457"/>
              <a:gd name="connsiteX2" fmla="*/ 478971 w 829011"/>
              <a:gd name="connsiteY2" fmla="*/ 2743200 h 3512457"/>
              <a:gd name="connsiteX3" fmla="*/ 0 w 829011"/>
              <a:gd name="connsiteY3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011" h="3512457">
                <a:moveTo>
                  <a:pt x="798286" y="0"/>
                </a:moveTo>
                <a:cubicBezTo>
                  <a:pt x="824895" y="562428"/>
                  <a:pt x="851505" y="1124857"/>
                  <a:pt x="798286" y="1582057"/>
                </a:cubicBezTo>
                <a:cubicBezTo>
                  <a:pt x="745067" y="2039257"/>
                  <a:pt x="612019" y="2421467"/>
                  <a:pt x="478971" y="2743200"/>
                </a:cubicBezTo>
                <a:cubicBezTo>
                  <a:pt x="345923" y="3064933"/>
                  <a:pt x="172961" y="3288695"/>
                  <a:pt x="0" y="3512457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3369011" y="641446"/>
            <a:ext cx="2023542" cy="72008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/>
          <p:cNvSpPr/>
          <p:nvPr/>
        </p:nvSpPr>
        <p:spPr>
          <a:xfrm>
            <a:off x="3614057" y="2830286"/>
            <a:ext cx="769257" cy="1683657"/>
          </a:xfrm>
          <a:custGeom>
            <a:avLst/>
            <a:gdLst>
              <a:gd name="connsiteX0" fmla="*/ 769257 w 769257"/>
              <a:gd name="connsiteY0" fmla="*/ 0 h 1611085"/>
              <a:gd name="connsiteX1" fmla="*/ 638629 w 769257"/>
              <a:gd name="connsiteY1" fmla="*/ 638628 h 1611085"/>
              <a:gd name="connsiteX2" fmla="*/ 217714 w 769257"/>
              <a:gd name="connsiteY2" fmla="*/ 1393371 h 1611085"/>
              <a:gd name="connsiteX3" fmla="*/ 0 w 769257"/>
              <a:gd name="connsiteY3" fmla="*/ 1611085 h 16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57" h="1611085">
                <a:moveTo>
                  <a:pt x="769257" y="0"/>
                </a:moveTo>
                <a:cubicBezTo>
                  <a:pt x="749905" y="203200"/>
                  <a:pt x="730553" y="406400"/>
                  <a:pt x="638629" y="638628"/>
                </a:cubicBezTo>
                <a:cubicBezTo>
                  <a:pt x="546705" y="870856"/>
                  <a:pt x="324152" y="1231295"/>
                  <a:pt x="217714" y="1393371"/>
                </a:cubicBezTo>
                <a:cubicBezTo>
                  <a:pt x="111276" y="1555447"/>
                  <a:pt x="55638" y="1583266"/>
                  <a:pt x="0" y="161108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 5"/>
          <p:cNvSpPr/>
          <p:nvPr/>
        </p:nvSpPr>
        <p:spPr>
          <a:xfrm>
            <a:off x="4380782" y="2876015"/>
            <a:ext cx="769257" cy="1683657"/>
          </a:xfrm>
          <a:custGeom>
            <a:avLst/>
            <a:gdLst>
              <a:gd name="connsiteX0" fmla="*/ 769257 w 769257"/>
              <a:gd name="connsiteY0" fmla="*/ 0 h 1611085"/>
              <a:gd name="connsiteX1" fmla="*/ 638629 w 769257"/>
              <a:gd name="connsiteY1" fmla="*/ 638628 h 1611085"/>
              <a:gd name="connsiteX2" fmla="*/ 217714 w 769257"/>
              <a:gd name="connsiteY2" fmla="*/ 1393371 h 1611085"/>
              <a:gd name="connsiteX3" fmla="*/ 0 w 769257"/>
              <a:gd name="connsiteY3" fmla="*/ 1611085 h 16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57" h="1611085">
                <a:moveTo>
                  <a:pt x="769257" y="0"/>
                </a:moveTo>
                <a:cubicBezTo>
                  <a:pt x="749905" y="203200"/>
                  <a:pt x="730553" y="406400"/>
                  <a:pt x="638629" y="638628"/>
                </a:cubicBezTo>
                <a:cubicBezTo>
                  <a:pt x="546705" y="870856"/>
                  <a:pt x="324152" y="1231295"/>
                  <a:pt x="217714" y="1393371"/>
                </a:cubicBezTo>
                <a:cubicBezTo>
                  <a:pt x="111276" y="1555447"/>
                  <a:pt x="55638" y="1583266"/>
                  <a:pt x="0" y="1611085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2540000" y="4293096"/>
            <a:ext cx="1074057" cy="4320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169842" y="4343648"/>
            <a:ext cx="1023258" cy="4320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reihandform 8"/>
          <p:cNvSpPr/>
          <p:nvPr/>
        </p:nvSpPr>
        <p:spPr>
          <a:xfrm>
            <a:off x="2554514" y="4470400"/>
            <a:ext cx="609600" cy="870857"/>
          </a:xfrm>
          <a:custGeom>
            <a:avLst/>
            <a:gdLst>
              <a:gd name="connsiteX0" fmla="*/ 609600 w 609600"/>
              <a:gd name="connsiteY0" fmla="*/ 0 h 870857"/>
              <a:gd name="connsiteX1" fmla="*/ 348343 w 609600"/>
              <a:gd name="connsiteY1" fmla="*/ 638629 h 870857"/>
              <a:gd name="connsiteX2" fmla="*/ 0 w 609600"/>
              <a:gd name="connsiteY2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70857">
                <a:moveTo>
                  <a:pt x="609600" y="0"/>
                </a:moveTo>
                <a:cubicBezTo>
                  <a:pt x="529771" y="246743"/>
                  <a:pt x="449943" y="493486"/>
                  <a:pt x="348343" y="638629"/>
                </a:cubicBezTo>
                <a:cubicBezTo>
                  <a:pt x="246743" y="783772"/>
                  <a:pt x="123371" y="827314"/>
                  <a:pt x="0" y="870857"/>
                </a:cubicBezTo>
              </a:path>
            </a:pathLst>
          </a:custGeom>
          <a:noFill/>
          <a:ln w="41275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5778593" y="4475021"/>
            <a:ext cx="609600" cy="870857"/>
          </a:xfrm>
          <a:custGeom>
            <a:avLst/>
            <a:gdLst>
              <a:gd name="connsiteX0" fmla="*/ 609600 w 609600"/>
              <a:gd name="connsiteY0" fmla="*/ 0 h 870857"/>
              <a:gd name="connsiteX1" fmla="*/ 348343 w 609600"/>
              <a:gd name="connsiteY1" fmla="*/ 638629 h 870857"/>
              <a:gd name="connsiteX2" fmla="*/ 0 w 609600"/>
              <a:gd name="connsiteY2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70857">
                <a:moveTo>
                  <a:pt x="609600" y="0"/>
                </a:moveTo>
                <a:cubicBezTo>
                  <a:pt x="529771" y="246743"/>
                  <a:pt x="449943" y="493486"/>
                  <a:pt x="348343" y="638629"/>
                </a:cubicBezTo>
                <a:cubicBezTo>
                  <a:pt x="246743" y="783772"/>
                  <a:pt x="123371" y="827314"/>
                  <a:pt x="0" y="870857"/>
                </a:cubicBezTo>
              </a:path>
            </a:pathLst>
          </a:custGeom>
          <a:noFill/>
          <a:ln w="41275">
            <a:solidFill>
              <a:srgbClr val="FF0000"/>
            </a:solidFill>
            <a:tailEnd type="triangle" w="lg" len="lg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4383314" y="260648"/>
            <a:ext cx="0" cy="740838"/>
          </a:xfrm>
          <a:prstGeom prst="straightConnector1">
            <a:avLst/>
          </a:prstGeom>
          <a:noFill/>
          <a:ln w="41275">
            <a:solidFill>
              <a:srgbClr val="FF0000"/>
            </a:solidFill>
            <a:tailEnd type="triangle" w="lg" len="lg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811138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5004048" y="692696"/>
            <a:ext cx="3168352" cy="194421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6055328" y="1224959"/>
            <a:ext cx="1065792" cy="653835"/>
            <a:chOff x="4125688" y="5516732"/>
            <a:chExt cx="1065792" cy="653835"/>
          </a:xfrm>
        </p:grpSpPr>
        <p:sp>
          <p:nvSpPr>
            <p:cNvPr id="3" name="Bogen 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0" name="Rechteck 29"/>
          <p:cNvSpPr/>
          <p:nvPr/>
        </p:nvSpPr>
        <p:spPr>
          <a:xfrm>
            <a:off x="1094926" y="5149261"/>
            <a:ext cx="12241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1526974" y="5247691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</a:t>
            </a:r>
            <a:endParaRPr lang="de-DE" sz="2800" dirty="0"/>
          </a:p>
        </p:txBody>
      </p:sp>
      <p:sp>
        <p:nvSpPr>
          <p:cNvPr id="33" name="Bogen 32"/>
          <p:cNvSpPr/>
          <p:nvPr/>
        </p:nvSpPr>
        <p:spPr>
          <a:xfrm rot="5400000">
            <a:off x="1324258" y="3603331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Bogen 33"/>
          <p:cNvSpPr/>
          <p:nvPr/>
        </p:nvSpPr>
        <p:spPr>
          <a:xfrm rot="5400000">
            <a:off x="-784207" y="3694615"/>
            <a:ext cx="1938063" cy="1820202"/>
          </a:xfrm>
          <a:prstGeom prst="arc">
            <a:avLst>
              <a:gd name="adj1" fmla="val 18052166"/>
              <a:gd name="adj2" fmla="val 21560999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  <a:scene3d>
            <a:camera prst="orthographicFront">
              <a:rot lat="0" lon="1080000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37"/>
          <p:cNvCxnSpPr>
            <a:stCxn id="30" idx="0"/>
            <a:endCxn id="44" idx="2"/>
          </p:cNvCxnSpPr>
          <p:nvPr/>
        </p:nvCxnSpPr>
        <p:spPr>
          <a:xfrm flipV="1">
            <a:off x="1706994" y="3701761"/>
            <a:ext cx="737473" cy="14475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2139250" y="4025401"/>
                <a:ext cx="2854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𝜓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250" y="4025401"/>
                <a:ext cx="285448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10638" r="-36170"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Pfeil nach links 42"/>
          <p:cNvSpPr/>
          <p:nvPr/>
        </p:nvSpPr>
        <p:spPr>
          <a:xfrm rot="8886461">
            <a:off x="4081376" y="2535841"/>
            <a:ext cx="966124" cy="9135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1832399" y="2981681"/>
            <a:ext cx="12241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2264447" y="3080111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</a:t>
            </a:r>
            <a:endParaRPr lang="de-DE" sz="2800" dirty="0"/>
          </a:p>
        </p:txBody>
      </p:sp>
      <p:cxnSp>
        <p:nvCxnSpPr>
          <p:cNvPr id="46" name="Gerade Verbindung mit Pfeil 45"/>
          <p:cNvCxnSpPr>
            <a:stCxn id="44" idx="2"/>
          </p:cNvCxnSpPr>
          <p:nvPr/>
        </p:nvCxnSpPr>
        <p:spPr>
          <a:xfrm>
            <a:off x="2444467" y="3701761"/>
            <a:ext cx="0" cy="136051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Bogen 46"/>
          <p:cNvSpPr/>
          <p:nvPr/>
        </p:nvSpPr>
        <p:spPr>
          <a:xfrm rot="5400000">
            <a:off x="2071326" y="1371304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Bogen 47"/>
          <p:cNvSpPr/>
          <p:nvPr/>
        </p:nvSpPr>
        <p:spPr>
          <a:xfrm rot="5400000">
            <a:off x="-138018" y="1371304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  <a:scene3d>
            <a:camera prst="orthographicFront">
              <a:rot lat="0" lon="1080000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2309467" y="651828"/>
            <a:ext cx="135000" cy="135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49"/>
          <p:cNvCxnSpPr>
            <a:endCxn id="49" idx="5"/>
          </p:cNvCxnSpPr>
          <p:nvPr/>
        </p:nvCxnSpPr>
        <p:spPr>
          <a:xfrm flipH="1" flipV="1">
            <a:off x="2424697" y="767058"/>
            <a:ext cx="1488265" cy="209494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endCxn id="49" idx="3"/>
          </p:cNvCxnSpPr>
          <p:nvPr/>
        </p:nvCxnSpPr>
        <p:spPr>
          <a:xfrm flipV="1">
            <a:off x="1400351" y="767058"/>
            <a:ext cx="928886" cy="244880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>
            <a:stCxn id="44" idx="0"/>
            <a:endCxn id="49" idx="4"/>
          </p:cNvCxnSpPr>
          <p:nvPr/>
        </p:nvCxnSpPr>
        <p:spPr>
          <a:xfrm flipH="1" flipV="1">
            <a:off x="2376967" y="786828"/>
            <a:ext cx="67500" cy="2194853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2054141" y="1268064"/>
                <a:ext cx="170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141" y="1268064"/>
                <a:ext cx="17021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571" r="-103571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/>
          <p:cNvSpPr txBox="1"/>
          <p:nvPr/>
        </p:nvSpPr>
        <p:spPr>
          <a:xfrm>
            <a:off x="3168829" y="1371304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2410717" y="2091499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1419922" y="2007172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8" name="Bogen 57"/>
          <p:cNvSpPr/>
          <p:nvPr/>
        </p:nvSpPr>
        <p:spPr>
          <a:xfrm rot="6619796">
            <a:off x="1239151" y="-144937"/>
            <a:ext cx="1970417" cy="1970417"/>
          </a:xfrm>
          <a:prstGeom prst="arc">
            <a:avLst>
              <a:gd name="adj1" fmla="val 19717525"/>
              <a:gd name="adj2" fmla="val 21455391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/>
          <p:cNvSpPr txBox="1"/>
          <p:nvPr/>
        </p:nvSpPr>
        <p:spPr>
          <a:xfrm>
            <a:off x="1634377" y="4181965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L</a:t>
            </a:r>
            <a:endParaRPr lang="de-D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4" name="Bogen 63"/>
          <p:cNvSpPr/>
          <p:nvPr/>
        </p:nvSpPr>
        <p:spPr>
          <a:xfrm rot="6619796">
            <a:off x="1344028" y="2540838"/>
            <a:ext cx="1970417" cy="1970417"/>
          </a:xfrm>
          <a:prstGeom prst="arc">
            <a:avLst>
              <a:gd name="adj1" fmla="val 20079520"/>
              <a:gd name="adj2" fmla="val 21455391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/>
        </p:nvSpPr>
        <p:spPr>
          <a:xfrm>
            <a:off x="7121120" y="1755197"/>
            <a:ext cx="547224" cy="547224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7" name="Gerade Verbindung mit Pfeil 66"/>
          <p:cNvCxnSpPr>
            <a:endCxn id="65" idx="4"/>
          </p:cNvCxnSpPr>
          <p:nvPr/>
        </p:nvCxnSpPr>
        <p:spPr>
          <a:xfrm flipH="1" flipV="1">
            <a:off x="7394732" y="2302421"/>
            <a:ext cx="181132" cy="2489750"/>
          </a:xfrm>
          <a:prstGeom prst="straightConnector1">
            <a:avLst/>
          </a:prstGeom>
          <a:ln w="4762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>
            <a:off x="5436096" y="4382020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5167535" y="6165304"/>
            <a:ext cx="3172510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6" name="Textfeld 75"/>
          <p:cNvSpPr txBox="1"/>
          <p:nvPr/>
        </p:nvSpPr>
        <p:spPr>
          <a:xfrm>
            <a:off x="6354547" y="3017631"/>
            <a:ext cx="122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latin typeface="Lucida Sans Unicode"/>
                <a:cs typeface="Lucida Sans Unicode"/>
              </a:rPr>
              <a:t>≅ℝ²</a:t>
            </a:r>
            <a:endParaRPr lang="de-DE" sz="3200" b="1" dirty="0"/>
          </a:p>
        </p:txBody>
      </p:sp>
      <p:sp>
        <p:nvSpPr>
          <p:cNvPr id="78" name="Ellipse 77"/>
          <p:cNvSpPr/>
          <p:nvPr/>
        </p:nvSpPr>
        <p:spPr>
          <a:xfrm>
            <a:off x="7050224" y="4865117"/>
            <a:ext cx="1051280" cy="708631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4898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4"/>
          <p:cNvSpPr/>
          <p:nvPr/>
        </p:nvSpPr>
        <p:spPr>
          <a:xfrm>
            <a:off x="1652786" y="363013"/>
            <a:ext cx="6617832" cy="3032612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7832" h="3032612">
                <a:moveTo>
                  <a:pt x="2599900" y="682017"/>
                </a:moveTo>
                <a:cubicBezTo>
                  <a:pt x="2389443" y="536874"/>
                  <a:pt x="2074966" y="282873"/>
                  <a:pt x="1670985" y="217559"/>
                </a:cubicBezTo>
                <a:cubicBezTo>
                  <a:pt x="1267004" y="152245"/>
                  <a:pt x="444528" y="74836"/>
                  <a:pt x="176014" y="290131"/>
                </a:cubicBezTo>
                <a:cubicBezTo>
                  <a:pt x="-92500" y="505426"/>
                  <a:pt x="13938" y="1073903"/>
                  <a:pt x="59900" y="1509331"/>
                </a:cubicBezTo>
                <a:cubicBezTo>
                  <a:pt x="105862" y="1944760"/>
                  <a:pt x="79252" y="2675312"/>
                  <a:pt x="451785" y="2902702"/>
                </a:cubicBezTo>
                <a:cubicBezTo>
                  <a:pt x="824318" y="3130092"/>
                  <a:pt x="1758071" y="3018817"/>
                  <a:pt x="2295099" y="2873674"/>
                </a:cubicBezTo>
                <a:cubicBezTo>
                  <a:pt x="2832127" y="2728531"/>
                  <a:pt x="3163537" y="2426150"/>
                  <a:pt x="3586871" y="2380188"/>
                </a:cubicBezTo>
                <a:cubicBezTo>
                  <a:pt x="4010205" y="2334226"/>
                  <a:pt x="4344033" y="2665635"/>
                  <a:pt x="4835100" y="2597902"/>
                </a:cubicBezTo>
                <a:cubicBezTo>
                  <a:pt x="5326167" y="2530169"/>
                  <a:pt x="6303462" y="2360835"/>
                  <a:pt x="6533271" y="1973788"/>
                </a:cubicBezTo>
                <a:cubicBezTo>
                  <a:pt x="6763080" y="1586741"/>
                  <a:pt x="6480052" y="592512"/>
                  <a:pt x="6213957" y="275617"/>
                </a:cubicBezTo>
                <a:cubicBezTo>
                  <a:pt x="5947862" y="-41278"/>
                  <a:pt x="5248757" y="-48535"/>
                  <a:pt x="4936700" y="72417"/>
                </a:cubicBezTo>
                <a:cubicBezTo>
                  <a:pt x="4624643" y="193369"/>
                  <a:pt x="4585938" y="771521"/>
                  <a:pt x="4341614" y="1001331"/>
                </a:cubicBezTo>
                <a:cubicBezTo>
                  <a:pt x="4097290" y="1231141"/>
                  <a:pt x="3705405" y="1436760"/>
                  <a:pt x="3470757" y="1451274"/>
                </a:cubicBezTo>
                <a:cubicBezTo>
                  <a:pt x="3236109" y="1465788"/>
                  <a:pt x="3078871" y="1214207"/>
                  <a:pt x="2933728" y="1088417"/>
                </a:cubicBezTo>
                <a:cubicBezTo>
                  <a:pt x="2788585" y="962627"/>
                  <a:pt x="2810357" y="827160"/>
                  <a:pt x="2599900" y="68201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2441287" y="980728"/>
            <a:ext cx="1065792" cy="653835"/>
            <a:chOff x="4125688" y="5516732"/>
            <a:chExt cx="1065792" cy="653835"/>
          </a:xfrm>
        </p:grpSpPr>
        <p:sp>
          <p:nvSpPr>
            <p:cNvPr id="3" name="Bogen 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6714440" y="1044422"/>
            <a:ext cx="1022050" cy="1079089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>
            <a:off x="3389168" y="4225443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835696" y="6165304"/>
            <a:ext cx="6504349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feld 8"/>
          <p:cNvSpPr txBox="1"/>
          <p:nvPr/>
        </p:nvSpPr>
        <p:spPr>
          <a:xfrm>
            <a:off x="2361673" y="4196099"/>
            <a:ext cx="7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latin typeface="Lucida Sans Unicode"/>
                <a:cs typeface="Lucida Sans Unicode"/>
              </a:rPr>
              <a:t>ℝ²</a:t>
            </a:r>
            <a:endParaRPr lang="de-DE" sz="32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3389168" y="3861048"/>
            <a:ext cx="39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y</a:t>
            </a:r>
            <a:endParaRPr lang="de-DE" sz="2000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8075246" y="5589240"/>
            <a:ext cx="39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x</a:t>
            </a:r>
            <a:endParaRPr lang="de-DE" sz="2000" b="1" dirty="0"/>
          </a:p>
        </p:txBody>
      </p:sp>
      <p:sp>
        <p:nvSpPr>
          <p:cNvPr id="13" name="Freihandform 12"/>
          <p:cNvSpPr/>
          <p:nvPr/>
        </p:nvSpPr>
        <p:spPr>
          <a:xfrm rot="15868195">
            <a:off x="3137330" y="1566299"/>
            <a:ext cx="1285161" cy="1410288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961702" y="4261158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>
            <a:stCxn id="14" idx="1"/>
            <a:endCxn id="14" idx="7"/>
          </p:cNvCxnSpPr>
          <p:nvPr/>
        </p:nvCxnSpPr>
        <p:spPr>
          <a:xfrm>
            <a:off x="5242082" y="4445106"/>
            <a:ext cx="135379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>
            <a:stCxn id="14" idx="2"/>
            <a:endCxn id="14" idx="6"/>
          </p:cNvCxnSpPr>
          <p:nvPr/>
        </p:nvCxnSpPr>
        <p:spPr>
          <a:xfrm>
            <a:off x="4961702" y="4889195"/>
            <a:ext cx="191455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stCxn id="14" idx="3"/>
            <a:endCxn id="14" idx="5"/>
          </p:cNvCxnSpPr>
          <p:nvPr/>
        </p:nvCxnSpPr>
        <p:spPr>
          <a:xfrm>
            <a:off x="5242082" y="5333284"/>
            <a:ext cx="135379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V="1">
            <a:off x="5724128" y="4261158"/>
            <a:ext cx="1" cy="1256074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flipV="1">
            <a:off x="6372200" y="4315432"/>
            <a:ext cx="0" cy="120180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6595876" y="4130765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876" y="4130765"/>
                <a:ext cx="37784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6566449" y="5147900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449" y="5147900"/>
                <a:ext cx="37784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6900676" y="4643453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676" y="4643453"/>
                <a:ext cx="37784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5464922" y="3826767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922" y="3826767"/>
                <a:ext cx="37784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6183280" y="3906844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280" y="3906844"/>
                <a:ext cx="37784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ihandform 42"/>
          <p:cNvSpPr/>
          <p:nvPr/>
        </p:nvSpPr>
        <p:spPr>
          <a:xfrm>
            <a:off x="4223657" y="2576259"/>
            <a:ext cx="1219200" cy="1357112"/>
          </a:xfrm>
          <a:custGeom>
            <a:avLst/>
            <a:gdLst>
              <a:gd name="connsiteX0" fmla="*/ 0 w 1219200"/>
              <a:gd name="connsiteY0" fmla="*/ 36312 h 1357112"/>
              <a:gd name="connsiteX1" fmla="*/ 522514 w 1219200"/>
              <a:gd name="connsiteY1" fmla="*/ 36312 h 1357112"/>
              <a:gd name="connsiteX2" fmla="*/ 928914 w 1219200"/>
              <a:gd name="connsiteY2" fmla="*/ 413684 h 1357112"/>
              <a:gd name="connsiteX3" fmla="*/ 1219200 w 1219200"/>
              <a:gd name="connsiteY3" fmla="*/ 1357112 h 1357112"/>
              <a:gd name="connsiteX4" fmla="*/ 1219200 w 1219200"/>
              <a:gd name="connsiteY4" fmla="*/ 1357112 h 135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" h="1357112">
                <a:moveTo>
                  <a:pt x="0" y="36312"/>
                </a:moveTo>
                <a:cubicBezTo>
                  <a:pt x="183847" y="4864"/>
                  <a:pt x="367695" y="-26583"/>
                  <a:pt x="522514" y="36312"/>
                </a:cubicBezTo>
                <a:cubicBezTo>
                  <a:pt x="677333" y="99207"/>
                  <a:pt x="812800" y="193551"/>
                  <a:pt x="928914" y="413684"/>
                </a:cubicBezTo>
                <a:cubicBezTo>
                  <a:pt x="1045028" y="633817"/>
                  <a:pt x="1219200" y="1357112"/>
                  <a:pt x="1219200" y="1357112"/>
                </a:cubicBezTo>
                <a:lnTo>
                  <a:pt x="1219200" y="1357112"/>
                </a:lnTo>
              </a:path>
            </a:pathLst>
          </a:custGeom>
          <a:noFill/>
          <a:ln w="381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5066861" y="2844333"/>
                <a:ext cx="758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latin typeface="Cambria Math"/>
                          <a:ea typeface="Cambria Math"/>
                        </a:rPr>
                        <m:t>𝝋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861" y="2844333"/>
                <a:ext cx="758400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3925753" y="1314325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753" y="1314325"/>
                <a:ext cx="37784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/>
              <p:cNvSpPr txBox="1"/>
              <p:nvPr/>
            </p:nvSpPr>
            <p:spPr>
              <a:xfrm>
                <a:off x="3279792" y="2833858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6" name="Textfeld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792" y="2833858"/>
                <a:ext cx="37784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/>
              <p:cNvSpPr txBox="1"/>
              <p:nvPr/>
            </p:nvSpPr>
            <p:spPr>
              <a:xfrm>
                <a:off x="3779910" y="2794321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0" y="2794321"/>
                <a:ext cx="37784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2873360" y="2508112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360" y="2508112"/>
                <a:ext cx="37784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2759918" y="2128759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918" y="2128759"/>
                <a:ext cx="37784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reihandform 49"/>
          <p:cNvSpPr/>
          <p:nvPr/>
        </p:nvSpPr>
        <p:spPr>
          <a:xfrm>
            <a:off x="3226921" y="1872343"/>
            <a:ext cx="212965" cy="1001486"/>
          </a:xfrm>
          <a:custGeom>
            <a:avLst/>
            <a:gdLst>
              <a:gd name="connsiteX0" fmla="*/ 96850 w 212965"/>
              <a:gd name="connsiteY0" fmla="*/ 0 h 1001486"/>
              <a:gd name="connsiteX1" fmla="*/ 38793 w 212965"/>
              <a:gd name="connsiteY1" fmla="*/ 188686 h 1001486"/>
              <a:gd name="connsiteX2" fmla="*/ 9765 w 212965"/>
              <a:gd name="connsiteY2" fmla="*/ 478971 h 1001486"/>
              <a:gd name="connsiteX3" fmla="*/ 212965 w 212965"/>
              <a:gd name="connsiteY3" fmla="*/ 1001486 h 100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965" h="1001486">
                <a:moveTo>
                  <a:pt x="96850" y="0"/>
                </a:moveTo>
                <a:cubicBezTo>
                  <a:pt x="75078" y="54429"/>
                  <a:pt x="53307" y="108858"/>
                  <a:pt x="38793" y="188686"/>
                </a:cubicBezTo>
                <a:cubicBezTo>
                  <a:pt x="24279" y="268515"/>
                  <a:pt x="-19264" y="343504"/>
                  <a:pt x="9765" y="478971"/>
                </a:cubicBezTo>
                <a:cubicBezTo>
                  <a:pt x="38794" y="614438"/>
                  <a:pt x="125879" y="807962"/>
                  <a:pt x="212965" y="1001486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reihandform 50"/>
          <p:cNvSpPr/>
          <p:nvPr/>
        </p:nvSpPr>
        <p:spPr>
          <a:xfrm>
            <a:off x="3614057" y="1669143"/>
            <a:ext cx="290286" cy="1161143"/>
          </a:xfrm>
          <a:custGeom>
            <a:avLst/>
            <a:gdLst>
              <a:gd name="connsiteX0" fmla="*/ 0 w 290286"/>
              <a:gd name="connsiteY0" fmla="*/ 0 h 1161143"/>
              <a:gd name="connsiteX1" fmla="*/ 72572 w 290286"/>
              <a:gd name="connsiteY1" fmla="*/ 653143 h 1161143"/>
              <a:gd name="connsiteX2" fmla="*/ 290286 w 290286"/>
              <a:gd name="connsiteY2" fmla="*/ 1161143 h 116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286" h="1161143">
                <a:moveTo>
                  <a:pt x="0" y="0"/>
                </a:moveTo>
                <a:cubicBezTo>
                  <a:pt x="12095" y="229809"/>
                  <a:pt x="24191" y="459619"/>
                  <a:pt x="72572" y="653143"/>
                </a:cubicBezTo>
                <a:cubicBezTo>
                  <a:pt x="120953" y="846667"/>
                  <a:pt x="205619" y="1003905"/>
                  <a:pt x="290286" y="1161143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Freihandform 51"/>
          <p:cNvSpPr/>
          <p:nvPr/>
        </p:nvSpPr>
        <p:spPr>
          <a:xfrm>
            <a:off x="4078514" y="1683657"/>
            <a:ext cx="174172" cy="899886"/>
          </a:xfrm>
          <a:custGeom>
            <a:avLst/>
            <a:gdLst>
              <a:gd name="connsiteX0" fmla="*/ 0 w 174172"/>
              <a:gd name="connsiteY0" fmla="*/ 0 h 899886"/>
              <a:gd name="connsiteX1" fmla="*/ 174172 w 174172"/>
              <a:gd name="connsiteY1" fmla="*/ 899886 h 8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172" h="899886">
                <a:moveTo>
                  <a:pt x="0" y="0"/>
                </a:moveTo>
                <a:lnTo>
                  <a:pt x="174172" y="899886"/>
                </a:ln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3251200" y="2061029"/>
            <a:ext cx="1233714" cy="580571"/>
          </a:xfrm>
          <a:custGeom>
            <a:avLst/>
            <a:gdLst>
              <a:gd name="connsiteX0" fmla="*/ 1233714 w 1233714"/>
              <a:gd name="connsiteY0" fmla="*/ 0 h 580571"/>
              <a:gd name="connsiteX1" fmla="*/ 0 w 1233714"/>
              <a:gd name="connsiteY1" fmla="*/ 580571 h 58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33714" h="580571">
                <a:moveTo>
                  <a:pt x="1233714" y="0"/>
                </a:moveTo>
                <a:lnTo>
                  <a:pt x="0" y="580571"/>
                </a:ln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 53"/>
          <p:cNvSpPr/>
          <p:nvPr/>
        </p:nvSpPr>
        <p:spPr>
          <a:xfrm>
            <a:off x="3091543" y="1819677"/>
            <a:ext cx="1249591" cy="444552"/>
          </a:xfrm>
          <a:custGeom>
            <a:avLst/>
            <a:gdLst>
              <a:gd name="connsiteX0" fmla="*/ 0 w 1249591"/>
              <a:gd name="connsiteY0" fmla="*/ 444552 h 444552"/>
              <a:gd name="connsiteX1" fmla="*/ 609600 w 1249591"/>
              <a:gd name="connsiteY1" fmla="*/ 357466 h 444552"/>
              <a:gd name="connsiteX2" fmla="*/ 957943 w 1249591"/>
              <a:gd name="connsiteY2" fmla="*/ 212323 h 444552"/>
              <a:gd name="connsiteX3" fmla="*/ 1219200 w 1249591"/>
              <a:gd name="connsiteY3" fmla="*/ 23637 h 444552"/>
              <a:gd name="connsiteX4" fmla="*/ 1233714 w 1249591"/>
              <a:gd name="connsiteY4" fmla="*/ 9123 h 444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591" h="444552">
                <a:moveTo>
                  <a:pt x="0" y="444552"/>
                </a:moveTo>
                <a:cubicBezTo>
                  <a:pt x="224971" y="420361"/>
                  <a:pt x="449943" y="396171"/>
                  <a:pt x="609600" y="357466"/>
                </a:cubicBezTo>
                <a:cubicBezTo>
                  <a:pt x="769257" y="318761"/>
                  <a:pt x="856343" y="267961"/>
                  <a:pt x="957943" y="212323"/>
                </a:cubicBezTo>
                <a:cubicBezTo>
                  <a:pt x="1059543" y="156685"/>
                  <a:pt x="1173238" y="57504"/>
                  <a:pt x="1219200" y="23637"/>
                </a:cubicBezTo>
                <a:cubicBezTo>
                  <a:pt x="1265162" y="-10230"/>
                  <a:pt x="1249438" y="-554"/>
                  <a:pt x="1233714" y="912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4484914" y="1872343"/>
            <a:ext cx="7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latin typeface="Lucida Sans Unicode"/>
                <a:cs typeface="Lucida Sans Unicode"/>
              </a:rPr>
              <a:t>U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5242082" y="5496907"/>
                <a:ext cx="17316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200" b="1" i="0" dirty="0" smtClean="0">
                    <a:latin typeface="Lucida Sans Unicode"/>
                    <a:cs typeface="Lucida Sans Unicode"/>
                  </a:rPr>
                  <a:t>V=</a:t>
                </a:r>
                <a14:m>
                  <m:oMath xmlns:m="http://schemas.openxmlformats.org/officeDocument/2006/math"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𝝋</m:t>
                    </m:r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(</m:t>
                    </m:r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𝑼</m:t>
                    </m:r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)</m:t>
                    </m:r>
                  </m:oMath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082" y="5496907"/>
                <a:ext cx="1731634" cy="584775"/>
              </a:xfrm>
              <a:prstGeom prst="rect">
                <a:avLst/>
              </a:prstGeom>
              <a:blipFill rotWithShape="1">
                <a:blip r:embed="rId13"/>
                <a:stretch>
                  <a:fillRect l="-9155" t="-11458" b="-354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1185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52785" y="373597"/>
            <a:ext cx="6616801" cy="2984760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  <a:gd name="connsiteX0" fmla="*/ 2599900 w 6617832"/>
              <a:gd name="connsiteY0" fmla="*/ 682017 h 2995344"/>
              <a:gd name="connsiteX1" fmla="*/ 1670985 w 6617832"/>
              <a:gd name="connsiteY1" fmla="*/ 217559 h 2995344"/>
              <a:gd name="connsiteX2" fmla="*/ 176014 w 6617832"/>
              <a:gd name="connsiteY2" fmla="*/ 290131 h 2995344"/>
              <a:gd name="connsiteX3" fmla="*/ 59900 w 6617832"/>
              <a:gd name="connsiteY3" fmla="*/ 1509331 h 2995344"/>
              <a:gd name="connsiteX4" fmla="*/ 451785 w 6617832"/>
              <a:gd name="connsiteY4" fmla="*/ 2902702 h 2995344"/>
              <a:gd name="connsiteX5" fmla="*/ 2295099 w 6617832"/>
              <a:gd name="connsiteY5" fmla="*/ 2873674 h 2995344"/>
              <a:gd name="connsiteX6" fmla="*/ 3673957 w 6617832"/>
              <a:gd name="connsiteY6" fmla="*/ 2946245 h 2995344"/>
              <a:gd name="connsiteX7" fmla="*/ 4835100 w 6617832"/>
              <a:gd name="connsiteY7" fmla="*/ 2597902 h 2995344"/>
              <a:gd name="connsiteX8" fmla="*/ 6533271 w 6617832"/>
              <a:gd name="connsiteY8" fmla="*/ 1973788 h 2995344"/>
              <a:gd name="connsiteX9" fmla="*/ 6213957 w 6617832"/>
              <a:gd name="connsiteY9" fmla="*/ 275617 h 2995344"/>
              <a:gd name="connsiteX10" fmla="*/ 4936700 w 6617832"/>
              <a:gd name="connsiteY10" fmla="*/ 72417 h 2995344"/>
              <a:gd name="connsiteX11" fmla="*/ 4341614 w 6617832"/>
              <a:gd name="connsiteY11" fmla="*/ 1001331 h 2995344"/>
              <a:gd name="connsiteX12" fmla="*/ 3470757 w 6617832"/>
              <a:gd name="connsiteY12" fmla="*/ 1451274 h 2995344"/>
              <a:gd name="connsiteX13" fmla="*/ 2933728 w 6617832"/>
              <a:gd name="connsiteY13" fmla="*/ 1088417 h 2995344"/>
              <a:gd name="connsiteX14" fmla="*/ 2599900 w 6617832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470757 w 6616801"/>
              <a:gd name="connsiteY12" fmla="*/ 1451274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572357 w 6616801"/>
              <a:gd name="connsiteY12" fmla="*/ 57903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933728 w 6616801"/>
              <a:gd name="connsiteY13" fmla="*/ 1074190 h 2981117"/>
              <a:gd name="connsiteX14" fmla="*/ 2599900 w 6616801"/>
              <a:gd name="connsiteY14" fmla="*/ 667790 h 2981117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599900 w 6616801"/>
              <a:gd name="connsiteY14" fmla="*/ 667790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498300 w 6616801"/>
              <a:gd name="connsiteY14" fmla="*/ 914533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3107899 w 6616801"/>
              <a:gd name="connsiteY13" fmla="*/ 522647 h 2981117"/>
              <a:gd name="connsiteX14" fmla="*/ 2498300 w 6616801"/>
              <a:gd name="connsiteY14" fmla="*/ 914533 h 2981117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6801" h="2984760">
                <a:moveTo>
                  <a:pt x="2498300" y="918176"/>
                </a:moveTo>
                <a:cubicBezTo>
                  <a:pt x="2258814" y="864957"/>
                  <a:pt x="2058033" y="313413"/>
                  <a:pt x="1670985" y="206975"/>
                </a:cubicBezTo>
                <a:cubicBezTo>
                  <a:pt x="1283937" y="100537"/>
                  <a:pt x="444528" y="64252"/>
                  <a:pt x="176014" y="279547"/>
                </a:cubicBezTo>
                <a:cubicBezTo>
                  <a:pt x="-92500" y="494842"/>
                  <a:pt x="13938" y="1063319"/>
                  <a:pt x="59900" y="1498747"/>
                </a:cubicBezTo>
                <a:cubicBezTo>
                  <a:pt x="105862" y="1934176"/>
                  <a:pt x="79252" y="2664728"/>
                  <a:pt x="451785" y="2892118"/>
                </a:cubicBezTo>
                <a:cubicBezTo>
                  <a:pt x="824318" y="3119508"/>
                  <a:pt x="1758070" y="2855833"/>
                  <a:pt x="2295099" y="2863090"/>
                </a:cubicBezTo>
                <a:cubicBezTo>
                  <a:pt x="2832128" y="2870347"/>
                  <a:pt x="3248205" y="2991299"/>
                  <a:pt x="3673957" y="2935661"/>
                </a:cubicBezTo>
                <a:cubicBezTo>
                  <a:pt x="4099710" y="2880023"/>
                  <a:pt x="4373062" y="2691337"/>
                  <a:pt x="4849614" y="2529261"/>
                </a:cubicBezTo>
                <a:cubicBezTo>
                  <a:pt x="5326166" y="2367185"/>
                  <a:pt x="6305881" y="2340575"/>
                  <a:pt x="6533271" y="1963204"/>
                </a:cubicBezTo>
                <a:cubicBezTo>
                  <a:pt x="6760662" y="1585833"/>
                  <a:pt x="6480052" y="581928"/>
                  <a:pt x="6213957" y="265033"/>
                </a:cubicBezTo>
                <a:cubicBezTo>
                  <a:pt x="5947862" y="-51862"/>
                  <a:pt x="5258433" y="105376"/>
                  <a:pt x="4936700" y="61833"/>
                </a:cubicBezTo>
                <a:cubicBezTo>
                  <a:pt x="4614967" y="18290"/>
                  <a:pt x="4506110" y="-10739"/>
                  <a:pt x="4283557" y="3775"/>
                </a:cubicBezTo>
                <a:cubicBezTo>
                  <a:pt x="4061005" y="18289"/>
                  <a:pt x="3908605" y="47319"/>
                  <a:pt x="3601385" y="148919"/>
                </a:cubicBezTo>
                <a:cubicBezTo>
                  <a:pt x="3352223" y="337604"/>
                  <a:pt x="3291747" y="398081"/>
                  <a:pt x="3107899" y="526290"/>
                </a:cubicBezTo>
                <a:cubicBezTo>
                  <a:pt x="2924052" y="654500"/>
                  <a:pt x="2737786" y="971395"/>
                  <a:pt x="2498300" y="9181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2441287" y="980728"/>
            <a:ext cx="1065792" cy="653835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6714440" y="1044422"/>
            <a:ext cx="1022050" cy="1079089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>
            <a:off x="3995936" y="4287235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835696" y="6165304"/>
            <a:ext cx="6504349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Ellipse 11"/>
          <p:cNvSpPr/>
          <p:nvPr/>
        </p:nvSpPr>
        <p:spPr>
          <a:xfrm>
            <a:off x="6158497" y="4315432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 flipV="1">
            <a:off x="6920923" y="4315432"/>
            <a:ext cx="1" cy="12560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V="1">
            <a:off x="7568995" y="4369706"/>
            <a:ext cx="0" cy="1201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5560334" y="3994847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dirty="0">
                              <a:latin typeface="Lucida Sans Unicode"/>
                              <a:cs typeface="Lucida Sans Unicode"/>
                            </a:rPr>
                            <m:t>V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𝜶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334" y="3994847"/>
                <a:ext cx="1130118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lipse 23"/>
          <p:cNvSpPr/>
          <p:nvPr/>
        </p:nvSpPr>
        <p:spPr>
          <a:xfrm>
            <a:off x="1652785" y="4711611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>
            <a:stCxn id="24" idx="1"/>
            <a:endCxn id="24" idx="7"/>
          </p:cNvCxnSpPr>
          <p:nvPr/>
        </p:nvCxnSpPr>
        <p:spPr>
          <a:xfrm>
            <a:off x="1933165" y="4895559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>
            <a:stCxn id="24" idx="2"/>
            <a:endCxn id="24" idx="6"/>
          </p:cNvCxnSpPr>
          <p:nvPr/>
        </p:nvCxnSpPr>
        <p:spPr>
          <a:xfrm>
            <a:off x="1652785" y="5339648"/>
            <a:ext cx="191455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24" idx="3"/>
            <a:endCxn id="24" idx="5"/>
          </p:cNvCxnSpPr>
          <p:nvPr/>
        </p:nvCxnSpPr>
        <p:spPr>
          <a:xfrm>
            <a:off x="1933165" y="5783737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1491949" y="3459933"/>
                <a:ext cx="1130118" cy="62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3200" b="1" i="1" dirty="0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949" y="3459933"/>
                <a:ext cx="1130118" cy="62921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3200" b="1" i="1" dirty="0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𝜶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2089874" y="1873848"/>
                <a:ext cx="1130118" cy="62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U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874" y="1873848"/>
                <a:ext cx="1130118" cy="62921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5567591" y="745347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U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𝜶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591" y="745347"/>
                <a:ext cx="1130118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864995" y="4445106"/>
                <a:ext cx="1130118" cy="62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dirty="0">
                              <a:latin typeface="Lucida Sans Unicode"/>
                              <a:cs typeface="Lucida Sans Unicode"/>
                            </a:rPr>
                            <m:t>V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95" y="4445106"/>
                <a:ext cx="1130118" cy="62921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ihandform 34"/>
          <p:cNvSpPr/>
          <p:nvPr/>
        </p:nvSpPr>
        <p:spPr>
          <a:xfrm>
            <a:off x="2859160" y="1824467"/>
            <a:ext cx="2574626" cy="1268312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4386906" y="1193930"/>
            <a:ext cx="1771591" cy="1867878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ihandform 37"/>
          <p:cNvSpPr/>
          <p:nvPr/>
        </p:nvSpPr>
        <p:spPr>
          <a:xfrm>
            <a:off x="3091543" y="2073342"/>
            <a:ext cx="2293257" cy="234429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 38"/>
          <p:cNvSpPr/>
          <p:nvPr/>
        </p:nvSpPr>
        <p:spPr>
          <a:xfrm>
            <a:off x="2859314" y="2656114"/>
            <a:ext cx="2496457" cy="188686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 39"/>
          <p:cNvSpPr/>
          <p:nvPr/>
        </p:nvSpPr>
        <p:spPr>
          <a:xfrm>
            <a:off x="2960914" y="2249714"/>
            <a:ext cx="2467429" cy="326036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5656382" y="1233714"/>
            <a:ext cx="308989" cy="1306286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>
            <a:off x="4956433" y="1204686"/>
            <a:ext cx="834767" cy="1567543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 42"/>
          <p:cNvSpPr/>
          <p:nvPr/>
        </p:nvSpPr>
        <p:spPr>
          <a:xfrm>
            <a:off x="6143666" y="4494376"/>
            <a:ext cx="1130553" cy="921264"/>
          </a:xfrm>
          <a:custGeom>
            <a:avLst/>
            <a:gdLst>
              <a:gd name="connsiteX0" fmla="*/ 295879 w 1133646"/>
              <a:gd name="connsiteY0" fmla="*/ 1341 h 921335"/>
              <a:gd name="connsiteX1" fmla="*/ 179765 w 1133646"/>
              <a:gd name="connsiteY1" fmla="*/ 102941 h 921335"/>
              <a:gd name="connsiteX2" fmla="*/ 107193 w 1133646"/>
              <a:gd name="connsiteY2" fmla="*/ 248084 h 921335"/>
              <a:gd name="connsiteX3" fmla="*/ 5593 w 1133646"/>
              <a:gd name="connsiteY3" fmla="*/ 364199 h 921335"/>
              <a:gd name="connsiteX4" fmla="*/ 20108 w 1133646"/>
              <a:gd name="connsiteY4" fmla="*/ 567399 h 921335"/>
              <a:gd name="connsiteX5" fmla="*/ 78165 w 1133646"/>
              <a:gd name="connsiteY5" fmla="*/ 712541 h 921335"/>
              <a:gd name="connsiteX6" fmla="*/ 179765 w 1133646"/>
              <a:gd name="connsiteY6" fmla="*/ 843170 h 921335"/>
              <a:gd name="connsiteX7" fmla="*/ 281365 w 1133646"/>
              <a:gd name="connsiteY7" fmla="*/ 901227 h 921335"/>
              <a:gd name="connsiteX8" fmla="*/ 513593 w 1133646"/>
              <a:gd name="connsiteY8" fmla="*/ 915741 h 921335"/>
              <a:gd name="connsiteX9" fmla="*/ 890965 w 1133646"/>
              <a:gd name="connsiteY9" fmla="*/ 814141 h 921335"/>
              <a:gd name="connsiteX10" fmla="*/ 1123193 w 1133646"/>
              <a:gd name="connsiteY10" fmla="*/ 552884 h 921335"/>
              <a:gd name="connsiteX11" fmla="*/ 1050622 w 1133646"/>
              <a:gd name="connsiteY11" fmla="*/ 320656 h 921335"/>
              <a:gd name="connsiteX12" fmla="*/ 673251 w 1133646"/>
              <a:gd name="connsiteY12" fmla="*/ 175513 h 921335"/>
              <a:gd name="connsiteX13" fmla="*/ 295879 w 1133646"/>
              <a:gd name="connsiteY13" fmla="*/ 1341 h 921335"/>
              <a:gd name="connsiteX0" fmla="*/ 292786 w 1130553"/>
              <a:gd name="connsiteY0" fmla="*/ 1270 h 921264"/>
              <a:gd name="connsiteX1" fmla="*/ 176672 w 1130553"/>
              <a:gd name="connsiteY1" fmla="*/ 102870 h 921264"/>
              <a:gd name="connsiteX2" fmla="*/ 60558 w 1130553"/>
              <a:gd name="connsiteY2" fmla="*/ 218985 h 921264"/>
              <a:gd name="connsiteX3" fmla="*/ 2500 w 1130553"/>
              <a:gd name="connsiteY3" fmla="*/ 364128 h 921264"/>
              <a:gd name="connsiteX4" fmla="*/ 17015 w 1130553"/>
              <a:gd name="connsiteY4" fmla="*/ 567328 h 921264"/>
              <a:gd name="connsiteX5" fmla="*/ 75072 w 1130553"/>
              <a:gd name="connsiteY5" fmla="*/ 712470 h 921264"/>
              <a:gd name="connsiteX6" fmla="*/ 176672 w 1130553"/>
              <a:gd name="connsiteY6" fmla="*/ 843099 h 921264"/>
              <a:gd name="connsiteX7" fmla="*/ 278272 w 1130553"/>
              <a:gd name="connsiteY7" fmla="*/ 901156 h 921264"/>
              <a:gd name="connsiteX8" fmla="*/ 510500 w 1130553"/>
              <a:gd name="connsiteY8" fmla="*/ 915670 h 921264"/>
              <a:gd name="connsiteX9" fmla="*/ 887872 w 1130553"/>
              <a:gd name="connsiteY9" fmla="*/ 814070 h 921264"/>
              <a:gd name="connsiteX10" fmla="*/ 1120100 w 1130553"/>
              <a:gd name="connsiteY10" fmla="*/ 552813 h 921264"/>
              <a:gd name="connsiteX11" fmla="*/ 1047529 w 1130553"/>
              <a:gd name="connsiteY11" fmla="*/ 320585 h 921264"/>
              <a:gd name="connsiteX12" fmla="*/ 670158 w 1130553"/>
              <a:gd name="connsiteY12" fmla="*/ 175442 h 921264"/>
              <a:gd name="connsiteX13" fmla="*/ 292786 w 1130553"/>
              <a:gd name="connsiteY13" fmla="*/ 1270 h 92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0553" h="921264">
                <a:moveTo>
                  <a:pt x="292786" y="1270"/>
                </a:moveTo>
                <a:cubicBezTo>
                  <a:pt x="210538" y="-10825"/>
                  <a:pt x="215377" y="66584"/>
                  <a:pt x="176672" y="102870"/>
                </a:cubicBezTo>
                <a:cubicBezTo>
                  <a:pt x="137967" y="139156"/>
                  <a:pt x="89587" y="175442"/>
                  <a:pt x="60558" y="218985"/>
                </a:cubicBezTo>
                <a:cubicBezTo>
                  <a:pt x="31529" y="262528"/>
                  <a:pt x="9757" y="306071"/>
                  <a:pt x="2500" y="364128"/>
                </a:cubicBezTo>
                <a:cubicBezTo>
                  <a:pt x="-4757" y="422185"/>
                  <a:pt x="4920" y="509271"/>
                  <a:pt x="17015" y="567328"/>
                </a:cubicBezTo>
                <a:cubicBezTo>
                  <a:pt x="29110" y="625385"/>
                  <a:pt x="48462" y="666508"/>
                  <a:pt x="75072" y="712470"/>
                </a:cubicBezTo>
                <a:cubicBezTo>
                  <a:pt x="101681" y="758432"/>
                  <a:pt x="142805" y="811651"/>
                  <a:pt x="176672" y="843099"/>
                </a:cubicBezTo>
                <a:cubicBezTo>
                  <a:pt x="210539" y="874547"/>
                  <a:pt x="222634" y="889061"/>
                  <a:pt x="278272" y="901156"/>
                </a:cubicBezTo>
                <a:cubicBezTo>
                  <a:pt x="333910" y="913251"/>
                  <a:pt x="408900" y="930184"/>
                  <a:pt x="510500" y="915670"/>
                </a:cubicBezTo>
                <a:cubicBezTo>
                  <a:pt x="612100" y="901156"/>
                  <a:pt x="786272" y="874546"/>
                  <a:pt x="887872" y="814070"/>
                </a:cubicBezTo>
                <a:cubicBezTo>
                  <a:pt x="989472" y="753594"/>
                  <a:pt x="1093491" y="635060"/>
                  <a:pt x="1120100" y="552813"/>
                </a:cubicBezTo>
                <a:cubicBezTo>
                  <a:pt x="1146709" y="470566"/>
                  <a:pt x="1122519" y="383480"/>
                  <a:pt x="1047529" y="320585"/>
                </a:cubicBezTo>
                <a:cubicBezTo>
                  <a:pt x="972539" y="257690"/>
                  <a:pt x="795949" y="226242"/>
                  <a:pt x="670158" y="175442"/>
                </a:cubicBezTo>
                <a:cubicBezTo>
                  <a:pt x="544367" y="124642"/>
                  <a:pt x="375034" y="13365"/>
                  <a:pt x="292786" y="1270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>
            <a:off x="2727288" y="4760073"/>
            <a:ext cx="843532" cy="1141489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4395036" y="1830932"/>
            <a:ext cx="1047821" cy="1129982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>
            <a:off x="6131652" y="4843149"/>
            <a:ext cx="1132114" cy="58896"/>
          </a:xfrm>
          <a:custGeom>
            <a:avLst/>
            <a:gdLst>
              <a:gd name="connsiteX0" fmla="*/ 0 w 1132114"/>
              <a:gd name="connsiteY0" fmla="*/ 58896 h 58896"/>
              <a:gd name="connsiteX1" fmla="*/ 580572 w 1132114"/>
              <a:gd name="connsiteY1" fmla="*/ 839 h 58896"/>
              <a:gd name="connsiteX2" fmla="*/ 1132114 w 1132114"/>
              <a:gd name="connsiteY2" fmla="*/ 29868 h 5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2114" h="58896">
                <a:moveTo>
                  <a:pt x="0" y="58896"/>
                </a:moveTo>
                <a:cubicBezTo>
                  <a:pt x="195943" y="32286"/>
                  <a:pt x="391886" y="5677"/>
                  <a:pt x="580572" y="839"/>
                </a:cubicBezTo>
                <a:cubicBezTo>
                  <a:pt x="769258" y="-3999"/>
                  <a:pt x="950686" y="12934"/>
                  <a:pt x="1132114" y="29868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reihandform 45"/>
          <p:cNvSpPr/>
          <p:nvPr/>
        </p:nvSpPr>
        <p:spPr>
          <a:xfrm>
            <a:off x="6175195" y="5076217"/>
            <a:ext cx="1030514" cy="58057"/>
          </a:xfrm>
          <a:custGeom>
            <a:avLst/>
            <a:gdLst>
              <a:gd name="connsiteX0" fmla="*/ 0 w 1030514"/>
              <a:gd name="connsiteY0" fmla="*/ 0 h 58057"/>
              <a:gd name="connsiteX1" fmla="*/ 1030514 w 1030514"/>
              <a:gd name="connsiteY1" fmla="*/ 58057 h 5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514" h="58057">
                <a:moveTo>
                  <a:pt x="0" y="0"/>
                </a:moveTo>
                <a:lnTo>
                  <a:pt x="1030514" y="58057"/>
                </a:ln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 46"/>
          <p:cNvSpPr/>
          <p:nvPr/>
        </p:nvSpPr>
        <p:spPr>
          <a:xfrm>
            <a:off x="6262281" y="5288345"/>
            <a:ext cx="522514" cy="63643"/>
          </a:xfrm>
          <a:custGeom>
            <a:avLst/>
            <a:gdLst>
              <a:gd name="connsiteX0" fmla="*/ 0 w 522514"/>
              <a:gd name="connsiteY0" fmla="*/ 5586 h 63643"/>
              <a:gd name="connsiteX1" fmla="*/ 333828 w 522514"/>
              <a:gd name="connsiteY1" fmla="*/ 5586 h 63643"/>
              <a:gd name="connsiteX2" fmla="*/ 522514 w 522514"/>
              <a:gd name="connsiteY2" fmla="*/ 63643 h 6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63643">
                <a:moveTo>
                  <a:pt x="0" y="5586"/>
                </a:moveTo>
                <a:cubicBezTo>
                  <a:pt x="123371" y="748"/>
                  <a:pt x="246742" y="-4090"/>
                  <a:pt x="333828" y="5586"/>
                </a:cubicBezTo>
                <a:cubicBezTo>
                  <a:pt x="420914" y="15262"/>
                  <a:pt x="471714" y="39452"/>
                  <a:pt x="522514" y="6364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reihandform 47"/>
          <p:cNvSpPr/>
          <p:nvPr/>
        </p:nvSpPr>
        <p:spPr>
          <a:xfrm>
            <a:off x="2959783" y="4760686"/>
            <a:ext cx="520418" cy="870857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  <a:gd name="connsiteX0" fmla="*/ 11240 w 1012726"/>
              <a:gd name="connsiteY0" fmla="*/ 942327 h 1232613"/>
              <a:gd name="connsiteX1" fmla="*/ 301526 w 1012726"/>
              <a:gd name="connsiteY1" fmla="*/ 13413 h 1232613"/>
              <a:gd name="connsiteX2" fmla="*/ 199926 w 1012726"/>
              <a:gd name="connsiteY2" fmla="*/ 419813 h 1232613"/>
              <a:gd name="connsiteX3" fmla="*/ 228955 w 1012726"/>
              <a:gd name="connsiteY3" fmla="*/ 811698 h 1232613"/>
              <a:gd name="connsiteX4" fmla="*/ 707926 w 1012726"/>
              <a:gd name="connsiteY4" fmla="*/ 1058441 h 1232613"/>
              <a:gd name="connsiteX5" fmla="*/ 1012726 w 1012726"/>
              <a:gd name="connsiteY5" fmla="*/ 1232613 h 1232613"/>
              <a:gd name="connsiteX0" fmla="*/ 25287 w 1026773"/>
              <a:gd name="connsiteY0" fmla="*/ 534991 h 926032"/>
              <a:gd name="connsiteX1" fmla="*/ 97859 w 1026773"/>
              <a:gd name="connsiteY1" fmla="*/ 912363 h 926032"/>
              <a:gd name="connsiteX2" fmla="*/ 213973 w 1026773"/>
              <a:gd name="connsiteY2" fmla="*/ 12477 h 926032"/>
              <a:gd name="connsiteX3" fmla="*/ 243002 w 1026773"/>
              <a:gd name="connsiteY3" fmla="*/ 404362 h 926032"/>
              <a:gd name="connsiteX4" fmla="*/ 721973 w 1026773"/>
              <a:gd name="connsiteY4" fmla="*/ 651105 h 926032"/>
              <a:gd name="connsiteX5" fmla="*/ 1026773 w 1026773"/>
              <a:gd name="connsiteY5" fmla="*/ 825277 h 926032"/>
              <a:gd name="connsiteX0" fmla="*/ 26933 w 1028419"/>
              <a:gd name="connsiteY0" fmla="*/ 152700 h 892781"/>
              <a:gd name="connsiteX1" fmla="*/ 99505 w 1028419"/>
              <a:gd name="connsiteY1" fmla="*/ 530072 h 892781"/>
              <a:gd name="connsiteX2" fmla="*/ 288191 w 1028419"/>
              <a:gd name="connsiteY2" fmla="*/ 878414 h 892781"/>
              <a:gd name="connsiteX3" fmla="*/ 244648 w 1028419"/>
              <a:gd name="connsiteY3" fmla="*/ 22071 h 892781"/>
              <a:gd name="connsiteX4" fmla="*/ 723619 w 1028419"/>
              <a:gd name="connsiteY4" fmla="*/ 268814 h 892781"/>
              <a:gd name="connsiteX5" fmla="*/ 1028419 w 1028419"/>
              <a:gd name="connsiteY5" fmla="*/ 442986 h 892781"/>
              <a:gd name="connsiteX0" fmla="*/ 26933 w 1028419"/>
              <a:gd name="connsiteY0" fmla="*/ 0 h 730403"/>
              <a:gd name="connsiteX1" fmla="*/ 99505 w 1028419"/>
              <a:gd name="connsiteY1" fmla="*/ 377372 h 730403"/>
              <a:gd name="connsiteX2" fmla="*/ 288191 w 1028419"/>
              <a:gd name="connsiteY2" fmla="*/ 725714 h 730403"/>
              <a:gd name="connsiteX3" fmla="*/ 723619 w 1028419"/>
              <a:gd name="connsiteY3" fmla="*/ 116114 h 730403"/>
              <a:gd name="connsiteX4" fmla="*/ 1028419 w 1028419"/>
              <a:gd name="connsiteY4" fmla="*/ 290286 h 730403"/>
              <a:gd name="connsiteX0" fmla="*/ 26933 w 1028419"/>
              <a:gd name="connsiteY0" fmla="*/ 0 h 726338"/>
              <a:gd name="connsiteX1" fmla="*/ 99505 w 1028419"/>
              <a:gd name="connsiteY1" fmla="*/ 377372 h 726338"/>
              <a:gd name="connsiteX2" fmla="*/ 288191 w 1028419"/>
              <a:gd name="connsiteY2" fmla="*/ 725714 h 726338"/>
              <a:gd name="connsiteX3" fmla="*/ 1028419 w 1028419"/>
              <a:gd name="connsiteY3" fmla="*/ 290286 h 726338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520418"/>
              <a:gd name="connsiteY0" fmla="*/ 0 h 898623"/>
              <a:gd name="connsiteX1" fmla="*/ 99505 w 520418"/>
              <a:gd name="connsiteY1" fmla="*/ 377372 h 898623"/>
              <a:gd name="connsiteX2" fmla="*/ 288191 w 520418"/>
              <a:gd name="connsiteY2" fmla="*/ 725714 h 898623"/>
              <a:gd name="connsiteX3" fmla="*/ 520418 w 520418"/>
              <a:gd name="connsiteY3" fmla="*/ 870857 h 898623"/>
              <a:gd name="connsiteX0" fmla="*/ 26933 w 520418"/>
              <a:gd name="connsiteY0" fmla="*/ 0 h 870857"/>
              <a:gd name="connsiteX1" fmla="*/ 99505 w 520418"/>
              <a:gd name="connsiteY1" fmla="*/ 377372 h 870857"/>
              <a:gd name="connsiteX2" fmla="*/ 288191 w 520418"/>
              <a:gd name="connsiteY2" fmla="*/ 725714 h 870857"/>
              <a:gd name="connsiteX3" fmla="*/ 520418 w 520418"/>
              <a:gd name="connsiteY3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418" h="870857">
                <a:moveTo>
                  <a:pt x="26933" y="0"/>
                </a:moveTo>
                <a:cubicBezTo>
                  <a:pt x="-49267" y="111276"/>
                  <a:pt x="55962" y="256420"/>
                  <a:pt x="99505" y="377372"/>
                </a:cubicBezTo>
                <a:cubicBezTo>
                  <a:pt x="143048" y="498324"/>
                  <a:pt x="218039" y="643467"/>
                  <a:pt x="288191" y="725714"/>
                </a:cubicBezTo>
                <a:cubicBezTo>
                  <a:pt x="358343" y="807961"/>
                  <a:pt x="337176" y="772885"/>
                  <a:pt x="520418" y="870857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mit Pfeil 49"/>
          <p:cNvCxnSpPr>
            <a:stCxn id="44" idx="5"/>
            <a:endCxn id="43" idx="4"/>
          </p:cNvCxnSpPr>
          <p:nvPr/>
        </p:nvCxnSpPr>
        <p:spPr>
          <a:xfrm flipV="1">
            <a:off x="3570514" y="5061704"/>
            <a:ext cx="2590167" cy="308582"/>
          </a:xfrm>
          <a:prstGeom prst="straightConnector1">
            <a:avLst/>
          </a:prstGeom>
          <a:noFill/>
          <a:ln w="63500">
            <a:solidFill>
              <a:schemeClr val="tx2">
                <a:lumMod val="60000"/>
                <a:lumOff val="40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Freihandform 51"/>
          <p:cNvSpPr/>
          <p:nvPr/>
        </p:nvSpPr>
        <p:spPr>
          <a:xfrm>
            <a:off x="6125029" y="2481943"/>
            <a:ext cx="795895" cy="1512904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857" h="1190171">
                <a:moveTo>
                  <a:pt x="0" y="0"/>
                </a:moveTo>
                <a:cubicBezTo>
                  <a:pt x="250371" y="64104"/>
                  <a:pt x="500742" y="128209"/>
                  <a:pt x="638628" y="217714"/>
                </a:cubicBezTo>
                <a:cubicBezTo>
                  <a:pt x="776514" y="307219"/>
                  <a:pt x="788609" y="374952"/>
                  <a:pt x="827314" y="537028"/>
                </a:cubicBezTo>
                <a:cubicBezTo>
                  <a:pt x="866019" y="699104"/>
                  <a:pt x="868438" y="944637"/>
                  <a:pt x="870857" y="1190171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2332856" y="2960914"/>
            <a:ext cx="424858" cy="1451429"/>
          </a:xfrm>
          <a:custGeom>
            <a:avLst/>
            <a:gdLst>
              <a:gd name="connsiteX0" fmla="*/ 424858 w 424858"/>
              <a:gd name="connsiteY0" fmla="*/ 0 h 1451429"/>
              <a:gd name="connsiteX1" fmla="*/ 47487 w 424858"/>
              <a:gd name="connsiteY1" fmla="*/ 522515 h 1451429"/>
              <a:gd name="connsiteX2" fmla="*/ 3944 w 424858"/>
              <a:gd name="connsiteY2" fmla="*/ 1059543 h 1451429"/>
              <a:gd name="connsiteX3" fmla="*/ 32973 w 424858"/>
              <a:gd name="connsiteY3" fmla="*/ 1451429 h 14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58" h="1451429">
                <a:moveTo>
                  <a:pt x="424858" y="0"/>
                </a:moveTo>
                <a:cubicBezTo>
                  <a:pt x="271248" y="172962"/>
                  <a:pt x="117639" y="345925"/>
                  <a:pt x="47487" y="522515"/>
                </a:cubicBezTo>
                <a:cubicBezTo>
                  <a:pt x="-22665" y="699105"/>
                  <a:pt x="6363" y="904724"/>
                  <a:pt x="3944" y="1059543"/>
                </a:cubicBezTo>
                <a:cubicBezTo>
                  <a:pt x="1525" y="1214362"/>
                  <a:pt x="17249" y="1332895"/>
                  <a:pt x="32973" y="1451429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4092135" y="5207000"/>
                <a:ext cx="2113451" cy="581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2800" b="1" i="1" dirty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b>
                          <m:r>
                            <a:rPr lang="de-DE" sz="2800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  <m:r>
                        <a:rPr lang="de-DE" sz="2800" b="1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∘</m:t>
                      </m:r>
                      <m:sSup>
                        <m:sSupPr>
                          <m:ctrlP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28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</m:ctrlPr>
                            </m:sSubPr>
                            <m:e>
                              <m:r>
                                <a:rPr lang="de-DE" sz="2800" b="1" i="1" dirty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𝛗</m:t>
                              </m:r>
                            </m:e>
                            <m:sub>
                              <m:r>
                                <a:rPr lang="de-DE" sz="28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𝜶</m:t>
                              </m:r>
                            </m:sub>
                          </m:sSub>
                        </m:e>
                        <m:sup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3200" b="1" i="1" dirty="0">
                  <a:latin typeface="Cambria Math"/>
                  <a:ea typeface="Cambria Math"/>
                  <a:cs typeface="Lucida Sans Unicode"/>
                </a:endParaRPr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135" y="5207000"/>
                <a:ext cx="2113451" cy="58182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3951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52785" y="373597"/>
            <a:ext cx="6616801" cy="2984760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  <a:gd name="connsiteX0" fmla="*/ 2599900 w 6617832"/>
              <a:gd name="connsiteY0" fmla="*/ 682017 h 2995344"/>
              <a:gd name="connsiteX1" fmla="*/ 1670985 w 6617832"/>
              <a:gd name="connsiteY1" fmla="*/ 217559 h 2995344"/>
              <a:gd name="connsiteX2" fmla="*/ 176014 w 6617832"/>
              <a:gd name="connsiteY2" fmla="*/ 290131 h 2995344"/>
              <a:gd name="connsiteX3" fmla="*/ 59900 w 6617832"/>
              <a:gd name="connsiteY3" fmla="*/ 1509331 h 2995344"/>
              <a:gd name="connsiteX4" fmla="*/ 451785 w 6617832"/>
              <a:gd name="connsiteY4" fmla="*/ 2902702 h 2995344"/>
              <a:gd name="connsiteX5" fmla="*/ 2295099 w 6617832"/>
              <a:gd name="connsiteY5" fmla="*/ 2873674 h 2995344"/>
              <a:gd name="connsiteX6" fmla="*/ 3673957 w 6617832"/>
              <a:gd name="connsiteY6" fmla="*/ 2946245 h 2995344"/>
              <a:gd name="connsiteX7" fmla="*/ 4835100 w 6617832"/>
              <a:gd name="connsiteY7" fmla="*/ 2597902 h 2995344"/>
              <a:gd name="connsiteX8" fmla="*/ 6533271 w 6617832"/>
              <a:gd name="connsiteY8" fmla="*/ 1973788 h 2995344"/>
              <a:gd name="connsiteX9" fmla="*/ 6213957 w 6617832"/>
              <a:gd name="connsiteY9" fmla="*/ 275617 h 2995344"/>
              <a:gd name="connsiteX10" fmla="*/ 4936700 w 6617832"/>
              <a:gd name="connsiteY10" fmla="*/ 72417 h 2995344"/>
              <a:gd name="connsiteX11" fmla="*/ 4341614 w 6617832"/>
              <a:gd name="connsiteY11" fmla="*/ 1001331 h 2995344"/>
              <a:gd name="connsiteX12" fmla="*/ 3470757 w 6617832"/>
              <a:gd name="connsiteY12" fmla="*/ 1451274 h 2995344"/>
              <a:gd name="connsiteX13" fmla="*/ 2933728 w 6617832"/>
              <a:gd name="connsiteY13" fmla="*/ 1088417 h 2995344"/>
              <a:gd name="connsiteX14" fmla="*/ 2599900 w 6617832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470757 w 6616801"/>
              <a:gd name="connsiteY12" fmla="*/ 1451274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572357 w 6616801"/>
              <a:gd name="connsiteY12" fmla="*/ 57903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933728 w 6616801"/>
              <a:gd name="connsiteY13" fmla="*/ 1074190 h 2981117"/>
              <a:gd name="connsiteX14" fmla="*/ 2599900 w 6616801"/>
              <a:gd name="connsiteY14" fmla="*/ 667790 h 2981117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599900 w 6616801"/>
              <a:gd name="connsiteY14" fmla="*/ 667790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498300 w 6616801"/>
              <a:gd name="connsiteY14" fmla="*/ 914533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3107899 w 6616801"/>
              <a:gd name="connsiteY13" fmla="*/ 522647 h 2981117"/>
              <a:gd name="connsiteX14" fmla="*/ 2498300 w 6616801"/>
              <a:gd name="connsiteY14" fmla="*/ 914533 h 2981117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6801" h="2984760">
                <a:moveTo>
                  <a:pt x="2498300" y="918176"/>
                </a:moveTo>
                <a:cubicBezTo>
                  <a:pt x="2258814" y="864957"/>
                  <a:pt x="2058033" y="313413"/>
                  <a:pt x="1670985" y="206975"/>
                </a:cubicBezTo>
                <a:cubicBezTo>
                  <a:pt x="1283937" y="100537"/>
                  <a:pt x="444528" y="64252"/>
                  <a:pt x="176014" y="279547"/>
                </a:cubicBezTo>
                <a:cubicBezTo>
                  <a:pt x="-92500" y="494842"/>
                  <a:pt x="13938" y="1063319"/>
                  <a:pt x="59900" y="1498747"/>
                </a:cubicBezTo>
                <a:cubicBezTo>
                  <a:pt x="105862" y="1934176"/>
                  <a:pt x="79252" y="2664728"/>
                  <a:pt x="451785" y="2892118"/>
                </a:cubicBezTo>
                <a:cubicBezTo>
                  <a:pt x="824318" y="3119508"/>
                  <a:pt x="1758070" y="2855833"/>
                  <a:pt x="2295099" y="2863090"/>
                </a:cubicBezTo>
                <a:cubicBezTo>
                  <a:pt x="2832128" y="2870347"/>
                  <a:pt x="3248205" y="2991299"/>
                  <a:pt x="3673957" y="2935661"/>
                </a:cubicBezTo>
                <a:cubicBezTo>
                  <a:pt x="4099710" y="2880023"/>
                  <a:pt x="4373062" y="2691337"/>
                  <a:pt x="4849614" y="2529261"/>
                </a:cubicBezTo>
                <a:cubicBezTo>
                  <a:pt x="5326166" y="2367185"/>
                  <a:pt x="6305881" y="2340575"/>
                  <a:pt x="6533271" y="1963204"/>
                </a:cubicBezTo>
                <a:cubicBezTo>
                  <a:pt x="6760662" y="1585833"/>
                  <a:pt x="6480052" y="581928"/>
                  <a:pt x="6213957" y="265033"/>
                </a:cubicBezTo>
                <a:cubicBezTo>
                  <a:pt x="5947862" y="-51862"/>
                  <a:pt x="5258433" y="105376"/>
                  <a:pt x="4936700" y="61833"/>
                </a:cubicBezTo>
                <a:cubicBezTo>
                  <a:pt x="4614967" y="18290"/>
                  <a:pt x="4506110" y="-10739"/>
                  <a:pt x="4283557" y="3775"/>
                </a:cubicBezTo>
                <a:cubicBezTo>
                  <a:pt x="4061005" y="18289"/>
                  <a:pt x="3908605" y="47319"/>
                  <a:pt x="3601385" y="148919"/>
                </a:cubicBezTo>
                <a:cubicBezTo>
                  <a:pt x="3352223" y="337604"/>
                  <a:pt x="3291747" y="398081"/>
                  <a:pt x="3107899" y="526290"/>
                </a:cubicBezTo>
                <a:cubicBezTo>
                  <a:pt x="2924052" y="654500"/>
                  <a:pt x="2737786" y="971395"/>
                  <a:pt x="2498300" y="9181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2441287" y="980728"/>
            <a:ext cx="1065792" cy="653835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6714440" y="1044422"/>
            <a:ext cx="1022050" cy="1079089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>
            <a:off x="3995936" y="4287235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835696" y="6165304"/>
            <a:ext cx="6504349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Ellipse 11"/>
          <p:cNvSpPr/>
          <p:nvPr/>
        </p:nvSpPr>
        <p:spPr>
          <a:xfrm>
            <a:off x="6158497" y="4315432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 flipV="1">
            <a:off x="6920923" y="4315432"/>
            <a:ext cx="1" cy="12560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V="1">
            <a:off x="7568995" y="4369706"/>
            <a:ext cx="0" cy="1201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5658156" y="3921807"/>
                <a:ext cx="109486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3200" b="1" i="1" dirty="0">
                        <a:latin typeface="Cambria Math"/>
                        <a:ea typeface="Cambria Math"/>
                        <a:cs typeface="Lucida Sans Unicode"/>
                      </a:rPr>
                      <m:t>𝜓</m:t>
                    </m:r>
                  </m:oMath>
                </a14:m>
                <a:r>
                  <a:rPr lang="de-DE" sz="3200" b="1" dirty="0" smtClean="0"/>
                  <a:t> (V)</a:t>
                </a:r>
                <a:endParaRPr lang="de-DE" sz="3200" b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156" y="3921807"/>
                <a:ext cx="1094860" cy="584775"/>
              </a:xfrm>
              <a:prstGeom prst="rect">
                <a:avLst/>
              </a:prstGeom>
              <a:blipFill rotWithShape="1">
                <a:blip r:embed="rId2"/>
                <a:stretch>
                  <a:fillRect t="-12500" r="-11667" b="-34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lipse 23"/>
          <p:cNvSpPr/>
          <p:nvPr/>
        </p:nvSpPr>
        <p:spPr>
          <a:xfrm>
            <a:off x="1652785" y="4711611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>
            <a:stCxn id="24" idx="1"/>
            <a:endCxn id="24" idx="7"/>
          </p:cNvCxnSpPr>
          <p:nvPr/>
        </p:nvCxnSpPr>
        <p:spPr>
          <a:xfrm>
            <a:off x="1933165" y="4895559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>
            <a:stCxn id="24" idx="2"/>
            <a:endCxn id="24" idx="6"/>
          </p:cNvCxnSpPr>
          <p:nvPr/>
        </p:nvCxnSpPr>
        <p:spPr>
          <a:xfrm>
            <a:off x="1652785" y="5339648"/>
            <a:ext cx="191455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24" idx="3"/>
            <a:endCxn id="24" idx="5"/>
          </p:cNvCxnSpPr>
          <p:nvPr/>
        </p:nvCxnSpPr>
        <p:spPr>
          <a:xfrm>
            <a:off x="1933165" y="5783737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1491949" y="3459933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949" y="3459933"/>
                <a:ext cx="1130118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>
                          <a:latin typeface="Cambria Math"/>
                          <a:ea typeface="Cambria Math"/>
                          <a:cs typeface="Lucida Sans Unicode"/>
                        </a:rPr>
                        <m:t>𝜓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2294101" y="1873848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U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101" y="1873848"/>
                <a:ext cx="1130118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5567591" y="891037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V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591" y="891037"/>
                <a:ext cx="1130118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864995" y="4445106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  <m:r>
                        <a:rPr lang="de-DE" sz="3200" b="1" i="1" smtClean="0">
                          <a:latin typeface="Cambria Math"/>
                          <a:ea typeface="Cambria Math"/>
                          <a:cs typeface="Lucida Sans Unicode"/>
                        </a:rPr>
                        <m:t>(</m:t>
                      </m:r>
                      <m:r>
                        <a:rPr lang="de-DE" sz="3200" b="1" i="1" smtClean="0">
                          <a:latin typeface="Cambria Math"/>
                          <a:ea typeface="Cambria Math"/>
                          <a:cs typeface="Lucida Sans Unicode"/>
                        </a:rPr>
                        <m:t>𝑼</m:t>
                      </m:r>
                      <m:r>
                        <a:rPr lang="de-DE" sz="3200" b="1" i="1" smtClean="0">
                          <a:latin typeface="Cambria Math"/>
                          <a:ea typeface="Cambria Math"/>
                          <a:cs typeface="Lucida Sans Unicode"/>
                        </a:rPr>
                        <m:t>)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95" y="4445106"/>
                <a:ext cx="1130118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ihandform 34"/>
          <p:cNvSpPr/>
          <p:nvPr/>
        </p:nvSpPr>
        <p:spPr>
          <a:xfrm>
            <a:off x="2859160" y="1824467"/>
            <a:ext cx="2574626" cy="1268312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4386906" y="1193930"/>
            <a:ext cx="1771591" cy="1867878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ihandform 37"/>
          <p:cNvSpPr/>
          <p:nvPr/>
        </p:nvSpPr>
        <p:spPr>
          <a:xfrm>
            <a:off x="3091543" y="2073342"/>
            <a:ext cx="2293257" cy="234429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 38"/>
          <p:cNvSpPr/>
          <p:nvPr/>
        </p:nvSpPr>
        <p:spPr>
          <a:xfrm>
            <a:off x="2859314" y="2656114"/>
            <a:ext cx="2496457" cy="188686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 39"/>
          <p:cNvSpPr/>
          <p:nvPr/>
        </p:nvSpPr>
        <p:spPr>
          <a:xfrm>
            <a:off x="2960914" y="2249714"/>
            <a:ext cx="2467429" cy="326036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5656382" y="1233714"/>
            <a:ext cx="308989" cy="1306286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>
            <a:off x="4956433" y="1204686"/>
            <a:ext cx="834767" cy="1567543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 42"/>
          <p:cNvSpPr/>
          <p:nvPr/>
        </p:nvSpPr>
        <p:spPr>
          <a:xfrm>
            <a:off x="6143666" y="4494376"/>
            <a:ext cx="1130553" cy="921264"/>
          </a:xfrm>
          <a:custGeom>
            <a:avLst/>
            <a:gdLst>
              <a:gd name="connsiteX0" fmla="*/ 295879 w 1133646"/>
              <a:gd name="connsiteY0" fmla="*/ 1341 h 921335"/>
              <a:gd name="connsiteX1" fmla="*/ 179765 w 1133646"/>
              <a:gd name="connsiteY1" fmla="*/ 102941 h 921335"/>
              <a:gd name="connsiteX2" fmla="*/ 107193 w 1133646"/>
              <a:gd name="connsiteY2" fmla="*/ 248084 h 921335"/>
              <a:gd name="connsiteX3" fmla="*/ 5593 w 1133646"/>
              <a:gd name="connsiteY3" fmla="*/ 364199 h 921335"/>
              <a:gd name="connsiteX4" fmla="*/ 20108 w 1133646"/>
              <a:gd name="connsiteY4" fmla="*/ 567399 h 921335"/>
              <a:gd name="connsiteX5" fmla="*/ 78165 w 1133646"/>
              <a:gd name="connsiteY5" fmla="*/ 712541 h 921335"/>
              <a:gd name="connsiteX6" fmla="*/ 179765 w 1133646"/>
              <a:gd name="connsiteY6" fmla="*/ 843170 h 921335"/>
              <a:gd name="connsiteX7" fmla="*/ 281365 w 1133646"/>
              <a:gd name="connsiteY7" fmla="*/ 901227 h 921335"/>
              <a:gd name="connsiteX8" fmla="*/ 513593 w 1133646"/>
              <a:gd name="connsiteY8" fmla="*/ 915741 h 921335"/>
              <a:gd name="connsiteX9" fmla="*/ 890965 w 1133646"/>
              <a:gd name="connsiteY9" fmla="*/ 814141 h 921335"/>
              <a:gd name="connsiteX10" fmla="*/ 1123193 w 1133646"/>
              <a:gd name="connsiteY10" fmla="*/ 552884 h 921335"/>
              <a:gd name="connsiteX11" fmla="*/ 1050622 w 1133646"/>
              <a:gd name="connsiteY11" fmla="*/ 320656 h 921335"/>
              <a:gd name="connsiteX12" fmla="*/ 673251 w 1133646"/>
              <a:gd name="connsiteY12" fmla="*/ 175513 h 921335"/>
              <a:gd name="connsiteX13" fmla="*/ 295879 w 1133646"/>
              <a:gd name="connsiteY13" fmla="*/ 1341 h 921335"/>
              <a:gd name="connsiteX0" fmla="*/ 292786 w 1130553"/>
              <a:gd name="connsiteY0" fmla="*/ 1270 h 921264"/>
              <a:gd name="connsiteX1" fmla="*/ 176672 w 1130553"/>
              <a:gd name="connsiteY1" fmla="*/ 102870 h 921264"/>
              <a:gd name="connsiteX2" fmla="*/ 60558 w 1130553"/>
              <a:gd name="connsiteY2" fmla="*/ 218985 h 921264"/>
              <a:gd name="connsiteX3" fmla="*/ 2500 w 1130553"/>
              <a:gd name="connsiteY3" fmla="*/ 364128 h 921264"/>
              <a:gd name="connsiteX4" fmla="*/ 17015 w 1130553"/>
              <a:gd name="connsiteY4" fmla="*/ 567328 h 921264"/>
              <a:gd name="connsiteX5" fmla="*/ 75072 w 1130553"/>
              <a:gd name="connsiteY5" fmla="*/ 712470 h 921264"/>
              <a:gd name="connsiteX6" fmla="*/ 176672 w 1130553"/>
              <a:gd name="connsiteY6" fmla="*/ 843099 h 921264"/>
              <a:gd name="connsiteX7" fmla="*/ 278272 w 1130553"/>
              <a:gd name="connsiteY7" fmla="*/ 901156 h 921264"/>
              <a:gd name="connsiteX8" fmla="*/ 510500 w 1130553"/>
              <a:gd name="connsiteY8" fmla="*/ 915670 h 921264"/>
              <a:gd name="connsiteX9" fmla="*/ 887872 w 1130553"/>
              <a:gd name="connsiteY9" fmla="*/ 814070 h 921264"/>
              <a:gd name="connsiteX10" fmla="*/ 1120100 w 1130553"/>
              <a:gd name="connsiteY10" fmla="*/ 552813 h 921264"/>
              <a:gd name="connsiteX11" fmla="*/ 1047529 w 1130553"/>
              <a:gd name="connsiteY11" fmla="*/ 320585 h 921264"/>
              <a:gd name="connsiteX12" fmla="*/ 670158 w 1130553"/>
              <a:gd name="connsiteY12" fmla="*/ 175442 h 921264"/>
              <a:gd name="connsiteX13" fmla="*/ 292786 w 1130553"/>
              <a:gd name="connsiteY13" fmla="*/ 1270 h 92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0553" h="921264">
                <a:moveTo>
                  <a:pt x="292786" y="1270"/>
                </a:moveTo>
                <a:cubicBezTo>
                  <a:pt x="210538" y="-10825"/>
                  <a:pt x="215377" y="66584"/>
                  <a:pt x="176672" y="102870"/>
                </a:cubicBezTo>
                <a:cubicBezTo>
                  <a:pt x="137967" y="139156"/>
                  <a:pt x="89587" y="175442"/>
                  <a:pt x="60558" y="218985"/>
                </a:cubicBezTo>
                <a:cubicBezTo>
                  <a:pt x="31529" y="262528"/>
                  <a:pt x="9757" y="306071"/>
                  <a:pt x="2500" y="364128"/>
                </a:cubicBezTo>
                <a:cubicBezTo>
                  <a:pt x="-4757" y="422185"/>
                  <a:pt x="4920" y="509271"/>
                  <a:pt x="17015" y="567328"/>
                </a:cubicBezTo>
                <a:cubicBezTo>
                  <a:pt x="29110" y="625385"/>
                  <a:pt x="48462" y="666508"/>
                  <a:pt x="75072" y="712470"/>
                </a:cubicBezTo>
                <a:cubicBezTo>
                  <a:pt x="101681" y="758432"/>
                  <a:pt x="142805" y="811651"/>
                  <a:pt x="176672" y="843099"/>
                </a:cubicBezTo>
                <a:cubicBezTo>
                  <a:pt x="210539" y="874547"/>
                  <a:pt x="222634" y="889061"/>
                  <a:pt x="278272" y="901156"/>
                </a:cubicBezTo>
                <a:cubicBezTo>
                  <a:pt x="333910" y="913251"/>
                  <a:pt x="408900" y="930184"/>
                  <a:pt x="510500" y="915670"/>
                </a:cubicBezTo>
                <a:cubicBezTo>
                  <a:pt x="612100" y="901156"/>
                  <a:pt x="786272" y="874546"/>
                  <a:pt x="887872" y="814070"/>
                </a:cubicBezTo>
                <a:cubicBezTo>
                  <a:pt x="989472" y="753594"/>
                  <a:pt x="1093491" y="635060"/>
                  <a:pt x="1120100" y="552813"/>
                </a:cubicBezTo>
                <a:cubicBezTo>
                  <a:pt x="1146709" y="470566"/>
                  <a:pt x="1122519" y="383480"/>
                  <a:pt x="1047529" y="320585"/>
                </a:cubicBezTo>
                <a:cubicBezTo>
                  <a:pt x="972539" y="257690"/>
                  <a:pt x="795949" y="226242"/>
                  <a:pt x="670158" y="175442"/>
                </a:cubicBezTo>
                <a:cubicBezTo>
                  <a:pt x="544367" y="124642"/>
                  <a:pt x="375034" y="13365"/>
                  <a:pt x="292786" y="1270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>
            <a:off x="2727288" y="4760073"/>
            <a:ext cx="843532" cy="1141489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4395036" y="1830932"/>
            <a:ext cx="1047821" cy="1129982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>
            <a:off x="6131652" y="4843149"/>
            <a:ext cx="1132114" cy="58896"/>
          </a:xfrm>
          <a:custGeom>
            <a:avLst/>
            <a:gdLst>
              <a:gd name="connsiteX0" fmla="*/ 0 w 1132114"/>
              <a:gd name="connsiteY0" fmla="*/ 58896 h 58896"/>
              <a:gd name="connsiteX1" fmla="*/ 580572 w 1132114"/>
              <a:gd name="connsiteY1" fmla="*/ 839 h 58896"/>
              <a:gd name="connsiteX2" fmla="*/ 1132114 w 1132114"/>
              <a:gd name="connsiteY2" fmla="*/ 29868 h 5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2114" h="58896">
                <a:moveTo>
                  <a:pt x="0" y="58896"/>
                </a:moveTo>
                <a:cubicBezTo>
                  <a:pt x="195943" y="32286"/>
                  <a:pt x="391886" y="5677"/>
                  <a:pt x="580572" y="839"/>
                </a:cubicBezTo>
                <a:cubicBezTo>
                  <a:pt x="769258" y="-3999"/>
                  <a:pt x="950686" y="12934"/>
                  <a:pt x="1132114" y="29868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reihandform 45"/>
          <p:cNvSpPr/>
          <p:nvPr/>
        </p:nvSpPr>
        <p:spPr>
          <a:xfrm>
            <a:off x="6175195" y="5076217"/>
            <a:ext cx="1030514" cy="58057"/>
          </a:xfrm>
          <a:custGeom>
            <a:avLst/>
            <a:gdLst>
              <a:gd name="connsiteX0" fmla="*/ 0 w 1030514"/>
              <a:gd name="connsiteY0" fmla="*/ 0 h 58057"/>
              <a:gd name="connsiteX1" fmla="*/ 1030514 w 1030514"/>
              <a:gd name="connsiteY1" fmla="*/ 58057 h 5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514" h="58057">
                <a:moveTo>
                  <a:pt x="0" y="0"/>
                </a:moveTo>
                <a:lnTo>
                  <a:pt x="1030514" y="58057"/>
                </a:ln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 46"/>
          <p:cNvSpPr/>
          <p:nvPr/>
        </p:nvSpPr>
        <p:spPr>
          <a:xfrm>
            <a:off x="6262281" y="5288345"/>
            <a:ext cx="522514" cy="63643"/>
          </a:xfrm>
          <a:custGeom>
            <a:avLst/>
            <a:gdLst>
              <a:gd name="connsiteX0" fmla="*/ 0 w 522514"/>
              <a:gd name="connsiteY0" fmla="*/ 5586 h 63643"/>
              <a:gd name="connsiteX1" fmla="*/ 333828 w 522514"/>
              <a:gd name="connsiteY1" fmla="*/ 5586 h 63643"/>
              <a:gd name="connsiteX2" fmla="*/ 522514 w 522514"/>
              <a:gd name="connsiteY2" fmla="*/ 63643 h 6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63643">
                <a:moveTo>
                  <a:pt x="0" y="5586"/>
                </a:moveTo>
                <a:cubicBezTo>
                  <a:pt x="123371" y="748"/>
                  <a:pt x="246742" y="-4090"/>
                  <a:pt x="333828" y="5586"/>
                </a:cubicBezTo>
                <a:cubicBezTo>
                  <a:pt x="420914" y="15262"/>
                  <a:pt x="471714" y="39452"/>
                  <a:pt x="522514" y="6364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reihandform 47"/>
          <p:cNvSpPr/>
          <p:nvPr/>
        </p:nvSpPr>
        <p:spPr>
          <a:xfrm>
            <a:off x="2959783" y="4760686"/>
            <a:ext cx="520418" cy="870857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  <a:gd name="connsiteX0" fmla="*/ 11240 w 1012726"/>
              <a:gd name="connsiteY0" fmla="*/ 942327 h 1232613"/>
              <a:gd name="connsiteX1" fmla="*/ 301526 w 1012726"/>
              <a:gd name="connsiteY1" fmla="*/ 13413 h 1232613"/>
              <a:gd name="connsiteX2" fmla="*/ 199926 w 1012726"/>
              <a:gd name="connsiteY2" fmla="*/ 419813 h 1232613"/>
              <a:gd name="connsiteX3" fmla="*/ 228955 w 1012726"/>
              <a:gd name="connsiteY3" fmla="*/ 811698 h 1232613"/>
              <a:gd name="connsiteX4" fmla="*/ 707926 w 1012726"/>
              <a:gd name="connsiteY4" fmla="*/ 1058441 h 1232613"/>
              <a:gd name="connsiteX5" fmla="*/ 1012726 w 1012726"/>
              <a:gd name="connsiteY5" fmla="*/ 1232613 h 1232613"/>
              <a:gd name="connsiteX0" fmla="*/ 25287 w 1026773"/>
              <a:gd name="connsiteY0" fmla="*/ 534991 h 926032"/>
              <a:gd name="connsiteX1" fmla="*/ 97859 w 1026773"/>
              <a:gd name="connsiteY1" fmla="*/ 912363 h 926032"/>
              <a:gd name="connsiteX2" fmla="*/ 213973 w 1026773"/>
              <a:gd name="connsiteY2" fmla="*/ 12477 h 926032"/>
              <a:gd name="connsiteX3" fmla="*/ 243002 w 1026773"/>
              <a:gd name="connsiteY3" fmla="*/ 404362 h 926032"/>
              <a:gd name="connsiteX4" fmla="*/ 721973 w 1026773"/>
              <a:gd name="connsiteY4" fmla="*/ 651105 h 926032"/>
              <a:gd name="connsiteX5" fmla="*/ 1026773 w 1026773"/>
              <a:gd name="connsiteY5" fmla="*/ 825277 h 926032"/>
              <a:gd name="connsiteX0" fmla="*/ 26933 w 1028419"/>
              <a:gd name="connsiteY0" fmla="*/ 152700 h 892781"/>
              <a:gd name="connsiteX1" fmla="*/ 99505 w 1028419"/>
              <a:gd name="connsiteY1" fmla="*/ 530072 h 892781"/>
              <a:gd name="connsiteX2" fmla="*/ 288191 w 1028419"/>
              <a:gd name="connsiteY2" fmla="*/ 878414 h 892781"/>
              <a:gd name="connsiteX3" fmla="*/ 244648 w 1028419"/>
              <a:gd name="connsiteY3" fmla="*/ 22071 h 892781"/>
              <a:gd name="connsiteX4" fmla="*/ 723619 w 1028419"/>
              <a:gd name="connsiteY4" fmla="*/ 268814 h 892781"/>
              <a:gd name="connsiteX5" fmla="*/ 1028419 w 1028419"/>
              <a:gd name="connsiteY5" fmla="*/ 442986 h 892781"/>
              <a:gd name="connsiteX0" fmla="*/ 26933 w 1028419"/>
              <a:gd name="connsiteY0" fmla="*/ 0 h 730403"/>
              <a:gd name="connsiteX1" fmla="*/ 99505 w 1028419"/>
              <a:gd name="connsiteY1" fmla="*/ 377372 h 730403"/>
              <a:gd name="connsiteX2" fmla="*/ 288191 w 1028419"/>
              <a:gd name="connsiteY2" fmla="*/ 725714 h 730403"/>
              <a:gd name="connsiteX3" fmla="*/ 723619 w 1028419"/>
              <a:gd name="connsiteY3" fmla="*/ 116114 h 730403"/>
              <a:gd name="connsiteX4" fmla="*/ 1028419 w 1028419"/>
              <a:gd name="connsiteY4" fmla="*/ 290286 h 730403"/>
              <a:gd name="connsiteX0" fmla="*/ 26933 w 1028419"/>
              <a:gd name="connsiteY0" fmla="*/ 0 h 726338"/>
              <a:gd name="connsiteX1" fmla="*/ 99505 w 1028419"/>
              <a:gd name="connsiteY1" fmla="*/ 377372 h 726338"/>
              <a:gd name="connsiteX2" fmla="*/ 288191 w 1028419"/>
              <a:gd name="connsiteY2" fmla="*/ 725714 h 726338"/>
              <a:gd name="connsiteX3" fmla="*/ 1028419 w 1028419"/>
              <a:gd name="connsiteY3" fmla="*/ 290286 h 726338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520418"/>
              <a:gd name="connsiteY0" fmla="*/ 0 h 898623"/>
              <a:gd name="connsiteX1" fmla="*/ 99505 w 520418"/>
              <a:gd name="connsiteY1" fmla="*/ 377372 h 898623"/>
              <a:gd name="connsiteX2" fmla="*/ 288191 w 520418"/>
              <a:gd name="connsiteY2" fmla="*/ 725714 h 898623"/>
              <a:gd name="connsiteX3" fmla="*/ 520418 w 520418"/>
              <a:gd name="connsiteY3" fmla="*/ 870857 h 898623"/>
              <a:gd name="connsiteX0" fmla="*/ 26933 w 520418"/>
              <a:gd name="connsiteY0" fmla="*/ 0 h 870857"/>
              <a:gd name="connsiteX1" fmla="*/ 99505 w 520418"/>
              <a:gd name="connsiteY1" fmla="*/ 377372 h 870857"/>
              <a:gd name="connsiteX2" fmla="*/ 288191 w 520418"/>
              <a:gd name="connsiteY2" fmla="*/ 725714 h 870857"/>
              <a:gd name="connsiteX3" fmla="*/ 520418 w 520418"/>
              <a:gd name="connsiteY3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418" h="870857">
                <a:moveTo>
                  <a:pt x="26933" y="0"/>
                </a:moveTo>
                <a:cubicBezTo>
                  <a:pt x="-49267" y="111276"/>
                  <a:pt x="55962" y="256420"/>
                  <a:pt x="99505" y="377372"/>
                </a:cubicBezTo>
                <a:cubicBezTo>
                  <a:pt x="143048" y="498324"/>
                  <a:pt x="218039" y="643467"/>
                  <a:pt x="288191" y="725714"/>
                </a:cubicBezTo>
                <a:cubicBezTo>
                  <a:pt x="358343" y="807961"/>
                  <a:pt x="337176" y="772885"/>
                  <a:pt x="520418" y="870857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mit Pfeil 49"/>
          <p:cNvCxnSpPr>
            <a:stCxn id="44" idx="5"/>
            <a:endCxn id="43" idx="4"/>
          </p:cNvCxnSpPr>
          <p:nvPr/>
        </p:nvCxnSpPr>
        <p:spPr>
          <a:xfrm flipV="1">
            <a:off x="3570514" y="5061704"/>
            <a:ext cx="2590167" cy="308582"/>
          </a:xfrm>
          <a:prstGeom prst="straightConnector1">
            <a:avLst/>
          </a:prstGeom>
          <a:noFill/>
          <a:ln w="63500">
            <a:solidFill>
              <a:schemeClr val="tx2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Freihandform 51"/>
          <p:cNvSpPr/>
          <p:nvPr/>
        </p:nvSpPr>
        <p:spPr>
          <a:xfrm>
            <a:off x="6125029" y="2481943"/>
            <a:ext cx="795895" cy="1512904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857" h="1190171">
                <a:moveTo>
                  <a:pt x="0" y="0"/>
                </a:moveTo>
                <a:cubicBezTo>
                  <a:pt x="250371" y="64104"/>
                  <a:pt x="500742" y="128209"/>
                  <a:pt x="638628" y="217714"/>
                </a:cubicBezTo>
                <a:cubicBezTo>
                  <a:pt x="776514" y="307219"/>
                  <a:pt x="788609" y="374952"/>
                  <a:pt x="827314" y="537028"/>
                </a:cubicBezTo>
                <a:cubicBezTo>
                  <a:pt x="866019" y="699104"/>
                  <a:pt x="868438" y="944637"/>
                  <a:pt x="870857" y="1190171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2332856" y="2960914"/>
            <a:ext cx="424858" cy="1451429"/>
          </a:xfrm>
          <a:custGeom>
            <a:avLst/>
            <a:gdLst>
              <a:gd name="connsiteX0" fmla="*/ 424858 w 424858"/>
              <a:gd name="connsiteY0" fmla="*/ 0 h 1451429"/>
              <a:gd name="connsiteX1" fmla="*/ 47487 w 424858"/>
              <a:gd name="connsiteY1" fmla="*/ 522515 h 1451429"/>
              <a:gd name="connsiteX2" fmla="*/ 3944 w 424858"/>
              <a:gd name="connsiteY2" fmla="*/ 1059543 h 1451429"/>
              <a:gd name="connsiteX3" fmla="*/ 32973 w 424858"/>
              <a:gd name="connsiteY3" fmla="*/ 1451429 h 14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58" h="1451429">
                <a:moveTo>
                  <a:pt x="424858" y="0"/>
                </a:moveTo>
                <a:cubicBezTo>
                  <a:pt x="271248" y="172962"/>
                  <a:pt x="117639" y="345925"/>
                  <a:pt x="47487" y="522515"/>
                </a:cubicBezTo>
                <a:cubicBezTo>
                  <a:pt x="-22665" y="699105"/>
                  <a:pt x="6363" y="904724"/>
                  <a:pt x="3944" y="1059543"/>
                </a:cubicBezTo>
                <a:cubicBezTo>
                  <a:pt x="1525" y="1214362"/>
                  <a:pt x="17249" y="1332895"/>
                  <a:pt x="32973" y="1451429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4107542" y="5207000"/>
                <a:ext cx="2177955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𝜓</m:t>
                      </m:r>
                      <m:r>
                        <a:rPr lang="de-DE" sz="28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∘</m:t>
                      </m:r>
                      <m:sSup>
                        <m:sSupPr>
                          <m:ctrlP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a:rPr lang="de-DE" sz="2800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𝝋</m:t>
                          </m:r>
                        </m:e>
                        <m:sup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3200" b="1" i="1" dirty="0">
                  <a:latin typeface="Cambria Math"/>
                  <a:ea typeface="Cambria Math"/>
                  <a:cs typeface="Lucida Sans Unicode"/>
                </a:endParaRPr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542" y="5207000"/>
                <a:ext cx="2177955" cy="53296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Ellipse 48"/>
          <p:cNvSpPr/>
          <p:nvPr/>
        </p:nvSpPr>
        <p:spPr>
          <a:xfrm>
            <a:off x="3934472" y="2273511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3633779" y="2162436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779" y="2162436"/>
                <a:ext cx="216024" cy="400110"/>
              </a:xfrm>
              <a:prstGeom prst="rect">
                <a:avLst/>
              </a:prstGeom>
              <a:blipFill rotWithShape="1">
                <a:blip r:embed="rId9"/>
                <a:stretch>
                  <a:fillRect r="-50000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647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251520" y="3221984"/>
            <a:ext cx="5045894" cy="30963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1931472" y="3875060"/>
            <a:ext cx="1697373" cy="1041293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Ellipse 5"/>
          <p:cNvSpPr/>
          <p:nvPr/>
        </p:nvSpPr>
        <p:spPr>
          <a:xfrm>
            <a:off x="3768080" y="367660"/>
            <a:ext cx="5045894" cy="30963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5436648" y="1020736"/>
            <a:ext cx="1697373" cy="1041293"/>
            <a:chOff x="4125688" y="5516732"/>
            <a:chExt cx="1065792" cy="653835"/>
          </a:xfrm>
        </p:grpSpPr>
        <p:sp>
          <p:nvSpPr>
            <p:cNvPr id="8" name="Bogen 7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Ellipse 9"/>
          <p:cNvSpPr/>
          <p:nvPr/>
        </p:nvSpPr>
        <p:spPr>
          <a:xfrm>
            <a:off x="5940152" y="2348880"/>
            <a:ext cx="1656184" cy="79208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>
            <a:off x="7131370" y="1387879"/>
            <a:ext cx="1170820" cy="1425907"/>
          </a:xfrm>
          <a:custGeom>
            <a:avLst/>
            <a:gdLst>
              <a:gd name="connsiteX0" fmla="*/ 474116 w 1170820"/>
              <a:gd name="connsiteY0" fmla="*/ 290977 h 1425907"/>
              <a:gd name="connsiteX1" fmla="*/ 183830 w 1170820"/>
              <a:gd name="connsiteY1" fmla="*/ 523206 h 1425907"/>
              <a:gd name="connsiteX2" fmla="*/ 9659 w 1170820"/>
              <a:gd name="connsiteY2" fmla="*/ 1132806 h 1425907"/>
              <a:gd name="connsiteX3" fmla="*/ 474116 w 1170820"/>
              <a:gd name="connsiteY3" fmla="*/ 1423091 h 1425907"/>
              <a:gd name="connsiteX4" fmla="*/ 1025659 w 1170820"/>
              <a:gd name="connsiteY4" fmla="*/ 973148 h 1425907"/>
              <a:gd name="connsiteX5" fmla="*/ 924059 w 1170820"/>
              <a:gd name="connsiteY5" fmla="*/ 552234 h 1425907"/>
              <a:gd name="connsiteX6" fmla="*/ 1170801 w 1170820"/>
              <a:gd name="connsiteY6" fmla="*/ 378063 h 1425907"/>
              <a:gd name="connsiteX7" fmla="*/ 909544 w 1170820"/>
              <a:gd name="connsiteY7" fmla="*/ 691 h 1425907"/>
              <a:gd name="connsiteX8" fmla="*/ 474116 w 1170820"/>
              <a:gd name="connsiteY8" fmla="*/ 290977 h 14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820" h="1425907">
                <a:moveTo>
                  <a:pt x="474116" y="290977"/>
                </a:moveTo>
                <a:cubicBezTo>
                  <a:pt x="353164" y="378063"/>
                  <a:pt x="261239" y="382901"/>
                  <a:pt x="183830" y="523206"/>
                </a:cubicBezTo>
                <a:cubicBezTo>
                  <a:pt x="106421" y="663511"/>
                  <a:pt x="-38722" y="982825"/>
                  <a:pt x="9659" y="1132806"/>
                </a:cubicBezTo>
                <a:cubicBezTo>
                  <a:pt x="58040" y="1282787"/>
                  <a:pt x="304783" y="1449701"/>
                  <a:pt x="474116" y="1423091"/>
                </a:cubicBezTo>
                <a:cubicBezTo>
                  <a:pt x="643449" y="1396481"/>
                  <a:pt x="950669" y="1118291"/>
                  <a:pt x="1025659" y="973148"/>
                </a:cubicBezTo>
                <a:cubicBezTo>
                  <a:pt x="1100649" y="828005"/>
                  <a:pt x="899869" y="651415"/>
                  <a:pt x="924059" y="552234"/>
                </a:cubicBezTo>
                <a:cubicBezTo>
                  <a:pt x="948249" y="453053"/>
                  <a:pt x="1173220" y="469987"/>
                  <a:pt x="1170801" y="378063"/>
                </a:cubicBezTo>
                <a:cubicBezTo>
                  <a:pt x="1168382" y="286139"/>
                  <a:pt x="1025658" y="15205"/>
                  <a:pt x="909544" y="691"/>
                </a:cubicBezTo>
                <a:cubicBezTo>
                  <a:pt x="793430" y="-13823"/>
                  <a:pt x="595068" y="203891"/>
                  <a:pt x="474116" y="290977"/>
                </a:cubicBezTo>
                <a:close/>
              </a:path>
            </a:pathLst>
          </a:cu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3844131" y="3786380"/>
            <a:ext cx="920282" cy="1594164"/>
          </a:xfrm>
          <a:custGeom>
            <a:avLst/>
            <a:gdLst>
              <a:gd name="connsiteX0" fmla="*/ 118269 w 920282"/>
              <a:gd name="connsiteY0" fmla="*/ 74420 h 1594164"/>
              <a:gd name="connsiteX1" fmla="*/ 2155 w 920282"/>
              <a:gd name="connsiteY1" fmla="*/ 814649 h 1594164"/>
              <a:gd name="connsiteX2" fmla="*/ 103755 w 920282"/>
              <a:gd name="connsiteY2" fmla="*/ 1525849 h 1594164"/>
              <a:gd name="connsiteX3" fmla="*/ 727869 w 920282"/>
              <a:gd name="connsiteY3" fmla="*/ 1496820 h 1594164"/>
              <a:gd name="connsiteX4" fmla="*/ 916555 w 920282"/>
              <a:gd name="connsiteY4" fmla="*/ 916249 h 1594164"/>
              <a:gd name="connsiteX5" fmla="*/ 597240 w 920282"/>
              <a:gd name="connsiteY5" fmla="*/ 408249 h 1594164"/>
              <a:gd name="connsiteX6" fmla="*/ 437583 w 920282"/>
              <a:gd name="connsiteY6" fmla="*/ 74420 h 1594164"/>
              <a:gd name="connsiteX7" fmla="*/ 248898 w 920282"/>
              <a:gd name="connsiteY7" fmla="*/ 1849 h 1594164"/>
              <a:gd name="connsiteX8" fmla="*/ 161812 w 920282"/>
              <a:gd name="connsiteY8" fmla="*/ 117963 h 1594164"/>
              <a:gd name="connsiteX9" fmla="*/ 118269 w 920282"/>
              <a:gd name="connsiteY9" fmla="*/ 74420 h 1594164"/>
              <a:gd name="connsiteX0" fmla="*/ 118269 w 920282"/>
              <a:gd name="connsiteY0" fmla="*/ 74420 h 1594164"/>
              <a:gd name="connsiteX1" fmla="*/ 118269 w 920282"/>
              <a:gd name="connsiteY1" fmla="*/ 74420 h 1594164"/>
              <a:gd name="connsiteX2" fmla="*/ 2155 w 920282"/>
              <a:gd name="connsiteY2" fmla="*/ 814649 h 1594164"/>
              <a:gd name="connsiteX3" fmla="*/ 103755 w 920282"/>
              <a:gd name="connsiteY3" fmla="*/ 1525849 h 1594164"/>
              <a:gd name="connsiteX4" fmla="*/ 727869 w 920282"/>
              <a:gd name="connsiteY4" fmla="*/ 1496820 h 1594164"/>
              <a:gd name="connsiteX5" fmla="*/ 916555 w 920282"/>
              <a:gd name="connsiteY5" fmla="*/ 916249 h 1594164"/>
              <a:gd name="connsiteX6" fmla="*/ 597240 w 920282"/>
              <a:gd name="connsiteY6" fmla="*/ 408249 h 1594164"/>
              <a:gd name="connsiteX7" fmla="*/ 437583 w 920282"/>
              <a:gd name="connsiteY7" fmla="*/ 74420 h 1594164"/>
              <a:gd name="connsiteX8" fmla="*/ 248898 w 920282"/>
              <a:gd name="connsiteY8" fmla="*/ 1849 h 1594164"/>
              <a:gd name="connsiteX9" fmla="*/ 161812 w 920282"/>
              <a:gd name="connsiteY9" fmla="*/ 117963 h 1594164"/>
              <a:gd name="connsiteX10" fmla="*/ 118269 w 920282"/>
              <a:gd name="connsiteY10" fmla="*/ 74420 h 1594164"/>
              <a:gd name="connsiteX0" fmla="*/ 118269 w 920282"/>
              <a:gd name="connsiteY0" fmla="*/ 74420 h 1594164"/>
              <a:gd name="connsiteX1" fmla="*/ 118269 w 920282"/>
              <a:gd name="connsiteY1" fmla="*/ 74420 h 1594164"/>
              <a:gd name="connsiteX2" fmla="*/ 2155 w 920282"/>
              <a:gd name="connsiteY2" fmla="*/ 814649 h 1594164"/>
              <a:gd name="connsiteX3" fmla="*/ 103755 w 920282"/>
              <a:gd name="connsiteY3" fmla="*/ 1525849 h 1594164"/>
              <a:gd name="connsiteX4" fmla="*/ 727869 w 920282"/>
              <a:gd name="connsiteY4" fmla="*/ 1496820 h 1594164"/>
              <a:gd name="connsiteX5" fmla="*/ 916555 w 920282"/>
              <a:gd name="connsiteY5" fmla="*/ 916249 h 1594164"/>
              <a:gd name="connsiteX6" fmla="*/ 597240 w 920282"/>
              <a:gd name="connsiteY6" fmla="*/ 408249 h 1594164"/>
              <a:gd name="connsiteX7" fmla="*/ 437583 w 920282"/>
              <a:gd name="connsiteY7" fmla="*/ 74420 h 1594164"/>
              <a:gd name="connsiteX8" fmla="*/ 248898 w 920282"/>
              <a:gd name="connsiteY8" fmla="*/ 1849 h 1594164"/>
              <a:gd name="connsiteX9" fmla="*/ 118269 w 920282"/>
              <a:gd name="connsiteY9" fmla="*/ 74420 h 1594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0282" h="1594164">
                <a:moveTo>
                  <a:pt x="118269" y="74420"/>
                </a:moveTo>
                <a:lnTo>
                  <a:pt x="118269" y="74420"/>
                </a:lnTo>
                <a:cubicBezTo>
                  <a:pt x="98917" y="197792"/>
                  <a:pt x="4574" y="572744"/>
                  <a:pt x="2155" y="814649"/>
                </a:cubicBezTo>
                <a:cubicBezTo>
                  <a:pt x="-264" y="1056554"/>
                  <a:pt x="-17197" y="1412154"/>
                  <a:pt x="103755" y="1525849"/>
                </a:cubicBezTo>
                <a:cubicBezTo>
                  <a:pt x="224707" y="1639544"/>
                  <a:pt x="592402" y="1598420"/>
                  <a:pt x="727869" y="1496820"/>
                </a:cubicBezTo>
                <a:cubicBezTo>
                  <a:pt x="863336" y="1395220"/>
                  <a:pt x="938327" y="1097678"/>
                  <a:pt x="916555" y="916249"/>
                </a:cubicBezTo>
                <a:cubicBezTo>
                  <a:pt x="894784" y="734821"/>
                  <a:pt x="677069" y="548554"/>
                  <a:pt x="597240" y="408249"/>
                </a:cubicBezTo>
                <a:cubicBezTo>
                  <a:pt x="517411" y="267944"/>
                  <a:pt x="495640" y="142153"/>
                  <a:pt x="437583" y="74420"/>
                </a:cubicBezTo>
                <a:cubicBezTo>
                  <a:pt x="379526" y="6687"/>
                  <a:pt x="294860" y="-5408"/>
                  <a:pt x="248898" y="1849"/>
                </a:cubicBezTo>
                <a:cubicBezTo>
                  <a:pt x="195679" y="1849"/>
                  <a:pt x="140040" y="62325"/>
                  <a:pt x="118269" y="7442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2593954" y="4911951"/>
            <a:ext cx="1817810" cy="1096988"/>
          </a:xfrm>
          <a:custGeom>
            <a:avLst/>
            <a:gdLst>
              <a:gd name="connsiteX0" fmla="*/ 322515 w 1816908"/>
              <a:gd name="connsiteY0" fmla="*/ 402224 h 1098934"/>
              <a:gd name="connsiteX1" fmla="*/ 845030 w 1816908"/>
              <a:gd name="connsiteY1" fmla="*/ 39366 h 1098934"/>
              <a:gd name="connsiteX2" fmla="*/ 1686858 w 1816908"/>
              <a:gd name="connsiteY2" fmla="*/ 53881 h 1098934"/>
              <a:gd name="connsiteX3" fmla="*/ 1788458 w 1816908"/>
              <a:gd name="connsiteY3" fmla="*/ 431252 h 1098934"/>
              <a:gd name="connsiteX4" fmla="*/ 1425601 w 1816908"/>
              <a:gd name="connsiteY4" fmla="*/ 823138 h 1098934"/>
              <a:gd name="connsiteX5" fmla="*/ 627315 w 1816908"/>
              <a:gd name="connsiteY5" fmla="*/ 1098909 h 1098934"/>
              <a:gd name="connsiteX6" fmla="*/ 3201 w 1816908"/>
              <a:gd name="connsiteY6" fmla="*/ 808624 h 1098934"/>
              <a:gd name="connsiteX7" fmla="*/ 380573 w 1816908"/>
              <a:gd name="connsiteY7" fmla="*/ 373195 h 1098934"/>
              <a:gd name="connsiteX8" fmla="*/ 322515 w 1816908"/>
              <a:gd name="connsiteY8" fmla="*/ 402224 h 1098934"/>
              <a:gd name="connsiteX0" fmla="*/ 381475 w 1817810"/>
              <a:gd name="connsiteY0" fmla="*/ 371249 h 1096988"/>
              <a:gd name="connsiteX1" fmla="*/ 845932 w 1817810"/>
              <a:gd name="connsiteY1" fmla="*/ 37420 h 1096988"/>
              <a:gd name="connsiteX2" fmla="*/ 1687760 w 1817810"/>
              <a:gd name="connsiteY2" fmla="*/ 51935 h 1096988"/>
              <a:gd name="connsiteX3" fmla="*/ 1789360 w 1817810"/>
              <a:gd name="connsiteY3" fmla="*/ 429306 h 1096988"/>
              <a:gd name="connsiteX4" fmla="*/ 1426503 w 1817810"/>
              <a:gd name="connsiteY4" fmla="*/ 821192 h 1096988"/>
              <a:gd name="connsiteX5" fmla="*/ 628217 w 1817810"/>
              <a:gd name="connsiteY5" fmla="*/ 1096963 h 1096988"/>
              <a:gd name="connsiteX6" fmla="*/ 4103 w 1817810"/>
              <a:gd name="connsiteY6" fmla="*/ 806678 h 1096988"/>
              <a:gd name="connsiteX7" fmla="*/ 381475 w 1817810"/>
              <a:gd name="connsiteY7" fmla="*/ 371249 h 109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17810" h="1096988">
                <a:moveTo>
                  <a:pt x="381475" y="371249"/>
                </a:moveTo>
                <a:cubicBezTo>
                  <a:pt x="521780" y="243039"/>
                  <a:pt x="628218" y="90639"/>
                  <a:pt x="845932" y="37420"/>
                </a:cubicBezTo>
                <a:cubicBezTo>
                  <a:pt x="1063646" y="-15799"/>
                  <a:pt x="1530522" y="-13379"/>
                  <a:pt x="1687760" y="51935"/>
                </a:cubicBezTo>
                <a:cubicBezTo>
                  <a:pt x="1844998" y="117249"/>
                  <a:pt x="1832903" y="301096"/>
                  <a:pt x="1789360" y="429306"/>
                </a:cubicBezTo>
                <a:cubicBezTo>
                  <a:pt x="1745817" y="557516"/>
                  <a:pt x="1620027" y="709916"/>
                  <a:pt x="1426503" y="821192"/>
                </a:cubicBezTo>
                <a:cubicBezTo>
                  <a:pt x="1232979" y="932468"/>
                  <a:pt x="865284" y="1099382"/>
                  <a:pt x="628217" y="1096963"/>
                </a:cubicBezTo>
                <a:cubicBezTo>
                  <a:pt x="391150" y="1094544"/>
                  <a:pt x="45227" y="927630"/>
                  <a:pt x="4103" y="806678"/>
                </a:cubicBezTo>
                <a:cubicBezTo>
                  <a:pt x="-37021" y="685726"/>
                  <a:pt x="241170" y="499459"/>
                  <a:pt x="381475" y="371249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2779961" y="3515533"/>
            <a:ext cx="1824786" cy="751878"/>
          </a:xfrm>
          <a:custGeom>
            <a:avLst/>
            <a:gdLst>
              <a:gd name="connsiteX0" fmla="*/ 558325 w 1824786"/>
              <a:gd name="connsiteY0" fmla="*/ 562981 h 751878"/>
              <a:gd name="connsiteX1" fmla="*/ 1690439 w 1824786"/>
              <a:gd name="connsiteY1" fmla="*/ 751667 h 751878"/>
              <a:gd name="connsiteX2" fmla="*/ 1792039 w 1824786"/>
              <a:gd name="connsiteY2" fmla="*/ 519438 h 751878"/>
              <a:gd name="connsiteX3" fmla="*/ 1588839 w 1824786"/>
              <a:gd name="connsiteY3" fmla="*/ 258181 h 751878"/>
              <a:gd name="connsiteX4" fmla="*/ 1182439 w 1824786"/>
              <a:gd name="connsiteY4" fmla="*/ 156581 h 751878"/>
              <a:gd name="connsiteX5" fmla="*/ 935696 w 1824786"/>
              <a:gd name="connsiteY5" fmla="*/ 11438 h 751878"/>
              <a:gd name="connsiteX6" fmla="*/ 384153 w 1824786"/>
              <a:gd name="connsiteY6" fmla="*/ 40467 h 751878"/>
              <a:gd name="connsiteX7" fmla="*/ 369639 w 1824786"/>
              <a:gd name="connsiteY7" fmla="*/ 287210 h 751878"/>
              <a:gd name="connsiteX8" fmla="*/ 6782 w 1824786"/>
              <a:gd name="connsiteY8" fmla="*/ 388810 h 751878"/>
              <a:gd name="connsiteX9" fmla="*/ 166439 w 1824786"/>
              <a:gd name="connsiteY9" fmla="*/ 664581 h 751878"/>
              <a:gd name="connsiteX10" fmla="*/ 558325 w 1824786"/>
              <a:gd name="connsiteY10" fmla="*/ 562981 h 751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4786" h="751878">
                <a:moveTo>
                  <a:pt x="558325" y="562981"/>
                </a:moveTo>
                <a:cubicBezTo>
                  <a:pt x="812325" y="577495"/>
                  <a:pt x="1484820" y="758924"/>
                  <a:pt x="1690439" y="751667"/>
                </a:cubicBezTo>
                <a:cubicBezTo>
                  <a:pt x="1896058" y="744410"/>
                  <a:pt x="1808972" y="601686"/>
                  <a:pt x="1792039" y="519438"/>
                </a:cubicBezTo>
                <a:cubicBezTo>
                  <a:pt x="1775106" y="437190"/>
                  <a:pt x="1690439" y="318657"/>
                  <a:pt x="1588839" y="258181"/>
                </a:cubicBezTo>
                <a:cubicBezTo>
                  <a:pt x="1487239" y="197705"/>
                  <a:pt x="1291296" y="197705"/>
                  <a:pt x="1182439" y="156581"/>
                </a:cubicBezTo>
                <a:cubicBezTo>
                  <a:pt x="1073582" y="115457"/>
                  <a:pt x="1068744" y="30790"/>
                  <a:pt x="935696" y="11438"/>
                </a:cubicBezTo>
                <a:cubicBezTo>
                  <a:pt x="802648" y="-7914"/>
                  <a:pt x="478496" y="-5495"/>
                  <a:pt x="384153" y="40467"/>
                </a:cubicBezTo>
                <a:cubicBezTo>
                  <a:pt x="289810" y="86429"/>
                  <a:pt x="432534" y="229153"/>
                  <a:pt x="369639" y="287210"/>
                </a:cubicBezTo>
                <a:cubicBezTo>
                  <a:pt x="306744" y="345267"/>
                  <a:pt x="40649" y="325915"/>
                  <a:pt x="6782" y="388810"/>
                </a:cubicBezTo>
                <a:cubicBezTo>
                  <a:pt x="-27085" y="451705"/>
                  <a:pt x="72096" y="633133"/>
                  <a:pt x="166439" y="664581"/>
                </a:cubicBezTo>
                <a:cubicBezTo>
                  <a:pt x="260782" y="696029"/>
                  <a:pt x="304325" y="548467"/>
                  <a:pt x="558325" y="562981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970713" y="4992886"/>
            <a:ext cx="2017935" cy="1009366"/>
          </a:xfrm>
          <a:custGeom>
            <a:avLst/>
            <a:gdLst>
              <a:gd name="connsiteX0" fmla="*/ 611344 w 2017935"/>
              <a:gd name="connsiteY0" fmla="*/ 28 h 1009366"/>
              <a:gd name="connsiteX1" fmla="*/ 1801516 w 2017935"/>
              <a:gd name="connsiteY1" fmla="*/ 232257 h 1009366"/>
              <a:gd name="connsiteX2" fmla="*/ 1975687 w 2017935"/>
              <a:gd name="connsiteY2" fmla="*/ 479000 h 1009366"/>
              <a:gd name="connsiteX3" fmla="*/ 1961173 w 2017935"/>
              <a:gd name="connsiteY3" fmla="*/ 914428 h 1009366"/>
              <a:gd name="connsiteX4" fmla="*/ 1366087 w 2017935"/>
              <a:gd name="connsiteY4" fmla="*/ 1001514 h 1009366"/>
              <a:gd name="connsiteX5" fmla="*/ 785516 w 2017935"/>
              <a:gd name="connsiteY5" fmla="*/ 783800 h 1009366"/>
              <a:gd name="connsiteX6" fmla="*/ 1744 w 2017935"/>
              <a:gd name="connsiteY6" fmla="*/ 246771 h 1009366"/>
              <a:gd name="connsiteX7" fmla="*/ 611344 w 2017935"/>
              <a:gd name="connsiteY7" fmla="*/ 28 h 1009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7935" h="1009366">
                <a:moveTo>
                  <a:pt x="611344" y="28"/>
                </a:moveTo>
                <a:cubicBezTo>
                  <a:pt x="911306" y="-2391"/>
                  <a:pt x="1574126" y="152428"/>
                  <a:pt x="1801516" y="232257"/>
                </a:cubicBezTo>
                <a:cubicBezTo>
                  <a:pt x="2028906" y="312086"/>
                  <a:pt x="1949078" y="365305"/>
                  <a:pt x="1975687" y="479000"/>
                </a:cubicBezTo>
                <a:cubicBezTo>
                  <a:pt x="2002296" y="592695"/>
                  <a:pt x="2062773" y="827342"/>
                  <a:pt x="1961173" y="914428"/>
                </a:cubicBezTo>
                <a:cubicBezTo>
                  <a:pt x="1859573" y="1001514"/>
                  <a:pt x="1562030" y="1023285"/>
                  <a:pt x="1366087" y="1001514"/>
                </a:cubicBezTo>
                <a:cubicBezTo>
                  <a:pt x="1170144" y="979743"/>
                  <a:pt x="1012906" y="909590"/>
                  <a:pt x="785516" y="783800"/>
                </a:cubicBezTo>
                <a:cubicBezTo>
                  <a:pt x="558126" y="658010"/>
                  <a:pt x="30773" y="374981"/>
                  <a:pt x="1744" y="246771"/>
                </a:cubicBezTo>
                <a:cubicBezTo>
                  <a:pt x="-27285" y="118562"/>
                  <a:pt x="311382" y="2447"/>
                  <a:pt x="611344" y="28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797821" y="3590372"/>
            <a:ext cx="2559200" cy="1005354"/>
          </a:xfrm>
          <a:custGeom>
            <a:avLst/>
            <a:gdLst>
              <a:gd name="connsiteX0" fmla="*/ 1335779 w 2559200"/>
              <a:gd name="connsiteY0" fmla="*/ 52714 h 1005354"/>
              <a:gd name="connsiteX1" fmla="*/ 2511436 w 2559200"/>
              <a:gd name="connsiteY1" fmla="*/ 473628 h 1005354"/>
              <a:gd name="connsiteX2" fmla="*/ 2264693 w 2559200"/>
              <a:gd name="connsiteY2" fmla="*/ 662314 h 1005354"/>
              <a:gd name="connsiteX3" fmla="*/ 1655093 w 2559200"/>
              <a:gd name="connsiteY3" fmla="*/ 676828 h 1005354"/>
              <a:gd name="connsiteX4" fmla="*/ 711665 w 2559200"/>
              <a:gd name="connsiteY4" fmla="*/ 430085 h 1005354"/>
              <a:gd name="connsiteX5" fmla="*/ 552008 w 2559200"/>
              <a:gd name="connsiteY5" fmla="*/ 967114 h 1005354"/>
              <a:gd name="connsiteX6" fmla="*/ 465 w 2559200"/>
              <a:gd name="connsiteY6" fmla="*/ 865514 h 1005354"/>
              <a:gd name="connsiteX7" fmla="*/ 653608 w 2559200"/>
              <a:gd name="connsiteY7" fmla="*/ 96257 h 1005354"/>
              <a:gd name="connsiteX8" fmla="*/ 1335779 w 2559200"/>
              <a:gd name="connsiteY8" fmla="*/ 52714 h 1005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9200" h="1005354">
                <a:moveTo>
                  <a:pt x="1335779" y="52714"/>
                </a:moveTo>
                <a:cubicBezTo>
                  <a:pt x="1645417" y="115609"/>
                  <a:pt x="2356617" y="372028"/>
                  <a:pt x="2511436" y="473628"/>
                </a:cubicBezTo>
                <a:cubicBezTo>
                  <a:pt x="2666255" y="575228"/>
                  <a:pt x="2407417" y="628447"/>
                  <a:pt x="2264693" y="662314"/>
                </a:cubicBezTo>
                <a:cubicBezTo>
                  <a:pt x="2121969" y="696181"/>
                  <a:pt x="1913931" y="715533"/>
                  <a:pt x="1655093" y="676828"/>
                </a:cubicBezTo>
                <a:cubicBezTo>
                  <a:pt x="1396255" y="638123"/>
                  <a:pt x="895512" y="381704"/>
                  <a:pt x="711665" y="430085"/>
                </a:cubicBezTo>
                <a:cubicBezTo>
                  <a:pt x="527818" y="478466"/>
                  <a:pt x="670541" y="894543"/>
                  <a:pt x="552008" y="967114"/>
                </a:cubicBezTo>
                <a:cubicBezTo>
                  <a:pt x="433475" y="1039685"/>
                  <a:pt x="-16468" y="1010657"/>
                  <a:pt x="465" y="865514"/>
                </a:cubicBezTo>
                <a:cubicBezTo>
                  <a:pt x="17398" y="720371"/>
                  <a:pt x="433475" y="231724"/>
                  <a:pt x="653608" y="96257"/>
                </a:cubicBezTo>
                <a:cubicBezTo>
                  <a:pt x="873741" y="-39210"/>
                  <a:pt x="1026141" y="-10181"/>
                  <a:pt x="1335779" y="52714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4170928" y="3952865"/>
            <a:ext cx="932532" cy="876128"/>
          </a:xfrm>
          <a:custGeom>
            <a:avLst/>
            <a:gdLst>
              <a:gd name="connsiteX0" fmla="*/ 909072 w 932532"/>
              <a:gd name="connsiteY0" fmla="*/ 764278 h 876128"/>
              <a:gd name="connsiteX1" fmla="*/ 226901 w 932532"/>
              <a:gd name="connsiteY1" fmla="*/ 807821 h 876128"/>
              <a:gd name="connsiteX2" fmla="*/ 23701 w 932532"/>
              <a:gd name="connsiteY2" fmla="*/ 67592 h 876128"/>
              <a:gd name="connsiteX3" fmla="*/ 705872 w 932532"/>
              <a:gd name="connsiteY3" fmla="*/ 111135 h 876128"/>
              <a:gd name="connsiteX4" fmla="*/ 909072 w 932532"/>
              <a:gd name="connsiteY4" fmla="*/ 764278 h 87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2532" h="876128">
                <a:moveTo>
                  <a:pt x="909072" y="764278"/>
                </a:moveTo>
                <a:cubicBezTo>
                  <a:pt x="829244" y="880392"/>
                  <a:pt x="374463" y="923935"/>
                  <a:pt x="226901" y="807821"/>
                </a:cubicBezTo>
                <a:cubicBezTo>
                  <a:pt x="79339" y="691707"/>
                  <a:pt x="-56127" y="183706"/>
                  <a:pt x="23701" y="67592"/>
                </a:cubicBezTo>
                <a:cubicBezTo>
                  <a:pt x="103529" y="-48522"/>
                  <a:pt x="560729" y="-2560"/>
                  <a:pt x="705872" y="111135"/>
                </a:cubicBezTo>
                <a:cubicBezTo>
                  <a:pt x="851015" y="224830"/>
                  <a:pt x="988900" y="648164"/>
                  <a:pt x="909072" y="764278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 17"/>
          <p:cNvSpPr/>
          <p:nvPr/>
        </p:nvSpPr>
        <p:spPr>
          <a:xfrm>
            <a:off x="658352" y="4111565"/>
            <a:ext cx="1376396" cy="1399998"/>
          </a:xfrm>
          <a:custGeom>
            <a:avLst/>
            <a:gdLst>
              <a:gd name="connsiteX0" fmla="*/ 168962 w 1376396"/>
              <a:gd name="connsiteY0" fmla="*/ 1331292 h 1399998"/>
              <a:gd name="connsiteX1" fmla="*/ 1315591 w 1376396"/>
              <a:gd name="connsiteY1" fmla="*/ 1157121 h 1399998"/>
              <a:gd name="connsiteX2" fmla="*/ 1199477 w 1376396"/>
              <a:gd name="connsiteY2" fmla="*/ 518492 h 1399998"/>
              <a:gd name="connsiteX3" fmla="*/ 1039819 w 1376396"/>
              <a:gd name="connsiteY3" fmla="*/ 213692 h 1399998"/>
              <a:gd name="connsiteX4" fmla="*/ 96391 w 1376396"/>
              <a:gd name="connsiteY4" fmla="*/ 68549 h 1399998"/>
              <a:gd name="connsiteX5" fmla="*/ 168962 w 1376396"/>
              <a:gd name="connsiteY5" fmla="*/ 1331292 h 139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6396" h="1399998">
                <a:moveTo>
                  <a:pt x="168962" y="1331292"/>
                </a:moveTo>
                <a:cubicBezTo>
                  <a:pt x="372162" y="1512721"/>
                  <a:pt x="1143838" y="1292588"/>
                  <a:pt x="1315591" y="1157121"/>
                </a:cubicBezTo>
                <a:cubicBezTo>
                  <a:pt x="1487344" y="1021654"/>
                  <a:pt x="1245439" y="675730"/>
                  <a:pt x="1199477" y="518492"/>
                </a:cubicBezTo>
                <a:cubicBezTo>
                  <a:pt x="1153515" y="361254"/>
                  <a:pt x="1223667" y="288682"/>
                  <a:pt x="1039819" y="213692"/>
                </a:cubicBezTo>
                <a:cubicBezTo>
                  <a:pt x="855971" y="138702"/>
                  <a:pt x="241534" y="-122556"/>
                  <a:pt x="96391" y="68549"/>
                </a:cubicBezTo>
                <a:cubicBezTo>
                  <a:pt x="-48752" y="259654"/>
                  <a:pt x="-34238" y="1149863"/>
                  <a:pt x="168962" y="1331292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5901196" y="4374112"/>
            <a:ext cx="1656184" cy="79208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7596336" y="3155570"/>
            <a:ext cx="1170820" cy="1425907"/>
          </a:xfrm>
          <a:custGeom>
            <a:avLst/>
            <a:gdLst>
              <a:gd name="connsiteX0" fmla="*/ 474116 w 1170820"/>
              <a:gd name="connsiteY0" fmla="*/ 290977 h 1425907"/>
              <a:gd name="connsiteX1" fmla="*/ 183830 w 1170820"/>
              <a:gd name="connsiteY1" fmla="*/ 523206 h 1425907"/>
              <a:gd name="connsiteX2" fmla="*/ 9659 w 1170820"/>
              <a:gd name="connsiteY2" fmla="*/ 1132806 h 1425907"/>
              <a:gd name="connsiteX3" fmla="*/ 474116 w 1170820"/>
              <a:gd name="connsiteY3" fmla="*/ 1423091 h 1425907"/>
              <a:gd name="connsiteX4" fmla="*/ 1025659 w 1170820"/>
              <a:gd name="connsiteY4" fmla="*/ 973148 h 1425907"/>
              <a:gd name="connsiteX5" fmla="*/ 924059 w 1170820"/>
              <a:gd name="connsiteY5" fmla="*/ 552234 h 1425907"/>
              <a:gd name="connsiteX6" fmla="*/ 1170801 w 1170820"/>
              <a:gd name="connsiteY6" fmla="*/ 378063 h 1425907"/>
              <a:gd name="connsiteX7" fmla="*/ 909544 w 1170820"/>
              <a:gd name="connsiteY7" fmla="*/ 691 h 1425907"/>
              <a:gd name="connsiteX8" fmla="*/ 474116 w 1170820"/>
              <a:gd name="connsiteY8" fmla="*/ 290977 h 14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820" h="1425907">
                <a:moveTo>
                  <a:pt x="474116" y="290977"/>
                </a:moveTo>
                <a:cubicBezTo>
                  <a:pt x="353164" y="378063"/>
                  <a:pt x="261239" y="382901"/>
                  <a:pt x="183830" y="523206"/>
                </a:cubicBezTo>
                <a:cubicBezTo>
                  <a:pt x="106421" y="663511"/>
                  <a:pt x="-38722" y="982825"/>
                  <a:pt x="9659" y="1132806"/>
                </a:cubicBezTo>
                <a:cubicBezTo>
                  <a:pt x="58040" y="1282787"/>
                  <a:pt x="304783" y="1449701"/>
                  <a:pt x="474116" y="1423091"/>
                </a:cubicBezTo>
                <a:cubicBezTo>
                  <a:pt x="643449" y="1396481"/>
                  <a:pt x="950669" y="1118291"/>
                  <a:pt x="1025659" y="973148"/>
                </a:cubicBezTo>
                <a:cubicBezTo>
                  <a:pt x="1100649" y="828005"/>
                  <a:pt x="899869" y="651415"/>
                  <a:pt x="924059" y="552234"/>
                </a:cubicBezTo>
                <a:cubicBezTo>
                  <a:pt x="948249" y="453053"/>
                  <a:pt x="1173220" y="469987"/>
                  <a:pt x="1170801" y="378063"/>
                </a:cubicBezTo>
                <a:cubicBezTo>
                  <a:pt x="1168382" y="286139"/>
                  <a:pt x="1025658" y="15205"/>
                  <a:pt x="909544" y="691"/>
                </a:cubicBezTo>
                <a:cubicBezTo>
                  <a:pt x="793430" y="-13823"/>
                  <a:pt x="595068" y="203891"/>
                  <a:pt x="474116" y="290977"/>
                </a:cubicBezTo>
                <a:close/>
              </a:path>
            </a:pathLst>
          </a:cu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mit Pfeil 22"/>
          <p:cNvCxnSpPr>
            <a:stCxn id="20" idx="0"/>
            <a:endCxn id="10" idx="4"/>
          </p:cNvCxnSpPr>
          <p:nvPr/>
        </p:nvCxnSpPr>
        <p:spPr>
          <a:xfrm flipV="1">
            <a:off x="6729288" y="3140968"/>
            <a:ext cx="38956" cy="12331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1" idx="1"/>
            <a:endCxn id="11" idx="4"/>
          </p:cNvCxnSpPr>
          <p:nvPr/>
        </p:nvCxnSpPr>
        <p:spPr>
          <a:xfrm flipV="1">
            <a:off x="7780166" y="2361027"/>
            <a:ext cx="376863" cy="13177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6058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539552" y="1945091"/>
            <a:ext cx="3816424" cy="3792866"/>
            <a:chOff x="2829496" y="332656"/>
            <a:chExt cx="2318568" cy="2304256"/>
          </a:xfrm>
        </p:grpSpPr>
        <p:sp>
          <p:nvSpPr>
            <p:cNvPr id="3" name="Ellipse 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Bogen 4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cxnSp>
        <p:nvCxnSpPr>
          <p:cNvPr id="6" name="Gerade Verbindung 5"/>
          <p:cNvCxnSpPr/>
          <p:nvPr/>
        </p:nvCxnSpPr>
        <p:spPr>
          <a:xfrm>
            <a:off x="6660232" y="529156"/>
            <a:ext cx="0" cy="3312368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5006162" y="2319175"/>
            <a:ext cx="3569696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2435985" y="1023031"/>
                <a:ext cx="3096344" cy="1320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𝑓</m:t>
                      </m:r>
                      <m:r>
                        <a:rPr lang="de-DE" sz="2400" b="0" i="1" smtClean="0">
                          <a:latin typeface="Cambria Math"/>
                        </a:rPr>
                        <m:t>:</m:t>
                      </m:r>
                      <m:r>
                        <a:rPr lang="de-DE" sz="2400" b="0" i="1" smtClean="0">
                          <a:latin typeface="Cambria Math"/>
                        </a:rPr>
                        <m:t>ℝ</m:t>
                      </m:r>
                      <m:r>
                        <a:rPr lang="de-DE" sz="2400" b="0" i="1" smtClean="0">
                          <a:latin typeface="Cambria Math"/>
                        </a:rPr>
                        <m:t>ⁿ→</m:t>
                      </m:r>
                      <m:r>
                        <a:rPr lang="de-DE" sz="2400" b="0" i="1" smtClean="0">
                          <a:latin typeface="Cambria Math"/>
                        </a:rPr>
                        <m:t>ℝ</m:t>
                      </m:r>
                    </m:oMath>
                  </m:oMathPara>
                </a14:m>
                <a:endParaRPr lang="de-DE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𝑥</m:t>
                      </m:r>
                      <m:r>
                        <a:rPr lang="de-DE" sz="2400" b="0" i="1" smtClean="0">
                          <a:latin typeface="Cambria Math"/>
                        </a:rPr>
                        <m:t>↦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de-DE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de-DE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985" y="1023031"/>
                <a:ext cx="3096344" cy="1320811"/>
              </a:xfrm>
              <a:prstGeom prst="rect">
                <a:avLst/>
              </a:prstGeom>
              <a:blipFill rotWithShape="1">
                <a:blip r:embed="rId2"/>
                <a:stretch>
                  <a:fillRect b="-60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lipse 14"/>
          <p:cNvSpPr/>
          <p:nvPr/>
        </p:nvSpPr>
        <p:spPr>
          <a:xfrm>
            <a:off x="5364088" y="1023031"/>
            <a:ext cx="2592288" cy="2592288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5678362" y="1337305"/>
            <a:ext cx="1963740" cy="196374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940152" y="1599095"/>
            <a:ext cx="1440160" cy="144016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6300192" y="1959135"/>
            <a:ext cx="720080" cy="72008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6470450" y="2129393"/>
            <a:ext cx="379564" cy="379564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4998837" y="893867"/>
            <a:ext cx="1654070" cy="14104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779912" y="419426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Problem!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23" name="Freihandform 22"/>
          <p:cNvSpPr/>
          <p:nvPr/>
        </p:nvSpPr>
        <p:spPr>
          <a:xfrm>
            <a:off x="2038360" y="2759800"/>
            <a:ext cx="1576384" cy="1312269"/>
          </a:xfrm>
          <a:custGeom>
            <a:avLst/>
            <a:gdLst>
              <a:gd name="connsiteX0" fmla="*/ 661297 w 1576384"/>
              <a:gd name="connsiteY0" fmla="*/ 26943 h 1312269"/>
              <a:gd name="connsiteX1" fmla="*/ 37183 w 1576384"/>
              <a:gd name="connsiteY1" fmla="*/ 389800 h 1312269"/>
              <a:gd name="connsiteX2" fmla="*/ 211354 w 1576384"/>
              <a:gd name="connsiteY2" fmla="*/ 1231629 h 1312269"/>
              <a:gd name="connsiteX3" fmla="*/ 1357983 w 1576384"/>
              <a:gd name="connsiteY3" fmla="*/ 1188086 h 1312269"/>
              <a:gd name="connsiteX4" fmla="*/ 1561183 w 1576384"/>
              <a:gd name="connsiteY4" fmla="*/ 433343 h 1312269"/>
              <a:gd name="connsiteX5" fmla="*/ 1140269 w 1576384"/>
              <a:gd name="connsiteY5" fmla="*/ 70486 h 1312269"/>
              <a:gd name="connsiteX6" fmla="*/ 661297 w 1576384"/>
              <a:gd name="connsiteY6" fmla="*/ 26943 h 1312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76384" h="1312269">
                <a:moveTo>
                  <a:pt x="661297" y="26943"/>
                </a:moveTo>
                <a:cubicBezTo>
                  <a:pt x="477449" y="80162"/>
                  <a:pt x="112173" y="189019"/>
                  <a:pt x="37183" y="389800"/>
                </a:cubicBezTo>
                <a:cubicBezTo>
                  <a:pt x="-37807" y="590581"/>
                  <a:pt x="-8779" y="1098581"/>
                  <a:pt x="211354" y="1231629"/>
                </a:cubicBezTo>
                <a:cubicBezTo>
                  <a:pt x="431487" y="1364677"/>
                  <a:pt x="1133012" y="1321134"/>
                  <a:pt x="1357983" y="1188086"/>
                </a:cubicBezTo>
                <a:cubicBezTo>
                  <a:pt x="1582954" y="1055038"/>
                  <a:pt x="1597469" y="619610"/>
                  <a:pt x="1561183" y="433343"/>
                </a:cubicBezTo>
                <a:cubicBezTo>
                  <a:pt x="1524897" y="247076"/>
                  <a:pt x="1282993" y="135800"/>
                  <a:pt x="1140269" y="70486"/>
                </a:cubicBezTo>
                <a:cubicBezTo>
                  <a:pt x="997545" y="5172"/>
                  <a:pt x="845145" y="-26276"/>
                  <a:pt x="661297" y="26943"/>
                </a:cubicBezTo>
                <a:close/>
              </a:path>
            </a:pathLst>
          </a:custGeom>
          <a:pattFill prst="ltDnDiag">
            <a:fgClr>
              <a:srgbClr val="00FF00"/>
            </a:fgClr>
            <a:bgClr>
              <a:schemeClr val="bg1"/>
            </a:bgClr>
          </a:patt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25"/>
          <p:cNvCxnSpPr/>
          <p:nvPr/>
        </p:nvCxnSpPr>
        <p:spPr>
          <a:xfrm>
            <a:off x="2123728" y="1337305"/>
            <a:ext cx="432048" cy="1764115"/>
          </a:xfrm>
          <a:prstGeom prst="line">
            <a:avLst/>
          </a:prstGeom>
          <a:pattFill prst="ltDnDiag">
            <a:fgClr>
              <a:srgbClr val="00FF00"/>
            </a:fgClr>
            <a:bgClr>
              <a:schemeClr val="bg1"/>
            </a:bgClr>
          </a:patt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feld 26"/>
          <p:cNvSpPr txBox="1"/>
          <p:nvPr/>
        </p:nvSpPr>
        <p:spPr>
          <a:xfrm>
            <a:off x="1547664" y="88109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FF00"/>
                </a:solidFill>
              </a:rPr>
              <a:t>Fläche 1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2792350" y="3347764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2483768" y="3215879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215879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30"/>
          <p:cNvCxnSpPr/>
          <p:nvPr/>
        </p:nvCxnSpPr>
        <p:spPr>
          <a:xfrm flipH="1" flipV="1">
            <a:off x="2699792" y="5085184"/>
            <a:ext cx="720080" cy="1008112"/>
          </a:xfrm>
          <a:prstGeom prst="line">
            <a:avLst/>
          </a:prstGeom>
          <a:pattFill prst="lt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Textfeld 32"/>
          <p:cNvSpPr txBox="1"/>
          <p:nvPr/>
        </p:nvSpPr>
        <p:spPr>
          <a:xfrm>
            <a:off x="2459543" y="6093296"/>
            <a:ext cx="268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Fläche 2 = S²\{x}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599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403648" y="1695487"/>
            <a:ext cx="7308456" cy="4213107"/>
            <a:chOff x="1403648" y="1695487"/>
            <a:chExt cx="7308456" cy="4213107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1403648" y="1695487"/>
              <a:ext cx="6264696" cy="3893753"/>
            </a:xfrm>
            <a:prstGeom prst="bentConnector3">
              <a:avLst>
                <a:gd name="adj1" fmla="val 420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reihandform 5"/>
            <p:cNvSpPr/>
            <p:nvPr/>
          </p:nvSpPr>
          <p:spPr>
            <a:xfrm>
              <a:off x="3815873" y="3584104"/>
              <a:ext cx="2846183" cy="1670067"/>
            </a:xfrm>
            <a:custGeom>
              <a:avLst/>
              <a:gdLst>
                <a:gd name="connsiteX0" fmla="*/ 0 w 4659086"/>
                <a:gd name="connsiteY0" fmla="*/ 957965 h 957965"/>
                <a:gd name="connsiteX1" fmla="*/ 1901372 w 4659086"/>
                <a:gd name="connsiteY1" fmla="*/ 22 h 957965"/>
                <a:gd name="connsiteX2" fmla="*/ 4659086 w 4659086"/>
                <a:gd name="connsiteY2" fmla="*/ 928936 h 957965"/>
                <a:gd name="connsiteX0" fmla="*/ 0 w 4659086"/>
                <a:gd name="connsiteY0" fmla="*/ 979076 h 979076"/>
                <a:gd name="connsiteX1" fmla="*/ 841829 w 4659086"/>
                <a:gd name="connsiteY1" fmla="*/ 354961 h 979076"/>
                <a:gd name="connsiteX2" fmla="*/ 1901372 w 4659086"/>
                <a:gd name="connsiteY2" fmla="*/ 21133 h 979076"/>
                <a:gd name="connsiteX3" fmla="*/ 4659086 w 4659086"/>
                <a:gd name="connsiteY3" fmla="*/ 950047 h 979076"/>
                <a:gd name="connsiteX0" fmla="*/ 0 w 4659086"/>
                <a:gd name="connsiteY0" fmla="*/ 967373 h 967373"/>
                <a:gd name="connsiteX1" fmla="*/ 841829 w 4659086"/>
                <a:gd name="connsiteY1" fmla="*/ 343258 h 967373"/>
                <a:gd name="connsiteX2" fmla="*/ 1901372 w 4659086"/>
                <a:gd name="connsiteY2" fmla="*/ 9430 h 967373"/>
                <a:gd name="connsiteX3" fmla="*/ 2627086 w 4659086"/>
                <a:gd name="connsiteY3" fmla="*/ 169087 h 967373"/>
                <a:gd name="connsiteX4" fmla="*/ 4659086 w 4659086"/>
                <a:gd name="connsiteY4" fmla="*/ 938344 h 967373"/>
                <a:gd name="connsiteX0" fmla="*/ 738101 w 3873187"/>
                <a:gd name="connsiteY0" fmla="*/ 1112516 h 1112516"/>
                <a:gd name="connsiteX1" fmla="*/ 55930 w 3873187"/>
                <a:gd name="connsiteY1" fmla="*/ 343258 h 1112516"/>
                <a:gd name="connsiteX2" fmla="*/ 1115473 w 3873187"/>
                <a:gd name="connsiteY2" fmla="*/ 9430 h 1112516"/>
                <a:gd name="connsiteX3" fmla="*/ 1841187 w 3873187"/>
                <a:gd name="connsiteY3" fmla="*/ 169087 h 1112516"/>
                <a:gd name="connsiteX4" fmla="*/ 3873187 w 3873187"/>
                <a:gd name="connsiteY4" fmla="*/ 938344 h 1112516"/>
                <a:gd name="connsiteX0" fmla="*/ 1287578 w 4422664"/>
                <a:gd name="connsiteY0" fmla="*/ 1126445 h 1126445"/>
                <a:gd name="connsiteX1" fmla="*/ 39350 w 4422664"/>
                <a:gd name="connsiteY1" fmla="*/ 560387 h 1126445"/>
                <a:gd name="connsiteX2" fmla="*/ 1664950 w 4422664"/>
                <a:gd name="connsiteY2" fmla="*/ 23359 h 1126445"/>
                <a:gd name="connsiteX3" fmla="*/ 2390664 w 4422664"/>
                <a:gd name="connsiteY3" fmla="*/ 183016 h 1126445"/>
                <a:gd name="connsiteX4" fmla="*/ 4422664 w 4422664"/>
                <a:gd name="connsiteY4" fmla="*/ 952273 h 1126445"/>
                <a:gd name="connsiteX0" fmla="*/ 1287578 w 2490751"/>
                <a:gd name="connsiteY0" fmla="*/ 1126445 h 1126445"/>
                <a:gd name="connsiteX1" fmla="*/ 39350 w 2490751"/>
                <a:gd name="connsiteY1" fmla="*/ 560387 h 1126445"/>
                <a:gd name="connsiteX2" fmla="*/ 1664950 w 2490751"/>
                <a:gd name="connsiteY2" fmla="*/ 23359 h 1126445"/>
                <a:gd name="connsiteX3" fmla="*/ 2390664 w 2490751"/>
                <a:gd name="connsiteY3" fmla="*/ 183016 h 1126445"/>
                <a:gd name="connsiteX4" fmla="*/ 1897178 w 2490751"/>
                <a:gd name="connsiteY4" fmla="*/ 952273 h 1126445"/>
                <a:gd name="connsiteX0" fmla="*/ 1287578 w 2490751"/>
                <a:gd name="connsiteY0" fmla="*/ 1543924 h 1543924"/>
                <a:gd name="connsiteX1" fmla="*/ 39350 w 2490751"/>
                <a:gd name="connsiteY1" fmla="*/ 977866 h 1543924"/>
                <a:gd name="connsiteX2" fmla="*/ 1447235 w 2490751"/>
                <a:gd name="connsiteY2" fmla="*/ 5409 h 1543924"/>
                <a:gd name="connsiteX3" fmla="*/ 2390664 w 2490751"/>
                <a:gd name="connsiteY3" fmla="*/ 600495 h 1543924"/>
                <a:gd name="connsiteX4" fmla="*/ 1897178 w 2490751"/>
                <a:gd name="connsiteY4" fmla="*/ 1369752 h 1543924"/>
                <a:gd name="connsiteX0" fmla="*/ 1287578 w 1982292"/>
                <a:gd name="connsiteY0" fmla="*/ 1539428 h 1539428"/>
                <a:gd name="connsiteX1" fmla="*/ 39350 w 1982292"/>
                <a:gd name="connsiteY1" fmla="*/ 973370 h 1539428"/>
                <a:gd name="connsiteX2" fmla="*/ 1447235 w 1982292"/>
                <a:gd name="connsiteY2" fmla="*/ 913 h 1539428"/>
                <a:gd name="connsiteX3" fmla="*/ 1824607 w 1982292"/>
                <a:gd name="connsiteY3" fmla="*/ 799199 h 1539428"/>
                <a:gd name="connsiteX4" fmla="*/ 1897178 w 1982292"/>
                <a:gd name="connsiteY4" fmla="*/ 1365256 h 1539428"/>
                <a:gd name="connsiteX0" fmla="*/ 1480060 w 2068428"/>
                <a:gd name="connsiteY0" fmla="*/ 1539428 h 1539428"/>
                <a:gd name="connsiteX1" fmla="*/ 231832 w 2068428"/>
                <a:gd name="connsiteY1" fmla="*/ 973370 h 1539428"/>
                <a:gd name="connsiteX2" fmla="*/ 1639717 w 2068428"/>
                <a:gd name="connsiteY2" fmla="*/ 913 h 1539428"/>
                <a:gd name="connsiteX3" fmla="*/ 2017089 w 2068428"/>
                <a:gd name="connsiteY3" fmla="*/ 799199 h 1539428"/>
                <a:gd name="connsiteX4" fmla="*/ 28631 w 2068428"/>
                <a:gd name="connsiteY4" fmla="*/ 334742 h 1539428"/>
                <a:gd name="connsiteX0" fmla="*/ 1480060 w 2068428"/>
                <a:gd name="connsiteY0" fmla="*/ 1551646 h 1551646"/>
                <a:gd name="connsiteX1" fmla="*/ 1959032 w 2068428"/>
                <a:gd name="connsiteY1" fmla="*/ 361474 h 1551646"/>
                <a:gd name="connsiteX2" fmla="*/ 1639717 w 2068428"/>
                <a:gd name="connsiteY2" fmla="*/ 13131 h 1551646"/>
                <a:gd name="connsiteX3" fmla="*/ 2017089 w 2068428"/>
                <a:gd name="connsiteY3" fmla="*/ 811417 h 1551646"/>
                <a:gd name="connsiteX4" fmla="*/ 28631 w 2068428"/>
                <a:gd name="connsiteY4" fmla="*/ 346960 h 1551646"/>
                <a:gd name="connsiteX0" fmla="*/ 1480060 w 2806573"/>
                <a:gd name="connsiteY0" fmla="*/ 1542577 h 1542577"/>
                <a:gd name="connsiteX1" fmla="*/ 2757318 w 2806573"/>
                <a:gd name="connsiteY1" fmla="*/ 512062 h 1542577"/>
                <a:gd name="connsiteX2" fmla="*/ 1639717 w 2806573"/>
                <a:gd name="connsiteY2" fmla="*/ 4062 h 1542577"/>
                <a:gd name="connsiteX3" fmla="*/ 2017089 w 2806573"/>
                <a:gd name="connsiteY3" fmla="*/ 802348 h 1542577"/>
                <a:gd name="connsiteX4" fmla="*/ 28631 w 2806573"/>
                <a:gd name="connsiteY4" fmla="*/ 337891 h 1542577"/>
                <a:gd name="connsiteX0" fmla="*/ 0 w 2830286"/>
                <a:gd name="connsiteY0" fmla="*/ 1542577 h 1542577"/>
                <a:gd name="connsiteX1" fmla="*/ 1277258 w 2830286"/>
                <a:gd name="connsiteY1" fmla="*/ 512062 h 1542577"/>
                <a:gd name="connsiteX2" fmla="*/ 159657 w 2830286"/>
                <a:gd name="connsiteY2" fmla="*/ 4062 h 1542577"/>
                <a:gd name="connsiteX3" fmla="*/ 537029 w 2830286"/>
                <a:gd name="connsiteY3" fmla="*/ 802348 h 1542577"/>
                <a:gd name="connsiteX4" fmla="*/ 2830286 w 2830286"/>
                <a:gd name="connsiteY4" fmla="*/ 1295834 h 1542577"/>
                <a:gd name="connsiteX0" fmla="*/ 0 w 2830286"/>
                <a:gd name="connsiteY0" fmla="*/ 1550952 h 1550952"/>
                <a:gd name="connsiteX1" fmla="*/ 1277258 w 2830286"/>
                <a:gd name="connsiteY1" fmla="*/ 520437 h 1550952"/>
                <a:gd name="connsiteX2" fmla="*/ 159657 w 2830286"/>
                <a:gd name="connsiteY2" fmla="*/ 12437 h 1550952"/>
                <a:gd name="connsiteX3" fmla="*/ 537029 w 2830286"/>
                <a:gd name="connsiteY3" fmla="*/ 810723 h 1550952"/>
                <a:gd name="connsiteX4" fmla="*/ 2830286 w 2830286"/>
                <a:gd name="connsiteY4" fmla="*/ 1304209 h 1550952"/>
                <a:gd name="connsiteX0" fmla="*/ 0 w 2830286"/>
                <a:gd name="connsiteY0" fmla="*/ 1550952 h 1550952"/>
                <a:gd name="connsiteX1" fmla="*/ 1277258 w 2830286"/>
                <a:gd name="connsiteY1" fmla="*/ 520437 h 1550952"/>
                <a:gd name="connsiteX2" fmla="*/ 159657 w 2830286"/>
                <a:gd name="connsiteY2" fmla="*/ 12437 h 1550952"/>
                <a:gd name="connsiteX3" fmla="*/ 537029 w 2830286"/>
                <a:gd name="connsiteY3" fmla="*/ 810723 h 1550952"/>
                <a:gd name="connsiteX4" fmla="*/ 2830286 w 2830286"/>
                <a:gd name="connsiteY4" fmla="*/ 1304209 h 1550952"/>
                <a:gd name="connsiteX0" fmla="*/ 15897 w 2846183"/>
                <a:gd name="connsiteY0" fmla="*/ 1670067 h 1670067"/>
                <a:gd name="connsiteX1" fmla="*/ 1293155 w 2846183"/>
                <a:gd name="connsiteY1" fmla="*/ 639552 h 1670067"/>
                <a:gd name="connsiteX2" fmla="*/ 175554 w 2846183"/>
                <a:gd name="connsiteY2" fmla="*/ 131552 h 1670067"/>
                <a:gd name="connsiteX3" fmla="*/ 552926 w 2846183"/>
                <a:gd name="connsiteY3" fmla="*/ 929838 h 1670067"/>
                <a:gd name="connsiteX4" fmla="*/ 2846183 w 2846183"/>
                <a:gd name="connsiteY4" fmla="*/ 1423324 h 167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183" h="1670067">
                  <a:moveTo>
                    <a:pt x="15897" y="1670067"/>
                  </a:moveTo>
                  <a:cubicBezTo>
                    <a:pt x="156202" y="1566048"/>
                    <a:pt x="1310088" y="1089495"/>
                    <a:pt x="1293155" y="639552"/>
                  </a:cubicBezTo>
                  <a:cubicBezTo>
                    <a:pt x="1363307" y="160580"/>
                    <a:pt x="560182" y="-207115"/>
                    <a:pt x="175554" y="131552"/>
                  </a:cubicBezTo>
                  <a:cubicBezTo>
                    <a:pt x="-209074" y="470219"/>
                    <a:pt x="93307" y="775019"/>
                    <a:pt x="552926" y="929838"/>
                  </a:cubicBezTo>
                  <a:cubicBezTo>
                    <a:pt x="1012545" y="1084657"/>
                    <a:pt x="2507516" y="1295115"/>
                    <a:pt x="2846183" y="1423324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5223768" y="4647364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C00000"/>
                  </a:solidFill>
                </a:rPr>
                <a:t>f</a:t>
              </a:r>
              <a:endParaRPr lang="de-DE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326666" y="1695487"/>
              <a:ext cx="3557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err="1" smtClean="0">
                  <a:solidFill>
                    <a:srgbClr val="00B050"/>
                  </a:solidFill>
                </a:rPr>
                <a:t>g</a:t>
              </a:r>
              <a:r>
                <a:rPr lang="de-DE" sz="2400" b="1" dirty="0" err="1" smtClean="0">
                  <a:solidFill>
                    <a:srgbClr val="00B050"/>
                  </a:solidFill>
                  <a:latin typeface="Lucida Sans Unicode"/>
                  <a:cs typeface="Lucida Sans Unicode"/>
                </a:rPr>
                <a:t>≡konstant</a:t>
              </a:r>
              <a:endParaRPr lang="de-DE" sz="2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0" name="Gerade Verbindung mit Pfeil 9"/>
            <p:cNvCxnSpPr>
              <a:stCxn id="6" idx="0"/>
            </p:cNvCxnSpPr>
            <p:nvPr/>
          </p:nvCxnSpPr>
          <p:spPr>
            <a:xfrm flipV="1">
              <a:off x="3831770" y="2325027"/>
              <a:ext cx="576415" cy="292914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>
              <a:stCxn id="6" idx="1"/>
            </p:cNvCxnSpPr>
            <p:nvPr/>
          </p:nvCxnSpPr>
          <p:spPr>
            <a:xfrm flipH="1" flipV="1">
              <a:off x="4480193" y="2325027"/>
              <a:ext cx="628835" cy="18986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>
              <a:stCxn id="6" idx="4"/>
            </p:cNvCxnSpPr>
            <p:nvPr/>
          </p:nvCxnSpPr>
          <p:spPr>
            <a:xfrm flipH="1" flipV="1">
              <a:off x="4480193" y="2241088"/>
              <a:ext cx="2181863" cy="276634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6" idx="2"/>
            </p:cNvCxnSpPr>
            <p:nvPr/>
          </p:nvCxnSpPr>
          <p:spPr>
            <a:xfrm flipV="1">
              <a:off x="3991427" y="2325027"/>
              <a:ext cx="335239" cy="13906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pieren 21"/>
            <p:cNvGrpSpPr/>
            <p:nvPr/>
          </p:nvGrpSpPr>
          <p:grpSpPr>
            <a:xfrm>
              <a:off x="4333361" y="2157152"/>
              <a:ext cx="146832" cy="167872"/>
              <a:chOff x="4333361" y="2157152"/>
              <a:chExt cx="146832" cy="221839"/>
            </a:xfrm>
          </p:grpSpPr>
          <p:cxnSp>
            <p:nvCxnSpPr>
              <p:cNvPr id="16" name="Gerade Verbindung 15"/>
              <p:cNvCxnSpPr/>
              <p:nvPr/>
            </p:nvCxnSpPr>
            <p:spPr>
              <a:xfrm flipH="1">
                <a:off x="4333361" y="2157152"/>
                <a:ext cx="144014" cy="221839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16"/>
              <p:cNvCxnSpPr/>
              <p:nvPr/>
            </p:nvCxnSpPr>
            <p:spPr>
              <a:xfrm>
                <a:off x="4336177" y="2157152"/>
                <a:ext cx="144016" cy="221839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feld 19"/>
            <p:cNvSpPr txBox="1"/>
            <p:nvPr/>
          </p:nvSpPr>
          <p:spPr>
            <a:xfrm>
              <a:off x="7452320" y="4755086"/>
              <a:ext cx="432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ℝ</a:t>
              </a:r>
              <a:endParaRPr lang="de-DE" sz="40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776000" y="4585155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latin typeface="Lucida Sans Unicode"/>
                  <a:cs typeface="Lucida Sans Unicode"/>
                </a:rPr>
                <a:t>ⁿ</a:t>
              </a:r>
              <a:endParaRPr lang="de-DE" sz="4000" dirty="0"/>
            </a:p>
            <a:p>
              <a:endParaRPr lang="de-DE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088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089129" y="2060848"/>
            <a:ext cx="2736304" cy="1152128"/>
          </a:xfrm>
          <a:prstGeom prst="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2077567" y="908720"/>
            <a:ext cx="2747866" cy="827425"/>
            <a:chOff x="683568" y="3090449"/>
            <a:chExt cx="3024336" cy="8274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" name="Bogen 3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Bogen 4"/>
            <p:cNvSpPr/>
            <p:nvPr/>
          </p:nvSpPr>
          <p:spPr>
            <a:xfrm rot="16200000">
              <a:off x="724458" y="304956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" name="Gruppieren 11"/>
          <p:cNvGrpSpPr/>
          <p:nvPr/>
        </p:nvGrpSpPr>
        <p:grpSpPr>
          <a:xfrm rot="16200000">
            <a:off x="805020" y="2223200"/>
            <a:ext cx="1152129" cy="827426"/>
            <a:chOff x="2439856" y="3090448"/>
            <a:chExt cx="1268048" cy="827426"/>
          </a:xfrm>
        </p:grpSpPr>
        <p:cxnSp>
          <p:nvCxnSpPr>
            <p:cNvPr id="13" name="Gerade Verbindung 12"/>
            <p:cNvCxnSpPr/>
            <p:nvPr/>
          </p:nvCxnSpPr>
          <p:spPr>
            <a:xfrm rot="5400000" flipH="1" flipV="1">
              <a:off x="3070726" y="2870139"/>
              <a:ext cx="6308" cy="1268047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" name="Bogen 13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Bogen 14"/>
            <p:cNvSpPr/>
            <p:nvPr/>
          </p:nvSpPr>
          <p:spPr>
            <a:xfrm rot="16200000">
              <a:off x="2480746" y="3049559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Textfeld 16"/>
          <p:cNvSpPr txBox="1"/>
          <p:nvPr/>
        </p:nvSpPr>
        <p:spPr>
          <a:xfrm>
            <a:off x="1081017" y="908720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 smtClean="0">
                <a:latin typeface="Lucida Sans Unicode"/>
                <a:cs typeface="Lucida Sans Unicode"/>
              </a:rPr>
              <a:t>×</a:t>
            </a:r>
            <a:endParaRPr lang="de-DE" sz="5400" b="1" dirty="0"/>
          </a:p>
        </p:txBody>
      </p:sp>
      <p:grpSp>
        <p:nvGrpSpPr>
          <p:cNvPr id="38" name="Gruppieren 37"/>
          <p:cNvGrpSpPr/>
          <p:nvPr/>
        </p:nvGrpSpPr>
        <p:grpSpPr>
          <a:xfrm>
            <a:off x="1454407" y="4205446"/>
            <a:ext cx="2028056" cy="2028056"/>
            <a:chOff x="1873882" y="4149080"/>
            <a:chExt cx="2028056" cy="2028056"/>
          </a:xfrm>
        </p:grpSpPr>
        <p:sp>
          <p:nvSpPr>
            <p:cNvPr id="18" name="Ellipse 17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5" name="Freihandform 24"/>
          <p:cNvSpPr/>
          <p:nvPr/>
        </p:nvSpPr>
        <p:spPr>
          <a:xfrm>
            <a:off x="4285914" y="2292695"/>
            <a:ext cx="4080263" cy="4321024"/>
          </a:xfrm>
          <a:custGeom>
            <a:avLst/>
            <a:gdLst>
              <a:gd name="connsiteX0" fmla="*/ 2659467 w 4058787"/>
              <a:gd name="connsiteY0" fmla="*/ 1076100 h 4366047"/>
              <a:gd name="connsiteX1" fmla="*/ 1280610 w 4058787"/>
              <a:gd name="connsiteY1" fmla="*/ 1497015 h 4366047"/>
              <a:gd name="connsiteX2" fmla="*/ 1004839 w 4058787"/>
              <a:gd name="connsiteY2" fmla="*/ 2875872 h 4366047"/>
              <a:gd name="connsiteX3" fmla="*/ 801639 w 4058787"/>
              <a:gd name="connsiteY3" fmla="*/ 3775758 h 4366047"/>
              <a:gd name="connsiteX4" fmla="*/ 46896 w 4058787"/>
              <a:gd name="connsiteY4" fmla="*/ 3485472 h 4366047"/>
              <a:gd name="connsiteX5" fmla="*/ 395239 w 4058787"/>
              <a:gd name="connsiteY5" fmla="*/ 4312786 h 4366047"/>
              <a:gd name="connsiteX6" fmla="*/ 2935239 w 4058787"/>
              <a:gd name="connsiteY6" fmla="*/ 4037015 h 4366047"/>
              <a:gd name="connsiteX7" fmla="*/ 3864153 w 4058787"/>
              <a:gd name="connsiteY7" fmla="*/ 2048558 h 4366047"/>
              <a:gd name="connsiteX8" fmla="*/ 3936724 w 4058787"/>
              <a:gd name="connsiteY8" fmla="*/ 147186 h 4366047"/>
              <a:gd name="connsiteX9" fmla="*/ 2485296 w 4058787"/>
              <a:gd name="connsiteY9" fmla="*/ 234272 h 4366047"/>
              <a:gd name="connsiteX10" fmla="*/ 2659467 w 4058787"/>
              <a:gd name="connsiteY10" fmla="*/ 1076100 h 4366047"/>
              <a:gd name="connsiteX0" fmla="*/ 2659467 w 4058787"/>
              <a:gd name="connsiteY0" fmla="*/ 1076100 h 4366047"/>
              <a:gd name="connsiteX1" fmla="*/ 2688496 w 4058787"/>
              <a:gd name="connsiteY1" fmla="*/ 2121129 h 4366047"/>
              <a:gd name="connsiteX2" fmla="*/ 1004839 w 4058787"/>
              <a:gd name="connsiteY2" fmla="*/ 2875872 h 4366047"/>
              <a:gd name="connsiteX3" fmla="*/ 801639 w 4058787"/>
              <a:gd name="connsiteY3" fmla="*/ 3775758 h 4366047"/>
              <a:gd name="connsiteX4" fmla="*/ 46896 w 4058787"/>
              <a:gd name="connsiteY4" fmla="*/ 3485472 h 4366047"/>
              <a:gd name="connsiteX5" fmla="*/ 395239 w 4058787"/>
              <a:gd name="connsiteY5" fmla="*/ 4312786 h 4366047"/>
              <a:gd name="connsiteX6" fmla="*/ 2935239 w 4058787"/>
              <a:gd name="connsiteY6" fmla="*/ 4037015 h 4366047"/>
              <a:gd name="connsiteX7" fmla="*/ 3864153 w 4058787"/>
              <a:gd name="connsiteY7" fmla="*/ 2048558 h 4366047"/>
              <a:gd name="connsiteX8" fmla="*/ 3936724 w 4058787"/>
              <a:gd name="connsiteY8" fmla="*/ 147186 h 4366047"/>
              <a:gd name="connsiteX9" fmla="*/ 2485296 w 4058787"/>
              <a:gd name="connsiteY9" fmla="*/ 234272 h 4366047"/>
              <a:gd name="connsiteX10" fmla="*/ 2659467 w 4058787"/>
              <a:gd name="connsiteY10" fmla="*/ 1076100 h 4366047"/>
              <a:gd name="connsiteX0" fmla="*/ 2659467 w 4058787"/>
              <a:gd name="connsiteY0" fmla="*/ 1031077 h 4321024"/>
              <a:gd name="connsiteX1" fmla="*/ 2688496 w 4058787"/>
              <a:gd name="connsiteY1" fmla="*/ 2076106 h 4321024"/>
              <a:gd name="connsiteX2" fmla="*/ 1004839 w 4058787"/>
              <a:gd name="connsiteY2" fmla="*/ 2830849 h 4321024"/>
              <a:gd name="connsiteX3" fmla="*/ 801639 w 4058787"/>
              <a:gd name="connsiteY3" fmla="*/ 3730735 h 4321024"/>
              <a:gd name="connsiteX4" fmla="*/ 46896 w 4058787"/>
              <a:gd name="connsiteY4" fmla="*/ 3440449 h 4321024"/>
              <a:gd name="connsiteX5" fmla="*/ 395239 w 4058787"/>
              <a:gd name="connsiteY5" fmla="*/ 4267763 h 4321024"/>
              <a:gd name="connsiteX6" fmla="*/ 2935239 w 4058787"/>
              <a:gd name="connsiteY6" fmla="*/ 3991992 h 4321024"/>
              <a:gd name="connsiteX7" fmla="*/ 3864153 w 4058787"/>
              <a:gd name="connsiteY7" fmla="*/ 2003535 h 4321024"/>
              <a:gd name="connsiteX8" fmla="*/ 3936724 w 4058787"/>
              <a:gd name="connsiteY8" fmla="*/ 102163 h 4321024"/>
              <a:gd name="connsiteX9" fmla="*/ 1788610 w 4058787"/>
              <a:gd name="connsiteY9" fmla="*/ 406964 h 4321024"/>
              <a:gd name="connsiteX10" fmla="*/ 2659467 w 4058787"/>
              <a:gd name="connsiteY10" fmla="*/ 1031077 h 4321024"/>
              <a:gd name="connsiteX0" fmla="*/ 2659467 w 4058787"/>
              <a:gd name="connsiteY0" fmla="*/ 1031077 h 4321024"/>
              <a:gd name="connsiteX1" fmla="*/ 2688496 w 4058787"/>
              <a:gd name="connsiteY1" fmla="*/ 2076106 h 4321024"/>
              <a:gd name="connsiteX2" fmla="*/ 1091925 w 4058787"/>
              <a:gd name="connsiteY2" fmla="*/ 2729249 h 4321024"/>
              <a:gd name="connsiteX3" fmla="*/ 801639 w 4058787"/>
              <a:gd name="connsiteY3" fmla="*/ 3730735 h 4321024"/>
              <a:gd name="connsiteX4" fmla="*/ 46896 w 4058787"/>
              <a:gd name="connsiteY4" fmla="*/ 3440449 h 4321024"/>
              <a:gd name="connsiteX5" fmla="*/ 395239 w 4058787"/>
              <a:gd name="connsiteY5" fmla="*/ 4267763 h 4321024"/>
              <a:gd name="connsiteX6" fmla="*/ 2935239 w 4058787"/>
              <a:gd name="connsiteY6" fmla="*/ 3991992 h 4321024"/>
              <a:gd name="connsiteX7" fmla="*/ 3864153 w 4058787"/>
              <a:gd name="connsiteY7" fmla="*/ 2003535 h 4321024"/>
              <a:gd name="connsiteX8" fmla="*/ 3936724 w 4058787"/>
              <a:gd name="connsiteY8" fmla="*/ 102163 h 4321024"/>
              <a:gd name="connsiteX9" fmla="*/ 1788610 w 4058787"/>
              <a:gd name="connsiteY9" fmla="*/ 406964 h 4321024"/>
              <a:gd name="connsiteX10" fmla="*/ 2659467 w 4058787"/>
              <a:gd name="connsiteY10" fmla="*/ 1031077 h 4321024"/>
              <a:gd name="connsiteX0" fmla="*/ 2680943 w 4080263"/>
              <a:gd name="connsiteY0" fmla="*/ 1031077 h 4321024"/>
              <a:gd name="connsiteX1" fmla="*/ 2709972 w 4080263"/>
              <a:gd name="connsiteY1" fmla="*/ 2076106 h 4321024"/>
              <a:gd name="connsiteX2" fmla="*/ 1113401 w 4080263"/>
              <a:gd name="connsiteY2" fmla="*/ 2729249 h 4321024"/>
              <a:gd name="connsiteX3" fmla="*/ 68372 w 4080263"/>
              <a:gd name="connsiteY3" fmla="*/ 3440449 h 4321024"/>
              <a:gd name="connsiteX4" fmla="*/ 416715 w 4080263"/>
              <a:gd name="connsiteY4" fmla="*/ 4267763 h 4321024"/>
              <a:gd name="connsiteX5" fmla="*/ 2956715 w 4080263"/>
              <a:gd name="connsiteY5" fmla="*/ 3991992 h 4321024"/>
              <a:gd name="connsiteX6" fmla="*/ 3885629 w 4080263"/>
              <a:gd name="connsiteY6" fmla="*/ 2003535 h 4321024"/>
              <a:gd name="connsiteX7" fmla="*/ 3958200 w 4080263"/>
              <a:gd name="connsiteY7" fmla="*/ 102163 h 4321024"/>
              <a:gd name="connsiteX8" fmla="*/ 1810086 w 4080263"/>
              <a:gd name="connsiteY8" fmla="*/ 406964 h 4321024"/>
              <a:gd name="connsiteX9" fmla="*/ 2680943 w 4080263"/>
              <a:gd name="connsiteY9" fmla="*/ 1031077 h 432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80263" h="4321024">
                <a:moveTo>
                  <a:pt x="2680943" y="1031077"/>
                </a:moveTo>
                <a:cubicBezTo>
                  <a:pt x="2830924" y="1309267"/>
                  <a:pt x="2971229" y="1793077"/>
                  <a:pt x="2709972" y="2076106"/>
                </a:cubicBezTo>
                <a:cubicBezTo>
                  <a:pt x="2448715" y="2359135"/>
                  <a:pt x="1553668" y="2501859"/>
                  <a:pt x="1113401" y="2729249"/>
                </a:cubicBezTo>
                <a:cubicBezTo>
                  <a:pt x="673134" y="2956639"/>
                  <a:pt x="184486" y="3184030"/>
                  <a:pt x="68372" y="3440449"/>
                </a:cubicBezTo>
                <a:cubicBezTo>
                  <a:pt x="-47742" y="3696868"/>
                  <a:pt x="-64675" y="4175839"/>
                  <a:pt x="416715" y="4267763"/>
                </a:cubicBezTo>
                <a:cubicBezTo>
                  <a:pt x="898105" y="4359687"/>
                  <a:pt x="2378563" y="4369363"/>
                  <a:pt x="2956715" y="3991992"/>
                </a:cubicBezTo>
                <a:cubicBezTo>
                  <a:pt x="3534867" y="3614621"/>
                  <a:pt x="3718715" y="2651840"/>
                  <a:pt x="3885629" y="2003535"/>
                </a:cubicBezTo>
                <a:cubicBezTo>
                  <a:pt x="4052543" y="1355230"/>
                  <a:pt x="4188009" y="404544"/>
                  <a:pt x="3958200" y="102163"/>
                </a:cubicBezTo>
                <a:cubicBezTo>
                  <a:pt x="3728391" y="-200218"/>
                  <a:pt x="2025381" y="249726"/>
                  <a:pt x="1810086" y="406964"/>
                </a:cubicBezTo>
                <a:cubicBezTo>
                  <a:pt x="1594791" y="564202"/>
                  <a:pt x="2530962" y="752887"/>
                  <a:pt x="2680943" y="1031077"/>
                </a:cubicBezTo>
                <a:close/>
              </a:path>
            </a:pathLst>
          </a:custGeom>
          <a:noFill/>
          <a:ln w="508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9" name="Gruppieren 38"/>
          <p:cNvGrpSpPr/>
          <p:nvPr/>
        </p:nvGrpSpPr>
        <p:grpSpPr>
          <a:xfrm>
            <a:off x="6669544" y="4453207"/>
            <a:ext cx="1190983" cy="1190983"/>
            <a:chOff x="1873882" y="4149080"/>
            <a:chExt cx="2028056" cy="2028056"/>
          </a:xfrm>
        </p:grpSpPr>
        <p:sp>
          <p:nvSpPr>
            <p:cNvPr id="40" name="Ellipse 39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7021052" y="2472569"/>
            <a:ext cx="1160804" cy="1160804"/>
            <a:chOff x="1873882" y="4149080"/>
            <a:chExt cx="2028056" cy="2028056"/>
          </a:xfrm>
        </p:grpSpPr>
        <p:sp>
          <p:nvSpPr>
            <p:cNvPr id="47" name="Ellipse 46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/>
          <p:cNvGrpSpPr/>
          <p:nvPr/>
        </p:nvGrpSpPr>
        <p:grpSpPr>
          <a:xfrm>
            <a:off x="5326867" y="5070120"/>
            <a:ext cx="1342677" cy="1342677"/>
            <a:chOff x="1873882" y="4149080"/>
            <a:chExt cx="2028056" cy="2028056"/>
          </a:xfrm>
        </p:grpSpPr>
        <p:sp>
          <p:nvSpPr>
            <p:cNvPr id="54" name="Ellipse 53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911781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2267744" y="3212232"/>
            <a:ext cx="5760640" cy="74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flipV="1">
            <a:off x="4508375" y="1340768"/>
            <a:ext cx="1" cy="3384376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/>
          <p:cNvSpPr/>
          <p:nvPr/>
        </p:nvSpPr>
        <p:spPr>
          <a:xfrm>
            <a:off x="3284239" y="1988096"/>
            <a:ext cx="2448272" cy="2448272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 flipH="1">
            <a:off x="5524640" y="1751659"/>
            <a:ext cx="760112" cy="47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accent1"/>
                </a:solidFill>
              </a:rPr>
              <a:t>r</a:t>
            </a:r>
            <a:endParaRPr lang="de-DE" sz="2400" dirty="0">
              <a:solidFill>
                <a:schemeClr val="accent1"/>
              </a:solidFill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2915816" y="1208927"/>
            <a:ext cx="930660" cy="1077218"/>
            <a:chOff x="6881700" y="3777638"/>
            <a:chExt cx="930660" cy="1077218"/>
          </a:xfrm>
        </p:grpSpPr>
        <p:sp>
          <p:nvSpPr>
            <p:cNvPr id="20" name="Textfeld 19"/>
            <p:cNvSpPr txBox="1"/>
            <p:nvPr/>
          </p:nvSpPr>
          <p:spPr>
            <a:xfrm>
              <a:off x="6881700" y="3897153"/>
              <a:ext cx="756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4800" dirty="0" smtClean="0">
                  <a:latin typeface="Lucida Sans Unicode"/>
                  <a:cs typeface="Lucida Sans Unicode"/>
                </a:rPr>
                <a:t>ℝ</a:t>
              </a:r>
              <a:endParaRPr lang="de-DE" sz="48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308304" y="3777638"/>
              <a:ext cx="5040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de-DE" sz="2800" b="0" i="1" smtClean="0">
                          <a:latin typeface="Cambria Math"/>
                        </a:rPr>
                        <m:t>⊂</m:t>
                      </m:r>
                      <m:sSup>
                        <m:sSupPr>
                          <m:ctrlPr>
                            <a:rPr lang="de-DE" sz="2800" i="1" dirty="0" smtClean="0"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28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2800" b="0" i="1" dirty="0" smtClean="0">
                              <a:latin typeface="Cambria Math"/>
                              <a:cs typeface="Lucida Sans Unicode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22"/>
          <p:cNvCxnSpPr/>
          <p:nvPr/>
        </p:nvCxnSpPr>
        <p:spPr>
          <a:xfrm flipV="1">
            <a:off x="4508376" y="1911964"/>
            <a:ext cx="3159968" cy="1300268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7129541" y="2028857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6091279" y="2660681"/>
                <a:ext cx="170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279" y="2660681"/>
                <a:ext cx="170217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107143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Bogen 24"/>
          <p:cNvSpPr/>
          <p:nvPr/>
        </p:nvSpPr>
        <p:spPr>
          <a:xfrm rot="632514">
            <a:off x="4526469" y="2075583"/>
            <a:ext cx="1970417" cy="1970417"/>
          </a:xfrm>
          <a:prstGeom prst="arc">
            <a:avLst>
              <a:gd name="adj1" fmla="val 18805780"/>
              <a:gd name="adj2" fmla="val 21455391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Geschweifte Klammer rechts 25"/>
          <p:cNvSpPr/>
          <p:nvPr/>
        </p:nvSpPr>
        <p:spPr>
          <a:xfrm rot="14769345">
            <a:off x="5584502" y="985140"/>
            <a:ext cx="421294" cy="2945715"/>
          </a:xfrm>
          <a:prstGeom prst="rightBrace">
            <a:avLst>
              <a:gd name="adj1" fmla="val 131888"/>
              <a:gd name="adj2" fmla="val 5015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7180352" y="2064364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p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2443575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Ellipse 69"/>
          <p:cNvSpPr/>
          <p:nvPr/>
        </p:nvSpPr>
        <p:spPr>
          <a:xfrm>
            <a:off x="323528" y="1027791"/>
            <a:ext cx="3451080" cy="24980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" name="Freihandform 1"/>
          <p:cNvSpPr/>
          <p:nvPr/>
        </p:nvSpPr>
        <p:spPr>
          <a:xfrm>
            <a:off x="4788024" y="1027791"/>
            <a:ext cx="3724270" cy="1783866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  <a:gd name="connsiteX0" fmla="*/ 2599900 w 6617832"/>
              <a:gd name="connsiteY0" fmla="*/ 682017 h 2995344"/>
              <a:gd name="connsiteX1" fmla="*/ 1670985 w 6617832"/>
              <a:gd name="connsiteY1" fmla="*/ 217559 h 2995344"/>
              <a:gd name="connsiteX2" fmla="*/ 176014 w 6617832"/>
              <a:gd name="connsiteY2" fmla="*/ 290131 h 2995344"/>
              <a:gd name="connsiteX3" fmla="*/ 59900 w 6617832"/>
              <a:gd name="connsiteY3" fmla="*/ 1509331 h 2995344"/>
              <a:gd name="connsiteX4" fmla="*/ 451785 w 6617832"/>
              <a:gd name="connsiteY4" fmla="*/ 2902702 h 2995344"/>
              <a:gd name="connsiteX5" fmla="*/ 2295099 w 6617832"/>
              <a:gd name="connsiteY5" fmla="*/ 2873674 h 2995344"/>
              <a:gd name="connsiteX6" fmla="*/ 3673957 w 6617832"/>
              <a:gd name="connsiteY6" fmla="*/ 2946245 h 2995344"/>
              <a:gd name="connsiteX7" fmla="*/ 4835100 w 6617832"/>
              <a:gd name="connsiteY7" fmla="*/ 2597902 h 2995344"/>
              <a:gd name="connsiteX8" fmla="*/ 6533271 w 6617832"/>
              <a:gd name="connsiteY8" fmla="*/ 1973788 h 2995344"/>
              <a:gd name="connsiteX9" fmla="*/ 6213957 w 6617832"/>
              <a:gd name="connsiteY9" fmla="*/ 275617 h 2995344"/>
              <a:gd name="connsiteX10" fmla="*/ 4936700 w 6617832"/>
              <a:gd name="connsiteY10" fmla="*/ 72417 h 2995344"/>
              <a:gd name="connsiteX11" fmla="*/ 4341614 w 6617832"/>
              <a:gd name="connsiteY11" fmla="*/ 1001331 h 2995344"/>
              <a:gd name="connsiteX12" fmla="*/ 3470757 w 6617832"/>
              <a:gd name="connsiteY12" fmla="*/ 1451274 h 2995344"/>
              <a:gd name="connsiteX13" fmla="*/ 2933728 w 6617832"/>
              <a:gd name="connsiteY13" fmla="*/ 1088417 h 2995344"/>
              <a:gd name="connsiteX14" fmla="*/ 2599900 w 6617832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470757 w 6616801"/>
              <a:gd name="connsiteY12" fmla="*/ 1451274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572357 w 6616801"/>
              <a:gd name="connsiteY12" fmla="*/ 57903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933728 w 6616801"/>
              <a:gd name="connsiteY13" fmla="*/ 1074190 h 2981117"/>
              <a:gd name="connsiteX14" fmla="*/ 2599900 w 6616801"/>
              <a:gd name="connsiteY14" fmla="*/ 667790 h 2981117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599900 w 6616801"/>
              <a:gd name="connsiteY14" fmla="*/ 667790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498300 w 6616801"/>
              <a:gd name="connsiteY14" fmla="*/ 914533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3107899 w 6616801"/>
              <a:gd name="connsiteY13" fmla="*/ 522647 h 2981117"/>
              <a:gd name="connsiteX14" fmla="*/ 2498300 w 6616801"/>
              <a:gd name="connsiteY14" fmla="*/ 914533 h 2981117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6801" h="2984760">
                <a:moveTo>
                  <a:pt x="2498300" y="918176"/>
                </a:moveTo>
                <a:cubicBezTo>
                  <a:pt x="2258814" y="864957"/>
                  <a:pt x="2058033" y="313413"/>
                  <a:pt x="1670985" y="206975"/>
                </a:cubicBezTo>
                <a:cubicBezTo>
                  <a:pt x="1283937" y="100537"/>
                  <a:pt x="444528" y="64252"/>
                  <a:pt x="176014" y="279547"/>
                </a:cubicBezTo>
                <a:cubicBezTo>
                  <a:pt x="-92500" y="494842"/>
                  <a:pt x="13938" y="1063319"/>
                  <a:pt x="59900" y="1498747"/>
                </a:cubicBezTo>
                <a:cubicBezTo>
                  <a:pt x="105862" y="1934176"/>
                  <a:pt x="79252" y="2664728"/>
                  <a:pt x="451785" y="2892118"/>
                </a:cubicBezTo>
                <a:cubicBezTo>
                  <a:pt x="824318" y="3119508"/>
                  <a:pt x="1758070" y="2855833"/>
                  <a:pt x="2295099" y="2863090"/>
                </a:cubicBezTo>
                <a:cubicBezTo>
                  <a:pt x="2832128" y="2870347"/>
                  <a:pt x="3248205" y="2991299"/>
                  <a:pt x="3673957" y="2935661"/>
                </a:cubicBezTo>
                <a:cubicBezTo>
                  <a:pt x="4099710" y="2880023"/>
                  <a:pt x="4373062" y="2691337"/>
                  <a:pt x="4849614" y="2529261"/>
                </a:cubicBezTo>
                <a:cubicBezTo>
                  <a:pt x="5326166" y="2367185"/>
                  <a:pt x="6305881" y="2340575"/>
                  <a:pt x="6533271" y="1963204"/>
                </a:cubicBezTo>
                <a:cubicBezTo>
                  <a:pt x="6760662" y="1585833"/>
                  <a:pt x="6480052" y="581928"/>
                  <a:pt x="6213957" y="265033"/>
                </a:cubicBezTo>
                <a:cubicBezTo>
                  <a:pt x="5947862" y="-51862"/>
                  <a:pt x="5258433" y="105376"/>
                  <a:pt x="4936700" y="61833"/>
                </a:cubicBezTo>
                <a:cubicBezTo>
                  <a:pt x="4614967" y="18290"/>
                  <a:pt x="4506110" y="-10739"/>
                  <a:pt x="4283557" y="3775"/>
                </a:cubicBezTo>
                <a:cubicBezTo>
                  <a:pt x="4061005" y="18289"/>
                  <a:pt x="3908605" y="47319"/>
                  <a:pt x="3601385" y="148919"/>
                </a:cubicBezTo>
                <a:cubicBezTo>
                  <a:pt x="3352223" y="337604"/>
                  <a:pt x="3291747" y="398081"/>
                  <a:pt x="3107899" y="526290"/>
                </a:cubicBezTo>
                <a:cubicBezTo>
                  <a:pt x="2924052" y="654500"/>
                  <a:pt x="2737786" y="971395"/>
                  <a:pt x="2498300" y="9181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grpSp>
        <p:nvGrpSpPr>
          <p:cNvPr id="3" name="Gruppieren 2"/>
          <p:cNvGrpSpPr/>
          <p:nvPr/>
        </p:nvGrpSpPr>
        <p:grpSpPr>
          <a:xfrm>
            <a:off x="5028964" y="1390648"/>
            <a:ext cx="636979" cy="390770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7582848" y="1428715"/>
            <a:ext cx="610836" cy="644926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cxnSp>
        <p:nvCxnSpPr>
          <p:cNvPr id="7" name="Gerade Verbindung 6"/>
          <p:cNvCxnSpPr/>
          <p:nvPr/>
        </p:nvCxnSpPr>
        <p:spPr>
          <a:xfrm>
            <a:off x="5522723" y="3392372"/>
            <a:ext cx="0" cy="1331827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5417594" y="4489252"/>
            <a:ext cx="3402878" cy="5575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Ellipse 12"/>
          <p:cNvSpPr/>
          <p:nvPr/>
        </p:nvSpPr>
        <p:spPr>
          <a:xfrm>
            <a:off x="7258548" y="3496845"/>
            <a:ext cx="1144249" cy="750703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cxnSp>
        <p:nvCxnSpPr>
          <p:cNvPr id="14" name="Gerade Verbindung 13"/>
          <p:cNvCxnSpPr>
            <a:stCxn id="13" idx="1"/>
            <a:endCxn id="13" idx="7"/>
          </p:cNvCxnSpPr>
          <p:nvPr/>
        </p:nvCxnSpPr>
        <p:spPr>
          <a:xfrm>
            <a:off x="7426119" y="3606783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13" idx="2"/>
            <a:endCxn id="13" idx="6"/>
          </p:cNvCxnSpPr>
          <p:nvPr/>
        </p:nvCxnSpPr>
        <p:spPr>
          <a:xfrm>
            <a:off x="7258548" y="3872197"/>
            <a:ext cx="114424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>
            <a:stCxn id="13" idx="3"/>
            <a:endCxn id="13" idx="5"/>
          </p:cNvCxnSpPr>
          <p:nvPr/>
        </p:nvCxnSpPr>
        <p:spPr>
          <a:xfrm>
            <a:off x="7426119" y="4137610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6078674" y="3032152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Lucida Sans Unicode"/>
                      </a:rPr>
                      <m:t>𝛗</m:t>
                    </m:r>
                  </m:oMath>
                </a14:m>
                <a:r>
                  <a:rPr lang="de-DE" sz="2000" b="1" dirty="0" smtClean="0">
                    <a:solidFill>
                      <a:srgbClr val="FF0000"/>
                    </a:solidFill>
                  </a:rPr>
                  <a:t>‘</a:t>
                </a:r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674" y="3032152"/>
                <a:ext cx="675424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4940997" y="1894915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𝑼</m:t>
                      </m:r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′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997" y="1894915"/>
                <a:ext cx="67542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6912873" y="1184499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𝒇</m:t>
                      </m:r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(</m:t>
                      </m:r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𝑼</m:t>
                      </m:r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)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873" y="1184499"/>
                <a:ext cx="675424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3604" r="-12613"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ihandform 21"/>
          <p:cNvSpPr/>
          <p:nvPr/>
        </p:nvSpPr>
        <p:spPr>
          <a:xfrm>
            <a:off x="5278709" y="1894915"/>
            <a:ext cx="1538746" cy="758017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23" name="Freihandform 22"/>
          <p:cNvSpPr/>
          <p:nvPr/>
        </p:nvSpPr>
        <p:spPr>
          <a:xfrm>
            <a:off x="6191779" y="1518070"/>
            <a:ext cx="1058806" cy="1116352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4" name="Freihandform 23"/>
          <p:cNvSpPr/>
          <p:nvPr/>
        </p:nvSpPr>
        <p:spPr>
          <a:xfrm>
            <a:off x="5417594" y="2043657"/>
            <a:ext cx="1370584" cy="140108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5" name="Freihandform 24"/>
          <p:cNvSpPr/>
          <p:nvPr/>
        </p:nvSpPr>
        <p:spPr>
          <a:xfrm>
            <a:off x="5278801" y="2391956"/>
            <a:ext cx="1492028" cy="112770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6" name="Freihandform 25"/>
          <p:cNvSpPr/>
          <p:nvPr/>
        </p:nvSpPr>
        <p:spPr>
          <a:xfrm>
            <a:off x="5339523" y="2149068"/>
            <a:ext cx="1474679" cy="194858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7" name="Freihandform 26"/>
          <p:cNvSpPr/>
          <p:nvPr/>
        </p:nvSpPr>
        <p:spPr>
          <a:xfrm>
            <a:off x="6950491" y="1541847"/>
            <a:ext cx="184670" cy="780712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28" name="Freihandform 27"/>
          <p:cNvSpPr/>
          <p:nvPr/>
        </p:nvSpPr>
        <p:spPr>
          <a:xfrm>
            <a:off x="6532161" y="1524498"/>
            <a:ext cx="498905" cy="936855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30" name="Freihandform 29"/>
          <p:cNvSpPr/>
          <p:nvPr/>
        </p:nvSpPr>
        <p:spPr>
          <a:xfrm>
            <a:off x="7900733" y="3525809"/>
            <a:ext cx="504144" cy="682220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31" name="Freihandform 30"/>
          <p:cNvSpPr/>
          <p:nvPr/>
        </p:nvSpPr>
        <p:spPr>
          <a:xfrm>
            <a:off x="6196638" y="1898779"/>
            <a:ext cx="626239" cy="675343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37" name="Freihandform 36"/>
          <p:cNvSpPr/>
          <p:nvPr/>
        </p:nvSpPr>
        <p:spPr>
          <a:xfrm>
            <a:off x="6358821" y="2686001"/>
            <a:ext cx="824016" cy="933805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600" h="1030066">
                <a:moveTo>
                  <a:pt x="0" y="0"/>
                </a:moveTo>
                <a:cubicBezTo>
                  <a:pt x="37791" y="192187"/>
                  <a:pt x="66724" y="277641"/>
                  <a:pt x="186894" y="393830"/>
                </a:cubicBezTo>
                <a:cubicBezTo>
                  <a:pt x="307064" y="510019"/>
                  <a:pt x="585874" y="599656"/>
                  <a:pt x="721022" y="697133"/>
                </a:cubicBezTo>
                <a:cubicBezTo>
                  <a:pt x="945735" y="859209"/>
                  <a:pt x="921583" y="816552"/>
                  <a:pt x="1508600" y="1030066"/>
                </a:cubicBezTo>
              </a:path>
            </a:pathLst>
          </a:custGeom>
          <a:noFill/>
          <a:ln w="4445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4478540" y="5149720"/>
                <a:ext cx="2947579" cy="486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  <m:r>
                        <a:rPr lang="de-DE" sz="2000" b="1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′∘</m:t>
                      </m:r>
                      <m:r>
                        <a:rPr lang="de-DE" sz="2000" b="1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𝒇</m:t>
                      </m:r>
                      <m:sSup>
                        <m:sSupPr>
                          <m:ctrlP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a:rPr lang="de-DE" sz="2000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∘</m:t>
                          </m:r>
                          <m:r>
                            <a:rPr lang="de-DE" sz="2000" b="1" i="1" dirty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p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  <m:sSub>
                        <m:sSubPr>
                          <m:ctrlP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|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𝝋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(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𝑼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∩</m:t>
                          </m:r>
                          <m:sSup>
                            <m:sSupPr>
                              <m:ctrlP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</m:ctrlPr>
                            </m:sSupPr>
                            <m:e>
                              <m: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−</m:t>
                              </m:r>
                              <m: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𝟏</m:t>
                              </m:r>
                            </m:sup>
                          </m:sSup>
                          <m:d>
                            <m:dPr>
                              <m:ctrlP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2000" b="1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Lucida Sans Unicode"/>
                                    </a:rPr>
                                  </m:ctrlPr>
                                </m:sSupPr>
                                <m:e>
                                  <m:r>
                                    <a:rPr lang="de-DE" sz="2000" b="1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Lucida Sans Unicode"/>
                                    </a:rPr>
                                    <m:t>𝑼</m:t>
                                  </m:r>
                                </m:e>
                                <m:sup>
                                  <m:r>
                                    <a:rPr lang="de-DE" sz="2000" b="1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Lucida Sans Unicode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de-DE" sz="2400" b="1" i="1" dirty="0">
                  <a:latin typeface="Cambria Math"/>
                  <a:ea typeface="Cambria Math"/>
                  <a:cs typeface="Lucida Sans Unicode"/>
                </a:endParaRPr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540" y="5149720"/>
                <a:ext cx="2947579" cy="486865"/>
              </a:xfrm>
              <a:prstGeom prst="rect">
                <a:avLst/>
              </a:prstGeom>
              <a:blipFill rotWithShape="1">
                <a:blip r:embed="rId5"/>
                <a:stretch>
                  <a:fillRect l="-207" b="-3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6522537" y="3999997"/>
                <a:ext cx="8850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Lucida Sans Unicode"/>
                      </a:rPr>
                      <m:t>𝛗</m:t>
                    </m:r>
                  </m:oMath>
                </a14:m>
                <a:r>
                  <a:rPr lang="de-DE" sz="2000" b="1" dirty="0" smtClean="0">
                    <a:solidFill>
                      <a:srgbClr val="FF0000"/>
                    </a:solidFill>
                  </a:rPr>
                  <a:t>‘(U‘)</a:t>
                </a:r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537" y="3999997"/>
                <a:ext cx="885099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690" t="-7576" r="-1379" b="-257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uppieren 45"/>
          <p:cNvGrpSpPr/>
          <p:nvPr/>
        </p:nvGrpSpPr>
        <p:grpSpPr>
          <a:xfrm>
            <a:off x="1481505" y="1639914"/>
            <a:ext cx="1032457" cy="637589"/>
            <a:chOff x="4125688" y="5516732"/>
            <a:chExt cx="1065792" cy="653835"/>
          </a:xfrm>
        </p:grpSpPr>
        <p:sp>
          <p:nvSpPr>
            <p:cNvPr id="47" name="Bogen 4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48" name="Freihandform 4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</p:grpSp>
      <p:cxnSp>
        <p:nvCxnSpPr>
          <p:cNvPr id="50" name="Gerade Verbindung 49"/>
          <p:cNvCxnSpPr/>
          <p:nvPr/>
        </p:nvCxnSpPr>
        <p:spPr>
          <a:xfrm>
            <a:off x="1481505" y="3828914"/>
            <a:ext cx="0" cy="1331827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Gerade Verbindung 50"/>
          <p:cNvCxnSpPr/>
          <p:nvPr/>
        </p:nvCxnSpPr>
        <p:spPr>
          <a:xfrm>
            <a:off x="1287746" y="4937430"/>
            <a:ext cx="2888461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Ellipse 51"/>
          <p:cNvSpPr/>
          <p:nvPr/>
        </p:nvSpPr>
        <p:spPr>
          <a:xfrm>
            <a:off x="2880351" y="3945023"/>
            <a:ext cx="1144249" cy="750703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cxnSp>
        <p:nvCxnSpPr>
          <p:cNvPr id="53" name="Gerade Verbindung 52"/>
          <p:cNvCxnSpPr>
            <a:stCxn id="52" idx="1"/>
            <a:endCxn id="52" idx="7"/>
          </p:cNvCxnSpPr>
          <p:nvPr/>
        </p:nvCxnSpPr>
        <p:spPr>
          <a:xfrm>
            <a:off x="3047922" y="4054961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>
            <a:stCxn id="52" idx="2"/>
            <a:endCxn id="52" idx="6"/>
          </p:cNvCxnSpPr>
          <p:nvPr/>
        </p:nvCxnSpPr>
        <p:spPr>
          <a:xfrm>
            <a:off x="2880351" y="4320375"/>
            <a:ext cx="114424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>
            <a:stCxn id="52" idx="3"/>
            <a:endCxn id="52" idx="5"/>
          </p:cNvCxnSpPr>
          <p:nvPr/>
        </p:nvCxnSpPr>
        <p:spPr>
          <a:xfrm>
            <a:off x="3047922" y="4585788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1700477" y="3480330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</m:oMath>
                  </m:oMathPara>
                </a14:m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477" y="3480330"/>
                <a:ext cx="675424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/>
              <p:cNvSpPr txBox="1"/>
              <p:nvPr/>
            </p:nvSpPr>
            <p:spPr>
              <a:xfrm>
                <a:off x="1092203" y="2427243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/>
                          <a:cs typeface="Lucida Sans Unicode"/>
                        </a:rPr>
                        <m:t>𝑼</m:t>
                      </m:r>
                    </m:oMath>
                  </m:oMathPara>
                </a14:m>
                <a:endParaRPr lang="de-DE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203" y="2427243"/>
                <a:ext cx="675424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2627696" y="1687871"/>
                <a:ext cx="675424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a:rPr lang="de-DE" sz="2000" b="1" i="1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  <m:t>𝒇</m:t>
                          </m:r>
                        </m:e>
                        <m:sup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(</m:t>
                      </m:r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𝑼</m:t>
                      </m:r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′)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96" y="1687871"/>
                <a:ext cx="675424" cy="407099"/>
              </a:xfrm>
              <a:prstGeom prst="rect">
                <a:avLst/>
              </a:prstGeom>
              <a:blipFill rotWithShape="1">
                <a:blip r:embed="rId9"/>
                <a:stretch>
                  <a:fillRect l="-3604" r="-60360" b="-149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reihandform 58"/>
          <p:cNvSpPr/>
          <p:nvPr/>
        </p:nvSpPr>
        <p:spPr>
          <a:xfrm>
            <a:off x="1429915" y="2427243"/>
            <a:ext cx="1538746" cy="758017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60" name="Freihandform 59"/>
          <p:cNvSpPr/>
          <p:nvPr/>
        </p:nvSpPr>
        <p:spPr>
          <a:xfrm>
            <a:off x="2342985" y="2050398"/>
            <a:ext cx="1058806" cy="1116352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61" name="Freihandform 60"/>
          <p:cNvSpPr/>
          <p:nvPr/>
        </p:nvSpPr>
        <p:spPr>
          <a:xfrm>
            <a:off x="1568800" y="2575985"/>
            <a:ext cx="1370584" cy="140108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62" name="Freihandform 61"/>
          <p:cNvSpPr/>
          <p:nvPr/>
        </p:nvSpPr>
        <p:spPr>
          <a:xfrm>
            <a:off x="1430007" y="2924284"/>
            <a:ext cx="1492028" cy="112770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63" name="Freihandform 62"/>
          <p:cNvSpPr/>
          <p:nvPr/>
        </p:nvSpPr>
        <p:spPr>
          <a:xfrm>
            <a:off x="1490729" y="2681396"/>
            <a:ext cx="1474679" cy="194858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64" name="Freihandform 63"/>
          <p:cNvSpPr/>
          <p:nvPr/>
        </p:nvSpPr>
        <p:spPr>
          <a:xfrm>
            <a:off x="3101697" y="2074175"/>
            <a:ext cx="184670" cy="780712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65" name="Freihandform 64"/>
          <p:cNvSpPr/>
          <p:nvPr/>
        </p:nvSpPr>
        <p:spPr>
          <a:xfrm>
            <a:off x="2683367" y="2056826"/>
            <a:ext cx="498905" cy="936855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66" name="Freihandform 65"/>
          <p:cNvSpPr/>
          <p:nvPr/>
        </p:nvSpPr>
        <p:spPr>
          <a:xfrm>
            <a:off x="3522536" y="3973987"/>
            <a:ext cx="504144" cy="682220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67" name="Freihandform 66"/>
          <p:cNvSpPr/>
          <p:nvPr/>
        </p:nvSpPr>
        <p:spPr>
          <a:xfrm>
            <a:off x="2347844" y="2431107"/>
            <a:ext cx="626239" cy="675343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68" name="Freihandform 67"/>
          <p:cNvSpPr/>
          <p:nvPr/>
        </p:nvSpPr>
        <p:spPr>
          <a:xfrm>
            <a:off x="1980624" y="3134179"/>
            <a:ext cx="824016" cy="933805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600" h="1030066">
                <a:moveTo>
                  <a:pt x="0" y="0"/>
                </a:moveTo>
                <a:cubicBezTo>
                  <a:pt x="37791" y="192187"/>
                  <a:pt x="66724" y="277641"/>
                  <a:pt x="186894" y="393830"/>
                </a:cubicBezTo>
                <a:cubicBezTo>
                  <a:pt x="307064" y="510019"/>
                  <a:pt x="585874" y="599656"/>
                  <a:pt x="721022" y="697133"/>
                </a:cubicBezTo>
                <a:cubicBezTo>
                  <a:pt x="945735" y="859209"/>
                  <a:pt x="921583" y="816552"/>
                  <a:pt x="1508600" y="1030066"/>
                </a:cubicBezTo>
              </a:path>
            </a:pathLst>
          </a:custGeom>
          <a:noFill/>
          <a:ln w="4445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/>
              <p:cNvSpPr txBox="1"/>
              <p:nvPr/>
            </p:nvSpPr>
            <p:spPr>
              <a:xfrm>
                <a:off x="2289426" y="4416900"/>
                <a:ext cx="8850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Lucida Sans Unicode"/>
                      </a:rPr>
                      <m:t>𝛗</m:t>
                    </m:r>
                  </m:oMath>
                </a14:m>
                <a:r>
                  <a:rPr lang="de-DE" sz="2000" b="1" dirty="0" smtClean="0">
                    <a:solidFill>
                      <a:srgbClr val="FF0000"/>
                    </a:solidFill>
                  </a:rPr>
                  <a:t>(U)</a:t>
                </a:r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Textfeld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426" y="4416900"/>
                <a:ext cx="885099" cy="400110"/>
              </a:xfrm>
              <a:prstGeom prst="rect">
                <a:avLst/>
              </a:prstGeom>
              <a:blipFill rotWithShape="1">
                <a:blip r:embed="rId10"/>
                <a:stretch>
                  <a:fillRect l="-690" t="-7692" b="-2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Freihandform 70"/>
          <p:cNvSpPr/>
          <p:nvPr/>
        </p:nvSpPr>
        <p:spPr>
          <a:xfrm>
            <a:off x="4078514" y="4180115"/>
            <a:ext cx="4215777" cy="999690"/>
          </a:xfrm>
          <a:custGeom>
            <a:avLst/>
            <a:gdLst>
              <a:gd name="connsiteX0" fmla="*/ 0 w 4064000"/>
              <a:gd name="connsiteY0" fmla="*/ 130628 h 884611"/>
              <a:gd name="connsiteX1" fmla="*/ 391886 w 4064000"/>
              <a:gd name="connsiteY1" fmla="*/ 551542 h 884611"/>
              <a:gd name="connsiteX2" fmla="*/ 1291772 w 4064000"/>
              <a:gd name="connsiteY2" fmla="*/ 812800 h 884611"/>
              <a:gd name="connsiteX3" fmla="*/ 2525486 w 4064000"/>
              <a:gd name="connsiteY3" fmla="*/ 870857 h 884611"/>
              <a:gd name="connsiteX4" fmla="*/ 3599543 w 4064000"/>
              <a:gd name="connsiteY4" fmla="*/ 595085 h 884611"/>
              <a:gd name="connsiteX5" fmla="*/ 4064000 w 4064000"/>
              <a:gd name="connsiteY5" fmla="*/ 0 h 884611"/>
              <a:gd name="connsiteX0" fmla="*/ 0 w 4064000"/>
              <a:gd name="connsiteY0" fmla="*/ 130628 h 883576"/>
              <a:gd name="connsiteX1" fmla="*/ 391886 w 4064000"/>
              <a:gd name="connsiteY1" fmla="*/ 551542 h 883576"/>
              <a:gd name="connsiteX2" fmla="*/ 1291772 w 4064000"/>
              <a:gd name="connsiteY2" fmla="*/ 812800 h 883576"/>
              <a:gd name="connsiteX3" fmla="*/ 2525486 w 4064000"/>
              <a:gd name="connsiteY3" fmla="*/ 870857 h 883576"/>
              <a:gd name="connsiteX4" fmla="*/ 3817257 w 4064000"/>
              <a:gd name="connsiteY4" fmla="*/ 609599 h 883576"/>
              <a:gd name="connsiteX5" fmla="*/ 4064000 w 4064000"/>
              <a:gd name="connsiteY5" fmla="*/ 0 h 883576"/>
              <a:gd name="connsiteX0" fmla="*/ 0 w 4209143"/>
              <a:gd name="connsiteY0" fmla="*/ 246742 h 999690"/>
              <a:gd name="connsiteX1" fmla="*/ 391886 w 4209143"/>
              <a:gd name="connsiteY1" fmla="*/ 667656 h 999690"/>
              <a:gd name="connsiteX2" fmla="*/ 1291772 w 4209143"/>
              <a:gd name="connsiteY2" fmla="*/ 928914 h 999690"/>
              <a:gd name="connsiteX3" fmla="*/ 2525486 w 4209143"/>
              <a:gd name="connsiteY3" fmla="*/ 986971 h 999690"/>
              <a:gd name="connsiteX4" fmla="*/ 3817257 w 4209143"/>
              <a:gd name="connsiteY4" fmla="*/ 725713 h 999690"/>
              <a:gd name="connsiteX5" fmla="*/ 4209143 w 4209143"/>
              <a:gd name="connsiteY5" fmla="*/ 0 h 999690"/>
              <a:gd name="connsiteX0" fmla="*/ 0 w 4215777"/>
              <a:gd name="connsiteY0" fmla="*/ 246742 h 999690"/>
              <a:gd name="connsiteX1" fmla="*/ 391886 w 4215777"/>
              <a:gd name="connsiteY1" fmla="*/ 667656 h 999690"/>
              <a:gd name="connsiteX2" fmla="*/ 1291772 w 4215777"/>
              <a:gd name="connsiteY2" fmla="*/ 928914 h 999690"/>
              <a:gd name="connsiteX3" fmla="*/ 2525486 w 4215777"/>
              <a:gd name="connsiteY3" fmla="*/ 986971 h 999690"/>
              <a:gd name="connsiteX4" fmla="*/ 3817257 w 4215777"/>
              <a:gd name="connsiteY4" fmla="*/ 725713 h 999690"/>
              <a:gd name="connsiteX5" fmla="*/ 4209143 w 4215777"/>
              <a:gd name="connsiteY5" fmla="*/ 0 h 99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5777" h="999690">
                <a:moveTo>
                  <a:pt x="0" y="246742"/>
                </a:moveTo>
                <a:cubicBezTo>
                  <a:pt x="88295" y="400351"/>
                  <a:pt x="176591" y="553961"/>
                  <a:pt x="391886" y="667656"/>
                </a:cubicBezTo>
                <a:cubicBezTo>
                  <a:pt x="607181" y="781351"/>
                  <a:pt x="936172" y="875695"/>
                  <a:pt x="1291772" y="928914"/>
                </a:cubicBezTo>
                <a:cubicBezTo>
                  <a:pt x="1647372" y="982133"/>
                  <a:pt x="2104572" y="1020838"/>
                  <a:pt x="2525486" y="986971"/>
                </a:cubicBezTo>
                <a:cubicBezTo>
                  <a:pt x="2946400" y="953104"/>
                  <a:pt x="3536648" y="890208"/>
                  <a:pt x="3817257" y="725713"/>
                </a:cubicBezTo>
                <a:cubicBezTo>
                  <a:pt x="4097867" y="561218"/>
                  <a:pt x="4250267" y="239485"/>
                  <a:pt x="4209143" y="0"/>
                </a:cubicBezTo>
              </a:path>
            </a:pathLst>
          </a:custGeom>
          <a:noFill/>
          <a:ln w="44450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feld 72"/>
              <p:cNvSpPr txBox="1"/>
              <p:nvPr/>
            </p:nvSpPr>
            <p:spPr>
              <a:xfrm>
                <a:off x="520602" y="4134773"/>
                <a:ext cx="1179875" cy="660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36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3" name="Textfeld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02" y="4134773"/>
                <a:ext cx="1179875" cy="66075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feld 73"/>
              <p:cNvSpPr txBox="1"/>
              <p:nvPr/>
            </p:nvSpPr>
            <p:spPr>
              <a:xfrm>
                <a:off x="5541307" y="3534161"/>
                <a:ext cx="1179875" cy="730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3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sz="3600" b="0" i="1" smtClean="0">
                              <a:latin typeface="Cambria Math"/>
                            </a:rPr>
                            <m:t>´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4" name="Textfeld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307" y="3534161"/>
                <a:ext cx="1179875" cy="73007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7835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2267744" y="2568009"/>
            <a:ext cx="3908130" cy="505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 flipV="1">
            <a:off x="3787832" y="1298371"/>
            <a:ext cx="1" cy="2296027"/>
          </a:xfrm>
          <a:prstGeom prst="line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4563771" y="2030894"/>
            <a:ext cx="1074231" cy="1074231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" name="Gruppieren 4"/>
          <p:cNvGrpSpPr/>
          <p:nvPr/>
        </p:nvGrpSpPr>
        <p:grpSpPr>
          <a:xfrm>
            <a:off x="2707409" y="1208928"/>
            <a:ext cx="631378" cy="604300"/>
            <a:chOff x="6881700" y="3777638"/>
            <a:chExt cx="930660" cy="890747"/>
          </a:xfrm>
        </p:grpSpPr>
        <p:sp>
          <p:nvSpPr>
            <p:cNvPr id="6" name="Textfeld 5"/>
            <p:cNvSpPr txBox="1"/>
            <p:nvPr/>
          </p:nvSpPr>
          <p:spPr>
            <a:xfrm>
              <a:off x="6881700" y="3897152"/>
              <a:ext cx="756084" cy="771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 </a:t>
              </a:r>
              <a:r>
                <a:rPr lang="de-DE" sz="28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ℝ</a:t>
              </a:r>
              <a:endParaRPr lang="de-DE" sz="2800" dirty="0">
                <a:solidFill>
                  <a:schemeClr val="accent1"/>
                </a:solidFill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7308305" y="3777638"/>
              <a:ext cx="504055" cy="861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²</a:t>
              </a:r>
              <a:endParaRPr lang="de-DE" sz="2000" dirty="0">
                <a:solidFill>
                  <a:schemeClr val="accent1"/>
                </a:solidFill>
              </a:endParaRPr>
            </a:p>
            <a:p>
              <a:endParaRPr lang="de-DE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8" name="Textfeld 7"/>
          <p:cNvSpPr txBox="1"/>
          <p:nvPr/>
        </p:nvSpPr>
        <p:spPr>
          <a:xfrm>
            <a:off x="2267744" y="2541360"/>
            <a:ext cx="122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accent1"/>
                </a:solidFill>
                <a:latin typeface="Lucida Sans Unicode"/>
                <a:cs typeface="Lucida Sans Unicode"/>
              </a:rPr>
              <a:t> </a:t>
            </a:r>
            <a:r>
              <a:rPr lang="de-DE" sz="2400" dirty="0" smtClean="0">
                <a:solidFill>
                  <a:schemeClr val="accent1"/>
                </a:solidFill>
                <a:latin typeface="Lucida Sans Unicode"/>
                <a:cs typeface="Lucida Sans Unicode"/>
              </a:rPr>
              <a:t>ℝ=M</a:t>
            </a:r>
            <a:endParaRPr lang="de-DE" sz="2400" dirty="0">
              <a:solidFill>
                <a:schemeClr val="accent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052034" y="2513806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052034" y="2514075"/>
                <a:ext cx="286406" cy="313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034" y="2514075"/>
                <a:ext cx="286406" cy="313203"/>
              </a:xfrm>
              <a:prstGeom prst="rect">
                <a:avLst/>
              </a:prstGeom>
              <a:blipFill rotWithShape="1">
                <a:blip r:embed="rId2"/>
                <a:stretch>
                  <a:fillRect r="-59574" b="-461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/>
          <p:cNvSpPr txBox="1"/>
          <p:nvPr/>
        </p:nvSpPr>
        <p:spPr>
          <a:xfrm>
            <a:off x="4828850" y="1609036"/>
            <a:ext cx="147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 (offen)</a:t>
            </a:r>
            <a:endParaRPr lang="de-DE" dirty="0"/>
          </a:p>
        </p:txBody>
      </p:sp>
      <p:grpSp>
        <p:nvGrpSpPr>
          <p:cNvPr id="20" name="Gruppieren 19"/>
          <p:cNvGrpSpPr/>
          <p:nvPr/>
        </p:nvGrpSpPr>
        <p:grpSpPr>
          <a:xfrm>
            <a:off x="1576678" y="3919970"/>
            <a:ext cx="4065884" cy="2397407"/>
            <a:chOff x="2267744" y="1328442"/>
            <a:chExt cx="5760640" cy="3396702"/>
          </a:xfrm>
        </p:grpSpPr>
        <p:cxnSp>
          <p:nvCxnSpPr>
            <p:cNvPr id="13" name="Gerade Verbindung 12"/>
            <p:cNvCxnSpPr/>
            <p:nvPr/>
          </p:nvCxnSpPr>
          <p:spPr>
            <a:xfrm>
              <a:off x="2267744" y="3212232"/>
              <a:ext cx="5760640" cy="744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flipV="1">
              <a:off x="4508375" y="1340768"/>
              <a:ext cx="1" cy="3384376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lipse 14"/>
            <p:cNvSpPr/>
            <p:nvPr/>
          </p:nvSpPr>
          <p:spPr>
            <a:xfrm>
              <a:off x="3284239" y="1988096"/>
              <a:ext cx="2448272" cy="24482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2915816" y="1328442"/>
              <a:ext cx="756084" cy="370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endParaRPr lang="de-DE" sz="4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/>
                <p:cNvSpPr txBox="1"/>
                <p:nvPr/>
              </p:nvSpPr>
              <p:spPr>
                <a:xfrm>
                  <a:off x="5572014" y="3665595"/>
                  <a:ext cx="899748" cy="7413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80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9" name="Textfeld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014" y="3665595"/>
                  <a:ext cx="899748" cy="7413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uppieren 20"/>
          <p:cNvGrpSpPr/>
          <p:nvPr/>
        </p:nvGrpSpPr>
        <p:grpSpPr>
          <a:xfrm>
            <a:off x="1576678" y="4050775"/>
            <a:ext cx="631378" cy="604300"/>
            <a:chOff x="6881700" y="3777638"/>
            <a:chExt cx="930660" cy="890747"/>
          </a:xfrm>
        </p:grpSpPr>
        <p:sp>
          <p:nvSpPr>
            <p:cNvPr id="22" name="Textfeld 21"/>
            <p:cNvSpPr txBox="1"/>
            <p:nvPr/>
          </p:nvSpPr>
          <p:spPr>
            <a:xfrm>
              <a:off x="6881700" y="3897152"/>
              <a:ext cx="756084" cy="771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 </a:t>
              </a:r>
              <a:r>
                <a:rPr lang="de-DE" sz="28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ℝ</a:t>
              </a:r>
              <a:endParaRPr lang="de-DE" sz="2800" dirty="0">
                <a:solidFill>
                  <a:schemeClr val="accent1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7308305" y="3777638"/>
              <a:ext cx="504055" cy="861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²</a:t>
              </a:r>
              <a:endParaRPr lang="de-DE" sz="2000" dirty="0">
                <a:solidFill>
                  <a:schemeClr val="accent1"/>
                </a:solidFill>
              </a:endParaRPr>
            </a:p>
            <a:p>
              <a:endParaRPr lang="de-DE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4" name="Ellipse 23"/>
          <p:cNvSpPr/>
          <p:nvPr/>
        </p:nvSpPr>
        <p:spPr>
          <a:xfrm>
            <a:off x="3787832" y="4666582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3836683" y="4393465"/>
                <a:ext cx="2864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683" y="4393465"/>
                <a:ext cx="286406" cy="400110"/>
              </a:xfrm>
              <a:prstGeom prst="rect">
                <a:avLst/>
              </a:prstGeom>
              <a:blipFill rotWithShape="1">
                <a:blip r:embed="rId4"/>
                <a:stretch>
                  <a:fillRect r="-40426"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/>
          <p:cNvSpPr/>
          <p:nvPr/>
        </p:nvSpPr>
        <p:spPr>
          <a:xfrm>
            <a:off x="3444706" y="4254821"/>
            <a:ext cx="823522" cy="823522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reihandform 26"/>
          <p:cNvSpPr/>
          <p:nvPr/>
        </p:nvSpPr>
        <p:spPr>
          <a:xfrm>
            <a:off x="4383314" y="3149600"/>
            <a:ext cx="1021343" cy="1410289"/>
          </a:xfrm>
          <a:custGeom>
            <a:avLst/>
            <a:gdLst>
              <a:gd name="connsiteX0" fmla="*/ 0 w 1021343"/>
              <a:gd name="connsiteY0" fmla="*/ 1393371 h 1410289"/>
              <a:gd name="connsiteX1" fmla="*/ 420915 w 1021343"/>
              <a:gd name="connsiteY1" fmla="*/ 1364343 h 1410289"/>
              <a:gd name="connsiteX2" fmla="*/ 870857 w 1021343"/>
              <a:gd name="connsiteY2" fmla="*/ 1001486 h 1410289"/>
              <a:gd name="connsiteX3" fmla="*/ 1016000 w 1021343"/>
              <a:gd name="connsiteY3" fmla="*/ 478971 h 1410289"/>
              <a:gd name="connsiteX4" fmla="*/ 986972 w 1021343"/>
              <a:gd name="connsiteY4" fmla="*/ 116114 h 1410289"/>
              <a:gd name="connsiteX5" fmla="*/ 957943 w 1021343"/>
              <a:gd name="connsiteY5" fmla="*/ 0 h 1410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1343" h="1410289">
                <a:moveTo>
                  <a:pt x="0" y="1393371"/>
                </a:moveTo>
                <a:cubicBezTo>
                  <a:pt x="137886" y="1411514"/>
                  <a:pt x="275772" y="1429657"/>
                  <a:pt x="420915" y="1364343"/>
                </a:cubicBezTo>
                <a:cubicBezTo>
                  <a:pt x="566058" y="1299029"/>
                  <a:pt x="771676" y="1149048"/>
                  <a:pt x="870857" y="1001486"/>
                </a:cubicBezTo>
                <a:cubicBezTo>
                  <a:pt x="970038" y="853924"/>
                  <a:pt x="996648" y="626533"/>
                  <a:pt x="1016000" y="478971"/>
                </a:cubicBezTo>
                <a:cubicBezTo>
                  <a:pt x="1035352" y="331409"/>
                  <a:pt x="996648" y="195943"/>
                  <a:pt x="986972" y="116114"/>
                </a:cubicBezTo>
                <a:cubicBezTo>
                  <a:pt x="977296" y="36285"/>
                  <a:pt x="967619" y="18142"/>
                  <a:pt x="957943" y="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5310766" y="3975296"/>
            <a:ext cx="48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(f)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089620" y="2920459"/>
            <a:ext cx="1916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Hier: f(</a:t>
            </a:r>
            <a:r>
              <a:rPr lang="de-DE" sz="2000" b="1" dirty="0" err="1" smtClean="0"/>
              <a:t>x,y</a:t>
            </a:r>
            <a:r>
              <a:rPr lang="de-DE" sz="2000" b="1" dirty="0" smtClean="0"/>
              <a:t>) = y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1829215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38030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801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1043608" y="908720"/>
            <a:ext cx="6912768" cy="5040560"/>
            <a:chOff x="1043608" y="908720"/>
            <a:chExt cx="6912768" cy="5040560"/>
          </a:xfrm>
        </p:grpSpPr>
        <p:sp>
          <p:nvSpPr>
            <p:cNvPr id="2" name="Rechteck 1"/>
            <p:cNvSpPr/>
            <p:nvPr/>
          </p:nvSpPr>
          <p:spPr>
            <a:xfrm>
              <a:off x="1043608" y="908720"/>
              <a:ext cx="6912768" cy="5040560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1331640" y="1052736"/>
              <a:ext cx="10801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400" b="1" dirty="0" smtClean="0"/>
                <a:t>X</a:t>
              </a:r>
              <a:endParaRPr lang="de-DE" sz="4400" b="1" dirty="0"/>
            </a:p>
          </p:txBody>
        </p:sp>
        <p:sp>
          <p:nvSpPr>
            <p:cNvPr id="6" name="Flussdiagramm: Verbindungsstelle 5"/>
            <p:cNvSpPr/>
            <p:nvPr/>
          </p:nvSpPr>
          <p:spPr>
            <a:xfrm>
              <a:off x="1475656" y="3717032"/>
              <a:ext cx="1872208" cy="1872208"/>
            </a:xfrm>
            <a:prstGeom prst="flowChartConnector">
              <a:avLst/>
            </a:prstGeom>
            <a:noFill/>
            <a:ln w="635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Herz 6"/>
            <p:cNvSpPr/>
            <p:nvPr/>
          </p:nvSpPr>
          <p:spPr>
            <a:xfrm>
              <a:off x="2460104" y="1437456"/>
              <a:ext cx="1775520" cy="1775520"/>
            </a:xfrm>
            <a:prstGeom prst="hear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3999612" y="2325216"/>
              <a:ext cx="3715263" cy="3260011"/>
            </a:xfrm>
            <a:custGeom>
              <a:avLst/>
              <a:gdLst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623990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623990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885248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30 h 3260561"/>
                <a:gd name="connsiteX1" fmla="*/ 1711076 w 3716337"/>
                <a:gd name="connsiteY1" fmla="*/ 2772416 h 3260561"/>
                <a:gd name="connsiteX2" fmla="*/ 1638504 w 3716337"/>
                <a:gd name="connsiteY2" fmla="*/ 2235387 h 3260561"/>
                <a:gd name="connsiteX3" fmla="*/ 1217590 w 3716337"/>
                <a:gd name="connsiteY3" fmla="*/ 2235387 h 3260561"/>
                <a:gd name="connsiteX4" fmla="*/ 1188561 w 3716337"/>
                <a:gd name="connsiteY4" fmla="*/ 2874016 h 3260561"/>
                <a:gd name="connsiteX5" fmla="*/ 1841704 w 3716337"/>
                <a:gd name="connsiteY5" fmla="*/ 3251387 h 3260561"/>
                <a:gd name="connsiteX6" fmla="*/ 2727076 w 3716337"/>
                <a:gd name="connsiteY6" fmla="*/ 2888530 h 3260561"/>
                <a:gd name="connsiteX7" fmla="*/ 2494847 w 3716337"/>
                <a:gd name="connsiteY7" fmla="*/ 2206358 h 3260561"/>
                <a:gd name="connsiteX8" fmla="*/ 1957819 w 3716337"/>
                <a:gd name="connsiteY8" fmla="*/ 2220873 h 3260561"/>
                <a:gd name="connsiteX9" fmla="*/ 2161019 w 3716337"/>
                <a:gd name="connsiteY9" fmla="*/ 3004644 h 3260561"/>
                <a:gd name="connsiteX10" fmla="*/ 2973819 w 3716337"/>
                <a:gd name="connsiteY10" fmla="*/ 3236873 h 3260561"/>
                <a:gd name="connsiteX11" fmla="*/ 3583419 w 3716337"/>
                <a:gd name="connsiteY11" fmla="*/ 2511158 h 3260561"/>
                <a:gd name="connsiteX12" fmla="*/ 3147990 w 3716337"/>
                <a:gd name="connsiteY12" fmla="*/ 1175844 h 3260561"/>
                <a:gd name="connsiteX13" fmla="*/ 2523876 w 3716337"/>
                <a:gd name="connsiteY13" fmla="*/ 1843501 h 3260561"/>
                <a:gd name="connsiteX14" fmla="*/ 3147990 w 3716337"/>
                <a:gd name="connsiteY14" fmla="*/ 2264416 h 3260561"/>
                <a:gd name="connsiteX15" fmla="*/ 3714047 w 3716337"/>
                <a:gd name="connsiteY15" fmla="*/ 1350016 h 3260561"/>
                <a:gd name="connsiteX16" fmla="*/ 2930276 w 3716337"/>
                <a:gd name="connsiteY16" fmla="*/ 217901 h 3260561"/>
                <a:gd name="connsiteX17" fmla="*/ 1885248 w 3716337"/>
                <a:gd name="connsiteY17" fmla="*/ 566244 h 3260561"/>
                <a:gd name="connsiteX18" fmla="*/ 2219076 w 3716337"/>
                <a:gd name="connsiteY18" fmla="*/ 958130 h 3260561"/>
                <a:gd name="connsiteX19" fmla="*/ 2799647 w 3716337"/>
                <a:gd name="connsiteY19" fmla="*/ 725901 h 3260561"/>
                <a:gd name="connsiteX20" fmla="*/ 1623990 w 3716337"/>
                <a:gd name="connsiteY20" fmla="*/ 187 h 3260561"/>
                <a:gd name="connsiteX21" fmla="*/ 549933 w 3716337"/>
                <a:gd name="connsiteY21" fmla="*/ 798473 h 3260561"/>
                <a:gd name="connsiteX22" fmla="*/ 303190 w 3716337"/>
                <a:gd name="connsiteY22" fmla="*/ 1872530 h 3260561"/>
                <a:gd name="connsiteX23" fmla="*/ 1130504 w 3716337"/>
                <a:gd name="connsiteY23" fmla="*/ 1974130 h 3260561"/>
                <a:gd name="connsiteX24" fmla="*/ 1072447 w 3716337"/>
                <a:gd name="connsiteY24" fmla="*/ 1364530 h 3260561"/>
                <a:gd name="connsiteX25" fmla="*/ 70961 w 3716337"/>
                <a:gd name="connsiteY25" fmla="*/ 1887044 h 3260561"/>
                <a:gd name="connsiteX26" fmla="*/ 172561 w 3716337"/>
                <a:gd name="connsiteY26" fmla="*/ 2917558 h 3260561"/>
                <a:gd name="connsiteX27" fmla="*/ 898276 w 3716337"/>
                <a:gd name="connsiteY27" fmla="*/ 2757901 h 3260561"/>
                <a:gd name="connsiteX28" fmla="*/ 564447 w 3716337"/>
                <a:gd name="connsiteY28" fmla="*/ 2278930 h 3260561"/>
                <a:gd name="connsiteX29" fmla="*/ 303190 w 3716337"/>
                <a:gd name="connsiteY29" fmla="*/ 2670816 h 3260561"/>
                <a:gd name="connsiteX30" fmla="*/ 695076 w 3716337"/>
                <a:gd name="connsiteY30" fmla="*/ 3091730 h 3260561"/>
                <a:gd name="connsiteX0" fmla="*/ 695076 w 3716337"/>
                <a:gd name="connsiteY0" fmla="*/ 3092048 h 3260879"/>
                <a:gd name="connsiteX1" fmla="*/ 1711076 w 3716337"/>
                <a:gd name="connsiteY1" fmla="*/ 2772734 h 3260879"/>
                <a:gd name="connsiteX2" fmla="*/ 1638504 w 3716337"/>
                <a:gd name="connsiteY2" fmla="*/ 2235705 h 3260879"/>
                <a:gd name="connsiteX3" fmla="*/ 1217590 w 3716337"/>
                <a:gd name="connsiteY3" fmla="*/ 2235705 h 3260879"/>
                <a:gd name="connsiteX4" fmla="*/ 1188561 w 3716337"/>
                <a:gd name="connsiteY4" fmla="*/ 2874334 h 3260879"/>
                <a:gd name="connsiteX5" fmla="*/ 1841704 w 3716337"/>
                <a:gd name="connsiteY5" fmla="*/ 3251705 h 3260879"/>
                <a:gd name="connsiteX6" fmla="*/ 2727076 w 3716337"/>
                <a:gd name="connsiteY6" fmla="*/ 2888848 h 3260879"/>
                <a:gd name="connsiteX7" fmla="*/ 2494847 w 3716337"/>
                <a:gd name="connsiteY7" fmla="*/ 2206676 h 3260879"/>
                <a:gd name="connsiteX8" fmla="*/ 1957819 w 3716337"/>
                <a:gd name="connsiteY8" fmla="*/ 2221191 h 3260879"/>
                <a:gd name="connsiteX9" fmla="*/ 2161019 w 3716337"/>
                <a:gd name="connsiteY9" fmla="*/ 3004962 h 3260879"/>
                <a:gd name="connsiteX10" fmla="*/ 2973819 w 3716337"/>
                <a:gd name="connsiteY10" fmla="*/ 3237191 h 3260879"/>
                <a:gd name="connsiteX11" fmla="*/ 3583419 w 3716337"/>
                <a:gd name="connsiteY11" fmla="*/ 2511476 h 3260879"/>
                <a:gd name="connsiteX12" fmla="*/ 3147990 w 3716337"/>
                <a:gd name="connsiteY12" fmla="*/ 1176162 h 3260879"/>
                <a:gd name="connsiteX13" fmla="*/ 2523876 w 3716337"/>
                <a:gd name="connsiteY13" fmla="*/ 1843819 h 3260879"/>
                <a:gd name="connsiteX14" fmla="*/ 3147990 w 3716337"/>
                <a:gd name="connsiteY14" fmla="*/ 2264734 h 3260879"/>
                <a:gd name="connsiteX15" fmla="*/ 3714047 w 3716337"/>
                <a:gd name="connsiteY15" fmla="*/ 1350334 h 3260879"/>
                <a:gd name="connsiteX16" fmla="*/ 2930276 w 3716337"/>
                <a:gd name="connsiteY16" fmla="*/ 218219 h 3260879"/>
                <a:gd name="connsiteX17" fmla="*/ 1885248 w 3716337"/>
                <a:gd name="connsiteY17" fmla="*/ 566562 h 3260879"/>
                <a:gd name="connsiteX18" fmla="*/ 2219076 w 3716337"/>
                <a:gd name="connsiteY18" fmla="*/ 958448 h 3260879"/>
                <a:gd name="connsiteX19" fmla="*/ 2625475 w 3716337"/>
                <a:gd name="connsiteY19" fmla="*/ 682676 h 3260879"/>
                <a:gd name="connsiteX20" fmla="*/ 1623990 w 3716337"/>
                <a:gd name="connsiteY20" fmla="*/ 505 h 3260879"/>
                <a:gd name="connsiteX21" fmla="*/ 549933 w 3716337"/>
                <a:gd name="connsiteY21" fmla="*/ 798791 h 3260879"/>
                <a:gd name="connsiteX22" fmla="*/ 303190 w 3716337"/>
                <a:gd name="connsiteY22" fmla="*/ 1872848 h 3260879"/>
                <a:gd name="connsiteX23" fmla="*/ 1130504 w 3716337"/>
                <a:gd name="connsiteY23" fmla="*/ 1974448 h 3260879"/>
                <a:gd name="connsiteX24" fmla="*/ 1072447 w 3716337"/>
                <a:gd name="connsiteY24" fmla="*/ 1364848 h 3260879"/>
                <a:gd name="connsiteX25" fmla="*/ 70961 w 3716337"/>
                <a:gd name="connsiteY25" fmla="*/ 1887362 h 3260879"/>
                <a:gd name="connsiteX26" fmla="*/ 172561 w 3716337"/>
                <a:gd name="connsiteY26" fmla="*/ 2917876 h 3260879"/>
                <a:gd name="connsiteX27" fmla="*/ 898276 w 3716337"/>
                <a:gd name="connsiteY27" fmla="*/ 2758219 h 3260879"/>
                <a:gd name="connsiteX28" fmla="*/ 564447 w 3716337"/>
                <a:gd name="connsiteY28" fmla="*/ 2279248 h 3260879"/>
                <a:gd name="connsiteX29" fmla="*/ 303190 w 3716337"/>
                <a:gd name="connsiteY29" fmla="*/ 2671134 h 3260879"/>
                <a:gd name="connsiteX30" fmla="*/ 695076 w 3716337"/>
                <a:gd name="connsiteY30" fmla="*/ 3092048 h 3260879"/>
                <a:gd name="connsiteX0" fmla="*/ 695076 w 3716337"/>
                <a:gd name="connsiteY0" fmla="*/ 3092076 h 3260907"/>
                <a:gd name="connsiteX1" fmla="*/ 1711076 w 3716337"/>
                <a:gd name="connsiteY1" fmla="*/ 2772762 h 3260907"/>
                <a:gd name="connsiteX2" fmla="*/ 1638504 w 3716337"/>
                <a:gd name="connsiteY2" fmla="*/ 2235733 h 3260907"/>
                <a:gd name="connsiteX3" fmla="*/ 1217590 w 3716337"/>
                <a:gd name="connsiteY3" fmla="*/ 2235733 h 3260907"/>
                <a:gd name="connsiteX4" fmla="*/ 1188561 w 3716337"/>
                <a:gd name="connsiteY4" fmla="*/ 2874362 h 3260907"/>
                <a:gd name="connsiteX5" fmla="*/ 1841704 w 3716337"/>
                <a:gd name="connsiteY5" fmla="*/ 3251733 h 3260907"/>
                <a:gd name="connsiteX6" fmla="*/ 2727076 w 3716337"/>
                <a:gd name="connsiteY6" fmla="*/ 2888876 h 3260907"/>
                <a:gd name="connsiteX7" fmla="*/ 2494847 w 3716337"/>
                <a:gd name="connsiteY7" fmla="*/ 2206704 h 3260907"/>
                <a:gd name="connsiteX8" fmla="*/ 1957819 w 3716337"/>
                <a:gd name="connsiteY8" fmla="*/ 2221219 h 3260907"/>
                <a:gd name="connsiteX9" fmla="*/ 2161019 w 3716337"/>
                <a:gd name="connsiteY9" fmla="*/ 3004990 h 3260907"/>
                <a:gd name="connsiteX10" fmla="*/ 2973819 w 3716337"/>
                <a:gd name="connsiteY10" fmla="*/ 3237219 h 3260907"/>
                <a:gd name="connsiteX11" fmla="*/ 3583419 w 3716337"/>
                <a:gd name="connsiteY11" fmla="*/ 2511504 h 3260907"/>
                <a:gd name="connsiteX12" fmla="*/ 3147990 w 3716337"/>
                <a:gd name="connsiteY12" fmla="*/ 1176190 h 3260907"/>
                <a:gd name="connsiteX13" fmla="*/ 2523876 w 3716337"/>
                <a:gd name="connsiteY13" fmla="*/ 1843847 h 3260907"/>
                <a:gd name="connsiteX14" fmla="*/ 3147990 w 3716337"/>
                <a:gd name="connsiteY14" fmla="*/ 2264762 h 3260907"/>
                <a:gd name="connsiteX15" fmla="*/ 3714047 w 3716337"/>
                <a:gd name="connsiteY15" fmla="*/ 1350362 h 3260907"/>
                <a:gd name="connsiteX16" fmla="*/ 2930276 w 3716337"/>
                <a:gd name="connsiteY16" fmla="*/ 218247 h 3260907"/>
                <a:gd name="connsiteX17" fmla="*/ 1885248 w 3716337"/>
                <a:gd name="connsiteY17" fmla="*/ 566590 h 3260907"/>
                <a:gd name="connsiteX18" fmla="*/ 2219076 w 3716337"/>
                <a:gd name="connsiteY18" fmla="*/ 958476 h 3260907"/>
                <a:gd name="connsiteX19" fmla="*/ 2625475 w 3716337"/>
                <a:gd name="connsiteY19" fmla="*/ 682704 h 3260907"/>
                <a:gd name="connsiteX20" fmla="*/ 1623990 w 3716337"/>
                <a:gd name="connsiteY20" fmla="*/ 533 h 3260907"/>
                <a:gd name="connsiteX21" fmla="*/ 549933 w 3716337"/>
                <a:gd name="connsiteY21" fmla="*/ 798819 h 3260907"/>
                <a:gd name="connsiteX22" fmla="*/ 303190 w 3716337"/>
                <a:gd name="connsiteY22" fmla="*/ 1872876 h 3260907"/>
                <a:gd name="connsiteX23" fmla="*/ 1130504 w 3716337"/>
                <a:gd name="connsiteY23" fmla="*/ 1974476 h 3260907"/>
                <a:gd name="connsiteX24" fmla="*/ 1072447 w 3716337"/>
                <a:gd name="connsiteY24" fmla="*/ 1364876 h 3260907"/>
                <a:gd name="connsiteX25" fmla="*/ 70961 w 3716337"/>
                <a:gd name="connsiteY25" fmla="*/ 1887390 h 3260907"/>
                <a:gd name="connsiteX26" fmla="*/ 172561 w 3716337"/>
                <a:gd name="connsiteY26" fmla="*/ 2917904 h 3260907"/>
                <a:gd name="connsiteX27" fmla="*/ 898276 w 3716337"/>
                <a:gd name="connsiteY27" fmla="*/ 2758247 h 3260907"/>
                <a:gd name="connsiteX28" fmla="*/ 564447 w 3716337"/>
                <a:gd name="connsiteY28" fmla="*/ 2279276 h 3260907"/>
                <a:gd name="connsiteX29" fmla="*/ 303190 w 3716337"/>
                <a:gd name="connsiteY29" fmla="*/ 2671162 h 3260907"/>
                <a:gd name="connsiteX30" fmla="*/ 695076 w 3716337"/>
                <a:gd name="connsiteY30" fmla="*/ 3092076 h 3260907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1130504 w 3716337"/>
                <a:gd name="connsiteY23" fmla="*/ 1975501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1130504 w 3716337"/>
                <a:gd name="connsiteY23" fmla="*/ 1975501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970847 w 3716337"/>
                <a:gd name="connsiteY23" fmla="*/ 1931958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666047 w 3716337"/>
                <a:gd name="connsiteY22" fmla="*/ 1786815 h 3261932"/>
                <a:gd name="connsiteX23" fmla="*/ 970847 w 3716337"/>
                <a:gd name="connsiteY23" fmla="*/ 1931958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666047 w 3716337"/>
                <a:gd name="connsiteY22" fmla="*/ 1786815 h 3261932"/>
                <a:gd name="connsiteX23" fmla="*/ 1130504 w 3716337"/>
                <a:gd name="connsiteY23" fmla="*/ 1656187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664973 w 3715263"/>
                <a:gd name="connsiteY22" fmla="*/ 1786815 h 3261932"/>
                <a:gd name="connsiteX23" fmla="*/ 1129430 w 3715263"/>
                <a:gd name="connsiteY23" fmla="*/ 1656187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664973 w 3715263"/>
                <a:gd name="connsiteY22" fmla="*/ 1786815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493773 w 3715263"/>
                <a:gd name="connsiteY7" fmla="*/ 2207729 h 3260011"/>
                <a:gd name="connsiteX8" fmla="*/ 2116402 w 3715263"/>
                <a:gd name="connsiteY8" fmla="*/ 2352873 h 3260011"/>
                <a:gd name="connsiteX9" fmla="*/ 2159945 w 3715263"/>
                <a:gd name="connsiteY9" fmla="*/ 3006015 h 3260011"/>
                <a:gd name="connsiteX10" fmla="*/ 2972745 w 3715263"/>
                <a:gd name="connsiteY10" fmla="*/ 3238244 h 3260011"/>
                <a:gd name="connsiteX11" fmla="*/ 3582345 w 3715263"/>
                <a:gd name="connsiteY11" fmla="*/ 2512529 h 3260011"/>
                <a:gd name="connsiteX12" fmla="*/ 3146916 w 3715263"/>
                <a:gd name="connsiteY12" fmla="*/ 1177215 h 3260011"/>
                <a:gd name="connsiteX13" fmla="*/ 2522802 w 3715263"/>
                <a:gd name="connsiteY13" fmla="*/ 1844872 h 3260011"/>
                <a:gd name="connsiteX14" fmla="*/ 3146916 w 3715263"/>
                <a:gd name="connsiteY14" fmla="*/ 2265787 h 3260011"/>
                <a:gd name="connsiteX15" fmla="*/ 3712973 w 3715263"/>
                <a:gd name="connsiteY15" fmla="*/ 1351387 h 3260011"/>
                <a:gd name="connsiteX16" fmla="*/ 2929202 w 3715263"/>
                <a:gd name="connsiteY16" fmla="*/ 219272 h 3260011"/>
                <a:gd name="connsiteX17" fmla="*/ 1884174 w 3715263"/>
                <a:gd name="connsiteY17" fmla="*/ 567615 h 3260011"/>
                <a:gd name="connsiteX18" fmla="*/ 2218002 w 3715263"/>
                <a:gd name="connsiteY18" fmla="*/ 959501 h 3260011"/>
                <a:gd name="connsiteX19" fmla="*/ 2624401 w 3715263"/>
                <a:gd name="connsiteY19" fmla="*/ 683729 h 3260011"/>
                <a:gd name="connsiteX20" fmla="*/ 1622916 w 3715263"/>
                <a:gd name="connsiteY20" fmla="*/ 1558 h 3260011"/>
                <a:gd name="connsiteX21" fmla="*/ 548859 w 3715263"/>
                <a:gd name="connsiteY21" fmla="*/ 799844 h 3260011"/>
                <a:gd name="connsiteX22" fmla="*/ 795602 w 3715263"/>
                <a:gd name="connsiteY22" fmla="*/ 1627158 h 3260011"/>
                <a:gd name="connsiteX23" fmla="*/ 1216516 w 3715263"/>
                <a:gd name="connsiteY23" fmla="*/ 1496530 h 3260011"/>
                <a:gd name="connsiteX24" fmla="*/ 1056859 w 3715263"/>
                <a:gd name="connsiteY24" fmla="*/ 1017558 h 3260011"/>
                <a:gd name="connsiteX25" fmla="*/ 69887 w 3715263"/>
                <a:gd name="connsiteY25" fmla="*/ 1888415 h 3260011"/>
                <a:gd name="connsiteX26" fmla="*/ 171487 w 3715263"/>
                <a:gd name="connsiteY26" fmla="*/ 2918929 h 3260011"/>
                <a:gd name="connsiteX27" fmla="*/ 897202 w 3715263"/>
                <a:gd name="connsiteY27" fmla="*/ 2759272 h 3260011"/>
                <a:gd name="connsiteX28" fmla="*/ 563373 w 3715263"/>
                <a:gd name="connsiteY28" fmla="*/ 2280301 h 3260011"/>
                <a:gd name="connsiteX29" fmla="*/ 302116 w 3715263"/>
                <a:gd name="connsiteY29" fmla="*/ 2672187 h 3260011"/>
                <a:gd name="connsiteX30" fmla="*/ 694002 w 3715263"/>
                <a:gd name="connsiteY30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493773 w 3715263"/>
                <a:gd name="connsiteY8" fmla="*/ 2207729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508287 w 3715263"/>
                <a:gd name="connsiteY8" fmla="*/ 2251272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508287 w 3715263"/>
                <a:gd name="connsiteY8" fmla="*/ 2251272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15263" h="3260011">
                  <a:moveTo>
                    <a:pt x="694002" y="3093101"/>
                  </a:moveTo>
                  <a:cubicBezTo>
                    <a:pt x="928650" y="3110034"/>
                    <a:pt x="1552764" y="2916511"/>
                    <a:pt x="1710002" y="2773787"/>
                  </a:cubicBezTo>
                  <a:cubicBezTo>
                    <a:pt x="1867240" y="2631063"/>
                    <a:pt x="1719678" y="2326263"/>
                    <a:pt x="1637430" y="2236758"/>
                  </a:cubicBezTo>
                  <a:cubicBezTo>
                    <a:pt x="1555182" y="2147253"/>
                    <a:pt x="1291507" y="2130320"/>
                    <a:pt x="1216516" y="2236758"/>
                  </a:cubicBezTo>
                  <a:cubicBezTo>
                    <a:pt x="1141525" y="2343196"/>
                    <a:pt x="1083468" y="2706054"/>
                    <a:pt x="1187487" y="2875387"/>
                  </a:cubicBezTo>
                  <a:cubicBezTo>
                    <a:pt x="1291506" y="3044720"/>
                    <a:pt x="1584211" y="3250339"/>
                    <a:pt x="1840630" y="3252758"/>
                  </a:cubicBezTo>
                  <a:cubicBezTo>
                    <a:pt x="2097049" y="3255177"/>
                    <a:pt x="2660688" y="3068911"/>
                    <a:pt x="2726002" y="2889901"/>
                  </a:cubicBezTo>
                  <a:cubicBezTo>
                    <a:pt x="2791316" y="2710891"/>
                    <a:pt x="2706650" y="2553654"/>
                    <a:pt x="2667945" y="2439959"/>
                  </a:cubicBezTo>
                  <a:cubicBezTo>
                    <a:pt x="2629240" y="2326264"/>
                    <a:pt x="2600211" y="2265786"/>
                    <a:pt x="2508287" y="2251272"/>
                  </a:cubicBezTo>
                  <a:cubicBezTo>
                    <a:pt x="2416363" y="2236758"/>
                    <a:pt x="2174459" y="2227083"/>
                    <a:pt x="2116402" y="2352873"/>
                  </a:cubicBezTo>
                  <a:cubicBezTo>
                    <a:pt x="2058345" y="2478664"/>
                    <a:pt x="2017221" y="2858453"/>
                    <a:pt x="2159945" y="3006015"/>
                  </a:cubicBezTo>
                  <a:cubicBezTo>
                    <a:pt x="2302669" y="3153577"/>
                    <a:pt x="2735678" y="3320492"/>
                    <a:pt x="2972745" y="3238244"/>
                  </a:cubicBezTo>
                  <a:cubicBezTo>
                    <a:pt x="3209812" y="3155996"/>
                    <a:pt x="3553317" y="2856034"/>
                    <a:pt x="3582345" y="2512529"/>
                  </a:cubicBezTo>
                  <a:cubicBezTo>
                    <a:pt x="3611373" y="2169024"/>
                    <a:pt x="3599277" y="1201405"/>
                    <a:pt x="3146916" y="1177215"/>
                  </a:cubicBezTo>
                  <a:cubicBezTo>
                    <a:pt x="2694555" y="1153025"/>
                    <a:pt x="2522802" y="1663443"/>
                    <a:pt x="2522802" y="1844872"/>
                  </a:cubicBezTo>
                  <a:cubicBezTo>
                    <a:pt x="2522802" y="2026301"/>
                    <a:pt x="2948554" y="2348034"/>
                    <a:pt x="3146916" y="2265787"/>
                  </a:cubicBezTo>
                  <a:cubicBezTo>
                    <a:pt x="3345278" y="2183540"/>
                    <a:pt x="3749259" y="1692473"/>
                    <a:pt x="3712973" y="1351387"/>
                  </a:cubicBezTo>
                  <a:cubicBezTo>
                    <a:pt x="3676687" y="1010301"/>
                    <a:pt x="3234002" y="349901"/>
                    <a:pt x="2929202" y="219272"/>
                  </a:cubicBezTo>
                  <a:cubicBezTo>
                    <a:pt x="2624402" y="88643"/>
                    <a:pt x="2002707" y="444243"/>
                    <a:pt x="1884174" y="567615"/>
                  </a:cubicBezTo>
                  <a:cubicBezTo>
                    <a:pt x="1765641" y="690987"/>
                    <a:pt x="2094631" y="940149"/>
                    <a:pt x="2218002" y="959501"/>
                  </a:cubicBezTo>
                  <a:cubicBezTo>
                    <a:pt x="2341373" y="978853"/>
                    <a:pt x="2607468" y="872415"/>
                    <a:pt x="2624401" y="683729"/>
                  </a:cubicBezTo>
                  <a:cubicBezTo>
                    <a:pt x="2641334" y="495043"/>
                    <a:pt x="2375240" y="-32308"/>
                    <a:pt x="1622916" y="1558"/>
                  </a:cubicBezTo>
                  <a:cubicBezTo>
                    <a:pt x="870592" y="35424"/>
                    <a:pt x="686745" y="528911"/>
                    <a:pt x="548859" y="799844"/>
                  </a:cubicBezTo>
                  <a:cubicBezTo>
                    <a:pt x="410973" y="1070777"/>
                    <a:pt x="684326" y="1511044"/>
                    <a:pt x="795602" y="1627158"/>
                  </a:cubicBezTo>
                  <a:cubicBezTo>
                    <a:pt x="906878" y="1743272"/>
                    <a:pt x="1114916" y="1598130"/>
                    <a:pt x="1216516" y="1496530"/>
                  </a:cubicBezTo>
                  <a:cubicBezTo>
                    <a:pt x="1318116" y="1394930"/>
                    <a:pt x="1247964" y="952244"/>
                    <a:pt x="1056859" y="1017558"/>
                  </a:cubicBezTo>
                  <a:cubicBezTo>
                    <a:pt x="865754" y="1082872"/>
                    <a:pt x="217449" y="1571520"/>
                    <a:pt x="69887" y="1888415"/>
                  </a:cubicBezTo>
                  <a:cubicBezTo>
                    <a:pt x="-77675" y="2205310"/>
                    <a:pt x="33601" y="2773786"/>
                    <a:pt x="171487" y="2918929"/>
                  </a:cubicBezTo>
                  <a:cubicBezTo>
                    <a:pt x="309373" y="3064072"/>
                    <a:pt x="831888" y="2865710"/>
                    <a:pt x="897202" y="2759272"/>
                  </a:cubicBezTo>
                  <a:cubicBezTo>
                    <a:pt x="962516" y="2652834"/>
                    <a:pt x="662554" y="2294815"/>
                    <a:pt x="563373" y="2280301"/>
                  </a:cubicBezTo>
                  <a:cubicBezTo>
                    <a:pt x="464192" y="2265787"/>
                    <a:pt x="282764" y="2534301"/>
                    <a:pt x="302116" y="2672187"/>
                  </a:cubicBezTo>
                  <a:cubicBezTo>
                    <a:pt x="321468" y="2810073"/>
                    <a:pt x="459354" y="3076168"/>
                    <a:pt x="694002" y="3093101"/>
                  </a:cubicBezTo>
                  <a:close/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124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uppieren 64"/>
          <p:cNvGrpSpPr/>
          <p:nvPr/>
        </p:nvGrpSpPr>
        <p:grpSpPr>
          <a:xfrm>
            <a:off x="755576" y="404664"/>
            <a:ext cx="7992888" cy="5785899"/>
            <a:chOff x="755576" y="404664"/>
            <a:chExt cx="7992888" cy="5785899"/>
          </a:xfrm>
        </p:grpSpPr>
        <p:sp>
          <p:nvSpPr>
            <p:cNvPr id="2" name="Rechteck 1"/>
            <p:cNvSpPr/>
            <p:nvPr/>
          </p:nvSpPr>
          <p:spPr>
            <a:xfrm>
              <a:off x="755576" y="404664"/>
              <a:ext cx="7848872" cy="56166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/>
            <p:cNvSpPr/>
            <p:nvPr/>
          </p:nvSpPr>
          <p:spPr>
            <a:xfrm>
              <a:off x="4680012" y="3140968"/>
              <a:ext cx="108012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Ellipse 3"/>
            <p:cNvSpPr/>
            <p:nvPr/>
          </p:nvSpPr>
          <p:spPr>
            <a:xfrm>
              <a:off x="2933818" y="1412775"/>
              <a:ext cx="3600400" cy="3600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7056784" y="5605789"/>
              <a:ext cx="1691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2400" dirty="0" smtClean="0">
                  <a:latin typeface="Lucida Sans Unicode"/>
                  <a:cs typeface="Lucida Sans Unicode"/>
                </a:rPr>
                <a:t>ℝ \{</a:t>
              </a:r>
              <a:r>
                <a:rPr lang="de-DE" sz="2400" dirty="0" smtClean="0">
                  <a:solidFill>
                    <a:srgbClr val="C00000"/>
                  </a:solidFill>
                  <a:latin typeface="Lucida Sans Unicode"/>
                  <a:cs typeface="Lucida Sans Unicode"/>
                </a:rPr>
                <a:t>(0,0)</a:t>
              </a:r>
              <a:r>
                <a:rPr lang="de-DE" sz="2400" dirty="0" smtClean="0">
                  <a:latin typeface="Lucida Sans Unicode"/>
                  <a:cs typeface="Lucida Sans Unicode"/>
                </a:rPr>
                <a:t>}</a:t>
              </a:r>
              <a:endParaRPr lang="de-DE" sz="2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08812" y="5513455"/>
              <a:ext cx="50405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latin typeface="Lucida Sans Unicode"/>
                  <a:cs typeface="Lucida Sans Unicode"/>
                </a:rPr>
                <a:t>²</a:t>
              </a:r>
              <a:endParaRPr lang="de-DE" sz="2000" dirty="0"/>
            </a:p>
            <a:p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817953" y="4422209"/>
              <a:ext cx="6932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  </a:t>
              </a:r>
              <a:r>
                <a:rPr lang="de-DE" sz="2400" dirty="0" smtClean="0"/>
                <a:t>S</a:t>
              </a:r>
              <a:endParaRPr lang="de-DE" sz="2400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981500" y="4362626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latin typeface="Lucida Sans Unicode"/>
                  <a:cs typeface="Lucida Sans Unicode"/>
                </a:rPr>
                <a:t>₁</a:t>
              </a:r>
              <a:endParaRPr lang="de-DE" dirty="0"/>
            </a:p>
          </p:txBody>
        </p:sp>
        <p:grpSp>
          <p:nvGrpSpPr>
            <p:cNvPr id="64" name="Gruppieren 63"/>
            <p:cNvGrpSpPr/>
            <p:nvPr/>
          </p:nvGrpSpPr>
          <p:grpSpPr>
            <a:xfrm>
              <a:off x="2033657" y="611628"/>
              <a:ext cx="5400719" cy="5202696"/>
              <a:chOff x="2033657" y="611628"/>
              <a:chExt cx="5400719" cy="5202696"/>
            </a:xfrm>
          </p:grpSpPr>
          <p:cxnSp>
            <p:nvCxnSpPr>
              <p:cNvPr id="13" name="Gerade Verbindung mit Pfeil 12"/>
              <p:cNvCxnSpPr>
                <a:stCxn id="7" idx="2"/>
                <a:endCxn id="4" idx="2"/>
              </p:cNvCxnSpPr>
              <p:nvPr/>
            </p:nvCxnSpPr>
            <p:spPr>
              <a:xfrm flipH="1" flipV="1">
                <a:off x="2933818" y="3212975"/>
                <a:ext cx="1467337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mit Pfeil 15"/>
              <p:cNvCxnSpPr>
                <a:stCxn id="7" idx="0"/>
                <a:endCxn id="4" idx="0"/>
              </p:cNvCxnSpPr>
              <p:nvPr/>
            </p:nvCxnSpPr>
            <p:spPr>
              <a:xfrm flipV="1">
                <a:off x="4734018" y="1412775"/>
                <a:ext cx="0" cy="146733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mit Pfeil 16"/>
              <p:cNvCxnSpPr>
                <a:stCxn id="7" idx="1"/>
                <a:endCxn id="4" idx="1"/>
              </p:cNvCxnSpPr>
              <p:nvPr/>
            </p:nvCxnSpPr>
            <p:spPr>
              <a:xfrm flipH="1" flipV="1">
                <a:off x="3461084" y="1940041"/>
                <a:ext cx="1037564" cy="1037565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mit Pfeil 17"/>
              <p:cNvCxnSpPr>
                <a:stCxn id="7" idx="3"/>
                <a:endCxn id="4" idx="3"/>
              </p:cNvCxnSpPr>
              <p:nvPr/>
            </p:nvCxnSpPr>
            <p:spPr>
              <a:xfrm flipH="1">
                <a:off x="3461084" y="3448345"/>
                <a:ext cx="1037564" cy="1037564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mit Pfeil 18"/>
              <p:cNvCxnSpPr>
                <a:stCxn id="7" idx="4"/>
                <a:endCxn id="4" idx="4"/>
              </p:cNvCxnSpPr>
              <p:nvPr/>
            </p:nvCxnSpPr>
            <p:spPr>
              <a:xfrm>
                <a:off x="4734018" y="3545838"/>
                <a:ext cx="0" cy="1467337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mit Pfeil 19"/>
              <p:cNvCxnSpPr>
                <a:stCxn id="7" idx="7"/>
                <a:endCxn id="4" idx="7"/>
              </p:cNvCxnSpPr>
              <p:nvPr/>
            </p:nvCxnSpPr>
            <p:spPr>
              <a:xfrm flipV="1">
                <a:off x="4969387" y="1940041"/>
                <a:ext cx="1037565" cy="1037565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mit Pfeil 20"/>
              <p:cNvCxnSpPr>
                <a:stCxn id="6" idx="1"/>
                <a:endCxn id="4" idx="1"/>
              </p:cNvCxnSpPr>
              <p:nvPr/>
            </p:nvCxnSpPr>
            <p:spPr>
              <a:xfrm>
                <a:off x="2824574" y="1373545"/>
                <a:ext cx="636510" cy="566496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/>
              <p:cNvCxnSpPr>
                <a:stCxn id="6" idx="2"/>
                <a:endCxn id="4" idx="2"/>
              </p:cNvCxnSpPr>
              <p:nvPr/>
            </p:nvCxnSpPr>
            <p:spPr>
              <a:xfrm flipV="1">
                <a:off x="2033657" y="3212975"/>
                <a:ext cx="900161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mit Pfeil 22"/>
              <p:cNvCxnSpPr>
                <a:stCxn id="6" idx="0"/>
                <a:endCxn id="4" idx="0"/>
              </p:cNvCxnSpPr>
              <p:nvPr/>
            </p:nvCxnSpPr>
            <p:spPr>
              <a:xfrm>
                <a:off x="4734017" y="611628"/>
                <a:ext cx="1" cy="801147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mit Pfeil 23"/>
              <p:cNvCxnSpPr>
                <a:stCxn id="6" idx="3"/>
                <a:endCxn id="4" idx="3"/>
              </p:cNvCxnSpPr>
              <p:nvPr/>
            </p:nvCxnSpPr>
            <p:spPr>
              <a:xfrm flipV="1">
                <a:off x="2824574" y="4485909"/>
                <a:ext cx="636510" cy="56649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mit Pfeil 24"/>
              <p:cNvCxnSpPr>
                <a:stCxn id="6" idx="7"/>
                <a:endCxn id="4" idx="7"/>
              </p:cNvCxnSpPr>
              <p:nvPr/>
            </p:nvCxnSpPr>
            <p:spPr>
              <a:xfrm flipH="1">
                <a:off x="6006952" y="1373545"/>
                <a:ext cx="636507" cy="566496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/>
              <p:cNvCxnSpPr>
                <a:stCxn id="6" idx="4"/>
                <a:endCxn id="4" idx="4"/>
              </p:cNvCxnSpPr>
              <p:nvPr/>
            </p:nvCxnSpPr>
            <p:spPr>
              <a:xfrm flipV="1">
                <a:off x="4734017" y="5013175"/>
                <a:ext cx="1" cy="801149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mit Pfeil 26"/>
              <p:cNvCxnSpPr>
                <a:stCxn id="7" idx="5"/>
                <a:endCxn id="4" idx="5"/>
              </p:cNvCxnSpPr>
              <p:nvPr/>
            </p:nvCxnSpPr>
            <p:spPr>
              <a:xfrm>
                <a:off x="4969387" y="3448345"/>
                <a:ext cx="1037565" cy="1037564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mit Pfeil 27"/>
              <p:cNvCxnSpPr>
                <a:stCxn id="7" idx="6"/>
                <a:endCxn id="4" idx="6"/>
              </p:cNvCxnSpPr>
              <p:nvPr/>
            </p:nvCxnSpPr>
            <p:spPr>
              <a:xfrm flipV="1">
                <a:off x="5066880" y="3212975"/>
                <a:ext cx="1467338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mit Pfeil 28"/>
              <p:cNvCxnSpPr>
                <a:stCxn id="6" idx="6"/>
                <a:endCxn id="4" idx="6"/>
              </p:cNvCxnSpPr>
              <p:nvPr/>
            </p:nvCxnSpPr>
            <p:spPr>
              <a:xfrm flipH="1" flipV="1">
                <a:off x="6534218" y="3212975"/>
                <a:ext cx="900158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/>
              <p:cNvCxnSpPr>
                <a:stCxn id="6" idx="5"/>
                <a:endCxn id="4" idx="5"/>
              </p:cNvCxnSpPr>
              <p:nvPr/>
            </p:nvCxnSpPr>
            <p:spPr>
              <a:xfrm flipH="1" flipV="1">
                <a:off x="6006952" y="4485909"/>
                <a:ext cx="636507" cy="56649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Ellipse 5"/>
            <p:cNvSpPr/>
            <p:nvPr/>
          </p:nvSpPr>
          <p:spPr>
            <a:xfrm>
              <a:off x="2033657" y="611628"/>
              <a:ext cx="5400719" cy="520269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4401155" y="2880113"/>
              <a:ext cx="665725" cy="665725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124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pieren 53"/>
          <p:cNvGrpSpPr/>
          <p:nvPr/>
        </p:nvGrpSpPr>
        <p:grpSpPr>
          <a:xfrm>
            <a:off x="863588" y="405215"/>
            <a:ext cx="7760690" cy="5890005"/>
            <a:chOff x="863588" y="405215"/>
            <a:chExt cx="7760690" cy="5890005"/>
          </a:xfrm>
        </p:grpSpPr>
        <p:sp>
          <p:nvSpPr>
            <p:cNvPr id="43" name="Ellipse 42"/>
            <p:cNvSpPr/>
            <p:nvPr/>
          </p:nvSpPr>
          <p:spPr>
            <a:xfrm>
              <a:off x="4470614" y="3177976"/>
              <a:ext cx="2794514" cy="2595248"/>
            </a:xfrm>
            <a:prstGeom prst="ellipse">
              <a:avLst/>
            </a:prstGeom>
            <a:pattFill prst="pct20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" name="Gewinkelte Verbindung 2"/>
            <p:cNvCxnSpPr/>
            <p:nvPr/>
          </p:nvCxnSpPr>
          <p:spPr>
            <a:xfrm>
              <a:off x="863588" y="405215"/>
              <a:ext cx="7596844" cy="5890005"/>
            </a:xfrm>
            <a:prstGeom prst="bentConnector3">
              <a:avLst>
                <a:gd name="adj1" fmla="val 325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uppieren 43"/>
            <p:cNvGrpSpPr/>
            <p:nvPr/>
          </p:nvGrpSpPr>
          <p:grpSpPr>
            <a:xfrm>
              <a:off x="1043608" y="405215"/>
              <a:ext cx="1766611" cy="1323439"/>
              <a:chOff x="552740" y="5071463"/>
              <a:chExt cx="1766611" cy="1323439"/>
            </a:xfrm>
          </p:grpSpPr>
          <p:sp>
            <p:nvSpPr>
              <p:cNvPr id="15" name="Textfeld 14"/>
              <p:cNvSpPr txBox="1"/>
              <p:nvPr/>
            </p:nvSpPr>
            <p:spPr>
              <a:xfrm>
                <a:off x="552740" y="5241394"/>
                <a:ext cx="176661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 smtClean="0">
                    <a:latin typeface="Lucida Sans Unicode"/>
                    <a:cs typeface="Lucida Sans Unicode"/>
                  </a:rPr>
                  <a:t>X=ℝ</a:t>
                </a:r>
                <a:endParaRPr lang="de-DE" sz="4000" dirty="0"/>
              </a:p>
            </p:txBody>
          </p:sp>
          <p:sp>
            <p:nvSpPr>
              <p:cNvPr id="16" name="Textfeld 15"/>
              <p:cNvSpPr txBox="1"/>
              <p:nvPr/>
            </p:nvSpPr>
            <p:spPr>
              <a:xfrm>
                <a:off x="1634404" y="5071463"/>
                <a:ext cx="46805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 smtClean="0">
                    <a:latin typeface="Lucida Sans Unicode"/>
                    <a:cs typeface="Lucida Sans Unicode"/>
                  </a:rPr>
                  <a:t>²</a:t>
                </a:r>
                <a:endParaRPr lang="de-DE" sz="4000" dirty="0"/>
              </a:p>
              <a:p>
                <a:endParaRPr lang="de-DE" sz="4000" dirty="0"/>
              </a:p>
            </p:txBody>
          </p:sp>
        </p:grpSp>
        <p:sp>
          <p:nvSpPr>
            <p:cNvPr id="19" name="Ellipse 18"/>
            <p:cNvSpPr/>
            <p:nvPr/>
          </p:nvSpPr>
          <p:spPr>
            <a:xfrm>
              <a:off x="1812944" y="1682326"/>
              <a:ext cx="4176464" cy="4176464"/>
            </a:xfrm>
            <a:prstGeom prst="ellipse">
              <a:avLst/>
            </a:prstGeom>
            <a:noFill/>
            <a:ln w="635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3102462" y="1214274"/>
              <a:ext cx="7987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A=S</a:t>
              </a:r>
              <a:endParaRPr lang="de-DE" sz="2400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77140" y="1151562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1</a:t>
              </a:r>
              <a:endParaRPr lang="de-DE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2" name="Freihandform 21"/>
            <p:cNvSpPr/>
            <p:nvPr/>
          </p:nvSpPr>
          <p:spPr>
            <a:xfrm>
              <a:off x="5086413" y="3193334"/>
              <a:ext cx="884581" cy="2293258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4581" h="2293258">
                  <a:moveTo>
                    <a:pt x="812800" y="0"/>
                  </a:moveTo>
                  <a:cubicBezTo>
                    <a:pt x="907142" y="443895"/>
                    <a:pt x="919238" y="880533"/>
                    <a:pt x="783771" y="1262743"/>
                  </a:cubicBezTo>
                  <a:cubicBezTo>
                    <a:pt x="648304" y="1644953"/>
                    <a:pt x="413657" y="2001762"/>
                    <a:pt x="0" y="2293258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Freihandform 24"/>
            <p:cNvSpPr/>
            <p:nvPr/>
          </p:nvSpPr>
          <p:spPr>
            <a:xfrm>
              <a:off x="5671107" y="3177976"/>
              <a:ext cx="508300" cy="377562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300" h="377562">
                  <a:moveTo>
                    <a:pt x="301" y="348534"/>
                  </a:moveTo>
                  <a:cubicBezTo>
                    <a:pt x="-6957" y="81229"/>
                    <a:pt x="118834" y="-4647"/>
                    <a:pt x="203500" y="191"/>
                  </a:cubicBezTo>
                  <a:cubicBezTo>
                    <a:pt x="288166" y="5029"/>
                    <a:pt x="472014" y="28008"/>
                    <a:pt x="508300" y="377562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Freihandform 25"/>
            <p:cNvSpPr/>
            <p:nvPr/>
          </p:nvSpPr>
          <p:spPr>
            <a:xfrm rot="8095744">
              <a:off x="1917007" y="3384367"/>
              <a:ext cx="884581" cy="2293258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4581" h="2293258">
                  <a:moveTo>
                    <a:pt x="812800" y="0"/>
                  </a:moveTo>
                  <a:cubicBezTo>
                    <a:pt x="907142" y="443895"/>
                    <a:pt x="919238" y="880533"/>
                    <a:pt x="783771" y="1262743"/>
                  </a:cubicBezTo>
                  <a:cubicBezTo>
                    <a:pt x="648304" y="1644953"/>
                    <a:pt x="413657" y="2001762"/>
                    <a:pt x="0" y="2293258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Freihandform 26"/>
            <p:cNvSpPr/>
            <p:nvPr/>
          </p:nvSpPr>
          <p:spPr>
            <a:xfrm rot="14060187">
              <a:off x="4962760" y="5159641"/>
              <a:ext cx="508300" cy="377562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300" h="377562">
                  <a:moveTo>
                    <a:pt x="301" y="348534"/>
                  </a:moveTo>
                  <a:cubicBezTo>
                    <a:pt x="-6957" y="81229"/>
                    <a:pt x="118834" y="-4647"/>
                    <a:pt x="203500" y="191"/>
                  </a:cubicBezTo>
                  <a:cubicBezTo>
                    <a:pt x="288166" y="5029"/>
                    <a:pt x="472014" y="28008"/>
                    <a:pt x="508300" y="377562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Freihandform 40"/>
            <p:cNvSpPr/>
            <p:nvPr/>
          </p:nvSpPr>
          <p:spPr>
            <a:xfrm rot="795472">
              <a:off x="1553419" y="3306491"/>
              <a:ext cx="519049" cy="362215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  <a:gd name="connsiteX0" fmla="*/ 0 w 507999"/>
                <a:gd name="connsiteY0" fmla="*/ 806039 h 835067"/>
                <a:gd name="connsiteX1" fmla="*/ 203199 w 507999"/>
                <a:gd name="connsiteY1" fmla="*/ 457696 h 835067"/>
                <a:gd name="connsiteX2" fmla="*/ 507999 w 507999"/>
                <a:gd name="connsiteY2" fmla="*/ 835067 h 835067"/>
                <a:gd name="connsiteX0" fmla="*/ 0 w 507999"/>
                <a:gd name="connsiteY0" fmla="*/ 821441 h 850469"/>
                <a:gd name="connsiteX1" fmla="*/ 203199 w 507999"/>
                <a:gd name="connsiteY1" fmla="*/ 473098 h 850469"/>
                <a:gd name="connsiteX2" fmla="*/ 507999 w 507999"/>
                <a:gd name="connsiteY2" fmla="*/ 850469 h 850469"/>
                <a:gd name="connsiteX0" fmla="*/ 14918 w 522917"/>
                <a:gd name="connsiteY0" fmla="*/ 408479 h 437507"/>
                <a:gd name="connsiteX1" fmla="*/ 218117 w 522917"/>
                <a:gd name="connsiteY1" fmla="*/ 60136 h 437507"/>
                <a:gd name="connsiteX2" fmla="*/ 522917 w 522917"/>
                <a:gd name="connsiteY2" fmla="*/ 437507 h 437507"/>
                <a:gd name="connsiteX0" fmla="*/ 11291 w 519290"/>
                <a:gd name="connsiteY0" fmla="*/ 380991 h 410019"/>
                <a:gd name="connsiteX1" fmla="*/ 214490 w 519290"/>
                <a:gd name="connsiteY1" fmla="*/ 32648 h 410019"/>
                <a:gd name="connsiteX2" fmla="*/ 519290 w 519290"/>
                <a:gd name="connsiteY2" fmla="*/ 410019 h 410019"/>
                <a:gd name="connsiteX0" fmla="*/ 6871 w 514870"/>
                <a:gd name="connsiteY0" fmla="*/ 371249 h 400277"/>
                <a:gd name="connsiteX1" fmla="*/ 210070 w 514870"/>
                <a:gd name="connsiteY1" fmla="*/ 22906 h 400277"/>
                <a:gd name="connsiteX2" fmla="*/ 514870 w 514870"/>
                <a:gd name="connsiteY2" fmla="*/ 400277 h 400277"/>
                <a:gd name="connsiteX0" fmla="*/ 1807 w 509806"/>
                <a:gd name="connsiteY0" fmla="*/ 389801 h 418829"/>
                <a:gd name="connsiteX1" fmla="*/ 21190 w 509806"/>
                <a:gd name="connsiteY1" fmla="*/ 48857 h 418829"/>
                <a:gd name="connsiteX2" fmla="*/ 205006 w 509806"/>
                <a:gd name="connsiteY2" fmla="*/ 41458 h 418829"/>
                <a:gd name="connsiteX3" fmla="*/ 509806 w 509806"/>
                <a:gd name="connsiteY3" fmla="*/ 418829 h 418829"/>
                <a:gd name="connsiteX0" fmla="*/ 1807 w 509806"/>
                <a:gd name="connsiteY0" fmla="*/ 372244 h 401272"/>
                <a:gd name="connsiteX1" fmla="*/ 21190 w 509806"/>
                <a:gd name="connsiteY1" fmla="*/ 31300 h 401272"/>
                <a:gd name="connsiteX2" fmla="*/ 205006 w 509806"/>
                <a:gd name="connsiteY2" fmla="*/ 23901 h 401272"/>
                <a:gd name="connsiteX3" fmla="*/ 449587 w 509806"/>
                <a:gd name="connsiteY3" fmla="*/ 106480 h 401272"/>
                <a:gd name="connsiteX4" fmla="*/ 509806 w 509806"/>
                <a:gd name="connsiteY4" fmla="*/ 401272 h 401272"/>
                <a:gd name="connsiteX0" fmla="*/ 1807 w 510247"/>
                <a:gd name="connsiteY0" fmla="*/ 369146 h 398174"/>
                <a:gd name="connsiteX1" fmla="*/ 21190 w 510247"/>
                <a:gd name="connsiteY1" fmla="*/ 28202 h 398174"/>
                <a:gd name="connsiteX2" fmla="*/ 205006 w 510247"/>
                <a:gd name="connsiteY2" fmla="*/ 20803 h 398174"/>
                <a:gd name="connsiteX3" fmla="*/ 480107 w 510247"/>
                <a:gd name="connsiteY3" fmla="*/ 35959 h 398174"/>
                <a:gd name="connsiteX4" fmla="*/ 509806 w 510247"/>
                <a:gd name="connsiteY4" fmla="*/ 398174 h 398174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3861 w 522301"/>
                <a:gd name="connsiteY0" fmla="*/ 384659 h 413687"/>
                <a:gd name="connsiteX1" fmla="*/ 14518 w 522301"/>
                <a:gd name="connsiteY1" fmla="*/ 119601 h 413687"/>
                <a:gd name="connsiteX2" fmla="*/ 242447 w 522301"/>
                <a:gd name="connsiteY2" fmla="*/ 939 h 413687"/>
                <a:gd name="connsiteX3" fmla="*/ 492161 w 522301"/>
                <a:gd name="connsiteY3" fmla="*/ 51472 h 413687"/>
                <a:gd name="connsiteX4" fmla="*/ 521860 w 522301"/>
                <a:gd name="connsiteY4" fmla="*/ 413687 h 413687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0609 w 519049"/>
                <a:gd name="connsiteY0" fmla="*/ 333187 h 362215"/>
                <a:gd name="connsiteX1" fmla="*/ 11266 w 519049"/>
                <a:gd name="connsiteY1" fmla="*/ 68129 h 362215"/>
                <a:gd name="connsiteX2" fmla="*/ 188421 w 519049"/>
                <a:gd name="connsiteY2" fmla="*/ 20220 h 362215"/>
                <a:gd name="connsiteX3" fmla="*/ 488909 w 519049"/>
                <a:gd name="connsiteY3" fmla="*/ 0 h 362215"/>
                <a:gd name="connsiteX4" fmla="*/ 518608 w 519049"/>
                <a:gd name="connsiteY4" fmla="*/ 362215 h 36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049" h="362215">
                  <a:moveTo>
                    <a:pt x="10609" y="333187"/>
                  </a:moveTo>
                  <a:cubicBezTo>
                    <a:pt x="32840" y="75621"/>
                    <a:pt x="-22601" y="126186"/>
                    <a:pt x="11266" y="68129"/>
                  </a:cubicBezTo>
                  <a:cubicBezTo>
                    <a:pt x="45133" y="10072"/>
                    <a:pt x="-4251" y="39763"/>
                    <a:pt x="188421" y="20220"/>
                  </a:cubicBezTo>
                  <a:cubicBezTo>
                    <a:pt x="381093" y="677"/>
                    <a:pt x="100445" y="34224"/>
                    <a:pt x="488909" y="0"/>
                  </a:cubicBezTo>
                  <a:cubicBezTo>
                    <a:pt x="539709" y="62895"/>
                    <a:pt x="508571" y="313083"/>
                    <a:pt x="518608" y="362215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Freihandform 41"/>
            <p:cNvSpPr/>
            <p:nvPr/>
          </p:nvSpPr>
          <p:spPr>
            <a:xfrm rot="8063698">
              <a:off x="2531967" y="5305485"/>
              <a:ext cx="519049" cy="362215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  <a:gd name="connsiteX0" fmla="*/ 0 w 507999"/>
                <a:gd name="connsiteY0" fmla="*/ 806039 h 835067"/>
                <a:gd name="connsiteX1" fmla="*/ 203199 w 507999"/>
                <a:gd name="connsiteY1" fmla="*/ 457696 h 835067"/>
                <a:gd name="connsiteX2" fmla="*/ 507999 w 507999"/>
                <a:gd name="connsiteY2" fmla="*/ 835067 h 835067"/>
                <a:gd name="connsiteX0" fmla="*/ 0 w 507999"/>
                <a:gd name="connsiteY0" fmla="*/ 821441 h 850469"/>
                <a:gd name="connsiteX1" fmla="*/ 203199 w 507999"/>
                <a:gd name="connsiteY1" fmla="*/ 473098 h 850469"/>
                <a:gd name="connsiteX2" fmla="*/ 507999 w 507999"/>
                <a:gd name="connsiteY2" fmla="*/ 850469 h 850469"/>
                <a:gd name="connsiteX0" fmla="*/ 14918 w 522917"/>
                <a:gd name="connsiteY0" fmla="*/ 408479 h 437507"/>
                <a:gd name="connsiteX1" fmla="*/ 218117 w 522917"/>
                <a:gd name="connsiteY1" fmla="*/ 60136 h 437507"/>
                <a:gd name="connsiteX2" fmla="*/ 522917 w 522917"/>
                <a:gd name="connsiteY2" fmla="*/ 437507 h 437507"/>
                <a:gd name="connsiteX0" fmla="*/ 11291 w 519290"/>
                <a:gd name="connsiteY0" fmla="*/ 380991 h 410019"/>
                <a:gd name="connsiteX1" fmla="*/ 214490 w 519290"/>
                <a:gd name="connsiteY1" fmla="*/ 32648 h 410019"/>
                <a:gd name="connsiteX2" fmla="*/ 519290 w 519290"/>
                <a:gd name="connsiteY2" fmla="*/ 410019 h 410019"/>
                <a:gd name="connsiteX0" fmla="*/ 6871 w 514870"/>
                <a:gd name="connsiteY0" fmla="*/ 371249 h 400277"/>
                <a:gd name="connsiteX1" fmla="*/ 210070 w 514870"/>
                <a:gd name="connsiteY1" fmla="*/ 22906 h 400277"/>
                <a:gd name="connsiteX2" fmla="*/ 514870 w 514870"/>
                <a:gd name="connsiteY2" fmla="*/ 400277 h 400277"/>
                <a:gd name="connsiteX0" fmla="*/ 1807 w 509806"/>
                <a:gd name="connsiteY0" fmla="*/ 389801 h 418829"/>
                <a:gd name="connsiteX1" fmla="*/ 21190 w 509806"/>
                <a:gd name="connsiteY1" fmla="*/ 48857 h 418829"/>
                <a:gd name="connsiteX2" fmla="*/ 205006 w 509806"/>
                <a:gd name="connsiteY2" fmla="*/ 41458 h 418829"/>
                <a:gd name="connsiteX3" fmla="*/ 509806 w 509806"/>
                <a:gd name="connsiteY3" fmla="*/ 418829 h 418829"/>
                <a:gd name="connsiteX0" fmla="*/ 1807 w 509806"/>
                <a:gd name="connsiteY0" fmla="*/ 372244 h 401272"/>
                <a:gd name="connsiteX1" fmla="*/ 21190 w 509806"/>
                <a:gd name="connsiteY1" fmla="*/ 31300 h 401272"/>
                <a:gd name="connsiteX2" fmla="*/ 205006 w 509806"/>
                <a:gd name="connsiteY2" fmla="*/ 23901 h 401272"/>
                <a:gd name="connsiteX3" fmla="*/ 449587 w 509806"/>
                <a:gd name="connsiteY3" fmla="*/ 106480 h 401272"/>
                <a:gd name="connsiteX4" fmla="*/ 509806 w 509806"/>
                <a:gd name="connsiteY4" fmla="*/ 401272 h 401272"/>
                <a:gd name="connsiteX0" fmla="*/ 1807 w 510247"/>
                <a:gd name="connsiteY0" fmla="*/ 369146 h 398174"/>
                <a:gd name="connsiteX1" fmla="*/ 21190 w 510247"/>
                <a:gd name="connsiteY1" fmla="*/ 28202 h 398174"/>
                <a:gd name="connsiteX2" fmla="*/ 205006 w 510247"/>
                <a:gd name="connsiteY2" fmla="*/ 20803 h 398174"/>
                <a:gd name="connsiteX3" fmla="*/ 480107 w 510247"/>
                <a:gd name="connsiteY3" fmla="*/ 35959 h 398174"/>
                <a:gd name="connsiteX4" fmla="*/ 509806 w 510247"/>
                <a:gd name="connsiteY4" fmla="*/ 398174 h 398174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3861 w 522301"/>
                <a:gd name="connsiteY0" fmla="*/ 384659 h 413687"/>
                <a:gd name="connsiteX1" fmla="*/ 14518 w 522301"/>
                <a:gd name="connsiteY1" fmla="*/ 119601 h 413687"/>
                <a:gd name="connsiteX2" fmla="*/ 242447 w 522301"/>
                <a:gd name="connsiteY2" fmla="*/ 939 h 413687"/>
                <a:gd name="connsiteX3" fmla="*/ 492161 w 522301"/>
                <a:gd name="connsiteY3" fmla="*/ 51472 h 413687"/>
                <a:gd name="connsiteX4" fmla="*/ 521860 w 522301"/>
                <a:gd name="connsiteY4" fmla="*/ 413687 h 413687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0609 w 519049"/>
                <a:gd name="connsiteY0" fmla="*/ 333187 h 362215"/>
                <a:gd name="connsiteX1" fmla="*/ 11266 w 519049"/>
                <a:gd name="connsiteY1" fmla="*/ 68129 h 362215"/>
                <a:gd name="connsiteX2" fmla="*/ 188421 w 519049"/>
                <a:gd name="connsiteY2" fmla="*/ 20220 h 362215"/>
                <a:gd name="connsiteX3" fmla="*/ 488909 w 519049"/>
                <a:gd name="connsiteY3" fmla="*/ 0 h 362215"/>
                <a:gd name="connsiteX4" fmla="*/ 518608 w 519049"/>
                <a:gd name="connsiteY4" fmla="*/ 362215 h 36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049" h="362215">
                  <a:moveTo>
                    <a:pt x="10609" y="333187"/>
                  </a:moveTo>
                  <a:cubicBezTo>
                    <a:pt x="32840" y="75621"/>
                    <a:pt x="-22601" y="126186"/>
                    <a:pt x="11266" y="68129"/>
                  </a:cubicBezTo>
                  <a:cubicBezTo>
                    <a:pt x="45133" y="10072"/>
                    <a:pt x="-4251" y="39763"/>
                    <a:pt x="188421" y="20220"/>
                  </a:cubicBezTo>
                  <a:cubicBezTo>
                    <a:pt x="381093" y="677"/>
                    <a:pt x="100445" y="34224"/>
                    <a:pt x="488909" y="0"/>
                  </a:cubicBezTo>
                  <a:cubicBezTo>
                    <a:pt x="539709" y="62895"/>
                    <a:pt x="508571" y="313083"/>
                    <a:pt x="518608" y="362215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5301604" y="4238610"/>
              <a:ext cx="4541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 smtClean="0"/>
                <a:t>B</a:t>
              </a:r>
              <a:endParaRPr lang="de-DE" sz="3200" b="1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5867871" y="2618312"/>
              <a:ext cx="24805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 smtClean="0">
                  <a:solidFill>
                    <a:srgbClr val="FF0000"/>
                  </a:solidFill>
                </a:rPr>
                <a:t>U offen in X</a:t>
              </a:r>
              <a:endParaRPr lang="de-DE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2048472" y="3598006"/>
              <a:ext cx="8640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nicht offen in A!</a:t>
              </a:r>
              <a:endParaRPr lang="de-DE" sz="2400" dirty="0"/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4915358" y="513590"/>
              <a:ext cx="37089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>
                  <a:latin typeface="Lucida Sans Unicode"/>
                  <a:cs typeface="Lucida Sans Unicode"/>
                </a:rPr>
                <a:t>B = A </a:t>
              </a:r>
              <a:r>
                <a:rPr lang="de-DE" sz="2400" b="1" dirty="0" smtClean="0">
                  <a:latin typeface="Lucida Sans Unicode"/>
                  <a:cs typeface="Lucida Sans Unicode"/>
                </a:rPr>
                <a:t>∩ U offen in A (nicht in X)</a:t>
              </a:r>
              <a:endParaRPr lang="de-DE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971600" y="2492896"/>
            <a:ext cx="2592288" cy="2592288"/>
          </a:xfrm>
          <a:prstGeom prst="ellipse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4716016" y="2060848"/>
            <a:ext cx="2736304" cy="2736304"/>
          </a:xfrm>
          <a:prstGeom prst="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898</Words>
  <Application>Microsoft Office PowerPoint</Application>
  <PresentationFormat>Bildschirmpräsentation (4:3)</PresentationFormat>
  <Paragraphs>317</Paragraphs>
  <Slides>55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55</vt:i4>
      </vt:variant>
    </vt:vector>
  </HeadingPairs>
  <TitlesOfParts>
    <vt:vector size="56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</dc:creator>
  <cp:lastModifiedBy>simon</cp:lastModifiedBy>
  <cp:revision>89</cp:revision>
  <dcterms:created xsi:type="dcterms:W3CDTF">2011-11-01T15:18:00Z</dcterms:created>
  <dcterms:modified xsi:type="dcterms:W3CDTF">2011-11-22T17:04:14Z</dcterms:modified>
</cp:coreProperties>
</file>