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C0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3200" i="1">
                          <a:latin typeface="Cambria Math"/>
                        </a:rPr>
                        <m:t>⊆</m:t>
                      </m:r>
                      <m:r>
                        <a:rPr lang="de-DE" sz="3200" i="1">
                          <a:latin typeface="Cambria Math"/>
                        </a:rPr>
                        <m:t>ℝ</m:t>
                      </m:r>
                      <m:r>
                        <a:rPr lang="de-DE" sz="3200" i="1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8532440" y="31638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93646" y="6919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y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Bildschirmpräsentation (4:3)</PresentationFormat>
  <Paragraphs>363</Paragraphs>
  <Slides>68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6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118</cp:revision>
  <dcterms:created xsi:type="dcterms:W3CDTF">2011-11-01T15:18:00Z</dcterms:created>
  <dcterms:modified xsi:type="dcterms:W3CDTF">2011-11-30T22:50:29Z</dcterms:modified>
</cp:coreProperties>
</file>