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6"/>
  </p:notesMasterIdLst>
  <p:sldIdLst>
    <p:sldId id="27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310" r:id="rId13"/>
    <p:sldId id="266" r:id="rId14"/>
    <p:sldId id="267" r:id="rId15"/>
    <p:sldId id="268" r:id="rId16"/>
    <p:sldId id="269" r:id="rId17"/>
    <p:sldId id="271" r:id="rId18"/>
    <p:sldId id="272" r:id="rId19"/>
    <p:sldId id="273" r:id="rId20"/>
    <p:sldId id="309" r:id="rId21"/>
    <p:sldId id="274" r:id="rId22"/>
    <p:sldId id="275" r:id="rId23"/>
    <p:sldId id="276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311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8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12" r:id="rId57"/>
    <p:sldId id="313" r:id="rId58"/>
    <p:sldId id="354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5" r:id="rId100"/>
    <p:sldId id="356" r:id="rId101"/>
    <p:sldId id="357" r:id="rId102"/>
    <p:sldId id="358" r:id="rId103"/>
    <p:sldId id="359" r:id="rId104"/>
    <p:sldId id="360" r:id="rId105"/>
    <p:sldId id="361" r:id="rId106"/>
    <p:sldId id="362" r:id="rId107"/>
    <p:sldId id="363" r:id="rId108"/>
    <p:sldId id="364" r:id="rId109"/>
    <p:sldId id="365" r:id="rId110"/>
    <p:sldId id="366" r:id="rId111"/>
    <p:sldId id="367" r:id="rId112"/>
    <p:sldId id="368" r:id="rId113"/>
    <p:sldId id="369" r:id="rId114"/>
    <p:sldId id="370" r:id="rId115"/>
    <p:sldId id="371" r:id="rId116"/>
    <p:sldId id="372" r:id="rId117"/>
    <p:sldId id="373" r:id="rId118"/>
    <p:sldId id="374" r:id="rId119"/>
    <p:sldId id="375" r:id="rId120"/>
    <p:sldId id="376" r:id="rId121"/>
    <p:sldId id="377" r:id="rId122"/>
    <p:sldId id="378" r:id="rId123"/>
    <p:sldId id="379" r:id="rId124"/>
    <p:sldId id="380" r:id="rId125"/>
    <p:sldId id="381" r:id="rId126"/>
    <p:sldId id="382" r:id="rId127"/>
    <p:sldId id="383" r:id="rId128"/>
    <p:sldId id="384" r:id="rId129"/>
    <p:sldId id="385" r:id="rId130"/>
    <p:sldId id="386" r:id="rId131"/>
    <p:sldId id="387" r:id="rId132"/>
    <p:sldId id="388" r:id="rId133"/>
    <p:sldId id="389" r:id="rId134"/>
    <p:sldId id="390" r:id="rId135"/>
    <p:sldId id="391" r:id="rId136"/>
    <p:sldId id="392" r:id="rId137"/>
    <p:sldId id="393" r:id="rId138"/>
    <p:sldId id="394" r:id="rId139"/>
    <p:sldId id="395" r:id="rId140"/>
    <p:sldId id="396" r:id="rId141"/>
    <p:sldId id="397" r:id="rId142"/>
    <p:sldId id="398" r:id="rId143"/>
    <p:sldId id="399" r:id="rId144"/>
    <p:sldId id="400" r:id="rId14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C0"/>
    <a:srgbClr val="0000FF"/>
    <a:srgbClr val="FF80AA"/>
    <a:srgbClr val="FF80C0"/>
    <a:srgbClr val="C8648C"/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92540" autoAdjust="0"/>
  </p:normalViewPr>
  <p:slideViewPr>
    <p:cSldViewPr>
      <p:cViewPr>
        <p:scale>
          <a:sx n="66" d="100"/>
          <a:sy n="66" d="100"/>
        </p:scale>
        <p:origin x="-1494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BF523-3F2F-4B36-8FF3-17782FE472EA}" type="datetimeFigureOut">
              <a:rPr lang="de-DE" smtClean="0"/>
              <a:t>27.01.2012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329C4-66C3-4F49-B565-0B4A76F85D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3533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329C4-66C3-4F49-B565-0B4A76F85D5C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1765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329C4-66C3-4F49-B565-0B4A76F85D5C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1765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27.01.2012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6724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27.01.2012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5699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27.01.2012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4485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27.01.2012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0330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27.01.2012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9634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27.01.2012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6734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27.01.2012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432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27.01.2012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077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27.01.2012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079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27.01.2012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8309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27.01.2012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8713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FE5FC-09EE-48EE-B29E-ACC0AF1ED372}" type="datetimeFigureOut">
              <a:rPr lang="de-DE" smtClean="0"/>
              <a:t>27.01.2012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4462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5.png"/><Relationship Id="rId7" Type="http://schemas.openxmlformats.org/officeDocument/2006/relationships/image" Target="../media/image209.png"/><Relationship Id="rId2" Type="http://schemas.openxmlformats.org/officeDocument/2006/relationships/image" Target="../media/image20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8.png"/><Relationship Id="rId5" Type="http://schemas.openxmlformats.org/officeDocument/2006/relationships/image" Target="../media/image207.png"/><Relationship Id="rId4" Type="http://schemas.openxmlformats.org/officeDocument/2006/relationships/image" Target="../media/image206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4.png"/><Relationship Id="rId4" Type="http://schemas.openxmlformats.org/officeDocument/2006/relationships/image" Target="../media/image213.png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png"/><Relationship Id="rId3" Type="http://schemas.openxmlformats.org/officeDocument/2006/relationships/image" Target="../media/image216.png"/><Relationship Id="rId7" Type="http://schemas.openxmlformats.org/officeDocument/2006/relationships/image" Target="../media/image220.png"/><Relationship Id="rId12" Type="http://schemas.openxmlformats.org/officeDocument/2006/relationships/image" Target="../media/image225.png"/><Relationship Id="rId2" Type="http://schemas.openxmlformats.org/officeDocument/2006/relationships/image" Target="../media/image2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9.png"/><Relationship Id="rId11" Type="http://schemas.openxmlformats.org/officeDocument/2006/relationships/image" Target="../media/image224.png"/><Relationship Id="rId5" Type="http://schemas.openxmlformats.org/officeDocument/2006/relationships/image" Target="../media/image218.png"/><Relationship Id="rId10" Type="http://schemas.openxmlformats.org/officeDocument/2006/relationships/image" Target="../media/image223.png"/><Relationship Id="rId4" Type="http://schemas.openxmlformats.org/officeDocument/2006/relationships/image" Target="../media/image217.png"/><Relationship Id="rId9" Type="http://schemas.openxmlformats.org/officeDocument/2006/relationships/image" Target="../media/image222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7.png"/><Relationship Id="rId7" Type="http://schemas.openxmlformats.org/officeDocument/2006/relationships/image" Target="../media/image231.png"/><Relationship Id="rId2" Type="http://schemas.openxmlformats.org/officeDocument/2006/relationships/image" Target="../media/image2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0.png"/><Relationship Id="rId5" Type="http://schemas.openxmlformats.org/officeDocument/2006/relationships/image" Target="../media/image229.png"/><Relationship Id="rId4" Type="http://schemas.openxmlformats.org/officeDocument/2006/relationships/image" Target="../media/image228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3.png"/><Relationship Id="rId2" Type="http://schemas.openxmlformats.org/officeDocument/2006/relationships/image" Target="../media/image2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4.png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1.png"/><Relationship Id="rId13" Type="http://schemas.openxmlformats.org/officeDocument/2006/relationships/image" Target="../media/image246.png"/><Relationship Id="rId18" Type="http://schemas.openxmlformats.org/officeDocument/2006/relationships/image" Target="../media/image251.png"/><Relationship Id="rId3" Type="http://schemas.openxmlformats.org/officeDocument/2006/relationships/image" Target="../media/image236.png"/><Relationship Id="rId7" Type="http://schemas.openxmlformats.org/officeDocument/2006/relationships/image" Target="../media/image240.png"/><Relationship Id="rId12" Type="http://schemas.openxmlformats.org/officeDocument/2006/relationships/image" Target="../media/image245.png"/><Relationship Id="rId17" Type="http://schemas.openxmlformats.org/officeDocument/2006/relationships/image" Target="../media/image250.png"/><Relationship Id="rId2" Type="http://schemas.openxmlformats.org/officeDocument/2006/relationships/image" Target="../media/image235.png"/><Relationship Id="rId16" Type="http://schemas.openxmlformats.org/officeDocument/2006/relationships/image" Target="../media/image2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9.png"/><Relationship Id="rId11" Type="http://schemas.openxmlformats.org/officeDocument/2006/relationships/image" Target="../media/image244.png"/><Relationship Id="rId5" Type="http://schemas.openxmlformats.org/officeDocument/2006/relationships/image" Target="../media/image238.png"/><Relationship Id="rId15" Type="http://schemas.openxmlformats.org/officeDocument/2006/relationships/image" Target="../media/image248.png"/><Relationship Id="rId10" Type="http://schemas.openxmlformats.org/officeDocument/2006/relationships/image" Target="../media/image243.png"/><Relationship Id="rId4" Type="http://schemas.openxmlformats.org/officeDocument/2006/relationships/image" Target="../media/image237.png"/><Relationship Id="rId9" Type="http://schemas.openxmlformats.org/officeDocument/2006/relationships/image" Target="../media/image242.png"/><Relationship Id="rId14" Type="http://schemas.openxmlformats.org/officeDocument/2006/relationships/image" Target="../media/image247.png"/></Relationships>
</file>

<file path=ppt/slides/_rels/slide10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8.png"/><Relationship Id="rId3" Type="http://schemas.openxmlformats.org/officeDocument/2006/relationships/image" Target="../media/image253.png"/><Relationship Id="rId7" Type="http://schemas.openxmlformats.org/officeDocument/2006/relationships/image" Target="../media/image257.png"/><Relationship Id="rId2" Type="http://schemas.openxmlformats.org/officeDocument/2006/relationships/image" Target="../media/image2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6.png"/><Relationship Id="rId5" Type="http://schemas.openxmlformats.org/officeDocument/2006/relationships/image" Target="../media/image255.png"/><Relationship Id="rId10" Type="http://schemas.openxmlformats.org/officeDocument/2006/relationships/image" Target="../media/image260.png"/><Relationship Id="rId4" Type="http://schemas.openxmlformats.org/officeDocument/2006/relationships/image" Target="../media/image254.png"/><Relationship Id="rId9" Type="http://schemas.openxmlformats.org/officeDocument/2006/relationships/image" Target="../media/image259.png"/></Relationships>
</file>

<file path=ppt/slides/_rels/slide10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7.png"/><Relationship Id="rId3" Type="http://schemas.openxmlformats.org/officeDocument/2006/relationships/image" Target="../media/image262.png"/><Relationship Id="rId7" Type="http://schemas.openxmlformats.org/officeDocument/2006/relationships/image" Target="../media/image266.png"/><Relationship Id="rId12" Type="http://schemas.openxmlformats.org/officeDocument/2006/relationships/image" Target="../media/image271.png"/><Relationship Id="rId2" Type="http://schemas.openxmlformats.org/officeDocument/2006/relationships/image" Target="../media/image2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5.png"/><Relationship Id="rId11" Type="http://schemas.openxmlformats.org/officeDocument/2006/relationships/image" Target="../media/image270.png"/><Relationship Id="rId5" Type="http://schemas.openxmlformats.org/officeDocument/2006/relationships/image" Target="../media/image264.png"/><Relationship Id="rId10" Type="http://schemas.openxmlformats.org/officeDocument/2006/relationships/image" Target="../media/image269.png"/><Relationship Id="rId4" Type="http://schemas.openxmlformats.org/officeDocument/2006/relationships/image" Target="../media/image263.png"/><Relationship Id="rId9" Type="http://schemas.openxmlformats.org/officeDocument/2006/relationships/image" Target="../media/image268.png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2.png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9.png"/><Relationship Id="rId13" Type="http://schemas.openxmlformats.org/officeDocument/2006/relationships/image" Target="../media/image284.png"/><Relationship Id="rId3" Type="http://schemas.openxmlformats.org/officeDocument/2006/relationships/image" Target="../media/image274.png"/><Relationship Id="rId7" Type="http://schemas.openxmlformats.org/officeDocument/2006/relationships/image" Target="../media/image278.png"/><Relationship Id="rId12" Type="http://schemas.openxmlformats.org/officeDocument/2006/relationships/image" Target="../media/image283.png"/><Relationship Id="rId17" Type="http://schemas.openxmlformats.org/officeDocument/2006/relationships/image" Target="../media/image288.png"/><Relationship Id="rId2" Type="http://schemas.openxmlformats.org/officeDocument/2006/relationships/image" Target="../media/image273.png"/><Relationship Id="rId16" Type="http://schemas.openxmlformats.org/officeDocument/2006/relationships/image" Target="../media/image28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7.png"/><Relationship Id="rId11" Type="http://schemas.openxmlformats.org/officeDocument/2006/relationships/image" Target="../media/image282.png"/><Relationship Id="rId5" Type="http://schemas.openxmlformats.org/officeDocument/2006/relationships/image" Target="../media/image276.png"/><Relationship Id="rId15" Type="http://schemas.openxmlformats.org/officeDocument/2006/relationships/image" Target="../media/image286.png"/><Relationship Id="rId10" Type="http://schemas.openxmlformats.org/officeDocument/2006/relationships/image" Target="../media/image281.png"/><Relationship Id="rId4" Type="http://schemas.openxmlformats.org/officeDocument/2006/relationships/image" Target="../media/image275.png"/><Relationship Id="rId9" Type="http://schemas.openxmlformats.org/officeDocument/2006/relationships/image" Target="../media/image280.png"/><Relationship Id="rId14" Type="http://schemas.openxmlformats.org/officeDocument/2006/relationships/image" Target="../media/image285.png"/></Relationships>
</file>

<file path=ppt/slides/_rels/slide1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5.png"/><Relationship Id="rId3" Type="http://schemas.openxmlformats.org/officeDocument/2006/relationships/image" Target="../media/image290.png"/><Relationship Id="rId7" Type="http://schemas.openxmlformats.org/officeDocument/2006/relationships/image" Target="../media/image294.png"/><Relationship Id="rId2" Type="http://schemas.openxmlformats.org/officeDocument/2006/relationships/image" Target="../media/image28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3.png"/><Relationship Id="rId11" Type="http://schemas.openxmlformats.org/officeDocument/2006/relationships/image" Target="../media/image298.png"/><Relationship Id="rId5" Type="http://schemas.openxmlformats.org/officeDocument/2006/relationships/image" Target="../media/image292.png"/><Relationship Id="rId10" Type="http://schemas.openxmlformats.org/officeDocument/2006/relationships/image" Target="../media/image297.png"/><Relationship Id="rId4" Type="http://schemas.openxmlformats.org/officeDocument/2006/relationships/image" Target="../media/image291.png"/><Relationship Id="rId9" Type="http://schemas.openxmlformats.org/officeDocument/2006/relationships/image" Target="../media/image296.png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29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1.png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3.png"/><Relationship Id="rId2" Type="http://schemas.openxmlformats.org/officeDocument/2006/relationships/image" Target="../media/image30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5.png"/><Relationship Id="rId4" Type="http://schemas.openxmlformats.org/officeDocument/2006/relationships/image" Target="../media/image304.png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6.png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4.png"/><Relationship Id="rId3" Type="http://schemas.openxmlformats.org/officeDocument/2006/relationships/image" Target="../media/image308.png"/><Relationship Id="rId7" Type="http://schemas.openxmlformats.org/officeDocument/2006/relationships/image" Target="../media/image313.png"/><Relationship Id="rId2" Type="http://schemas.openxmlformats.org/officeDocument/2006/relationships/image" Target="../media/image30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2.png"/><Relationship Id="rId5" Type="http://schemas.openxmlformats.org/officeDocument/2006/relationships/image" Target="../media/image311.png"/><Relationship Id="rId4" Type="http://schemas.openxmlformats.org/officeDocument/2006/relationships/image" Target="../media/image309.png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5.png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7.png"/><Relationship Id="rId2" Type="http://schemas.openxmlformats.org/officeDocument/2006/relationships/image" Target="../media/image3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8.png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9.png"/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1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4.png"/><Relationship Id="rId5" Type="http://schemas.openxmlformats.org/officeDocument/2006/relationships/image" Target="../media/image323.png"/><Relationship Id="rId4" Type="http://schemas.openxmlformats.org/officeDocument/2006/relationships/image" Target="../media/image322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6.png"/><Relationship Id="rId2" Type="http://schemas.openxmlformats.org/officeDocument/2006/relationships/image" Target="../media/image3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8.png"/><Relationship Id="rId4" Type="http://schemas.openxmlformats.org/officeDocument/2006/relationships/image" Target="../media/image327.pn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3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1.png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3.png"/><Relationship Id="rId7" Type="http://schemas.openxmlformats.org/officeDocument/2006/relationships/image" Target="../media/image337.png"/><Relationship Id="rId2" Type="http://schemas.openxmlformats.org/officeDocument/2006/relationships/image" Target="../media/image3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6.png"/><Relationship Id="rId5" Type="http://schemas.openxmlformats.org/officeDocument/2006/relationships/image" Target="../media/image335.png"/><Relationship Id="rId4" Type="http://schemas.openxmlformats.org/officeDocument/2006/relationships/image" Target="../media/image334.png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9.png"/><Relationship Id="rId2" Type="http://schemas.openxmlformats.org/officeDocument/2006/relationships/image" Target="../media/image3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0.png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2.png"/><Relationship Id="rId2" Type="http://schemas.openxmlformats.org/officeDocument/2006/relationships/image" Target="../media/image34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3.png"/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7" Type="http://schemas.openxmlformats.org/officeDocument/2006/relationships/image" Target="../media/image21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0.png"/><Relationship Id="rId3" Type="http://schemas.openxmlformats.org/officeDocument/2006/relationships/image" Target="../media/image490.png"/><Relationship Id="rId7" Type="http://schemas.openxmlformats.org/officeDocument/2006/relationships/image" Target="../media/image530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0.png"/><Relationship Id="rId5" Type="http://schemas.openxmlformats.org/officeDocument/2006/relationships/image" Target="../media/image510.png"/><Relationship Id="rId4" Type="http://schemas.openxmlformats.org/officeDocument/2006/relationships/image" Target="../media/image500.png"/><Relationship Id="rId9" Type="http://schemas.openxmlformats.org/officeDocument/2006/relationships/image" Target="../media/image55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0.png"/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0.png"/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0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0.png"/><Relationship Id="rId2" Type="http://schemas.openxmlformats.org/officeDocument/2006/relationships/image" Target="../media/image630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3" Type="http://schemas.openxmlformats.org/officeDocument/2006/relationships/image" Target="../media/image660.png"/><Relationship Id="rId7" Type="http://schemas.openxmlformats.org/officeDocument/2006/relationships/image" Target="../media/image700.png"/><Relationship Id="rId12" Type="http://schemas.openxmlformats.org/officeDocument/2006/relationships/image" Target="../media/image75.png"/><Relationship Id="rId2" Type="http://schemas.openxmlformats.org/officeDocument/2006/relationships/image" Target="../media/image6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0.png"/><Relationship Id="rId11" Type="http://schemas.openxmlformats.org/officeDocument/2006/relationships/image" Target="../media/image74.png"/><Relationship Id="rId5" Type="http://schemas.openxmlformats.org/officeDocument/2006/relationships/image" Target="../media/image680.png"/><Relationship Id="rId10" Type="http://schemas.openxmlformats.org/officeDocument/2006/relationships/image" Target="../media/image73.png"/><Relationship Id="rId4" Type="http://schemas.openxmlformats.org/officeDocument/2006/relationships/image" Target="../media/image670.png"/><Relationship Id="rId9" Type="http://schemas.openxmlformats.org/officeDocument/2006/relationships/image" Target="../media/image72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0.png"/><Relationship Id="rId2" Type="http://schemas.openxmlformats.org/officeDocument/2006/relationships/image" Target="../media/image84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0.png"/><Relationship Id="rId2" Type="http://schemas.openxmlformats.org/officeDocument/2006/relationships/image" Target="../media/image860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90.png"/><Relationship Id="rId7" Type="http://schemas.openxmlformats.org/officeDocument/2006/relationships/image" Target="../media/image93.png"/><Relationship Id="rId12" Type="http://schemas.openxmlformats.org/officeDocument/2006/relationships/image" Target="../media/image98.png"/><Relationship Id="rId2" Type="http://schemas.openxmlformats.org/officeDocument/2006/relationships/image" Target="../media/image8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2.png"/><Relationship Id="rId11" Type="http://schemas.openxmlformats.org/officeDocument/2006/relationships/image" Target="../media/image97.png"/><Relationship Id="rId5" Type="http://schemas.openxmlformats.org/officeDocument/2006/relationships/image" Target="../media/image910.png"/><Relationship Id="rId10" Type="http://schemas.openxmlformats.org/officeDocument/2006/relationships/image" Target="../media/image96.png"/><Relationship Id="rId4" Type="http://schemas.openxmlformats.org/officeDocument/2006/relationships/image" Target="../media/image900.png"/><Relationship Id="rId9" Type="http://schemas.openxmlformats.org/officeDocument/2006/relationships/image" Target="../media/image9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1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4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0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4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4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6.png"/><Relationship Id="rId4" Type="http://schemas.openxmlformats.org/officeDocument/2006/relationships/image" Target="../media/image1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7" Type="http://schemas.openxmlformats.org/officeDocument/2006/relationships/image" Target="../media/image122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1.png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3" Type="http://schemas.openxmlformats.org/officeDocument/2006/relationships/image" Target="../media/image1220.png"/><Relationship Id="rId7" Type="http://schemas.openxmlformats.org/officeDocument/2006/relationships/image" Target="../media/image126.png"/><Relationship Id="rId2" Type="http://schemas.openxmlformats.org/officeDocument/2006/relationships/image" Target="../media/image12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5.png"/><Relationship Id="rId11" Type="http://schemas.openxmlformats.org/officeDocument/2006/relationships/image" Target="../media/image130.png"/><Relationship Id="rId5" Type="http://schemas.openxmlformats.org/officeDocument/2006/relationships/image" Target="../media/image124.png"/><Relationship Id="rId10" Type="http://schemas.openxmlformats.org/officeDocument/2006/relationships/image" Target="../media/image129.png"/><Relationship Id="rId4" Type="http://schemas.openxmlformats.org/officeDocument/2006/relationships/image" Target="../media/image123.png"/><Relationship Id="rId9" Type="http://schemas.openxmlformats.org/officeDocument/2006/relationships/image" Target="../media/image128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4.png"/><Relationship Id="rId4" Type="http://schemas.openxmlformats.org/officeDocument/2006/relationships/image" Target="../media/image133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jp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0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7" Type="http://schemas.openxmlformats.org/officeDocument/2006/relationships/image" Target="../media/image157.png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6.png"/><Relationship Id="rId5" Type="http://schemas.openxmlformats.org/officeDocument/2006/relationships/image" Target="../media/image155.png"/><Relationship Id="rId4" Type="http://schemas.openxmlformats.org/officeDocument/2006/relationships/image" Target="../media/image154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1.pn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png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6.png"/><Relationship Id="rId4" Type="http://schemas.openxmlformats.org/officeDocument/2006/relationships/image" Target="../media/image165.png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png"/><Relationship Id="rId3" Type="http://schemas.openxmlformats.org/officeDocument/2006/relationships/image" Target="../media/image168.png"/><Relationship Id="rId7" Type="http://schemas.openxmlformats.org/officeDocument/2006/relationships/image" Target="../media/image174.png"/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3.png"/><Relationship Id="rId5" Type="http://schemas.openxmlformats.org/officeDocument/2006/relationships/image" Target="../media/image172.png"/><Relationship Id="rId10" Type="http://schemas.openxmlformats.org/officeDocument/2006/relationships/image" Target="../media/image177.png"/><Relationship Id="rId4" Type="http://schemas.openxmlformats.org/officeDocument/2006/relationships/image" Target="../media/image169.png"/><Relationship Id="rId9" Type="http://schemas.openxmlformats.org/officeDocument/2006/relationships/image" Target="../media/image176.png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png"/><Relationship Id="rId3" Type="http://schemas.openxmlformats.org/officeDocument/2006/relationships/image" Target="../media/image179.png"/><Relationship Id="rId7" Type="http://schemas.openxmlformats.org/officeDocument/2006/relationships/image" Target="../media/image183.png"/><Relationship Id="rId2" Type="http://schemas.openxmlformats.org/officeDocument/2006/relationships/image" Target="../media/image17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2.png"/><Relationship Id="rId5" Type="http://schemas.openxmlformats.org/officeDocument/2006/relationships/image" Target="../media/image181.png"/><Relationship Id="rId4" Type="http://schemas.openxmlformats.org/officeDocument/2006/relationships/image" Target="../media/image180.png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png"/><Relationship Id="rId13" Type="http://schemas.openxmlformats.org/officeDocument/2006/relationships/image" Target="../media/image191.png"/><Relationship Id="rId3" Type="http://schemas.openxmlformats.org/officeDocument/2006/relationships/image" Target="../media/image1810.png"/><Relationship Id="rId7" Type="http://schemas.openxmlformats.org/officeDocument/2006/relationships/image" Target="../media/image185.png"/><Relationship Id="rId12" Type="http://schemas.openxmlformats.org/officeDocument/2006/relationships/image" Target="../media/image190.png"/><Relationship Id="rId2" Type="http://schemas.openxmlformats.org/officeDocument/2006/relationships/image" Target="../media/image18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40.png"/><Relationship Id="rId11" Type="http://schemas.openxmlformats.org/officeDocument/2006/relationships/image" Target="../media/image189.png"/><Relationship Id="rId5" Type="http://schemas.openxmlformats.org/officeDocument/2006/relationships/image" Target="../media/image1830.png"/><Relationship Id="rId10" Type="http://schemas.openxmlformats.org/officeDocument/2006/relationships/image" Target="../media/image188.png"/><Relationship Id="rId4" Type="http://schemas.openxmlformats.org/officeDocument/2006/relationships/image" Target="../media/image1820.png"/><Relationship Id="rId9" Type="http://schemas.openxmlformats.org/officeDocument/2006/relationships/image" Target="../media/image187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3.png"/><Relationship Id="rId7" Type="http://schemas.openxmlformats.org/officeDocument/2006/relationships/image" Target="../media/image197.png"/><Relationship Id="rId2" Type="http://schemas.openxmlformats.org/officeDocument/2006/relationships/image" Target="../media/image19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6.png"/><Relationship Id="rId5" Type="http://schemas.openxmlformats.org/officeDocument/2006/relationships/image" Target="../media/image195.png"/><Relationship Id="rId4" Type="http://schemas.openxmlformats.org/officeDocument/2006/relationships/image" Target="../media/image194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9.png"/><Relationship Id="rId7" Type="http://schemas.openxmlformats.org/officeDocument/2006/relationships/image" Target="../media/image203.png"/><Relationship Id="rId2" Type="http://schemas.openxmlformats.org/officeDocument/2006/relationships/image" Target="../media/image19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2.png"/><Relationship Id="rId5" Type="http://schemas.openxmlformats.org/officeDocument/2006/relationships/image" Target="../media/image201.png"/><Relationship Id="rId4" Type="http://schemas.openxmlformats.org/officeDocument/2006/relationships/image" Target="../media/image2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3563888" y="2780928"/>
            <a:ext cx="1065792" cy="653835"/>
            <a:chOff x="4125688" y="5516732"/>
            <a:chExt cx="1065792" cy="653835"/>
          </a:xfrm>
        </p:grpSpPr>
        <p:sp>
          <p:nvSpPr>
            <p:cNvPr id="3" name="Bogen 2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Freihandform 3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5" name="Gewinkelte Verbindung 4"/>
          <p:cNvCxnSpPr/>
          <p:nvPr/>
        </p:nvCxnSpPr>
        <p:spPr>
          <a:xfrm>
            <a:off x="1403648" y="1695487"/>
            <a:ext cx="6264696" cy="3893753"/>
          </a:xfrm>
          <a:prstGeom prst="bentConnector3">
            <a:avLst>
              <a:gd name="adj1" fmla="val 420"/>
            </a:avLst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7452320" y="4755086"/>
            <a:ext cx="432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latin typeface="Lucida Sans Unicode"/>
                <a:cs typeface="Lucida Sans Unicode"/>
              </a:rPr>
              <a:t>ℝ</a:t>
            </a:r>
            <a:endParaRPr lang="de-DE" sz="4000" dirty="0"/>
          </a:p>
        </p:txBody>
      </p:sp>
      <p:sp>
        <p:nvSpPr>
          <p:cNvPr id="7" name="Textfeld 6"/>
          <p:cNvSpPr txBox="1"/>
          <p:nvPr/>
        </p:nvSpPr>
        <p:spPr>
          <a:xfrm>
            <a:off x="7776000" y="4585155"/>
            <a:ext cx="9361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latin typeface="Lucida Sans Unicode"/>
                <a:cs typeface="Lucida Sans Unicode"/>
              </a:rPr>
              <a:t>ⁿ</a:t>
            </a:r>
            <a:endParaRPr lang="de-DE" sz="4000" dirty="0"/>
          </a:p>
          <a:p>
            <a:endParaRPr lang="de-DE" sz="4000" dirty="0"/>
          </a:p>
        </p:txBody>
      </p:sp>
      <p:grpSp>
        <p:nvGrpSpPr>
          <p:cNvPr id="15" name="Gruppieren 14"/>
          <p:cNvGrpSpPr/>
          <p:nvPr/>
        </p:nvGrpSpPr>
        <p:grpSpPr>
          <a:xfrm>
            <a:off x="5442541" y="798210"/>
            <a:ext cx="2318568" cy="2304256"/>
            <a:chOff x="2829496" y="332656"/>
            <a:chExt cx="2318568" cy="2304256"/>
          </a:xfrm>
        </p:grpSpPr>
        <p:sp>
          <p:nvSpPr>
            <p:cNvPr id="12" name="Ellipse 11"/>
            <p:cNvSpPr/>
            <p:nvPr/>
          </p:nvSpPr>
          <p:spPr>
            <a:xfrm>
              <a:off x="2843808" y="332656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Bogen 12"/>
            <p:cNvSpPr/>
            <p:nvPr/>
          </p:nvSpPr>
          <p:spPr>
            <a:xfrm rot="10800000">
              <a:off x="2843807" y="1035153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14" name="Bogen 13"/>
            <p:cNvSpPr/>
            <p:nvPr/>
          </p:nvSpPr>
          <p:spPr>
            <a:xfrm>
              <a:off x="2829496" y="1150481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80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/>
        </p:nvGrpSpPr>
        <p:grpSpPr>
          <a:xfrm>
            <a:off x="755576" y="404664"/>
            <a:ext cx="4320480" cy="2624382"/>
            <a:chOff x="755576" y="404664"/>
            <a:chExt cx="4320480" cy="2624382"/>
          </a:xfrm>
        </p:grpSpPr>
        <p:sp>
          <p:nvSpPr>
            <p:cNvPr id="2" name="Ellipse 1"/>
            <p:cNvSpPr/>
            <p:nvPr/>
          </p:nvSpPr>
          <p:spPr>
            <a:xfrm>
              <a:off x="755576" y="404664"/>
              <a:ext cx="2592288" cy="2592288"/>
            </a:xfrm>
            <a:prstGeom prst="ellipse">
              <a:avLst/>
            </a:prstGeom>
            <a:solidFill>
              <a:srgbClr val="FF0000">
                <a:alpha val="36000"/>
              </a:srgbClr>
            </a:solidFill>
            <a:ln w="508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Ellipse 2"/>
            <p:cNvSpPr/>
            <p:nvPr/>
          </p:nvSpPr>
          <p:spPr>
            <a:xfrm>
              <a:off x="2483768" y="436758"/>
              <a:ext cx="2592288" cy="2592288"/>
            </a:xfrm>
            <a:prstGeom prst="ellipse">
              <a:avLst/>
            </a:prstGeom>
            <a:solidFill>
              <a:srgbClr val="00B050">
                <a:alpha val="36000"/>
              </a:srgbClr>
            </a:solidFill>
            <a:ln w="50800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Freihandform 3"/>
            <p:cNvSpPr/>
            <p:nvPr/>
          </p:nvSpPr>
          <p:spPr>
            <a:xfrm>
              <a:off x="2468961" y="756518"/>
              <a:ext cx="871602" cy="1959873"/>
            </a:xfrm>
            <a:custGeom>
              <a:avLst/>
              <a:gdLst>
                <a:gd name="connsiteX0" fmla="*/ 450214 w 900498"/>
                <a:gd name="connsiteY0" fmla="*/ 0 h 1959428"/>
                <a:gd name="connsiteX1" fmla="*/ 271 w 900498"/>
                <a:gd name="connsiteY1" fmla="*/ 943428 h 1959428"/>
                <a:gd name="connsiteX2" fmla="*/ 392157 w 900498"/>
                <a:gd name="connsiteY2" fmla="*/ 1959428 h 1959428"/>
                <a:gd name="connsiteX3" fmla="*/ 900157 w 900498"/>
                <a:gd name="connsiteY3" fmla="*/ 943428 h 1959428"/>
                <a:gd name="connsiteX4" fmla="*/ 450214 w 900498"/>
                <a:gd name="connsiteY4" fmla="*/ 0 h 1959428"/>
                <a:gd name="connsiteX0" fmla="*/ 450006 w 900005"/>
                <a:gd name="connsiteY0" fmla="*/ 0 h 1973942"/>
                <a:gd name="connsiteX1" fmla="*/ 63 w 900005"/>
                <a:gd name="connsiteY1" fmla="*/ 943428 h 1973942"/>
                <a:gd name="connsiteX2" fmla="*/ 420978 w 900005"/>
                <a:gd name="connsiteY2" fmla="*/ 1973942 h 1973942"/>
                <a:gd name="connsiteX3" fmla="*/ 899949 w 900005"/>
                <a:gd name="connsiteY3" fmla="*/ 943428 h 1973942"/>
                <a:gd name="connsiteX4" fmla="*/ 450006 w 900005"/>
                <a:gd name="connsiteY4" fmla="*/ 0 h 1973942"/>
                <a:gd name="connsiteX0" fmla="*/ 450006 w 900005"/>
                <a:gd name="connsiteY0" fmla="*/ 0 h 1974159"/>
                <a:gd name="connsiteX1" fmla="*/ 63 w 900005"/>
                <a:gd name="connsiteY1" fmla="*/ 943428 h 1974159"/>
                <a:gd name="connsiteX2" fmla="*/ 420978 w 900005"/>
                <a:gd name="connsiteY2" fmla="*/ 1973942 h 1974159"/>
                <a:gd name="connsiteX3" fmla="*/ 899949 w 900005"/>
                <a:gd name="connsiteY3" fmla="*/ 943428 h 1974159"/>
                <a:gd name="connsiteX4" fmla="*/ 450006 w 900005"/>
                <a:gd name="connsiteY4" fmla="*/ 0 h 1974159"/>
                <a:gd name="connsiteX0" fmla="*/ 449984 w 899983"/>
                <a:gd name="connsiteY0" fmla="*/ 0 h 1974159"/>
                <a:gd name="connsiteX1" fmla="*/ 41 w 899983"/>
                <a:gd name="connsiteY1" fmla="*/ 943428 h 1974159"/>
                <a:gd name="connsiteX2" fmla="*/ 420956 w 899983"/>
                <a:gd name="connsiteY2" fmla="*/ 1973942 h 1974159"/>
                <a:gd name="connsiteX3" fmla="*/ 899927 w 899983"/>
                <a:gd name="connsiteY3" fmla="*/ 943428 h 1974159"/>
                <a:gd name="connsiteX4" fmla="*/ 449984 w 899983"/>
                <a:gd name="connsiteY4" fmla="*/ 0 h 1974159"/>
                <a:gd name="connsiteX0" fmla="*/ 449984 w 899967"/>
                <a:gd name="connsiteY0" fmla="*/ 246 h 1974405"/>
                <a:gd name="connsiteX1" fmla="*/ 41 w 899967"/>
                <a:gd name="connsiteY1" fmla="*/ 943674 h 1974405"/>
                <a:gd name="connsiteX2" fmla="*/ 420956 w 899967"/>
                <a:gd name="connsiteY2" fmla="*/ 1974188 h 1974405"/>
                <a:gd name="connsiteX3" fmla="*/ 899927 w 899967"/>
                <a:gd name="connsiteY3" fmla="*/ 943674 h 1974405"/>
                <a:gd name="connsiteX4" fmla="*/ 449984 w 899967"/>
                <a:gd name="connsiteY4" fmla="*/ 246 h 1974405"/>
                <a:gd name="connsiteX0" fmla="*/ 450549 w 900532"/>
                <a:gd name="connsiteY0" fmla="*/ 246 h 1974405"/>
                <a:gd name="connsiteX1" fmla="*/ 606 w 900532"/>
                <a:gd name="connsiteY1" fmla="*/ 943674 h 1974405"/>
                <a:gd name="connsiteX2" fmla="*/ 421521 w 900532"/>
                <a:gd name="connsiteY2" fmla="*/ 1974188 h 1974405"/>
                <a:gd name="connsiteX3" fmla="*/ 900492 w 900532"/>
                <a:gd name="connsiteY3" fmla="*/ 943674 h 1974405"/>
                <a:gd name="connsiteX4" fmla="*/ 450549 w 900532"/>
                <a:gd name="connsiteY4" fmla="*/ 246 h 1974405"/>
                <a:gd name="connsiteX0" fmla="*/ 450549 w 901345"/>
                <a:gd name="connsiteY0" fmla="*/ 509 h 1974849"/>
                <a:gd name="connsiteX1" fmla="*/ 606 w 901345"/>
                <a:gd name="connsiteY1" fmla="*/ 943937 h 1974849"/>
                <a:gd name="connsiteX2" fmla="*/ 421521 w 901345"/>
                <a:gd name="connsiteY2" fmla="*/ 1974451 h 1974849"/>
                <a:gd name="connsiteX3" fmla="*/ 900492 w 901345"/>
                <a:gd name="connsiteY3" fmla="*/ 943937 h 1974849"/>
                <a:gd name="connsiteX4" fmla="*/ 450549 w 901345"/>
                <a:gd name="connsiteY4" fmla="*/ 509 h 1974849"/>
                <a:gd name="connsiteX0" fmla="*/ 450549 w 857880"/>
                <a:gd name="connsiteY0" fmla="*/ 17 h 1974343"/>
                <a:gd name="connsiteX1" fmla="*/ 606 w 857880"/>
                <a:gd name="connsiteY1" fmla="*/ 943445 h 1974343"/>
                <a:gd name="connsiteX2" fmla="*/ 421521 w 857880"/>
                <a:gd name="connsiteY2" fmla="*/ 1973959 h 1974343"/>
                <a:gd name="connsiteX3" fmla="*/ 856949 w 857880"/>
                <a:gd name="connsiteY3" fmla="*/ 928931 h 1974343"/>
                <a:gd name="connsiteX4" fmla="*/ 450549 w 857880"/>
                <a:gd name="connsiteY4" fmla="*/ 17 h 1974343"/>
                <a:gd name="connsiteX0" fmla="*/ 450549 w 863276"/>
                <a:gd name="connsiteY0" fmla="*/ 17 h 1974343"/>
                <a:gd name="connsiteX1" fmla="*/ 606 w 863276"/>
                <a:gd name="connsiteY1" fmla="*/ 943445 h 1974343"/>
                <a:gd name="connsiteX2" fmla="*/ 421521 w 863276"/>
                <a:gd name="connsiteY2" fmla="*/ 1973959 h 1974343"/>
                <a:gd name="connsiteX3" fmla="*/ 856949 w 863276"/>
                <a:gd name="connsiteY3" fmla="*/ 928931 h 1974343"/>
                <a:gd name="connsiteX4" fmla="*/ 450549 w 863276"/>
                <a:gd name="connsiteY4" fmla="*/ 17 h 1974343"/>
                <a:gd name="connsiteX0" fmla="*/ 479130 w 856779"/>
                <a:gd name="connsiteY0" fmla="*/ 8 h 1959648"/>
                <a:gd name="connsiteX1" fmla="*/ 158 w 856779"/>
                <a:gd name="connsiteY1" fmla="*/ 928922 h 1959648"/>
                <a:gd name="connsiteX2" fmla="*/ 421073 w 856779"/>
                <a:gd name="connsiteY2" fmla="*/ 1959436 h 1959648"/>
                <a:gd name="connsiteX3" fmla="*/ 856501 w 856779"/>
                <a:gd name="connsiteY3" fmla="*/ 914408 h 1959648"/>
                <a:gd name="connsiteX4" fmla="*/ 479130 w 856779"/>
                <a:gd name="connsiteY4" fmla="*/ 8 h 1959648"/>
                <a:gd name="connsiteX0" fmla="*/ 479130 w 858266"/>
                <a:gd name="connsiteY0" fmla="*/ 21 h 1959893"/>
                <a:gd name="connsiteX1" fmla="*/ 158 w 858266"/>
                <a:gd name="connsiteY1" fmla="*/ 928935 h 1959893"/>
                <a:gd name="connsiteX2" fmla="*/ 421073 w 858266"/>
                <a:gd name="connsiteY2" fmla="*/ 1959449 h 1959893"/>
                <a:gd name="connsiteX3" fmla="*/ 856501 w 858266"/>
                <a:gd name="connsiteY3" fmla="*/ 914421 h 1959893"/>
                <a:gd name="connsiteX4" fmla="*/ 479130 w 858266"/>
                <a:gd name="connsiteY4" fmla="*/ 21 h 1959893"/>
                <a:gd name="connsiteX0" fmla="*/ 479130 w 858266"/>
                <a:gd name="connsiteY0" fmla="*/ 21 h 1959893"/>
                <a:gd name="connsiteX1" fmla="*/ 158 w 858266"/>
                <a:gd name="connsiteY1" fmla="*/ 928935 h 1959893"/>
                <a:gd name="connsiteX2" fmla="*/ 421073 w 858266"/>
                <a:gd name="connsiteY2" fmla="*/ 1959449 h 1959893"/>
                <a:gd name="connsiteX3" fmla="*/ 856501 w 858266"/>
                <a:gd name="connsiteY3" fmla="*/ 914421 h 1959893"/>
                <a:gd name="connsiteX4" fmla="*/ 479130 w 858266"/>
                <a:gd name="connsiteY4" fmla="*/ 21 h 1959893"/>
                <a:gd name="connsiteX0" fmla="*/ 479130 w 872729"/>
                <a:gd name="connsiteY0" fmla="*/ 28 h 1959960"/>
                <a:gd name="connsiteX1" fmla="*/ 158 w 872729"/>
                <a:gd name="connsiteY1" fmla="*/ 928942 h 1959960"/>
                <a:gd name="connsiteX2" fmla="*/ 421073 w 872729"/>
                <a:gd name="connsiteY2" fmla="*/ 1959456 h 1959960"/>
                <a:gd name="connsiteX3" fmla="*/ 871015 w 872729"/>
                <a:gd name="connsiteY3" fmla="*/ 957971 h 1959960"/>
                <a:gd name="connsiteX4" fmla="*/ 479130 w 872729"/>
                <a:gd name="connsiteY4" fmla="*/ 28 h 1959960"/>
                <a:gd name="connsiteX0" fmla="*/ 479130 w 874352"/>
                <a:gd name="connsiteY0" fmla="*/ 28 h 1959696"/>
                <a:gd name="connsiteX1" fmla="*/ 158 w 874352"/>
                <a:gd name="connsiteY1" fmla="*/ 928942 h 1959696"/>
                <a:gd name="connsiteX2" fmla="*/ 421073 w 874352"/>
                <a:gd name="connsiteY2" fmla="*/ 1959456 h 1959696"/>
                <a:gd name="connsiteX3" fmla="*/ 871015 w 874352"/>
                <a:gd name="connsiteY3" fmla="*/ 957971 h 1959696"/>
                <a:gd name="connsiteX4" fmla="*/ 479130 w 874352"/>
                <a:gd name="connsiteY4" fmla="*/ 28 h 1959696"/>
                <a:gd name="connsiteX0" fmla="*/ 487907 w 883129"/>
                <a:gd name="connsiteY0" fmla="*/ 54 h 1959722"/>
                <a:gd name="connsiteX1" fmla="*/ 8935 w 883129"/>
                <a:gd name="connsiteY1" fmla="*/ 928968 h 1959722"/>
                <a:gd name="connsiteX2" fmla="*/ 429850 w 883129"/>
                <a:gd name="connsiteY2" fmla="*/ 1959482 h 1959722"/>
                <a:gd name="connsiteX3" fmla="*/ 879792 w 883129"/>
                <a:gd name="connsiteY3" fmla="*/ 957997 h 1959722"/>
                <a:gd name="connsiteX4" fmla="*/ 487907 w 883129"/>
                <a:gd name="connsiteY4" fmla="*/ 54 h 1959722"/>
                <a:gd name="connsiteX0" fmla="*/ 487907 w 883129"/>
                <a:gd name="connsiteY0" fmla="*/ 54 h 1959722"/>
                <a:gd name="connsiteX1" fmla="*/ 8935 w 883129"/>
                <a:gd name="connsiteY1" fmla="*/ 928968 h 1959722"/>
                <a:gd name="connsiteX2" fmla="*/ 429850 w 883129"/>
                <a:gd name="connsiteY2" fmla="*/ 1959482 h 1959722"/>
                <a:gd name="connsiteX3" fmla="*/ 879792 w 883129"/>
                <a:gd name="connsiteY3" fmla="*/ 957997 h 1959722"/>
                <a:gd name="connsiteX4" fmla="*/ 487907 w 883129"/>
                <a:gd name="connsiteY4" fmla="*/ 54 h 1959722"/>
                <a:gd name="connsiteX0" fmla="*/ 487907 w 880842"/>
                <a:gd name="connsiteY0" fmla="*/ 54 h 1959878"/>
                <a:gd name="connsiteX1" fmla="*/ 8935 w 880842"/>
                <a:gd name="connsiteY1" fmla="*/ 928968 h 1959878"/>
                <a:gd name="connsiteX2" fmla="*/ 429850 w 880842"/>
                <a:gd name="connsiteY2" fmla="*/ 1959482 h 1959878"/>
                <a:gd name="connsiteX3" fmla="*/ 879792 w 880842"/>
                <a:gd name="connsiteY3" fmla="*/ 957997 h 1959878"/>
                <a:gd name="connsiteX4" fmla="*/ 487907 w 880842"/>
                <a:gd name="connsiteY4" fmla="*/ 54 h 1959878"/>
                <a:gd name="connsiteX0" fmla="*/ 479010 w 871945"/>
                <a:gd name="connsiteY0" fmla="*/ 57 h 1959881"/>
                <a:gd name="connsiteX1" fmla="*/ 38 w 871945"/>
                <a:gd name="connsiteY1" fmla="*/ 928971 h 1959881"/>
                <a:gd name="connsiteX2" fmla="*/ 420953 w 871945"/>
                <a:gd name="connsiteY2" fmla="*/ 1959485 h 1959881"/>
                <a:gd name="connsiteX3" fmla="*/ 870895 w 871945"/>
                <a:gd name="connsiteY3" fmla="*/ 958000 h 1959881"/>
                <a:gd name="connsiteX4" fmla="*/ 479010 w 871945"/>
                <a:gd name="connsiteY4" fmla="*/ 57 h 1959881"/>
                <a:gd name="connsiteX0" fmla="*/ 479010 w 871483"/>
                <a:gd name="connsiteY0" fmla="*/ 57 h 1959881"/>
                <a:gd name="connsiteX1" fmla="*/ 38 w 871483"/>
                <a:gd name="connsiteY1" fmla="*/ 928971 h 1959881"/>
                <a:gd name="connsiteX2" fmla="*/ 420953 w 871483"/>
                <a:gd name="connsiteY2" fmla="*/ 1959485 h 1959881"/>
                <a:gd name="connsiteX3" fmla="*/ 870895 w 871483"/>
                <a:gd name="connsiteY3" fmla="*/ 958000 h 1959881"/>
                <a:gd name="connsiteX4" fmla="*/ 479010 w 871483"/>
                <a:gd name="connsiteY4" fmla="*/ 57 h 1959881"/>
                <a:gd name="connsiteX0" fmla="*/ 479129 w 871602"/>
                <a:gd name="connsiteY0" fmla="*/ 49 h 1959873"/>
                <a:gd name="connsiteX1" fmla="*/ 157 w 871602"/>
                <a:gd name="connsiteY1" fmla="*/ 928963 h 1959873"/>
                <a:gd name="connsiteX2" fmla="*/ 421072 w 871602"/>
                <a:gd name="connsiteY2" fmla="*/ 1959477 h 1959873"/>
                <a:gd name="connsiteX3" fmla="*/ 871014 w 871602"/>
                <a:gd name="connsiteY3" fmla="*/ 957992 h 1959873"/>
                <a:gd name="connsiteX4" fmla="*/ 479129 w 871602"/>
                <a:gd name="connsiteY4" fmla="*/ 49 h 1959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1602" h="1959873">
                  <a:moveTo>
                    <a:pt x="479129" y="49"/>
                  </a:moveTo>
                  <a:cubicBezTo>
                    <a:pt x="464614" y="-4789"/>
                    <a:pt x="9833" y="355651"/>
                    <a:pt x="157" y="928963"/>
                  </a:cubicBezTo>
                  <a:cubicBezTo>
                    <a:pt x="-9519" y="1502275"/>
                    <a:pt x="430748" y="1959477"/>
                    <a:pt x="421072" y="1959477"/>
                  </a:cubicBezTo>
                  <a:cubicBezTo>
                    <a:pt x="425910" y="1973991"/>
                    <a:pt x="890367" y="1589363"/>
                    <a:pt x="871014" y="957992"/>
                  </a:cubicBezTo>
                  <a:cubicBezTo>
                    <a:pt x="851661" y="326621"/>
                    <a:pt x="493644" y="4887"/>
                    <a:pt x="479129" y="49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35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" name="Gruppieren 9"/>
          <p:cNvGrpSpPr/>
          <p:nvPr/>
        </p:nvGrpSpPr>
        <p:grpSpPr>
          <a:xfrm rot="5400000">
            <a:off x="3394658" y="3182792"/>
            <a:ext cx="2664296" cy="3520921"/>
            <a:chOff x="5076056" y="2716391"/>
            <a:chExt cx="2664296" cy="3520921"/>
          </a:xfrm>
        </p:grpSpPr>
        <p:sp>
          <p:nvSpPr>
            <p:cNvPr id="6" name="Rechteck 5"/>
            <p:cNvSpPr/>
            <p:nvPr/>
          </p:nvSpPr>
          <p:spPr>
            <a:xfrm>
              <a:off x="5580112" y="2716391"/>
              <a:ext cx="2160240" cy="2160240"/>
            </a:xfrm>
            <a:prstGeom prst="rect">
              <a:avLst/>
            </a:prstGeom>
            <a:solidFill>
              <a:srgbClr val="00B050">
                <a:alpha val="36000"/>
              </a:srgbClr>
            </a:solidFill>
            <a:ln w="50800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/>
            <p:cNvSpPr/>
            <p:nvPr/>
          </p:nvSpPr>
          <p:spPr>
            <a:xfrm>
              <a:off x="5076056" y="3933056"/>
              <a:ext cx="2304256" cy="2304256"/>
            </a:xfrm>
            <a:prstGeom prst="rect">
              <a:avLst/>
            </a:prstGeom>
            <a:solidFill>
              <a:srgbClr val="FF0000">
                <a:alpha val="36000"/>
              </a:srgbClr>
            </a:solidFill>
            <a:ln w="508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/>
            <p:cNvSpPr/>
            <p:nvPr/>
          </p:nvSpPr>
          <p:spPr>
            <a:xfrm>
              <a:off x="5580112" y="3933056"/>
              <a:ext cx="1800200" cy="9435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870625" y="708804"/>
            <a:ext cx="2411492" cy="2992321"/>
          </a:xfrm>
          <a:custGeom>
            <a:avLst/>
            <a:gdLst>
              <a:gd name="connsiteX0" fmla="*/ 1959661 w 2411492"/>
              <a:gd name="connsiteY0" fmla="*/ 1889253 h 2992321"/>
              <a:gd name="connsiteX1" fmla="*/ 2409604 w 2411492"/>
              <a:gd name="connsiteY1" fmla="*/ 873253 h 2992321"/>
              <a:gd name="connsiteX2" fmla="*/ 2075775 w 2411492"/>
              <a:gd name="connsiteY2" fmla="*/ 74967 h 2992321"/>
              <a:gd name="connsiteX3" fmla="*/ 1074289 w 2411492"/>
              <a:gd name="connsiteY3" fmla="*/ 74967 h 2992321"/>
              <a:gd name="connsiteX4" fmla="*/ 522746 w 2411492"/>
              <a:gd name="connsiteY4" fmla="*/ 437825 h 2992321"/>
              <a:gd name="connsiteX5" fmla="*/ 537261 w 2411492"/>
              <a:gd name="connsiteY5" fmla="*/ 1236110 h 2992321"/>
              <a:gd name="connsiteX6" fmla="*/ 1016232 w 2411492"/>
              <a:gd name="connsiteY6" fmla="*/ 1221596 h 2992321"/>
              <a:gd name="connsiteX7" fmla="*/ 1175889 w 2411492"/>
              <a:gd name="connsiteY7" fmla="*/ 844225 h 2992321"/>
              <a:gd name="connsiteX8" fmla="*/ 1088804 w 2411492"/>
              <a:gd name="connsiteY8" fmla="*/ 626510 h 2992321"/>
              <a:gd name="connsiteX9" fmla="*/ 725946 w 2411492"/>
              <a:gd name="connsiteY9" fmla="*/ 568453 h 2992321"/>
              <a:gd name="connsiteX10" fmla="*/ 188918 w 2411492"/>
              <a:gd name="connsiteY10" fmla="*/ 974853 h 2992321"/>
              <a:gd name="connsiteX11" fmla="*/ 14746 w 2411492"/>
              <a:gd name="connsiteY11" fmla="*/ 1729596 h 2992321"/>
              <a:gd name="connsiteX12" fmla="*/ 116346 w 2411492"/>
              <a:gd name="connsiteY12" fmla="*/ 2745596 h 2992321"/>
              <a:gd name="connsiteX13" fmla="*/ 958175 w 2411492"/>
              <a:gd name="connsiteY13" fmla="*/ 2934282 h 2992321"/>
              <a:gd name="connsiteX14" fmla="*/ 1959661 w 2411492"/>
              <a:gd name="connsiteY14" fmla="*/ 1889253 h 2992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411492" h="2992321">
                <a:moveTo>
                  <a:pt x="1959661" y="1889253"/>
                </a:moveTo>
                <a:cubicBezTo>
                  <a:pt x="2201566" y="1545748"/>
                  <a:pt x="2390252" y="1175634"/>
                  <a:pt x="2409604" y="873253"/>
                </a:cubicBezTo>
                <a:cubicBezTo>
                  <a:pt x="2428956" y="570872"/>
                  <a:pt x="2298328" y="208015"/>
                  <a:pt x="2075775" y="74967"/>
                </a:cubicBezTo>
                <a:cubicBezTo>
                  <a:pt x="1853222" y="-58081"/>
                  <a:pt x="1333127" y="14491"/>
                  <a:pt x="1074289" y="74967"/>
                </a:cubicBezTo>
                <a:cubicBezTo>
                  <a:pt x="815451" y="135443"/>
                  <a:pt x="612251" y="244301"/>
                  <a:pt x="522746" y="437825"/>
                </a:cubicBezTo>
                <a:cubicBezTo>
                  <a:pt x="433241" y="631349"/>
                  <a:pt x="455013" y="1105482"/>
                  <a:pt x="537261" y="1236110"/>
                </a:cubicBezTo>
                <a:cubicBezTo>
                  <a:pt x="619509" y="1366738"/>
                  <a:pt x="909794" y="1286910"/>
                  <a:pt x="1016232" y="1221596"/>
                </a:cubicBezTo>
                <a:cubicBezTo>
                  <a:pt x="1122670" y="1156282"/>
                  <a:pt x="1163794" y="943406"/>
                  <a:pt x="1175889" y="844225"/>
                </a:cubicBezTo>
                <a:cubicBezTo>
                  <a:pt x="1187984" y="745044"/>
                  <a:pt x="1163794" y="672472"/>
                  <a:pt x="1088804" y="626510"/>
                </a:cubicBezTo>
                <a:cubicBezTo>
                  <a:pt x="1013814" y="580548"/>
                  <a:pt x="875927" y="510396"/>
                  <a:pt x="725946" y="568453"/>
                </a:cubicBezTo>
                <a:cubicBezTo>
                  <a:pt x="575965" y="626510"/>
                  <a:pt x="307451" y="781329"/>
                  <a:pt x="188918" y="974853"/>
                </a:cubicBezTo>
                <a:cubicBezTo>
                  <a:pt x="70385" y="1168377"/>
                  <a:pt x="26841" y="1434472"/>
                  <a:pt x="14746" y="1729596"/>
                </a:cubicBezTo>
                <a:cubicBezTo>
                  <a:pt x="2651" y="2024720"/>
                  <a:pt x="-40892" y="2544815"/>
                  <a:pt x="116346" y="2745596"/>
                </a:cubicBezTo>
                <a:cubicBezTo>
                  <a:pt x="273584" y="2946377"/>
                  <a:pt x="650956" y="3072168"/>
                  <a:pt x="958175" y="2934282"/>
                </a:cubicBezTo>
                <a:cubicBezTo>
                  <a:pt x="1265394" y="2796396"/>
                  <a:pt x="1717756" y="2232758"/>
                  <a:pt x="1959661" y="1889253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/>
          <p:cNvSpPr/>
          <p:nvPr/>
        </p:nvSpPr>
        <p:spPr>
          <a:xfrm>
            <a:off x="1187624" y="3552189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1057150" y="3701125"/>
                <a:ext cx="5502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latin typeface="Cambria Math"/>
                          <a:ea typeface="Cambria Math"/>
                        </a:rPr>
                        <m:t>𝝅</m:t>
                      </m:r>
                      <m:d>
                        <m:dPr>
                          <m:ctrlPr>
                            <a:rPr lang="de-DE" b="1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de-DE" b="1" i="1" smtClean="0"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150" y="3701125"/>
                <a:ext cx="550273" cy="369332"/>
              </a:xfrm>
              <a:prstGeom prst="rect">
                <a:avLst/>
              </a:prstGeom>
              <a:blipFill rotWithShape="1">
                <a:blip r:embed="rId2"/>
                <a:stretch>
                  <a:fillRect r="-109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Gerade Verbindung 4"/>
          <p:cNvCxnSpPr/>
          <p:nvPr/>
        </p:nvCxnSpPr>
        <p:spPr>
          <a:xfrm flipH="1">
            <a:off x="2076371" y="1340768"/>
            <a:ext cx="1001659" cy="2018696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/>
        </p:nvCxnSpPr>
        <p:spPr>
          <a:xfrm flipH="1">
            <a:off x="1619672" y="908720"/>
            <a:ext cx="1361700" cy="2717937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 flipH="1">
            <a:off x="1353134" y="812233"/>
            <a:ext cx="1361700" cy="2717937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 flipH="1">
            <a:off x="971600" y="2170003"/>
            <a:ext cx="514804" cy="898957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 flipH="1">
            <a:off x="2033984" y="812233"/>
            <a:ext cx="341202" cy="679485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 flipH="1">
            <a:off x="1182533" y="2010373"/>
            <a:ext cx="607740" cy="1349091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 flipH="1">
            <a:off x="838330" y="1755485"/>
            <a:ext cx="514804" cy="898957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 flipH="1">
            <a:off x="1863383" y="812233"/>
            <a:ext cx="170601" cy="339742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/>
              <p:cNvSpPr txBox="1"/>
              <p:nvPr/>
            </p:nvSpPr>
            <p:spPr>
              <a:xfrm>
                <a:off x="2800616" y="2619481"/>
                <a:ext cx="3615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dirty="0" smtClean="0">
                          <a:latin typeface="Cambria Math"/>
                        </a:rPr>
                        <m:t>𝑿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0616" y="2619481"/>
                <a:ext cx="361511" cy="584775"/>
              </a:xfrm>
              <a:prstGeom prst="rect">
                <a:avLst/>
              </a:prstGeom>
              <a:blipFill rotWithShape="1">
                <a:blip r:embed="rId3"/>
                <a:stretch>
                  <a:fillRect r="-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/>
              <p:cNvSpPr txBox="1"/>
              <p:nvPr/>
            </p:nvSpPr>
            <p:spPr>
              <a:xfrm>
                <a:off x="3481310" y="1386153"/>
                <a:ext cx="7920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latin typeface="Cambria Math"/>
                          <a:ea typeface="Cambria Math"/>
                        </a:rPr>
                        <m:t>𝝅</m:t>
                      </m:r>
                      <m:r>
                        <a:rPr lang="de-DE" b="1" i="1" smtClean="0">
                          <a:latin typeface="Cambria Math"/>
                          <a:ea typeface="Cambria Math"/>
                        </a:rPr>
                        <m:t>∘</m:t>
                      </m:r>
                      <m:r>
                        <a:rPr lang="de-DE" b="1" i="1" smtClean="0">
                          <a:latin typeface="Cambria Math"/>
                          <a:ea typeface="Cambria Math"/>
                        </a:rPr>
                        <m:t>𝒘</m:t>
                      </m:r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1310" y="1386153"/>
                <a:ext cx="79208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Freihandform 25"/>
          <p:cNvSpPr/>
          <p:nvPr/>
        </p:nvSpPr>
        <p:spPr>
          <a:xfrm>
            <a:off x="4716016" y="1386153"/>
            <a:ext cx="3681289" cy="4180369"/>
          </a:xfrm>
          <a:custGeom>
            <a:avLst/>
            <a:gdLst>
              <a:gd name="connsiteX0" fmla="*/ 1981447 w 3681289"/>
              <a:gd name="connsiteY0" fmla="*/ 220803 h 4180369"/>
              <a:gd name="connsiteX1" fmla="*/ 1313790 w 3681289"/>
              <a:gd name="connsiteY1" fmla="*/ 2717261 h 4180369"/>
              <a:gd name="connsiteX2" fmla="*/ 1125104 w 3681289"/>
              <a:gd name="connsiteY2" fmla="*/ 3544575 h 4180369"/>
              <a:gd name="connsiteX3" fmla="*/ 1139618 w 3681289"/>
              <a:gd name="connsiteY3" fmla="*/ 3805832 h 4180369"/>
              <a:gd name="connsiteX4" fmla="*/ 1299275 w 3681289"/>
              <a:gd name="connsiteY4" fmla="*/ 4154175 h 4180369"/>
              <a:gd name="connsiteX5" fmla="*/ 2054018 w 3681289"/>
              <a:gd name="connsiteY5" fmla="*/ 4038061 h 4180369"/>
              <a:gd name="connsiteX6" fmla="*/ 2532990 w 3681289"/>
              <a:gd name="connsiteY6" fmla="*/ 3109146 h 4180369"/>
              <a:gd name="connsiteX7" fmla="*/ 892875 w 3681289"/>
              <a:gd name="connsiteY7" fmla="*/ 2339889 h 4180369"/>
              <a:gd name="connsiteX8" fmla="*/ 138133 w 3681289"/>
              <a:gd name="connsiteY8" fmla="*/ 2006061 h 4180369"/>
              <a:gd name="connsiteX9" fmla="*/ 239733 w 3681289"/>
              <a:gd name="connsiteY9" fmla="*/ 1323889 h 4180369"/>
              <a:gd name="connsiteX10" fmla="*/ 2489447 w 3681289"/>
              <a:gd name="connsiteY10" fmla="*/ 1469032 h 4180369"/>
              <a:gd name="connsiteX11" fmla="*/ 3578018 w 3681289"/>
              <a:gd name="connsiteY11" fmla="*/ 990061 h 4180369"/>
              <a:gd name="connsiteX12" fmla="*/ 3534475 w 3681289"/>
              <a:gd name="connsiteY12" fmla="*/ 206289 h 4180369"/>
              <a:gd name="connsiteX13" fmla="*/ 2678133 w 3681289"/>
              <a:gd name="connsiteY13" fmla="*/ 119203 h 4180369"/>
              <a:gd name="connsiteX14" fmla="*/ 1981447 w 3681289"/>
              <a:gd name="connsiteY14" fmla="*/ 220803 h 4180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681289" h="4180369">
                <a:moveTo>
                  <a:pt x="1981447" y="220803"/>
                </a:moveTo>
                <a:cubicBezTo>
                  <a:pt x="1754057" y="653813"/>
                  <a:pt x="1456514" y="2163299"/>
                  <a:pt x="1313790" y="2717261"/>
                </a:cubicBezTo>
                <a:cubicBezTo>
                  <a:pt x="1171066" y="3271223"/>
                  <a:pt x="1154133" y="3363147"/>
                  <a:pt x="1125104" y="3544575"/>
                </a:cubicBezTo>
                <a:cubicBezTo>
                  <a:pt x="1096075" y="3726004"/>
                  <a:pt x="1110589" y="3704232"/>
                  <a:pt x="1139618" y="3805832"/>
                </a:cubicBezTo>
                <a:cubicBezTo>
                  <a:pt x="1168646" y="3907432"/>
                  <a:pt x="1146875" y="4115470"/>
                  <a:pt x="1299275" y="4154175"/>
                </a:cubicBezTo>
                <a:cubicBezTo>
                  <a:pt x="1451675" y="4192880"/>
                  <a:pt x="1848399" y="4212233"/>
                  <a:pt x="2054018" y="4038061"/>
                </a:cubicBezTo>
                <a:cubicBezTo>
                  <a:pt x="2259637" y="3863890"/>
                  <a:pt x="2726514" y="3392175"/>
                  <a:pt x="2532990" y="3109146"/>
                </a:cubicBezTo>
                <a:cubicBezTo>
                  <a:pt x="2339466" y="2826117"/>
                  <a:pt x="1292018" y="2523736"/>
                  <a:pt x="892875" y="2339889"/>
                </a:cubicBezTo>
                <a:cubicBezTo>
                  <a:pt x="493732" y="2156042"/>
                  <a:pt x="246990" y="2175394"/>
                  <a:pt x="138133" y="2006061"/>
                </a:cubicBezTo>
                <a:cubicBezTo>
                  <a:pt x="29276" y="1836728"/>
                  <a:pt x="-152153" y="1413394"/>
                  <a:pt x="239733" y="1323889"/>
                </a:cubicBezTo>
                <a:cubicBezTo>
                  <a:pt x="631619" y="1234384"/>
                  <a:pt x="1933066" y="1524670"/>
                  <a:pt x="2489447" y="1469032"/>
                </a:cubicBezTo>
                <a:cubicBezTo>
                  <a:pt x="3045828" y="1413394"/>
                  <a:pt x="3403847" y="1200518"/>
                  <a:pt x="3578018" y="990061"/>
                </a:cubicBezTo>
                <a:cubicBezTo>
                  <a:pt x="3752189" y="779604"/>
                  <a:pt x="3684456" y="351432"/>
                  <a:pt x="3534475" y="206289"/>
                </a:cubicBezTo>
                <a:cubicBezTo>
                  <a:pt x="3384494" y="61146"/>
                  <a:pt x="2934552" y="111946"/>
                  <a:pt x="2678133" y="119203"/>
                </a:cubicBezTo>
                <a:cubicBezTo>
                  <a:pt x="2421714" y="126460"/>
                  <a:pt x="2208837" y="-212207"/>
                  <a:pt x="1981447" y="220803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/>
              <p:cNvSpPr txBox="1"/>
              <p:nvPr/>
            </p:nvSpPr>
            <p:spPr>
              <a:xfrm>
                <a:off x="7051480" y="908720"/>
                <a:ext cx="497855" cy="597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3200" b="1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3200" b="1" i="1" dirty="0">
                              <a:latin typeface="Cambria Math"/>
                            </a:rPr>
                            <m:t>𝑿</m:t>
                          </m:r>
                          <m:r>
                            <m:rPr>
                              <m:nor/>
                            </m:rPr>
                            <a:rPr lang="de-DE" sz="3200" b="1" dirty="0"/>
                            <m:t> </m:t>
                          </m:r>
                        </m:e>
                      </m:acc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27" name="Textfeld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480" y="908720"/>
                <a:ext cx="497855" cy="59715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/>
              <p:cNvSpPr txBox="1"/>
              <p:nvPr/>
            </p:nvSpPr>
            <p:spPr>
              <a:xfrm>
                <a:off x="5014622" y="2382421"/>
                <a:ext cx="4978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b="1" i="1" dirty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de-DE" b="1" i="1" dirty="0">
                              <a:latin typeface="Cambria Math"/>
                              <a:ea typeface="Cambria Math"/>
                            </a:rPr>
                            <m:t>𝒙</m:t>
                          </m:r>
                          <m:r>
                            <m:rPr>
                              <m:nor/>
                            </m:rPr>
                            <a:rPr lang="de-DE" b="1" i="1" dirty="0">
                              <a:latin typeface="Cambria Math"/>
                              <a:ea typeface="Cambria Math"/>
                            </a:rPr>
                            <m:t> </m:t>
                          </m:r>
                        </m:e>
                      </m:acc>
                    </m:oMath>
                  </m:oMathPara>
                </a14:m>
                <a:endParaRPr lang="de-DE" b="1" i="1" dirty="0"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28" name="Textfeld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4622" y="2382421"/>
                <a:ext cx="497855" cy="369332"/>
              </a:xfrm>
              <a:prstGeom prst="rect">
                <a:avLst/>
              </a:prstGeom>
              <a:blipFill rotWithShape="1">
                <a:blip r:embed="rId6"/>
                <a:stretch>
                  <a:fillRect r="-1358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Ellipse 28"/>
          <p:cNvSpPr/>
          <p:nvPr/>
        </p:nvSpPr>
        <p:spPr>
          <a:xfrm>
            <a:off x="5363102" y="2623499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7300406" y="2197755"/>
                <a:ext cx="532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latin typeface="Cambria Math"/>
                          <a:ea typeface="Cambria Math"/>
                        </a:rPr>
                        <m:t>𝒘</m:t>
                      </m:r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0406" y="2197755"/>
                <a:ext cx="532591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026465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llipse 28"/>
          <p:cNvSpPr/>
          <p:nvPr/>
        </p:nvSpPr>
        <p:spPr>
          <a:xfrm rot="2441071">
            <a:off x="5291756" y="5087803"/>
            <a:ext cx="1224136" cy="617272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Freihandform 1"/>
          <p:cNvSpPr/>
          <p:nvPr/>
        </p:nvSpPr>
        <p:spPr>
          <a:xfrm>
            <a:off x="157841" y="662350"/>
            <a:ext cx="3137974" cy="3185332"/>
          </a:xfrm>
          <a:custGeom>
            <a:avLst/>
            <a:gdLst>
              <a:gd name="connsiteX0" fmla="*/ 1074832 w 3137468"/>
              <a:gd name="connsiteY0" fmla="*/ 513307 h 3185332"/>
              <a:gd name="connsiteX1" fmla="*/ 775 w 3137468"/>
              <a:gd name="connsiteY1" fmla="*/ 1819593 h 3185332"/>
              <a:gd name="connsiteX2" fmla="*/ 929689 w 3137468"/>
              <a:gd name="connsiteY2" fmla="*/ 3154907 h 3185332"/>
              <a:gd name="connsiteX3" fmla="*/ 2439175 w 3137468"/>
              <a:gd name="connsiteY3" fmla="*/ 2704964 h 3185332"/>
              <a:gd name="connsiteX4" fmla="*/ 2323061 w 3137468"/>
              <a:gd name="connsiteY4" fmla="*/ 2138907 h 3185332"/>
              <a:gd name="connsiteX5" fmla="*/ 1960204 w 3137468"/>
              <a:gd name="connsiteY5" fmla="*/ 2501764 h 3185332"/>
              <a:gd name="connsiteX6" fmla="*/ 2758489 w 3137468"/>
              <a:gd name="connsiteY6" fmla="*/ 2690450 h 3185332"/>
              <a:gd name="connsiteX7" fmla="*/ 3135861 w 3137468"/>
              <a:gd name="connsiteY7" fmla="*/ 1703479 h 3185332"/>
              <a:gd name="connsiteX8" fmla="*/ 2627861 w 3137468"/>
              <a:gd name="connsiteY8" fmla="*/ 1035821 h 3185332"/>
              <a:gd name="connsiteX9" fmla="*/ 1989232 w 3137468"/>
              <a:gd name="connsiteY9" fmla="*/ 1529307 h 3185332"/>
              <a:gd name="connsiteX10" fmla="*/ 1989232 w 3137468"/>
              <a:gd name="connsiteY10" fmla="*/ 1776050 h 3185332"/>
              <a:gd name="connsiteX11" fmla="*/ 2642375 w 3137468"/>
              <a:gd name="connsiteY11" fmla="*/ 1761536 h 3185332"/>
              <a:gd name="connsiteX12" fmla="*/ 3121346 w 3137468"/>
              <a:gd name="connsiteY12" fmla="*/ 977764 h 3185332"/>
              <a:gd name="connsiteX13" fmla="*/ 2802032 w 3137468"/>
              <a:gd name="connsiteY13" fmla="*/ 266564 h 3185332"/>
              <a:gd name="connsiteX14" fmla="*/ 2090832 w 3137468"/>
              <a:gd name="connsiteY14" fmla="*/ 5307 h 3185332"/>
              <a:gd name="connsiteX15" fmla="*/ 1118375 w 3137468"/>
              <a:gd name="connsiteY15" fmla="*/ 469764 h 3185332"/>
              <a:gd name="connsiteX16" fmla="*/ 1074832 w 3137468"/>
              <a:gd name="connsiteY16" fmla="*/ 513307 h 3185332"/>
              <a:gd name="connsiteX0" fmla="*/ 1118881 w 3137974"/>
              <a:gd name="connsiteY0" fmla="*/ 469764 h 3185332"/>
              <a:gd name="connsiteX1" fmla="*/ 1281 w 3137974"/>
              <a:gd name="connsiteY1" fmla="*/ 1819593 h 3185332"/>
              <a:gd name="connsiteX2" fmla="*/ 930195 w 3137974"/>
              <a:gd name="connsiteY2" fmla="*/ 3154907 h 3185332"/>
              <a:gd name="connsiteX3" fmla="*/ 2439681 w 3137974"/>
              <a:gd name="connsiteY3" fmla="*/ 2704964 h 3185332"/>
              <a:gd name="connsiteX4" fmla="*/ 2323567 w 3137974"/>
              <a:gd name="connsiteY4" fmla="*/ 2138907 h 3185332"/>
              <a:gd name="connsiteX5" fmla="*/ 1960710 w 3137974"/>
              <a:gd name="connsiteY5" fmla="*/ 2501764 h 3185332"/>
              <a:gd name="connsiteX6" fmla="*/ 2758995 w 3137974"/>
              <a:gd name="connsiteY6" fmla="*/ 2690450 h 3185332"/>
              <a:gd name="connsiteX7" fmla="*/ 3136367 w 3137974"/>
              <a:gd name="connsiteY7" fmla="*/ 1703479 h 3185332"/>
              <a:gd name="connsiteX8" fmla="*/ 2628367 w 3137974"/>
              <a:gd name="connsiteY8" fmla="*/ 1035821 h 3185332"/>
              <a:gd name="connsiteX9" fmla="*/ 1989738 w 3137974"/>
              <a:gd name="connsiteY9" fmla="*/ 1529307 h 3185332"/>
              <a:gd name="connsiteX10" fmla="*/ 1989738 w 3137974"/>
              <a:gd name="connsiteY10" fmla="*/ 1776050 h 3185332"/>
              <a:gd name="connsiteX11" fmla="*/ 2642881 w 3137974"/>
              <a:gd name="connsiteY11" fmla="*/ 1761536 h 3185332"/>
              <a:gd name="connsiteX12" fmla="*/ 3121852 w 3137974"/>
              <a:gd name="connsiteY12" fmla="*/ 977764 h 3185332"/>
              <a:gd name="connsiteX13" fmla="*/ 2802538 w 3137974"/>
              <a:gd name="connsiteY13" fmla="*/ 266564 h 3185332"/>
              <a:gd name="connsiteX14" fmla="*/ 2091338 w 3137974"/>
              <a:gd name="connsiteY14" fmla="*/ 5307 h 3185332"/>
              <a:gd name="connsiteX15" fmla="*/ 1118881 w 3137974"/>
              <a:gd name="connsiteY15" fmla="*/ 469764 h 3185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137974" h="3185332">
                <a:moveTo>
                  <a:pt x="1118881" y="469764"/>
                </a:moveTo>
                <a:cubicBezTo>
                  <a:pt x="770538" y="772145"/>
                  <a:pt x="32729" y="1372069"/>
                  <a:pt x="1281" y="1819593"/>
                </a:cubicBezTo>
                <a:cubicBezTo>
                  <a:pt x="-30167" y="2267117"/>
                  <a:pt x="523795" y="3007345"/>
                  <a:pt x="930195" y="3154907"/>
                </a:cubicBezTo>
                <a:cubicBezTo>
                  <a:pt x="1336595" y="3302469"/>
                  <a:pt x="2207452" y="2874297"/>
                  <a:pt x="2439681" y="2704964"/>
                </a:cubicBezTo>
                <a:cubicBezTo>
                  <a:pt x="2671910" y="2535631"/>
                  <a:pt x="2403395" y="2172774"/>
                  <a:pt x="2323567" y="2138907"/>
                </a:cubicBezTo>
                <a:cubicBezTo>
                  <a:pt x="2243739" y="2105040"/>
                  <a:pt x="1888139" y="2409840"/>
                  <a:pt x="1960710" y="2501764"/>
                </a:cubicBezTo>
                <a:cubicBezTo>
                  <a:pt x="2033281" y="2593688"/>
                  <a:pt x="2563052" y="2823498"/>
                  <a:pt x="2758995" y="2690450"/>
                </a:cubicBezTo>
                <a:cubicBezTo>
                  <a:pt x="2954938" y="2557403"/>
                  <a:pt x="3158138" y="1979251"/>
                  <a:pt x="3136367" y="1703479"/>
                </a:cubicBezTo>
                <a:cubicBezTo>
                  <a:pt x="3114596" y="1427708"/>
                  <a:pt x="2819472" y="1064850"/>
                  <a:pt x="2628367" y="1035821"/>
                </a:cubicBezTo>
                <a:cubicBezTo>
                  <a:pt x="2437262" y="1006792"/>
                  <a:pt x="2096176" y="1405936"/>
                  <a:pt x="1989738" y="1529307"/>
                </a:cubicBezTo>
                <a:cubicBezTo>
                  <a:pt x="1883300" y="1652678"/>
                  <a:pt x="1880881" y="1737345"/>
                  <a:pt x="1989738" y="1776050"/>
                </a:cubicBezTo>
                <a:cubicBezTo>
                  <a:pt x="2098595" y="1814755"/>
                  <a:pt x="2454195" y="1894584"/>
                  <a:pt x="2642881" y="1761536"/>
                </a:cubicBezTo>
                <a:cubicBezTo>
                  <a:pt x="2831567" y="1628488"/>
                  <a:pt x="3095243" y="1226926"/>
                  <a:pt x="3121852" y="977764"/>
                </a:cubicBezTo>
                <a:cubicBezTo>
                  <a:pt x="3148461" y="728602"/>
                  <a:pt x="2974290" y="428640"/>
                  <a:pt x="2802538" y="266564"/>
                </a:cubicBezTo>
                <a:cubicBezTo>
                  <a:pt x="2630786" y="104488"/>
                  <a:pt x="2371947" y="-28560"/>
                  <a:pt x="2091338" y="5307"/>
                </a:cubicBezTo>
                <a:cubicBezTo>
                  <a:pt x="1810729" y="39174"/>
                  <a:pt x="1467224" y="167383"/>
                  <a:pt x="1118881" y="469764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/>
          <p:cNvSpPr/>
          <p:nvPr/>
        </p:nvSpPr>
        <p:spPr>
          <a:xfrm>
            <a:off x="5562201" y="5517232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/>
          <p:cNvSpPr/>
          <p:nvPr/>
        </p:nvSpPr>
        <p:spPr>
          <a:xfrm>
            <a:off x="1726828" y="692775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2177306" y="1988840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reihandform 5"/>
          <p:cNvSpPr/>
          <p:nvPr/>
        </p:nvSpPr>
        <p:spPr>
          <a:xfrm>
            <a:off x="1302206" y="4653136"/>
            <a:ext cx="2039526" cy="1486609"/>
          </a:xfrm>
          <a:custGeom>
            <a:avLst/>
            <a:gdLst>
              <a:gd name="connsiteX0" fmla="*/ 840325 w 2039526"/>
              <a:gd name="connsiteY0" fmla="*/ 151282 h 1486609"/>
              <a:gd name="connsiteX1" fmla="*/ 42039 w 2039526"/>
              <a:gd name="connsiteY1" fmla="*/ 557682 h 1486609"/>
              <a:gd name="connsiteX2" fmla="*/ 201696 w 2039526"/>
              <a:gd name="connsiteY2" fmla="*/ 1472082 h 1486609"/>
              <a:gd name="connsiteX3" fmla="*/ 970953 w 2039526"/>
              <a:gd name="connsiteY3" fmla="*/ 920539 h 1486609"/>
              <a:gd name="connsiteX4" fmla="*/ 1435411 w 2039526"/>
              <a:gd name="connsiteY4" fmla="*/ 1486596 h 1486609"/>
              <a:gd name="connsiteX5" fmla="*/ 2030496 w 2039526"/>
              <a:gd name="connsiteY5" fmla="*/ 935053 h 1486609"/>
              <a:gd name="connsiteX6" fmla="*/ 1725696 w 2039526"/>
              <a:gd name="connsiteY6" fmla="*/ 49682 h 1486609"/>
              <a:gd name="connsiteX7" fmla="*/ 840325 w 2039526"/>
              <a:gd name="connsiteY7" fmla="*/ 151282 h 1486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39526" h="1486609">
                <a:moveTo>
                  <a:pt x="840325" y="151282"/>
                </a:moveTo>
                <a:cubicBezTo>
                  <a:pt x="559715" y="235949"/>
                  <a:pt x="148477" y="337549"/>
                  <a:pt x="42039" y="557682"/>
                </a:cubicBezTo>
                <a:cubicBezTo>
                  <a:pt x="-64399" y="777815"/>
                  <a:pt x="46877" y="1411606"/>
                  <a:pt x="201696" y="1472082"/>
                </a:cubicBezTo>
                <a:cubicBezTo>
                  <a:pt x="356515" y="1532558"/>
                  <a:pt x="765334" y="918120"/>
                  <a:pt x="970953" y="920539"/>
                </a:cubicBezTo>
                <a:cubicBezTo>
                  <a:pt x="1176572" y="922958"/>
                  <a:pt x="1258821" y="1484177"/>
                  <a:pt x="1435411" y="1486596"/>
                </a:cubicBezTo>
                <a:cubicBezTo>
                  <a:pt x="1612001" y="1489015"/>
                  <a:pt x="1982115" y="1174539"/>
                  <a:pt x="2030496" y="935053"/>
                </a:cubicBezTo>
                <a:cubicBezTo>
                  <a:pt x="2078877" y="695567"/>
                  <a:pt x="1926477" y="175472"/>
                  <a:pt x="1725696" y="49682"/>
                </a:cubicBezTo>
                <a:cubicBezTo>
                  <a:pt x="1524915" y="-76108"/>
                  <a:pt x="1120935" y="66615"/>
                  <a:pt x="840325" y="151282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mit Pfeil 6"/>
          <p:cNvCxnSpPr/>
          <p:nvPr/>
        </p:nvCxnSpPr>
        <p:spPr>
          <a:xfrm>
            <a:off x="3084195" y="3415113"/>
            <a:ext cx="0" cy="1137630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lipse 7"/>
          <p:cNvSpPr/>
          <p:nvPr/>
        </p:nvSpPr>
        <p:spPr>
          <a:xfrm>
            <a:off x="2753370" y="2571975"/>
            <a:ext cx="813579" cy="81357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arallelogramm 8"/>
          <p:cNvSpPr/>
          <p:nvPr/>
        </p:nvSpPr>
        <p:spPr>
          <a:xfrm>
            <a:off x="4017427" y="4496340"/>
            <a:ext cx="4752528" cy="1800200"/>
          </a:xfrm>
          <a:prstGeom prst="parallelogram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8049875" y="4638350"/>
            <a:ext cx="468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/>
              <a:t>X</a:t>
            </a:r>
            <a:endParaRPr lang="de-DE" b="1" dirty="0"/>
          </a:p>
        </p:txBody>
      </p:sp>
      <p:sp>
        <p:nvSpPr>
          <p:cNvPr id="11" name="Rechteck 10"/>
          <p:cNvSpPr/>
          <p:nvPr/>
        </p:nvSpPr>
        <p:spPr>
          <a:xfrm>
            <a:off x="4716016" y="1628800"/>
            <a:ext cx="2304256" cy="1756754"/>
          </a:xfrm>
          <a:prstGeom prst="rect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12"/>
          <p:cNvCxnSpPr/>
          <p:nvPr/>
        </p:nvCxnSpPr>
        <p:spPr>
          <a:xfrm flipV="1">
            <a:off x="4716016" y="662350"/>
            <a:ext cx="2520280" cy="966450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Gerade Verbindung 14"/>
          <p:cNvCxnSpPr/>
          <p:nvPr/>
        </p:nvCxnSpPr>
        <p:spPr>
          <a:xfrm flipH="1">
            <a:off x="7225029" y="662350"/>
            <a:ext cx="1667451" cy="3200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Gerade Verbindung 16"/>
          <p:cNvCxnSpPr/>
          <p:nvPr/>
        </p:nvCxnSpPr>
        <p:spPr>
          <a:xfrm>
            <a:off x="8892480" y="662350"/>
            <a:ext cx="0" cy="1400958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Gerade Verbindung 20"/>
          <p:cNvCxnSpPr/>
          <p:nvPr/>
        </p:nvCxnSpPr>
        <p:spPr>
          <a:xfrm flipV="1">
            <a:off x="7020272" y="2063308"/>
            <a:ext cx="1872208" cy="1322246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Gerade Verbindung 22"/>
          <p:cNvCxnSpPr/>
          <p:nvPr/>
        </p:nvCxnSpPr>
        <p:spPr>
          <a:xfrm flipV="1">
            <a:off x="7020272" y="692775"/>
            <a:ext cx="1872208" cy="936025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/>
              <p:cNvSpPr txBox="1"/>
              <p:nvPr/>
            </p:nvSpPr>
            <p:spPr>
              <a:xfrm>
                <a:off x="8373778" y="2456081"/>
                <a:ext cx="497855" cy="597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3200" b="1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3200" b="1" i="1" dirty="0">
                              <a:latin typeface="Cambria Math"/>
                            </a:rPr>
                            <m:t>𝑿</m:t>
                          </m:r>
                          <m:r>
                            <m:rPr>
                              <m:nor/>
                            </m:rPr>
                            <a:rPr lang="de-DE" sz="3200" b="1" dirty="0"/>
                            <m:t> </m:t>
                          </m:r>
                        </m:e>
                      </m:acc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28" name="Textfeld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3778" y="2456081"/>
                <a:ext cx="497855" cy="59715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5134899" y="2853177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2000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2000" b="1" i="1">
                              <a:latin typeface="Cambria Math"/>
                            </a:rPr>
                            <m:t>𝒙</m:t>
                          </m:r>
                          <m:r>
                            <m:rPr>
                              <m:nor/>
                            </m:rPr>
                            <a:rPr lang="de-DE" sz="2000" b="1" dirty="0"/>
                            <m:t> </m:t>
                          </m:r>
                        </m:e>
                      </m:acc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4899" y="2853177"/>
                <a:ext cx="447558" cy="400110"/>
              </a:xfrm>
              <a:prstGeom prst="rect">
                <a:avLst/>
              </a:prstGeom>
              <a:blipFill rotWithShape="1">
                <a:blip r:embed="rId3"/>
                <a:stretch>
                  <a:fillRect t="-3030" r="-1216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Freihandform 30"/>
          <p:cNvSpPr/>
          <p:nvPr/>
        </p:nvSpPr>
        <p:spPr>
          <a:xfrm>
            <a:off x="5529943" y="1278469"/>
            <a:ext cx="1279195" cy="1813074"/>
          </a:xfrm>
          <a:custGeom>
            <a:avLst/>
            <a:gdLst>
              <a:gd name="connsiteX0" fmla="*/ 0 w 1279195"/>
              <a:gd name="connsiteY0" fmla="*/ 1813074 h 1813074"/>
              <a:gd name="connsiteX1" fmla="*/ 841828 w 1279195"/>
              <a:gd name="connsiteY1" fmla="*/ 1450217 h 1813074"/>
              <a:gd name="connsiteX2" fmla="*/ 754743 w 1279195"/>
              <a:gd name="connsiteY2" fmla="*/ 709988 h 1813074"/>
              <a:gd name="connsiteX3" fmla="*/ 261257 w 1279195"/>
              <a:gd name="connsiteY3" fmla="*/ 855131 h 1813074"/>
              <a:gd name="connsiteX4" fmla="*/ 856343 w 1279195"/>
              <a:gd name="connsiteY4" fmla="*/ 1116388 h 1813074"/>
              <a:gd name="connsiteX5" fmla="*/ 1233714 w 1279195"/>
              <a:gd name="connsiteY5" fmla="*/ 521302 h 1813074"/>
              <a:gd name="connsiteX6" fmla="*/ 1204686 w 1279195"/>
              <a:gd name="connsiteY6" fmla="*/ 114902 h 1813074"/>
              <a:gd name="connsiteX7" fmla="*/ 624114 w 1279195"/>
              <a:gd name="connsiteY7" fmla="*/ 27817 h 1813074"/>
              <a:gd name="connsiteX8" fmla="*/ 43543 w 1279195"/>
              <a:gd name="connsiteY8" fmla="*/ 535817 h 1813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79195" h="1813074">
                <a:moveTo>
                  <a:pt x="0" y="1813074"/>
                </a:moveTo>
                <a:cubicBezTo>
                  <a:pt x="358019" y="1723569"/>
                  <a:pt x="716038" y="1634065"/>
                  <a:pt x="841828" y="1450217"/>
                </a:cubicBezTo>
                <a:cubicBezTo>
                  <a:pt x="967618" y="1266369"/>
                  <a:pt x="851505" y="809169"/>
                  <a:pt x="754743" y="709988"/>
                </a:cubicBezTo>
                <a:cubicBezTo>
                  <a:pt x="657981" y="610807"/>
                  <a:pt x="244324" y="787398"/>
                  <a:pt x="261257" y="855131"/>
                </a:cubicBezTo>
                <a:cubicBezTo>
                  <a:pt x="278190" y="922864"/>
                  <a:pt x="694267" y="1172026"/>
                  <a:pt x="856343" y="1116388"/>
                </a:cubicBezTo>
                <a:cubicBezTo>
                  <a:pt x="1018419" y="1060750"/>
                  <a:pt x="1175657" y="688216"/>
                  <a:pt x="1233714" y="521302"/>
                </a:cubicBezTo>
                <a:cubicBezTo>
                  <a:pt x="1291771" y="354388"/>
                  <a:pt x="1306286" y="197149"/>
                  <a:pt x="1204686" y="114902"/>
                </a:cubicBezTo>
                <a:cubicBezTo>
                  <a:pt x="1103086" y="32655"/>
                  <a:pt x="817638" y="-42335"/>
                  <a:pt x="624114" y="27817"/>
                </a:cubicBezTo>
                <a:cubicBezTo>
                  <a:pt x="430590" y="97969"/>
                  <a:pt x="237066" y="316893"/>
                  <a:pt x="43543" y="535817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/>
          <p:cNvSpPr/>
          <p:nvPr/>
        </p:nvSpPr>
        <p:spPr>
          <a:xfrm>
            <a:off x="5463832" y="3017075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/>
          <p:cNvSpPr/>
          <p:nvPr/>
        </p:nvSpPr>
        <p:spPr>
          <a:xfrm>
            <a:off x="5510126" y="1720931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/>
              <p:cNvSpPr txBox="1"/>
              <p:nvPr/>
            </p:nvSpPr>
            <p:spPr>
              <a:xfrm>
                <a:off x="5217414" y="5525609"/>
                <a:ext cx="3898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smtClean="0"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35" name="Textfeld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7414" y="5525609"/>
                <a:ext cx="389850" cy="4001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/>
              <p:cNvSpPr txBox="1"/>
              <p:nvPr/>
            </p:nvSpPr>
            <p:spPr>
              <a:xfrm>
                <a:off x="5338381" y="1869867"/>
                <a:ext cx="368483" cy="4065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000" b="1" i="1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de-DE" sz="2000" b="1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de-DE" sz="2000" b="1" i="1">
                                  <a:latin typeface="Cambria Math"/>
                                </a:rPr>
                                <m:t>𝒙</m:t>
                              </m:r>
                              <m:r>
                                <m:rPr>
                                  <m:nor/>
                                </m:rPr>
                                <a:rPr lang="de-DE" sz="2000" b="1" dirty="0"/>
                                <m:t> </m:t>
                              </m:r>
                            </m:e>
                          </m:acc>
                        </m:e>
                        <m:sup>
                          <m:r>
                            <a:rPr lang="de-DE" sz="2000" b="1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36" name="Textfeld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8381" y="1869867"/>
                <a:ext cx="368483" cy="406586"/>
              </a:xfrm>
              <a:prstGeom prst="rect">
                <a:avLst/>
              </a:prstGeom>
              <a:blipFill rotWithShape="1">
                <a:blip r:embed="rId5"/>
                <a:stretch>
                  <a:fillRect t="-1515" r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452214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779964" y="338822"/>
            <a:ext cx="2168859" cy="3983129"/>
          </a:xfrm>
          <a:custGeom>
            <a:avLst/>
            <a:gdLst>
              <a:gd name="connsiteX0" fmla="*/ 214022 w 2763659"/>
              <a:gd name="connsiteY0" fmla="*/ 4513943 h 4525887"/>
              <a:gd name="connsiteX1" fmla="*/ 1854136 w 2763659"/>
              <a:gd name="connsiteY1" fmla="*/ 4368800 h 4525887"/>
              <a:gd name="connsiteX2" fmla="*/ 2115393 w 2763659"/>
              <a:gd name="connsiteY2" fmla="*/ 3410857 h 4525887"/>
              <a:gd name="connsiteX3" fmla="*/ 1389679 w 2763659"/>
              <a:gd name="connsiteY3" fmla="*/ 2989943 h 4525887"/>
              <a:gd name="connsiteX4" fmla="*/ 228536 w 2763659"/>
              <a:gd name="connsiteY4" fmla="*/ 3309257 h 4525887"/>
              <a:gd name="connsiteX5" fmla="*/ 155965 w 2763659"/>
              <a:gd name="connsiteY5" fmla="*/ 3846286 h 4525887"/>
              <a:gd name="connsiteX6" fmla="*/ 1926707 w 2763659"/>
              <a:gd name="connsiteY6" fmla="*/ 3947886 h 4525887"/>
              <a:gd name="connsiteX7" fmla="*/ 2681450 w 2763659"/>
              <a:gd name="connsiteY7" fmla="*/ 3294743 h 4525887"/>
              <a:gd name="connsiteX8" fmla="*/ 2246022 w 2763659"/>
              <a:gd name="connsiteY8" fmla="*/ 2496457 h 4525887"/>
              <a:gd name="connsiteX9" fmla="*/ 1215507 w 2763659"/>
              <a:gd name="connsiteY9" fmla="*/ 2017486 h 4525887"/>
              <a:gd name="connsiteX10" fmla="*/ 301107 w 2763659"/>
              <a:gd name="connsiteY10" fmla="*/ 2293257 h 4525887"/>
              <a:gd name="connsiteX11" fmla="*/ 1317107 w 2763659"/>
              <a:gd name="connsiteY11" fmla="*/ 2728686 h 4525887"/>
              <a:gd name="connsiteX12" fmla="*/ 2463736 w 2763659"/>
              <a:gd name="connsiteY12" fmla="*/ 2583543 h 4525887"/>
              <a:gd name="connsiteX13" fmla="*/ 2347622 w 2763659"/>
              <a:gd name="connsiteY13" fmla="*/ 1436914 h 4525887"/>
              <a:gd name="connsiteX14" fmla="*/ 1157450 w 2763659"/>
              <a:gd name="connsiteY14" fmla="*/ 1132114 h 4525887"/>
              <a:gd name="connsiteX15" fmla="*/ 228536 w 2763659"/>
              <a:gd name="connsiteY15" fmla="*/ 1320800 h 4525887"/>
              <a:gd name="connsiteX16" fmla="*/ 228536 w 2763659"/>
              <a:gd name="connsiteY16" fmla="*/ 1611086 h 4525887"/>
              <a:gd name="connsiteX17" fmla="*/ 1317107 w 2763659"/>
              <a:gd name="connsiteY17" fmla="*/ 1843314 h 4525887"/>
              <a:gd name="connsiteX18" fmla="*/ 2710479 w 2763659"/>
              <a:gd name="connsiteY18" fmla="*/ 1756229 h 4525887"/>
              <a:gd name="connsiteX19" fmla="*/ 2449222 w 2763659"/>
              <a:gd name="connsiteY19" fmla="*/ 827314 h 4525887"/>
              <a:gd name="connsiteX20" fmla="*/ 2216993 w 2763659"/>
              <a:gd name="connsiteY20" fmla="*/ 362857 h 4525887"/>
              <a:gd name="connsiteX21" fmla="*/ 780079 w 2763659"/>
              <a:gd name="connsiteY21" fmla="*/ 348343 h 4525887"/>
              <a:gd name="connsiteX22" fmla="*/ 780079 w 2763659"/>
              <a:gd name="connsiteY22" fmla="*/ 928914 h 4525887"/>
              <a:gd name="connsiteX23" fmla="*/ 2071850 w 2763659"/>
              <a:gd name="connsiteY23" fmla="*/ 841829 h 4525887"/>
              <a:gd name="connsiteX24" fmla="*/ 1926707 w 2763659"/>
              <a:gd name="connsiteY24" fmla="*/ 188686 h 4525887"/>
              <a:gd name="connsiteX25" fmla="*/ 359165 w 2763659"/>
              <a:gd name="connsiteY25" fmla="*/ 0 h 4525887"/>
              <a:gd name="connsiteX0" fmla="*/ 214022 w 2688817"/>
              <a:gd name="connsiteY0" fmla="*/ 4513943 h 4525887"/>
              <a:gd name="connsiteX1" fmla="*/ 1854136 w 2688817"/>
              <a:gd name="connsiteY1" fmla="*/ 4368800 h 4525887"/>
              <a:gd name="connsiteX2" fmla="*/ 2115393 w 2688817"/>
              <a:gd name="connsiteY2" fmla="*/ 3410857 h 4525887"/>
              <a:gd name="connsiteX3" fmla="*/ 1389679 w 2688817"/>
              <a:gd name="connsiteY3" fmla="*/ 2989943 h 4525887"/>
              <a:gd name="connsiteX4" fmla="*/ 228536 w 2688817"/>
              <a:gd name="connsiteY4" fmla="*/ 3309257 h 4525887"/>
              <a:gd name="connsiteX5" fmla="*/ 155965 w 2688817"/>
              <a:gd name="connsiteY5" fmla="*/ 3846286 h 4525887"/>
              <a:gd name="connsiteX6" fmla="*/ 1926707 w 2688817"/>
              <a:gd name="connsiteY6" fmla="*/ 3947886 h 4525887"/>
              <a:gd name="connsiteX7" fmla="*/ 2681450 w 2688817"/>
              <a:gd name="connsiteY7" fmla="*/ 3294743 h 4525887"/>
              <a:gd name="connsiteX8" fmla="*/ 2246022 w 2688817"/>
              <a:gd name="connsiteY8" fmla="*/ 2496457 h 4525887"/>
              <a:gd name="connsiteX9" fmla="*/ 1215507 w 2688817"/>
              <a:gd name="connsiteY9" fmla="*/ 2017486 h 4525887"/>
              <a:gd name="connsiteX10" fmla="*/ 301107 w 2688817"/>
              <a:gd name="connsiteY10" fmla="*/ 2293257 h 4525887"/>
              <a:gd name="connsiteX11" fmla="*/ 1317107 w 2688817"/>
              <a:gd name="connsiteY11" fmla="*/ 2728686 h 4525887"/>
              <a:gd name="connsiteX12" fmla="*/ 2463736 w 2688817"/>
              <a:gd name="connsiteY12" fmla="*/ 2583543 h 4525887"/>
              <a:gd name="connsiteX13" fmla="*/ 2347622 w 2688817"/>
              <a:gd name="connsiteY13" fmla="*/ 1436914 h 4525887"/>
              <a:gd name="connsiteX14" fmla="*/ 1157450 w 2688817"/>
              <a:gd name="connsiteY14" fmla="*/ 1132114 h 4525887"/>
              <a:gd name="connsiteX15" fmla="*/ 228536 w 2688817"/>
              <a:gd name="connsiteY15" fmla="*/ 1320800 h 4525887"/>
              <a:gd name="connsiteX16" fmla="*/ 228536 w 2688817"/>
              <a:gd name="connsiteY16" fmla="*/ 1611086 h 4525887"/>
              <a:gd name="connsiteX17" fmla="*/ 1317107 w 2688817"/>
              <a:gd name="connsiteY17" fmla="*/ 1843314 h 4525887"/>
              <a:gd name="connsiteX18" fmla="*/ 2318593 w 2688817"/>
              <a:gd name="connsiteY18" fmla="*/ 1306286 h 4525887"/>
              <a:gd name="connsiteX19" fmla="*/ 2449222 w 2688817"/>
              <a:gd name="connsiteY19" fmla="*/ 827314 h 4525887"/>
              <a:gd name="connsiteX20" fmla="*/ 2216993 w 2688817"/>
              <a:gd name="connsiteY20" fmla="*/ 362857 h 4525887"/>
              <a:gd name="connsiteX21" fmla="*/ 780079 w 2688817"/>
              <a:gd name="connsiteY21" fmla="*/ 348343 h 4525887"/>
              <a:gd name="connsiteX22" fmla="*/ 780079 w 2688817"/>
              <a:gd name="connsiteY22" fmla="*/ 928914 h 4525887"/>
              <a:gd name="connsiteX23" fmla="*/ 2071850 w 2688817"/>
              <a:gd name="connsiteY23" fmla="*/ 841829 h 4525887"/>
              <a:gd name="connsiteX24" fmla="*/ 1926707 w 2688817"/>
              <a:gd name="connsiteY24" fmla="*/ 188686 h 4525887"/>
              <a:gd name="connsiteX25" fmla="*/ 359165 w 2688817"/>
              <a:gd name="connsiteY25" fmla="*/ 0 h 4525887"/>
              <a:gd name="connsiteX0" fmla="*/ 214022 w 2688817"/>
              <a:gd name="connsiteY0" fmla="*/ 4513943 h 4525887"/>
              <a:gd name="connsiteX1" fmla="*/ 1854136 w 2688817"/>
              <a:gd name="connsiteY1" fmla="*/ 4368800 h 4525887"/>
              <a:gd name="connsiteX2" fmla="*/ 2115393 w 2688817"/>
              <a:gd name="connsiteY2" fmla="*/ 3410857 h 4525887"/>
              <a:gd name="connsiteX3" fmla="*/ 1389679 w 2688817"/>
              <a:gd name="connsiteY3" fmla="*/ 2989943 h 4525887"/>
              <a:gd name="connsiteX4" fmla="*/ 228536 w 2688817"/>
              <a:gd name="connsiteY4" fmla="*/ 3309257 h 4525887"/>
              <a:gd name="connsiteX5" fmla="*/ 155965 w 2688817"/>
              <a:gd name="connsiteY5" fmla="*/ 3846286 h 4525887"/>
              <a:gd name="connsiteX6" fmla="*/ 1926707 w 2688817"/>
              <a:gd name="connsiteY6" fmla="*/ 3947886 h 4525887"/>
              <a:gd name="connsiteX7" fmla="*/ 2681450 w 2688817"/>
              <a:gd name="connsiteY7" fmla="*/ 3294743 h 4525887"/>
              <a:gd name="connsiteX8" fmla="*/ 2246022 w 2688817"/>
              <a:gd name="connsiteY8" fmla="*/ 2496457 h 4525887"/>
              <a:gd name="connsiteX9" fmla="*/ 1215507 w 2688817"/>
              <a:gd name="connsiteY9" fmla="*/ 2017486 h 4525887"/>
              <a:gd name="connsiteX10" fmla="*/ 301107 w 2688817"/>
              <a:gd name="connsiteY10" fmla="*/ 2293257 h 4525887"/>
              <a:gd name="connsiteX11" fmla="*/ 1317107 w 2688817"/>
              <a:gd name="connsiteY11" fmla="*/ 2728686 h 4525887"/>
              <a:gd name="connsiteX12" fmla="*/ 2158936 w 2688817"/>
              <a:gd name="connsiteY12" fmla="*/ 2206172 h 4525887"/>
              <a:gd name="connsiteX13" fmla="*/ 2347622 w 2688817"/>
              <a:gd name="connsiteY13" fmla="*/ 1436914 h 4525887"/>
              <a:gd name="connsiteX14" fmla="*/ 1157450 w 2688817"/>
              <a:gd name="connsiteY14" fmla="*/ 1132114 h 4525887"/>
              <a:gd name="connsiteX15" fmla="*/ 228536 w 2688817"/>
              <a:gd name="connsiteY15" fmla="*/ 1320800 h 4525887"/>
              <a:gd name="connsiteX16" fmla="*/ 228536 w 2688817"/>
              <a:gd name="connsiteY16" fmla="*/ 1611086 h 4525887"/>
              <a:gd name="connsiteX17" fmla="*/ 1317107 w 2688817"/>
              <a:gd name="connsiteY17" fmla="*/ 1843314 h 4525887"/>
              <a:gd name="connsiteX18" fmla="*/ 2318593 w 2688817"/>
              <a:gd name="connsiteY18" fmla="*/ 1306286 h 4525887"/>
              <a:gd name="connsiteX19" fmla="*/ 2449222 w 2688817"/>
              <a:gd name="connsiteY19" fmla="*/ 827314 h 4525887"/>
              <a:gd name="connsiteX20" fmla="*/ 2216993 w 2688817"/>
              <a:gd name="connsiteY20" fmla="*/ 362857 h 4525887"/>
              <a:gd name="connsiteX21" fmla="*/ 780079 w 2688817"/>
              <a:gd name="connsiteY21" fmla="*/ 348343 h 4525887"/>
              <a:gd name="connsiteX22" fmla="*/ 780079 w 2688817"/>
              <a:gd name="connsiteY22" fmla="*/ 928914 h 4525887"/>
              <a:gd name="connsiteX23" fmla="*/ 2071850 w 2688817"/>
              <a:gd name="connsiteY23" fmla="*/ 841829 h 4525887"/>
              <a:gd name="connsiteX24" fmla="*/ 1926707 w 2688817"/>
              <a:gd name="connsiteY24" fmla="*/ 188686 h 4525887"/>
              <a:gd name="connsiteX25" fmla="*/ 359165 w 2688817"/>
              <a:gd name="connsiteY25" fmla="*/ 0 h 4525887"/>
              <a:gd name="connsiteX0" fmla="*/ 214022 w 2481694"/>
              <a:gd name="connsiteY0" fmla="*/ 4513943 h 4525887"/>
              <a:gd name="connsiteX1" fmla="*/ 1854136 w 2481694"/>
              <a:gd name="connsiteY1" fmla="*/ 4368800 h 4525887"/>
              <a:gd name="connsiteX2" fmla="*/ 2115393 w 2481694"/>
              <a:gd name="connsiteY2" fmla="*/ 3410857 h 4525887"/>
              <a:gd name="connsiteX3" fmla="*/ 1389679 w 2481694"/>
              <a:gd name="connsiteY3" fmla="*/ 2989943 h 4525887"/>
              <a:gd name="connsiteX4" fmla="*/ 228536 w 2481694"/>
              <a:gd name="connsiteY4" fmla="*/ 3309257 h 4525887"/>
              <a:gd name="connsiteX5" fmla="*/ 155965 w 2481694"/>
              <a:gd name="connsiteY5" fmla="*/ 3846286 h 4525887"/>
              <a:gd name="connsiteX6" fmla="*/ 1926707 w 2481694"/>
              <a:gd name="connsiteY6" fmla="*/ 3947886 h 4525887"/>
              <a:gd name="connsiteX7" fmla="*/ 2463736 w 2481694"/>
              <a:gd name="connsiteY7" fmla="*/ 2960915 h 4525887"/>
              <a:gd name="connsiteX8" fmla="*/ 2246022 w 2481694"/>
              <a:gd name="connsiteY8" fmla="*/ 2496457 h 4525887"/>
              <a:gd name="connsiteX9" fmla="*/ 1215507 w 2481694"/>
              <a:gd name="connsiteY9" fmla="*/ 2017486 h 4525887"/>
              <a:gd name="connsiteX10" fmla="*/ 301107 w 2481694"/>
              <a:gd name="connsiteY10" fmla="*/ 2293257 h 4525887"/>
              <a:gd name="connsiteX11" fmla="*/ 1317107 w 2481694"/>
              <a:gd name="connsiteY11" fmla="*/ 2728686 h 4525887"/>
              <a:gd name="connsiteX12" fmla="*/ 2158936 w 2481694"/>
              <a:gd name="connsiteY12" fmla="*/ 2206172 h 4525887"/>
              <a:gd name="connsiteX13" fmla="*/ 2347622 w 2481694"/>
              <a:gd name="connsiteY13" fmla="*/ 1436914 h 4525887"/>
              <a:gd name="connsiteX14" fmla="*/ 1157450 w 2481694"/>
              <a:gd name="connsiteY14" fmla="*/ 1132114 h 4525887"/>
              <a:gd name="connsiteX15" fmla="*/ 228536 w 2481694"/>
              <a:gd name="connsiteY15" fmla="*/ 1320800 h 4525887"/>
              <a:gd name="connsiteX16" fmla="*/ 228536 w 2481694"/>
              <a:gd name="connsiteY16" fmla="*/ 1611086 h 4525887"/>
              <a:gd name="connsiteX17" fmla="*/ 1317107 w 2481694"/>
              <a:gd name="connsiteY17" fmla="*/ 1843314 h 4525887"/>
              <a:gd name="connsiteX18" fmla="*/ 2318593 w 2481694"/>
              <a:gd name="connsiteY18" fmla="*/ 1306286 h 4525887"/>
              <a:gd name="connsiteX19" fmla="*/ 2449222 w 2481694"/>
              <a:gd name="connsiteY19" fmla="*/ 827314 h 4525887"/>
              <a:gd name="connsiteX20" fmla="*/ 2216993 w 2481694"/>
              <a:gd name="connsiteY20" fmla="*/ 362857 h 4525887"/>
              <a:gd name="connsiteX21" fmla="*/ 780079 w 2481694"/>
              <a:gd name="connsiteY21" fmla="*/ 348343 h 4525887"/>
              <a:gd name="connsiteX22" fmla="*/ 780079 w 2481694"/>
              <a:gd name="connsiteY22" fmla="*/ 928914 h 4525887"/>
              <a:gd name="connsiteX23" fmla="*/ 2071850 w 2481694"/>
              <a:gd name="connsiteY23" fmla="*/ 841829 h 4525887"/>
              <a:gd name="connsiteX24" fmla="*/ 1926707 w 2481694"/>
              <a:gd name="connsiteY24" fmla="*/ 188686 h 4525887"/>
              <a:gd name="connsiteX25" fmla="*/ 359165 w 2481694"/>
              <a:gd name="connsiteY25" fmla="*/ 0 h 4525887"/>
              <a:gd name="connsiteX0" fmla="*/ 227695 w 2483292"/>
              <a:gd name="connsiteY0" fmla="*/ 4513943 h 4525887"/>
              <a:gd name="connsiteX1" fmla="*/ 1867809 w 2483292"/>
              <a:gd name="connsiteY1" fmla="*/ 4368800 h 4525887"/>
              <a:gd name="connsiteX2" fmla="*/ 2129066 w 2483292"/>
              <a:gd name="connsiteY2" fmla="*/ 3410857 h 4525887"/>
              <a:gd name="connsiteX3" fmla="*/ 1403352 w 2483292"/>
              <a:gd name="connsiteY3" fmla="*/ 2989943 h 4525887"/>
              <a:gd name="connsiteX4" fmla="*/ 242209 w 2483292"/>
              <a:gd name="connsiteY4" fmla="*/ 3309257 h 4525887"/>
              <a:gd name="connsiteX5" fmla="*/ 169638 w 2483292"/>
              <a:gd name="connsiteY5" fmla="*/ 3846286 h 4525887"/>
              <a:gd name="connsiteX6" fmla="*/ 2129066 w 2483292"/>
              <a:gd name="connsiteY6" fmla="*/ 3556000 h 4525887"/>
              <a:gd name="connsiteX7" fmla="*/ 2477409 w 2483292"/>
              <a:gd name="connsiteY7" fmla="*/ 2960915 h 4525887"/>
              <a:gd name="connsiteX8" fmla="*/ 2259695 w 2483292"/>
              <a:gd name="connsiteY8" fmla="*/ 2496457 h 4525887"/>
              <a:gd name="connsiteX9" fmla="*/ 1229180 w 2483292"/>
              <a:gd name="connsiteY9" fmla="*/ 2017486 h 4525887"/>
              <a:gd name="connsiteX10" fmla="*/ 314780 w 2483292"/>
              <a:gd name="connsiteY10" fmla="*/ 2293257 h 4525887"/>
              <a:gd name="connsiteX11" fmla="*/ 1330780 w 2483292"/>
              <a:gd name="connsiteY11" fmla="*/ 2728686 h 4525887"/>
              <a:gd name="connsiteX12" fmla="*/ 2172609 w 2483292"/>
              <a:gd name="connsiteY12" fmla="*/ 2206172 h 4525887"/>
              <a:gd name="connsiteX13" fmla="*/ 2361295 w 2483292"/>
              <a:gd name="connsiteY13" fmla="*/ 1436914 h 4525887"/>
              <a:gd name="connsiteX14" fmla="*/ 1171123 w 2483292"/>
              <a:gd name="connsiteY14" fmla="*/ 1132114 h 4525887"/>
              <a:gd name="connsiteX15" fmla="*/ 242209 w 2483292"/>
              <a:gd name="connsiteY15" fmla="*/ 1320800 h 4525887"/>
              <a:gd name="connsiteX16" fmla="*/ 242209 w 2483292"/>
              <a:gd name="connsiteY16" fmla="*/ 1611086 h 4525887"/>
              <a:gd name="connsiteX17" fmla="*/ 1330780 w 2483292"/>
              <a:gd name="connsiteY17" fmla="*/ 1843314 h 4525887"/>
              <a:gd name="connsiteX18" fmla="*/ 2332266 w 2483292"/>
              <a:gd name="connsiteY18" fmla="*/ 1306286 h 4525887"/>
              <a:gd name="connsiteX19" fmla="*/ 2462895 w 2483292"/>
              <a:gd name="connsiteY19" fmla="*/ 827314 h 4525887"/>
              <a:gd name="connsiteX20" fmla="*/ 2230666 w 2483292"/>
              <a:gd name="connsiteY20" fmla="*/ 362857 h 4525887"/>
              <a:gd name="connsiteX21" fmla="*/ 793752 w 2483292"/>
              <a:gd name="connsiteY21" fmla="*/ 348343 h 4525887"/>
              <a:gd name="connsiteX22" fmla="*/ 793752 w 2483292"/>
              <a:gd name="connsiteY22" fmla="*/ 928914 h 4525887"/>
              <a:gd name="connsiteX23" fmla="*/ 2085523 w 2483292"/>
              <a:gd name="connsiteY23" fmla="*/ 841829 h 4525887"/>
              <a:gd name="connsiteX24" fmla="*/ 1940380 w 2483292"/>
              <a:gd name="connsiteY24" fmla="*/ 188686 h 4525887"/>
              <a:gd name="connsiteX25" fmla="*/ 372838 w 2483292"/>
              <a:gd name="connsiteY25" fmla="*/ 0 h 4525887"/>
              <a:gd name="connsiteX0" fmla="*/ 111776 w 2367373"/>
              <a:gd name="connsiteY0" fmla="*/ 4513943 h 4525887"/>
              <a:gd name="connsiteX1" fmla="*/ 1751890 w 2367373"/>
              <a:gd name="connsiteY1" fmla="*/ 4368800 h 4525887"/>
              <a:gd name="connsiteX2" fmla="*/ 2013147 w 2367373"/>
              <a:gd name="connsiteY2" fmla="*/ 3410857 h 4525887"/>
              <a:gd name="connsiteX3" fmla="*/ 1287433 w 2367373"/>
              <a:gd name="connsiteY3" fmla="*/ 2989943 h 4525887"/>
              <a:gd name="connsiteX4" fmla="*/ 126290 w 2367373"/>
              <a:gd name="connsiteY4" fmla="*/ 3309257 h 4525887"/>
              <a:gd name="connsiteX5" fmla="*/ 518177 w 2367373"/>
              <a:gd name="connsiteY5" fmla="*/ 3556000 h 4525887"/>
              <a:gd name="connsiteX6" fmla="*/ 53719 w 2367373"/>
              <a:gd name="connsiteY6" fmla="*/ 3846286 h 4525887"/>
              <a:gd name="connsiteX7" fmla="*/ 2013147 w 2367373"/>
              <a:gd name="connsiteY7" fmla="*/ 3556000 h 4525887"/>
              <a:gd name="connsiteX8" fmla="*/ 2361490 w 2367373"/>
              <a:gd name="connsiteY8" fmla="*/ 2960915 h 4525887"/>
              <a:gd name="connsiteX9" fmla="*/ 2143776 w 2367373"/>
              <a:gd name="connsiteY9" fmla="*/ 2496457 h 4525887"/>
              <a:gd name="connsiteX10" fmla="*/ 1113261 w 2367373"/>
              <a:gd name="connsiteY10" fmla="*/ 2017486 h 4525887"/>
              <a:gd name="connsiteX11" fmla="*/ 198861 w 2367373"/>
              <a:gd name="connsiteY11" fmla="*/ 2293257 h 4525887"/>
              <a:gd name="connsiteX12" fmla="*/ 1214861 w 2367373"/>
              <a:gd name="connsiteY12" fmla="*/ 2728686 h 4525887"/>
              <a:gd name="connsiteX13" fmla="*/ 2056690 w 2367373"/>
              <a:gd name="connsiteY13" fmla="*/ 2206172 h 4525887"/>
              <a:gd name="connsiteX14" fmla="*/ 2245376 w 2367373"/>
              <a:gd name="connsiteY14" fmla="*/ 1436914 h 4525887"/>
              <a:gd name="connsiteX15" fmla="*/ 1055204 w 2367373"/>
              <a:gd name="connsiteY15" fmla="*/ 1132114 h 4525887"/>
              <a:gd name="connsiteX16" fmla="*/ 126290 w 2367373"/>
              <a:gd name="connsiteY16" fmla="*/ 1320800 h 4525887"/>
              <a:gd name="connsiteX17" fmla="*/ 126290 w 2367373"/>
              <a:gd name="connsiteY17" fmla="*/ 1611086 h 4525887"/>
              <a:gd name="connsiteX18" fmla="*/ 1214861 w 2367373"/>
              <a:gd name="connsiteY18" fmla="*/ 1843314 h 4525887"/>
              <a:gd name="connsiteX19" fmla="*/ 2216347 w 2367373"/>
              <a:gd name="connsiteY19" fmla="*/ 1306286 h 4525887"/>
              <a:gd name="connsiteX20" fmla="*/ 2346976 w 2367373"/>
              <a:gd name="connsiteY20" fmla="*/ 827314 h 4525887"/>
              <a:gd name="connsiteX21" fmla="*/ 2114747 w 2367373"/>
              <a:gd name="connsiteY21" fmla="*/ 362857 h 4525887"/>
              <a:gd name="connsiteX22" fmla="*/ 677833 w 2367373"/>
              <a:gd name="connsiteY22" fmla="*/ 348343 h 4525887"/>
              <a:gd name="connsiteX23" fmla="*/ 677833 w 2367373"/>
              <a:gd name="connsiteY23" fmla="*/ 928914 h 4525887"/>
              <a:gd name="connsiteX24" fmla="*/ 1969604 w 2367373"/>
              <a:gd name="connsiteY24" fmla="*/ 841829 h 4525887"/>
              <a:gd name="connsiteX25" fmla="*/ 1824461 w 2367373"/>
              <a:gd name="connsiteY25" fmla="*/ 188686 h 4525887"/>
              <a:gd name="connsiteX26" fmla="*/ 256919 w 2367373"/>
              <a:gd name="connsiteY26" fmla="*/ 0 h 4525887"/>
              <a:gd name="connsiteX0" fmla="*/ 227695 w 2483292"/>
              <a:gd name="connsiteY0" fmla="*/ 4513943 h 4525887"/>
              <a:gd name="connsiteX1" fmla="*/ 1867809 w 2483292"/>
              <a:gd name="connsiteY1" fmla="*/ 4368800 h 4525887"/>
              <a:gd name="connsiteX2" fmla="*/ 2129066 w 2483292"/>
              <a:gd name="connsiteY2" fmla="*/ 3410857 h 4525887"/>
              <a:gd name="connsiteX3" fmla="*/ 1403352 w 2483292"/>
              <a:gd name="connsiteY3" fmla="*/ 2989943 h 4525887"/>
              <a:gd name="connsiteX4" fmla="*/ 242209 w 2483292"/>
              <a:gd name="connsiteY4" fmla="*/ 3309257 h 4525887"/>
              <a:gd name="connsiteX5" fmla="*/ 169638 w 2483292"/>
              <a:gd name="connsiteY5" fmla="*/ 3846286 h 4525887"/>
              <a:gd name="connsiteX6" fmla="*/ 2129066 w 2483292"/>
              <a:gd name="connsiteY6" fmla="*/ 3556000 h 4525887"/>
              <a:gd name="connsiteX7" fmla="*/ 2477409 w 2483292"/>
              <a:gd name="connsiteY7" fmla="*/ 2960915 h 4525887"/>
              <a:gd name="connsiteX8" fmla="*/ 2259695 w 2483292"/>
              <a:gd name="connsiteY8" fmla="*/ 2496457 h 4525887"/>
              <a:gd name="connsiteX9" fmla="*/ 1229180 w 2483292"/>
              <a:gd name="connsiteY9" fmla="*/ 2017486 h 4525887"/>
              <a:gd name="connsiteX10" fmla="*/ 314780 w 2483292"/>
              <a:gd name="connsiteY10" fmla="*/ 2293257 h 4525887"/>
              <a:gd name="connsiteX11" fmla="*/ 1330780 w 2483292"/>
              <a:gd name="connsiteY11" fmla="*/ 2728686 h 4525887"/>
              <a:gd name="connsiteX12" fmla="*/ 2172609 w 2483292"/>
              <a:gd name="connsiteY12" fmla="*/ 2206172 h 4525887"/>
              <a:gd name="connsiteX13" fmla="*/ 2361295 w 2483292"/>
              <a:gd name="connsiteY13" fmla="*/ 1436914 h 4525887"/>
              <a:gd name="connsiteX14" fmla="*/ 1171123 w 2483292"/>
              <a:gd name="connsiteY14" fmla="*/ 1132114 h 4525887"/>
              <a:gd name="connsiteX15" fmla="*/ 242209 w 2483292"/>
              <a:gd name="connsiteY15" fmla="*/ 1320800 h 4525887"/>
              <a:gd name="connsiteX16" fmla="*/ 242209 w 2483292"/>
              <a:gd name="connsiteY16" fmla="*/ 1611086 h 4525887"/>
              <a:gd name="connsiteX17" fmla="*/ 1330780 w 2483292"/>
              <a:gd name="connsiteY17" fmla="*/ 1843314 h 4525887"/>
              <a:gd name="connsiteX18" fmla="*/ 2332266 w 2483292"/>
              <a:gd name="connsiteY18" fmla="*/ 1306286 h 4525887"/>
              <a:gd name="connsiteX19" fmla="*/ 2462895 w 2483292"/>
              <a:gd name="connsiteY19" fmla="*/ 827314 h 4525887"/>
              <a:gd name="connsiteX20" fmla="*/ 2230666 w 2483292"/>
              <a:gd name="connsiteY20" fmla="*/ 362857 h 4525887"/>
              <a:gd name="connsiteX21" fmla="*/ 793752 w 2483292"/>
              <a:gd name="connsiteY21" fmla="*/ 348343 h 4525887"/>
              <a:gd name="connsiteX22" fmla="*/ 793752 w 2483292"/>
              <a:gd name="connsiteY22" fmla="*/ 928914 h 4525887"/>
              <a:gd name="connsiteX23" fmla="*/ 2085523 w 2483292"/>
              <a:gd name="connsiteY23" fmla="*/ 841829 h 4525887"/>
              <a:gd name="connsiteX24" fmla="*/ 1940380 w 2483292"/>
              <a:gd name="connsiteY24" fmla="*/ 188686 h 4525887"/>
              <a:gd name="connsiteX25" fmla="*/ 372838 w 2483292"/>
              <a:gd name="connsiteY25" fmla="*/ 0 h 4525887"/>
              <a:gd name="connsiteX0" fmla="*/ 111776 w 2367373"/>
              <a:gd name="connsiteY0" fmla="*/ 4513943 h 4525887"/>
              <a:gd name="connsiteX1" fmla="*/ 1751890 w 2367373"/>
              <a:gd name="connsiteY1" fmla="*/ 4368800 h 4525887"/>
              <a:gd name="connsiteX2" fmla="*/ 2013147 w 2367373"/>
              <a:gd name="connsiteY2" fmla="*/ 3410857 h 4525887"/>
              <a:gd name="connsiteX3" fmla="*/ 1287433 w 2367373"/>
              <a:gd name="connsiteY3" fmla="*/ 2989943 h 4525887"/>
              <a:gd name="connsiteX4" fmla="*/ 126290 w 2367373"/>
              <a:gd name="connsiteY4" fmla="*/ 3309257 h 4525887"/>
              <a:gd name="connsiteX5" fmla="*/ 706861 w 2367373"/>
              <a:gd name="connsiteY5" fmla="*/ 3744686 h 4525887"/>
              <a:gd name="connsiteX6" fmla="*/ 2013147 w 2367373"/>
              <a:gd name="connsiteY6" fmla="*/ 3556000 h 4525887"/>
              <a:gd name="connsiteX7" fmla="*/ 2361490 w 2367373"/>
              <a:gd name="connsiteY7" fmla="*/ 2960915 h 4525887"/>
              <a:gd name="connsiteX8" fmla="*/ 2143776 w 2367373"/>
              <a:gd name="connsiteY8" fmla="*/ 2496457 h 4525887"/>
              <a:gd name="connsiteX9" fmla="*/ 1113261 w 2367373"/>
              <a:gd name="connsiteY9" fmla="*/ 2017486 h 4525887"/>
              <a:gd name="connsiteX10" fmla="*/ 198861 w 2367373"/>
              <a:gd name="connsiteY10" fmla="*/ 2293257 h 4525887"/>
              <a:gd name="connsiteX11" fmla="*/ 1214861 w 2367373"/>
              <a:gd name="connsiteY11" fmla="*/ 2728686 h 4525887"/>
              <a:gd name="connsiteX12" fmla="*/ 2056690 w 2367373"/>
              <a:gd name="connsiteY12" fmla="*/ 2206172 h 4525887"/>
              <a:gd name="connsiteX13" fmla="*/ 2245376 w 2367373"/>
              <a:gd name="connsiteY13" fmla="*/ 1436914 h 4525887"/>
              <a:gd name="connsiteX14" fmla="*/ 1055204 w 2367373"/>
              <a:gd name="connsiteY14" fmla="*/ 1132114 h 4525887"/>
              <a:gd name="connsiteX15" fmla="*/ 126290 w 2367373"/>
              <a:gd name="connsiteY15" fmla="*/ 1320800 h 4525887"/>
              <a:gd name="connsiteX16" fmla="*/ 126290 w 2367373"/>
              <a:gd name="connsiteY16" fmla="*/ 1611086 h 4525887"/>
              <a:gd name="connsiteX17" fmla="*/ 1214861 w 2367373"/>
              <a:gd name="connsiteY17" fmla="*/ 1843314 h 4525887"/>
              <a:gd name="connsiteX18" fmla="*/ 2216347 w 2367373"/>
              <a:gd name="connsiteY18" fmla="*/ 1306286 h 4525887"/>
              <a:gd name="connsiteX19" fmla="*/ 2346976 w 2367373"/>
              <a:gd name="connsiteY19" fmla="*/ 827314 h 4525887"/>
              <a:gd name="connsiteX20" fmla="*/ 2114747 w 2367373"/>
              <a:gd name="connsiteY20" fmla="*/ 362857 h 4525887"/>
              <a:gd name="connsiteX21" fmla="*/ 677833 w 2367373"/>
              <a:gd name="connsiteY21" fmla="*/ 348343 h 4525887"/>
              <a:gd name="connsiteX22" fmla="*/ 677833 w 2367373"/>
              <a:gd name="connsiteY22" fmla="*/ 928914 h 4525887"/>
              <a:gd name="connsiteX23" fmla="*/ 1969604 w 2367373"/>
              <a:gd name="connsiteY23" fmla="*/ 841829 h 4525887"/>
              <a:gd name="connsiteX24" fmla="*/ 1824461 w 2367373"/>
              <a:gd name="connsiteY24" fmla="*/ 188686 h 4525887"/>
              <a:gd name="connsiteX25" fmla="*/ 256919 w 2367373"/>
              <a:gd name="connsiteY25" fmla="*/ 0 h 4525887"/>
              <a:gd name="connsiteX0" fmla="*/ 111776 w 2367373"/>
              <a:gd name="connsiteY0" fmla="*/ 4513943 h 4525887"/>
              <a:gd name="connsiteX1" fmla="*/ 1751890 w 2367373"/>
              <a:gd name="connsiteY1" fmla="*/ 4368800 h 4525887"/>
              <a:gd name="connsiteX2" fmla="*/ 2013147 w 2367373"/>
              <a:gd name="connsiteY2" fmla="*/ 3410857 h 4525887"/>
              <a:gd name="connsiteX3" fmla="*/ 1287433 w 2367373"/>
              <a:gd name="connsiteY3" fmla="*/ 2989943 h 4525887"/>
              <a:gd name="connsiteX4" fmla="*/ 344004 w 2367373"/>
              <a:gd name="connsiteY4" fmla="*/ 3294743 h 4525887"/>
              <a:gd name="connsiteX5" fmla="*/ 706861 w 2367373"/>
              <a:gd name="connsiteY5" fmla="*/ 3744686 h 4525887"/>
              <a:gd name="connsiteX6" fmla="*/ 2013147 w 2367373"/>
              <a:gd name="connsiteY6" fmla="*/ 3556000 h 4525887"/>
              <a:gd name="connsiteX7" fmla="*/ 2361490 w 2367373"/>
              <a:gd name="connsiteY7" fmla="*/ 2960915 h 4525887"/>
              <a:gd name="connsiteX8" fmla="*/ 2143776 w 2367373"/>
              <a:gd name="connsiteY8" fmla="*/ 2496457 h 4525887"/>
              <a:gd name="connsiteX9" fmla="*/ 1113261 w 2367373"/>
              <a:gd name="connsiteY9" fmla="*/ 2017486 h 4525887"/>
              <a:gd name="connsiteX10" fmla="*/ 198861 w 2367373"/>
              <a:gd name="connsiteY10" fmla="*/ 2293257 h 4525887"/>
              <a:gd name="connsiteX11" fmla="*/ 1214861 w 2367373"/>
              <a:gd name="connsiteY11" fmla="*/ 2728686 h 4525887"/>
              <a:gd name="connsiteX12" fmla="*/ 2056690 w 2367373"/>
              <a:gd name="connsiteY12" fmla="*/ 2206172 h 4525887"/>
              <a:gd name="connsiteX13" fmla="*/ 2245376 w 2367373"/>
              <a:gd name="connsiteY13" fmla="*/ 1436914 h 4525887"/>
              <a:gd name="connsiteX14" fmla="*/ 1055204 w 2367373"/>
              <a:gd name="connsiteY14" fmla="*/ 1132114 h 4525887"/>
              <a:gd name="connsiteX15" fmla="*/ 126290 w 2367373"/>
              <a:gd name="connsiteY15" fmla="*/ 1320800 h 4525887"/>
              <a:gd name="connsiteX16" fmla="*/ 126290 w 2367373"/>
              <a:gd name="connsiteY16" fmla="*/ 1611086 h 4525887"/>
              <a:gd name="connsiteX17" fmla="*/ 1214861 w 2367373"/>
              <a:gd name="connsiteY17" fmla="*/ 1843314 h 4525887"/>
              <a:gd name="connsiteX18" fmla="*/ 2216347 w 2367373"/>
              <a:gd name="connsiteY18" fmla="*/ 1306286 h 4525887"/>
              <a:gd name="connsiteX19" fmla="*/ 2346976 w 2367373"/>
              <a:gd name="connsiteY19" fmla="*/ 827314 h 4525887"/>
              <a:gd name="connsiteX20" fmla="*/ 2114747 w 2367373"/>
              <a:gd name="connsiteY20" fmla="*/ 362857 h 4525887"/>
              <a:gd name="connsiteX21" fmla="*/ 677833 w 2367373"/>
              <a:gd name="connsiteY21" fmla="*/ 348343 h 4525887"/>
              <a:gd name="connsiteX22" fmla="*/ 677833 w 2367373"/>
              <a:gd name="connsiteY22" fmla="*/ 928914 h 4525887"/>
              <a:gd name="connsiteX23" fmla="*/ 1969604 w 2367373"/>
              <a:gd name="connsiteY23" fmla="*/ 841829 h 4525887"/>
              <a:gd name="connsiteX24" fmla="*/ 1824461 w 2367373"/>
              <a:gd name="connsiteY24" fmla="*/ 188686 h 4525887"/>
              <a:gd name="connsiteX25" fmla="*/ 256919 w 2367373"/>
              <a:gd name="connsiteY25" fmla="*/ 0 h 4525887"/>
              <a:gd name="connsiteX0" fmla="*/ 7893 w 2263490"/>
              <a:gd name="connsiteY0" fmla="*/ 4513943 h 4525887"/>
              <a:gd name="connsiteX1" fmla="*/ 1648007 w 2263490"/>
              <a:gd name="connsiteY1" fmla="*/ 4368800 h 4525887"/>
              <a:gd name="connsiteX2" fmla="*/ 1909264 w 2263490"/>
              <a:gd name="connsiteY2" fmla="*/ 3410857 h 4525887"/>
              <a:gd name="connsiteX3" fmla="*/ 1183550 w 2263490"/>
              <a:gd name="connsiteY3" fmla="*/ 2989943 h 4525887"/>
              <a:gd name="connsiteX4" fmla="*/ 240121 w 2263490"/>
              <a:gd name="connsiteY4" fmla="*/ 3294743 h 4525887"/>
              <a:gd name="connsiteX5" fmla="*/ 602978 w 2263490"/>
              <a:gd name="connsiteY5" fmla="*/ 3744686 h 4525887"/>
              <a:gd name="connsiteX6" fmla="*/ 1909264 w 2263490"/>
              <a:gd name="connsiteY6" fmla="*/ 3556000 h 4525887"/>
              <a:gd name="connsiteX7" fmla="*/ 2257607 w 2263490"/>
              <a:gd name="connsiteY7" fmla="*/ 2960915 h 4525887"/>
              <a:gd name="connsiteX8" fmla="*/ 2039893 w 2263490"/>
              <a:gd name="connsiteY8" fmla="*/ 2496457 h 4525887"/>
              <a:gd name="connsiteX9" fmla="*/ 1009378 w 2263490"/>
              <a:gd name="connsiteY9" fmla="*/ 2017486 h 4525887"/>
              <a:gd name="connsiteX10" fmla="*/ 94978 w 2263490"/>
              <a:gd name="connsiteY10" fmla="*/ 2293257 h 4525887"/>
              <a:gd name="connsiteX11" fmla="*/ 1110978 w 2263490"/>
              <a:gd name="connsiteY11" fmla="*/ 2728686 h 4525887"/>
              <a:gd name="connsiteX12" fmla="*/ 1952807 w 2263490"/>
              <a:gd name="connsiteY12" fmla="*/ 2206172 h 4525887"/>
              <a:gd name="connsiteX13" fmla="*/ 2141493 w 2263490"/>
              <a:gd name="connsiteY13" fmla="*/ 1436914 h 4525887"/>
              <a:gd name="connsiteX14" fmla="*/ 951321 w 2263490"/>
              <a:gd name="connsiteY14" fmla="*/ 1132114 h 4525887"/>
              <a:gd name="connsiteX15" fmla="*/ 22407 w 2263490"/>
              <a:gd name="connsiteY15" fmla="*/ 1320800 h 4525887"/>
              <a:gd name="connsiteX16" fmla="*/ 356235 w 2263490"/>
              <a:gd name="connsiteY16" fmla="*/ 1683657 h 4525887"/>
              <a:gd name="connsiteX17" fmla="*/ 1110978 w 2263490"/>
              <a:gd name="connsiteY17" fmla="*/ 1843314 h 4525887"/>
              <a:gd name="connsiteX18" fmla="*/ 2112464 w 2263490"/>
              <a:gd name="connsiteY18" fmla="*/ 1306286 h 4525887"/>
              <a:gd name="connsiteX19" fmla="*/ 2243093 w 2263490"/>
              <a:gd name="connsiteY19" fmla="*/ 827314 h 4525887"/>
              <a:gd name="connsiteX20" fmla="*/ 2010864 w 2263490"/>
              <a:gd name="connsiteY20" fmla="*/ 362857 h 4525887"/>
              <a:gd name="connsiteX21" fmla="*/ 573950 w 2263490"/>
              <a:gd name="connsiteY21" fmla="*/ 348343 h 4525887"/>
              <a:gd name="connsiteX22" fmla="*/ 573950 w 2263490"/>
              <a:gd name="connsiteY22" fmla="*/ 928914 h 4525887"/>
              <a:gd name="connsiteX23" fmla="*/ 1865721 w 2263490"/>
              <a:gd name="connsiteY23" fmla="*/ 841829 h 4525887"/>
              <a:gd name="connsiteX24" fmla="*/ 1720578 w 2263490"/>
              <a:gd name="connsiteY24" fmla="*/ 188686 h 4525887"/>
              <a:gd name="connsiteX25" fmla="*/ 153036 w 2263490"/>
              <a:gd name="connsiteY25" fmla="*/ 0 h 4525887"/>
              <a:gd name="connsiteX0" fmla="*/ 0 w 2255597"/>
              <a:gd name="connsiteY0" fmla="*/ 4513943 h 4525887"/>
              <a:gd name="connsiteX1" fmla="*/ 1640114 w 2255597"/>
              <a:gd name="connsiteY1" fmla="*/ 4368800 h 4525887"/>
              <a:gd name="connsiteX2" fmla="*/ 1901371 w 2255597"/>
              <a:gd name="connsiteY2" fmla="*/ 3410857 h 4525887"/>
              <a:gd name="connsiteX3" fmla="*/ 1175657 w 2255597"/>
              <a:gd name="connsiteY3" fmla="*/ 2989943 h 4525887"/>
              <a:gd name="connsiteX4" fmla="*/ 232228 w 2255597"/>
              <a:gd name="connsiteY4" fmla="*/ 3294743 h 4525887"/>
              <a:gd name="connsiteX5" fmla="*/ 595085 w 2255597"/>
              <a:gd name="connsiteY5" fmla="*/ 3744686 h 4525887"/>
              <a:gd name="connsiteX6" fmla="*/ 1901371 w 2255597"/>
              <a:gd name="connsiteY6" fmla="*/ 3556000 h 4525887"/>
              <a:gd name="connsiteX7" fmla="*/ 2249714 w 2255597"/>
              <a:gd name="connsiteY7" fmla="*/ 2960915 h 4525887"/>
              <a:gd name="connsiteX8" fmla="*/ 2032000 w 2255597"/>
              <a:gd name="connsiteY8" fmla="*/ 2496457 h 4525887"/>
              <a:gd name="connsiteX9" fmla="*/ 1001485 w 2255597"/>
              <a:gd name="connsiteY9" fmla="*/ 2017486 h 4525887"/>
              <a:gd name="connsiteX10" fmla="*/ 87085 w 2255597"/>
              <a:gd name="connsiteY10" fmla="*/ 2293257 h 4525887"/>
              <a:gd name="connsiteX11" fmla="*/ 1103085 w 2255597"/>
              <a:gd name="connsiteY11" fmla="*/ 2728686 h 4525887"/>
              <a:gd name="connsiteX12" fmla="*/ 1944914 w 2255597"/>
              <a:gd name="connsiteY12" fmla="*/ 2206172 h 4525887"/>
              <a:gd name="connsiteX13" fmla="*/ 2133600 w 2255597"/>
              <a:gd name="connsiteY13" fmla="*/ 1436914 h 4525887"/>
              <a:gd name="connsiteX14" fmla="*/ 943428 w 2255597"/>
              <a:gd name="connsiteY14" fmla="*/ 1132114 h 4525887"/>
              <a:gd name="connsiteX15" fmla="*/ 275771 w 2255597"/>
              <a:gd name="connsiteY15" fmla="*/ 1407886 h 4525887"/>
              <a:gd name="connsiteX16" fmla="*/ 348342 w 2255597"/>
              <a:gd name="connsiteY16" fmla="*/ 1683657 h 4525887"/>
              <a:gd name="connsiteX17" fmla="*/ 1103085 w 2255597"/>
              <a:gd name="connsiteY17" fmla="*/ 1843314 h 4525887"/>
              <a:gd name="connsiteX18" fmla="*/ 2104571 w 2255597"/>
              <a:gd name="connsiteY18" fmla="*/ 1306286 h 4525887"/>
              <a:gd name="connsiteX19" fmla="*/ 2235200 w 2255597"/>
              <a:gd name="connsiteY19" fmla="*/ 827314 h 4525887"/>
              <a:gd name="connsiteX20" fmla="*/ 2002971 w 2255597"/>
              <a:gd name="connsiteY20" fmla="*/ 362857 h 4525887"/>
              <a:gd name="connsiteX21" fmla="*/ 566057 w 2255597"/>
              <a:gd name="connsiteY21" fmla="*/ 348343 h 4525887"/>
              <a:gd name="connsiteX22" fmla="*/ 566057 w 2255597"/>
              <a:gd name="connsiteY22" fmla="*/ 928914 h 4525887"/>
              <a:gd name="connsiteX23" fmla="*/ 1857828 w 2255597"/>
              <a:gd name="connsiteY23" fmla="*/ 841829 h 4525887"/>
              <a:gd name="connsiteX24" fmla="*/ 1712685 w 2255597"/>
              <a:gd name="connsiteY24" fmla="*/ 188686 h 4525887"/>
              <a:gd name="connsiteX25" fmla="*/ 145143 w 2255597"/>
              <a:gd name="connsiteY25" fmla="*/ 0 h 4525887"/>
              <a:gd name="connsiteX0" fmla="*/ 0 w 2255597"/>
              <a:gd name="connsiteY0" fmla="*/ 4513943 h 4514835"/>
              <a:gd name="connsiteX1" fmla="*/ 1814285 w 2255597"/>
              <a:gd name="connsiteY1" fmla="*/ 4049486 h 4514835"/>
              <a:gd name="connsiteX2" fmla="*/ 1901371 w 2255597"/>
              <a:gd name="connsiteY2" fmla="*/ 3410857 h 4514835"/>
              <a:gd name="connsiteX3" fmla="*/ 1175657 w 2255597"/>
              <a:gd name="connsiteY3" fmla="*/ 2989943 h 4514835"/>
              <a:gd name="connsiteX4" fmla="*/ 232228 w 2255597"/>
              <a:gd name="connsiteY4" fmla="*/ 3294743 h 4514835"/>
              <a:gd name="connsiteX5" fmla="*/ 595085 w 2255597"/>
              <a:gd name="connsiteY5" fmla="*/ 3744686 h 4514835"/>
              <a:gd name="connsiteX6" fmla="*/ 1901371 w 2255597"/>
              <a:gd name="connsiteY6" fmla="*/ 3556000 h 4514835"/>
              <a:gd name="connsiteX7" fmla="*/ 2249714 w 2255597"/>
              <a:gd name="connsiteY7" fmla="*/ 2960915 h 4514835"/>
              <a:gd name="connsiteX8" fmla="*/ 2032000 w 2255597"/>
              <a:gd name="connsiteY8" fmla="*/ 2496457 h 4514835"/>
              <a:gd name="connsiteX9" fmla="*/ 1001485 w 2255597"/>
              <a:gd name="connsiteY9" fmla="*/ 2017486 h 4514835"/>
              <a:gd name="connsiteX10" fmla="*/ 87085 w 2255597"/>
              <a:gd name="connsiteY10" fmla="*/ 2293257 h 4514835"/>
              <a:gd name="connsiteX11" fmla="*/ 1103085 w 2255597"/>
              <a:gd name="connsiteY11" fmla="*/ 2728686 h 4514835"/>
              <a:gd name="connsiteX12" fmla="*/ 1944914 w 2255597"/>
              <a:gd name="connsiteY12" fmla="*/ 2206172 h 4514835"/>
              <a:gd name="connsiteX13" fmla="*/ 2133600 w 2255597"/>
              <a:gd name="connsiteY13" fmla="*/ 1436914 h 4514835"/>
              <a:gd name="connsiteX14" fmla="*/ 943428 w 2255597"/>
              <a:gd name="connsiteY14" fmla="*/ 1132114 h 4514835"/>
              <a:gd name="connsiteX15" fmla="*/ 275771 w 2255597"/>
              <a:gd name="connsiteY15" fmla="*/ 1407886 h 4514835"/>
              <a:gd name="connsiteX16" fmla="*/ 348342 w 2255597"/>
              <a:gd name="connsiteY16" fmla="*/ 1683657 h 4514835"/>
              <a:gd name="connsiteX17" fmla="*/ 1103085 w 2255597"/>
              <a:gd name="connsiteY17" fmla="*/ 1843314 h 4514835"/>
              <a:gd name="connsiteX18" fmla="*/ 2104571 w 2255597"/>
              <a:gd name="connsiteY18" fmla="*/ 1306286 h 4514835"/>
              <a:gd name="connsiteX19" fmla="*/ 2235200 w 2255597"/>
              <a:gd name="connsiteY19" fmla="*/ 827314 h 4514835"/>
              <a:gd name="connsiteX20" fmla="*/ 2002971 w 2255597"/>
              <a:gd name="connsiteY20" fmla="*/ 362857 h 4514835"/>
              <a:gd name="connsiteX21" fmla="*/ 566057 w 2255597"/>
              <a:gd name="connsiteY21" fmla="*/ 348343 h 4514835"/>
              <a:gd name="connsiteX22" fmla="*/ 566057 w 2255597"/>
              <a:gd name="connsiteY22" fmla="*/ 928914 h 4514835"/>
              <a:gd name="connsiteX23" fmla="*/ 1857828 w 2255597"/>
              <a:gd name="connsiteY23" fmla="*/ 841829 h 4514835"/>
              <a:gd name="connsiteX24" fmla="*/ 1712685 w 2255597"/>
              <a:gd name="connsiteY24" fmla="*/ 188686 h 4514835"/>
              <a:gd name="connsiteX25" fmla="*/ 145143 w 2255597"/>
              <a:gd name="connsiteY25" fmla="*/ 0 h 4514835"/>
              <a:gd name="connsiteX0" fmla="*/ 218062 w 2168859"/>
              <a:gd name="connsiteY0" fmla="*/ 4078514 h 4113757"/>
              <a:gd name="connsiteX1" fmla="*/ 1727547 w 2168859"/>
              <a:gd name="connsiteY1" fmla="*/ 4049486 h 4113757"/>
              <a:gd name="connsiteX2" fmla="*/ 1814633 w 2168859"/>
              <a:gd name="connsiteY2" fmla="*/ 3410857 h 4113757"/>
              <a:gd name="connsiteX3" fmla="*/ 1088919 w 2168859"/>
              <a:gd name="connsiteY3" fmla="*/ 2989943 h 4113757"/>
              <a:gd name="connsiteX4" fmla="*/ 145490 w 2168859"/>
              <a:gd name="connsiteY4" fmla="*/ 3294743 h 4113757"/>
              <a:gd name="connsiteX5" fmla="*/ 508347 w 2168859"/>
              <a:gd name="connsiteY5" fmla="*/ 3744686 h 4113757"/>
              <a:gd name="connsiteX6" fmla="*/ 1814633 w 2168859"/>
              <a:gd name="connsiteY6" fmla="*/ 3556000 h 4113757"/>
              <a:gd name="connsiteX7" fmla="*/ 2162976 w 2168859"/>
              <a:gd name="connsiteY7" fmla="*/ 2960915 h 4113757"/>
              <a:gd name="connsiteX8" fmla="*/ 1945262 w 2168859"/>
              <a:gd name="connsiteY8" fmla="*/ 2496457 h 4113757"/>
              <a:gd name="connsiteX9" fmla="*/ 914747 w 2168859"/>
              <a:gd name="connsiteY9" fmla="*/ 2017486 h 4113757"/>
              <a:gd name="connsiteX10" fmla="*/ 347 w 2168859"/>
              <a:gd name="connsiteY10" fmla="*/ 2293257 h 4113757"/>
              <a:gd name="connsiteX11" fmla="*/ 1016347 w 2168859"/>
              <a:gd name="connsiteY11" fmla="*/ 2728686 h 4113757"/>
              <a:gd name="connsiteX12" fmla="*/ 1858176 w 2168859"/>
              <a:gd name="connsiteY12" fmla="*/ 2206172 h 4113757"/>
              <a:gd name="connsiteX13" fmla="*/ 2046862 w 2168859"/>
              <a:gd name="connsiteY13" fmla="*/ 1436914 h 4113757"/>
              <a:gd name="connsiteX14" fmla="*/ 856690 w 2168859"/>
              <a:gd name="connsiteY14" fmla="*/ 1132114 h 4113757"/>
              <a:gd name="connsiteX15" fmla="*/ 189033 w 2168859"/>
              <a:gd name="connsiteY15" fmla="*/ 1407886 h 4113757"/>
              <a:gd name="connsiteX16" fmla="*/ 261604 w 2168859"/>
              <a:gd name="connsiteY16" fmla="*/ 1683657 h 4113757"/>
              <a:gd name="connsiteX17" fmla="*/ 1016347 w 2168859"/>
              <a:gd name="connsiteY17" fmla="*/ 1843314 h 4113757"/>
              <a:gd name="connsiteX18" fmla="*/ 2017833 w 2168859"/>
              <a:gd name="connsiteY18" fmla="*/ 1306286 h 4113757"/>
              <a:gd name="connsiteX19" fmla="*/ 2148462 w 2168859"/>
              <a:gd name="connsiteY19" fmla="*/ 827314 h 4113757"/>
              <a:gd name="connsiteX20" fmla="*/ 1916233 w 2168859"/>
              <a:gd name="connsiteY20" fmla="*/ 362857 h 4113757"/>
              <a:gd name="connsiteX21" fmla="*/ 479319 w 2168859"/>
              <a:gd name="connsiteY21" fmla="*/ 348343 h 4113757"/>
              <a:gd name="connsiteX22" fmla="*/ 479319 w 2168859"/>
              <a:gd name="connsiteY22" fmla="*/ 928914 h 4113757"/>
              <a:gd name="connsiteX23" fmla="*/ 1771090 w 2168859"/>
              <a:gd name="connsiteY23" fmla="*/ 841829 h 4113757"/>
              <a:gd name="connsiteX24" fmla="*/ 1625947 w 2168859"/>
              <a:gd name="connsiteY24" fmla="*/ 188686 h 4113757"/>
              <a:gd name="connsiteX25" fmla="*/ 58405 w 2168859"/>
              <a:gd name="connsiteY25" fmla="*/ 0 h 4113757"/>
              <a:gd name="connsiteX0" fmla="*/ 218062 w 2168859"/>
              <a:gd name="connsiteY0" fmla="*/ 4143409 h 4178652"/>
              <a:gd name="connsiteX1" fmla="*/ 1727547 w 2168859"/>
              <a:gd name="connsiteY1" fmla="*/ 4114381 h 4178652"/>
              <a:gd name="connsiteX2" fmla="*/ 1814633 w 2168859"/>
              <a:gd name="connsiteY2" fmla="*/ 3475752 h 4178652"/>
              <a:gd name="connsiteX3" fmla="*/ 1088919 w 2168859"/>
              <a:gd name="connsiteY3" fmla="*/ 3054838 h 4178652"/>
              <a:gd name="connsiteX4" fmla="*/ 145490 w 2168859"/>
              <a:gd name="connsiteY4" fmla="*/ 3359638 h 4178652"/>
              <a:gd name="connsiteX5" fmla="*/ 508347 w 2168859"/>
              <a:gd name="connsiteY5" fmla="*/ 3809581 h 4178652"/>
              <a:gd name="connsiteX6" fmla="*/ 1814633 w 2168859"/>
              <a:gd name="connsiteY6" fmla="*/ 3620895 h 4178652"/>
              <a:gd name="connsiteX7" fmla="*/ 2162976 w 2168859"/>
              <a:gd name="connsiteY7" fmla="*/ 3025810 h 4178652"/>
              <a:gd name="connsiteX8" fmla="*/ 1945262 w 2168859"/>
              <a:gd name="connsiteY8" fmla="*/ 2561352 h 4178652"/>
              <a:gd name="connsiteX9" fmla="*/ 914747 w 2168859"/>
              <a:gd name="connsiteY9" fmla="*/ 2082381 h 4178652"/>
              <a:gd name="connsiteX10" fmla="*/ 347 w 2168859"/>
              <a:gd name="connsiteY10" fmla="*/ 2358152 h 4178652"/>
              <a:gd name="connsiteX11" fmla="*/ 1016347 w 2168859"/>
              <a:gd name="connsiteY11" fmla="*/ 2793581 h 4178652"/>
              <a:gd name="connsiteX12" fmla="*/ 1858176 w 2168859"/>
              <a:gd name="connsiteY12" fmla="*/ 2271067 h 4178652"/>
              <a:gd name="connsiteX13" fmla="*/ 2046862 w 2168859"/>
              <a:gd name="connsiteY13" fmla="*/ 1501809 h 4178652"/>
              <a:gd name="connsiteX14" fmla="*/ 856690 w 2168859"/>
              <a:gd name="connsiteY14" fmla="*/ 1197009 h 4178652"/>
              <a:gd name="connsiteX15" fmla="*/ 189033 w 2168859"/>
              <a:gd name="connsiteY15" fmla="*/ 1472781 h 4178652"/>
              <a:gd name="connsiteX16" fmla="*/ 261604 w 2168859"/>
              <a:gd name="connsiteY16" fmla="*/ 1748552 h 4178652"/>
              <a:gd name="connsiteX17" fmla="*/ 1016347 w 2168859"/>
              <a:gd name="connsiteY17" fmla="*/ 1908209 h 4178652"/>
              <a:gd name="connsiteX18" fmla="*/ 2017833 w 2168859"/>
              <a:gd name="connsiteY18" fmla="*/ 1371181 h 4178652"/>
              <a:gd name="connsiteX19" fmla="*/ 2148462 w 2168859"/>
              <a:gd name="connsiteY19" fmla="*/ 892209 h 4178652"/>
              <a:gd name="connsiteX20" fmla="*/ 1916233 w 2168859"/>
              <a:gd name="connsiteY20" fmla="*/ 427752 h 4178652"/>
              <a:gd name="connsiteX21" fmla="*/ 479319 w 2168859"/>
              <a:gd name="connsiteY21" fmla="*/ 413238 h 4178652"/>
              <a:gd name="connsiteX22" fmla="*/ 479319 w 2168859"/>
              <a:gd name="connsiteY22" fmla="*/ 993809 h 4178652"/>
              <a:gd name="connsiteX23" fmla="*/ 1771090 w 2168859"/>
              <a:gd name="connsiteY23" fmla="*/ 906724 h 4178652"/>
              <a:gd name="connsiteX24" fmla="*/ 1625947 w 2168859"/>
              <a:gd name="connsiteY24" fmla="*/ 253581 h 4178652"/>
              <a:gd name="connsiteX25" fmla="*/ 1277605 w 2168859"/>
              <a:gd name="connsiteY25" fmla="*/ 6838 h 4178652"/>
              <a:gd name="connsiteX26" fmla="*/ 58405 w 2168859"/>
              <a:gd name="connsiteY26" fmla="*/ 64895 h 4178652"/>
              <a:gd name="connsiteX0" fmla="*/ 218062 w 2168859"/>
              <a:gd name="connsiteY0" fmla="*/ 4078514 h 4113757"/>
              <a:gd name="connsiteX1" fmla="*/ 1727547 w 2168859"/>
              <a:gd name="connsiteY1" fmla="*/ 4049486 h 4113757"/>
              <a:gd name="connsiteX2" fmla="*/ 1814633 w 2168859"/>
              <a:gd name="connsiteY2" fmla="*/ 3410857 h 4113757"/>
              <a:gd name="connsiteX3" fmla="*/ 1088919 w 2168859"/>
              <a:gd name="connsiteY3" fmla="*/ 2989943 h 4113757"/>
              <a:gd name="connsiteX4" fmla="*/ 145490 w 2168859"/>
              <a:gd name="connsiteY4" fmla="*/ 3294743 h 4113757"/>
              <a:gd name="connsiteX5" fmla="*/ 508347 w 2168859"/>
              <a:gd name="connsiteY5" fmla="*/ 3744686 h 4113757"/>
              <a:gd name="connsiteX6" fmla="*/ 1814633 w 2168859"/>
              <a:gd name="connsiteY6" fmla="*/ 3556000 h 4113757"/>
              <a:gd name="connsiteX7" fmla="*/ 2162976 w 2168859"/>
              <a:gd name="connsiteY7" fmla="*/ 2960915 h 4113757"/>
              <a:gd name="connsiteX8" fmla="*/ 1945262 w 2168859"/>
              <a:gd name="connsiteY8" fmla="*/ 2496457 h 4113757"/>
              <a:gd name="connsiteX9" fmla="*/ 914747 w 2168859"/>
              <a:gd name="connsiteY9" fmla="*/ 2017486 h 4113757"/>
              <a:gd name="connsiteX10" fmla="*/ 347 w 2168859"/>
              <a:gd name="connsiteY10" fmla="*/ 2293257 h 4113757"/>
              <a:gd name="connsiteX11" fmla="*/ 1016347 w 2168859"/>
              <a:gd name="connsiteY11" fmla="*/ 2728686 h 4113757"/>
              <a:gd name="connsiteX12" fmla="*/ 1858176 w 2168859"/>
              <a:gd name="connsiteY12" fmla="*/ 2206172 h 4113757"/>
              <a:gd name="connsiteX13" fmla="*/ 2046862 w 2168859"/>
              <a:gd name="connsiteY13" fmla="*/ 1436914 h 4113757"/>
              <a:gd name="connsiteX14" fmla="*/ 856690 w 2168859"/>
              <a:gd name="connsiteY14" fmla="*/ 1132114 h 4113757"/>
              <a:gd name="connsiteX15" fmla="*/ 189033 w 2168859"/>
              <a:gd name="connsiteY15" fmla="*/ 1407886 h 4113757"/>
              <a:gd name="connsiteX16" fmla="*/ 261604 w 2168859"/>
              <a:gd name="connsiteY16" fmla="*/ 1683657 h 4113757"/>
              <a:gd name="connsiteX17" fmla="*/ 1016347 w 2168859"/>
              <a:gd name="connsiteY17" fmla="*/ 1843314 h 4113757"/>
              <a:gd name="connsiteX18" fmla="*/ 2017833 w 2168859"/>
              <a:gd name="connsiteY18" fmla="*/ 1306286 h 4113757"/>
              <a:gd name="connsiteX19" fmla="*/ 2148462 w 2168859"/>
              <a:gd name="connsiteY19" fmla="*/ 827314 h 4113757"/>
              <a:gd name="connsiteX20" fmla="*/ 1916233 w 2168859"/>
              <a:gd name="connsiteY20" fmla="*/ 362857 h 4113757"/>
              <a:gd name="connsiteX21" fmla="*/ 479319 w 2168859"/>
              <a:gd name="connsiteY21" fmla="*/ 348343 h 4113757"/>
              <a:gd name="connsiteX22" fmla="*/ 479319 w 2168859"/>
              <a:gd name="connsiteY22" fmla="*/ 928914 h 4113757"/>
              <a:gd name="connsiteX23" fmla="*/ 1771090 w 2168859"/>
              <a:gd name="connsiteY23" fmla="*/ 841829 h 4113757"/>
              <a:gd name="connsiteX24" fmla="*/ 1625947 w 2168859"/>
              <a:gd name="connsiteY24" fmla="*/ 188686 h 4113757"/>
              <a:gd name="connsiteX25" fmla="*/ 58405 w 2168859"/>
              <a:gd name="connsiteY25" fmla="*/ 0 h 4113757"/>
              <a:gd name="connsiteX0" fmla="*/ 218062 w 2168859"/>
              <a:gd name="connsiteY0" fmla="*/ 3889828 h 3925071"/>
              <a:gd name="connsiteX1" fmla="*/ 1727547 w 2168859"/>
              <a:gd name="connsiteY1" fmla="*/ 3860800 h 3925071"/>
              <a:gd name="connsiteX2" fmla="*/ 1814633 w 2168859"/>
              <a:gd name="connsiteY2" fmla="*/ 3222171 h 3925071"/>
              <a:gd name="connsiteX3" fmla="*/ 1088919 w 2168859"/>
              <a:gd name="connsiteY3" fmla="*/ 2801257 h 3925071"/>
              <a:gd name="connsiteX4" fmla="*/ 145490 w 2168859"/>
              <a:gd name="connsiteY4" fmla="*/ 3106057 h 3925071"/>
              <a:gd name="connsiteX5" fmla="*/ 508347 w 2168859"/>
              <a:gd name="connsiteY5" fmla="*/ 3556000 h 3925071"/>
              <a:gd name="connsiteX6" fmla="*/ 1814633 w 2168859"/>
              <a:gd name="connsiteY6" fmla="*/ 3367314 h 3925071"/>
              <a:gd name="connsiteX7" fmla="*/ 2162976 w 2168859"/>
              <a:gd name="connsiteY7" fmla="*/ 2772229 h 3925071"/>
              <a:gd name="connsiteX8" fmla="*/ 1945262 w 2168859"/>
              <a:gd name="connsiteY8" fmla="*/ 2307771 h 3925071"/>
              <a:gd name="connsiteX9" fmla="*/ 914747 w 2168859"/>
              <a:gd name="connsiteY9" fmla="*/ 1828800 h 3925071"/>
              <a:gd name="connsiteX10" fmla="*/ 347 w 2168859"/>
              <a:gd name="connsiteY10" fmla="*/ 2104571 h 3925071"/>
              <a:gd name="connsiteX11" fmla="*/ 1016347 w 2168859"/>
              <a:gd name="connsiteY11" fmla="*/ 2540000 h 3925071"/>
              <a:gd name="connsiteX12" fmla="*/ 1858176 w 2168859"/>
              <a:gd name="connsiteY12" fmla="*/ 2017486 h 3925071"/>
              <a:gd name="connsiteX13" fmla="*/ 2046862 w 2168859"/>
              <a:gd name="connsiteY13" fmla="*/ 1248228 h 3925071"/>
              <a:gd name="connsiteX14" fmla="*/ 856690 w 2168859"/>
              <a:gd name="connsiteY14" fmla="*/ 943428 h 3925071"/>
              <a:gd name="connsiteX15" fmla="*/ 189033 w 2168859"/>
              <a:gd name="connsiteY15" fmla="*/ 1219200 h 3925071"/>
              <a:gd name="connsiteX16" fmla="*/ 261604 w 2168859"/>
              <a:gd name="connsiteY16" fmla="*/ 1494971 h 3925071"/>
              <a:gd name="connsiteX17" fmla="*/ 1016347 w 2168859"/>
              <a:gd name="connsiteY17" fmla="*/ 1654628 h 3925071"/>
              <a:gd name="connsiteX18" fmla="*/ 2017833 w 2168859"/>
              <a:gd name="connsiteY18" fmla="*/ 1117600 h 3925071"/>
              <a:gd name="connsiteX19" fmla="*/ 2148462 w 2168859"/>
              <a:gd name="connsiteY19" fmla="*/ 638628 h 3925071"/>
              <a:gd name="connsiteX20" fmla="*/ 1916233 w 2168859"/>
              <a:gd name="connsiteY20" fmla="*/ 174171 h 3925071"/>
              <a:gd name="connsiteX21" fmla="*/ 479319 w 2168859"/>
              <a:gd name="connsiteY21" fmla="*/ 159657 h 3925071"/>
              <a:gd name="connsiteX22" fmla="*/ 479319 w 2168859"/>
              <a:gd name="connsiteY22" fmla="*/ 740228 h 3925071"/>
              <a:gd name="connsiteX23" fmla="*/ 1771090 w 2168859"/>
              <a:gd name="connsiteY23" fmla="*/ 653143 h 3925071"/>
              <a:gd name="connsiteX24" fmla="*/ 1625947 w 2168859"/>
              <a:gd name="connsiteY24" fmla="*/ 0 h 3925071"/>
              <a:gd name="connsiteX0" fmla="*/ 218062 w 2168859"/>
              <a:gd name="connsiteY0" fmla="*/ 3947886 h 3983129"/>
              <a:gd name="connsiteX1" fmla="*/ 1727547 w 2168859"/>
              <a:gd name="connsiteY1" fmla="*/ 3918858 h 3983129"/>
              <a:gd name="connsiteX2" fmla="*/ 1814633 w 2168859"/>
              <a:gd name="connsiteY2" fmla="*/ 3280229 h 3983129"/>
              <a:gd name="connsiteX3" fmla="*/ 1088919 w 2168859"/>
              <a:gd name="connsiteY3" fmla="*/ 2859315 h 3983129"/>
              <a:gd name="connsiteX4" fmla="*/ 145490 w 2168859"/>
              <a:gd name="connsiteY4" fmla="*/ 3164115 h 3983129"/>
              <a:gd name="connsiteX5" fmla="*/ 508347 w 2168859"/>
              <a:gd name="connsiteY5" fmla="*/ 3614058 h 3983129"/>
              <a:gd name="connsiteX6" fmla="*/ 1814633 w 2168859"/>
              <a:gd name="connsiteY6" fmla="*/ 3425372 h 3983129"/>
              <a:gd name="connsiteX7" fmla="*/ 2162976 w 2168859"/>
              <a:gd name="connsiteY7" fmla="*/ 2830287 h 3983129"/>
              <a:gd name="connsiteX8" fmla="*/ 1945262 w 2168859"/>
              <a:gd name="connsiteY8" fmla="*/ 2365829 h 3983129"/>
              <a:gd name="connsiteX9" fmla="*/ 914747 w 2168859"/>
              <a:gd name="connsiteY9" fmla="*/ 1886858 h 3983129"/>
              <a:gd name="connsiteX10" fmla="*/ 347 w 2168859"/>
              <a:gd name="connsiteY10" fmla="*/ 2162629 h 3983129"/>
              <a:gd name="connsiteX11" fmla="*/ 1016347 w 2168859"/>
              <a:gd name="connsiteY11" fmla="*/ 2598058 h 3983129"/>
              <a:gd name="connsiteX12" fmla="*/ 1858176 w 2168859"/>
              <a:gd name="connsiteY12" fmla="*/ 2075544 h 3983129"/>
              <a:gd name="connsiteX13" fmla="*/ 2046862 w 2168859"/>
              <a:gd name="connsiteY13" fmla="*/ 1306286 h 3983129"/>
              <a:gd name="connsiteX14" fmla="*/ 856690 w 2168859"/>
              <a:gd name="connsiteY14" fmla="*/ 1001486 h 3983129"/>
              <a:gd name="connsiteX15" fmla="*/ 189033 w 2168859"/>
              <a:gd name="connsiteY15" fmla="*/ 1277258 h 3983129"/>
              <a:gd name="connsiteX16" fmla="*/ 261604 w 2168859"/>
              <a:gd name="connsiteY16" fmla="*/ 1553029 h 3983129"/>
              <a:gd name="connsiteX17" fmla="*/ 1016347 w 2168859"/>
              <a:gd name="connsiteY17" fmla="*/ 1712686 h 3983129"/>
              <a:gd name="connsiteX18" fmla="*/ 2017833 w 2168859"/>
              <a:gd name="connsiteY18" fmla="*/ 1175658 h 3983129"/>
              <a:gd name="connsiteX19" fmla="*/ 2148462 w 2168859"/>
              <a:gd name="connsiteY19" fmla="*/ 696686 h 3983129"/>
              <a:gd name="connsiteX20" fmla="*/ 1916233 w 2168859"/>
              <a:gd name="connsiteY20" fmla="*/ 232229 h 3983129"/>
              <a:gd name="connsiteX21" fmla="*/ 479319 w 2168859"/>
              <a:gd name="connsiteY21" fmla="*/ 217715 h 3983129"/>
              <a:gd name="connsiteX22" fmla="*/ 479319 w 2168859"/>
              <a:gd name="connsiteY22" fmla="*/ 798286 h 3983129"/>
              <a:gd name="connsiteX23" fmla="*/ 1771090 w 2168859"/>
              <a:gd name="connsiteY23" fmla="*/ 711201 h 3983129"/>
              <a:gd name="connsiteX24" fmla="*/ 1698519 w 2168859"/>
              <a:gd name="connsiteY24" fmla="*/ 0 h 3983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68859" h="3983129">
                <a:moveTo>
                  <a:pt x="218062" y="3947886"/>
                </a:moveTo>
                <a:cubicBezTo>
                  <a:pt x="879671" y="3967238"/>
                  <a:pt x="1461452" y="4030134"/>
                  <a:pt x="1727547" y="3918858"/>
                </a:cubicBezTo>
                <a:cubicBezTo>
                  <a:pt x="1993642" y="3807582"/>
                  <a:pt x="1921071" y="3456819"/>
                  <a:pt x="1814633" y="3280229"/>
                </a:cubicBezTo>
                <a:cubicBezTo>
                  <a:pt x="1708195" y="3103639"/>
                  <a:pt x="1367110" y="2878667"/>
                  <a:pt x="1088919" y="2859315"/>
                </a:cubicBezTo>
                <a:cubicBezTo>
                  <a:pt x="810728" y="2839963"/>
                  <a:pt x="242252" y="3038325"/>
                  <a:pt x="145490" y="3164115"/>
                </a:cubicBezTo>
                <a:cubicBezTo>
                  <a:pt x="48728" y="3289905"/>
                  <a:pt x="230157" y="3570515"/>
                  <a:pt x="508347" y="3614058"/>
                </a:cubicBezTo>
                <a:cubicBezTo>
                  <a:pt x="786538" y="3657601"/>
                  <a:pt x="1538862" y="3556001"/>
                  <a:pt x="1814633" y="3425372"/>
                </a:cubicBezTo>
                <a:cubicBezTo>
                  <a:pt x="2090405" y="3294744"/>
                  <a:pt x="2141204" y="3006878"/>
                  <a:pt x="2162976" y="2830287"/>
                </a:cubicBezTo>
                <a:cubicBezTo>
                  <a:pt x="2184748" y="2653696"/>
                  <a:pt x="2153300" y="2523067"/>
                  <a:pt x="1945262" y="2365829"/>
                </a:cubicBezTo>
                <a:cubicBezTo>
                  <a:pt x="1737224" y="2208591"/>
                  <a:pt x="1238899" y="1920725"/>
                  <a:pt x="914747" y="1886858"/>
                </a:cubicBezTo>
                <a:cubicBezTo>
                  <a:pt x="590595" y="1852991"/>
                  <a:pt x="-16586" y="2044096"/>
                  <a:pt x="347" y="2162629"/>
                </a:cubicBezTo>
                <a:cubicBezTo>
                  <a:pt x="17280" y="2281162"/>
                  <a:pt x="706709" y="2612572"/>
                  <a:pt x="1016347" y="2598058"/>
                </a:cubicBezTo>
                <a:cubicBezTo>
                  <a:pt x="1325985" y="2583544"/>
                  <a:pt x="1686424" y="2290839"/>
                  <a:pt x="1858176" y="2075544"/>
                </a:cubicBezTo>
                <a:cubicBezTo>
                  <a:pt x="2029929" y="1860249"/>
                  <a:pt x="2213776" y="1485296"/>
                  <a:pt x="2046862" y="1306286"/>
                </a:cubicBezTo>
                <a:cubicBezTo>
                  <a:pt x="1879948" y="1127276"/>
                  <a:pt x="1166328" y="1006324"/>
                  <a:pt x="856690" y="1001486"/>
                </a:cubicBezTo>
                <a:cubicBezTo>
                  <a:pt x="547052" y="996648"/>
                  <a:pt x="288214" y="1185334"/>
                  <a:pt x="189033" y="1277258"/>
                </a:cubicBezTo>
                <a:cubicBezTo>
                  <a:pt x="89852" y="1369182"/>
                  <a:pt x="123718" y="1480458"/>
                  <a:pt x="261604" y="1553029"/>
                </a:cubicBezTo>
                <a:cubicBezTo>
                  <a:pt x="399490" y="1625600"/>
                  <a:pt x="723642" y="1775581"/>
                  <a:pt x="1016347" y="1712686"/>
                </a:cubicBezTo>
                <a:cubicBezTo>
                  <a:pt x="1309052" y="1649791"/>
                  <a:pt x="1684004" y="1354667"/>
                  <a:pt x="2017833" y="1175658"/>
                </a:cubicBezTo>
                <a:cubicBezTo>
                  <a:pt x="2206519" y="1006325"/>
                  <a:pt x="2165395" y="853924"/>
                  <a:pt x="2148462" y="696686"/>
                </a:cubicBezTo>
                <a:cubicBezTo>
                  <a:pt x="2131529" y="539448"/>
                  <a:pt x="2194423" y="312057"/>
                  <a:pt x="1916233" y="232229"/>
                </a:cubicBezTo>
                <a:cubicBezTo>
                  <a:pt x="1638043" y="152401"/>
                  <a:pt x="718805" y="123372"/>
                  <a:pt x="479319" y="217715"/>
                </a:cubicBezTo>
                <a:cubicBezTo>
                  <a:pt x="239833" y="312058"/>
                  <a:pt x="264024" y="716038"/>
                  <a:pt x="479319" y="798286"/>
                </a:cubicBezTo>
                <a:cubicBezTo>
                  <a:pt x="694614" y="880534"/>
                  <a:pt x="1567890" y="844249"/>
                  <a:pt x="1771090" y="711201"/>
                </a:cubicBezTo>
                <a:cubicBezTo>
                  <a:pt x="1974290" y="578153"/>
                  <a:pt x="1983967" y="140305"/>
                  <a:pt x="1698519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1438463" y="5898789"/>
                <a:ext cx="360040" cy="501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600" b="1" i="1" smtClean="0">
                          <a:latin typeface="Cambria Math"/>
                          <a:ea typeface="Cambria Math"/>
                        </a:rPr>
                        <m:t>𝒙</m:t>
                      </m:r>
                    </m:oMath>
                  </m:oMathPara>
                </a14:m>
                <a:endParaRPr lang="de-DE" sz="2600" b="1" dirty="0"/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8463" y="5898789"/>
                <a:ext cx="360040" cy="50148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1888914" y="4464622"/>
                <a:ext cx="567680" cy="501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600" b="1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𝛑</m:t>
                      </m:r>
                    </m:oMath>
                  </m:oMathPara>
                </a14:m>
                <a:endParaRPr lang="de-DE" sz="2600" b="1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914" y="4464622"/>
                <a:ext cx="567680" cy="50148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2971519" y="2336503"/>
                <a:ext cx="591548" cy="5466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2600" b="1" i="1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de-DE" sz="2600" b="1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de-DE" sz="2600" b="1">
                                  <a:latin typeface="Cambria Math"/>
                                  <a:ea typeface="Cambria Math"/>
                                </a:rPr>
                                <m:t>𝐒</m:t>
                              </m:r>
                            </m:e>
                            <m:sup>
                              <m:r>
                                <a:rPr lang="de-DE" sz="2600" b="1"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sup>
                          </m:sSup>
                        </m:e>
                      </m:acc>
                    </m:oMath>
                  </m:oMathPara>
                </a14:m>
                <a:endParaRPr lang="de-DE" sz="2600" b="1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519" y="2336503"/>
                <a:ext cx="591548" cy="54662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2966020" y="5358729"/>
                <a:ext cx="545096" cy="501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600" b="1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de-DE" sz="2600" b="1" i="0" smtClean="0">
                              <a:latin typeface="Cambria Math"/>
                              <a:ea typeface="Cambria Math"/>
                            </a:rPr>
                            <m:t>𝐒</m:t>
                          </m:r>
                        </m:e>
                        <m:sup>
                          <m:r>
                            <a:rPr lang="de-DE" sz="2600" b="1" i="0" smtClean="0">
                              <a:latin typeface="Cambria Math"/>
                              <a:ea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de-DE" sz="2600" b="1" dirty="0"/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020" y="5358729"/>
                <a:ext cx="545096" cy="50148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llipse 6"/>
          <p:cNvSpPr/>
          <p:nvPr/>
        </p:nvSpPr>
        <p:spPr>
          <a:xfrm>
            <a:off x="467544" y="5320153"/>
            <a:ext cx="2481279" cy="10801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 Verbindung mit Pfeil 8"/>
          <p:cNvCxnSpPr/>
          <p:nvPr/>
        </p:nvCxnSpPr>
        <p:spPr>
          <a:xfrm>
            <a:off x="1864393" y="4456057"/>
            <a:ext cx="0" cy="792088"/>
          </a:xfrm>
          <a:prstGeom prst="straightConnector1">
            <a:avLst/>
          </a:prstGeom>
          <a:ln w="63500">
            <a:solidFill>
              <a:srgbClr val="000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/>
          <p:cNvSpPr/>
          <p:nvPr/>
        </p:nvSpPr>
        <p:spPr>
          <a:xfrm>
            <a:off x="1618483" y="6325805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1618481" y="4247483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1618482" y="3879993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1618479" y="1143689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1618480" y="2007785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1618483" y="2824158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Freihandform 15"/>
          <p:cNvSpPr/>
          <p:nvPr/>
        </p:nvSpPr>
        <p:spPr>
          <a:xfrm>
            <a:off x="5009761" y="694928"/>
            <a:ext cx="2168859" cy="2923586"/>
          </a:xfrm>
          <a:custGeom>
            <a:avLst/>
            <a:gdLst>
              <a:gd name="connsiteX0" fmla="*/ 214022 w 2763659"/>
              <a:gd name="connsiteY0" fmla="*/ 4513943 h 4525887"/>
              <a:gd name="connsiteX1" fmla="*/ 1854136 w 2763659"/>
              <a:gd name="connsiteY1" fmla="*/ 4368800 h 4525887"/>
              <a:gd name="connsiteX2" fmla="*/ 2115393 w 2763659"/>
              <a:gd name="connsiteY2" fmla="*/ 3410857 h 4525887"/>
              <a:gd name="connsiteX3" fmla="*/ 1389679 w 2763659"/>
              <a:gd name="connsiteY3" fmla="*/ 2989943 h 4525887"/>
              <a:gd name="connsiteX4" fmla="*/ 228536 w 2763659"/>
              <a:gd name="connsiteY4" fmla="*/ 3309257 h 4525887"/>
              <a:gd name="connsiteX5" fmla="*/ 155965 w 2763659"/>
              <a:gd name="connsiteY5" fmla="*/ 3846286 h 4525887"/>
              <a:gd name="connsiteX6" fmla="*/ 1926707 w 2763659"/>
              <a:gd name="connsiteY6" fmla="*/ 3947886 h 4525887"/>
              <a:gd name="connsiteX7" fmla="*/ 2681450 w 2763659"/>
              <a:gd name="connsiteY7" fmla="*/ 3294743 h 4525887"/>
              <a:gd name="connsiteX8" fmla="*/ 2246022 w 2763659"/>
              <a:gd name="connsiteY8" fmla="*/ 2496457 h 4525887"/>
              <a:gd name="connsiteX9" fmla="*/ 1215507 w 2763659"/>
              <a:gd name="connsiteY9" fmla="*/ 2017486 h 4525887"/>
              <a:gd name="connsiteX10" fmla="*/ 301107 w 2763659"/>
              <a:gd name="connsiteY10" fmla="*/ 2293257 h 4525887"/>
              <a:gd name="connsiteX11" fmla="*/ 1317107 w 2763659"/>
              <a:gd name="connsiteY11" fmla="*/ 2728686 h 4525887"/>
              <a:gd name="connsiteX12" fmla="*/ 2463736 w 2763659"/>
              <a:gd name="connsiteY12" fmla="*/ 2583543 h 4525887"/>
              <a:gd name="connsiteX13" fmla="*/ 2347622 w 2763659"/>
              <a:gd name="connsiteY13" fmla="*/ 1436914 h 4525887"/>
              <a:gd name="connsiteX14" fmla="*/ 1157450 w 2763659"/>
              <a:gd name="connsiteY14" fmla="*/ 1132114 h 4525887"/>
              <a:gd name="connsiteX15" fmla="*/ 228536 w 2763659"/>
              <a:gd name="connsiteY15" fmla="*/ 1320800 h 4525887"/>
              <a:gd name="connsiteX16" fmla="*/ 228536 w 2763659"/>
              <a:gd name="connsiteY16" fmla="*/ 1611086 h 4525887"/>
              <a:gd name="connsiteX17" fmla="*/ 1317107 w 2763659"/>
              <a:gd name="connsiteY17" fmla="*/ 1843314 h 4525887"/>
              <a:gd name="connsiteX18" fmla="*/ 2710479 w 2763659"/>
              <a:gd name="connsiteY18" fmla="*/ 1756229 h 4525887"/>
              <a:gd name="connsiteX19" fmla="*/ 2449222 w 2763659"/>
              <a:gd name="connsiteY19" fmla="*/ 827314 h 4525887"/>
              <a:gd name="connsiteX20" fmla="*/ 2216993 w 2763659"/>
              <a:gd name="connsiteY20" fmla="*/ 362857 h 4525887"/>
              <a:gd name="connsiteX21" fmla="*/ 780079 w 2763659"/>
              <a:gd name="connsiteY21" fmla="*/ 348343 h 4525887"/>
              <a:gd name="connsiteX22" fmla="*/ 780079 w 2763659"/>
              <a:gd name="connsiteY22" fmla="*/ 928914 h 4525887"/>
              <a:gd name="connsiteX23" fmla="*/ 2071850 w 2763659"/>
              <a:gd name="connsiteY23" fmla="*/ 841829 h 4525887"/>
              <a:gd name="connsiteX24" fmla="*/ 1926707 w 2763659"/>
              <a:gd name="connsiteY24" fmla="*/ 188686 h 4525887"/>
              <a:gd name="connsiteX25" fmla="*/ 359165 w 2763659"/>
              <a:gd name="connsiteY25" fmla="*/ 0 h 4525887"/>
              <a:gd name="connsiteX0" fmla="*/ 214022 w 2688817"/>
              <a:gd name="connsiteY0" fmla="*/ 4513943 h 4525887"/>
              <a:gd name="connsiteX1" fmla="*/ 1854136 w 2688817"/>
              <a:gd name="connsiteY1" fmla="*/ 4368800 h 4525887"/>
              <a:gd name="connsiteX2" fmla="*/ 2115393 w 2688817"/>
              <a:gd name="connsiteY2" fmla="*/ 3410857 h 4525887"/>
              <a:gd name="connsiteX3" fmla="*/ 1389679 w 2688817"/>
              <a:gd name="connsiteY3" fmla="*/ 2989943 h 4525887"/>
              <a:gd name="connsiteX4" fmla="*/ 228536 w 2688817"/>
              <a:gd name="connsiteY4" fmla="*/ 3309257 h 4525887"/>
              <a:gd name="connsiteX5" fmla="*/ 155965 w 2688817"/>
              <a:gd name="connsiteY5" fmla="*/ 3846286 h 4525887"/>
              <a:gd name="connsiteX6" fmla="*/ 1926707 w 2688817"/>
              <a:gd name="connsiteY6" fmla="*/ 3947886 h 4525887"/>
              <a:gd name="connsiteX7" fmla="*/ 2681450 w 2688817"/>
              <a:gd name="connsiteY7" fmla="*/ 3294743 h 4525887"/>
              <a:gd name="connsiteX8" fmla="*/ 2246022 w 2688817"/>
              <a:gd name="connsiteY8" fmla="*/ 2496457 h 4525887"/>
              <a:gd name="connsiteX9" fmla="*/ 1215507 w 2688817"/>
              <a:gd name="connsiteY9" fmla="*/ 2017486 h 4525887"/>
              <a:gd name="connsiteX10" fmla="*/ 301107 w 2688817"/>
              <a:gd name="connsiteY10" fmla="*/ 2293257 h 4525887"/>
              <a:gd name="connsiteX11" fmla="*/ 1317107 w 2688817"/>
              <a:gd name="connsiteY11" fmla="*/ 2728686 h 4525887"/>
              <a:gd name="connsiteX12" fmla="*/ 2463736 w 2688817"/>
              <a:gd name="connsiteY12" fmla="*/ 2583543 h 4525887"/>
              <a:gd name="connsiteX13" fmla="*/ 2347622 w 2688817"/>
              <a:gd name="connsiteY13" fmla="*/ 1436914 h 4525887"/>
              <a:gd name="connsiteX14" fmla="*/ 1157450 w 2688817"/>
              <a:gd name="connsiteY14" fmla="*/ 1132114 h 4525887"/>
              <a:gd name="connsiteX15" fmla="*/ 228536 w 2688817"/>
              <a:gd name="connsiteY15" fmla="*/ 1320800 h 4525887"/>
              <a:gd name="connsiteX16" fmla="*/ 228536 w 2688817"/>
              <a:gd name="connsiteY16" fmla="*/ 1611086 h 4525887"/>
              <a:gd name="connsiteX17" fmla="*/ 1317107 w 2688817"/>
              <a:gd name="connsiteY17" fmla="*/ 1843314 h 4525887"/>
              <a:gd name="connsiteX18" fmla="*/ 2318593 w 2688817"/>
              <a:gd name="connsiteY18" fmla="*/ 1306286 h 4525887"/>
              <a:gd name="connsiteX19" fmla="*/ 2449222 w 2688817"/>
              <a:gd name="connsiteY19" fmla="*/ 827314 h 4525887"/>
              <a:gd name="connsiteX20" fmla="*/ 2216993 w 2688817"/>
              <a:gd name="connsiteY20" fmla="*/ 362857 h 4525887"/>
              <a:gd name="connsiteX21" fmla="*/ 780079 w 2688817"/>
              <a:gd name="connsiteY21" fmla="*/ 348343 h 4525887"/>
              <a:gd name="connsiteX22" fmla="*/ 780079 w 2688817"/>
              <a:gd name="connsiteY22" fmla="*/ 928914 h 4525887"/>
              <a:gd name="connsiteX23" fmla="*/ 2071850 w 2688817"/>
              <a:gd name="connsiteY23" fmla="*/ 841829 h 4525887"/>
              <a:gd name="connsiteX24" fmla="*/ 1926707 w 2688817"/>
              <a:gd name="connsiteY24" fmla="*/ 188686 h 4525887"/>
              <a:gd name="connsiteX25" fmla="*/ 359165 w 2688817"/>
              <a:gd name="connsiteY25" fmla="*/ 0 h 4525887"/>
              <a:gd name="connsiteX0" fmla="*/ 214022 w 2688817"/>
              <a:gd name="connsiteY0" fmla="*/ 4513943 h 4525887"/>
              <a:gd name="connsiteX1" fmla="*/ 1854136 w 2688817"/>
              <a:gd name="connsiteY1" fmla="*/ 4368800 h 4525887"/>
              <a:gd name="connsiteX2" fmla="*/ 2115393 w 2688817"/>
              <a:gd name="connsiteY2" fmla="*/ 3410857 h 4525887"/>
              <a:gd name="connsiteX3" fmla="*/ 1389679 w 2688817"/>
              <a:gd name="connsiteY3" fmla="*/ 2989943 h 4525887"/>
              <a:gd name="connsiteX4" fmla="*/ 228536 w 2688817"/>
              <a:gd name="connsiteY4" fmla="*/ 3309257 h 4525887"/>
              <a:gd name="connsiteX5" fmla="*/ 155965 w 2688817"/>
              <a:gd name="connsiteY5" fmla="*/ 3846286 h 4525887"/>
              <a:gd name="connsiteX6" fmla="*/ 1926707 w 2688817"/>
              <a:gd name="connsiteY6" fmla="*/ 3947886 h 4525887"/>
              <a:gd name="connsiteX7" fmla="*/ 2681450 w 2688817"/>
              <a:gd name="connsiteY7" fmla="*/ 3294743 h 4525887"/>
              <a:gd name="connsiteX8" fmla="*/ 2246022 w 2688817"/>
              <a:gd name="connsiteY8" fmla="*/ 2496457 h 4525887"/>
              <a:gd name="connsiteX9" fmla="*/ 1215507 w 2688817"/>
              <a:gd name="connsiteY9" fmla="*/ 2017486 h 4525887"/>
              <a:gd name="connsiteX10" fmla="*/ 301107 w 2688817"/>
              <a:gd name="connsiteY10" fmla="*/ 2293257 h 4525887"/>
              <a:gd name="connsiteX11" fmla="*/ 1317107 w 2688817"/>
              <a:gd name="connsiteY11" fmla="*/ 2728686 h 4525887"/>
              <a:gd name="connsiteX12" fmla="*/ 2158936 w 2688817"/>
              <a:gd name="connsiteY12" fmla="*/ 2206172 h 4525887"/>
              <a:gd name="connsiteX13" fmla="*/ 2347622 w 2688817"/>
              <a:gd name="connsiteY13" fmla="*/ 1436914 h 4525887"/>
              <a:gd name="connsiteX14" fmla="*/ 1157450 w 2688817"/>
              <a:gd name="connsiteY14" fmla="*/ 1132114 h 4525887"/>
              <a:gd name="connsiteX15" fmla="*/ 228536 w 2688817"/>
              <a:gd name="connsiteY15" fmla="*/ 1320800 h 4525887"/>
              <a:gd name="connsiteX16" fmla="*/ 228536 w 2688817"/>
              <a:gd name="connsiteY16" fmla="*/ 1611086 h 4525887"/>
              <a:gd name="connsiteX17" fmla="*/ 1317107 w 2688817"/>
              <a:gd name="connsiteY17" fmla="*/ 1843314 h 4525887"/>
              <a:gd name="connsiteX18" fmla="*/ 2318593 w 2688817"/>
              <a:gd name="connsiteY18" fmla="*/ 1306286 h 4525887"/>
              <a:gd name="connsiteX19" fmla="*/ 2449222 w 2688817"/>
              <a:gd name="connsiteY19" fmla="*/ 827314 h 4525887"/>
              <a:gd name="connsiteX20" fmla="*/ 2216993 w 2688817"/>
              <a:gd name="connsiteY20" fmla="*/ 362857 h 4525887"/>
              <a:gd name="connsiteX21" fmla="*/ 780079 w 2688817"/>
              <a:gd name="connsiteY21" fmla="*/ 348343 h 4525887"/>
              <a:gd name="connsiteX22" fmla="*/ 780079 w 2688817"/>
              <a:gd name="connsiteY22" fmla="*/ 928914 h 4525887"/>
              <a:gd name="connsiteX23" fmla="*/ 2071850 w 2688817"/>
              <a:gd name="connsiteY23" fmla="*/ 841829 h 4525887"/>
              <a:gd name="connsiteX24" fmla="*/ 1926707 w 2688817"/>
              <a:gd name="connsiteY24" fmla="*/ 188686 h 4525887"/>
              <a:gd name="connsiteX25" fmla="*/ 359165 w 2688817"/>
              <a:gd name="connsiteY25" fmla="*/ 0 h 4525887"/>
              <a:gd name="connsiteX0" fmla="*/ 214022 w 2481694"/>
              <a:gd name="connsiteY0" fmla="*/ 4513943 h 4525887"/>
              <a:gd name="connsiteX1" fmla="*/ 1854136 w 2481694"/>
              <a:gd name="connsiteY1" fmla="*/ 4368800 h 4525887"/>
              <a:gd name="connsiteX2" fmla="*/ 2115393 w 2481694"/>
              <a:gd name="connsiteY2" fmla="*/ 3410857 h 4525887"/>
              <a:gd name="connsiteX3" fmla="*/ 1389679 w 2481694"/>
              <a:gd name="connsiteY3" fmla="*/ 2989943 h 4525887"/>
              <a:gd name="connsiteX4" fmla="*/ 228536 w 2481694"/>
              <a:gd name="connsiteY4" fmla="*/ 3309257 h 4525887"/>
              <a:gd name="connsiteX5" fmla="*/ 155965 w 2481694"/>
              <a:gd name="connsiteY5" fmla="*/ 3846286 h 4525887"/>
              <a:gd name="connsiteX6" fmla="*/ 1926707 w 2481694"/>
              <a:gd name="connsiteY6" fmla="*/ 3947886 h 4525887"/>
              <a:gd name="connsiteX7" fmla="*/ 2463736 w 2481694"/>
              <a:gd name="connsiteY7" fmla="*/ 2960915 h 4525887"/>
              <a:gd name="connsiteX8" fmla="*/ 2246022 w 2481694"/>
              <a:gd name="connsiteY8" fmla="*/ 2496457 h 4525887"/>
              <a:gd name="connsiteX9" fmla="*/ 1215507 w 2481694"/>
              <a:gd name="connsiteY9" fmla="*/ 2017486 h 4525887"/>
              <a:gd name="connsiteX10" fmla="*/ 301107 w 2481694"/>
              <a:gd name="connsiteY10" fmla="*/ 2293257 h 4525887"/>
              <a:gd name="connsiteX11" fmla="*/ 1317107 w 2481694"/>
              <a:gd name="connsiteY11" fmla="*/ 2728686 h 4525887"/>
              <a:gd name="connsiteX12" fmla="*/ 2158936 w 2481694"/>
              <a:gd name="connsiteY12" fmla="*/ 2206172 h 4525887"/>
              <a:gd name="connsiteX13" fmla="*/ 2347622 w 2481694"/>
              <a:gd name="connsiteY13" fmla="*/ 1436914 h 4525887"/>
              <a:gd name="connsiteX14" fmla="*/ 1157450 w 2481694"/>
              <a:gd name="connsiteY14" fmla="*/ 1132114 h 4525887"/>
              <a:gd name="connsiteX15" fmla="*/ 228536 w 2481694"/>
              <a:gd name="connsiteY15" fmla="*/ 1320800 h 4525887"/>
              <a:gd name="connsiteX16" fmla="*/ 228536 w 2481694"/>
              <a:gd name="connsiteY16" fmla="*/ 1611086 h 4525887"/>
              <a:gd name="connsiteX17" fmla="*/ 1317107 w 2481694"/>
              <a:gd name="connsiteY17" fmla="*/ 1843314 h 4525887"/>
              <a:gd name="connsiteX18" fmla="*/ 2318593 w 2481694"/>
              <a:gd name="connsiteY18" fmla="*/ 1306286 h 4525887"/>
              <a:gd name="connsiteX19" fmla="*/ 2449222 w 2481694"/>
              <a:gd name="connsiteY19" fmla="*/ 827314 h 4525887"/>
              <a:gd name="connsiteX20" fmla="*/ 2216993 w 2481694"/>
              <a:gd name="connsiteY20" fmla="*/ 362857 h 4525887"/>
              <a:gd name="connsiteX21" fmla="*/ 780079 w 2481694"/>
              <a:gd name="connsiteY21" fmla="*/ 348343 h 4525887"/>
              <a:gd name="connsiteX22" fmla="*/ 780079 w 2481694"/>
              <a:gd name="connsiteY22" fmla="*/ 928914 h 4525887"/>
              <a:gd name="connsiteX23" fmla="*/ 2071850 w 2481694"/>
              <a:gd name="connsiteY23" fmla="*/ 841829 h 4525887"/>
              <a:gd name="connsiteX24" fmla="*/ 1926707 w 2481694"/>
              <a:gd name="connsiteY24" fmla="*/ 188686 h 4525887"/>
              <a:gd name="connsiteX25" fmla="*/ 359165 w 2481694"/>
              <a:gd name="connsiteY25" fmla="*/ 0 h 4525887"/>
              <a:gd name="connsiteX0" fmla="*/ 227695 w 2483292"/>
              <a:gd name="connsiteY0" fmla="*/ 4513943 h 4525887"/>
              <a:gd name="connsiteX1" fmla="*/ 1867809 w 2483292"/>
              <a:gd name="connsiteY1" fmla="*/ 4368800 h 4525887"/>
              <a:gd name="connsiteX2" fmla="*/ 2129066 w 2483292"/>
              <a:gd name="connsiteY2" fmla="*/ 3410857 h 4525887"/>
              <a:gd name="connsiteX3" fmla="*/ 1403352 w 2483292"/>
              <a:gd name="connsiteY3" fmla="*/ 2989943 h 4525887"/>
              <a:gd name="connsiteX4" fmla="*/ 242209 w 2483292"/>
              <a:gd name="connsiteY4" fmla="*/ 3309257 h 4525887"/>
              <a:gd name="connsiteX5" fmla="*/ 169638 w 2483292"/>
              <a:gd name="connsiteY5" fmla="*/ 3846286 h 4525887"/>
              <a:gd name="connsiteX6" fmla="*/ 2129066 w 2483292"/>
              <a:gd name="connsiteY6" fmla="*/ 3556000 h 4525887"/>
              <a:gd name="connsiteX7" fmla="*/ 2477409 w 2483292"/>
              <a:gd name="connsiteY7" fmla="*/ 2960915 h 4525887"/>
              <a:gd name="connsiteX8" fmla="*/ 2259695 w 2483292"/>
              <a:gd name="connsiteY8" fmla="*/ 2496457 h 4525887"/>
              <a:gd name="connsiteX9" fmla="*/ 1229180 w 2483292"/>
              <a:gd name="connsiteY9" fmla="*/ 2017486 h 4525887"/>
              <a:gd name="connsiteX10" fmla="*/ 314780 w 2483292"/>
              <a:gd name="connsiteY10" fmla="*/ 2293257 h 4525887"/>
              <a:gd name="connsiteX11" fmla="*/ 1330780 w 2483292"/>
              <a:gd name="connsiteY11" fmla="*/ 2728686 h 4525887"/>
              <a:gd name="connsiteX12" fmla="*/ 2172609 w 2483292"/>
              <a:gd name="connsiteY12" fmla="*/ 2206172 h 4525887"/>
              <a:gd name="connsiteX13" fmla="*/ 2361295 w 2483292"/>
              <a:gd name="connsiteY13" fmla="*/ 1436914 h 4525887"/>
              <a:gd name="connsiteX14" fmla="*/ 1171123 w 2483292"/>
              <a:gd name="connsiteY14" fmla="*/ 1132114 h 4525887"/>
              <a:gd name="connsiteX15" fmla="*/ 242209 w 2483292"/>
              <a:gd name="connsiteY15" fmla="*/ 1320800 h 4525887"/>
              <a:gd name="connsiteX16" fmla="*/ 242209 w 2483292"/>
              <a:gd name="connsiteY16" fmla="*/ 1611086 h 4525887"/>
              <a:gd name="connsiteX17" fmla="*/ 1330780 w 2483292"/>
              <a:gd name="connsiteY17" fmla="*/ 1843314 h 4525887"/>
              <a:gd name="connsiteX18" fmla="*/ 2332266 w 2483292"/>
              <a:gd name="connsiteY18" fmla="*/ 1306286 h 4525887"/>
              <a:gd name="connsiteX19" fmla="*/ 2462895 w 2483292"/>
              <a:gd name="connsiteY19" fmla="*/ 827314 h 4525887"/>
              <a:gd name="connsiteX20" fmla="*/ 2230666 w 2483292"/>
              <a:gd name="connsiteY20" fmla="*/ 362857 h 4525887"/>
              <a:gd name="connsiteX21" fmla="*/ 793752 w 2483292"/>
              <a:gd name="connsiteY21" fmla="*/ 348343 h 4525887"/>
              <a:gd name="connsiteX22" fmla="*/ 793752 w 2483292"/>
              <a:gd name="connsiteY22" fmla="*/ 928914 h 4525887"/>
              <a:gd name="connsiteX23" fmla="*/ 2085523 w 2483292"/>
              <a:gd name="connsiteY23" fmla="*/ 841829 h 4525887"/>
              <a:gd name="connsiteX24" fmla="*/ 1940380 w 2483292"/>
              <a:gd name="connsiteY24" fmla="*/ 188686 h 4525887"/>
              <a:gd name="connsiteX25" fmla="*/ 372838 w 2483292"/>
              <a:gd name="connsiteY25" fmla="*/ 0 h 4525887"/>
              <a:gd name="connsiteX0" fmla="*/ 111776 w 2367373"/>
              <a:gd name="connsiteY0" fmla="*/ 4513943 h 4525887"/>
              <a:gd name="connsiteX1" fmla="*/ 1751890 w 2367373"/>
              <a:gd name="connsiteY1" fmla="*/ 4368800 h 4525887"/>
              <a:gd name="connsiteX2" fmla="*/ 2013147 w 2367373"/>
              <a:gd name="connsiteY2" fmla="*/ 3410857 h 4525887"/>
              <a:gd name="connsiteX3" fmla="*/ 1287433 w 2367373"/>
              <a:gd name="connsiteY3" fmla="*/ 2989943 h 4525887"/>
              <a:gd name="connsiteX4" fmla="*/ 126290 w 2367373"/>
              <a:gd name="connsiteY4" fmla="*/ 3309257 h 4525887"/>
              <a:gd name="connsiteX5" fmla="*/ 518177 w 2367373"/>
              <a:gd name="connsiteY5" fmla="*/ 3556000 h 4525887"/>
              <a:gd name="connsiteX6" fmla="*/ 53719 w 2367373"/>
              <a:gd name="connsiteY6" fmla="*/ 3846286 h 4525887"/>
              <a:gd name="connsiteX7" fmla="*/ 2013147 w 2367373"/>
              <a:gd name="connsiteY7" fmla="*/ 3556000 h 4525887"/>
              <a:gd name="connsiteX8" fmla="*/ 2361490 w 2367373"/>
              <a:gd name="connsiteY8" fmla="*/ 2960915 h 4525887"/>
              <a:gd name="connsiteX9" fmla="*/ 2143776 w 2367373"/>
              <a:gd name="connsiteY9" fmla="*/ 2496457 h 4525887"/>
              <a:gd name="connsiteX10" fmla="*/ 1113261 w 2367373"/>
              <a:gd name="connsiteY10" fmla="*/ 2017486 h 4525887"/>
              <a:gd name="connsiteX11" fmla="*/ 198861 w 2367373"/>
              <a:gd name="connsiteY11" fmla="*/ 2293257 h 4525887"/>
              <a:gd name="connsiteX12" fmla="*/ 1214861 w 2367373"/>
              <a:gd name="connsiteY12" fmla="*/ 2728686 h 4525887"/>
              <a:gd name="connsiteX13" fmla="*/ 2056690 w 2367373"/>
              <a:gd name="connsiteY13" fmla="*/ 2206172 h 4525887"/>
              <a:gd name="connsiteX14" fmla="*/ 2245376 w 2367373"/>
              <a:gd name="connsiteY14" fmla="*/ 1436914 h 4525887"/>
              <a:gd name="connsiteX15" fmla="*/ 1055204 w 2367373"/>
              <a:gd name="connsiteY15" fmla="*/ 1132114 h 4525887"/>
              <a:gd name="connsiteX16" fmla="*/ 126290 w 2367373"/>
              <a:gd name="connsiteY16" fmla="*/ 1320800 h 4525887"/>
              <a:gd name="connsiteX17" fmla="*/ 126290 w 2367373"/>
              <a:gd name="connsiteY17" fmla="*/ 1611086 h 4525887"/>
              <a:gd name="connsiteX18" fmla="*/ 1214861 w 2367373"/>
              <a:gd name="connsiteY18" fmla="*/ 1843314 h 4525887"/>
              <a:gd name="connsiteX19" fmla="*/ 2216347 w 2367373"/>
              <a:gd name="connsiteY19" fmla="*/ 1306286 h 4525887"/>
              <a:gd name="connsiteX20" fmla="*/ 2346976 w 2367373"/>
              <a:gd name="connsiteY20" fmla="*/ 827314 h 4525887"/>
              <a:gd name="connsiteX21" fmla="*/ 2114747 w 2367373"/>
              <a:gd name="connsiteY21" fmla="*/ 362857 h 4525887"/>
              <a:gd name="connsiteX22" fmla="*/ 677833 w 2367373"/>
              <a:gd name="connsiteY22" fmla="*/ 348343 h 4525887"/>
              <a:gd name="connsiteX23" fmla="*/ 677833 w 2367373"/>
              <a:gd name="connsiteY23" fmla="*/ 928914 h 4525887"/>
              <a:gd name="connsiteX24" fmla="*/ 1969604 w 2367373"/>
              <a:gd name="connsiteY24" fmla="*/ 841829 h 4525887"/>
              <a:gd name="connsiteX25" fmla="*/ 1824461 w 2367373"/>
              <a:gd name="connsiteY25" fmla="*/ 188686 h 4525887"/>
              <a:gd name="connsiteX26" fmla="*/ 256919 w 2367373"/>
              <a:gd name="connsiteY26" fmla="*/ 0 h 4525887"/>
              <a:gd name="connsiteX0" fmla="*/ 227695 w 2483292"/>
              <a:gd name="connsiteY0" fmla="*/ 4513943 h 4525887"/>
              <a:gd name="connsiteX1" fmla="*/ 1867809 w 2483292"/>
              <a:gd name="connsiteY1" fmla="*/ 4368800 h 4525887"/>
              <a:gd name="connsiteX2" fmla="*/ 2129066 w 2483292"/>
              <a:gd name="connsiteY2" fmla="*/ 3410857 h 4525887"/>
              <a:gd name="connsiteX3" fmla="*/ 1403352 w 2483292"/>
              <a:gd name="connsiteY3" fmla="*/ 2989943 h 4525887"/>
              <a:gd name="connsiteX4" fmla="*/ 242209 w 2483292"/>
              <a:gd name="connsiteY4" fmla="*/ 3309257 h 4525887"/>
              <a:gd name="connsiteX5" fmla="*/ 169638 w 2483292"/>
              <a:gd name="connsiteY5" fmla="*/ 3846286 h 4525887"/>
              <a:gd name="connsiteX6" fmla="*/ 2129066 w 2483292"/>
              <a:gd name="connsiteY6" fmla="*/ 3556000 h 4525887"/>
              <a:gd name="connsiteX7" fmla="*/ 2477409 w 2483292"/>
              <a:gd name="connsiteY7" fmla="*/ 2960915 h 4525887"/>
              <a:gd name="connsiteX8" fmla="*/ 2259695 w 2483292"/>
              <a:gd name="connsiteY8" fmla="*/ 2496457 h 4525887"/>
              <a:gd name="connsiteX9" fmla="*/ 1229180 w 2483292"/>
              <a:gd name="connsiteY9" fmla="*/ 2017486 h 4525887"/>
              <a:gd name="connsiteX10" fmla="*/ 314780 w 2483292"/>
              <a:gd name="connsiteY10" fmla="*/ 2293257 h 4525887"/>
              <a:gd name="connsiteX11" fmla="*/ 1330780 w 2483292"/>
              <a:gd name="connsiteY11" fmla="*/ 2728686 h 4525887"/>
              <a:gd name="connsiteX12" fmla="*/ 2172609 w 2483292"/>
              <a:gd name="connsiteY12" fmla="*/ 2206172 h 4525887"/>
              <a:gd name="connsiteX13" fmla="*/ 2361295 w 2483292"/>
              <a:gd name="connsiteY13" fmla="*/ 1436914 h 4525887"/>
              <a:gd name="connsiteX14" fmla="*/ 1171123 w 2483292"/>
              <a:gd name="connsiteY14" fmla="*/ 1132114 h 4525887"/>
              <a:gd name="connsiteX15" fmla="*/ 242209 w 2483292"/>
              <a:gd name="connsiteY15" fmla="*/ 1320800 h 4525887"/>
              <a:gd name="connsiteX16" fmla="*/ 242209 w 2483292"/>
              <a:gd name="connsiteY16" fmla="*/ 1611086 h 4525887"/>
              <a:gd name="connsiteX17" fmla="*/ 1330780 w 2483292"/>
              <a:gd name="connsiteY17" fmla="*/ 1843314 h 4525887"/>
              <a:gd name="connsiteX18" fmla="*/ 2332266 w 2483292"/>
              <a:gd name="connsiteY18" fmla="*/ 1306286 h 4525887"/>
              <a:gd name="connsiteX19" fmla="*/ 2462895 w 2483292"/>
              <a:gd name="connsiteY19" fmla="*/ 827314 h 4525887"/>
              <a:gd name="connsiteX20" fmla="*/ 2230666 w 2483292"/>
              <a:gd name="connsiteY20" fmla="*/ 362857 h 4525887"/>
              <a:gd name="connsiteX21" fmla="*/ 793752 w 2483292"/>
              <a:gd name="connsiteY21" fmla="*/ 348343 h 4525887"/>
              <a:gd name="connsiteX22" fmla="*/ 793752 w 2483292"/>
              <a:gd name="connsiteY22" fmla="*/ 928914 h 4525887"/>
              <a:gd name="connsiteX23" fmla="*/ 2085523 w 2483292"/>
              <a:gd name="connsiteY23" fmla="*/ 841829 h 4525887"/>
              <a:gd name="connsiteX24" fmla="*/ 1940380 w 2483292"/>
              <a:gd name="connsiteY24" fmla="*/ 188686 h 4525887"/>
              <a:gd name="connsiteX25" fmla="*/ 372838 w 2483292"/>
              <a:gd name="connsiteY25" fmla="*/ 0 h 4525887"/>
              <a:gd name="connsiteX0" fmla="*/ 111776 w 2367373"/>
              <a:gd name="connsiteY0" fmla="*/ 4513943 h 4525887"/>
              <a:gd name="connsiteX1" fmla="*/ 1751890 w 2367373"/>
              <a:gd name="connsiteY1" fmla="*/ 4368800 h 4525887"/>
              <a:gd name="connsiteX2" fmla="*/ 2013147 w 2367373"/>
              <a:gd name="connsiteY2" fmla="*/ 3410857 h 4525887"/>
              <a:gd name="connsiteX3" fmla="*/ 1287433 w 2367373"/>
              <a:gd name="connsiteY3" fmla="*/ 2989943 h 4525887"/>
              <a:gd name="connsiteX4" fmla="*/ 126290 w 2367373"/>
              <a:gd name="connsiteY4" fmla="*/ 3309257 h 4525887"/>
              <a:gd name="connsiteX5" fmla="*/ 706861 w 2367373"/>
              <a:gd name="connsiteY5" fmla="*/ 3744686 h 4525887"/>
              <a:gd name="connsiteX6" fmla="*/ 2013147 w 2367373"/>
              <a:gd name="connsiteY6" fmla="*/ 3556000 h 4525887"/>
              <a:gd name="connsiteX7" fmla="*/ 2361490 w 2367373"/>
              <a:gd name="connsiteY7" fmla="*/ 2960915 h 4525887"/>
              <a:gd name="connsiteX8" fmla="*/ 2143776 w 2367373"/>
              <a:gd name="connsiteY8" fmla="*/ 2496457 h 4525887"/>
              <a:gd name="connsiteX9" fmla="*/ 1113261 w 2367373"/>
              <a:gd name="connsiteY9" fmla="*/ 2017486 h 4525887"/>
              <a:gd name="connsiteX10" fmla="*/ 198861 w 2367373"/>
              <a:gd name="connsiteY10" fmla="*/ 2293257 h 4525887"/>
              <a:gd name="connsiteX11" fmla="*/ 1214861 w 2367373"/>
              <a:gd name="connsiteY11" fmla="*/ 2728686 h 4525887"/>
              <a:gd name="connsiteX12" fmla="*/ 2056690 w 2367373"/>
              <a:gd name="connsiteY12" fmla="*/ 2206172 h 4525887"/>
              <a:gd name="connsiteX13" fmla="*/ 2245376 w 2367373"/>
              <a:gd name="connsiteY13" fmla="*/ 1436914 h 4525887"/>
              <a:gd name="connsiteX14" fmla="*/ 1055204 w 2367373"/>
              <a:gd name="connsiteY14" fmla="*/ 1132114 h 4525887"/>
              <a:gd name="connsiteX15" fmla="*/ 126290 w 2367373"/>
              <a:gd name="connsiteY15" fmla="*/ 1320800 h 4525887"/>
              <a:gd name="connsiteX16" fmla="*/ 126290 w 2367373"/>
              <a:gd name="connsiteY16" fmla="*/ 1611086 h 4525887"/>
              <a:gd name="connsiteX17" fmla="*/ 1214861 w 2367373"/>
              <a:gd name="connsiteY17" fmla="*/ 1843314 h 4525887"/>
              <a:gd name="connsiteX18" fmla="*/ 2216347 w 2367373"/>
              <a:gd name="connsiteY18" fmla="*/ 1306286 h 4525887"/>
              <a:gd name="connsiteX19" fmla="*/ 2346976 w 2367373"/>
              <a:gd name="connsiteY19" fmla="*/ 827314 h 4525887"/>
              <a:gd name="connsiteX20" fmla="*/ 2114747 w 2367373"/>
              <a:gd name="connsiteY20" fmla="*/ 362857 h 4525887"/>
              <a:gd name="connsiteX21" fmla="*/ 677833 w 2367373"/>
              <a:gd name="connsiteY21" fmla="*/ 348343 h 4525887"/>
              <a:gd name="connsiteX22" fmla="*/ 677833 w 2367373"/>
              <a:gd name="connsiteY22" fmla="*/ 928914 h 4525887"/>
              <a:gd name="connsiteX23" fmla="*/ 1969604 w 2367373"/>
              <a:gd name="connsiteY23" fmla="*/ 841829 h 4525887"/>
              <a:gd name="connsiteX24" fmla="*/ 1824461 w 2367373"/>
              <a:gd name="connsiteY24" fmla="*/ 188686 h 4525887"/>
              <a:gd name="connsiteX25" fmla="*/ 256919 w 2367373"/>
              <a:gd name="connsiteY25" fmla="*/ 0 h 4525887"/>
              <a:gd name="connsiteX0" fmla="*/ 111776 w 2367373"/>
              <a:gd name="connsiteY0" fmla="*/ 4513943 h 4525887"/>
              <a:gd name="connsiteX1" fmla="*/ 1751890 w 2367373"/>
              <a:gd name="connsiteY1" fmla="*/ 4368800 h 4525887"/>
              <a:gd name="connsiteX2" fmla="*/ 2013147 w 2367373"/>
              <a:gd name="connsiteY2" fmla="*/ 3410857 h 4525887"/>
              <a:gd name="connsiteX3" fmla="*/ 1287433 w 2367373"/>
              <a:gd name="connsiteY3" fmla="*/ 2989943 h 4525887"/>
              <a:gd name="connsiteX4" fmla="*/ 344004 w 2367373"/>
              <a:gd name="connsiteY4" fmla="*/ 3294743 h 4525887"/>
              <a:gd name="connsiteX5" fmla="*/ 706861 w 2367373"/>
              <a:gd name="connsiteY5" fmla="*/ 3744686 h 4525887"/>
              <a:gd name="connsiteX6" fmla="*/ 2013147 w 2367373"/>
              <a:gd name="connsiteY6" fmla="*/ 3556000 h 4525887"/>
              <a:gd name="connsiteX7" fmla="*/ 2361490 w 2367373"/>
              <a:gd name="connsiteY7" fmla="*/ 2960915 h 4525887"/>
              <a:gd name="connsiteX8" fmla="*/ 2143776 w 2367373"/>
              <a:gd name="connsiteY8" fmla="*/ 2496457 h 4525887"/>
              <a:gd name="connsiteX9" fmla="*/ 1113261 w 2367373"/>
              <a:gd name="connsiteY9" fmla="*/ 2017486 h 4525887"/>
              <a:gd name="connsiteX10" fmla="*/ 198861 w 2367373"/>
              <a:gd name="connsiteY10" fmla="*/ 2293257 h 4525887"/>
              <a:gd name="connsiteX11" fmla="*/ 1214861 w 2367373"/>
              <a:gd name="connsiteY11" fmla="*/ 2728686 h 4525887"/>
              <a:gd name="connsiteX12" fmla="*/ 2056690 w 2367373"/>
              <a:gd name="connsiteY12" fmla="*/ 2206172 h 4525887"/>
              <a:gd name="connsiteX13" fmla="*/ 2245376 w 2367373"/>
              <a:gd name="connsiteY13" fmla="*/ 1436914 h 4525887"/>
              <a:gd name="connsiteX14" fmla="*/ 1055204 w 2367373"/>
              <a:gd name="connsiteY14" fmla="*/ 1132114 h 4525887"/>
              <a:gd name="connsiteX15" fmla="*/ 126290 w 2367373"/>
              <a:gd name="connsiteY15" fmla="*/ 1320800 h 4525887"/>
              <a:gd name="connsiteX16" fmla="*/ 126290 w 2367373"/>
              <a:gd name="connsiteY16" fmla="*/ 1611086 h 4525887"/>
              <a:gd name="connsiteX17" fmla="*/ 1214861 w 2367373"/>
              <a:gd name="connsiteY17" fmla="*/ 1843314 h 4525887"/>
              <a:gd name="connsiteX18" fmla="*/ 2216347 w 2367373"/>
              <a:gd name="connsiteY18" fmla="*/ 1306286 h 4525887"/>
              <a:gd name="connsiteX19" fmla="*/ 2346976 w 2367373"/>
              <a:gd name="connsiteY19" fmla="*/ 827314 h 4525887"/>
              <a:gd name="connsiteX20" fmla="*/ 2114747 w 2367373"/>
              <a:gd name="connsiteY20" fmla="*/ 362857 h 4525887"/>
              <a:gd name="connsiteX21" fmla="*/ 677833 w 2367373"/>
              <a:gd name="connsiteY21" fmla="*/ 348343 h 4525887"/>
              <a:gd name="connsiteX22" fmla="*/ 677833 w 2367373"/>
              <a:gd name="connsiteY22" fmla="*/ 928914 h 4525887"/>
              <a:gd name="connsiteX23" fmla="*/ 1969604 w 2367373"/>
              <a:gd name="connsiteY23" fmla="*/ 841829 h 4525887"/>
              <a:gd name="connsiteX24" fmla="*/ 1824461 w 2367373"/>
              <a:gd name="connsiteY24" fmla="*/ 188686 h 4525887"/>
              <a:gd name="connsiteX25" fmla="*/ 256919 w 2367373"/>
              <a:gd name="connsiteY25" fmla="*/ 0 h 4525887"/>
              <a:gd name="connsiteX0" fmla="*/ 7893 w 2263490"/>
              <a:gd name="connsiteY0" fmla="*/ 4513943 h 4525887"/>
              <a:gd name="connsiteX1" fmla="*/ 1648007 w 2263490"/>
              <a:gd name="connsiteY1" fmla="*/ 4368800 h 4525887"/>
              <a:gd name="connsiteX2" fmla="*/ 1909264 w 2263490"/>
              <a:gd name="connsiteY2" fmla="*/ 3410857 h 4525887"/>
              <a:gd name="connsiteX3" fmla="*/ 1183550 w 2263490"/>
              <a:gd name="connsiteY3" fmla="*/ 2989943 h 4525887"/>
              <a:gd name="connsiteX4" fmla="*/ 240121 w 2263490"/>
              <a:gd name="connsiteY4" fmla="*/ 3294743 h 4525887"/>
              <a:gd name="connsiteX5" fmla="*/ 602978 w 2263490"/>
              <a:gd name="connsiteY5" fmla="*/ 3744686 h 4525887"/>
              <a:gd name="connsiteX6" fmla="*/ 1909264 w 2263490"/>
              <a:gd name="connsiteY6" fmla="*/ 3556000 h 4525887"/>
              <a:gd name="connsiteX7" fmla="*/ 2257607 w 2263490"/>
              <a:gd name="connsiteY7" fmla="*/ 2960915 h 4525887"/>
              <a:gd name="connsiteX8" fmla="*/ 2039893 w 2263490"/>
              <a:gd name="connsiteY8" fmla="*/ 2496457 h 4525887"/>
              <a:gd name="connsiteX9" fmla="*/ 1009378 w 2263490"/>
              <a:gd name="connsiteY9" fmla="*/ 2017486 h 4525887"/>
              <a:gd name="connsiteX10" fmla="*/ 94978 w 2263490"/>
              <a:gd name="connsiteY10" fmla="*/ 2293257 h 4525887"/>
              <a:gd name="connsiteX11" fmla="*/ 1110978 w 2263490"/>
              <a:gd name="connsiteY11" fmla="*/ 2728686 h 4525887"/>
              <a:gd name="connsiteX12" fmla="*/ 1952807 w 2263490"/>
              <a:gd name="connsiteY12" fmla="*/ 2206172 h 4525887"/>
              <a:gd name="connsiteX13" fmla="*/ 2141493 w 2263490"/>
              <a:gd name="connsiteY13" fmla="*/ 1436914 h 4525887"/>
              <a:gd name="connsiteX14" fmla="*/ 951321 w 2263490"/>
              <a:gd name="connsiteY14" fmla="*/ 1132114 h 4525887"/>
              <a:gd name="connsiteX15" fmla="*/ 22407 w 2263490"/>
              <a:gd name="connsiteY15" fmla="*/ 1320800 h 4525887"/>
              <a:gd name="connsiteX16" fmla="*/ 356235 w 2263490"/>
              <a:gd name="connsiteY16" fmla="*/ 1683657 h 4525887"/>
              <a:gd name="connsiteX17" fmla="*/ 1110978 w 2263490"/>
              <a:gd name="connsiteY17" fmla="*/ 1843314 h 4525887"/>
              <a:gd name="connsiteX18" fmla="*/ 2112464 w 2263490"/>
              <a:gd name="connsiteY18" fmla="*/ 1306286 h 4525887"/>
              <a:gd name="connsiteX19" fmla="*/ 2243093 w 2263490"/>
              <a:gd name="connsiteY19" fmla="*/ 827314 h 4525887"/>
              <a:gd name="connsiteX20" fmla="*/ 2010864 w 2263490"/>
              <a:gd name="connsiteY20" fmla="*/ 362857 h 4525887"/>
              <a:gd name="connsiteX21" fmla="*/ 573950 w 2263490"/>
              <a:gd name="connsiteY21" fmla="*/ 348343 h 4525887"/>
              <a:gd name="connsiteX22" fmla="*/ 573950 w 2263490"/>
              <a:gd name="connsiteY22" fmla="*/ 928914 h 4525887"/>
              <a:gd name="connsiteX23" fmla="*/ 1865721 w 2263490"/>
              <a:gd name="connsiteY23" fmla="*/ 841829 h 4525887"/>
              <a:gd name="connsiteX24" fmla="*/ 1720578 w 2263490"/>
              <a:gd name="connsiteY24" fmla="*/ 188686 h 4525887"/>
              <a:gd name="connsiteX25" fmla="*/ 153036 w 2263490"/>
              <a:gd name="connsiteY25" fmla="*/ 0 h 4525887"/>
              <a:gd name="connsiteX0" fmla="*/ 0 w 2255597"/>
              <a:gd name="connsiteY0" fmla="*/ 4513943 h 4525887"/>
              <a:gd name="connsiteX1" fmla="*/ 1640114 w 2255597"/>
              <a:gd name="connsiteY1" fmla="*/ 4368800 h 4525887"/>
              <a:gd name="connsiteX2" fmla="*/ 1901371 w 2255597"/>
              <a:gd name="connsiteY2" fmla="*/ 3410857 h 4525887"/>
              <a:gd name="connsiteX3" fmla="*/ 1175657 w 2255597"/>
              <a:gd name="connsiteY3" fmla="*/ 2989943 h 4525887"/>
              <a:gd name="connsiteX4" fmla="*/ 232228 w 2255597"/>
              <a:gd name="connsiteY4" fmla="*/ 3294743 h 4525887"/>
              <a:gd name="connsiteX5" fmla="*/ 595085 w 2255597"/>
              <a:gd name="connsiteY5" fmla="*/ 3744686 h 4525887"/>
              <a:gd name="connsiteX6" fmla="*/ 1901371 w 2255597"/>
              <a:gd name="connsiteY6" fmla="*/ 3556000 h 4525887"/>
              <a:gd name="connsiteX7" fmla="*/ 2249714 w 2255597"/>
              <a:gd name="connsiteY7" fmla="*/ 2960915 h 4525887"/>
              <a:gd name="connsiteX8" fmla="*/ 2032000 w 2255597"/>
              <a:gd name="connsiteY8" fmla="*/ 2496457 h 4525887"/>
              <a:gd name="connsiteX9" fmla="*/ 1001485 w 2255597"/>
              <a:gd name="connsiteY9" fmla="*/ 2017486 h 4525887"/>
              <a:gd name="connsiteX10" fmla="*/ 87085 w 2255597"/>
              <a:gd name="connsiteY10" fmla="*/ 2293257 h 4525887"/>
              <a:gd name="connsiteX11" fmla="*/ 1103085 w 2255597"/>
              <a:gd name="connsiteY11" fmla="*/ 2728686 h 4525887"/>
              <a:gd name="connsiteX12" fmla="*/ 1944914 w 2255597"/>
              <a:gd name="connsiteY12" fmla="*/ 2206172 h 4525887"/>
              <a:gd name="connsiteX13" fmla="*/ 2133600 w 2255597"/>
              <a:gd name="connsiteY13" fmla="*/ 1436914 h 4525887"/>
              <a:gd name="connsiteX14" fmla="*/ 943428 w 2255597"/>
              <a:gd name="connsiteY14" fmla="*/ 1132114 h 4525887"/>
              <a:gd name="connsiteX15" fmla="*/ 275771 w 2255597"/>
              <a:gd name="connsiteY15" fmla="*/ 1407886 h 4525887"/>
              <a:gd name="connsiteX16" fmla="*/ 348342 w 2255597"/>
              <a:gd name="connsiteY16" fmla="*/ 1683657 h 4525887"/>
              <a:gd name="connsiteX17" fmla="*/ 1103085 w 2255597"/>
              <a:gd name="connsiteY17" fmla="*/ 1843314 h 4525887"/>
              <a:gd name="connsiteX18" fmla="*/ 2104571 w 2255597"/>
              <a:gd name="connsiteY18" fmla="*/ 1306286 h 4525887"/>
              <a:gd name="connsiteX19" fmla="*/ 2235200 w 2255597"/>
              <a:gd name="connsiteY19" fmla="*/ 827314 h 4525887"/>
              <a:gd name="connsiteX20" fmla="*/ 2002971 w 2255597"/>
              <a:gd name="connsiteY20" fmla="*/ 362857 h 4525887"/>
              <a:gd name="connsiteX21" fmla="*/ 566057 w 2255597"/>
              <a:gd name="connsiteY21" fmla="*/ 348343 h 4525887"/>
              <a:gd name="connsiteX22" fmla="*/ 566057 w 2255597"/>
              <a:gd name="connsiteY22" fmla="*/ 928914 h 4525887"/>
              <a:gd name="connsiteX23" fmla="*/ 1857828 w 2255597"/>
              <a:gd name="connsiteY23" fmla="*/ 841829 h 4525887"/>
              <a:gd name="connsiteX24" fmla="*/ 1712685 w 2255597"/>
              <a:gd name="connsiteY24" fmla="*/ 188686 h 4525887"/>
              <a:gd name="connsiteX25" fmla="*/ 145143 w 2255597"/>
              <a:gd name="connsiteY25" fmla="*/ 0 h 4525887"/>
              <a:gd name="connsiteX0" fmla="*/ 0 w 2255597"/>
              <a:gd name="connsiteY0" fmla="*/ 4513943 h 4514835"/>
              <a:gd name="connsiteX1" fmla="*/ 1814285 w 2255597"/>
              <a:gd name="connsiteY1" fmla="*/ 4049486 h 4514835"/>
              <a:gd name="connsiteX2" fmla="*/ 1901371 w 2255597"/>
              <a:gd name="connsiteY2" fmla="*/ 3410857 h 4514835"/>
              <a:gd name="connsiteX3" fmla="*/ 1175657 w 2255597"/>
              <a:gd name="connsiteY3" fmla="*/ 2989943 h 4514835"/>
              <a:gd name="connsiteX4" fmla="*/ 232228 w 2255597"/>
              <a:gd name="connsiteY4" fmla="*/ 3294743 h 4514835"/>
              <a:gd name="connsiteX5" fmla="*/ 595085 w 2255597"/>
              <a:gd name="connsiteY5" fmla="*/ 3744686 h 4514835"/>
              <a:gd name="connsiteX6" fmla="*/ 1901371 w 2255597"/>
              <a:gd name="connsiteY6" fmla="*/ 3556000 h 4514835"/>
              <a:gd name="connsiteX7" fmla="*/ 2249714 w 2255597"/>
              <a:gd name="connsiteY7" fmla="*/ 2960915 h 4514835"/>
              <a:gd name="connsiteX8" fmla="*/ 2032000 w 2255597"/>
              <a:gd name="connsiteY8" fmla="*/ 2496457 h 4514835"/>
              <a:gd name="connsiteX9" fmla="*/ 1001485 w 2255597"/>
              <a:gd name="connsiteY9" fmla="*/ 2017486 h 4514835"/>
              <a:gd name="connsiteX10" fmla="*/ 87085 w 2255597"/>
              <a:gd name="connsiteY10" fmla="*/ 2293257 h 4514835"/>
              <a:gd name="connsiteX11" fmla="*/ 1103085 w 2255597"/>
              <a:gd name="connsiteY11" fmla="*/ 2728686 h 4514835"/>
              <a:gd name="connsiteX12" fmla="*/ 1944914 w 2255597"/>
              <a:gd name="connsiteY12" fmla="*/ 2206172 h 4514835"/>
              <a:gd name="connsiteX13" fmla="*/ 2133600 w 2255597"/>
              <a:gd name="connsiteY13" fmla="*/ 1436914 h 4514835"/>
              <a:gd name="connsiteX14" fmla="*/ 943428 w 2255597"/>
              <a:gd name="connsiteY14" fmla="*/ 1132114 h 4514835"/>
              <a:gd name="connsiteX15" fmla="*/ 275771 w 2255597"/>
              <a:gd name="connsiteY15" fmla="*/ 1407886 h 4514835"/>
              <a:gd name="connsiteX16" fmla="*/ 348342 w 2255597"/>
              <a:gd name="connsiteY16" fmla="*/ 1683657 h 4514835"/>
              <a:gd name="connsiteX17" fmla="*/ 1103085 w 2255597"/>
              <a:gd name="connsiteY17" fmla="*/ 1843314 h 4514835"/>
              <a:gd name="connsiteX18" fmla="*/ 2104571 w 2255597"/>
              <a:gd name="connsiteY18" fmla="*/ 1306286 h 4514835"/>
              <a:gd name="connsiteX19" fmla="*/ 2235200 w 2255597"/>
              <a:gd name="connsiteY19" fmla="*/ 827314 h 4514835"/>
              <a:gd name="connsiteX20" fmla="*/ 2002971 w 2255597"/>
              <a:gd name="connsiteY20" fmla="*/ 362857 h 4514835"/>
              <a:gd name="connsiteX21" fmla="*/ 566057 w 2255597"/>
              <a:gd name="connsiteY21" fmla="*/ 348343 h 4514835"/>
              <a:gd name="connsiteX22" fmla="*/ 566057 w 2255597"/>
              <a:gd name="connsiteY22" fmla="*/ 928914 h 4514835"/>
              <a:gd name="connsiteX23" fmla="*/ 1857828 w 2255597"/>
              <a:gd name="connsiteY23" fmla="*/ 841829 h 4514835"/>
              <a:gd name="connsiteX24" fmla="*/ 1712685 w 2255597"/>
              <a:gd name="connsiteY24" fmla="*/ 188686 h 4514835"/>
              <a:gd name="connsiteX25" fmla="*/ 145143 w 2255597"/>
              <a:gd name="connsiteY25" fmla="*/ 0 h 4514835"/>
              <a:gd name="connsiteX0" fmla="*/ 218062 w 2168859"/>
              <a:gd name="connsiteY0" fmla="*/ 4078514 h 4113757"/>
              <a:gd name="connsiteX1" fmla="*/ 1727547 w 2168859"/>
              <a:gd name="connsiteY1" fmla="*/ 4049486 h 4113757"/>
              <a:gd name="connsiteX2" fmla="*/ 1814633 w 2168859"/>
              <a:gd name="connsiteY2" fmla="*/ 3410857 h 4113757"/>
              <a:gd name="connsiteX3" fmla="*/ 1088919 w 2168859"/>
              <a:gd name="connsiteY3" fmla="*/ 2989943 h 4113757"/>
              <a:gd name="connsiteX4" fmla="*/ 145490 w 2168859"/>
              <a:gd name="connsiteY4" fmla="*/ 3294743 h 4113757"/>
              <a:gd name="connsiteX5" fmla="*/ 508347 w 2168859"/>
              <a:gd name="connsiteY5" fmla="*/ 3744686 h 4113757"/>
              <a:gd name="connsiteX6" fmla="*/ 1814633 w 2168859"/>
              <a:gd name="connsiteY6" fmla="*/ 3556000 h 4113757"/>
              <a:gd name="connsiteX7" fmla="*/ 2162976 w 2168859"/>
              <a:gd name="connsiteY7" fmla="*/ 2960915 h 4113757"/>
              <a:gd name="connsiteX8" fmla="*/ 1945262 w 2168859"/>
              <a:gd name="connsiteY8" fmla="*/ 2496457 h 4113757"/>
              <a:gd name="connsiteX9" fmla="*/ 914747 w 2168859"/>
              <a:gd name="connsiteY9" fmla="*/ 2017486 h 4113757"/>
              <a:gd name="connsiteX10" fmla="*/ 347 w 2168859"/>
              <a:gd name="connsiteY10" fmla="*/ 2293257 h 4113757"/>
              <a:gd name="connsiteX11" fmla="*/ 1016347 w 2168859"/>
              <a:gd name="connsiteY11" fmla="*/ 2728686 h 4113757"/>
              <a:gd name="connsiteX12" fmla="*/ 1858176 w 2168859"/>
              <a:gd name="connsiteY12" fmla="*/ 2206172 h 4113757"/>
              <a:gd name="connsiteX13" fmla="*/ 2046862 w 2168859"/>
              <a:gd name="connsiteY13" fmla="*/ 1436914 h 4113757"/>
              <a:gd name="connsiteX14" fmla="*/ 856690 w 2168859"/>
              <a:gd name="connsiteY14" fmla="*/ 1132114 h 4113757"/>
              <a:gd name="connsiteX15" fmla="*/ 189033 w 2168859"/>
              <a:gd name="connsiteY15" fmla="*/ 1407886 h 4113757"/>
              <a:gd name="connsiteX16" fmla="*/ 261604 w 2168859"/>
              <a:gd name="connsiteY16" fmla="*/ 1683657 h 4113757"/>
              <a:gd name="connsiteX17" fmla="*/ 1016347 w 2168859"/>
              <a:gd name="connsiteY17" fmla="*/ 1843314 h 4113757"/>
              <a:gd name="connsiteX18" fmla="*/ 2017833 w 2168859"/>
              <a:gd name="connsiteY18" fmla="*/ 1306286 h 4113757"/>
              <a:gd name="connsiteX19" fmla="*/ 2148462 w 2168859"/>
              <a:gd name="connsiteY19" fmla="*/ 827314 h 4113757"/>
              <a:gd name="connsiteX20" fmla="*/ 1916233 w 2168859"/>
              <a:gd name="connsiteY20" fmla="*/ 362857 h 4113757"/>
              <a:gd name="connsiteX21" fmla="*/ 479319 w 2168859"/>
              <a:gd name="connsiteY21" fmla="*/ 348343 h 4113757"/>
              <a:gd name="connsiteX22" fmla="*/ 479319 w 2168859"/>
              <a:gd name="connsiteY22" fmla="*/ 928914 h 4113757"/>
              <a:gd name="connsiteX23" fmla="*/ 1771090 w 2168859"/>
              <a:gd name="connsiteY23" fmla="*/ 841829 h 4113757"/>
              <a:gd name="connsiteX24" fmla="*/ 1625947 w 2168859"/>
              <a:gd name="connsiteY24" fmla="*/ 188686 h 4113757"/>
              <a:gd name="connsiteX25" fmla="*/ 58405 w 2168859"/>
              <a:gd name="connsiteY25" fmla="*/ 0 h 4113757"/>
              <a:gd name="connsiteX0" fmla="*/ 218062 w 2168859"/>
              <a:gd name="connsiteY0" fmla="*/ 4143409 h 4178652"/>
              <a:gd name="connsiteX1" fmla="*/ 1727547 w 2168859"/>
              <a:gd name="connsiteY1" fmla="*/ 4114381 h 4178652"/>
              <a:gd name="connsiteX2" fmla="*/ 1814633 w 2168859"/>
              <a:gd name="connsiteY2" fmla="*/ 3475752 h 4178652"/>
              <a:gd name="connsiteX3" fmla="*/ 1088919 w 2168859"/>
              <a:gd name="connsiteY3" fmla="*/ 3054838 h 4178652"/>
              <a:gd name="connsiteX4" fmla="*/ 145490 w 2168859"/>
              <a:gd name="connsiteY4" fmla="*/ 3359638 h 4178652"/>
              <a:gd name="connsiteX5" fmla="*/ 508347 w 2168859"/>
              <a:gd name="connsiteY5" fmla="*/ 3809581 h 4178652"/>
              <a:gd name="connsiteX6" fmla="*/ 1814633 w 2168859"/>
              <a:gd name="connsiteY6" fmla="*/ 3620895 h 4178652"/>
              <a:gd name="connsiteX7" fmla="*/ 2162976 w 2168859"/>
              <a:gd name="connsiteY7" fmla="*/ 3025810 h 4178652"/>
              <a:gd name="connsiteX8" fmla="*/ 1945262 w 2168859"/>
              <a:gd name="connsiteY8" fmla="*/ 2561352 h 4178652"/>
              <a:gd name="connsiteX9" fmla="*/ 914747 w 2168859"/>
              <a:gd name="connsiteY9" fmla="*/ 2082381 h 4178652"/>
              <a:gd name="connsiteX10" fmla="*/ 347 w 2168859"/>
              <a:gd name="connsiteY10" fmla="*/ 2358152 h 4178652"/>
              <a:gd name="connsiteX11" fmla="*/ 1016347 w 2168859"/>
              <a:gd name="connsiteY11" fmla="*/ 2793581 h 4178652"/>
              <a:gd name="connsiteX12" fmla="*/ 1858176 w 2168859"/>
              <a:gd name="connsiteY12" fmla="*/ 2271067 h 4178652"/>
              <a:gd name="connsiteX13" fmla="*/ 2046862 w 2168859"/>
              <a:gd name="connsiteY13" fmla="*/ 1501809 h 4178652"/>
              <a:gd name="connsiteX14" fmla="*/ 856690 w 2168859"/>
              <a:gd name="connsiteY14" fmla="*/ 1197009 h 4178652"/>
              <a:gd name="connsiteX15" fmla="*/ 189033 w 2168859"/>
              <a:gd name="connsiteY15" fmla="*/ 1472781 h 4178652"/>
              <a:gd name="connsiteX16" fmla="*/ 261604 w 2168859"/>
              <a:gd name="connsiteY16" fmla="*/ 1748552 h 4178652"/>
              <a:gd name="connsiteX17" fmla="*/ 1016347 w 2168859"/>
              <a:gd name="connsiteY17" fmla="*/ 1908209 h 4178652"/>
              <a:gd name="connsiteX18" fmla="*/ 2017833 w 2168859"/>
              <a:gd name="connsiteY18" fmla="*/ 1371181 h 4178652"/>
              <a:gd name="connsiteX19" fmla="*/ 2148462 w 2168859"/>
              <a:gd name="connsiteY19" fmla="*/ 892209 h 4178652"/>
              <a:gd name="connsiteX20" fmla="*/ 1916233 w 2168859"/>
              <a:gd name="connsiteY20" fmla="*/ 427752 h 4178652"/>
              <a:gd name="connsiteX21" fmla="*/ 479319 w 2168859"/>
              <a:gd name="connsiteY21" fmla="*/ 413238 h 4178652"/>
              <a:gd name="connsiteX22" fmla="*/ 479319 w 2168859"/>
              <a:gd name="connsiteY22" fmla="*/ 993809 h 4178652"/>
              <a:gd name="connsiteX23" fmla="*/ 1771090 w 2168859"/>
              <a:gd name="connsiteY23" fmla="*/ 906724 h 4178652"/>
              <a:gd name="connsiteX24" fmla="*/ 1625947 w 2168859"/>
              <a:gd name="connsiteY24" fmla="*/ 253581 h 4178652"/>
              <a:gd name="connsiteX25" fmla="*/ 1277605 w 2168859"/>
              <a:gd name="connsiteY25" fmla="*/ 6838 h 4178652"/>
              <a:gd name="connsiteX26" fmla="*/ 58405 w 2168859"/>
              <a:gd name="connsiteY26" fmla="*/ 64895 h 4178652"/>
              <a:gd name="connsiteX0" fmla="*/ 218062 w 2168859"/>
              <a:gd name="connsiteY0" fmla="*/ 4078514 h 4113757"/>
              <a:gd name="connsiteX1" fmla="*/ 1727547 w 2168859"/>
              <a:gd name="connsiteY1" fmla="*/ 4049486 h 4113757"/>
              <a:gd name="connsiteX2" fmla="*/ 1814633 w 2168859"/>
              <a:gd name="connsiteY2" fmla="*/ 3410857 h 4113757"/>
              <a:gd name="connsiteX3" fmla="*/ 1088919 w 2168859"/>
              <a:gd name="connsiteY3" fmla="*/ 2989943 h 4113757"/>
              <a:gd name="connsiteX4" fmla="*/ 145490 w 2168859"/>
              <a:gd name="connsiteY4" fmla="*/ 3294743 h 4113757"/>
              <a:gd name="connsiteX5" fmla="*/ 508347 w 2168859"/>
              <a:gd name="connsiteY5" fmla="*/ 3744686 h 4113757"/>
              <a:gd name="connsiteX6" fmla="*/ 1814633 w 2168859"/>
              <a:gd name="connsiteY6" fmla="*/ 3556000 h 4113757"/>
              <a:gd name="connsiteX7" fmla="*/ 2162976 w 2168859"/>
              <a:gd name="connsiteY7" fmla="*/ 2960915 h 4113757"/>
              <a:gd name="connsiteX8" fmla="*/ 1945262 w 2168859"/>
              <a:gd name="connsiteY8" fmla="*/ 2496457 h 4113757"/>
              <a:gd name="connsiteX9" fmla="*/ 914747 w 2168859"/>
              <a:gd name="connsiteY9" fmla="*/ 2017486 h 4113757"/>
              <a:gd name="connsiteX10" fmla="*/ 347 w 2168859"/>
              <a:gd name="connsiteY10" fmla="*/ 2293257 h 4113757"/>
              <a:gd name="connsiteX11" fmla="*/ 1016347 w 2168859"/>
              <a:gd name="connsiteY11" fmla="*/ 2728686 h 4113757"/>
              <a:gd name="connsiteX12" fmla="*/ 1858176 w 2168859"/>
              <a:gd name="connsiteY12" fmla="*/ 2206172 h 4113757"/>
              <a:gd name="connsiteX13" fmla="*/ 2046862 w 2168859"/>
              <a:gd name="connsiteY13" fmla="*/ 1436914 h 4113757"/>
              <a:gd name="connsiteX14" fmla="*/ 856690 w 2168859"/>
              <a:gd name="connsiteY14" fmla="*/ 1132114 h 4113757"/>
              <a:gd name="connsiteX15" fmla="*/ 189033 w 2168859"/>
              <a:gd name="connsiteY15" fmla="*/ 1407886 h 4113757"/>
              <a:gd name="connsiteX16" fmla="*/ 261604 w 2168859"/>
              <a:gd name="connsiteY16" fmla="*/ 1683657 h 4113757"/>
              <a:gd name="connsiteX17" fmla="*/ 1016347 w 2168859"/>
              <a:gd name="connsiteY17" fmla="*/ 1843314 h 4113757"/>
              <a:gd name="connsiteX18" fmla="*/ 2017833 w 2168859"/>
              <a:gd name="connsiteY18" fmla="*/ 1306286 h 4113757"/>
              <a:gd name="connsiteX19" fmla="*/ 2148462 w 2168859"/>
              <a:gd name="connsiteY19" fmla="*/ 827314 h 4113757"/>
              <a:gd name="connsiteX20" fmla="*/ 1916233 w 2168859"/>
              <a:gd name="connsiteY20" fmla="*/ 362857 h 4113757"/>
              <a:gd name="connsiteX21" fmla="*/ 479319 w 2168859"/>
              <a:gd name="connsiteY21" fmla="*/ 348343 h 4113757"/>
              <a:gd name="connsiteX22" fmla="*/ 479319 w 2168859"/>
              <a:gd name="connsiteY22" fmla="*/ 928914 h 4113757"/>
              <a:gd name="connsiteX23" fmla="*/ 1771090 w 2168859"/>
              <a:gd name="connsiteY23" fmla="*/ 841829 h 4113757"/>
              <a:gd name="connsiteX24" fmla="*/ 1625947 w 2168859"/>
              <a:gd name="connsiteY24" fmla="*/ 188686 h 4113757"/>
              <a:gd name="connsiteX25" fmla="*/ 58405 w 2168859"/>
              <a:gd name="connsiteY25" fmla="*/ 0 h 4113757"/>
              <a:gd name="connsiteX0" fmla="*/ 218062 w 2168859"/>
              <a:gd name="connsiteY0" fmla="*/ 3889828 h 3925071"/>
              <a:gd name="connsiteX1" fmla="*/ 1727547 w 2168859"/>
              <a:gd name="connsiteY1" fmla="*/ 3860800 h 3925071"/>
              <a:gd name="connsiteX2" fmla="*/ 1814633 w 2168859"/>
              <a:gd name="connsiteY2" fmla="*/ 3222171 h 3925071"/>
              <a:gd name="connsiteX3" fmla="*/ 1088919 w 2168859"/>
              <a:gd name="connsiteY3" fmla="*/ 2801257 h 3925071"/>
              <a:gd name="connsiteX4" fmla="*/ 145490 w 2168859"/>
              <a:gd name="connsiteY4" fmla="*/ 3106057 h 3925071"/>
              <a:gd name="connsiteX5" fmla="*/ 508347 w 2168859"/>
              <a:gd name="connsiteY5" fmla="*/ 3556000 h 3925071"/>
              <a:gd name="connsiteX6" fmla="*/ 1814633 w 2168859"/>
              <a:gd name="connsiteY6" fmla="*/ 3367314 h 3925071"/>
              <a:gd name="connsiteX7" fmla="*/ 2162976 w 2168859"/>
              <a:gd name="connsiteY7" fmla="*/ 2772229 h 3925071"/>
              <a:gd name="connsiteX8" fmla="*/ 1945262 w 2168859"/>
              <a:gd name="connsiteY8" fmla="*/ 2307771 h 3925071"/>
              <a:gd name="connsiteX9" fmla="*/ 914747 w 2168859"/>
              <a:gd name="connsiteY9" fmla="*/ 1828800 h 3925071"/>
              <a:gd name="connsiteX10" fmla="*/ 347 w 2168859"/>
              <a:gd name="connsiteY10" fmla="*/ 2104571 h 3925071"/>
              <a:gd name="connsiteX11" fmla="*/ 1016347 w 2168859"/>
              <a:gd name="connsiteY11" fmla="*/ 2540000 h 3925071"/>
              <a:gd name="connsiteX12" fmla="*/ 1858176 w 2168859"/>
              <a:gd name="connsiteY12" fmla="*/ 2017486 h 3925071"/>
              <a:gd name="connsiteX13" fmla="*/ 2046862 w 2168859"/>
              <a:gd name="connsiteY13" fmla="*/ 1248228 h 3925071"/>
              <a:gd name="connsiteX14" fmla="*/ 856690 w 2168859"/>
              <a:gd name="connsiteY14" fmla="*/ 943428 h 3925071"/>
              <a:gd name="connsiteX15" fmla="*/ 189033 w 2168859"/>
              <a:gd name="connsiteY15" fmla="*/ 1219200 h 3925071"/>
              <a:gd name="connsiteX16" fmla="*/ 261604 w 2168859"/>
              <a:gd name="connsiteY16" fmla="*/ 1494971 h 3925071"/>
              <a:gd name="connsiteX17" fmla="*/ 1016347 w 2168859"/>
              <a:gd name="connsiteY17" fmla="*/ 1654628 h 3925071"/>
              <a:gd name="connsiteX18" fmla="*/ 2017833 w 2168859"/>
              <a:gd name="connsiteY18" fmla="*/ 1117600 h 3925071"/>
              <a:gd name="connsiteX19" fmla="*/ 2148462 w 2168859"/>
              <a:gd name="connsiteY19" fmla="*/ 638628 h 3925071"/>
              <a:gd name="connsiteX20" fmla="*/ 1916233 w 2168859"/>
              <a:gd name="connsiteY20" fmla="*/ 174171 h 3925071"/>
              <a:gd name="connsiteX21" fmla="*/ 479319 w 2168859"/>
              <a:gd name="connsiteY21" fmla="*/ 159657 h 3925071"/>
              <a:gd name="connsiteX22" fmla="*/ 479319 w 2168859"/>
              <a:gd name="connsiteY22" fmla="*/ 740228 h 3925071"/>
              <a:gd name="connsiteX23" fmla="*/ 1771090 w 2168859"/>
              <a:gd name="connsiteY23" fmla="*/ 653143 h 3925071"/>
              <a:gd name="connsiteX24" fmla="*/ 1625947 w 2168859"/>
              <a:gd name="connsiteY24" fmla="*/ 0 h 3925071"/>
              <a:gd name="connsiteX0" fmla="*/ 218062 w 2168859"/>
              <a:gd name="connsiteY0" fmla="*/ 3947886 h 3983129"/>
              <a:gd name="connsiteX1" fmla="*/ 1727547 w 2168859"/>
              <a:gd name="connsiteY1" fmla="*/ 3918858 h 3983129"/>
              <a:gd name="connsiteX2" fmla="*/ 1814633 w 2168859"/>
              <a:gd name="connsiteY2" fmla="*/ 3280229 h 3983129"/>
              <a:gd name="connsiteX3" fmla="*/ 1088919 w 2168859"/>
              <a:gd name="connsiteY3" fmla="*/ 2859315 h 3983129"/>
              <a:gd name="connsiteX4" fmla="*/ 145490 w 2168859"/>
              <a:gd name="connsiteY4" fmla="*/ 3164115 h 3983129"/>
              <a:gd name="connsiteX5" fmla="*/ 508347 w 2168859"/>
              <a:gd name="connsiteY5" fmla="*/ 3614058 h 3983129"/>
              <a:gd name="connsiteX6" fmla="*/ 1814633 w 2168859"/>
              <a:gd name="connsiteY6" fmla="*/ 3425372 h 3983129"/>
              <a:gd name="connsiteX7" fmla="*/ 2162976 w 2168859"/>
              <a:gd name="connsiteY7" fmla="*/ 2830287 h 3983129"/>
              <a:gd name="connsiteX8" fmla="*/ 1945262 w 2168859"/>
              <a:gd name="connsiteY8" fmla="*/ 2365829 h 3983129"/>
              <a:gd name="connsiteX9" fmla="*/ 914747 w 2168859"/>
              <a:gd name="connsiteY9" fmla="*/ 1886858 h 3983129"/>
              <a:gd name="connsiteX10" fmla="*/ 347 w 2168859"/>
              <a:gd name="connsiteY10" fmla="*/ 2162629 h 3983129"/>
              <a:gd name="connsiteX11" fmla="*/ 1016347 w 2168859"/>
              <a:gd name="connsiteY11" fmla="*/ 2598058 h 3983129"/>
              <a:gd name="connsiteX12" fmla="*/ 1858176 w 2168859"/>
              <a:gd name="connsiteY12" fmla="*/ 2075544 h 3983129"/>
              <a:gd name="connsiteX13" fmla="*/ 2046862 w 2168859"/>
              <a:gd name="connsiteY13" fmla="*/ 1306286 h 3983129"/>
              <a:gd name="connsiteX14" fmla="*/ 856690 w 2168859"/>
              <a:gd name="connsiteY14" fmla="*/ 1001486 h 3983129"/>
              <a:gd name="connsiteX15" fmla="*/ 189033 w 2168859"/>
              <a:gd name="connsiteY15" fmla="*/ 1277258 h 3983129"/>
              <a:gd name="connsiteX16" fmla="*/ 261604 w 2168859"/>
              <a:gd name="connsiteY16" fmla="*/ 1553029 h 3983129"/>
              <a:gd name="connsiteX17" fmla="*/ 1016347 w 2168859"/>
              <a:gd name="connsiteY17" fmla="*/ 1712686 h 3983129"/>
              <a:gd name="connsiteX18" fmla="*/ 2017833 w 2168859"/>
              <a:gd name="connsiteY18" fmla="*/ 1175658 h 3983129"/>
              <a:gd name="connsiteX19" fmla="*/ 2148462 w 2168859"/>
              <a:gd name="connsiteY19" fmla="*/ 696686 h 3983129"/>
              <a:gd name="connsiteX20" fmla="*/ 1916233 w 2168859"/>
              <a:gd name="connsiteY20" fmla="*/ 232229 h 3983129"/>
              <a:gd name="connsiteX21" fmla="*/ 479319 w 2168859"/>
              <a:gd name="connsiteY21" fmla="*/ 217715 h 3983129"/>
              <a:gd name="connsiteX22" fmla="*/ 479319 w 2168859"/>
              <a:gd name="connsiteY22" fmla="*/ 798286 h 3983129"/>
              <a:gd name="connsiteX23" fmla="*/ 1771090 w 2168859"/>
              <a:gd name="connsiteY23" fmla="*/ 711201 h 3983129"/>
              <a:gd name="connsiteX24" fmla="*/ 1698519 w 2168859"/>
              <a:gd name="connsiteY24" fmla="*/ 0 h 3983129"/>
              <a:gd name="connsiteX0" fmla="*/ 218062 w 2168859"/>
              <a:gd name="connsiteY0" fmla="*/ 3789232 h 3824475"/>
              <a:gd name="connsiteX1" fmla="*/ 1727547 w 2168859"/>
              <a:gd name="connsiteY1" fmla="*/ 3760204 h 3824475"/>
              <a:gd name="connsiteX2" fmla="*/ 1814633 w 2168859"/>
              <a:gd name="connsiteY2" fmla="*/ 3121575 h 3824475"/>
              <a:gd name="connsiteX3" fmla="*/ 1088919 w 2168859"/>
              <a:gd name="connsiteY3" fmla="*/ 2700661 h 3824475"/>
              <a:gd name="connsiteX4" fmla="*/ 145490 w 2168859"/>
              <a:gd name="connsiteY4" fmla="*/ 3005461 h 3824475"/>
              <a:gd name="connsiteX5" fmla="*/ 508347 w 2168859"/>
              <a:gd name="connsiteY5" fmla="*/ 3455404 h 3824475"/>
              <a:gd name="connsiteX6" fmla="*/ 1814633 w 2168859"/>
              <a:gd name="connsiteY6" fmla="*/ 3266718 h 3824475"/>
              <a:gd name="connsiteX7" fmla="*/ 2162976 w 2168859"/>
              <a:gd name="connsiteY7" fmla="*/ 2671633 h 3824475"/>
              <a:gd name="connsiteX8" fmla="*/ 1945262 w 2168859"/>
              <a:gd name="connsiteY8" fmla="*/ 2207175 h 3824475"/>
              <a:gd name="connsiteX9" fmla="*/ 914747 w 2168859"/>
              <a:gd name="connsiteY9" fmla="*/ 1728204 h 3824475"/>
              <a:gd name="connsiteX10" fmla="*/ 347 w 2168859"/>
              <a:gd name="connsiteY10" fmla="*/ 2003975 h 3824475"/>
              <a:gd name="connsiteX11" fmla="*/ 1016347 w 2168859"/>
              <a:gd name="connsiteY11" fmla="*/ 2439404 h 3824475"/>
              <a:gd name="connsiteX12" fmla="*/ 1858176 w 2168859"/>
              <a:gd name="connsiteY12" fmla="*/ 1916890 h 3824475"/>
              <a:gd name="connsiteX13" fmla="*/ 2046862 w 2168859"/>
              <a:gd name="connsiteY13" fmla="*/ 1147632 h 3824475"/>
              <a:gd name="connsiteX14" fmla="*/ 856690 w 2168859"/>
              <a:gd name="connsiteY14" fmla="*/ 842832 h 3824475"/>
              <a:gd name="connsiteX15" fmla="*/ 189033 w 2168859"/>
              <a:gd name="connsiteY15" fmla="*/ 1118604 h 3824475"/>
              <a:gd name="connsiteX16" fmla="*/ 261604 w 2168859"/>
              <a:gd name="connsiteY16" fmla="*/ 1394375 h 3824475"/>
              <a:gd name="connsiteX17" fmla="*/ 1016347 w 2168859"/>
              <a:gd name="connsiteY17" fmla="*/ 1554032 h 3824475"/>
              <a:gd name="connsiteX18" fmla="*/ 2017833 w 2168859"/>
              <a:gd name="connsiteY18" fmla="*/ 1017004 h 3824475"/>
              <a:gd name="connsiteX19" fmla="*/ 2148462 w 2168859"/>
              <a:gd name="connsiteY19" fmla="*/ 538032 h 3824475"/>
              <a:gd name="connsiteX20" fmla="*/ 1916233 w 2168859"/>
              <a:gd name="connsiteY20" fmla="*/ 73575 h 3824475"/>
              <a:gd name="connsiteX21" fmla="*/ 479319 w 2168859"/>
              <a:gd name="connsiteY21" fmla="*/ 59061 h 3824475"/>
              <a:gd name="connsiteX22" fmla="*/ 479319 w 2168859"/>
              <a:gd name="connsiteY22" fmla="*/ 639632 h 3824475"/>
              <a:gd name="connsiteX23" fmla="*/ 1771090 w 2168859"/>
              <a:gd name="connsiteY23" fmla="*/ 552547 h 3824475"/>
              <a:gd name="connsiteX0" fmla="*/ 218062 w 2168859"/>
              <a:gd name="connsiteY0" fmla="*/ 3789232 h 3824475"/>
              <a:gd name="connsiteX1" fmla="*/ 1727547 w 2168859"/>
              <a:gd name="connsiteY1" fmla="*/ 3760204 h 3824475"/>
              <a:gd name="connsiteX2" fmla="*/ 1814633 w 2168859"/>
              <a:gd name="connsiteY2" fmla="*/ 3121575 h 3824475"/>
              <a:gd name="connsiteX3" fmla="*/ 1088919 w 2168859"/>
              <a:gd name="connsiteY3" fmla="*/ 2700661 h 3824475"/>
              <a:gd name="connsiteX4" fmla="*/ 145490 w 2168859"/>
              <a:gd name="connsiteY4" fmla="*/ 3005461 h 3824475"/>
              <a:gd name="connsiteX5" fmla="*/ 508347 w 2168859"/>
              <a:gd name="connsiteY5" fmla="*/ 3455404 h 3824475"/>
              <a:gd name="connsiteX6" fmla="*/ 1814633 w 2168859"/>
              <a:gd name="connsiteY6" fmla="*/ 3266718 h 3824475"/>
              <a:gd name="connsiteX7" fmla="*/ 2162976 w 2168859"/>
              <a:gd name="connsiteY7" fmla="*/ 2671633 h 3824475"/>
              <a:gd name="connsiteX8" fmla="*/ 1945262 w 2168859"/>
              <a:gd name="connsiteY8" fmla="*/ 2207175 h 3824475"/>
              <a:gd name="connsiteX9" fmla="*/ 914747 w 2168859"/>
              <a:gd name="connsiteY9" fmla="*/ 1728204 h 3824475"/>
              <a:gd name="connsiteX10" fmla="*/ 347 w 2168859"/>
              <a:gd name="connsiteY10" fmla="*/ 2003975 h 3824475"/>
              <a:gd name="connsiteX11" fmla="*/ 1016347 w 2168859"/>
              <a:gd name="connsiteY11" fmla="*/ 2439404 h 3824475"/>
              <a:gd name="connsiteX12" fmla="*/ 1858176 w 2168859"/>
              <a:gd name="connsiteY12" fmla="*/ 1916890 h 3824475"/>
              <a:gd name="connsiteX13" fmla="*/ 2046862 w 2168859"/>
              <a:gd name="connsiteY13" fmla="*/ 1147632 h 3824475"/>
              <a:gd name="connsiteX14" fmla="*/ 856690 w 2168859"/>
              <a:gd name="connsiteY14" fmla="*/ 842832 h 3824475"/>
              <a:gd name="connsiteX15" fmla="*/ 189033 w 2168859"/>
              <a:gd name="connsiteY15" fmla="*/ 1118604 h 3824475"/>
              <a:gd name="connsiteX16" fmla="*/ 261604 w 2168859"/>
              <a:gd name="connsiteY16" fmla="*/ 1394375 h 3824475"/>
              <a:gd name="connsiteX17" fmla="*/ 1016347 w 2168859"/>
              <a:gd name="connsiteY17" fmla="*/ 1554032 h 3824475"/>
              <a:gd name="connsiteX18" fmla="*/ 2017833 w 2168859"/>
              <a:gd name="connsiteY18" fmla="*/ 1017004 h 3824475"/>
              <a:gd name="connsiteX19" fmla="*/ 2148462 w 2168859"/>
              <a:gd name="connsiteY19" fmla="*/ 538032 h 3824475"/>
              <a:gd name="connsiteX20" fmla="*/ 1916233 w 2168859"/>
              <a:gd name="connsiteY20" fmla="*/ 73575 h 3824475"/>
              <a:gd name="connsiteX21" fmla="*/ 479319 w 2168859"/>
              <a:gd name="connsiteY21" fmla="*/ 59061 h 3824475"/>
              <a:gd name="connsiteX22" fmla="*/ 479319 w 2168859"/>
              <a:gd name="connsiteY22" fmla="*/ 639632 h 3824475"/>
              <a:gd name="connsiteX0" fmla="*/ 218062 w 2270548"/>
              <a:gd name="connsiteY0" fmla="*/ 3730788 h 3766031"/>
              <a:gd name="connsiteX1" fmla="*/ 1727547 w 2270548"/>
              <a:gd name="connsiteY1" fmla="*/ 3701760 h 3766031"/>
              <a:gd name="connsiteX2" fmla="*/ 1814633 w 2270548"/>
              <a:gd name="connsiteY2" fmla="*/ 3063131 h 3766031"/>
              <a:gd name="connsiteX3" fmla="*/ 1088919 w 2270548"/>
              <a:gd name="connsiteY3" fmla="*/ 2642217 h 3766031"/>
              <a:gd name="connsiteX4" fmla="*/ 145490 w 2270548"/>
              <a:gd name="connsiteY4" fmla="*/ 2947017 h 3766031"/>
              <a:gd name="connsiteX5" fmla="*/ 508347 w 2270548"/>
              <a:gd name="connsiteY5" fmla="*/ 3396960 h 3766031"/>
              <a:gd name="connsiteX6" fmla="*/ 1814633 w 2270548"/>
              <a:gd name="connsiteY6" fmla="*/ 3208274 h 3766031"/>
              <a:gd name="connsiteX7" fmla="*/ 2162976 w 2270548"/>
              <a:gd name="connsiteY7" fmla="*/ 2613189 h 3766031"/>
              <a:gd name="connsiteX8" fmla="*/ 1945262 w 2270548"/>
              <a:gd name="connsiteY8" fmla="*/ 2148731 h 3766031"/>
              <a:gd name="connsiteX9" fmla="*/ 914747 w 2270548"/>
              <a:gd name="connsiteY9" fmla="*/ 1669760 h 3766031"/>
              <a:gd name="connsiteX10" fmla="*/ 347 w 2270548"/>
              <a:gd name="connsiteY10" fmla="*/ 1945531 h 3766031"/>
              <a:gd name="connsiteX11" fmla="*/ 1016347 w 2270548"/>
              <a:gd name="connsiteY11" fmla="*/ 2380960 h 3766031"/>
              <a:gd name="connsiteX12" fmla="*/ 1858176 w 2270548"/>
              <a:gd name="connsiteY12" fmla="*/ 1858446 h 3766031"/>
              <a:gd name="connsiteX13" fmla="*/ 2046862 w 2270548"/>
              <a:gd name="connsiteY13" fmla="*/ 1089188 h 3766031"/>
              <a:gd name="connsiteX14" fmla="*/ 856690 w 2270548"/>
              <a:gd name="connsiteY14" fmla="*/ 784388 h 3766031"/>
              <a:gd name="connsiteX15" fmla="*/ 189033 w 2270548"/>
              <a:gd name="connsiteY15" fmla="*/ 1060160 h 3766031"/>
              <a:gd name="connsiteX16" fmla="*/ 261604 w 2270548"/>
              <a:gd name="connsiteY16" fmla="*/ 1335931 h 3766031"/>
              <a:gd name="connsiteX17" fmla="*/ 1016347 w 2270548"/>
              <a:gd name="connsiteY17" fmla="*/ 1495588 h 3766031"/>
              <a:gd name="connsiteX18" fmla="*/ 2017833 w 2270548"/>
              <a:gd name="connsiteY18" fmla="*/ 958560 h 3766031"/>
              <a:gd name="connsiteX19" fmla="*/ 2148462 w 2270548"/>
              <a:gd name="connsiteY19" fmla="*/ 479588 h 3766031"/>
              <a:gd name="connsiteX20" fmla="*/ 479319 w 2270548"/>
              <a:gd name="connsiteY20" fmla="*/ 617 h 3766031"/>
              <a:gd name="connsiteX21" fmla="*/ 479319 w 2270548"/>
              <a:gd name="connsiteY21" fmla="*/ 581188 h 3766031"/>
              <a:gd name="connsiteX0" fmla="*/ 218062 w 2168859"/>
              <a:gd name="connsiteY0" fmla="*/ 3730171 h 3765414"/>
              <a:gd name="connsiteX1" fmla="*/ 1727547 w 2168859"/>
              <a:gd name="connsiteY1" fmla="*/ 3701143 h 3765414"/>
              <a:gd name="connsiteX2" fmla="*/ 1814633 w 2168859"/>
              <a:gd name="connsiteY2" fmla="*/ 3062514 h 3765414"/>
              <a:gd name="connsiteX3" fmla="*/ 1088919 w 2168859"/>
              <a:gd name="connsiteY3" fmla="*/ 2641600 h 3765414"/>
              <a:gd name="connsiteX4" fmla="*/ 145490 w 2168859"/>
              <a:gd name="connsiteY4" fmla="*/ 2946400 h 3765414"/>
              <a:gd name="connsiteX5" fmla="*/ 508347 w 2168859"/>
              <a:gd name="connsiteY5" fmla="*/ 3396343 h 3765414"/>
              <a:gd name="connsiteX6" fmla="*/ 1814633 w 2168859"/>
              <a:gd name="connsiteY6" fmla="*/ 3207657 h 3765414"/>
              <a:gd name="connsiteX7" fmla="*/ 2162976 w 2168859"/>
              <a:gd name="connsiteY7" fmla="*/ 2612572 h 3765414"/>
              <a:gd name="connsiteX8" fmla="*/ 1945262 w 2168859"/>
              <a:gd name="connsiteY8" fmla="*/ 2148114 h 3765414"/>
              <a:gd name="connsiteX9" fmla="*/ 914747 w 2168859"/>
              <a:gd name="connsiteY9" fmla="*/ 1669143 h 3765414"/>
              <a:gd name="connsiteX10" fmla="*/ 347 w 2168859"/>
              <a:gd name="connsiteY10" fmla="*/ 1944914 h 3765414"/>
              <a:gd name="connsiteX11" fmla="*/ 1016347 w 2168859"/>
              <a:gd name="connsiteY11" fmla="*/ 2380343 h 3765414"/>
              <a:gd name="connsiteX12" fmla="*/ 1858176 w 2168859"/>
              <a:gd name="connsiteY12" fmla="*/ 1857829 h 3765414"/>
              <a:gd name="connsiteX13" fmla="*/ 2046862 w 2168859"/>
              <a:gd name="connsiteY13" fmla="*/ 1088571 h 3765414"/>
              <a:gd name="connsiteX14" fmla="*/ 856690 w 2168859"/>
              <a:gd name="connsiteY14" fmla="*/ 783771 h 3765414"/>
              <a:gd name="connsiteX15" fmla="*/ 189033 w 2168859"/>
              <a:gd name="connsiteY15" fmla="*/ 1059543 h 3765414"/>
              <a:gd name="connsiteX16" fmla="*/ 261604 w 2168859"/>
              <a:gd name="connsiteY16" fmla="*/ 1335314 h 3765414"/>
              <a:gd name="connsiteX17" fmla="*/ 1016347 w 2168859"/>
              <a:gd name="connsiteY17" fmla="*/ 1494971 h 3765414"/>
              <a:gd name="connsiteX18" fmla="*/ 2017833 w 2168859"/>
              <a:gd name="connsiteY18" fmla="*/ 957943 h 3765414"/>
              <a:gd name="connsiteX19" fmla="*/ 479319 w 2168859"/>
              <a:gd name="connsiteY19" fmla="*/ 0 h 3765414"/>
              <a:gd name="connsiteX20" fmla="*/ 479319 w 2168859"/>
              <a:gd name="connsiteY20" fmla="*/ 580571 h 3765414"/>
              <a:gd name="connsiteX0" fmla="*/ 218062 w 2168859"/>
              <a:gd name="connsiteY0" fmla="*/ 3730171 h 3765414"/>
              <a:gd name="connsiteX1" fmla="*/ 1727547 w 2168859"/>
              <a:gd name="connsiteY1" fmla="*/ 3701143 h 3765414"/>
              <a:gd name="connsiteX2" fmla="*/ 1814633 w 2168859"/>
              <a:gd name="connsiteY2" fmla="*/ 3062514 h 3765414"/>
              <a:gd name="connsiteX3" fmla="*/ 1088919 w 2168859"/>
              <a:gd name="connsiteY3" fmla="*/ 2641600 h 3765414"/>
              <a:gd name="connsiteX4" fmla="*/ 145490 w 2168859"/>
              <a:gd name="connsiteY4" fmla="*/ 2946400 h 3765414"/>
              <a:gd name="connsiteX5" fmla="*/ 508347 w 2168859"/>
              <a:gd name="connsiteY5" fmla="*/ 3396343 h 3765414"/>
              <a:gd name="connsiteX6" fmla="*/ 1814633 w 2168859"/>
              <a:gd name="connsiteY6" fmla="*/ 3207657 h 3765414"/>
              <a:gd name="connsiteX7" fmla="*/ 2162976 w 2168859"/>
              <a:gd name="connsiteY7" fmla="*/ 2612572 h 3765414"/>
              <a:gd name="connsiteX8" fmla="*/ 1945262 w 2168859"/>
              <a:gd name="connsiteY8" fmla="*/ 2148114 h 3765414"/>
              <a:gd name="connsiteX9" fmla="*/ 914747 w 2168859"/>
              <a:gd name="connsiteY9" fmla="*/ 1669143 h 3765414"/>
              <a:gd name="connsiteX10" fmla="*/ 347 w 2168859"/>
              <a:gd name="connsiteY10" fmla="*/ 1944914 h 3765414"/>
              <a:gd name="connsiteX11" fmla="*/ 1016347 w 2168859"/>
              <a:gd name="connsiteY11" fmla="*/ 2380343 h 3765414"/>
              <a:gd name="connsiteX12" fmla="*/ 1858176 w 2168859"/>
              <a:gd name="connsiteY12" fmla="*/ 1857829 h 3765414"/>
              <a:gd name="connsiteX13" fmla="*/ 2046862 w 2168859"/>
              <a:gd name="connsiteY13" fmla="*/ 1088571 h 3765414"/>
              <a:gd name="connsiteX14" fmla="*/ 856690 w 2168859"/>
              <a:gd name="connsiteY14" fmla="*/ 783771 h 3765414"/>
              <a:gd name="connsiteX15" fmla="*/ 189033 w 2168859"/>
              <a:gd name="connsiteY15" fmla="*/ 1059543 h 3765414"/>
              <a:gd name="connsiteX16" fmla="*/ 261604 w 2168859"/>
              <a:gd name="connsiteY16" fmla="*/ 1335314 h 3765414"/>
              <a:gd name="connsiteX17" fmla="*/ 1016347 w 2168859"/>
              <a:gd name="connsiteY17" fmla="*/ 1494971 h 3765414"/>
              <a:gd name="connsiteX18" fmla="*/ 479319 w 2168859"/>
              <a:gd name="connsiteY18" fmla="*/ 0 h 3765414"/>
              <a:gd name="connsiteX19" fmla="*/ 479319 w 2168859"/>
              <a:gd name="connsiteY19" fmla="*/ 580571 h 3765414"/>
              <a:gd name="connsiteX0" fmla="*/ 218062 w 2168859"/>
              <a:gd name="connsiteY0" fmla="*/ 3730171 h 3765414"/>
              <a:gd name="connsiteX1" fmla="*/ 1727547 w 2168859"/>
              <a:gd name="connsiteY1" fmla="*/ 3701143 h 3765414"/>
              <a:gd name="connsiteX2" fmla="*/ 1814633 w 2168859"/>
              <a:gd name="connsiteY2" fmla="*/ 3062514 h 3765414"/>
              <a:gd name="connsiteX3" fmla="*/ 1088919 w 2168859"/>
              <a:gd name="connsiteY3" fmla="*/ 2641600 h 3765414"/>
              <a:gd name="connsiteX4" fmla="*/ 145490 w 2168859"/>
              <a:gd name="connsiteY4" fmla="*/ 2946400 h 3765414"/>
              <a:gd name="connsiteX5" fmla="*/ 508347 w 2168859"/>
              <a:gd name="connsiteY5" fmla="*/ 3396343 h 3765414"/>
              <a:gd name="connsiteX6" fmla="*/ 1814633 w 2168859"/>
              <a:gd name="connsiteY6" fmla="*/ 3207657 h 3765414"/>
              <a:gd name="connsiteX7" fmla="*/ 2162976 w 2168859"/>
              <a:gd name="connsiteY7" fmla="*/ 2612572 h 3765414"/>
              <a:gd name="connsiteX8" fmla="*/ 1945262 w 2168859"/>
              <a:gd name="connsiteY8" fmla="*/ 2148114 h 3765414"/>
              <a:gd name="connsiteX9" fmla="*/ 914747 w 2168859"/>
              <a:gd name="connsiteY9" fmla="*/ 1669143 h 3765414"/>
              <a:gd name="connsiteX10" fmla="*/ 347 w 2168859"/>
              <a:gd name="connsiteY10" fmla="*/ 1944914 h 3765414"/>
              <a:gd name="connsiteX11" fmla="*/ 1016347 w 2168859"/>
              <a:gd name="connsiteY11" fmla="*/ 2380343 h 3765414"/>
              <a:gd name="connsiteX12" fmla="*/ 1858176 w 2168859"/>
              <a:gd name="connsiteY12" fmla="*/ 1857829 h 3765414"/>
              <a:gd name="connsiteX13" fmla="*/ 2046862 w 2168859"/>
              <a:gd name="connsiteY13" fmla="*/ 1088571 h 3765414"/>
              <a:gd name="connsiteX14" fmla="*/ 856690 w 2168859"/>
              <a:gd name="connsiteY14" fmla="*/ 783771 h 3765414"/>
              <a:gd name="connsiteX15" fmla="*/ 189033 w 2168859"/>
              <a:gd name="connsiteY15" fmla="*/ 1059543 h 3765414"/>
              <a:gd name="connsiteX16" fmla="*/ 261604 w 2168859"/>
              <a:gd name="connsiteY16" fmla="*/ 1335314 h 3765414"/>
              <a:gd name="connsiteX17" fmla="*/ 1016347 w 2168859"/>
              <a:gd name="connsiteY17" fmla="*/ 1494971 h 3765414"/>
              <a:gd name="connsiteX18" fmla="*/ 479319 w 2168859"/>
              <a:gd name="connsiteY18" fmla="*/ 0 h 3765414"/>
              <a:gd name="connsiteX0" fmla="*/ 218062 w 2168859"/>
              <a:gd name="connsiteY0" fmla="*/ 2946492 h 2981735"/>
              <a:gd name="connsiteX1" fmla="*/ 1727547 w 2168859"/>
              <a:gd name="connsiteY1" fmla="*/ 2917464 h 2981735"/>
              <a:gd name="connsiteX2" fmla="*/ 1814633 w 2168859"/>
              <a:gd name="connsiteY2" fmla="*/ 2278835 h 2981735"/>
              <a:gd name="connsiteX3" fmla="*/ 1088919 w 2168859"/>
              <a:gd name="connsiteY3" fmla="*/ 1857921 h 2981735"/>
              <a:gd name="connsiteX4" fmla="*/ 145490 w 2168859"/>
              <a:gd name="connsiteY4" fmla="*/ 2162721 h 2981735"/>
              <a:gd name="connsiteX5" fmla="*/ 508347 w 2168859"/>
              <a:gd name="connsiteY5" fmla="*/ 2612664 h 2981735"/>
              <a:gd name="connsiteX6" fmla="*/ 1814633 w 2168859"/>
              <a:gd name="connsiteY6" fmla="*/ 2423978 h 2981735"/>
              <a:gd name="connsiteX7" fmla="*/ 2162976 w 2168859"/>
              <a:gd name="connsiteY7" fmla="*/ 1828893 h 2981735"/>
              <a:gd name="connsiteX8" fmla="*/ 1945262 w 2168859"/>
              <a:gd name="connsiteY8" fmla="*/ 1364435 h 2981735"/>
              <a:gd name="connsiteX9" fmla="*/ 914747 w 2168859"/>
              <a:gd name="connsiteY9" fmla="*/ 885464 h 2981735"/>
              <a:gd name="connsiteX10" fmla="*/ 347 w 2168859"/>
              <a:gd name="connsiteY10" fmla="*/ 1161235 h 2981735"/>
              <a:gd name="connsiteX11" fmla="*/ 1016347 w 2168859"/>
              <a:gd name="connsiteY11" fmla="*/ 1596664 h 2981735"/>
              <a:gd name="connsiteX12" fmla="*/ 1858176 w 2168859"/>
              <a:gd name="connsiteY12" fmla="*/ 1074150 h 2981735"/>
              <a:gd name="connsiteX13" fmla="*/ 2046862 w 2168859"/>
              <a:gd name="connsiteY13" fmla="*/ 304892 h 2981735"/>
              <a:gd name="connsiteX14" fmla="*/ 856690 w 2168859"/>
              <a:gd name="connsiteY14" fmla="*/ 92 h 2981735"/>
              <a:gd name="connsiteX15" fmla="*/ 189033 w 2168859"/>
              <a:gd name="connsiteY15" fmla="*/ 275864 h 2981735"/>
              <a:gd name="connsiteX16" fmla="*/ 261604 w 2168859"/>
              <a:gd name="connsiteY16" fmla="*/ 551635 h 2981735"/>
              <a:gd name="connsiteX17" fmla="*/ 1016347 w 2168859"/>
              <a:gd name="connsiteY17" fmla="*/ 711292 h 2981735"/>
              <a:gd name="connsiteX0" fmla="*/ 218062 w 2168859"/>
              <a:gd name="connsiteY0" fmla="*/ 2946492 h 2981735"/>
              <a:gd name="connsiteX1" fmla="*/ 1727547 w 2168859"/>
              <a:gd name="connsiteY1" fmla="*/ 2917464 h 2981735"/>
              <a:gd name="connsiteX2" fmla="*/ 1814633 w 2168859"/>
              <a:gd name="connsiteY2" fmla="*/ 2278835 h 2981735"/>
              <a:gd name="connsiteX3" fmla="*/ 1088919 w 2168859"/>
              <a:gd name="connsiteY3" fmla="*/ 1857921 h 2981735"/>
              <a:gd name="connsiteX4" fmla="*/ 145490 w 2168859"/>
              <a:gd name="connsiteY4" fmla="*/ 2162721 h 2981735"/>
              <a:gd name="connsiteX5" fmla="*/ 508347 w 2168859"/>
              <a:gd name="connsiteY5" fmla="*/ 2612664 h 2981735"/>
              <a:gd name="connsiteX6" fmla="*/ 1814633 w 2168859"/>
              <a:gd name="connsiteY6" fmla="*/ 2423978 h 2981735"/>
              <a:gd name="connsiteX7" fmla="*/ 2162976 w 2168859"/>
              <a:gd name="connsiteY7" fmla="*/ 1828893 h 2981735"/>
              <a:gd name="connsiteX8" fmla="*/ 1945262 w 2168859"/>
              <a:gd name="connsiteY8" fmla="*/ 1364435 h 2981735"/>
              <a:gd name="connsiteX9" fmla="*/ 914747 w 2168859"/>
              <a:gd name="connsiteY9" fmla="*/ 885464 h 2981735"/>
              <a:gd name="connsiteX10" fmla="*/ 347 w 2168859"/>
              <a:gd name="connsiteY10" fmla="*/ 1161235 h 2981735"/>
              <a:gd name="connsiteX11" fmla="*/ 1016347 w 2168859"/>
              <a:gd name="connsiteY11" fmla="*/ 1596664 h 2981735"/>
              <a:gd name="connsiteX12" fmla="*/ 1858176 w 2168859"/>
              <a:gd name="connsiteY12" fmla="*/ 1074150 h 2981735"/>
              <a:gd name="connsiteX13" fmla="*/ 2046862 w 2168859"/>
              <a:gd name="connsiteY13" fmla="*/ 304892 h 2981735"/>
              <a:gd name="connsiteX14" fmla="*/ 856690 w 2168859"/>
              <a:gd name="connsiteY14" fmla="*/ 92 h 2981735"/>
              <a:gd name="connsiteX15" fmla="*/ 189033 w 2168859"/>
              <a:gd name="connsiteY15" fmla="*/ 275864 h 2981735"/>
              <a:gd name="connsiteX16" fmla="*/ 261604 w 2168859"/>
              <a:gd name="connsiteY16" fmla="*/ 551635 h 2981735"/>
              <a:gd name="connsiteX0" fmla="*/ 218062 w 2168859"/>
              <a:gd name="connsiteY0" fmla="*/ 2946492 h 2981735"/>
              <a:gd name="connsiteX1" fmla="*/ 1727547 w 2168859"/>
              <a:gd name="connsiteY1" fmla="*/ 2917464 h 2981735"/>
              <a:gd name="connsiteX2" fmla="*/ 1814633 w 2168859"/>
              <a:gd name="connsiteY2" fmla="*/ 2278835 h 2981735"/>
              <a:gd name="connsiteX3" fmla="*/ 1088919 w 2168859"/>
              <a:gd name="connsiteY3" fmla="*/ 1857921 h 2981735"/>
              <a:gd name="connsiteX4" fmla="*/ 145490 w 2168859"/>
              <a:gd name="connsiteY4" fmla="*/ 2162721 h 2981735"/>
              <a:gd name="connsiteX5" fmla="*/ 508347 w 2168859"/>
              <a:gd name="connsiteY5" fmla="*/ 2612664 h 2981735"/>
              <a:gd name="connsiteX6" fmla="*/ 1814633 w 2168859"/>
              <a:gd name="connsiteY6" fmla="*/ 2423978 h 2981735"/>
              <a:gd name="connsiteX7" fmla="*/ 2162976 w 2168859"/>
              <a:gd name="connsiteY7" fmla="*/ 1828893 h 2981735"/>
              <a:gd name="connsiteX8" fmla="*/ 1945262 w 2168859"/>
              <a:gd name="connsiteY8" fmla="*/ 1364435 h 2981735"/>
              <a:gd name="connsiteX9" fmla="*/ 914747 w 2168859"/>
              <a:gd name="connsiteY9" fmla="*/ 885464 h 2981735"/>
              <a:gd name="connsiteX10" fmla="*/ 347 w 2168859"/>
              <a:gd name="connsiteY10" fmla="*/ 1161235 h 2981735"/>
              <a:gd name="connsiteX11" fmla="*/ 1016347 w 2168859"/>
              <a:gd name="connsiteY11" fmla="*/ 1596664 h 2981735"/>
              <a:gd name="connsiteX12" fmla="*/ 1858176 w 2168859"/>
              <a:gd name="connsiteY12" fmla="*/ 1074150 h 2981735"/>
              <a:gd name="connsiteX13" fmla="*/ 2046862 w 2168859"/>
              <a:gd name="connsiteY13" fmla="*/ 304892 h 2981735"/>
              <a:gd name="connsiteX14" fmla="*/ 856690 w 2168859"/>
              <a:gd name="connsiteY14" fmla="*/ 92 h 2981735"/>
              <a:gd name="connsiteX15" fmla="*/ 189033 w 2168859"/>
              <a:gd name="connsiteY15" fmla="*/ 275864 h 2981735"/>
              <a:gd name="connsiteX0" fmla="*/ 218062 w 2168859"/>
              <a:gd name="connsiteY0" fmla="*/ 2946400 h 2981643"/>
              <a:gd name="connsiteX1" fmla="*/ 1727547 w 2168859"/>
              <a:gd name="connsiteY1" fmla="*/ 2917372 h 2981643"/>
              <a:gd name="connsiteX2" fmla="*/ 1814633 w 2168859"/>
              <a:gd name="connsiteY2" fmla="*/ 2278743 h 2981643"/>
              <a:gd name="connsiteX3" fmla="*/ 1088919 w 2168859"/>
              <a:gd name="connsiteY3" fmla="*/ 1857829 h 2981643"/>
              <a:gd name="connsiteX4" fmla="*/ 145490 w 2168859"/>
              <a:gd name="connsiteY4" fmla="*/ 2162629 h 2981643"/>
              <a:gd name="connsiteX5" fmla="*/ 508347 w 2168859"/>
              <a:gd name="connsiteY5" fmla="*/ 2612572 h 2981643"/>
              <a:gd name="connsiteX6" fmla="*/ 1814633 w 2168859"/>
              <a:gd name="connsiteY6" fmla="*/ 2423886 h 2981643"/>
              <a:gd name="connsiteX7" fmla="*/ 2162976 w 2168859"/>
              <a:gd name="connsiteY7" fmla="*/ 1828801 h 2981643"/>
              <a:gd name="connsiteX8" fmla="*/ 1945262 w 2168859"/>
              <a:gd name="connsiteY8" fmla="*/ 1364343 h 2981643"/>
              <a:gd name="connsiteX9" fmla="*/ 914747 w 2168859"/>
              <a:gd name="connsiteY9" fmla="*/ 885372 h 2981643"/>
              <a:gd name="connsiteX10" fmla="*/ 347 w 2168859"/>
              <a:gd name="connsiteY10" fmla="*/ 1161143 h 2981643"/>
              <a:gd name="connsiteX11" fmla="*/ 1016347 w 2168859"/>
              <a:gd name="connsiteY11" fmla="*/ 1596572 h 2981643"/>
              <a:gd name="connsiteX12" fmla="*/ 1858176 w 2168859"/>
              <a:gd name="connsiteY12" fmla="*/ 1074058 h 2981643"/>
              <a:gd name="connsiteX13" fmla="*/ 2046862 w 2168859"/>
              <a:gd name="connsiteY13" fmla="*/ 304800 h 2981643"/>
              <a:gd name="connsiteX14" fmla="*/ 856690 w 2168859"/>
              <a:gd name="connsiteY14" fmla="*/ 0 h 2981643"/>
              <a:gd name="connsiteX0" fmla="*/ 218062 w 2168859"/>
              <a:gd name="connsiteY0" fmla="*/ 2641600 h 2676843"/>
              <a:gd name="connsiteX1" fmla="*/ 1727547 w 2168859"/>
              <a:gd name="connsiteY1" fmla="*/ 2612572 h 2676843"/>
              <a:gd name="connsiteX2" fmla="*/ 1814633 w 2168859"/>
              <a:gd name="connsiteY2" fmla="*/ 1973943 h 2676843"/>
              <a:gd name="connsiteX3" fmla="*/ 1088919 w 2168859"/>
              <a:gd name="connsiteY3" fmla="*/ 1553029 h 2676843"/>
              <a:gd name="connsiteX4" fmla="*/ 145490 w 2168859"/>
              <a:gd name="connsiteY4" fmla="*/ 1857829 h 2676843"/>
              <a:gd name="connsiteX5" fmla="*/ 508347 w 2168859"/>
              <a:gd name="connsiteY5" fmla="*/ 2307772 h 2676843"/>
              <a:gd name="connsiteX6" fmla="*/ 1814633 w 2168859"/>
              <a:gd name="connsiteY6" fmla="*/ 2119086 h 2676843"/>
              <a:gd name="connsiteX7" fmla="*/ 2162976 w 2168859"/>
              <a:gd name="connsiteY7" fmla="*/ 1524001 h 2676843"/>
              <a:gd name="connsiteX8" fmla="*/ 1945262 w 2168859"/>
              <a:gd name="connsiteY8" fmla="*/ 1059543 h 2676843"/>
              <a:gd name="connsiteX9" fmla="*/ 914747 w 2168859"/>
              <a:gd name="connsiteY9" fmla="*/ 580572 h 2676843"/>
              <a:gd name="connsiteX10" fmla="*/ 347 w 2168859"/>
              <a:gd name="connsiteY10" fmla="*/ 856343 h 2676843"/>
              <a:gd name="connsiteX11" fmla="*/ 1016347 w 2168859"/>
              <a:gd name="connsiteY11" fmla="*/ 1291772 h 2676843"/>
              <a:gd name="connsiteX12" fmla="*/ 1858176 w 2168859"/>
              <a:gd name="connsiteY12" fmla="*/ 769258 h 2676843"/>
              <a:gd name="connsiteX13" fmla="*/ 2046862 w 2168859"/>
              <a:gd name="connsiteY13" fmla="*/ 0 h 2676843"/>
              <a:gd name="connsiteX0" fmla="*/ 218062 w 2168859"/>
              <a:gd name="connsiteY0" fmla="*/ 2888343 h 2923586"/>
              <a:gd name="connsiteX1" fmla="*/ 1727547 w 2168859"/>
              <a:gd name="connsiteY1" fmla="*/ 2859315 h 2923586"/>
              <a:gd name="connsiteX2" fmla="*/ 1814633 w 2168859"/>
              <a:gd name="connsiteY2" fmla="*/ 2220686 h 2923586"/>
              <a:gd name="connsiteX3" fmla="*/ 1088919 w 2168859"/>
              <a:gd name="connsiteY3" fmla="*/ 1799772 h 2923586"/>
              <a:gd name="connsiteX4" fmla="*/ 145490 w 2168859"/>
              <a:gd name="connsiteY4" fmla="*/ 2104572 h 2923586"/>
              <a:gd name="connsiteX5" fmla="*/ 508347 w 2168859"/>
              <a:gd name="connsiteY5" fmla="*/ 2554515 h 2923586"/>
              <a:gd name="connsiteX6" fmla="*/ 1814633 w 2168859"/>
              <a:gd name="connsiteY6" fmla="*/ 2365829 h 2923586"/>
              <a:gd name="connsiteX7" fmla="*/ 2162976 w 2168859"/>
              <a:gd name="connsiteY7" fmla="*/ 1770744 h 2923586"/>
              <a:gd name="connsiteX8" fmla="*/ 1945262 w 2168859"/>
              <a:gd name="connsiteY8" fmla="*/ 1306286 h 2923586"/>
              <a:gd name="connsiteX9" fmla="*/ 914747 w 2168859"/>
              <a:gd name="connsiteY9" fmla="*/ 827315 h 2923586"/>
              <a:gd name="connsiteX10" fmla="*/ 347 w 2168859"/>
              <a:gd name="connsiteY10" fmla="*/ 1103086 h 2923586"/>
              <a:gd name="connsiteX11" fmla="*/ 1016347 w 2168859"/>
              <a:gd name="connsiteY11" fmla="*/ 1538515 h 2923586"/>
              <a:gd name="connsiteX12" fmla="*/ 1858176 w 2168859"/>
              <a:gd name="connsiteY12" fmla="*/ 1016001 h 2923586"/>
              <a:gd name="connsiteX13" fmla="*/ 609948 w 2168859"/>
              <a:gd name="connsiteY13" fmla="*/ 0 h 2923586"/>
              <a:gd name="connsiteX0" fmla="*/ 218062 w 2168859"/>
              <a:gd name="connsiteY0" fmla="*/ 2888343 h 2923586"/>
              <a:gd name="connsiteX1" fmla="*/ 1727547 w 2168859"/>
              <a:gd name="connsiteY1" fmla="*/ 2859315 h 2923586"/>
              <a:gd name="connsiteX2" fmla="*/ 1814633 w 2168859"/>
              <a:gd name="connsiteY2" fmla="*/ 2220686 h 2923586"/>
              <a:gd name="connsiteX3" fmla="*/ 1088919 w 2168859"/>
              <a:gd name="connsiteY3" fmla="*/ 1799772 h 2923586"/>
              <a:gd name="connsiteX4" fmla="*/ 145490 w 2168859"/>
              <a:gd name="connsiteY4" fmla="*/ 2104572 h 2923586"/>
              <a:gd name="connsiteX5" fmla="*/ 508347 w 2168859"/>
              <a:gd name="connsiteY5" fmla="*/ 2554515 h 2923586"/>
              <a:gd name="connsiteX6" fmla="*/ 1814633 w 2168859"/>
              <a:gd name="connsiteY6" fmla="*/ 2365829 h 2923586"/>
              <a:gd name="connsiteX7" fmla="*/ 2162976 w 2168859"/>
              <a:gd name="connsiteY7" fmla="*/ 1770744 h 2923586"/>
              <a:gd name="connsiteX8" fmla="*/ 1945262 w 2168859"/>
              <a:gd name="connsiteY8" fmla="*/ 1306286 h 2923586"/>
              <a:gd name="connsiteX9" fmla="*/ 914747 w 2168859"/>
              <a:gd name="connsiteY9" fmla="*/ 827315 h 2923586"/>
              <a:gd name="connsiteX10" fmla="*/ 347 w 2168859"/>
              <a:gd name="connsiteY10" fmla="*/ 1103086 h 2923586"/>
              <a:gd name="connsiteX11" fmla="*/ 1016347 w 2168859"/>
              <a:gd name="connsiteY11" fmla="*/ 1538515 h 2923586"/>
              <a:gd name="connsiteX12" fmla="*/ 1858176 w 2168859"/>
              <a:gd name="connsiteY12" fmla="*/ 1016001 h 2923586"/>
              <a:gd name="connsiteX13" fmla="*/ 1408233 w 2168859"/>
              <a:gd name="connsiteY13" fmla="*/ 551542 h 2923586"/>
              <a:gd name="connsiteX14" fmla="*/ 609948 w 2168859"/>
              <a:gd name="connsiteY14" fmla="*/ 0 h 2923586"/>
              <a:gd name="connsiteX0" fmla="*/ 218062 w 2168859"/>
              <a:gd name="connsiteY0" fmla="*/ 2888343 h 2923586"/>
              <a:gd name="connsiteX1" fmla="*/ 1727547 w 2168859"/>
              <a:gd name="connsiteY1" fmla="*/ 2859315 h 2923586"/>
              <a:gd name="connsiteX2" fmla="*/ 1814633 w 2168859"/>
              <a:gd name="connsiteY2" fmla="*/ 2220686 h 2923586"/>
              <a:gd name="connsiteX3" fmla="*/ 1088919 w 2168859"/>
              <a:gd name="connsiteY3" fmla="*/ 1799772 h 2923586"/>
              <a:gd name="connsiteX4" fmla="*/ 145490 w 2168859"/>
              <a:gd name="connsiteY4" fmla="*/ 2104572 h 2923586"/>
              <a:gd name="connsiteX5" fmla="*/ 508347 w 2168859"/>
              <a:gd name="connsiteY5" fmla="*/ 2554515 h 2923586"/>
              <a:gd name="connsiteX6" fmla="*/ 1814633 w 2168859"/>
              <a:gd name="connsiteY6" fmla="*/ 2365829 h 2923586"/>
              <a:gd name="connsiteX7" fmla="*/ 2162976 w 2168859"/>
              <a:gd name="connsiteY7" fmla="*/ 1770744 h 2923586"/>
              <a:gd name="connsiteX8" fmla="*/ 1945262 w 2168859"/>
              <a:gd name="connsiteY8" fmla="*/ 1306286 h 2923586"/>
              <a:gd name="connsiteX9" fmla="*/ 914747 w 2168859"/>
              <a:gd name="connsiteY9" fmla="*/ 827315 h 2923586"/>
              <a:gd name="connsiteX10" fmla="*/ 347 w 2168859"/>
              <a:gd name="connsiteY10" fmla="*/ 1103086 h 2923586"/>
              <a:gd name="connsiteX11" fmla="*/ 1016347 w 2168859"/>
              <a:gd name="connsiteY11" fmla="*/ 1538515 h 2923586"/>
              <a:gd name="connsiteX12" fmla="*/ 1858176 w 2168859"/>
              <a:gd name="connsiteY12" fmla="*/ 1016001 h 2923586"/>
              <a:gd name="connsiteX13" fmla="*/ 1858176 w 2168859"/>
              <a:gd name="connsiteY13" fmla="*/ 246742 h 2923586"/>
              <a:gd name="connsiteX14" fmla="*/ 609948 w 2168859"/>
              <a:gd name="connsiteY14" fmla="*/ 0 h 2923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8859" h="2923586">
                <a:moveTo>
                  <a:pt x="218062" y="2888343"/>
                </a:moveTo>
                <a:cubicBezTo>
                  <a:pt x="879671" y="2907695"/>
                  <a:pt x="1461452" y="2970591"/>
                  <a:pt x="1727547" y="2859315"/>
                </a:cubicBezTo>
                <a:cubicBezTo>
                  <a:pt x="1993642" y="2748039"/>
                  <a:pt x="1921071" y="2397276"/>
                  <a:pt x="1814633" y="2220686"/>
                </a:cubicBezTo>
                <a:cubicBezTo>
                  <a:pt x="1708195" y="2044096"/>
                  <a:pt x="1367110" y="1819124"/>
                  <a:pt x="1088919" y="1799772"/>
                </a:cubicBezTo>
                <a:cubicBezTo>
                  <a:pt x="810728" y="1780420"/>
                  <a:pt x="242252" y="1978782"/>
                  <a:pt x="145490" y="2104572"/>
                </a:cubicBezTo>
                <a:cubicBezTo>
                  <a:pt x="48728" y="2230362"/>
                  <a:pt x="230157" y="2510972"/>
                  <a:pt x="508347" y="2554515"/>
                </a:cubicBezTo>
                <a:cubicBezTo>
                  <a:pt x="786538" y="2598058"/>
                  <a:pt x="1538862" y="2496458"/>
                  <a:pt x="1814633" y="2365829"/>
                </a:cubicBezTo>
                <a:cubicBezTo>
                  <a:pt x="2090405" y="2235201"/>
                  <a:pt x="2141204" y="1947335"/>
                  <a:pt x="2162976" y="1770744"/>
                </a:cubicBezTo>
                <a:cubicBezTo>
                  <a:pt x="2184748" y="1594153"/>
                  <a:pt x="2153300" y="1463524"/>
                  <a:pt x="1945262" y="1306286"/>
                </a:cubicBezTo>
                <a:cubicBezTo>
                  <a:pt x="1737224" y="1149048"/>
                  <a:pt x="1238899" y="861182"/>
                  <a:pt x="914747" y="827315"/>
                </a:cubicBezTo>
                <a:cubicBezTo>
                  <a:pt x="590595" y="793448"/>
                  <a:pt x="-16586" y="984553"/>
                  <a:pt x="347" y="1103086"/>
                </a:cubicBezTo>
                <a:cubicBezTo>
                  <a:pt x="17280" y="1221619"/>
                  <a:pt x="706709" y="1553029"/>
                  <a:pt x="1016347" y="1538515"/>
                </a:cubicBezTo>
                <a:cubicBezTo>
                  <a:pt x="1325985" y="1524001"/>
                  <a:pt x="1717871" y="1231296"/>
                  <a:pt x="1858176" y="1016001"/>
                </a:cubicBezTo>
                <a:cubicBezTo>
                  <a:pt x="1998481" y="800706"/>
                  <a:pt x="2066214" y="416076"/>
                  <a:pt x="1858176" y="246742"/>
                </a:cubicBezTo>
                <a:cubicBezTo>
                  <a:pt x="1650138" y="77409"/>
                  <a:pt x="742996" y="91924"/>
                  <a:pt x="609948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/>
              <p:cNvSpPr txBox="1"/>
              <p:nvPr/>
            </p:nvSpPr>
            <p:spPr>
              <a:xfrm>
                <a:off x="5577940" y="5228987"/>
                <a:ext cx="3600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b>
                          <m:r>
                            <a:rPr lang="de-DE" sz="2000" b="1" i="1" smtClean="0">
                              <a:latin typeface="Cambria Math"/>
                              <a:ea typeface="Cambria Math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7940" y="5228987"/>
                <a:ext cx="360040" cy="400110"/>
              </a:xfrm>
              <a:prstGeom prst="rect">
                <a:avLst/>
              </a:prstGeom>
              <a:blipFill rotWithShape="1">
                <a:blip r:embed="rId6"/>
                <a:stretch>
                  <a:fillRect r="-18644"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Ellipse 17"/>
          <p:cNvSpPr/>
          <p:nvPr/>
        </p:nvSpPr>
        <p:spPr>
          <a:xfrm>
            <a:off x="5848280" y="5622367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5848279" y="3176555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5848280" y="2120720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4697341" y="4616715"/>
            <a:ext cx="2481279" cy="10801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/>
              <p:cNvSpPr txBox="1"/>
              <p:nvPr/>
            </p:nvSpPr>
            <p:spPr>
              <a:xfrm>
                <a:off x="7318888" y="2675071"/>
                <a:ext cx="360040" cy="502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2600" b="1" i="1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de-DE" sz="2600" b="1" i="1" smtClean="0">
                              <a:latin typeface="Cambria Math"/>
                              <a:ea typeface="Cambria Math"/>
                            </a:rPr>
                            <m:t>𝑿</m:t>
                          </m:r>
                        </m:e>
                      </m:acc>
                    </m:oMath>
                  </m:oMathPara>
                </a14:m>
                <a:endParaRPr lang="de-DE" sz="2600" b="1" dirty="0"/>
              </a:p>
            </p:txBody>
          </p:sp>
        </mc:Choice>
        <mc:Fallback xmlns="">
          <p:sp>
            <p:nvSpPr>
              <p:cNvPr id="22" name="Textfeld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8888" y="2675071"/>
                <a:ext cx="360040" cy="50244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/>
              <p:cNvSpPr txBox="1"/>
              <p:nvPr/>
            </p:nvSpPr>
            <p:spPr>
              <a:xfrm>
                <a:off x="7308863" y="4906033"/>
                <a:ext cx="360040" cy="501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600" b="1" i="1" smtClean="0">
                          <a:latin typeface="Cambria Math"/>
                          <a:ea typeface="Cambria Math"/>
                        </a:rPr>
                        <m:t>𝑿</m:t>
                      </m:r>
                    </m:oMath>
                  </m:oMathPara>
                </a14:m>
                <a:endParaRPr lang="de-DE" sz="2600" b="1" dirty="0"/>
              </a:p>
            </p:txBody>
          </p:sp>
        </mc:Choice>
        <mc:Fallback xmlns="">
          <p:sp>
            <p:nvSpPr>
              <p:cNvPr id="23" name="Textfeld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863" y="4906033"/>
                <a:ext cx="360040" cy="50148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/>
              <p:cNvSpPr txBox="1"/>
              <p:nvPr/>
            </p:nvSpPr>
            <p:spPr>
              <a:xfrm>
                <a:off x="5477123" y="1720610"/>
                <a:ext cx="7423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2000" b="1" i="1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DE" sz="2000" b="1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sz="2000" b="1" i="1"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de-DE" sz="2000" b="1" i="1"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7123" y="1720610"/>
                <a:ext cx="742312" cy="400110"/>
              </a:xfrm>
              <a:prstGeom prst="rect">
                <a:avLst/>
              </a:prstGeom>
              <a:blipFill rotWithShape="1">
                <a:blip r:embed="rId9"/>
                <a:stretch>
                  <a:fillRect t="-3030" r="-2131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/>
              <p:cNvSpPr txBox="1"/>
              <p:nvPr/>
            </p:nvSpPr>
            <p:spPr>
              <a:xfrm>
                <a:off x="5351878" y="2850913"/>
                <a:ext cx="7423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2000" b="1" i="1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DE" sz="2000" b="1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sz="2000" b="1" i="1"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de-DE" sz="2000" b="1" i="1" smtClean="0"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1878" y="2850913"/>
                <a:ext cx="742312" cy="400110"/>
              </a:xfrm>
              <a:prstGeom prst="rect">
                <a:avLst/>
              </a:prstGeom>
              <a:blipFill rotWithShape="1">
                <a:blip r:embed="rId10"/>
                <a:stretch>
                  <a:fillRect t="-3077" r="-20492"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/>
              <p:cNvSpPr txBox="1"/>
              <p:nvPr/>
            </p:nvSpPr>
            <p:spPr>
              <a:xfrm>
                <a:off x="6118711" y="3761184"/>
                <a:ext cx="567680" cy="501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600" b="1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𝛑</m:t>
                      </m:r>
                    </m:oMath>
                  </m:oMathPara>
                </a14:m>
                <a:endParaRPr lang="de-DE" sz="2600" b="1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8711" y="3761184"/>
                <a:ext cx="567680" cy="50148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Gerade Verbindung mit Pfeil 26"/>
          <p:cNvCxnSpPr/>
          <p:nvPr/>
        </p:nvCxnSpPr>
        <p:spPr>
          <a:xfrm>
            <a:off x="6094190" y="3752619"/>
            <a:ext cx="0" cy="792088"/>
          </a:xfrm>
          <a:prstGeom prst="straightConnector1">
            <a:avLst/>
          </a:prstGeom>
          <a:ln w="63500">
            <a:solidFill>
              <a:srgbClr val="000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ihandform 27"/>
          <p:cNvSpPr/>
          <p:nvPr/>
        </p:nvSpPr>
        <p:spPr>
          <a:xfrm>
            <a:off x="5008364" y="1507728"/>
            <a:ext cx="2160309" cy="1741714"/>
          </a:xfrm>
          <a:custGeom>
            <a:avLst/>
            <a:gdLst>
              <a:gd name="connsiteX0" fmla="*/ 901630 w 2160309"/>
              <a:gd name="connsiteY0" fmla="*/ 1728159 h 1728159"/>
              <a:gd name="connsiteX1" fmla="*/ 1148373 w 2160309"/>
              <a:gd name="connsiteY1" fmla="*/ 1699130 h 1728159"/>
              <a:gd name="connsiteX2" fmla="*/ 1612830 w 2160309"/>
              <a:gd name="connsiteY2" fmla="*/ 1597530 h 1728159"/>
              <a:gd name="connsiteX3" fmla="*/ 1816030 w 2160309"/>
              <a:gd name="connsiteY3" fmla="*/ 1510445 h 1728159"/>
              <a:gd name="connsiteX4" fmla="*/ 1990202 w 2160309"/>
              <a:gd name="connsiteY4" fmla="*/ 1423359 h 1728159"/>
              <a:gd name="connsiteX5" fmla="*/ 2106316 w 2160309"/>
              <a:gd name="connsiteY5" fmla="*/ 1234673 h 1728159"/>
              <a:gd name="connsiteX6" fmla="*/ 2149859 w 2160309"/>
              <a:gd name="connsiteY6" fmla="*/ 973416 h 1728159"/>
              <a:gd name="connsiteX7" fmla="*/ 2149859 w 2160309"/>
              <a:gd name="connsiteY7" fmla="*/ 712159 h 1728159"/>
              <a:gd name="connsiteX8" fmla="*/ 2033744 w 2160309"/>
              <a:gd name="connsiteY8" fmla="*/ 537987 h 1728159"/>
              <a:gd name="connsiteX9" fmla="*/ 1830544 w 2160309"/>
              <a:gd name="connsiteY9" fmla="*/ 392845 h 1728159"/>
              <a:gd name="connsiteX10" fmla="*/ 1453173 w 2160309"/>
              <a:gd name="connsiteY10" fmla="*/ 175130 h 1728159"/>
              <a:gd name="connsiteX11" fmla="*/ 1206430 w 2160309"/>
              <a:gd name="connsiteY11" fmla="*/ 73530 h 1728159"/>
              <a:gd name="connsiteX12" fmla="*/ 930659 w 2160309"/>
              <a:gd name="connsiteY12" fmla="*/ 959 h 1728159"/>
              <a:gd name="connsiteX13" fmla="*/ 640373 w 2160309"/>
              <a:gd name="connsiteY13" fmla="*/ 29987 h 1728159"/>
              <a:gd name="connsiteX14" fmla="*/ 364602 w 2160309"/>
              <a:gd name="connsiteY14" fmla="*/ 59016 h 1728159"/>
              <a:gd name="connsiteX15" fmla="*/ 132373 w 2160309"/>
              <a:gd name="connsiteY15" fmla="*/ 175130 h 1728159"/>
              <a:gd name="connsiteX16" fmla="*/ 1744 w 2160309"/>
              <a:gd name="connsiteY16" fmla="*/ 262216 h 1728159"/>
              <a:gd name="connsiteX17" fmla="*/ 74316 w 2160309"/>
              <a:gd name="connsiteY17" fmla="*/ 378330 h 1728159"/>
              <a:gd name="connsiteX18" fmla="*/ 306544 w 2160309"/>
              <a:gd name="connsiteY18" fmla="*/ 494445 h 1728159"/>
              <a:gd name="connsiteX19" fmla="*/ 509744 w 2160309"/>
              <a:gd name="connsiteY19" fmla="*/ 610559 h 1728159"/>
              <a:gd name="connsiteX20" fmla="*/ 727459 w 2160309"/>
              <a:gd name="connsiteY20" fmla="*/ 654102 h 1728159"/>
              <a:gd name="connsiteX21" fmla="*/ 930659 w 2160309"/>
              <a:gd name="connsiteY21" fmla="*/ 697645 h 1728159"/>
              <a:gd name="connsiteX0" fmla="*/ 901630 w 2160309"/>
              <a:gd name="connsiteY0" fmla="*/ 1728159 h 1728159"/>
              <a:gd name="connsiteX1" fmla="*/ 1148373 w 2160309"/>
              <a:gd name="connsiteY1" fmla="*/ 1699130 h 1728159"/>
              <a:gd name="connsiteX2" fmla="*/ 1612830 w 2160309"/>
              <a:gd name="connsiteY2" fmla="*/ 1597530 h 1728159"/>
              <a:gd name="connsiteX3" fmla="*/ 1816030 w 2160309"/>
              <a:gd name="connsiteY3" fmla="*/ 1510445 h 1728159"/>
              <a:gd name="connsiteX4" fmla="*/ 1961173 w 2160309"/>
              <a:gd name="connsiteY4" fmla="*/ 1379816 h 1728159"/>
              <a:gd name="connsiteX5" fmla="*/ 2106316 w 2160309"/>
              <a:gd name="connsiteY5" fmla="*/ 1234673 h 1728159"/>
              <a:gd name="connsiteX6" fmla="*/ 2149859 w 2160309"/>
              <a:gd name="connsiteY6" fmla="*/ 973416 h 1728159"/>
              <a:gd name="connsiteX7" fmla="*/ 2149859 w 2160309"/>
              <a:gd name="connsiteY7" fmla="*/ 712159 h 1728159"/>
              <a:gd name="connsiteX8" fmla="*/ 2033744 w 2160309"/>
              <a:gd name="connsiteY8" fmla="*/ 537987 h 1728159"/>
              <a:gd name="connsiteX9" fmla="*/ 1830544 w 2160309"/>
              <a:gd name="connsiteY9" fmla="*/ 392845 h 1728159"/>
              <a:gd name="connsiteX10" fmla="*/ 1453173 w 2160309"/>
              <a:gd name="connsiteY10" fmla="*/ 175130 h 1728159"/>
              <a:gd name="connsiteX11" fmla="*/ 1206430 w 2160309"/>
              <a:gd name="connsiteY11" fmla="*/ 73530 h 1728159"/>
              <a:gd name="connsiteX12" fmla="*/ 930659 w 2160309"/>
              <a:gd name="connsiteY12" fmla="*/ 959 h 1728159"/>
              <a:gd name="connsiteX13" fmla="*/ 640373 w 2160309"/>
              <a:gd name="connsiteY13" fmla="*/ 29987 h 1728159"/>
              <a:gd name="connsiteX14" fmla="*/ 364602 w 2160309"/>
              <a:gd name="connsiteY14" fmla="*/ 59016 h 1728159"/>
              <a:gd name="connsiteX15" fmla="*/ 132373 w 2160309"/>
              <a:gd name="connsiteY15" fmla="*/ 175130 h 1728159"/>
              <a:gd name="connsiteX16" fmla="*/ 1744 w 2160309"/>
              <a:gd name="connsiteY16" fmla="*/ 262216 h 1728159"/>
              <a:gd name="connsiteX17" fmla="*/ 74316 w 2160309"/>
              <a:gd name="connsiteY17" fmla="*/ 378330 h 1728159"/>
              <a:gd name="connsiteX18" fmla="*/ 306544 w 2160309"/>
              <a:gd name="connsiteY18" fmla="*/ 494445 h 1728159"/>
              <a:gd name="connsiteX19" fmla="*/ 509744 w 2160309"/>
              <a:gd name="connsiteY19" fmla="*/ 610559 h 1728159"/>
              <a:gd name="connsiteX20" fmla="*/ 727459 w 2160309"/>
              <a:gd name="connsiteY20" fmla="*/ 654102 h 1728159"/>
              <a:gd name="connsiteX21" fmla="*/ 930659 w 2160309"/>
              <a:gd name="connsiteY21" fmla="*/ 697645 h 1728159"/>
              <a:gd name="connsiteX0" fmla="*/ 901630 w 2160309"/>
              <a:gd name="connsiteY0" fmla="*/ 1741714 h 1741714"/>
              <a:gd name="connsiteX1" fmla="*/ 1148373 w 2160309"/>
              <a:gd name="connsiteY1" fmla="*/ 1712685 h 1741714"/>
              <a:gd name="connsiteX2" fmla="*/ 1612830 w 2160309"/>
              <a:gd name="connsiteY2" fmla="*/ 1611085 h 1741714"/>
              <a:gd name="connsiteX3" fmla="*/ 1816030 w 2160309"/>
              <a:gd name="connsiteY3" fmla="*/ 1524000 h 1741714"/>
              <a:gd name="connsiteX4" fmla="*/ 1961173 w 2160309"/>
              <a:gd name="connsiteY4" fmla="*/ 1393371 h 1741714"/>
              <a:gd name="connsiteX5" fmla="*/ 2106316 w 2160309"/>
              <a:gd name="connsiteY5" fmla="*/ 1248228 h 1741714"/>
              <a:gd name="connsiteX6" fmla="*/ 2149859 w 2160309"/>
              <a:gd name="connsiteY6" fmla="*/ 986971 h 1741714"/>
              <a:gd name="connsiteX7" fmla="*/ 2149859 w 2160309"/>
              <a:gd name="connsiteY7" fmla="*/ 725714 h 1741714"/>
              <a:gd name="connsiteX8" fmla="*/ 2033744 w 2160309"/>
              <a:gd name="connsiteY8" fmla="*/ 551542 h 1741714"/>
              <a:gd name="connsiteX9" fmla="*/ 1830544 w 2160309"/>
              <a:gd name="connsiteY9" fmla="*/ 406400 h 1741714"/>
              <a:gd name="connsiteX10" fmla="*/ 1453173 w 2160309"/>
              <a:gd name="connsiteY10" fmla="*/ 188685 h 1741714"/>
              <a:gd name="connsiteX11" fmla="*/ 1206430 w 2160309"/>
              <a:gd name="connsiteY11" fmla="*/ 87085 h 1741714"/>
              <a:gd name="connsiteX12" fmla="*/ 930659 w 2160309"/>
              <a:gd name="connsiteY12" fmla="*/ 14514 h 1741714"/>
              <a:gd name="connsiteX13" fmla="*/ 640373 w 2160309"/>
              <a:gd name="connsiteY13" fmla="*/ 0 h 1741714"/>
              <a:gd name="connsiteX14" fmla="*/ 364602 w 2160309"/>
              <a:gd name="connsiteY14" fmla="*/ 72571 h 1741714"/>
              <a:gd name="connsiteX15" fmla="*/ 132373 w 2160309"/>
              <a:gd name="connsiteY15" fmla="*/ 188685 h 1741714"/>
              <a:gd name="connsiteX16" fmla="*/ 1744 w 2160309"/>
              <a:gd name="connsiteY16" fmla="*/ 275771 h 1741714"/>
              <a:gd name="connsiteX17" fmla="*/ 74316 w 2160309"/>
              <a:gd name="connsiteY17" fmla="*/ 391885 h 1741714"/>
              <a:gd name="connsiteX18" fmla="*/ 306544 w 2160309"/>
              <a:gd name="connsiteY18" fmla="*/ 508000 h 1741714"/>
              <a:gd name="connsiteX19" fmla="*/ 509744 w 2160309"/>
              <a:gd name="connsiteY19" fmla="*/ 624114 h 1741714"/>
              <a:gd name="connsiteX20" fmla="*/ 727459 w 2160309"/>
              <a:gd name="connsiteY20" fmla="*/ 667657 h 1741714"/>
              <a:gd name="connsiteX21" fmla="*/ 930659 w 2160309"/>
              <a:gd name="connsiteY21" fmla="*/ 711200 h 1741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160309" h="1741714">
                <a:moveTo>
                  <a:pt x="901630" y="1741714"/>
                </a:moveTo>
                <a:cubicBezTo>
                  <a:pt x="965735" y="1738085"/>
                  <a:pt x="1029840" y="1734456"/>
                  <a:pt x="1148373" y="1712685"/>
                </a:cubicBezTo>
                <a:cubicBezTo>
                  <a:pt x="1266906" y="1690914"/>
                  <a:pt x="1501554" y="1642532"/>
                  <a:pt x="1612830" y="1611085"/>
                </a:cubicBezTo>
                <a:cubicBezTo>
                  <a:pt x="1724106" y="1579637"/>
                  <a:pt x="1757973" y="1560286"/>
                  <a:pt x="1816030" y="1524000"/>
                </a:cubicBezTo>
                <a:cubicBezTo>
                  <a:pt x="1874087" y="1487714"/>
                  <a:pt x="1912792" y="1439333"/>
                  <a:pt x="1961173" y="1393371"/>
                </a:cubicBezTo>
                <a:cubicBezTo>
                  <a:pt x="2009554" y="1347409"/>
                  <a:pt x="2074868" y="1315961"/>
                  <a:pt x="2106316" y="1248228"/>
                </a:cubicBezTo>
                <a:cubicBezTo>
                  <a:pt x="2137764" y="1180495"/>
                  <a:pt x="2142602" y="1074057"/>
                  <a:pt x="2149859" y="986971"/>
                </a:cubicBezTo>
                <a:cubicBezTo>
                  <a:pt x="2157116" y="899885"/>
                  <a:pt x="2169212" y="798285"/>
                  <a:pt x="2149859" y="725714"/>
                </a:cubicBezTo>
                <a:cubicBezTo>
                  <a:pt x="2130507" y="653142"/>
                  <a:pt x="2086963" y="604761"/>
                  <a:pt x="2033744" y="551542"/>
                </a:cubicBezTo>
                <a:cubicBezTo>
                  <a:pt x="1980525" y="498323"/>
                  <a:pt x="1927306" y="466876"/>
                  <a:pt x="1830544" y="406400"/>
                </a:cubicBezTo>
                <a:cubicBezTo>
                  <a:pt x="1733782" y="345924"/>
                  <a:pt x="1557192" y="241904"/>
                  <a:pt x="1453173" y="188685"/>
                </a:cubicBezTo>
                <a:cubicBezTo>
                  <a:pt x="1349154" y="135466"/>
                  <a:pt x="1293516" y="116113"/>
                  <a:pt x="1206430" y="87085"/>
                </a:cubicBezTo>
                <a:cubicBezTo>
                  <a:pt x="1119344" y="58056"/>
                  <a:pt x="1025002" y="29028"/>
                  <a:pt x="930659" y="14514"/>
                </a:cubicBezTo>
                <a:cubicBezTo>
                  <a:pt x="836316" y="0"/>
                  <a:pt x="640373" y="0"/>
                  <a:pt x="640373" y="0"/>
                </a:cubicBezTo>
                <a:cubicBezTo>
                  <a:pt x="546030" y="9676"/>
                  <a:pt x="449269" y="41124"/>
                  <a:pt x="364602" y="72571"/>
                </a:cubicBezTo>
                <a:cubicBezTo>
                  <a:pt x="279935" y="104018"/>
                  <a:pt x="192849" y="154818"/>
                  <a:pt x="132373" y="188685"/>
                </a:cubicBezTo>
                <a:cubicBezTo>
                  <a:pt x="71897" y="222552"/>
                  <a:pt x="11420" y="241904"/>
                  <a:pt x="1744" y="275771"/>
                </a:cubicBezTo>
                <a:cubicBezTo>
                  <a:pt x="-7932" y="309638"/>
                  <a:pt x="23516" y="353180"/>
                  <a:pt x="74316" y="391885"/>
                </a:cubicBezTo>
                <a:cubicBezTo>
                  <a:pt x="125116" y="430590"/>
                  <a:pt x="233973" y="469295"/>
                  <a:pt x="306544" y="508000"/>
                </a:cubicBezTo>
                <a:cubicBezTo>
                  <a:pt x="379115" y="546705"/>
                  <a:pt x="439592" y="597505"/>
                  <a:pt x="509744" y="624114"/>
                </a:cubicBezTo>
                <a:cubicBezTo>
                  <a:pt x="579896" y="650723"/>
                  <a:pt x="727459" y="667657"/>
                  <a:pt x="727459" y="667657"/>
                </a:cubicBezTo>
                <a:lnTo>
                  <a:pt x="930659" y="711200"/>
                </a:lnTo>
              </a:path>
            </a:pathLst>
          </a:cu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/>
              <p:cNvSpPr txBox="1"/>
              <p:nvPr/>
            </p:nvSpPr>
            <p:spPr>
              <a:xfrm>
                <a:off x="7165721" y="1869497"/>
                <a:ext cx="1517623" cy="502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6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𝜸</m:t>
                      </m:r>
                      <m:r>
                        <a:rPr lang="de-DE" sz="26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26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de-DE" sz="26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𝟎</m:t>
                          </m:r>
                          <m:r>
                            <a:rPr lang="de-DE" sz="26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de-DE" sz="26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e>
                      </m:d>
                      <m:r>
                        <a:rPr lang="de-DE" sz="26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de-DE" sz="2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Textfeld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721" y="1869497"/>
                <a:ext cx="1517623" cy="50244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411638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uppieren 64"/>
          <p:cNvGrpSpPr/>
          <p:nvPr/>
        </p:nvGrpSpPr>
        <p:grpSpPr>
          <a:xfrm>
            <a:off x="813272" y="2242394"/>
            <a:ext cx="2318568" cy="2304256"/>
            <a:chOff x="813272" y="2242394"/>
            <a:chExt cx="2318568" cy="2304256"/>
          </a:xfrm>
        </p:grpSpPr>
        <p:sp>
          <p:nvSpPr>
            <p:cNvPr id="19" name="Ellipse 18"/>
            <p:cNvSpPr/>
            <p:nvPr/>
          </p:nvSpPr>
          <p:spPr>
            <a:xfrm>
              <a:off x="827584" y="2242394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Bogen 19"/>
            <p:cNvSpPr/>
            <p:nvPr/>
          </p:nvSpPr>
          <p:spPr>
            <a:xfrm rot="10800000">
              <a:off x="827583" y="2944891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21" name="Bogen 20"/>
            <p:cNvSpPr/>
            <p:nvPr/>
          </p:nvSpPr>
          <p:spPr>
            <a:xfrm>
              <a:off x="813272" y="3060219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sp>
        <p:nvSpPr>
          <p:cNvPr id="23" name="Bogen 22"/>
          <p:cNvSpPr/>
          <p:nvPr/>
        </p:nvSpPr>
        <p:spPr>
          <a:xfrm>
            <a:off x="4427984" y="1116923"/>
            <a:ext cx="2318568" cy="2304256"/>
          </a:xfrm>
          <a:prstGeom prst="arc">
            <a:avLst>
              <a:gd name="adj1" fmla="val 10816487"/>
              <a:gd name="adj2" fmla="val 0"/>
            </a:avLst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24" name="Bogen 23"/>
          <p:cNvSpPr/>
          <p:nvPr/>
        </p:nvSpPr>
        <p:spPr>
          <a:xfrm rot="10800000">
            <a:off x="4420829" y="3333138"/>
            <a:ext cx="2318568" cy="2304256"/>
          </a:xfrm>
          <a:prstGeom prst="arc">
            <a:avLst>
              <a:gd name="adj1" fmla="val 10816487"/>
              <a:gd name="adj2" fmla="val 0"/>
            </a:avLst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25" name="Bogen 24"/>
          <p:cNvSpPr/>
          <p:nvPr/>
        </p:nvSpPr>
        <p:spPr>
          <a:xfrm rot="10800000">
            <a:off x="4442295" y="3962548"/>
            <a:ext cx="2304256" cy="988327"/>
          </a:xfrm>
          <a:prstGeom prst="arc">
            <a:avLst>
              <a:gd name="adj1" fmla="val 10972959"/>
              <a:gd name="adj2" fmla="val 21370088"/>
            </a:avLst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26" name="Bogen 25"/>
          <p:cNvSpPr/>
          <p:nvPr/>
        </p:nvSpPr>
        <p:spPr>
          <a:xfrm>
            <a:off x="4427984" y="4077876"/>
            <a:ext cx="2304256" cy="988327"/>
          </a:xfrm>
          <a:prstGeom prst="arc">
            <a:avLst>
              <a:gd name="adj1" fmla="val 11060212"/>
              <a:gd name="adj2" fmla="val 21502511"/>
            </a:avLst>
          </a:pr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27" name="Bogen 26"/>
          <p:cNvSpPr/>
          <p:nvPr/>
        </p:nvSpPr>
        <p:spPr>
          <a:xfrm rot="10800000">
            <a:off x="4435140" y="1708820"/>
            <a:ext cx="2304256" cy="988327"/>
          </a:xfrm>
          <a:prstGeom prst="arc">
            <a:avLst>
              <a:gd name="adj1" fmla="val 10972959"/>
              <a:gd name="adj2" fmla="val 21370088"/>
            </a:avLst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28" name="Bogen 27"/>
          <p:cNvSpPr/>
          <p:nvPr/>
        </p:nvSpPr>
        <p:spPr>
          <a:xfrm>
            <a:off x="4420829" y="1824148"/>
            <a:ext cx="2304256" cy="988327"/>
          </a:xfrm>
          <a:prstGeom prst="arc">
            <a:avLst>
              <a:gd name="adj1" fmla="val 11060212"/>
              <a:gd name="adj2" fmla="val 21502511"/>
            </a:avLst>
          </a:pr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29" name="Bogen 28"/>
          <p:cNvSpPr/>
          <p:nvPr/>
        </p:nvSpPr>
        <p:spPr>
          <a:xfrm rot="10800000">
            <a:off x="4427984" y="2872037"/>
            <a:ext cx="2304256" cy="988327"/>
          </a:xfrm>
          <a:prstGeom prst="arc">
            <a:avLst>
              <a:gd name="adj1" fmla="val 10972959"/>
              <a:gd name="adj2" fmla="val 21370088"/>
            </a:avLst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30" name="Bogen 29"/>
          <p:cNvSpPr/>
          <p:nvPr/>
        </p:nvSpPr>
        <p:spPr>
          <a:xfrm>
            <a:off x="4413673" y="2987365"/>
            <a:ext cx="2304256" cy="988327"/>
          </a:xfrm>
          <a:prstGeom prst="arc">
            <a:avLst>
              <a:gd name="adj1" fmla="val 11060212"/>
              <a:gd name="adj2" fmla="val 21502511"/>
            </a:avLst>
          </a:pr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3897198" y="2961230"/>
                <a:ext cx="545096" cy="501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600" b="1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de-DE" sz="2600" b="1" i="0" smtClean="0">
                              <a:latin typeface="Cambria Math"/>
                              <a:ea typeface="Cambria Math"/>
                            </a:rPr>
                            <m:t>𝐒</m:t>
                          </m:r>
                        </m:e>
                        <m:sup>
                          <m:r>
                            <a:rPr lang="de-DE" sz="2600" b="1" i="0" smtClean="0">
                              <a:latin typeface="Cambria Math"/>
                              <a:ea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de-DE" sz="2600" b="1" dirty="0"/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7198" y="2961230"/>
                <a:ext cx="545096" cy="50148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1168963" y="1740910"/>
                <a:ext cx="545096" cy="501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600" b="1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de-DE" sz="2600" b="1" i="0" smtClean="0">
                              <a:latin typeface="Cambria Math"/>
                              <a:ea typeface="Cambria Math"/>
                            </a:rPr>
                            <m:t>𝐒</m:t>
                          </m:r>
                        </m:e>
                        <m:sup>
                          <m:r>
                            <a:rPr lang="de-DE" sz="2600" b="1" i="0" smtClean="0"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de-DE" sz="2600" b="1" dirty="0"/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963" y="1740910"/>
                <a:ext cx="545096" cy="50148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/>
              <p:cNvSpPr txBox="1"/>
              <p:nvPr/>
            </p:nvSpPr>
            <p:spPr>
              <a:xfrm>
                <a:off x="7596336" y="3797804"/>
                <a:ext cx="545096" cy="501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600" b="1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de-DE" sz="2600" b="1" i="1" smtClean="0">
                              <a:latin typeface="Cambria Math"/>
                              <a:ea typeface="Cambria Math"/>
                            </a:rPr>
                            <m:t>𝑫</m:t>
                          </m:r>
                        </m:e>
                        <m:sup>
                          <m:r>
                            <a:rPr lang="de-DE" sz="2600" b="1" i="0" smtClean="0"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de-DE" sz="2600" b="1" dirty="0"/>
              </a:p>
            </p:txBody>
          </p:sp>
        </mc:Choice>
        <mc:Fallback xmlns="">
          <p:sp>
            <p:nvSpPr>
              <p:cNvPr id="35" name="Textfeld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336" y="3797804"/>
                <a:ext cx="545096" cy="50148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/>
              <p:cNvSpPr txBox="1"/>
              <p:nvPr/>
            </p:nvSpPr>
            <p:spPr>
              <a:xfrm>
                <a:off x="7313826" y="1106814"/>
                <a:ext cx="545096" cy="501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600" b="1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de-DE" sz="2600" b="1" i="1" smtClean="0">
                              <a:latin typeface="Cambria Math"/>
                              <a:ea typeface="Cambria Math"/>
                            </a:rPr>
                            <m:t>𝑫</m:t>
                          </m:r>
                        </m:e>
                        <m:sup>
                          <m:r>
                            <a:rPr lang="de-DE" sz="2600" b="1" i="0" smtClean="0"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de-DE" sz="2600" b="1" dirty="0"/>
              </a:p>
            </p:txBody>
          </p:sp>
        </mc:Choice>
        <mc:Fallback xmlns="">
          <p:sp>
            <p:nvSpPr>
              <p:cNvPr id="36" name="Textfeld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3826" y="1106814"/>
                <a:ext cx="545096" cy="50148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Gerade Verbindung 36"/>
          <p:cNvCxnSpPr/>
          <p:nvPr/>
        </p:nvCxnSpPr>
        <p:spPr>
          <a:xfrm flipV="1">
            <a:off x="1979711" y="3420357"/>
            <a:ext cx="1609191" cy="822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37"/>
          <p:cNvCxnSpPr/>
          <p:nvPr/>
        </p:nvCxnSpPr>
        <p:spPr>
          <a:xfrm flipH="1" flipV="1">
            <a:off x="1955707" y="1767114"/>
            <a:ext cx="11186" cy="1654065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/>
          <p:cNvCxnSpPr/>
          <p:nvPr/>
        </p:nvCxnSpPr>
        <p:spPr>
          <a:xfrm flipH="1">
            <a:off x="511208" y="3412839"/>
            <a:ext cx="1487662" cy="1456321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/>
              <p:cNvSpPr txBox="1"/>
              <p:nvPr/>
            </p:nvSpPr>
            <p:spPr>
              <a:xfrm>
                <a:off x="6768730" y="1675359"/>
                <a:ext cx="54509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1" i="1" smtClean="0">
                          <a:latin typeface="Cambria Math"/>
                          <a:ea typeface="Cambria Math"/>
                        </a:rPr>
                        <m:t>≅</m:t>
                      </m:r>
                    </m:oMath>
                  </m:oMathPara>
                </a14:m>
                <a:endParaRPr lang="de-DE" sz="3600" b="1" dirty="0"/>
              </a:p>
            </p:txBody>
          </p:sp>
        </mc:Choice>
        <mc:Fallback xmlns="">
          <p:sp>
            <p:nvSpPr>
              <p:cNvPr id="43" name="Textfeld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8730" y="1675359"/>
                <a:ext cx="545096" cy="64633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/>
              <p:cNvSpPr txBox="1"/>
              <p:nvPr/>
            </p:nvSpPr>
            <p:spPr>
              <a:xfrm>
                <a:off x="6768730" y="4485266"/>
                <a:ext cx="54509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1" i="1" smtClean="0">
                          <a:latin typeface="Cambria Math"/>
                          <a:ea typeface="Cambria Math"/>
                        </a:rPr>
                        <m:t>≅</m:t>
                      </m:r>
                    </m:oMath>
                  </m:oMathPara>
                </a14:m>
                <a:endParaRPr lang="de-DE" sz="3600" b="1" dirty="0"/>
              </a:p>
            </p:txBody>
          </p:sp>
        </mc:Choice>
        <mc:Fallback xmlns="">
          <p:sp>
            <p:nvSpPr>
              <p:cNvPr id="44" name="Textfeld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8730" y="4485266"/>
                <a:ext cx="545096" cy="64633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Gerade Verbindung 45"/>
          <p:cNvCxnSpPr/>
          <p:nvPr/>
        </p:nvCxnSpPr>
        <p:spPr>
          <a:xfrm flipH="1" flipV="1">
            <a:off x="827584" y="2269052"/>
            <a:ext cx="2592288" cy="253937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/>
          <p:nvPr/>
        </p:nvCxnSpPr>
        <p:spPr>
          <a:xfrm flipH="1">
            <a:off x="1255039" y="2028380"/>
            <a:ext cx="1296144" cy="3037823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Ellipse 52"/>
          <p:cNvSpPr/>
          <p:nvPr/>
        </p:nvSpPr>
        <p:spPr>
          <a:xfrm>
            <a:off x="1096631" y="2548212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/>
          <p:cNvSpPr/>
          <p:nvPr/>
        </p:nvSpPr>
        <p:spPr>
          <a:xfrm>
            <a:off x="2222508" y="2473744"/>
            <a:ext cx="144663" cy="148936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/>
          <p:cNvSpPr/>
          <p:nvPr/>
        </p:nvSpPr>
        <p:spPr>
          <a:xfrm>
            <a:off x="2765690" y="4118017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/>
          <p:cNvSpPr/>
          <p:nvPr/>
        </p:nvSpPr>
        <p:spPr>
          <a:xfrm>
            <a:off x="1566439" y="4138531"/>
            <a:ext cx="144663" cy="148936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Textfeld 56"/>
          <p:cNvSpPr txBox="1"/>
          <p:nvPr/>
        </p:nvSpPr>
        <p:spPr>
          <a:xfrm>
            <a:off x="1269792" y="2363313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8" name="Textfeld 57"/>
          <p:cNvSpPr txBox="1"/>
          <p:nvPr/>
        </p:nvSpPr>
        <p:spPr>
          <a:xfrm>
            <a:off x="1674417" y="4036120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solidFill>
                  <a:srgbClr val="00FF00"/>
                </a:solidFill>
              </a:rPr>
              <a:t>y</a:t>
            </a:r>
            <a:endParaRPr lang="de-DE" sz="2400" b="1" dirty="0">
              <a:solidFill>
                <a:srgbClr val="00FF00"/>
              </a:solidFill>
            </a:endParaRPr>
          </a:p>
        </p:txBody>
      </p:sp>
      <p:sp>
        <p:nvSpPr>
          <p:cNvPr id="59" name="Textfeld 58"/>
          <p:cNvSpPr txBox="1"/>
          <p:nvPr/>
        </p:nvSpPr>
        <p:spPr>
          <a:xfrm>
            <a:off x="2921686" y="3944946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solidFill>
                  <a:srgbClr val="FF0000"/>
                </a:solidFill>
              </a:rPr>
              <a:t>-x</a:t>
            </a:r>
            <a:endParaRPr lang="de-DE" sz="2400" b="1" dirty="0">
              <a:solidFill>
                <a:srgbClr val="FF0000"/>
              </a:solidFill>
            </a:endParaRPr>
          </a:p>
        </p:txBody>
      </p:sp>
      <p:sp>
        <p:nvSpPr>
          <p:cNvPr id="60" name="Textfeld 59"/>
          <p:cNvSpPr txBox="1"/>
          <p:nvPr/>
        </p:nvSpPr>
        <p:spPr>
          <a:xfrm>
            <a:off x="2255170" y="2491047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solidFill>
                  <a:srgbClr val="00FF00"/>
                </a:solidFill>
              </a:rPr>
              <a:t>-y</a:t>
            </a:r>
            <a:endParaRPr lang="de-DE" sz="2400" b="1" dirty="0">
              <a:solidFill>
                <a:srgbClr val="00FF00"/>
              </a:solidFill>
            </a:endParaRPr>
          </a:p>
        </p:txBody>
      </p:sp>
      <p:sp>
        <p:nvSpPr>
          <p:cNvPr id="61" name="Textfeld 60"/>
          <p:cNvSpPr txBox="1"/>
          <p:nvPr/>
        </p:nvSpPr>
        <p:spPr>
          <a:xfrm>
            <a:off x="4964972" y="733346"/>
            <a:ext cx="1112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Halbkugel</a:t>
            </a:r>
            <a:endParaRPr lang="de-DE" dirty="0"/>
          </a:p>
        </p:txBody>
      </p:sp>
      <p:sp>
        <p:nvSpPr>
          <p:cNvPr id="62" name="Textfeld 61"/>
          <p:cNvSpPr txBox="1"/>
          <p:nvPr/>
        </p:nvSpPr>
        <p:spPr>
          <a:xfrm>
            <a:off x="4572000" y="5637395"/>
            <a:ext cx="1112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Halbkugel</a:t>
            </a:r>
            <a:endParaRPr lang="de-DE" dirty="0"/>
          </a:p>
        </p:txBody>
      </p:sp>
      <p:sp>
        <p:nvSpPr>
          <p:cNvPr id="63" name="Ellipse 62"/>
          <p:cNvSpPr/>
          <p:nvPr/>
        </p:nvSpPr>
        <p:spPr>
          <a:xfrm>
            <a:off x="7313826" y="1605067"/>
            <a:ext cx="1240751" cy="1240751"/>
          </a:xfrm>
          <a:prstGeom prst="ellipse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/>
          <p:cNvSpPr/>
          <p:nvPr/>
        </p:nvSpPr>
        <p:spPr>
          <a:xfrm>
            <a:off x="7313826" y="4248784"/>
            <a:ext cx="1240751" cy="1240751"/>
          </a:xfrm>
          <a:prstGeom prst="ellipse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361869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431539" y="2060848"/>
            <a:ext cx="4464496" cy="2232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431539" y="2060848"/>
            <a:ext cx="2232248" cy="2232248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Gleichschenkliges Dreieck 7"/>
          <p:cNvSpPr/>
          <p:nvPr/>
        </p:nvSpPr>
        <p:spPr>
          <a:xfrm rot="5400000">
            <a:off x="3671899" y="4041068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Gleichschenkliges Dreieck 8"/>
          <p:cNvSpPr/>
          <p:nvPr/>
        </p:nvSpPr>
        <p:spPr>
          <a:xfrm>
            <a:off x="179511" y="3509950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Gleichschenkliges Dreieck 9"/>
          <p:cNvSpPr/>
          <p:nvPr/>
        </p:nvSpPr>
        <p:spPr>
          <a:xfrm>
            <a:off x="4644007" y="2312876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Gleichschenkliges Dreieck 10"/>
          <p:cNvSpPr/>
          <p:nvPr/>
        </p:nvSpPr>
        <p:spPr>
          <a:xfrm rot="10800000">
            <a:off x="2483767" y="3257922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Gleichschenkliges Dreieck 11"/>
          <p:cNvSpPr/>
          <p:nvPr/>
        </p:nvSpPr>
        <p:spPr>
          <a:xfrm rot="5400000">
            <a:off x="3704026" y="1808819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leichschenkliges Dreieck 13"/>
          <p:cNvSpPr/>
          <p:nvPr/>
        </p:nvSpPr>
        <p:spPr>
          <a:xfrm rot="5400000">
            <a:off x="1295635" y="4041068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Gleichschenkliges Dreieck 14"/>
          <p:cNvSpPr/>
          <p:nvPr/>
        </p:nvSpPr>
        <p:spPr>
          <a:xfrm rot="5400000">
            <a:off x="1344384" y="1808820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2735795" y="2060848"/>
            <a:ext cx="2160241" cy="2232248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Gleichschenkliges Dreieck 12"/>
          <p:cNvSpPr/>
          <p:nvPr/>
        </p:nvSpPr>
        <p:spPr>
          <a:xfrm rot="10800000">
            <a:off x="2411759" y="2493139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5394390" y="3016814"/>
                <a:ext cx="567680" cy="501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600" b="1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𝛑</m:t>
                      </m:r>
                    </m:oMath>
                  </m:oMathPara>
                </a14:m>
                <a:endParaRPr lang="de-DE" sz="2600" b="1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390" y="3016814"/>
                <a:ext cx="567680" cy="50148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Gerade Verbindung mit Pfeil 16"/>
          <p:cNvCxnSpPr/>
          <p:nvPr/>
        </p:nvCxnSpPr>
        <p:spPr>
          <a:xfrm>
            <a:off x="5082038" y="3532378"/>
            <a:ext cx="1326166" cy="0"/>
          </a:xfrm>
          <a:prstGeom prst="straightConnector1">
            <a:avLst/>
          </a:prstGeom>
          <a:ln w="63500">
            <a:solidFill>
              <a:srgbClr val="000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Gleichschenkliges Dreieck 24"/>
          <p:cNvSpPr/>
          <p:nvPr/>
        </p:nvSpPr>
        <p:spPr>
          <a:xfrm rot="5400000">
            <a:off x="7596336" y="4041068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Gleichschenkliges Dreieck 25"/>
          <p:cNvSpPr/>
          <p:nvPr/>
        </p:nvSpPr>
        <p:spPr>
          <a:xfrm>
            <a:off x="8568444" y="2312876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Gleichschenkliges Dreieck 26"/>
          <p:cNvSpPr/>
          <p:nvPr/>
        </p:nvSpPr>
        <p:spPr>
          <a:xfrm rot="10800000">
            <a:off x="6408204" y="3257922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Gleichschenkliges Dreieck 27"/>
          <p:cNvSpPr/>
          <p:nvPr/>
        </p:nvSpPr>
        <p:spPr>
          <a:xfrm rot="5400000">
            <a:off x="7628463" y="1808819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6660232" y="2060848"/>
            <a:ext cx="2160241" cy="2232248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6684055" y="1179195"/>
                <a:ext cx="545096" cy="658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600" b="1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de-DE" sz="3600" b="1" i="0" smtClean="0">
                              <a:latin typeface="Cambria Math"/>
                              <a:ea typeface="Cambria Math"/>
                            </a:rPr>
                            <m:t>𝐊</m:t>
                          </m:r>
                        </m:e>
                        <m:sup>
                          <m:r>
                            <a:rPr lang="de-DE" sz="3600" b="1" i="0" smtClean="0"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de-DE" sz="3600" b="1" dirty="0"/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4055" y="1179195"/>
                <a:ext cx="545096" cy="658898"/>
              </a:xfrm>
              <a:prstGeom prst="rect">
                <a:avLst/>
              </a:prstGeom>
              <a:blipFill rotWithShape="1">
                <a:blip r:embed="rId3"/>
                <a:stretch>
                  <a:fillRect r="-1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3243164" y="1124744"/>
                <a:ext cx="545096" cy="658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600" b="1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de-DE" sz="3600" b="1" i="0" smtClean="0">
                              <a:latin typeface="Cambria Math"/>
                              <a:ea typeface="Cambria Math"/>
                            </a:rPr>
                            <m:t>𝐓</m:t>
                          </m:r>
                        </m:e>
                        <m:sup>
                          <m:r>
                            <a:rPr lang="de-DE" sz="3600" b="1" i="0" smtClean="0"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de-DE" sz="3600" b="1" dirty="0"/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3164" y="1124744"/>
                <a:ext cx="545096" cy="658898"/>
              </a:xfrm>
              <a:prstGeom prst="rect">
                <a:avLst/>
              </a:prstGeom>
              <a:blipFill rotWithShape="1">
                <a:blip r:embed="rId4"/>
                <a:stretch>
                  <a:fillRect r="-786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83170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2"/>
          <p:cNvCxnSpPr/>
          <p:nvPr/>
        </p:nvCxnSpPr>
        <p:spPr>
          <a:xfrm>
            <a:off x="1547664" y="4293096"/>
            <a:ext cx="59766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3"/>
          <p:cNvCxnSpPr/>
          <p:nvPr/>
        </p:nvCxnSpPr>
        <p:spPr>
          <a:xfrm flipV="1">
            <a:off x="4427984" y="2348880"/>
            <a:ext cx="2592288" cy="19442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/>
        </p:nvCxnSpPr>
        <p:spPr>
          <a:xfrm>
            <a:off x="2051720" y="2204864"/>
            <a:ext cx="2376264" cy="20882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>
            <a:off x="2915816" y="1844824"/>
            <a:ext cx="1512168" cy="24482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 flipV="1">
            <a:off x="4417549" y="1844824"/>
            <a:ext cx="1306579" cy="24482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>
            <a:off x="3671900" y="1844824"/>
            <a:ext cx="715707" cy="24482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 flipH="1">
            <a:off x="4427984" y="1844824"/>
            <a:ext cx="642854" cy="24482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>
          <a:xfrm flipH="1">
            <a:off x="4417549" y="1844824"/>
            <a:ext cx="331862" cy="24580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 flipH="1" flipV="1">
            <a:off x="4417549" y="1844824"/>
            <a:ext cx="10435" cy="24482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31"/>
          <p:cNvCxnSpPr/>
          <p:nvPr/>
        </p:nvCxnSpPr>
        <p:spPr>
          <a:xfrm flipH="1" flipV="1">
            <a:off x="4208680" y="1844824"/>
            <a:ext cx="219304" cy="24580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/>
        </p:nvCxnSpPr>
        <p:spPr>
          <a:xfrm flipV="1">
            <a:off x="4417549" y="1844824"/>
            <a:ext cx="165931" cy="24482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/>
          <p:nvPr/>
        </p:nvCxnSpPr>
        <p:spPr>
          <a:xfrm flipH="1" flipV="1">
            <a:off x="4029753" y="1844824"/>
            <a:ext cx="357854" cy="24482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50575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>
            <a:off x="1323258" y="1065228"/>
            <a:ext cx="0" cy="1892937"/>
          </a:xfrm>
          <a:prstGeom prst="line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2"/>
          <p:cNvCxnSpPr/>
          <p:nvPr/>
        </p:nvCxnSpPr>
        <p:spPr>
          <a:xfrm>
            <a:off x="4573678" y="1034257"/>
            <a:ext cx="0" cy="1923908"/>
          </a:xfrm>
          <a:prstGeom prst="line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239783" y="676556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</a:rPr>
                        <m:t>𝒅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9783" y="676556"/>
                <a:ext cx="361511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5000" r="-1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1049809" y="480453"/>
                <a:ext cx="497855" cy="597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3200" b="1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3200" b="1" i="1" dirty="0">
                              <a:latin typeface="Cambria Math"/>
                            </a:rPr>
                            <m:t>𝑿</m:t>
                          </m:r>
                          <m:r>
                            <m:rPr>
                              <m:nor/>
                            </m:rPr>
                            <a:rPr lang="de-DE" sz="3200" b="1" dirty="0"/>
                            <m:t> </m:t>
                          </m:r>
                        </m:e>
                      </m:acc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809" y="480453"/>
                <a:ext cx="497855" cy="59715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3952588" y="1780863"/>
                <a:ext cx="6344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b="1" i="1" dirty="0" smtClean="0">
                          <a:latin typeface="Cambria Math"/>
                          <a:ea typeface="Cambria Math"/>
                        </a:rPr>
                        <m:t>𝝅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588" y="1780863"/>
                <a:ext cx="634477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1366908" y="1714436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b="1" i="1" dirty="0" smtClean="0">
                          <a:latin typeface="Cambria Math"/>
                          <a:ea typeface="Cambria Math"/>
                        </a:rPr>
                        <m:t>𝛑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6908" y="1714436"/>
                <a:ext cx="361511" cy="461665"/>
              </a:xfrm>
              <a:prstGeom prst="rect">
                <a:avLst/>
              </a:prstGeom>
              <a:blipFill rotWithShape="1">
                <a:blip r:embed="rId5"/>
                <a:stretch>
                  <a:fillRect r="-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772569" y="5238822"/>
                <a:ext cx="1188677" cy="7326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de-DE" sz="3200" b="1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3200" b="1" i="1" dirty="0">
                              <a:latin typeface="Cambria Math"/>
                            </a:rPr>
                            <m:t>𝑿</m:t>
                          </m:r>
                        </m:num>
                        <m:den>
                          <m:r>
                            <a:rPr lang="de-DE" sz="3200" b="1" i="1" dirty="0" smtClean="0">
                              <a:latin typeface="Cambria Math"/>
                            </a:rPr>
                            <m:t>𝑮</m:t>
                          </m:r>
                        </m:den>
                      </m:f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569" y="5238822"/>
                <a:ext cx="1188677" cy="73263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Gerade Verbindung 8"/>
          <p:cNvCxnSpPr>
            <a:endCxn id="5" idx="3"/>
          </p:cNvCxnSpPr>
          <p:nvPr/>
        </p:nvCxnSpPr>
        <p:spPr>
          <a:xfrm flipH="1">
            <a:off x="1547664" y="773460"/>
            <a:ext cx="2661359" cy="5569"/>
          </a:xfrm>
          <a:prstGeom prst="line">
            <a:avLst/>
          </a:prstGeom>
          <a:ln w="317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Bogen 9"/>
          <p:cNvSpPr/>
          <p:nvPr/>
        </p:nvSpPr>
        <p:spPr>
          <a:xfrm rot="20132089">
            <a:off x="2441357" y="1268487"/>
            <a:ext cx="842541" cy="842541"/>
          </a:xfrm>
          <a:prstGeom prst="arc">
            <a:avLst>
              <a:gd name="adj1" fmla="val 10860040"/>
              <a:gd name="adj2" fmla="val 5396540"/>
            </a:avLst>
          </a:prstGeom>
          <a:ln w="508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4209023" y="456327"/>
                <a:ext cx="756084" cy="6153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3200" b="1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3200" b="1" i="1" dirty="0">
                              <a:latin typeface="Cambria Math"/>
                            </a:rPr>
                            <m:t>𝑿</m:t>
                          </m:r>
                        </m:e>
                      </m:acc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9023" y="456327"/>
                <a:ext cx="756084" cy="61536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Gerade Verbindung 11"/>
          <p:cNvCxnSpPr/>
          <p:nvPr/>
        </p:nvCxnSpPr>
        <p:spPr>
          <a:xfrm flipV="1">
            <a:off x="5580112" y="2492897"/>
            <a:ext cx="1974463" cy="1050043"/>
          </a:xfrm>
          <a:prstGeom prst="line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>
            <a:off x="7803502" y="2686229"/>
            <a:ext cx="0" cy="1622191"/>
          </a:xfrm>
          <a:prstGeom prst="line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6497849" y="4380982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</a:rPr>
                        <m:t>𝒇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849" y="4380982"/>
                <a:ext cx="361511" cy="461665"/>
              </a:xfrm>
              <a:prstGeom prst="rect">
                <a:avLst/>
              </a:prstGeom>
              <a:blipFill rotWithShape="1">
                <a:blip r:embed="rId8"/>
                <a:stretch>
                  <a:fillRect l="-13559" r="-13559" b="-18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7871674" y="3254152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b="1" i="1" dirty="0" smtClean="0">
                          <a:latin typeface="Cambria Math"/>
                          <a:ea typeface="Cambria Math"/>
                        </a:rPr>
                        <m:t>𝛑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1674" y="3254152"/>
                <a:ext cx="361511" cy="461665"/>
              </a:xfrm>
              <a:prstGeom prst="rect">
                <a:avLst/>
              </a:prstGeom>
              <a:blipFill rotWithShape="1">
                <a:blip r:embed="rId9"/>
                <a:stretch>
                  <a:fillRect r="-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Gerade Verbindung 17"/>
          <p:cNvCxnSpPr/>
          <p:nvPr/>
        </p:nvCxnSpPr>
        <p:spPr>
          <a:xfrm flipH="1" flipV="1">
            <a:off x="5580112" y="3933056"/>
            <a:ext cx="2095390" cy="718596"/>
          </a:xfrm>
          <a:prstGeom prst="line">
            <a:avLst/>
          </a:prstGeom>
          <a:ln w="317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ogen 18"/>
          <p:cNvSpPr/>
          <p:nvPr/>
        </p:nvSpPr>
        <p:spPr>
          <a:xfrm rot="549175">
            <a:off x="6615025" y="3138707"/>
            <a:ext cx="842541" cy="842541"/>
          </a:xfrm>
          <a:prstGeom prst="arc">
            <a:avLst>
              <a:gd name="adj1" fmla="val 10860040"/>
              <a:gd name="adj2" fmla="val 5396540"/>
            </a:avLst>
          </a:prstGeom>
          <a:ln w="508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4427984" y="3458120"/>
                <a:ext cx="115212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dirty="0" smtClean="0">
                          <a:latin typeface="Cambria Math"/>
                        </a:rPr>
                        <m:t>[</m:t>
                      </m:r>
                      <m:r>
                        <a:rPr lang="de-DE" sz="3200" b="1" i="1" dirty="0" smtClean="0">
                          <a:latin typeface="Cambria Math"/>
                        </a:rPr>
                        <m:t>𝟎</m:t>
                      </m:r>
                      <m:r>
                        <a:rPr lang="de-DE" sz="3200" b="1" i="1" dirty="0" smtClean="0">
                          <a:latin typeface="Cambria Math"/>
                        </a:rPr>
                        <m:t>,</m:t>
                      </m:r>
                      <m:r>
                        <a:rPr lang="de-DE" sz="3200" b="1" i="1" dirty="0" smtClean="0">
                          <a:latin typeface="Cambria Math"/>
                        </a:rPr>
                        <m:t>𝟏</m:t>
                      </m:r>
                      <m:r>
                        <a:rPr lang="de-DE" sz="3200" b="1" i="1" dirty="0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3458120"/>
                <a:ext cx="1152128" cy="58477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/>
              <p:cNvSpPr txBox="1"/>
              <p:nvPr/>
            </p:nvSpPr>
            <p:spPr>
              <a:xfrm>
                <a:off x="6205833" y="2539295"/>
                <a:ext cx="421974" cy="4789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2400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2400" b="1" i="1" smtClean="0">
                              <a:latin typeface="Cambria Math"/>
                            </a:rPr>
                            <m:t>𝒇</m:t>
                          </m:r>
                        </m:e>
                      </m:acc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5833" y="2539295"/>
                <a:ext cx="421974" cy="478977"/>
              </a:xfrm>
              <a:prstGeom prst="rect">
                <a:avLst/>
              </a:prstGeom>
              <a:blipFill rotWithShape="1">
                <a:blip r:embed="rId11"/>
                <a:stretch>
                  <a:fillRect l="-4348" t="-7692" r="-13043" b="-1794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/>
              <p:cNvSpPr txBox="1"/>
              <p:nvPr/>
            </p:nvSpPr>
            <p:spPr>
              <a:xfrm>
                <a:off x="7578471" y="2095462"/>
                <a:ext cx="497855" cy="597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3200" b="1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3200" b="1" i="1" dirty="0">
                              <a:latin typeface="Cambria Math"/>
                            </a:rPr>
                            <m:t>𝑿</m:t>
                          </m:r>
                          <m:r>
                            <m:rPr>
                              <m:nor/>
                            </m:rPr>
                            <a:rPr lang="de-DE" sz="3200" b="1" dirty="0"/>
                            <m:t> </m:t>
                          </m:r>
                        </m:e>
                      </m:acc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8471" y="2095462"/>
                <a:ext cx="497855" cy="59715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/>
              <p:cNvSpPr txBox="1"/>
              <p:nvPr/>
            </p:nvSpPr>
            <p:spPr>
              <a:xfrm>
                <a:off x="7622746" y="4359264"/>
                <a:ext cx="3615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dirty="0" smtClean="0">
                          <a:latin typeface="Cambria Math"/>
                        </a:rPr>
                        <m:t>𝑿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2746" y="4359264"/>
                <a:ext cx="361511" cy="584775"/>
              </a:xfrm>
              <a:prstGeom prst="rect">
                <a:avLst/>
              </a:prstGeom>
              <a:blipFill rotWithShape="1">
                <a:blip r:embed="rId13"/>
                <a:stretch>
                  <a:fillRect r="-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/>
              <p:cNvSpPr txBox="1"/>
              <p:nvPr/>
            </p:nvSpPr>
            <p:spPr>
              <a:xfrm>
                <a:off x="4300533" y="2926488"/>
                <a:ext cx="3615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dirty="0" smtClean="0">
                          <a:latin typeface="Cambria Math"/>
                        </a:rPr>
                        <m:t>𝑿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29" name="Textfeld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0533" y="2926488"/>
                <a:ext cx="361511" cy="584775"/>
              </a:xfrm>
              <a:prstGeom prst="rect">
                <a:avLst/>
              </a:prstGeom>
              <a:blipFill rotWithShape="1">
                <a:blip r:embed="rId14"/>
                <a:stretch>
                  <a:fillRect r="-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Gerade Verbindung 29"/>
          <p:cNvCxnSpPr/>
          <p:nvPr/>
        </p:nvCxnSpPr>
        <p:spPr>
          <a:xfrm flipH="1">
            <a:off x="1639174" y="3271262"/>
            <a:ext cx="2661359" cy="5569"/>
          </a:xfrm>
          <a:prstGeom prst="line">
            <a:avLst/>
          </a:prstGeom>
          <a:ln w="317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2786785" y="3312107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</a:rPr>
                        <m:t>𝒊𝒅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6785" y="3312107"/>
                <a:ext cx="361511" cy="461665"/>
              </a:xfrm>
              <a:prstGeom prst="rect">
                <a:avLst/>
              </a:prstGeom>
              <a:blipFill rotWithShape="1">
                <a:blip r:embed="rId15"/>
                <a:stretch>
                  <a:fillRect l="-5085" r="-4406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1117980" y="3809668"/>
                <a:ext cx="3615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dirty="0" smtClean="0">
                          <a:latin typeface="Cambria Math"/>
                        </a:rPr>
                        <m:t>𝑿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980" y="3809668"/>
                <a:ext cx="361511" cy="584775"/>
              </a:xfrm>
              <a:prstGeom prst="rect">
                <a:avLst/>
              </a:prstGeom>
              <a:blipFill rotWithShape="1">
                <a:blip r:embed="rId16"/>
                <a:stretch>
                  <a:fillRect r="-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1142502" y="3003461"/>
                <a:ext cx="3615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dirty="0" smtClean="0">
                          <a:latin typeface="Cambria Math"/>
                        </a:rPr>
                        <m:t>𝑿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502" y="3003461"/>
                <a:ext cx="361511" cy="584775"/>
              </a:xfrm>
              <a:prstGeom prst="rect">
                <a:avLst/>
              </a:prstGeom>
              <a:blipFill rotWithShape="1">
                <a:blip r:embed="rId17"/>
                <a:stretch>
                  <a:fillRect r="-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Gerade Verbindung 33"/>
          <p:cNvCxnSpPr/>
          <p:nvPr/>
        </p:nvCxnSpPr>
        <p:spPr>
          <a:xfrm flipH="1">
            <a:off x="1298735" y="4292354"/>
            <a:ext cx="24523" cy="946468"/>
          </a:xfrm>
          <a:prstGeom prst="line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/>
              <p:cNvSpPr txBox="1"/>
              <p:nvPr/>
            </p:nvSpPr>
            <p:spPr>
              <a:xfrm>
                <a:off x="1336832" y="4482374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b="1" i="1" dirty="0" smtClean="0">
                          <a:latin typeface="Cambria Math"/>
                          <a:ea typeface="Cambria Math"/>
                        </a:rPr>
                        <m:t>𝛑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36" name="Textfeld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832" y="4482374"/>
                <a:ext cx="361511" cy="461665"/>
              </a:xfrm>
              <a:prstGeom prst="rect">
                <a:avLst/>
              </a:prstGeom>
              <a:blipFill rotWithShape="1">
                <a:blip r:embed="rId18"/>
                <a:stretch>
                  <a:fillRect r="-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9531287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779964" y="338822"/>
            <a:ext cx="2168859" cy="3983129"/>
          </a:xfrm>
          <a:custGeom>
            <a:avLst/>
            <a:gdLst>
              <a:gd name="connsiteX0" fmla="*/ 214022 w 2763659"/>
              <a:gd name="connsiteY0" fmla="*/ 4513943 h 4525887"/>
              <a:gd name="connsiteX1" fmla="*/ 1854136 w 2763659"/>
              <a:gd name="connsiteY1" fmla="*/ 4368800 h 4525887"/>
              <a:gd name="connsiteX2" fmla="*/ 2115393 w 2763659"/>
              <a:gd name="connsiteY2" fmla="*/ 3410857 h 4525887"/>
              <a:gd name="connsiteX3" fmla="*/ 1389679 w 2763659"/>
              <a:gd name="connsiteY3" fmla="*/ 2989943 h 4525887"/>
              <a:gd name="connsiteX4" fmla="*/ 228536 w 2763659"/>
              <a:gd name="connsiteY4" fmla="*/ 3309257 h 4525887"/>
              <a:gd name="connsiteX5" fmla="*/ 155965 w 2763659"/>
              <a:gd name="connsiteY5" fmla="*/ 3846286 h 4525887"/>
              <a:gd name="connsiteX6" fmla="*/ 1926707 w 2763659"/>
              <a:gd name="connsiteY6" fmla="*/ 3947886 h 4525887"/>
              <a:gd name="connsiteX7" fmla="*/ 2681450 w 2763659"/>
              <a:gd name="connsiteY7" fmla="*/ 3294743 h 4525887"/>
              <a:gd name="connsiteX8" fmla="*/ 2246022 w 2763659"/>
              <a:gd name="connsiteY8" fmla="*/ 2496457 h 4525887"/>
              <a:gd name="connsiteX9" fmla="*/ 1215507 w 2763659"/>
              <a:gd name="connsiteY9" fmla="*/ 2017486 h 4525887"/>
              <a:gd name="connsiteX10" fmla="*/ 301107 w 2763659"/>
              <a:gd name="connsiteY10" fmla="*/ 2293257 h 4525887"/>
              <a:gd name="connsiteX11" fmla="*/ 1317107 w 2763659"/>
              <a:gd name="connsiteY11" fmla="*/ 2728686 h 4525887"/>
              <a:gd name="connsiteX12" fmla="*/ 2463736 w 2763659"/>
              <a:gd name="connsiteY12" fmla="*/ 2583543 h 4525887"/>
              <a:gd name="connsiteX13" fmla="*/ 2347622 w 2763659"/>
              <a:gd name="connsiteY13" fmla="*/ 1436914 h 4525887"/>
              <a:gd name="connsiteX14" fmla="*/ 1157450 w 2763659"/>
              <a:gd name="connsiteY14" fmla="*/ 1132114 h 4525887"/>
              <a:gd name="connsiteX15" fmla="*/ 228536 w 2763659"/>
              <a:gd name="connsiteY15" fmla="*/ 1320800 h 4525887"/>
              <a:gd name="connsiteX16" fmla="*/ 228536 w 2763659"/>
              <a:gd name="connsiteY16" fmla="*/ 1611086 h 4525887"/>
              <a:gd name="connsiteX17" fmla="*/ 1317107 w 2763659"/>
              <a:gd name="connsiteY17" fmla="*/ 1843314 h 4525887"/>
              <a:gd name="connsiteX18" fmla="*/ 2710479 w 2763659"/>
              <a:gd name="connsiteY18" fmla="*/ 1756229 h 4525887"/>
              <a:gd name="connsiteX19" fmla="*/ 2449222 w 2763659"/>
              <a:gd name="connsiteY19" fmla="*/ 827314 h 4525887"/>
              <a:gd name="connsiteX20" fmla="*/ 2216993 w 2763659"/>
              <a:gd name="connsiteY20" fmla="*/ 362857 h 4525887"/>
              <a:gd name="connsiteX21" fmla="*/ 780079 w 2763659"/>
              <a:gd name="connsiteY21" fmla="*/ 348343 h 4525887"/>
              <a:gd name="connsiteX22" fmla="*/ 780079 w 2763659"/>
              <a:gd name="connsiteY22" fmla="*/ 928914 h 4525887"/>
              <a:gd name="connsiteX23" fmla="*/ 2071850 w 2763659"/>
              <a:gd name="connsiteY23" fmla="*/ 841829 h 4525887"/>
              <a:gd name="connsiteX24" fmla="*/ 1926707 w 2763659"/>
              <a:gd name="connsiteY24" fmla="*/ 188686 h 4525887"/>
              <a:gd name="connsiteX25" fmla="*/ 359165 w 2763659"/>
              <a:gd name="connsiteY25" fmla="*/ 0 h 4525887"/>
              <a:gd name="connsiteX0" fmla="*/ 214022 w 2688817"/>
              <a:gd name="connsiteY0" fmla="*/ 4513943 h 4525887"/>
              <a:gd name="connsiteX1" fmla="*/ 1854136 w 2688817"/>
              <a:gd name="connsiteY1" fmla="*/ 4368800 h 4525887"/>
              <a:gd name="connsiteX2" fmla="*/ 2115393 w 2688817"/>
              <a:gd name="connsiteY2" fmla="*/ 3410857 h 4525887"/>
              <a:gd name="connsiteX3" fmla="*/ 1389679 w 2688817"/>
              <a:gd name="connsiteY3" fmla="*/ 2989943 h 4525887"/>
              <a:gd name="connsiteX4" fmla="*/ 228536 w 2688817"/>
              <a:gd name="connsiteY4" fmla="*/ 3309257 h 4525887"/>
              <a:gd name="connsiteX5" fmla="*/ 155965 w 2688817"/>
              <a:gd name="connsiteY5" fmla="*/ 3846286 h 4525887"/>
              <a:gd name="connsiteX6" fmla="*/ 1926707 w 2688817"/>
              <a:gd name="connsiteY6" fmla="*/ 3947886 h 4525887"/>
              <a:gd name="connsiteX7" fmla="*/ 2681450 w 2688817"/>
              <a:gd name="connsiteY7" fmla="*/ 3294743 h 4525887"/>
              <a:gd name="connsiteX8" fmla="*/ 2246022 w 2688817"/>
              <a:gd name="connsiteY8" fmla="*/ 2496457 h 4525887"/>
              <a:gd name="connsiteX9" fmla="*/ 1215507 w 2688817"/>
              <a:gd name="connsiteY9" fmla="*/ 2017486 h 4525887"/>
              <a:gd name="connsiteX10" fmla="*/ 301107 w 2688817"/>
              <a:gd name="connsiteY10" fmla="*/ 2293257 h 4525887"/>
              <a:gd name="connsiteX11" fmla="*/ 1317107 w 2688817"/>
              <a:gd name="connsiteY11" fmla="*/ 2728686 h 4525887"/>
              <a:gd name="connsiteX12" fmla="*/ 2463736 w 2688817"/>
              <a:gd name="connsiteY12" fmla="*/ 2583543 h 4525887"/>
              <a:gd name="connsiteX13" fmla="*/ 2347622 w 2688817"/>
              <a:gd name="connsiteY13" fmla="*/ 1436914 h 4525887"/>
              <a:gd name="connsiteX14" fmla="*/ 1157450 w 2688817"/>
              <a:gd name="connsiteY14" fmla="*/ 1132114 h 4525887"/>
              <a:gd name="connsiteX15" fmla="*/ 228536 w 2688817"/>
              <a:gd name="connsiteY15" fmla="*/ 1320800 h 4525887"/>
              <a:gd name="connsiteX16" fmla="*/ 228536 w 2688817"/>
              <a:gd name="connsiteY16" fmla="*/ 1611086 h 4525887"/>
              <a:gd name="connsiteX17" fmla="*/ 1317107 w 2688817"/>
              <a:gd name="connsiteY17" fmla="*/ 1843314 h 4525887"/>
              <a:gd name="connsiteX18" fmla="*/ 2318593 w 2688817"/>
              <a:gd name="connsiteY18" fmla="*/ 1306286 h 4525887"/>
              <a:gd name="connsiteX19" fmla="*/ 2449222 w 2688817"/>
              <a:gd name="connsiteY19" fmla="*/ 827314 h 4525887"/>
              <a:gd name="connsiteX20" fmla="*/ 2216993 w 2688817"/>
              <a:gd name="connsiteY20" fmla="*/ 362857 h 4525887"/>
              <a:gd name="connsiteX21" fmla="*/ 780079 w 2688817"/>
              <a:gd name="connsiteY21" fmla="*/ 348343 h 4525887"/>
              <a:gd name="connsiteX22" fmla="*/ 780079 w 2688817"/>
              <a:gd name="connsiteY22" fmla="*/ 928914 h 4525887"/>
              <a:gd name="connsiteX23" fmla="*/ 2071850 w 2688817"/>
              <a:gd name="connsiteY23" fmla="*/ 841829 h 4525887"/>
              <a:gd name="connsiteX24" fmla="*/ 1926707 w 2688817"/>
              <a:gd name="connsiteY24" fmla="*/ 188686 h 4525887"/>
              <a:gd name="connsiteX25" fmla="*/ 359165 w 2688817"/>
              <a:gd name="connsiteY25" fmla="*/ 0 h 4525887"/>
              <a:gd name="connsiteX0" fmla="*/ 214022 w 2688817"/>
              <a:gd name="connsiteY0" fmla="*/ 4513943 h 4525887"/>
              <a:gd name="connsiteX1" fmla="*/ 1854136 w 2688817"/>
              <a:gd name="connsiteY1" fmla="*/ 4368800 h 4525887"/>
              <a:gd name="connsiteX2" fmla="*/ 2115393 w 2688817"/>
              <a:gd name="connsiteY2" fmla="*/ 3410857 h 4525887"/>
              <a:gd name="connsiteX3" fmla="*/ 1389679 w 2688817"/>
              <a:gd name="connsiteY3" fmla="*/ 2989943 h 4525887"/>
              <a:gd name="connsiteX4" fmla="*/ 228536 w 2688817"/>
              <a:gd name="connsiteY4" fmla="*/ 3309257 h 4525887"/>
              <a:gd name="connsiteX5" fmla="*/ 155965 w 2688817"/>
              <a:gd name="connsiteY5" fmla="*/ 3846286 h 4525887"/>
              <a:gd name="connsiteX6" fmla="*/ 1926707 w 2688817"/>
              <a:gd name="connsiteY6" fmla="*/ 3947886 h 4525887"/>
              <a:gd name="connsiteX7" fmla="*/ 2681450 w 2688817"/>
              <a:gd name="connsiteY7" fmla="*/ 3294743 h 4525887"/>
              <a:gd name="connsiteX8" fmla="*/ 2246022 w 2688817"/>
              <a:gd name="connsiteY8" fmla="*/ 2496457 h 4525887"/>
              <a:gd name="connsiteX9" fmla="*/ 1215507 w 2688817"/>
              <a:gd name="connsiteY9" fmla="*/ 2017486 h 4525887"/>
              <a:gd name="connsiteX10" fmla="*/ 301107 w 2688817"/>
              <a:gd name="connsiteY10" fmla="*/ 2293257 h 4525887"/>
              <a:gd name="connsiteX11" fmla="*/ 1317107 w 2688817"/>
              <a:gd name="connsiteY11" fmla="*/ 2728686 h 4525887"/>
              <a:gd name="connsiteX12" fmla="*/ 2158936 w 2688817"/>
              <a:gd name="connsiteY12" fmla="*/ 2206172 h 4525887"/>
              <a:gd name="connsiteX13" fmla="*/ 2347622 w 2688817"/>
              <a:gd name="connsiteY13" fmla="*/ 1436914 h 4525887"/>
              <a:gd name="connsiteX14" fmla="*/ 1157450 w 2688817"/>
              <a:gd name="connsiteY14" fmla="*/ 1132114 h 4525887"/>
              <a:gd name="connsiteX15" fmla="*/ 228536 w 2688817"/>
              <a:gd name="connsiteY15" fmla="*/ 1320800 h 4525887"/>
              <a:gd name="connsiteX16" fmla="*/ 228536 w 2688817"/>
              <a:gd name="connsiteY16" fmla="*/ 1611086 h 4525887"/>
              <a:gd name="connsiteX17" fmla="*/ 1317107 w 2688817"/>
              <a:gd name="connsiteY17" fmla="*/ 1843314 h 4525887"/>
              <a:gd name="connsiteX18" fmla="*/ 2318593 w 2688817"/>
              <a:gd name="connsiteY18" fmla="*/ 1306286 h 4525887"/>
              <a:gd name="connsiteX19" fmla="*/ 2449222 w 2688817"/>
              <a:gd name="connsiteY19" fmla="*/ 827314 h 4525887"/>
              <a:gd name="connsiteX20" fmla="*/ 2216993 w 2688817"/>
              <a:gd name="connsiteY20" fmla="*/ 362857 h 4525887"/>
              <a:gd name="connsiteX21" fmla="*/ 780079 w 2688817"/>
              <a:gd name="connsiteY21" fmla="*/ 348343 h 4525887"/>
              <a:gd name="connsiteX22" fmla="*/ 780079 w 2688817"/>
              <a:gd name="connsiteY22" fmla="*/ 928914 h 4525887"/>
              <a:gd name="connsiteX23" fmla="*/ 2071850 w 2688817"/>
              <a:gd name="connsiteY23" fmla="*/ 841829 h 4525887"/>
              <a:gd name="connsiteX24" fmla="*/ 1926707 w 2688817"/>
              <a:gd name="connsiteY24" fmla="*/ 188686 h 4525887"/>
              <a:gd name="connsiteX25" fmla="*/ 359165 w 2688817"/>
              <a:gd name="connsiteY25" fmla="*/ 0 h 4525887"/>
              <a:gd name="connsiteX0" fmla="*/ 214022 w 2481694"/>
              <a:gd name="connsiteY0" fmla="*/ 4513943 h 4525887"/>
              <a:gd name="connsiteX1" fmla="*/ 1854136 w 2481694"/>
              <a:gd name="connsiteY1" fmla="*/ 4368800 h 4525887"/>
              <a:gd name="connsiteX2" fmla="*/ 2115393 w 2481694"/>
              <a:gd name="connsiteY2" fmla="*/ 3410857 h 4525887"/>
              <a:gd name="connsiteX3" fmla="*/ 1389679 w 2481694"/>
              <a:gd name="connsiteY3" fmla="*/ 2989943 h 4525887"/>
              <a:gd name="connsiteX4" fmla="*/ 228536 w 2481694"/>
              <a:gd name="connsiteY4" fmla="*/ 3309257 h 4525887"/>
              <a:gd name="connsiteX5" fmla="*/ 155965 w 2481694"/>
              <a:gd name="connsiteY5" fmla="*/ 3846286 h 4525887"/>
              <a:gd name="connsiteX6" fmla="*/ 1926707 w 2481694"/>
              <a:gd name="connsiteY6" fmla="*/ 3947886 h 4525887"/>
              <a:gd name="connsiteX7" fmla="*/ 2463736 w 2481694"/>
              <a:gd name="connsiteY7" fmla="*/ 2960915 h 4525887"/>
              <a:gd name="connsiteX8" fmla="*/ 2246022 w 2481694"/>
              <a:gd name="connsiteY8" fmla="*/ 2496457 h 4525887"/>
              <a:gd name="connsiteX9" fmla="*/ 1215507 w 2481694"/>
              <a:gd name="connsiteY9" fmla="*/ 2017486 h 4525887"/>
              <a:gd name="connsiteX10" fmla="*/ 301107 w 2481694"/>
              <a:gd name="connsiteY10" fmla="*/ 2293257 h 4525887"/>
              <a:gd name="connsiteX11" fmla="*/ 1317107 w 2481694"/>
              <a:gd name="connsiteY11" fmla="*/ 2728686 h 4525887"/>
              <a:gd name="connsiteX12" fmla="*/ 2158936 w 2481694"/>
              <a:gd name="connsiteY12" fmla="*/ 2206172 h 4525887"/>
              <a:gd name="connsiteX13" fmla="*/ 2347622 w 2481694"/>
              <a:gd name="connsiteY13" fmla="*/ 1436914 h 4525887"/>
              <a:gd name="connsiteX14" fmla="*/ 1157450 w 2481694"/>
              <a:gd name="connsiteY14" fmla="*/ 1132114 h 4525887"/>
              <a:gd name="connsiteX15" fmla="*/ 228536 w 2481694"/>
              <a:gd name="connsiteY15" fmla="*/ 1320800 h 4525887"/>
              <a:gd name="connsiteX16" fmla="*/ 228536 w 2481694"/>
              <a:gd name="connsiteY16" fmla="*/ 1611086 h 4525887"/>
              <a:gd name="connsiteX17" fmla="*/ 1317107 w 2481694"/>
              <a:gd name="connsiteY17" fmla="*/ 1843314 h 4525887"/>
              <a:gd name="connsiteX18" fmla="*/ 2318593 w 2481694"/>
              <a:gd name="connsiteY18" fmla="*/ 1306286 h 4525887"/>
              <a:gd name="connsiteX19" fmla="*/ 2449222 w 2481694"/>
              <a:gd name="connsiteY19" fmla="*/ 827314 h 4525887"/>
              <a:gd name="connsiteX20" fmla="*/ 2216993 w 2481694"/>
              <a:gd name="connsiteY20" fmla="*/ 362857 h 4525887"/>
              <a:gd name="connsiteX21" fmla="*/ 780079 w 2481694"/>
              <a:gd name="connsiteY21" fmla="*/ 348343 h 4525887"/>
              <a:gd name="connsiteX22" fmla="*/ 780079 w 2481694"/>
              <a:gd name="connsiteY22" fmla="*/ 928914 h 4525887"/>
              <a:gd name="connsiteX23" fmla="*/ 2071850 w 2481694"/>
              <a:gd name="connsiteY23" fmla="*/ 841829 h 4525887"/>
              <a:gd name="connsiteX24" fmla="*/ 1926707 w 2481694"/>
              <a:gd name="connsiteY24" fmla="*/ 188686 h 4525887"/>
              <a:gd name="connsiteX25" fmla="*/ 359165 w 2481694"/>
              <a:gd name="connsiteY25" fmla="*/ 0 h 4525887"/>
              <a:gd name="connsiteX0" fmla="*/ 227695 w 2483292"/>
              <a:gd name="connsiteY0" fmla="*/ 4513943 h 4525887"/>
              <a:gd name="connsiteX1" fmla="*/ 1867809 w 2483292"/>
              <a:gd name="connsiteY1" fmla="*/ 4368800 h 4525887"/>
              <a:gd name="connsiteX2" fmla="*/ 2129066 w 2483292"/>
              <a:gd name="connsiteY2" fmla="*/ 3410857 h 4525887"/>
              <a:gd name="connsiteX3" fmla="*/ 1403352 w 2483292"/>
              <a:gd name="connsiteY3" fmla="*/ 2989943 h 4525887"/>
              <a:gd name="connsiteX4" fmla="*/ 242209 w 2483292"/>
              <a:gd name="connsiteY4" fmla="*/ 3309257 h 4525887"/>
              <a:gd name="connsiteX5" fmla="*/ 169638 w 2483292"/>
              <a:gd name="connsiteY5" fmla="*/ 3846286 h 4525887"/>
              <a:gd name="connsiteX6" fmla="*/ 2129066 w 2483292"/>
              <a:gd name="connsiteY6" fmla="*/ 3556000 h 4525887"/>
              <a:gd name="connsiteX7" fmla="*/ 2477409 w 2483292"/>
              <a:gd name="connsiteY7" fmla="*/ 2960915 h 4525887"/>
              <a:gd name="connsiteX8" fmla="*/ 2259695 w 2483292"/>
              <a:gd name="connsiteY8" fmla="*/ 2496457 h 4525887"/>
              <a:gd name="connsiteX9" fmla="*/ 1229180 w 2483292"/>
              <a:gd name="connsiteY9" fmla="*/ 2017486 h 4525887"/>
              <a:gd name="connsiteX10" fmla="*/ 314780 w 2483292"/>
              <a:gd name="connsiteY10" fmla="*/ 2293257 h 4525887"/>
              <a:gd name="connsiteX11" fmla="*/ 1330780 w 2483292"/>
              <a:gd name="connsiteY11" fmla="*/ 2728686 h 4525887"/>
              <a:gd name="connsiteX12" fmla="*/ 2172609 w 2483292"/>
              <a:gd name="connsiteY12" fmla="*/ 2206172 h 4525887"/>
              <a:gd name="connsiteX13" fmla="*/ 2361295 w 2483292"/>
              <a:gd name="connsiteY13" fmla="*/ 1436914 h 4525887"/>
              <a:gd name="connsiteX14" fmla="*/ 1171123 w 2483292"/>
              <a:gd name="connsiteY14" fmla="*/ 1132114 h 4525887"/>
              <a:gd name="connsiteX15" fmla="*/ 242209 w 2483292"/>
              <a:gd name="connsiteY15" fmla="*/ 1320800 h 4525887"/>
              <a:gd name="connsiteX16" fmla="*/ 242209 w 2483292"/>
              <a:gd name="connsiteY16" fmla="*/ 1611086 h 4525887"/>
              <a:gd name="connsiteX17" fmla="*/ 1330780 w 2483292"/>
              <a:gd name="connsiteY17" fmla="*/ 1843314 h 4525887"/>
              <a:gd name="connsiteX18" fmla="*/ 2332266 w 2483292"/>
              <a:gd name="connsiteY18" fmla="*/ 1306286 h 4525887"/>
              <a:gd name="connsiteX19" fmla="*/ 2462895 w 2483292"/>
              <a:gd name="connsiteY19" fmla="*/ 827314 h 4525887"/>
              <a:gd name="connsiteX20" fmla="*/ 2230666 w 2483292"/>
              <a:gd name="connsiteY20" fmla="*/ 362857 h 4525887"/>
              <a:gd name="connsiteX21" fmla="*/ 793752 w 2483292"/>
              <a:gd name="connsiteY21" fmla="*/ 348343 h 4525887"/>
              <a:gd name="connsiteX22" fmla="*/ 793752 w 2483292"/>
              <a:gd name="connsiteY22" fmla="*/ 928914 h 4525887"/>
              <a:gd name="connsiteX23" fmla="*/ 2085523 w 2483292"/>
              <a:gd name="connsiteY23" fmla="*/ 841829 h 4525887"/>
              <a:gd name="connsiteX24" fmla="*/ 1940380 w 2483292"/>
              <a:gd name="connsiteY24" fmla="*/ 188686 h 4525887"/>
              <a:gd name="connsiteX25" fmla="*/ 372838 w 2483292"/>
              <a:gd name="connsiteY25" fmla="*/ 0 h 4525887"/>
              <a:gd name="connsiteX0" fmla="*/ 111776 w 2367373"/>
              <a:gd name="connsiteY0" fmla="*/ 4513943 h 4525887"/>
              <a:gd name="connsiteX1" fmla="*/ 1751890 w 2367373"/>
              <a:gd name="connsiteY1" fmla="*/ 4368800 h 4525887"/>
              <a:gd name="connsiteX2" fmla="*/ 2013147 w 2367373"/>
              <a:gd name="connsiteY2" fmla="*/ 3410857 h 4525887"/>
              <a:gd name="connsiteX3" fmla="*/ 1287433 w 2367373"/>
              <a:gd name="connsiteY3" fmla="*/ 2989943 h 4525887"/>
              <a:gd name="connsiteX4" fmla="*/ 126290 w 2367373"/>
              <a:gd name="connsiteY4" fmla="*/ 3309257 h 4525887"/>
              <a:gd name="connsiteX5" fmla="*/ 518177 w 2367373"/>
              <a:gd name="connsiteY5" fmla="*/ 3556000 h 4525887"/>
              <a:gd name="connsiteX6" fmla="*/ 53719 w 2367373"/>
              <a:gd name="connsiteY6" fmla="*/ 3846286 h 4525887"/>
              <a:gd name="connsiteX7" fmla="*/ 2013147 w 2367373"/>
              <a:gd name="connsiteY7" fmla="*/ 3556000 h 4525887"/>
              <a:gd name="connsiteX8" fmla="*/ 2361490 w 2367373"/>
              <a:gd name="connsiteY8" fmla="*/ 2960915 h 4525887"/>
              <a:gd name="connsiteX9" fmla="*/ 2143776 w 2367373"/>
              <a:gd name="connsiteY9" fmla="*/ 2496457 h 4525887"/>
              <a:gd name="connsiteX10" fmla="*/ 1113261 w 2367373"/>
              <a:gd name="connsiteY10" fmla="*/ 2017486 h 4525887"/>
              <a:gd name="connsiteX11" fmla="*/ 198861 w 2367373"/>
              <a:gd name="connsiteY11" fmla="*/ 2293257 h 4525887"/>
              <a:gd name="connsiteX12" fmla="*/ 1214861 w 2367373"/>
              <a:gd name="connsiteY12" fmla="*/ 2728686 h 4525887"/>
              <a:gd name="connsiteX13" fmla="*/ 2056690 w 2367373"/>
              <a:gd name="connsiteY13" fmla="*/ 2206172 h 4525887"/>
              <a:gd name="connsiteX14" fmla="*/ 2245376 w 2367373"/>
              <a:gd name="connsiteY14" fmla="*/ 1436914 h 4525887"/>
              <a:gd name="connsiteX15" fmla="*/ 1055204 w 2367373"/>
              <a:gd name="connsiteY15" fmla="*/ 1132114 h 4525887"/>
              <a:gd name="connsiteX16" fmla="*/ 126290 w 2367373"/>
              <a:gd name="connsiteY16" fmla="*/ 1320800 h 4525887"/>
              <a:gd name="connsiteX17" fmla="*/ 126290 w 2367373"/>
              <a:gd name="connsiteY17" fmla="*/ 1611086 h 4525887"/>
              <a:gd name="connsiteX18" fmla="*/ 1214861 w 2367373"/>
              <a:gd name="connsiteY18" fmla="*/ 1843314 h 4525887"/>
              <a:gd name="connsiteX19" fmla="*/ 2216347 w 2367373"/>
              <a:gd name="connsiteY19" fmla="*/ 1306286 h 4525887"/>
              <a:gd name="connsiteX20" fmla="*/ 2346976 w 2367373"/>
              <a:gd name="connsiteY20" fmla="*/ 827314 h 4525887"/>
              <a:gd name="connsiteX21" fmla="*/ 2114747 w 2367373"/>
              <a:gd name="connsiteY21" fmla="*/ 362857 h 4525887"/>
              <a:gd name="connsiteX22" fmla="*/ 677833 w 2367373"/>
              <a:gd name="connsiteY22" fmla="*/ 348343 h 4525887"/>
              <a:gd name="connsiteX23" fmla="*/ 677833 w 2367373"/>
              <a:gd name="connsiteY23" fmla="*/ 928914 h 4525887"/>
              <a:gd name="connsiteX24" fmla="*/ 1969604 w 2367373"/>
              <a:gd name="connsiteY24" fmla="*/ 841829 h 4525887"/>
              <a:gd name="connsiteX25" fmla="*/ 1824461 w 2367373"/>
              <a:gd name="connsiteY25" fmla="*/ 188686 h 4525887"/>
              <a:gd name="connsiteX26" fmla="*/ 256919 w 2367373"/>
              <a:gd name="connsiteY26" fmla="*/ 0 h 4525887"/>
              <a:gd name="connsiteX0" fmla="*/ 227695 w 2483292"/>
              <a:gd name="connsiteY0" fmla="*/ 4513943 h 4525887"/>
              <a:gd name="connsiteX1" fmla="*/ 1867809 w 2483292"/>
              <a:gd name="connsiteY1" fmla="*/ 4368800 h 4525887"/>
              <a:gd name="connsiteX2" fmla="*/ 2129066 w 2483292"/>
              <a:gd name="connsiteY2" fmla="*/ 3410857 h 4525887"/>
              <a:gd name="connsiteX3" fmla="*/ 1403352 w 2483292"/>
              <a:gd name="connsiteY3" fmla="*/ 2989943 h 4525887"/>
              <a:gd name="connsiteX4" fmla="*/ 242209 w 2483292"/>
              <a:gd name="connsiteY4" fmla="*/ 3309257 h 4525887"/>
              <a:gd name="connsiteX5" fmla="*/ 169638 w 2483292"/>
              <a:gd name="connsiteY5" fmla="*/ 3846286 h 4525887"/>
              <a:gd name="connsiteX6" fmla="*/ 2129066 w 2483292"/>
              <a:gd name="connsiteY6" fmla="*/ 3556000 h 4525887"/>
              <a:gd name="connsiteX7" fmla="*/ 2477409 w 2483292"/>
              <a:gd name="connsiteY7" fmla="*/ 2960915 h 4525887"/>
              <a:gd name="connsiteX8" fmla="*/ 2259695 w 2483292"/>
              <a:gd name="connsiteY8" fmla="*/ 2496457 h 4525887"/>
              <a:gd name="connsiteX9" fmla="*/ 1229180 w 2483292"/>
              <a:gd name="connsiteY9" fmla="*/ 2017486 h 4525887"/>
              <a:gd name="connsiteX10" fmla="*/ 314780 w 2483292"/>
              <a:gd name="connsiteY10" fmla="*/ 2293257 h 4525887"/>
              <a:gd name="connsiteX11" fmla="*/ 1330780 w 2483292"/>
              <a:gd name="connsiteY11" fmla="*/ 2728686 h 4525887"/>
              <a:gd name="connsiteX12" fmla="*/ 2172609 w 2483292"/>
              <a:gd name="connsiteY12" fmla="*/ 2206172 h 4525887"/>
              <a:gd name="connsiteX13" fmla="*/ 2361295 w 2483292"/>
              <a:gd name="connsiteY13" fmla="*/ 1436914 h 4525887"/>
              <a:gd name="connsiteX14" fmla="*/ 1171123 w 2483292"/>
              <a:gd name="connsiteY14" fmla="*/ 1132114 h 4525887"/>
              <a:gd name="connsiteX15" fmla="*/ 242209 w 2483292"/>
              <a:gd name="connsiteY15" fmla="*/ 1320800 h 4525887"/>
              <a:gd name="connsiteX16" fmla="*/ 242209 w 2483292"/>
              <a:gd name="connsiteY16" fmla="*/ 1611086 h 4525887"/>
              <a:gd name="connsiteX17" fmla="*/ 1330780 w 2483292"/>
              <a:gd name="connsiteY17" fmla="*/ 1843314 h 4525887"/>
              <a:gd name="connsiteX18" fmla="*/ 2332266 w 2483292"/>
              <a:gd name="connsiteY18" fmla="*/ 1306286 h 4525887"/>
              <a:gd name="connsiteX19" fmla="*/ 2462895 w 2483292"/>
              <a:gd name="connsiteY19" fmla="*/ 827314 h 4525887"/>
              <a:gd name="connsiteX20" fmla="*/ 2230666 w 2483292"/>
              <a:gd name="connsiteY20" fmla="*/ 362857 h 4525887"/>
              <a:gd name="connsiteX21" fmla="*/ 793752 w 2483292"/>
              <a:gd name="connsiteY21" fmla="*/ 348343 h 4525887"/>
              <a:gd name="connsiteX22" fmla="*/ 793752 w 2483292"/>
              <a:gd name="connsiteY22" fmla="*/ 928914 h 4525887"/>
              <a:gd name="connsiteX23" fmla="*/ 2085523 w 2483292"/>
              <a:gd name="connsiteY23" fmla="*/ 841829 h 4525887"/>
              <a:gd name="connsiteX24" fmla="*/ 1940380 w 2483292"/>
              <a:gd name="connsiteY24" fmla="*/ 188686 h 4525887"/>
              <a:gd name="connsiteX25" fmla="*/ 372838 w 2483292"/>
              <a:gd name="connsiteY25" fmla="*/ 0 h 4525887"/>
              <a:gd name="connsiteX0" fmla="*/ 111776 w 2367373"/>
              <a:gd name="connsiteY0" fmla="*/ 4513943 h 4525887"/>
              <a:gd name="connsiteX1" fmla="*/ 1751890 w 2367373"/>
              <a:gd name="connsiteY1" fmla="*/ 4368800 h 4525887"/>
              <a:gd name="connsiteX2" fmla="*/ 2013147 w 2367373"/>
              <a:gd name="connsiteY2" fmla="*/ 3410857 h 4525887"/>
              <a:gd name="connsiteX3" fmla="*/ 1287433 w 2367373"/>
              <a:gd name="connsiteY3" fmla="*/ 2989943 h 4525887"/>
              <a:gd name="connsiteX4" fmla="*/ 126290 w 2367373"/>
              <a:gd name="connsiteY4" fmla="*/ 3309257 h 4525887"/>
              <a:gd name="connsiteX5" fmla="*/ 706861 w 2367373"/>
              <a:gd name="connsiteY5" fmla="*/ 3744686 h 4525887"/>
              <a:gd name="connsiteX6" fmla="*/ 2013147 w 2367373"/>
              <a:gd name="connsiteY6" fmla="*/ 3556000 h 4525887"/>
              <a:gd name="connsiteX7" fmla="*/ 2361490 w 2367373"/>
              <a:gd name="connsiteY7" fmla="*/ 2960915 h 4525887"/>
              <a:gd name="connsiteX8" fmla="*/ 2143776 w 2367373"/>
              <a:gd name="connsiteY8" fmla="*/ 2496457 h 4525887"/>
              <a:gd name="connsiteX9" fmla="*/ 1113261 w 2367373"/>
              <a:gd name="connsiteY9" fmla="*/ 2017486 h 4525887"/>
              <a:gd name="connsiteX10" fmla="*/ 198861 w 2367373"/>
              <a:gd name="connsiteY10" fmla="*/ 2293257 h 4525887"/>
              <a:gd name="connsiteX11" fmla="*/ 1214861 w 2367373"/>
              <a:gd name="connsiteY11" fmla="*/ 2728686 h 4525887"/>
              <a:gd name="connsiteX12" fmla="*/ 2056690 w 2367373"/>
              <a:gd name="connsiteY12" fmla="*/ 2206172 h 4525887"/>
              <a:gd name="connsiteX13" fmla="*/ 2245376 w 2367373"/>
              <a:gd name="connsiteY13" fmla="*/ 1436914 h 4525887"/>
              <a:gd name="connsiteX14" fmla="*/ 1055204 w 2367373"/>
              <a:gd name="connsiteY14" fmla="*/ 1132114 h 4525887"/>
              <a:gd name="connsiteX15" fmla="*/ 126290 w 2367373"/>
              <a:gd name="connsiteY15" fmla="*/ 1320800 h 4525887"/>
              <a:gd name="connsiteX16" fmla="*/ 126290 w 2367373"/>
              <a:gd name="connsiteY16" fmla="*/ 1611086 h 4525887"/>
              <a:gd name="connsiteX17" fmla="*/ 1214861 w 2367373"/>
              <a:gd name="connsiteY17" fmla="*/ 1843314 h 4525887"/>
              <a:gd name="connsiteX18" fmla="*/ 2216347 w 2367373"/>
              <a:gd name="connsiteY18" fmla="*/ 1306286 h 4525887"/>
              <a:gd name="connsiteX19" fmla="*/ 2346976 w 2367373"/>
              <a:gd name="connsiteY19" fmla="*/ 827314 h 4525887"/>
              <a:gd name="connsiteX20" fmla="*/ 2114747 w 2367373"/>
              <a:gd name="connsiteY20" fmla="*/ 362857 h 4525887"/>
              <a:gd name="connsiteX21" fmla="*/ 677833 w 2367373"/>
              <a:gd name="connsiteY21" fmla="*/ 348343 h 4525887"/>
              <a:gd name="connsiteX22" fmla="*/ 677833 w 2367373"/>
              <a:gd name="connsiteY22" fmla="*/ 928914 h 4525887"/>
              <a:gd name="connsiteX23" fmla="*/ 1969604 w 2367373"/>
              <a:gd name="connsiteY23" fmla="*/ 841829 h 4525887"/>
              <a:gd name="connsiteX24" fmla="*/ 1824461 w 2367373"/>
              <a:gd name="connsiteY24" fmla="*/ 188686 h 4525887"/>
              <a:gd name="connsiteX25" fmla="*/ 256919 w 2367373"/>
              <a:gd name="connsiteY25" fmla="*/ 0 h 4525887"/>
              <a:gd name="connsiteX0" fmla="*/ 111776 w 2367373"/>
              <a:gd name="connsiteY0" fmla="*/ 4513943 h 4525887"/>
              <a:gd name="connsiteX1" fmla="*/ 1751890 w 2367373"/>
              <a:gd name="connsiteY1" fmla="*/ 4368800 h 4525887"/>
              <a:gd name="connsiteX2" fmla="*/ 2013147 w 2367373"/>
              <a:gd name="connsiteY2" fmla="*/ 3410857 h 4525887"/>
              <a:gd name="connsiteX3" fmla="*/ 1287433 w 2367373"/>
              <a:gd name="connsiteY3" fmla="*/ 2989943 h 4525887"/>
              <a:gd name="connsiteX4" fmla="*/ 344004 w 2367373"/>
              <a:gd name="connsiteY4" fmla="*/ 3294743 h 4525887"/>
              <a:gd name="connsiteX5" fmla="*/ 706861 w 2367373"/>
              <a:gd name="connsiteY5" fmla="*/ 3744686 h 4525887"/>
              <a:gd name="connsiteX6" fmla="*/ 2013147 w 2367373"/>
              <a:gd name="connsiteY6" fmla="*/ 3556000 h 4525887"/>
              <a:gd name="connsiteX7" fmla="*/ 2361490 w 2367373"/>
              <a:gd name="connsiteY7" fmla="*/ 2960915 h 4525887"/>
              <a:gd name="connsiteX8" fmla="*/ 2143776 w 2367373"/>
              <a:gd name="connsiteY8" fmla="*/ 2496457 h 4525887"/>
              <a:gd name="connsiteX9" fmla="*/ 1113261 w 2367373"/>
              <a:gd name="connsiteY9" fmla="*/ 2017486 h 4525887"/>
              <a:gd name="connsiteX10" fmla="*/ 198861 w 2367373"/>
              <a:gd name="connsiteY10" fmla="*/ 2293257 h 4525887"/>
              <a:gd name="connsiteX11" fmla="*/ 1214861 w 2367373"/>
              <a:gd name="connsiteY11" fmla="*/ 2728686 h 4525887"/>
              <a:gd name="connsiteX12" fmla="*/ 2056690 w 2367373"/>
              <a:gd name="connsiteY12" fmla="*/ 2206172 h 4525887"/>
              <a:gd name="connsiteX13" fmla="*/ 2245376 w 2367373"/>
              <a:gd name="connsiteY13" fmla="*/ 1436914 h 4525887"/>
              <a:gd name="connsiteX14" fmla="*/ 1055204 w 2367373"/>
              <a:gd name="connsiteY14" fmla="*/ 1132114 h 4525887"/>
              <a:gd name="connsiteX15" fmla="*/ 126290 w 2367373"/>
              <a:gd name="connsiteY15" fmla="*/ 1320800 h 4525887"/>
              <a:gd name="connsiteX16" fmla="*/ 126290 w 2367373"/>
              <a:gd name="connsiteY16" fmla="*/ 1611086 h 4525887"/>
              <a:gd name="connsiteX17" fmla="*/ 1214861 w 2367373"/>
              <a:gd name="connsiteY17" fmla="*/ 1843314 h 4525887"/>
              <a:gd name="connsiteX18" fmla="*/ 2216347 w 2367373"/>
              <a:gd name="connsiteY18" fmla="*/ 1306286 h 4525887"/>
              <a:gd name="connsiteX19" fmla="*/ 2346976 w 2367373"/>
              <a:gd name="connsiteY19" fmla="*/ 827314 h 4525887"/>
              <a:gd name="connsiteX20" fmla="*/ 2114747 w 2367373"/>
              <a:gd name="connsiteY20" fmla="*/ 362857 h 4525887"/>
              <a:gd name="connsiteX21" fmla="*/ 677833 w 2367373"/>
              <a:gd name="connsiteY21" fmla="*/ 348343 h 4525887"/>
              <a:gd name="connsiteX22" fmla="*/ 677833 w 2367373"/>
              <a:gd name="connsiteY22" fmla="*/ 928914 h 4525887"/>
              <a:gd name="connsiteX23" fmla="*/ 1969604 w 2367373"/>
              <a:gd name="connsiteY23" fmla="*/ 841829 h 4525887"/>
              <a:gd name="connsiteX24" fmla="*/ 1824461 w 2367373"/>
              <a:gd name="connsiteY24" fmla="*/ 188686 h 4525887"/>
              <a:gd name="connsiteX25" fmla="*/ 256919 w 2367373"/>
              <a:gd name="connsiteY25" fmla="*/ 0 h 4525887"/>
              <a:gd name="connsiteX0" fmla="*/ 7893 w 2263490"/>
              <a:gd name="connsiteY0" fmla="*/ 4513943 h 4525887"/>
              <a:gd name="connsiteX1" fmla="*/ 1648007 w 2263490"/>
              <a:gd name="connsiteY1" fmla="*/ 4368800 h 4525887"/>
              <a:gd name="connsiteX2" fmla="*/ 1909264 w 2263490"/>
              <a:gd name="connsiteY2" fmla="*/ 3410857 h 4525887"/>
              <a:gd name="connsiteX3" fmla="*/ 1183550 w 2263490"/>
              <a:gd name="connsiteY3" fmla="*/ 2989943 h 4525887"/>
              <a:gd name="connsiteX4" fmla="*/ 240121 w 2263490"/>
              <a:gd name="connsiteY4" fmla="*/ 3294743 h 4525887"/>
              <a:gd name="connsiteX5" fmla="*/ 602978 w 2263490"/>
              <a:gd name="connsiteY5" fmla="*/ 3744686 h 4525887"/>
              <a:gd name="connsiteX6" fmla="*/ 1909264 w 2263490"/>
              <a:gd name="connsiteY6" fmla="*/ 3556000 h 4525887"/>
              <a:gd name="connsiteX7" fmla="*/ 2257607 w 2263490"/>
              <a:gd name="connsiteY7" fmla="*/ 2960915 h 4525887"/>
              <a:gd name="connsiteX8" fmla="*/ 2039893 w 2263490"/>
              <a:gd name="connsiteY8" fmla="*/ 2496457 h 4525887"/>
              <a:gd name="connsiteX9" fmla="*/ 1009378 w 2263490"/>
              <a:gd name="connsiteY9" fmla="*/ 2017486 h 4525887"/>
              <a:gd name="connsiteX10" fmla="*/ 94978 w 2263490"/>
              <a:gd name="connsiteY10" fmla="*/ 2293257 h 4525887"/>
              <a:gd name="connsiteX11" fmla="*/ 1110978 w 2263490"/>
              <a:gd name="connsiteY11" fmla="*/ 2728686 h 4525887"/>
              <a:gd name="connsiteX12" fmla="*/ 1952807 w 2263490"/>
              <a:gd name="connsiteY12" fmla="*/ 2206172 h 4525887"/>
              <a:gd name="connsiteX13" fmla="*/ 2141493 w 2263490"/>
              <a:gd name="connsiteY13" fmla="*/ 1436914 h 4525887"/>
              <a:gd name="connsiteX14" fmla="*/ 951321 w 2263490"/>
              <a:gd name="connsiteY14" fmla="*/ 1132114 h 4525887"/>
              <a:gd name="connsiteX15" fmla="*/ 22407 w 2263490"/>
              <a:gd name="connsiteY15" fmla="*/ 1320800 h 4525887"/>
              <a:gd name="connsiteX16" fmla="*/ 356235 w 2263490"/>
              <a:gd name="connsiteY16" fmla="*/ 1683657 h 4525887"/>
              <a:gd name="connsiteX17" fmla="*/ 1110978 w 2263490"/>
              <a:gd name="connsiteY17" fmla="*/ 1843314 h 4525887"/>
              <a:gd name="connsiteX18" fmla="*/ 2112464 w 2263490"/>
              <a:gd name="connsiteY18" fmla="*/ 1306286 h 4525887"/>
              <a:gd name="connsiteX19" fmla="*/ 2243093 w 2263490"/>
              <a:gd name="connsiteY19" fmla="*/ 827314 h 4525887"/>
              <a:gd name="connsiteX20" fmla="*/ 2010864 w 2263490"/>
              <a:gd name="connsiteY20" fmla="*/ 362857 h 4525887"/>
              <a:gd name="connsiteX21" fmla="*/ 573950 w 2263490"/>
              <a:gd name="connsiteY21" fmla="*/ 348343 h 4525887"/>
              <a:gd name="connsiteX22" fmla="*/ 573950 w 2263490"/>
              <a:gd name="connsiteY22" fmla="*/ 928914 h 4525887"/>
              <a:gd name="connsiteX23" fmla="*/ 1865721 w 2263490"/>
              <a:gd name="connsiteY23" fmla="*/ 841829 h 4525887"/>
              <a:gd name="connsiteX24" fmla="*/ 1720578 w 2263490"/>
              <a:gd name="connsiteY24" fmla="*/ 188686 h 4525887"/>
              <a:gd name="connsiteX25" fmla="*/ 153036 w 2263490"/>
              <a:gd name="connsiteY25" fmla="*/ 0 h 4525887"/>
              <a:gd name="connsiteX0" fmla="*/ 0 w 2255597"/>
              <a:gd name="connsiteY0" fmla="*/ 4513943 h 4525887"/>
              <a:gd name="connsiteX1" fmla="*/ 1640114 w 2255597"/>
              <a:gd name="connsiteY1" fmla="*/ 4368800 h 4525887"/>
              <a:gd name="connsiteX2" fmla="*/ 1901371 w 2255597"/>
              <a:gd name="connsiteY2" fmla="*/ 3410857 h 4525887"/>
              <a:gd name="connsiteX3" fmla="*/ 1175657 w 2255597"/>
              <a:gd name="connsiteY3" fmla="*/ 2989943 h 4525887"/>
              <a:gd name="connsiteX4" fmla="*/ 232228 w 2255597"/>
              <a:gd name="connsiteY4" fmla="*/ 3294743 h 4525887"/>
              <a:gd name="connsiteX5" fmla="*/ 595085 w 2255597"/>
              <a:gd name="connsiteY5" fmla="*/ 3744686 h 4525887"/>
              <a:gd name="connsiteX6" fmla="*/ 1901371 w 2255597"/>
              <a:gd name="connsiteY6" fmla="*/ 3556000 h 4525887"/>
              <a:gd name="connsiteX7" fmla="*/ 2249714 w 2255597"/>
              <a:gd name="connsiteY7" fmla="*/ 2960915 h 4525887"/>
              <a:gd name="connsiteX8" fmla="*/ 2032000 w 2255597"/>
              <a:gd name="connsiteY8" fmla="*/ 2496457 h 4525887"/>
              <a:gd name="connsiteX9" fmla="*/ 1001485 w 2255597"/>
              <a:gd name="connsiteY9" fmla="*/ 2017486 h 4525887"/>
              <a:gd name="connsiteX10" fmla="*/ 87085 w 2255597"/>
              <a:gd name="connsiteY10" fmla="*/ 2293257 h 4525887"/>
              <a:gd name="connsiteX11" fmla="*/ 1103085 w 2255597"/>
              <a:gd name="connsiteY11" fmla="*/ 2728686 h 4525887"/>
              <a:gd name="connsiteX12" fmla="*/ 1944914 w 2255597"/>
              <a:gd name="connsiteY12" fmla="*/ 2206172 h 4525887"/>
              <a:gd name="connsiteX13" fmla="*/ 2133600 w 2255597"/>
              <a:gd name="connsiteY13" fmla="*/ 1436914 h 4525887"/>
              <a:gd name="connsiteX14" fmla="*/ 943428 w 2255597"/>
              <a:gd name="connsiteY14" fmla="*/ 1132114 h 4525887"/>
              <a:gd name="connsiteX15" fmla="*/ 275771 w 2255597"/>
              <a:gd name="connsiteY15" fmla="*/ 1407886 h 4525887"/>
              <a:gd name="connsiteX16" fmla="*/ 348342 w 2255597"/>
              <a:gd name="connsiteY16" fmla="*/ 1683657 h 4525887"/>
              <a:gd name="connsiteX17" fmla="*/ 1103085 w 2255597"/>
              <a:gd name="connsiteY17" fmla="*/ 1843314 h 4525887"/>
              <a:gd name="connsiteX18" fmla="*/ 2104571 w 2255597"/>
              <a:gd name="connsiteY18" fmla="*/ 1306286 h 4525887"/>
              <a:gd name="connsiteX19" fmla="*/ 2235200 w 2255597"/>
              <a:gd name="connsiteY19" fmla="*/ 827314 h 4525887"/>
              <a:gd name="connsiteX20" fmla="*/ 2002971 w 2255597"/>
              <a:gd name="connsiteY20" fmla="*/ 362857 h 4525887"/>
              <a:gd name="connsiteX21" fmla="*/ 566057 w 2255597"/>
              <a:gd name="connsiteY21" fmla="*/ 348343 h 4525887"/>
              <a:gd name="connsiteX22" fmla="*/ 566057 w 2255597"/>
              <a:gd name="connsiteY22" fmla="*/ 928914 h 4525887"/>
              <a:gd name="connsiteX23" fmla="*/ 1857828 w 2255597"/>
              <a:gd name="connsiteY23" fmla="*/ 841829 h 4525887"/>
              <a:gd name="connsiteX24" fmla="*/ 1712685 w 2255597"/>
              <a:gd name="connsiteY24" fmla="*/ 188686 h 4525887"/>
              <a:gd name="connsiteX25" fmla="*/ 145143 w 2255597"/>
              <a:gd name="connsiteY25" fmla="*/ 0 h 4525887"/>
              <a:gd name="connsiteX0" fmla="*/ 0 w 2255597"/>
              <a:gd name="connsiteY0" fmla="*/ 4513943 h 4514835"/>
              <a:gd name="connsiteX1" fmla="*/ 1814285 w 2255597"/>
              <a:gd name="connsiteY1" fmla="*/ 4049486 h 4514835"/>
              <a:gd name="connsiteX2" fmla="*/ 1901371 w 2255597"/>
              <a:gd name="connsiteY2" fmla="*/ 3410857 h 4514835"/>
              <a:gd name="connsiteX3" fmla="*/ 1175657 w 2255597"/>
              <a:gd name="connsiteY3" fmla="*/ 2989943 h 4514835"/>
              <a:gd name="connsiteX4" fmla="*/ 232228 w 2255597"/>
              <a:gd name="connsiteY4" fmla="*/ 3294743 h 4514835"/>
              <a:gd name="connsiteX5" fmla="*/ 595085 w 2255597"/>
              <a:gd name="connsiteY5" fmla="*/ 3744686 h 4514835"/>
              <a:gd name="connsiteX6" fmla="*/ 1901371 w 2255597"/>
              <a:gd name="connsiteY6" fmla="*/ 3556000 h 4514835"/>
              <a:gd name="connsiteX7" fmla="*/ 2249714 w 2255597"/>
              <a:gd name="connsiteY7" fmla="*/ 2960915 h 4514835"/>
              <a:gd name="connsiteX8" fmla="*/ 2032000 w 2255597"/>
              <a:gd name="connsiteY8" fmla="*/ 2496457 h 4514835"/>
              <a:gd name="connsiteX9" fmla="*/ 1001485 w 2255597"/>
              <a:gd name="connsiteY9" fmla="*/ 2017486 h 4514835"/>
              <a:gd name="connsiteX10" fmla="*/ 87085 w 2255597"/>
              <a:gd name="connsiteY10" fmla="*/ 2293257 h 4514835"/>
              <a:gd name="connsiteX11" fmla="*/ 1103085 w 2255597"/>
              <a:gd name="connsiteY11" fmla="*/ 2728686 h 4514835"/>
              <a:gd name="connsiteX12" fmla="*/ 1944914 w 2255597"/>
              <a:gd name="connsiteY12" fmla="*/ 2206172 h 4514835"/>
              <a:gd name="connsiteX13" fmla="*/ 2133600 w 2255597"/>
              <a:gd name="connsiteY13" fmla="*/ 1436914 h 4514835"/>
              <a:gd name="connsiteX14" fmla="*/ 943428 w 2255597"/>
              <a:gd name="connsiteY14" fmla="*/ 1132114 h 4514835"/>
              <a:gd name="connsiteX15" fmla="*/ 275771 w 2255597"/>
              <a:gd name="connsiteY15" fmla="*/ 1407886 h 4514835"/>
              <a:gd name="connsiteX16" fmla="*/ 348342 w 2255597"/>
              <a:gd name="connsiteY16" fmla="*/ 1683657 h 4514835"/>
              <a:gd name="connsiteX17" fmla="*/ 1103085 w 2255597"/>
              <a:gd name="connsiteY17" fmla="*/ 1843314 h 4514835"/>
              <a:gd name="connsiteX18" fmla="*/ 2104571 w 2255597"/>
              <a:gd name="connsiteY18" fmla="*/ 1306286 h 4514835"/>
              <a:gd name="connsiteX19" fmla="*/ 2235200 w 2255597"/>
              <a:gd name="connsiteY19" fmla="*/ 827314 h 4514835"/>
              <a:gd name="connsiteX20" fmla="*/ 2002971 w 2255597"/>
              <a:gd name="connsiteY20" fmla="*/ 362857 h 4514835"/>
              <a:gd name="connsiteX21" fmla="*/ 566057 w 2255597"/>
              <a:gd name="connsiteY21" fmla="*/ 348343 h 4514835"/>
              <a:gd name="connsiteX22" fmla="*/ 566057 w 2255597"/>
              <a:gd name="connsiteY22" fmla="*/ 928914 h 4514835"/>
              <a:gd name="connsiteX23" fmla="*/ 1857828 w 2255597"/>
              <a:gd name="connsiteY23" fmla="*/ 841829 h 4514835"/>
              <a:gd name="connsiteX24" fmla="*/ 1712685 w 2255597"/>
              <a:gd name="connsiteY24" fmla="*/ 188686 h 4514835"/>
              <a:gd name="connsiteX25" fmla="*/ 145143 w 2255597"/>
              <a:gd name="connsiteY25" fmla="*/ 0 h 4514835"/>
              <a:gd name="connsiteX0" fmla="*/ 218062 w 2168859"/>
              <a:gd name="connsiteY0" fmla="*/ 4078514 h 4113757"/>
              <a:gd name="connsiteX1" fmla="*/ 1727547 w 2168859"/>
              <a:gd name="connsiteY1" fmla="*/ 4049486 h 4113757"/>
              <a:gd name="connsiteX2" fmla="*/ 1814633 w 2168859"/>
              <a:gd name="connsiteY2" fmla="*/ 3410857 h 4113757"/>
              <a:gd name="connsiteX3" fmla="*/ 1088919 w 2168859"/>
              <a:gd name="connsiteY3" fmla="*/ 2989943 h 4113757"/>
              <a:gd name="connsiteX4" fmla="*/ 145490 w 2168859"/>
              <a:gd name="connsiteY4" fmla="*/ 3294743 h 4113757"/>
              <a:gd name="connsiteX5" fmla="*/ 508347 w 2168859"/>
              <a:gd name="connsiteY5" fmla="*/ 3744686 h 4113757"/>
              <a:gd name="connsiteX6" fmla="*/ 1814633 w 2168859"/>
              <a:gd name="connsiteY6" fmla="*/ 3556000 h 4113757"/>
              <a:gd name="connsiteX7" fmla="*/ 2162976 w 2168859"/>
              <a:gd name="connsiteY7" fmla="*/ 2960915 h 4113757"/>
              <a:gd name="connsiteX8" fmla="*/ 1945262 w 2168859"/>
              <a:gd name="connsiteY8" fmla="*/ 2496457 h 4113757"/>
              <a:gd name="connsiteX9" fmla="*/ 914747 w 2168859"/>
              <a:gd name="connsiteY9" fmla="*/ 2017486 h 4113757"/>
              <a:gd name="connsiteX10" fmla="*/ 347 w 2168859"/>
              <a:gd name="connsiteY10" fmla="*/ 2293257 h 4113757"/>
              <a:gd name="connsiteX11" fmla="*/ 1016347 w 2168859"/>
              <a:gd name="connsiteY11" fmla="*/ 2728686 h 4113757"/>
              <a:gd name="connsiteX12" fmla="*/ 1858176 w 2168859"/>
              <a:gd name="connsiteY12" fmla="*/ 2206172 h 4113757"/>
              <a:gd name="connsiteX13" fmla="*/ 2046862 w 2168859"/>
              <a:gd name="connsiteY13" fmla="*/ 1436914 h 4113757"/>
              <a:gd name="connsiteX14" fmla="*/ 856690 w 2168859"/>
              <a:gd name="connsiteY14" fmla="*/ 1132114 h 4113757"/>
              <a:gd name="connsiteX15" fmla="*/ 189033 w 2168859"/>
              <a:gd name="connsiteY15" fmla="*/ 1407886 h 4113757"/>
              <a:gd name="connsiteX16" fmla="*/ 261604 w 2168859"/>
              <a:gd name="connsiteY16" fmla="*/ 1683657 h 4113757"/>
              <a:gd name="connsiteX17" fmla="*/ 1016347 w 2168859"/>
              <a:gd name="connsiteY17" fmla="*/ 1843314 h 4113757"/>
              <a:gd name="connsiteX18" fmla="*/ 2017833 w 2168859"/>
              <a:gd name="connsiteY18" fmla="*/ 1306286 h 4113757"/>
              <a:gd name="connsiteX19" fmla="*/ 2148462 w 2168859"/>
              <a:gd name="connsiteY19" fmla="*/ 827314 h 4113757"/>
              <a:gd name="connsiteX20" fmla="*/ 1916233 w 2168859"/>
              <a:gd name="connsiteY20" fmla="*/ 362857 h 4113757"/>
              <a:gd name="connsiteX21" fmla="*/ 479319 w 2168859"/>
              <a:gd name="connsiteY21" fmla="*/ 348343 h 4113757"/>
              <a:gd name="connsiteX22" fmla="*/ 479319 w 2168859"/>
              <a:gd name="connsiteY22" fmla="*/ 928914 h 4113757"/>
              <a:gd name="connsiteX23" fmla="*/ 1771090 w 2168859"/>
              <a:gd name="connsiteY23" fmla="*/ 841829 h 4113757"/>
              <a:gd name="connsiteX24" fmla="*/ 1625947 w 2168859"/>
              <a:gd name="connsiteY24" fmla="*/ 188686 h 4113757"/>
              <a:gd name="connsiteX25" fmla="*/ 58405 w 2168859"/>
              <a:gd name="connsiteY25" fmla="*/ 0 h 4113757"/>
              <a:gd name="connsiteX0" fmla="*/ 218062 w 2168859"/>
              <a:gd name="connsiteY0" fmla="*/ 4143409 h 4178652"/>
              <a:gd name="connsiteX1" fmla="*/ 1727547 w 2168859"/>
              <a:gd name="connsiteY1" fmla="*/ 4114381 h 4178652"/>
              <a:gd name="connsiteX2" fmla="*/ 1814633 w 2168859"/>
              <a:gd name="connsiteY2" fmla="*/ 3475752 h 4178652"/>
              <a:gd name="connsiteX3" fmla="*/ 1088919 w 2168859"/>
              <a:gd name="connsiteY3" fmla="*/ 3054838 h 4178652"/>
              <a:gd name="connsiteX4" fmla="*/ 145490 w 2168859"/>
              <a:gd name="connsiteY4" fmla="*/ 3359638 h 4178652"/>
              <a:gd name="connsiteX5" fmla="*/ 508347 w 2168859"/>
              <a:gd name="connsiteY5" fmla="*/ 3809581 h 4178652"/>
              <a:gd name="connsiteX6" fmla="*/ 1814633 w 2168859"/>
              <a:gd name="connsiteY6" fmla="*/ 3620895 h 4178652"/>
              <a:gd name="connsiteX7" fmla="*/ 2162976 w 2168859"/>
              <a:gd name="connsiteY7" fmla="*/ 3025810 h 4178652"/>
              <a:gd name="connsiteX8" fmla="*/ 1945262 w 2168859"/>
              <a:gd name="connsiteY8" fmla="*/ 2561352 h 4178652"/>
              <a:gd name="connsiteX9" fmla="*/ 914747 w 2168859"/>
              <a:gd name="connsiteY9" fmla="*/ 2082381 h 4178652"/>
              <a:gd name="connsiteX10" fmla="*/ 347 w 2168859"/>
              <a:gd name="connsiteY10" fmla="*/ 2358152 h 4178652"/>
              <a:gd name="connsiteX11" fmla="*/ 1016347 w 2168859"/>
              <a:gd name="connsiteY11" fmla="*/ 2793581 h 4178652"/>
              <a:gd name="connsiteX12" fmla="*/ 1858176 w 2168859"/>
              <a:gd name="connsiteY12" fmla="*/ 2271067 h 4178652"/>
              <a:gd name="connsiteX13" fmla="*/ 2046862 w 2168859"/>
              <a:gd name="connsiteY13" fmla="*/ 1501809 h 4178652"/>
              <a:gd name="connsiteX14" fmla="*/ 856690 w 2168859"/>
              <a:gd name="connsiteY14" fmla="*/ 1197009 h 4178652"/>
              <a:gd name="connsiteX15" fmla="*/ 189033 w 2168859"/>
              <a:gd name="connsiteY15" fmla="*/ 1472781 h 4178652"/>
              <a:gd name="connsiteX16" fmla="*/ 261604 w 2168859"/>
              <a:gd name="connsiteY16" fmla="*/ 1748552 h 4178652"/>
              <a:gd name="connsiteX17" fmla="*/ 1016347 w 2168859"/>
              <a:gd name="connsiteY17" fmla="*/ 1908209 h 4178652"/>
              <a:gd name="connsiteX18" fmla="*/ 2017833 w 2168859"/>
              <a:gd name="connsiteY18" fmla="*/ 1371181 h 4178652"/>
              <a:gd name="connsiteX19" fmla="*/ 2148462 w 2168859"/>
              <a:gd name="connsiteY19" fmla="*/ 892209 h 4178652"/>
              <a:gd name="connsiteX20" fmla="*/ 1916233 w 2168859"/>
              <a:gd name="connsiteY20" fmla="*/ 427752 h 4178652"/>
              <a:gd name="connsiteX21" fmla="*/ 479319 w 2168859"/>
              <a:gd name="connsiteY21" fmla="*/ 413238 h 4178652"/>
              <a:gd name="connsiteX22" fmla="*/ 479319 w 2168859"/>
              <a:gd name="connsiteY22" fmla="*/ 993809 h 4178652"/>
              <a:gd name="connsiteX23" fmla="*/ 1771090 w 2168859"/>
              <a:gd name="connsiteY23" fmla="*/ 906724 h 4178652"/>
              <a:gd name="connsiteX24" fmla="*/ 1625947 w 2168859"/>
              <a:gd name="connsiteY24" fmla="*/ 253581 h 4178652"/>
              <a:gd name="connsiteX25" fmla="*/ 1277605 w 2168859"/>
              <a:gd name="connsiteY25" fmla="*/ 6838 h 4178652"/>
              <a:gd name="connsiteX26" fmla="*/ 58405 w 2168859"/>
              <a:gd name="connsiteY26" fmla="*/ 64895 h 4178652"/>
              <a:gd name="connsiteX0" fmla="*/ 218062 w 2168859"/>
              <a:gd name="connsiteY0" fmla="*/ 4078514 h 4113757"/>
              <a:gd name="connsiteX1" fmla="*/ 1727547 w 2168859"/>
              <a:gd name="connsiteY1" fmla="*/ 4049486 h 4113757"/>
              <a:gd name="connsiteX2" fmla="*/ 1814633 w 2168859"/>
              <a:gd name="connsiteY2" fmla="*/ 3410857 h 4113757"/>
              <a:gd name="connsiteX3" fmla="*/ 1088919 w 2168859"/>
              <a:gd name="connsiteY3" fmla="*/ 2989943 h 4113757"/>
              <a:gd name="connsiteX4" fmla="*/ 145490 w 2168859"/>
              <a:gd name="connsiteY4" fmla="*/ 3294743 h 4113757"/>
              <a:gd name="connsiteX5" fmla="*/ 508347 w 2168859"/>
              <a:gd name="connsiteY5" fmla="*/ 3744686 h 4113757"/>
              <a:gd name="connsiteX6" fmla="*/ 1814633 w 2168859"/>
              <a:gd name="connsiteY6" fmla="*/ 3556000 h 4113757"/>
              <a:gd name="connsiteX7" fmla="*/ 2162976 w 2168859"/>
              <a:gd name="connsiteY7" fmla="*/ 2960915 h 4113757"/>
              <a:gd name="connsiteX8" fmla="*/ 1945262 w 2168859"/>
              <a:gd name="connsiteY8" fmla="*/ 2496457 h 4113757"/>
              <a:gd name="connsiteX9" fmla="*/ 914747 w 2168859"/>
              <a:gd name="connsiteY9" fmla="*/ 2017486 h 4113757"/>
              <a:gd name="connsiteX10" fmla="*/ 347 w 2168859"/>
              <a:gd name="connsiteY10" fmla="*/ 2293257 h 4113757"/>
              <a:gd name="connsiteX11" fmla="*/ 1016347 w 2168859"/>
              <a:gd name="connsiteY11" fmla="*/ 2728686 h 4113757"/>
              <a:gd name="connsiteX12" fmla="*/ 1858176 w 2168859"/>
              <a:gd name="connsiteY12" fmla="*/ 2206172 h 4113757"/>
              <a:gd name="connsiteX13" fmla="*/ 2046862 w 2168859"/>
              <a:gd name="connsiteY13" fmla="*/ 1436914 h 4113757"/>
              <a:gd name="connsiteX14" fmla="*/ 856690 w 2168859"/>
              <a:gd name="connsiteY14" fmla="*/ 1132114 h 4113757"/>
              <a:gd name="connsiteX15" fmla="*/ 189033 w 2168859"/>
              <a:gd name="connsiteY15" fmla="*/ 1407886 h 4113757"/>
              <a:gd name="connsiteX16" fmla="*/ 261604 w 2168859"/>
              <a:gd name="connsiteY16" fmla="*/ 1683657 h 4113757"/>
              <a:gd name="connsiteX17" fmla="*/ 1016347 w 2168859"/>
              <a:gd name="connsiteY17" fmla="*/ 1843314 h 4113757"/>
              <a:gd name="connsiteX18" fmla="*/ 2017833 w 2168859"/>
              <a:gd name="connsiteY18" fmla="*/ 1306286 h 4113757"/>
              <a:gd name="connsiteX19" fmla="*/ 2148462 w 2168859"/>
              <a:gd name="connsiteY19" fmla="*/ 827314 h 4113757"/>
              <a:gd name="connsiteX20" fmla="*/ 1916233 w 2168859"/>
              <a:gd name="connsiteY20" fmla="*/ 362857 h 4113757"/>
              <a:gd name="connsiteX21" fmla="*/ 479319 w 2168859"/>
              <a:gd name="connsiteY21" fmla="*/ 348343 h 4113757"/>
              <a:gd name="connsiteX22" fmla="*/ 479319 w 2168859"/>
              <a:gd name="connsiteY22" fmla="*/ 928914 h 4113757"/>
              <a:gd name="connsiteX23" fmla="*/ 1771090 w 2168859"/>
              <a:gd name="connsiteY23" fmla="*/ 841829 h 4113757"/>
              <a:gd name="connsiteX24" fmla="*/ 1625947 w 2168859"/>
              <a:gd name="connsiteY24" fmla="*/ 188686 h 4113757"/>
              <a:gd name="connsiteX25" fmla="*/ 58405 w 2168859"/>
              <a:gd name="connsiteY25" fmla="*/ 0 h 4113757"/>
              <a:gd name="connsiteX0" fmla="*/ 218062 w 2168859"/>
              <a:gd name="connsiteY0" fmla="*/ 3889828 h 3925071"/>
              <a:gd name="connsiteX1" fmla="*/ 1727547 w 2168859"/>
              <a:gd name="connsiteY1" fmla="*/ 3860800 h 3925071"/>
              <a:gd name="connsiteX2" fmla="*/ 1814633 w 2168859"/>
              <a:gd name="connsiteY2" fmla="*/ 3222171 h 3925071"/>
              <a:gd name="connsiteX3" fmla="*/ 1088919 w 2168859"/>
              <a:gd name="connsiteY3" fmla="*/ 2801257 h 3925071"/>
              <a:gd name="connsiteX4" fmla="*/ 145490 w 2168859"/>
              <a:gd name="connsiteY4" fmla="*/ 3106057 h 3925071"/>
              <a:gd name="connsiteX5" fmla="*/ 508347 w 2168859"/>
              <a:gd name="connsiteY5" fmla="*/ 3556000 h 3925071"/>
              <a:gd name="connsiteX6" fmla="*/ 1814633 w 2168859"/>
              <a:gd name="connsiteY6" fmla="*/ 3367314 h 3925071"/>
              <a:gd name="connsiteX7" fmla="*/ 2162976 w 2168859"/>
              <a:gd name="connsiteY7" fmla="*/ 2772229 h 3925071"/>
              <a:gd name="connsiteX8" fmla="*/ 1945262 w 2168859"/>
              <a:gd name="connsiteY8" fmla="*/ 2307771 h 3925071"/>
              <a:gd name="connsiteX9" fmla="*/ 914747 w 2168859"/>
              <a:gd name="connsiteY9" fmla="*/ 1828800 h 3925071"/>
              <a:gd name="connsiteX10" fmla="*/ 347 w 2168859"/>
              <a:gd name="connsiteY10" fmla="*/ 2104571 h 3925071"/>
              <a:gd name="connsiteX11" fmla="*/ 1016347 w 2168859"/>
              <a:gd name="connsiteY11" fmla="*/ 2540000 h 3925071"/>
              <a:gd name="connsiteX12" fmla="*/ 1858176 w 2168859"/>
              <a:gd name="connsiteY12" fmla="*/ 2017486 h 3925071"/>
              <a:gd name="connsiteX13" fmla="*/ 2046862 w 2168859"/>
              <a:gd name="connsiteY13" fmla="*/ 1248228 h 3925071"/>
              <a:gd name="connsiteX14" fmla="*/ 856690 w 2168859"/>
              <a:gd name="connsiteY14" fmla="*/ 943428 h 3925071"/>
              <a:gd name="connsiteX15" fmla="*/ 189033 w 2168859"/>
              <a:gd name="connsiteY15" fmla="*/ 1219200 h 3925071"/>
              <a:gd name="connsiteX16" fmla="*/ 261604 w 2168859"/>
              <a:gd name="connsiteY16" fmla="*/ 1494971 h 3925071"/>
              <a:gd name="connsiteX17" fmla="*/ 1016347 w 2168859"/>
              <a:gd name="connsiteY17" fmla="*/ 1654628 h 3925071"/>
              <a:gd name="connsiteX18" fmla="*/ 2017833 w 2168859"/>
              <a:gd name="connsiteY18" fmla="*/ 1117600 h 3925071"/>
              <a:gd name="connsiteX19" fmla="*/ 2148462 w 2168859"/>
              <a:gd name="connsiteY19" fmla="*/ 638628 h 3925071"/>
              <a:gd name="connsiteX20" fmla="*/ 1916233 w 2168859"/>
              <a:gd name="connsiteY20" fmla="*/ 174171 h 3925071"/>
              <a:gd name="connsiteX21" fmla="*/ 479319 w 2168859"/>
              <a:gd name="connsiteY21" fmla="*/ 159657 h 3925071"/>
              <a:gd name="connsiteX22" fmla="*/ 479319 w 2168859"/>
              <a:gd name="connsiteY22" fmla="*/ 740228 h 3925071"/>
              <a:gd name="connsiteX23" fmla="*/ 1771090 w 2168859"/>
              <a:gd name="connsiteY23" fmla="*/ 653143 h 3925071"/>
              <a:gd name="connsiteX24" fmla="*/ 1625947 w 2168859"/>
              <a:gd name="connsiteY24" fmla="*/ 0 h 3925071"/>
              <a:gd name="connsiteX0" fmla="*/ 218062 w 2168859"/>
              <a:gd name="connsiteY0" fmla="*/ 3947886 h 3983129"/>
              <a:gd name="connsiteX1" fmla="*/ 1727547 w 2168859"/>
              <a:gd name="connsiteY1" fmla="*/ 3918858 h 3983129"/>
              <a:gd name="connsiteX2" fmla="*/ 1814633 w 2168859"/>
              <a:gd name="connsiteY2" fmla="*/ 3280229 h 3983129"/>
              <a:gd name="connsiteX3" fmla="*/ 1088919 w 2168859"/>
              <a:gd name="connsiteY3" fmla="*/ 2859315 h 3983129"/>
              <a:gd name="connsiteX4" fmla="*/ 145490 w 2168859"/>
              <a:gd name="connsiteY4" fmla="*/ 3164115 h 3983129"/>
              <a:gd name="connsiteX5" fmla="*/ 508347 w 2168859"/>
              <a:gd name="connsiteY5" fmla="*/ 3614058 h 3983129"/>
              <a:gd name="connsiteX6" fmla="*/ 1814633 w 2168859"/>
              <a:gd name="connsiteY6" fmla="*/ 3425372 h 3983129"/>
              <a:gd name="connsiteX7" fmla="*/ 2162976 w 2168859"/>
              <a:gd name="connsiteY7" fmla="*/ 2830287 h 3983129"/>
              <a:gd name="connsiteX8" fmla="*/ 1945262 w 2168859"/>
              <a:gd name="connsiteY8" fmla="*/ 2365829 h 3983129"/>
              <a:gd name="connsiteX9" fmla="*/ 914747 w 2168859"/>
              <a:gd name="connsiteY9" fmla="*/ 1886858 h 3983129"/>
              <a:gd name="connsiteX10" fmla="*/ 347 w 2168859"/>
              <a:gd name="connsiteY10" fmla="*/ 2162629 h 3983129"/>
              <a:gd name="connsiteX11" fmla="*/ 1016347 w 2168859"/>
              <a:gd name="connsiteY11" fmla="*/ 2598058 h 3983129"/>
              <a:gd name="connsiteX12" fmla="*/ 1858176 w 2168859"/>
              <a:gd name="connsiteY12" fmla="*/ 2075544 h 3983129"/>
              <a:gd name="connsiteX13" fmla="*/ 2046862 w 2168859"/>
              <a:gd name="connsiteY13" fmla="*/ 1306286 h 3983129"/>
              <a:gd name="connsiteX14" fmla="*/ 856690 w 2168859"/>
              <a:gd name="connsiteY14" fmla="*/ 1001486 h 3983129"/>
              <a:gd name="connsiteX15" fmla="*/ 189033 w 2168859"/>
              <a:gd name="connsiteY15" fmla="*/ 1277258 h 3983129"/>
              <a:gd name="connsiteX16" fmla="*/ 261604 w 2168859"/>
              <a:gd name="connsiteY16" fmla="*/ 1553029 h 3983129"/>
              <a:gd name="connsiteX17" fmla="*/ 1016347 w 2168859"/>
              <a:gd name="connsiteY17" fmla="*/ 1712686 h 3983129"/>
              <a:gd name="connsiteX18" fmla="*/ 2017833 w 2168859"/>
              <a:gd name="connsiteY18" fmla="*/ 1175658 h 3983129"/>
              <a:gd name="connsiteX19" fmla="*/ 2148462 w 2168859"/>
              <a:gd name="connsiteY19" fmla="*/ 696686 h 3983129"/>
              <a:gd name="connsiteX20" fmla="*/ 1916233 w 2168859"/>
              <a:gd name="connsiteY20" fmla="*/ 232229 h 3983129"/>
              <a:gd name="connsiteX21" fmla="*/ 479319 w 2168859"/>
              <a:gd name="connsiteY21" fmla="*/ 217715 h 3983129"/>
              <a:gd name="connsiteX22" fmla="*/ 479319 w 2168859"/>
              <a:gd name="connsiteY22" fmla="*/ 798286 h 3983129"/>
              <a:gd name="connsiteX23" fmla="*/ 1771090 w 2168859"/>
              <a:gd name="connsiteY23" fmla="*/ 711201 h 3983129"/>
              <a:gd name="connsiteX24" fmla="*/ 1698519 w 2168859"/>
              <a:gd name="connsiteY24" fmla="*/ 0 h 3983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68859" h="3983129">
                <a:moveTo>
                  <a:pt x="218062" y="3947886"/>
                </a:moveTo>
                <a:cubicBezTo>
                  <a:pt x="879671" y="3967238"/>
                  <a:pt x="1461452" y="4030134"/>
                  <a:pt x="1727547" y="3918858"/>
                </a:cubicBezTo>
                <a:cubicBezTo>
                  <a:pt x="1993642" y="3807582"/>
                  <a:pt x="1921071" y="3456819"/>
                  <a:pt x="1814633" y="3280229"/>
                </a:cubicBezTo>
                <a:cubicBezTo>
                  <a:pt x="1708195" y="3103639"/>
                  <a:pt x="1367110" y="2878667"/>
                  <a:pt x="1088919" y="2859315"/>
                </a:cubicBezTo>
                <a:cubicBezTo>
                  <a:pt x="810728" y="2839963"/>
                  <a:pt x="242252" y="3038325"/>
                  <a:pt x="145490" y="3164115"/>
                </a:cubicBezTo>
                <a:cubicBezTo>
                  <a:pt x="48728" y="3289905"/>
                  <a:pt x="230157" y="3570515"/>
                  <a:pt x="508347" y="3614058"/>
                </a:cubicBezTo>
                <a:cubicBezTo>
                  <a:pt x="786538" y="3657601"/>
                  <a:pt x="1538862" y="3556001"/>
                  <a:pt x="1814633" y="3425372"/>
                </a:cubicBezTo>
                <a:cubicBezTo>
                  <a:pt x="2090405" y="3294744"/>
                  <a:pt x="2141204" y="3006878"/>
                  <a:pt x="2162976" y="2830287"/>
                </a:cubicBezTo>
                <a:cubicBezTo>
                  <a:pt x="2184748" y="2653696"/>
                  <a:pt x="2153300" y="2523067"/>
                  <a:pt x="1945262" y="2365829"/>
                </a:cubicBezTo>
                <a:cubicBezTo>
                  <a:pt x="1737224" y="2208591"/>
                  <a:pt x="1238899" y="1920725"/>
                  <a:pt x="914747" y="1886858"/>
                </a:cubicBezTo>
                <a:cubicBezTo>
                  <a:pt x="590595" y="1852991"/>
                  <a:pt x="-16586" y="2044096"/>
                  <a:pt x="347" y="2162629"/>
                </a:cubicBezTo>
                <a:cubicBezTo>
                  <a:pt x="17280" y="2281162"/>
                  <a:pt x="706709" y="2612572"/>
                  <a:pt x="1016347" y="2598058"/>
                </a:cubicBezTo>
                <a:cubicBezTo>
                  <a:pt x="1325985" y="2583544"/>
                  <a:pt x="1686424" y="2290839"/>
                  <a:pt x="1858176" y="2075544"/>
                </a:cubicBezTo>
                <a:cubicBezTo>
                  <a:pt x="2029929" y="1860249"/>
                  <a:pt x="2213776" y="1485296"/>
                  <a:pt x="2046862" y="1306286"/>
                </a:cubicBezTo>
                <a:cubicBezTo>
                  <a:pt x="1879948" y="1127276"/>
                  <a:pt x="1166328" y="1006324"/>
                  <a:pt x="856690" y="1001486"/>
                </a:cubicBezTo>
                <a:cubicBezTo>
                  <a:pt x="547052" y="996648"/>
                  <a:pt x="288214" y="1185334"/>
                  <a:pt x="189033" y="1277258"/>
                </a:cubicBezTo>
                <a:cubicBezTo>
                  <a:pt x="89852" y="1369182"/>
                  <a:pt x="123718" y="1480458"/>
                  <a:pt x="261604" y="1553029"/>
                </a:cubicBezTo>
                <a:cubicBezTo>
                  <a:pt x="399490" y="1625600"/>
                  <a:pt x="723642" y="1775581"/>
                  <a:pt x="1016347" y="1712686"/>
                </a:cubicBezTo>
                <a:cubicBezTo>
                  <a:pt x="1309052" y="1649791"/>
                  <a:pt x="1684004" y="1354667"/>
                  <a:pt x="2017833" y="1175658"/>
                </a:cubicBezTo>
                <a:cubicBezTo>
                  <a:pt x="2206519" y="1006325"/>
                  <a:pt x="2165395" y="853924"/>
                  <a:pt x="2148462" y="696686"/>
                </a:cubicBezTo>
                <a:cubicBezTo>
                  <a:pt x="2131529" y="539448"/>
                  <a:pt x="2194423" y="312057"/>
                  <a:pt x="1916233" y="232229"/>
                </a:cubicBezTo>
                <a:cubicBezTo>
                  <a:pt x="1638043" y="152401"/>
                  <a:pt x="718805" y="123372"/>
                  <a:pt x="479319" y="217715"/>
                </a:cubicBezTo>
                <a:cubicBezTo>
                  <a:pt x="239833" y="312058"/>
                  <a:pt x="264024" y="716038"/>
                  <a:pt x="479319" y="798286"/>
                </a:cubicBezTo>
                <a:cubicBezTo>
                  <a:pt x="694614" y="880534"/>
                  <a:pt x="1567890" y="844249"/>
                  <a:pt x="1771090" y="711201"/>
                </a:cubicBezTo>
                <a:cubicBezTo>
                  <a:pt x="1974290" y="578153"/>
                  <a:pt x="1983967" y="140305"/>
                  <a:pt x="1698519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2966020" y="5361687"/>
                <a:ext cx="545096" cy="501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600" b="1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de-DE" sz="2600" b="1" i="0" smtClean="0">
                              <a:latin typeface="Cambria Math"/>
                              <a:ea typeface="Cambria Math"/>
                            </a:rPr>
                            <m:t>𝐒</m:t>
                          </m:r>
                        </m:e>
                        <m:sup>
                          <m:r>
                            <a:rPr lang="de-DE" sz="2600" b="1" i="0" smtClean="0">
                              <a:latin typeface="Cambria Math"/>
                              <a:ea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de-DE" sz="2600" b="1" dirty="0"/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020" y="5361687"/>
                <a:ext cx="545096" cy="50148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/>
          <p:cNvSpPr/>
          <p:nvPr/>
        </p:nvSpPr>
        <p:spPr>
          <a:xfrm>
            <a:off x="467544" y="5320153"/>
            <a:ext cx="2481279" cy="10801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1864393" y="4456057"/>
            <a:ext cx="0" cy="792088"/>
          </a:xfrm>
          <a:prstGeom prst="straightConnector1">
            <a:avLst/>
          </a:prstGeom>
          <a:ln w="63500">
            <a:solidFill>
              <a:srgbClr val="000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/>
          <p:cNvSpPr/>
          <p:nvPr/>
        </p:nvSpPr>
        <p:spPr>
          <a:xfrm>
            <a:off x="1563519" y="6325805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1281623" y="5934909"/>
                <a:ext cx="4315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de-DE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1623" y="5934909"/>
                <a:ext cx="431528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1441155" y="2497567"/>
                <a:ext cx="4434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20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de-DE" sz="20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acc>
                      <m:r>
                        <a:rPr lang="de-DE" sz="2000" b="1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′</m:t>
                      </m:r>
                    </m:oMath>
                  </m:oMathPara>
                </a14:m>
                <a:endParaRPr lang="de-DE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155" y="2497567"/>
                <a:ext cx="443488" cy="400110"/>
              </a:xfrm>
              <a:prstGeom prst="rect">
                <a:avLst/>
              </a:prstGeom>
              <a:blipFill rotWithShape="1">
                <a:blip r:embed="rId4"/>
                <a:stretch>
                  <a:fillRect t="-3077" r="-54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1353215" y="3547652"/>
                <a:ext cx="3711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20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de-DE" sz="20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de-DE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215" y="3547652"/>
                <a:ext cx="371156" cy="400110"/>
              </a:xfrm>
              <a:prstGeom prst="rect">
                <a:avLst/>
              </a:prstGeom>
              <a:blipFill rotWithShape="1">
                <a:blip r:embed="rId5"/>
                <a:stretch>
                  <a:fillRect t="-3030" r="-32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ihandform 9"/>
          <p:cNvSpPr/>
          <p:nvPr/>
        </p:nvSpPr>
        <p:spPr>
          <a:xfrm>
            <a:off x="779964" y="2206048"/>
            <a:ext cx="2160309" cy="1741714"/>
          </a:xfrm>
          <a:custGeom>
            <a:avLst/>
            <a:gdLst>
              <a:gd name="connsiteX0" fmla="*/ 901630 w 2160309"/>
              <a:gd name="connsiteY0" fmla="*/ 1728159 h 1728159"/>
              <a:gd name="connsiteX1" fmla="*/ 1148373 w 2160309"/>
              <a:gd name="connsiteY1" fmla="*/ 1699130 h 1728159"/>
              <a:gd name="connsiteX2" fmla="*/ 1612830 w 2160309"/>
              <a:gd name="connsiteY2" fmla="*/ 1597530 h 1728159"/>
              <a:gd name="connsiteX3" fmla="*/ 1816030 w 2160309"/>
              <a:gd name="connsiteY3" fmla="*/ 1510445 h 1728159"/>
              <a:gd name="connsiteX4" fmla="*/ 1990202 w 2160309"/>
              <a:gd name="connsiteY4" fmla="*/ 1423359 h 1728159"/>
              <a:gd name="connsiteX5" fmla="*/ 2106316 w 2160309"/>
              <a:gd name="connsiteY5" fmla="*/ 1234673 h 1728159"/>
              <a:gd name="connsiteX6" fmla="*/ 2149859 w 2160309"/>
              <a:gd name="connsiteY6" fmla="*/ 973416 h 1728159"/>
              <a:gd name="connsiteX7" fmla="*/ 2149859 w 2160309"/>
              <a:gd name="connsiteY7" fmla="*/ 712159 h 1728159"/>
              <a:gd name="connsiteX8" fmla="*/ 2033744 w 2160309"/>
              <a:gd name="connsiteY8" fmla="*/ 537987 h 1728159"/>
              <a:gd name="connsiteX9" fmla="*/ 1830544 w 2160309"/>
              <a:gd name="connsiteY9" fmla="*/ 392845 h 1728159"/>
              <a:gd name="connsiteX10" fmla="*/ 1453173 w 2160309"/>
              <a:gd name="connsiteY10" fmla="*/ 175130 h 1728159"/>
              <a:gd name="connsiteX11" fmla="*/ 1206430 w 2160309"/>
              <a:gd name="connsiteY11" fmla="*/ 73530 h 1728159"/>
              <a:gd name="connsiteX12" fmla="*/ 930659 w 2160309"/>
              <a:gd name="connsiteY12" fmla="*/ 959 h 1728159"/>
              <a:gd name="connsiteX13" fmla="*/ 640373 w 2160309"/>
              <a:gd name="connsiteY13" fmla="*/ 29987 h 1728159"/>
              <a:gd name="connsiteX14" fmla="*/ 364602 w 2160309"/>
              <a:gd name="connsiteY14" fmla="*/ 59016 h 1728159"/>
              <a:gd name="connsiteX15" fmla="*/ 132373 w 2160309"/>
              <a:gd name="connsiteY15" fmla="*/ 175130 h 1728159"/>
              <a:gd name="connsiteX16" fmla="*/ 1744 w 2160309"/>
              <a:gd name="connsiteY16" fmla="*/ 262216 h 1728159"/>
              <a:gd name="connsiteX17" fmla="*/ 74316 w 2160309"/>
              <a:gd name="connsiteY17" fmla="*/ 378330 h 1728159"/>
              <a:gd name="connsiteX18" fmla="*/ 306544 w 2160309"/>
              <a:gd name="connsiteY18" fmla="*/ 494445 h 1728159"/>
              <a:gd name="connsiteX19" fmla="*/ 509744 w 2160309"/>
              <a:gd name="connsiteY19" fmla="*/ 610559 h 1728159"/>
              <a:gd name="connsiteX20" fmla="*/ 727459 w 2160309"/>
              <a:gd name="connsiteY20" fmla="*/ 654102 h 1728159"/>
              <a:gd name="connsiteX21" fmla="*/ 930659 w 2160309"/>
              <a:gd name="connsiteY21" fmla="*/ 697645 h 1728159"/>
              <a:gd name="connsiteX0" fmla="*/ 901630 w 2160309"/>
              <a:gd name="connsiteY0" fmla="*/ 1728159 h 1728159"/>
              <a:gd name="connsiteX1" fmla="*/ 1148373 w 2160309"/>
              <a:gd name="connsiteY1" fmla="*/ 1699130 h 1728159"/>
              <a:gd name="connsiteX2" fmla="*/ 1612830 w 2160309"/>
              <a:gd name="connsiteY2" fmla="*/ 1597530 h 1728159"/>
              <a:gd name="connsiteX3" fmla="*/ 1816030 w 2160309"/>
              <a:gd name="connsiteY3" fmla="*/ 1510445 h 1728159"/>
              <a:gd name="connsiteX4" fmla="*/ 1961173 w 2160309"/>
              <a:gd name="connsiteY4" fmla="*/ 1379816 h 1728159"/>
              <a:gd name="connsiteX5" fmla="*/ 2106316 w 2160309"/>
              <a:gd name="connsiteY5" fmla="*/ 1234673 h 1728159"/>
              <a:gd name="connsiteX6" fmla="*/ 2149859 w 2160309"/>
              <a:gd name="connsiteY6" fmla="*/ 973416 h 1728159"/>
              <a:gd name="connsiteX7" fmla="*/ 2149859 w 2160309"/>
              <a:gd name="connsiteY7" fmla="*/ 712159 h 1728159"/>
              <a:gd name="connsiteX8" fmla="*/ 2033744 w 2160309"/>
              <a:gd name="connsiteY8" fmla="*/ 537987 h 1728159"/>
              <a:gd name="connsiteX9" fmla="*/ 1830544 w 2160309"/>
              <a:gd name="connsiteY9" fmla="*/ 392845 h 1728159"/>
              <a:gd name="connsiteX10" fmla="*/ 1453173 w 2160309"/>
              <a:gd name="connsiteY10" fmla="*/ 175130 h 1728159"/>
              <a:gd name="connsiteX11" fmla="*/ 1206430 w 2160309"/>
              <a:gd name="connsiteY11" fmla="*/ 73530 h 1728159"/>
              <a:gd name="connsiteX12" fmla="*/ 930659 w 2160309"/>
              <a:gd name="connsiteY12" fmla="*/ 959 h 1728159"/>
              <a:gd name="connsiteX13" fmla="*/ 640373 w 2160309"/>
              <a:gd name="connsiteY13" fmla="*/ 29987 h 1728159"/>
              <a:gd name="connsiteX14" fmla="*/ 364602 w 2160309"/>
              <a:gd name="connsiteY14" fmla="*/ 59016 h 1728159"/>
              <a:gd name="connsiteX15" fmla="*/ 132373 w 2160309"/>
              <a:gd name="connsiteY15" fmla="*/ 175130 h 1728159"/>
              <a:gd name="connsiteX16" fmla="*/ 1744 w 2160309"/>
              <a:gd name="connsiteY16" fmla="*/ 262216 h 1728159"/>
              <a:gd name="connsiteX17" fmla="*/ 74316 w 2160309"/>
              <a:gd name="connsiteY17" fmla="*/ 378330 h 1728159"/>
              <a:gd name="connsiteX18" fmla="*/ 306544 w 2160309"/>
              <a:gd name="connsiteY18" fmla="*/ 494445 h 1728159"/>
              <a:gd name="connsiteX19" fmla="*/ 509744 w 2160309"/>
              <a:gd name="connsiteY19" fmla="*/ 610559 h 1728159"/>
              <a:gd name="connsiteX20" fmla="*/ 727459 w 2160309"/>
              <a:gd name="connsiteY20" fmla="*/ 654102 h 1728159"/>
              <a:gd name="connsiteX21" fmla="*/ 930659 w 2160309"/>
              <a:gd name="connsiteY21" fmla="*/ 697645 h 1728159"/>
              <a:gd name="connsiteX0" fmla="*/ 901630 w 2160309"/>
              <a:gd name="connsiteY0" fmla="*/ 1741714 h 1741714"/>
              <a:gd name="connsiteX1" fmla="*/ 1148373 w 2160309"/>
              <a:gd name="connsiteY1" fmla="*/ 1712685 h 1741714"/>
              <a:gd name="connsiteX2" fmla="*/ 1612830 w 2160309"/>
              <a:gd name="connsiteY2" fmla="*/ 1611085 h 1741714"/>
              <a:gd name="connsiteX3" fmla="*/ 1816030 w 2160309"/>
              <a:gd name="connsiteY3" fmla="*/ 1524000 h 1741714"/>
              <a:gd name="connsiteX4" fmla="*/ 1961173 w 2160309"/>
              <a:gd name="connsiteY4" fmla="*/ 1393371 h 1741714"/>
              <a:gd name="connsiteX5" fmla="*/ 2106316 w 2160309"/>
              <a:gd name="connsiteY5" fmla="*/ 1248228 h 1741714"/>
              <a:gd name="connsiteX6" fmla="*/ 2149859 w 2160309"/>
              <a:gd name="connsiteY6" fmla="*/ 986971 h 1741714"/>
              <a:gd name="connsiteX7" fmla="*/ 2149859 w 2160309"/>
              <a:gd name="connsiteY7" fmla="*/ 725714 h 1741714"/>
              <a:gd name="connsiteX8" fmla="*/ 2033744 w 2160309"/>
              <a:gd name="connsiteY8" fmla="*/ 551542 h 1741714"/>
              <a:gd name="connsiteX9" fmla="*/ 1830544 w 2160309"/>
              <a:gd name="connsiteY9" fmla="*/ 406400 h 1741714"/>
              <a:gd name="connsiteX10" fmla="*/ 1453173 w 2160309"/>
              <a:gd name="connsiteY10" fmla="*/ 188685 h 1741714"/>
              <a:gd name="connsiteX11" fmla="*/ 1206430 w 2160309"/>
              <a:gd name="connsiteY11" fmla="*/ 87085 h 1741714"/>
              <a:gd name="connsiteX12" fmla="*/ 930659 w 2160309"/>
              <a:gd name="connsiteY12" fmla="*/ 14514 h 1741714"/>
              <a:gd name="connsiteX13" fmla="*/ 640373 w 2160309"/>
              <a:gd name="connsiteY13" fmla="*/ 0 h 1741714"/>
              <a:gd name="connsiteX14" fmla="*/ 364602 w 2160309"/>
              <a:gd name="connsiteY14" fmla="*/ 72571 h 1741714"/>
              <a:gd name="connsiteX15" fmla="*/ 132373 w 2160309"/>
              <a:gd name="connsiteY15" fmla="*/ 188685 h 1741714"/>
              <a:gd name="connsiteX16" fmla="*/ 1744 w 2160309"/>
              <a:gd name="connsiteY16" fmla="*/ 275771 h 1741714"/>
              <a:gd name="connsiteX17" fmla="*/ 74316 w 2160309"/>
              <a:gd name="connsiteY17" fmla="*/ 391885 h 1741714"/>
              <a:gd name="connsiteX18" fmla="*/ 306544 w 2160309"/>
              <a:gd name="connsiteY18" fmla="*/ 508000 h 1741714"/>
              <a:gd name="connsiteX19" fmla="*/ 509744 w 2160309"/>
              <a:gd name="connsiteY19" fmla="*/ 624114 h 1741714"/>
              <a:gd name="connsiteX20" fmla="*/ 727459 w 2160309"/>
              <a:gd name="connsiteY20" fmla="*/ 667657 h 1741714"/>
              <a:gd name="connsiteX21" fmla="*/ 930659 w 2160309"/>
              <a:gd name="connsiteY21" fmla="*/ 711200 h 1741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160309" h="1741714">
                <a:moveTo>
                  <a:pt x="901630" y="1741714"/>
                </a:moveTo>
                <a:cubicBezTo>
                  <a:pt x="965735" y="1738085"/>
                  <a:pt x="1029840" y="1734456"/>
                  <a:pt x="1148373" y="1712685"/>
                </a:cubicBezTo>
                <a:cubicBezTo>
                  <a:pt x="1266906" y="1690914"/>
                  <a:pt x="1501554" y="1642532"/>
                  <a:pt x="1612830" y="1611085"/>
                </a:cubicBezTo>
                <a:cubicBezTo>
                  <a:pt x="1724106" y="1579637"/>
                  <a:pt x="1757973" y="1560286"/>
                  <a:pt x="1816030" y="1524000"/>
                </a:cubicBezTo>
                <a:cubicBezTo>
                  <a:pt x="1874087" y="1487714"/>
                  <a:pt x="1912792" y="1439333"/>
                  <a:pt x="1961173" y="1393371"/>
                </a:cubicBezTo>
                <a:cubicBezTo>
                  <a:pt x="2009554" y="1347409"/>
                  <a:pt x="2074868" y="1315961"/>
                  <a:pt x="2106316" y="1248228"/>
                </a:cubicBezTo>
                <a:cubicBezTo>
                  <a:pt x="2137764" y="1180495"/>
                  <a:pt x="2142602" y="1074057"/>
                  <a:pt x="2149859" y="986971"/>
                </a:cubicBezTo>
                <a:cubicBezTo>
                  <a:pt x="2157116" y="899885"/>
                  <a:pt x="2169212" y="798285"/>
                  <a:pt x="2149859" y="725714"/>
                </a:cubicBezTo>
                <a:cubicBezTo>
                  <a:pt x="2130507" y="653142"/>
                  <a:pt x="2086963" y="604761"/>
                  <a:pt x="2033744" y="551542"/>
                </a:cubicBezTo>
                <a:cubicBezTo>
                  <a:pt x="1980525" y="498323"/>
                  <a:pt x="1927306" y="466876"/>
                  <a:pt x="1830544" y="406400"/>
                </a:cubicBezTo>
                <a:cubicBezTo>
                  <a:pt x="1733782" y="345924"/>
                  <a:pt x="1557192" y="241904"/>
                  <a:pt x="1453173" y="188685"/>
                </a:cubicBezTo>
                <a:cubicBezTo>
                  <a:pt x="1349154" y="135466"/>
                  <a:pt x="1293516" y="116113"/>
                  <a:pt x="1206430" y="87085"/>
                </a:cubicBezTo>
                <a:cubicBezTo>
                  <a:pt x="1119344" y="58056"/>
                  <a:pt x="1025002" y="29028"/>
                  <a:pt x="930659" y="14514"/>
                </a:cubicBezTo>
                <a:cubicBezTo>
                  <a:pt x="836316" y="0"/>
                  <a:pt x="640373" y="0"/>
                  <a:pt x="640373" y="0"/>
                </a:cubicBezTo>
                <a:cubicBezTo>
                  <a:pt x="546030" y="9676"/>
                  <a:pt x="449269" y="41124"/>
                  <a:pt x="364602" y="72571"/>
                </a:cubicBezTo>
                <a:cubicBezTo>
                  <a:pt x="279935" y="104018"/>
                  <a:pt x="192849" y="154818"/>
                  <a:pt x="132373" y="188685"/>
                </a:cubicBezTo>
                <a:cubicBezTo>
                  <a:pt x="71897" y="222552"/>
                  <a:pt x="11420" y="241904"/>
                  <a:pt x="1744" y="275771"/>
                </a:cubicBezTo>
                <a:cubicBezTo>
                  <a:pt x="-7932" y="309638"/>
                  <a:pt x="23516" y="353180"/>
                  <a:pt x="74316" y="391885"/>
                </a:cubicBezTo>
                <a:cubicBezTo>
                  <a:pt x="125116" y="430590"/>
                  <a:pt x="233973" y="469295"/>
                  <a:pt x="306544" y="508000"/>
                </a:cubicBezTo>
                <a:cubicBezTo>
                  <a:pt x="379115" y="546705"/>
                  <a:pt x="439592" y="597505"/>
                  <a:pt x="509744" y="624114"/>
                </a:cubicBezTo>
                <a:cubicBezTo>
                  <a:pt x="579896" y="650723"/>
                  <a:pt x="727459" y="667657"/>
                  <a:pt x="727459" y="667657"/>
                </a:cubicBezTo>
                <a:lnTo>
                  <a:pt x="930659" y="711200"/>
                </a:lnTo>
              </a:path>
            </a:pathLst>
          </a:cu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1635851" y="2889753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1645862" y="3873294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2842524" y="1812353"/>
                <a:ext cx="792088" cy="501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600" b="1" i="1" smtClean="0">
                        <a:latin typeface="Cambria Math"/>
                        <a:ea typeface="Cambria Math"/>
                      </a:rPr>
                      <m:t>≅</m:t>
                    </m:r>
                  </m:oMath>
                </a14:m>
                <a:r>
                  <a:rPr lang="de-DE" sz="2600" b="1" dirty="0" smtClean="0">
                    <a:latin typeface="Lucida Sans Unicode"/>
                    <a:cs typeface="Lucida Sans Unicode"/>
                  </a:rPr>
                  <a:t>ℝ</a:t>
                </a:r>
                <a:endParaRPr lang="de-DE" sz="2600" b="1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2524" y="1812353"/>
                <a:ext cx="792088" cy="501484"/>
              </a:xfrm>
              <a:prstGeom prst="rect">
                <a:avLst/>
              </a:prstGeom>
              <a:blipFill rotWithShape="1">
                <a:blip r:embed="rId6"/>
                <a:stretch>
                  <a:fillRect l="-769" t="-8434" r="-1538" b="-2891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Gerade Verbindung mit Pfeil 13"/>
          <p:cNvCxnSpPr/>
          <p:nvPr/>
        </p:nvCxnSpPr>
        <p:spPr>
          <a:xfrm flipH="1" flipV="1">
            <a:off x="2123728" y="2330386"/>
            <a:ext cx="210424" cy="109023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Gerade Verbindung mit Pfeil 14"/>
          <p:cNvCxnSpPr>
            <a:endCxn id="10" idx="3"/>
          </p:cNvCxnSpPr>
          <p:nvPr/>
        </p:nvCxnSpPr>
        <p:spPr>
          <a:xfrm flipV="1">
            <a:off x="2228940" y="3730048"/>
            <a:ext cx="367054" cy="143247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Gerade Verbindung mit Pfeil 19"/>
          <p:cNvCxnSpPr>
            <a:stCxn id="4" idx="6"/>
          </p:cNvCxnSpPr>
          <p:nvPr/>
        </p:nvCxnSpPr>
        <p:spPr>
          <a:xfrm flipH="1" flipV="1">
            <a:off x="2835061" y="5609472"/>
            <a:ext cx="113762" cy="250741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Ellipse 21"/>
          <p:cNvSpPr/>
          <p:nvPr/>
        </p:nvSpPr>
        <p:spPr>
          <a:xfrm rot="1709858">
            <a:off x="5436096" y="2063095"/>
            <a:ext cx="1944216" cy="10138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/>
              <p:cNvSpPr txBox="1"/>
              <p:nvPr/>
            </p:nvSpPr>
            <p:spPr>
              <a:xfrm>
                <a:off x="6516216" y="2154064"/>
                <a:ext cx="4315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de-DE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feld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2154064"/>
                <a:ext cx="431528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Ellipse 23"/>
          <p:cNvSpPr/>
          <p:nvPr/>
        </p:nvSpPr>
        <p:spPr>
          <a:xfrm>
            <a:off x="6740250" y="2181450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Freihandform 24"/>
          <p:cNvSpPr/>
          <p:nvPr/>
        </p:nvSpPr>
        <p:spPr>
          <a:xfrm>
            <a:off x="6791524" y="1074057"/>
            <a:ext cx="1118762" cy="1175657"/>
          </a:xfrm>
          <a:custGeom>
            <a:avLst/>
            <a:gdLst>
              <a:gd name="connsiteX0" fmla="*/ 1162 w 1118762"/>
              <a:gd name="connsiteY0" fmla="*/ 1175657 h 1175657"/>
              <a:gd name="connsiteX1" fmla="*/ 131790 w 1118762"/>
              <a:gd name="connsiteY1" fmla="*/ 348343 h 1175657"/>
              <a:gd name="connsiteX2" fmla="*/ 828476 w 1118762"/>
              <a:gd name="connsiteY2" fmla="*/ 609600 h 1175657"/>
              <a:gd name="connsiteX3" fmla="*/ 1118762 w 1118762"/>
              <a:gd name="connsiteY3" fmla="*/ 0 h 117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8762" h="1175657">
                <a:moveTo>
                  <a:pt x="1162" y="1175657"/>
                </a:moveTo>
                <a:cubicBezTo>
                  <a:pt x="-2467" y="809171"/>
                  <a:pt x="-6096" y="442686"/>
                  <a:pt x="131790" y="348343"/>
                </a:cubicBezTo>
                <a:cubicBezTo>
                  <a:pt x="269676" y="254000"/>
                  <a:pt x="663981" y="667657"/>
                  <a:pt x="828476" y="609600"/>
                </a:cubicBezTo>
                <a:cubicBezTo>
                  <a:pt x="992971" y="551543"/>
                  <a:pt x="1055866" y="275771"/>
                  <a:pt x="1118762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Gerade Verbindung mit Pfeil 25"/>
          <p:cNvCxnSpPr/>
          <p:nvPr/>
        </p:nvCxnSpPr>
        <p:spPr>
          <a:xfrm>
            <a:off x="7285010" y="1531527"/>
            <a:ext cx="153480" cy="105094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7466020" y="788713"/>
                <a:ext cx="5116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𝒙</m:t>
                      </m:r>
                      <m:r>
                        <a:rPr lang="de-DE" sz="24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de-DE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6020" y="788713"/>
                <a:ext cx="511679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Ellipse 30"/>
          <p:cNvSpPr/>
          <p:nvPr/>
        </p:nvSpPr>
        <p:spPr>
          <a:xfrm>
            <a:off x="7807187" y="1019546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Freihandform 31"/>
          <p:cNvSpPr/>
          <p:nvPr/>
        </p:nvSpPr>
        <p:spPr>
          <a:xfrm>
            <a:off x="5827259" y="4061116"/>
            <a:ext cx="1248338" cy="914400"/>
          </a:xfrm>
          <a:custGeom>
            <a:avLst/>
            <a:gdLst>
              <a:gd name="connsiteX0" fmla="*/ 1162 w 1118762"/>
              <a:gd name="connsiteY0" fmla="*/ 1175657 h 1175657"/>
              <a:gd name="connsiteX1" fmla="*/ 131790 w 1118762"/>
              <a:gd name="connsiteY1" fmla="*/ 348343 h 1175657"/>
              <a:gd name="connsiteX2" fmla="*/ 828476 w 1118762"/>
              <a:gd name="connsiteY2" fmla="*/ 609600 h 1175657"/>
              <a:gd name="connsiteX3" fmla="*/ 1118762 w 1118762"/>
              <a:gd name="connsiteY3" fmla="*/ 0 h 1175657"/>
              <a:gd name="connsiteX0" fmla="*/ 3248 w 1120848"/>
              <a:gd name="connsiteY0" fmla="*/ 1175657 h 1175657"/>
              <a:gd name="connsiteX1" fmla="*/ 133876 w 1120848"/>
              <a:gd name="connsiteY1" fmla="*/ 348343 h 1175657"/>
              <a:gd name="connsiteX2" fmla="*/ 946676 w 1120848"/>
              <a:gd name="connsiteY2" fmla="*/ 508000 h 1175657"/>
              <a:gd name="connsiteX3" fmla="*/ 1120848 w 1120848"/>
              <a:gd name="connsiteY3" fmla="*/ 0 h 1175657"/>
              <a:gd name="connsiteX0" fmla="*/ 110 w 1248338"/>
              <a:gd name="connsiteY0" fmla="*/ 914400 h 914400"/>
              <a:gd name="connsiteX1" fmla="*/ 261366 w 1248338"/>
              <a:gd name="connsiteY1" fmla="*/ 348343 h 914400"/>
              <a:gd name="connsiteX2" fmla="*/ 1074166 w 1248338"/>
              <a:gd name="connsiteY2" fmla="*/ 508000 h 914400"/>
              <a:gd name="connsiteX3" fmla="*/ 1248338 w 1248338"/>
              <a:gd name="connsiteY3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8338" h="914400">
                <a:moveTo>
                  <a:pt x="110" y="914400"/>
                </a:moveTo>
                <a:cubicBezTo>
                  <a:pt x="-3519" y="547914"/>
                  <a:pt x="82357" y="416076"/>
                  <a:pt x="261366" y="348343"/>
                </a:cubicBezTo>
                <a:cubicBezTo>
                  <a:pt x="440375" y="280610"/>
                  <a:pt x="909671" y="566057"/>
                  <a:pt x="1074166" y="508000"/>
                </a:cubicBezTo>
                <a:cubicBezTo>
                  <a:pt x="1238661" y="449943"/>
                  <a:pt x="1185442" y="275771"/>
                  <a:pt x="1248338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3" name="Gerade Verbindung mit Pfeil 32"/>
          <p:cNvCxnSpPr/>
          <p:nvPr/>
        </p:nvCxnSpPr>
        <p:spPr>
          <a:xfrm>
            <a:off x="6450321" y="4456057"/>
            <a:ext cx="281659" cy="115076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Freihandform 33"/>
          <p:cNvSpPr/>
          <p:nvPr/>
        </p:nvSpPr>
        <p:spPr>
          <a:xfrm>
            <a:off x="6350265" y="4779303"/>
            <a:ext cx="1118762" cy="1175657"/>
          </a:xfrm>
          <a:custGeom>
            <a:avLst/>
            <a:gdLst>
              <a:gd name="connsiteX0" fmla="*/ 1162 w 1118762"/>
              <a:gd name="connsiteY0" fmla="*/ 1175657 h 1175657"/>
              <a:gd name="connsiteX1" fmla="*/ 131790 w 1118762"/>
              <a:gd name="connsiteY1" fmla="*/ 348343 h 1175657"/>
              <a:gd name="connsiteX2" fmla="*/ 828476 w 1118762"/>
              <a:gd name="connsiteY2" fmla="*/ 609600 h 1175657"/>
              <a:gd name="connsiteX3" fmla="*/ 1118762 w 1118762"/>
              <a:gd name="connsiteY3" fmla="*/ 0 h 117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8762" h="1175657">
                <a:moveTo>
                  <a:pt x="1162" y="1175657"/>
                </a:moveTo>
                <a:cubicBezTo>
                  <a:pt x="-2467" y="809171"/>
                  <a:pt x="-6096" y="442686"/>
                  <a:pt x="131790" y="348343"/>
                </a:cubicBezTo>
                <a:cubicBezTo>
                  <a:pt x="269676" y="254000"/>
                  <a:pt x="663981" y="667657"/>
                  <a:pt x="828476" y="609600"/>
                </a:cubicBezTo>
                <a:cubicBezTo>
                  <a:pt x="992971" y="551543"/>
                  <a:pt x="1055866" y="275771"/>
                  <a:pt x="1118762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5" name="Gerade Verbindung mit Pfeil 34"/>
          <p:cNvCxnSpPr/>
          <p:nvPr/>
        </p:nvCxnSpPr>
        <p:spPr>
          <a:xfrm>
            <a:off x="6843751" y="5236773"/>
            <a:ext cx="153480" cy="105094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feld 37"/>
              <p:cNvSpPr txBox="1"/>
              <p:nvPr/>
            </p:nvSpPr>
            <p:spPr>
              <a:xfrm>
                <a:off x="7135141" y="5289930"/>
                <a:ext cx="4956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𝒘</m:t>
                      </m:r>
                    </m:oMath>
                  </m:oMathPara>
                </a14:m>
                <a:endParaRPr lang="de-DE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feld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5141" y="5289930"/>
                <a:ext cx="495649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/>
              <p:cNvSpPr txBox="1"/>
              <p:nvPr/>
            </p:nvSpPr>
            <p:spPr>
              <a:xfrm>
                <a:off x="6066972" y="3991508"/>
                <a:ext cx="5645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24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2400" b="1" i="1" dirty="0">
                              <a:latin typeface="Cambria Math"/>
                            </a:rPr>
                            <m:t>𝒘</m:t>
                          </m:r>
                          <m:r>
                            <m:rPr>
                              <m:nor/>
                            </m:rPr>
                            <a:rPr lang="de-DE" sz="2400" b="1" dirty="0"/>
                            <m:t> </m:t>
                          </m:r>
                        </m:e>
                      </m:acc>
                    </m:oMath>
                  </m:oMathPara>
                </a14:m>
                <a:endParaRPr lang="de-DE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6972" y="3991508"/>
                <a:ext cx="564578" cy="461665"/>
              </a:xfrm>
              <a:prstGeom prst="rect">
                <a:avLst/>
              </a:prstGeom>
              <a:blipFill rotWithShape="1">
                <a:blip r:embed="rId10"/>
                <a:stretch>
                  <a:fillRect r="-860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836353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>
            <a:off x="1171554" y="5612705"/>
            <a:ext cx="4225762" cy="3898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" name="Gerade Verbindung 2"/>
          <p:cNvCxnSpPr/>
          <p:nvPr/>
        </p:nvCxnSpPr>
        <p:spPr>
          <a:xfrm flipH="1">
            <a:off x="1140179" y="3388547"/>
            <a:ext cx="560503" cy="2224158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1873928" y="3297886"/>
                <a:ext cx="3615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dirty="0" smtClean="0">
                          <a:latin typeface="Cambria Math"/>
                        </a:rPr>
                        <m:t>𝑿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3928" y="3297886"/>
                <a:ext cx="361511" cy="584775"/>
              </a:xfrm>
              <a:prstGeom prst="rect">
                <a:avLst/>
              </a:prstGeom>
              <a:blipFill rotWithShape="1">
                <a:blip r:embed="rId2"/>
                <a:stretch>
                  <a:fillRect r="-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Gerade Verbindung mit Pfeil 12"/>
          <p:cNvCxnSpPr/>
          <p:nvPr/>
        </p:nvCxnSpPr>
        <p:spPr>
          <a:xfrm>
            <a:off x="3907260" y="2766665"/>
            <a:ext cx="0" cy="1137630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3976392" y="2748010"/>
                <a:ext cx="3912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𝝅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392" y="2748010"/>
                <a:ext cx="391264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eihandform 14"/>
          <p:cNvSpPr/>
          <p:nvPr/>
        </p:nvSpPr>
        <p:spPr>
          <a:xfrm>
            <a:off x="2307771" y="1727200"/>
            <a:ext cx="2772229" cy="856343"/>
          </a:xfrm>
          <a:custGeom>
            <a:avLst/>
            <a:gdLst>
              <a:gd name="connsiteX0" fmla="*/ 0 w 2394857"/>
              <a:gd name="connsiteY0" fmla="*/ 624114 h 624114"/>
              <a:gd name="connsiteX1" fmla="*/ 682171 w 2394857"/>
              <a:gd name="connsiteY1" fmla="*/ 43543 h 624114"/>
              <a:gd name="connsiteX2" fmla="*/ 1683657 w 2394857"/>
              <a:gd name="connsiteY2" fmla="*/ 522514 h 624114"/>
              <a:gd name="connsiteX3" fmla="*/ 2394857 w 2394857"/>
              <a:gd name="connsiteY3" fmla="*/ 0 h 624114"/>
              <a:gd name="connsiteX0" fmla="*/ 0 w 2772229"/>
              <a:gd name="connsiteY0" fmla="*/ 856343 h 856343"/>
              <a:gd name="connsiteX1" fmla="*/ 1059543 w 2772229"/>
              <a:gd name="connsiteY1" fmla="*/ 43543 h 856343"/>
              <a:gd name="connsiteX2" fmla="*/ 2061029 w 2772229"/>
              <a:gd name="connsiteY2" fmla="*/ 522514 h 856343"/>
              <a:gd name="connsiteX3" fmla="*/ 2772229 w 2772229"/>
              <a:gd name="connsiteY3" fmla="*/ 0 h 85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2229" h="856343">
                <a:moveTo>
                  <a:pt x="0" y="856343"/>
                </a:moveTo>
                <a:cubicBezTo>
                  <a:pt x="200781" y="574524"/>
                  <a:pt x="716038" y="99181"/>
                  <a:pt x="1059543" y="43543"/>
                </a:cubicBezTo>
                <a:cubicBezTo>
                  <a:pt x="1403048" y="-12095"/>
                  <a:pt x="1775581" y="529771"/>
                  <a:pt x="2061029" y="522514"/>
                </a:cubicBezTo>
                <a:cubicBezTo>
                  <a:pt x="2346477" y="515257"/>
                  <a:pt x="2559353" y="257628"/>
                  <a:pt x="2772229" y="0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Freihandform 15"/>
          <p:cNvSpPr/>
          <p:nvPr/>
        </p:nvSpPr>
        <p:spPr>
          <a:xfrm>
            <a:off x="2293255" y="737242"/>
            <a:ext cx="2772230" cy="1817271"/>
          </a:xfrm>
          <a:custGeom>
            <a:avLst/>
            <a:gdLst>
              <a:gd name="connsiteX0" fmla="*/ 0 w 2220686"/>
              <a:gd name="connsiteY0" fmla="*/ 284452 h 995652"/>
              <a:gd name="connsiteX1" fmla="*/ 696686 w 2220686"/>
              <a:gd name="connsiteY1" fmla="*/ 37709 h 995652"/>
              <a:gd name="connsiteX2" fmla="*/ 2220686 w 2220686"/>
              <a:gd name="connsiteY2" fmla="*/ 995652 h 995652"/>
              <a:gd name="connsiteX0" fmla="*/ 0 w 2757715"/>
              <a:gd name="connsiteY0" fmla="*/ 239363 h 1008620"/>
              <a:gd name="connsiteX1" fmla="*/ 1233715 w 2757715"/>
              <a:gd name="connsiteY1" fmla="*/ 50677 h 1008620"/>
              <a:gd name="connsiteX2" fmla="*/ 2757715 w 2757715"/>
              <a:gd name="connsiteY2" fmla="*/ 1008620 h 1008620"/>
              <a:gd name="connsiteX0" fmla="*/ 0 w 2757715"/>
              <a:gd name="connsiteY0" fmla="*/ 248280 h 1017537"/>
              <a:gd name="connsiteX1" fmla="*/ 290287 w 2757715"/>
              <a:gd name="connsiteY1" fmla="*/ 117651 h 1017537"/>
              <a:gd name="connsiteX2" fmla="*/ 1233715 w 2757715"/>
              <a:gd name="connsiteY2" fmla="*/ 59594 h 1017537"/>
              <a:gd name="connsiteX3" fmla="*/ 2757715 w 2757715"/>
              <a:gd name="connsiteY3" fmla="*/ 1017537 h 1017537"/>
              <a:gd name="connsiteX0" fmla="*/ 0 w 2772230"/>
              <a:gd name="connsiteY0" fmla="*/ 1844851 h 1844851"/>
              <a:gd name="connsiteX1" fmla="*/ 304802 w 2772230"/>
              <a:gd name="connsiteY1" fmla="*/ 117651 h 1844851"/>
              <a:gd name="connsiteX2" fmla="*/ 1248230 w 2772230"/>
              <a:gd name="connsiteY2" fmla="*/ 59594 h 1844851"/>
              <a:gd name="connsiteX3" fmla="*/ 2772230 w 2772230"/>
              <a:gd name="connsiteY3" fmla="*/ 1017537 h 1844851"/>
              <a:gd name="connsiteX0" fmla="*/ 0 w 2772230"/>
              <a:gd name="connsiteY0" fmla="*/ 1806707 h 1806707"/>
              <a:gd name="connsiteX1" fmla="*/ 232230 w 2772230"/>
              <a:gd name="connsiteY1" fmla="*/ 587507 h 1806707"/>
              <a:gd name="connsiteX2" fmla="*/ 1248230 w 2772230"/>
              <a:gd name="connsiteY2" fmla="*/ 21450 h 1806707"/>
              <a:gd name="connsiteX3" fmla="*/ 2772230 w 2772230"/>
              <a:gd name="connsiteY3" fmla="*/ 979393 h 1806707"/>
              <a:gd name="connsiteX0" fmla="*/ 0 w 2772230"/>
              <a:gd name="connsiteY0" fmla="*/ 1817271 h 1817271"/>
              <a:gd name="connsiteX1" fmla="*/ 232230 w 2772230"/>
              <a:gd name="connsiteY1" fmla="*/ 598071 h 1817271"/>
              <a:gd name="connsiteX2" fmla="*/ 1248230 w 2772230"/>
              <a:gd name="connsiteY2" fmla="*/ 32014 h 1817271"/>
              <a:gd name="connsiteX3" fmla="*/ 2772230 w 2772230"/>
              <a:gd name="connsiteY3" fmla="*/ 989957 h 1817271"/>
              <a:gd name="connsiteX0" fmla="*/ 0 w 2772230"/>
              <a:gd name="connsiteY0" fmla="*/ 1817271 h 1817271"/>
              <a:gd name="connsiteX1" fmla="*/ 232230 w 2772230"/>
              <a:gd name="connsiteY1" fmla="*/ 598071 h 1817271"/>
              <a:gd name="connsiteX2" fmla="*/ 1248230 w 2772230"/>
              <a:gd name="connsiteY2" fmla="*/ 32014 h 1817271"/>
              <a:gd name="connsiteX3" fmla="*/ 2772230 w 2772230"/>
              <a:gd name="connsiteY3" fmla="*/ 989957 h 1817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2230" h="1817271">
                <a:moveTo>
                  <a:pt x="0" y="1817271"/>
                </a:moveTo>
                <a:cubicBezTo>
                  <a:pt x="48381" y="1795500"/>
                  <a:pt x="-31446" y="861747"/>
                  <a:pt x="232230" y="598071"/>
                </a:cubicBezTo>
                <a:cubicBezTo>
                  <a:pt x="641049" y="290851"/>
                  <a:pt x="836992" y="-117967"/>
                  <a:pt x="1248230" y="32014"/>
                </a:cubicBezTo>
                <a:cubicBezTo>
                  <a:pt x="1707849" y="160223"/>
                  <a:pt x="2322287" y="849652"/>
                  <a:pt x="2772230" y="989957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Gerade Verbindung mit Pfeil 16"/>
          <p:cNvCxnSpPr/>
          <p:nvPr/>
        </p:nvCxnSpPr>
        <p:spPr>
          <a:xfrm>
            <a:off x="3743569" y="1916832"/>
            <a:ext cx="327381" cy="220924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Gerade Verbindung mit Pfeil 17"/>
          <p:cNvCxnSpPr/>
          <p:nvPr/>
        </p:nvCxnSpPr>
        <p:spPr>
          <a:xfrm flipH="1" flipV="1">
            <a:off x="4073866" y="1057636"/>
            <a:ext cx="293790" cy="283132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Ellipse 18"/>
          <p:cNvSpPr/>
          <p:nvPr/>
        </p:nvSpPr>
        <p:spPr>
          <a:xfrm>
            <a:off x="4993153" y="1652732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3570514" y="1468066"/>
                <a:ext cx="5033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DE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de-DE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de-DE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0514" y="1468066"/>
                <a:ext cx="503352" cy="369332"/>
              </a:xfrm>
              <a:prstGeom prst="rect">
                <a:avLst/>
              </a:prstGeom>
              <a:blipFill rotWithShape="1">
                <a:blip r:embed="rId4"/>
                <a:stretch>
                  <a:fillRect r="-365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/>
              <p:cNvSpPr txBox="1"/>
              <p:nvPr/>
            </p:nvSpPr>
            <p:spPr>
              <a:xfrm>
                <a:off x="3864303" y="533914"/>
                <a:ext cx="707697" cy="3996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de-DE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de-DE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de-DE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de-DE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de-DE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de-DE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feld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4303" y="533914"/>
                <a:ext cx="707697" cy="399661"/>
              </a:xfrm>
              <a:prstGeom prst="rect">
                <a:avLst/>
              </a:prstGeom>
              <a:blipFill rotWithShape="1">
                <a:blip r:embed="rId5"/>
                <a:stretch>
                  <a:fillRect r="-86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Ellipse 22"/>
          <p:cNvSpPr/>
          <p:nvPr/>
        </p:nvSpPr>
        <p:spPr>
          <a:xfrm>
            <a:off x="2235439" y="2480045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4" name="Gerade Verbindung 23"/>
          <p:cNvCxnSpPr/>
          <p:nvPr/>
        </p:nvCxnSpPr>
        <p:spPr>
          <a:xfrm flipV="1">
            <a:off x="4343941" y="2554513"/>
            <a:ext cx="2334503" cy="1871938"/>
          </a:xfrm>
          <a:prstGeom prst="line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>
            <a:off x="6927371" y="2747845"/>
            <a:ext cx="0" cy="1622191"/>
          </a:xfrm>
          <a:prstGeom prst="line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/>
              <p:cNvSpPr txBox="1"/>
              <p:nvPr/>
            </p:nvSpPr>
            <p:spPr>
              <a:xfrm>
                <a:off x="5621558" y="4780392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</a:rPr>
                        <m:t>𝒇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558" y="4780392"/>
                <a:ext cx="361511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11864" r="-15254" b="-1710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/>
              <p:cNvSpPr txBox="1"/>
              <p:nvPr/>
            </p:nvSpPr>
            <p:spPr>
              <a:xfrm>
                <a:off x="6588066" y="2150694"/>
                <a:ext cx="678610" cy="597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3200" b="1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3200" b="1" i="1" dirty="0" smtClean="0">
                              <a:latin typeface="Cambria Math"/>
                            </a:rPr>
                            <m:t>𝑿</m:t>
                          </m:r>
                        </m:e>
                      </m:acc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27" name="Textfeld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066" y="2150694"/>
                <a:ext cx="678610" cy="59715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/>
              <p:cNvSpPr txBox="1"/>
              <p:nvPr/>
            </p:nvSpPr>
            <p:spPr>
              <a:xfrm>
                <a:off x="6726917" y="4426451"/>
                <a:ext cx="63013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dirty="0" smtClean="0">
                          <a:latin typeface="Cambria Math"/>
                        </a:rPr>
                        <m:t>𝑿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29" name="Textfeld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6917" y="4426451"/>
                <a:ext cx="630137" cy="58477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Gerade Verbindung 29"/>
          <p:cNvCxnSpPr/>
          <p:nvPr/>
        </p:nvCxnSpPr>
        <p:spPr>
          <a:xfrm flipH="1">
            <a:off x="4343941" y="4713268"/>
            <a:ext cx="2455429" cy="5570"/>
          </a:xfrm>
          <a:prstGeom prst="line">
            <a:avLst/>
          </a:prstGeom>
          <a:ln w="317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Bogen 30"/>
          <p:cNvSpPr/>
          <p:nvPr/>
        </p:nvSpPr>
        <p:spPr>
          <a:xfrm rot="549175">
            <a:off x="5747736" y="3390854"/>
            <a:ext cx="842541" cy="842541"/>
          </a:xfrm>
          <a:prstGeom prst="arc">
            <a:avLst>
              <a:gd name="adj1" fmla="val 10860040"/>
              <a:gd name="adj2" fmla="val 5396540"/>
            </a:avLst>
          </a:prstGeom>
          <a:ln w="508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3988597" y="4451512"/>
                <a:ext cx="4468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dirty="0" smtClean="0">
                          <a:latin typeface="Cambria Math"/>
                        </a:rPr>
                        <m:t>𝒁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8597" y="4451512"/>
                <a:ext cx="446890" cy="58477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5194261" y="3011505"/>
                <a:ext cx="421974" cy="4789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2400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2400" b="1" i="1" smtClean="0">
                              <a:latin typeface="Cambria Math"/>
                            </a:rPr>
                            <m:t>𝒇</m:t>
                          </m:r>
                        </m:e>
                      </m:acc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261" y="3011505"/>
                <a:ext cx="421974" cy="478977"/>
              </a:xfrm>
              <a:prstGeom prst="rect">
                <a:avLst/>
              </a:prstGeom>
              <a:blipFill rotWithShape="1">
                <a:blip r:embed="rId10"/>
                <a:stretch>
                  <a:fillRect l="-4348" t="-7595" r="-13043" b="-164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7024575" y="3334016"/>
                <a:ext cx="3912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𝝅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4575" y="3334016"/>
                <a:ext cx="391264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/>
              <p:cNvSpPr txBox="1"/>
              <p:nvPr/>
            </p:nvSpPr>
            <p:spPr>
              <a:xfrm>
                <a:off x="7024575" y="2126103"/>
                <a:ext cx="54509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1" i="1" smtClean="0">
                          <a:latin typeface="Cambria Math"/>
                          <a:ea typeface="Cambria Math"/>
                        </a:rPr>
                        <m:t>⊇</m:t>
                      </m:r>
                    </m:oMath>
                  </m:oMathPara>
                </a14:m>
                <a:endParaRPr lang="de-DE" sz="3600" b="1" dirty="0"/>
              </a:p>
            </p:txBody>
          </p:sp>
        </mc:Choice>
        <mc:Fallback xmlns="">
          <p:sp>
            <p:nvSpPr>
              <p:cNvPr id="35" name="Textfeld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4575" y="2126103"/>
                <a:ext cx="545096" cy="64633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Ellipse 35"/>
          <p:cNvSpPr/>
          <p:nvPr/>
        </p:nvSpPr>
        <p:spPr>
          <a:xfrm>
            <a:off x="7297123" y="1727200"/>
            <a:ext cx="709975" cy="549672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/>
          <p:cNvSpPr/>
          <p:nvPr/>
        </p:nvSpPr>
        <p:spPr>
          <a:xfrm>
            <a:off x="7209367" y="4729385"/>
            <a:ext cx="709975" cy="549672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/>
          <p:cNvSpPr/>
          <p:nvPr/>
        </p:nvSpPr>
        <p:spPr>
          <a:xfrm>
            <a:off x="4212042" y="4967221"/>
            <a:ext cx="709975" cy="549672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Freihandform 38"/>
          <p:cNvSpPr/>
          <p:nvPr/>
        </p:nvSpPr>
        <p:spPr>
          <a:xfrm>
            <a:off x="4412343" y="5210629"/>
            <a:ext cx="275771" cy="130628"/>
          </a:xfrm>
          <a:custGeom>
            <a:avLst/>
            <a:gdLst>
              <a:gd name="connsiteX0" fmla="*/ 0 w 275771"/>
              <a:gd name="connsiteY0" fmla="*/ 130628 h 130628"/>
              <a:gd name="connsiteX1" fmla="*/ 72571 w 275771"/>
              <a:gd name="connsiteY1" fmla="*/ 0 h 130628"/>
              <a:gd name="connsiteX2" fmla="*/ 174171 w 275771"/>
              <a:gd name="connsiteY2" fmla="*/ 130628 h 130628"/>
              <a:gd name="connsiteX3" fmla="*/ 275771 w 275771"/>
              <a:gd name="connsiteY3" fmla="*/ 0 h 130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771" h="130628">
                <a:moveTo>
                  <a:pt x="0" y="130628"/>
                </a:moveTo>
                <a:cubicBezTo>
                  <a:pt x="21771" y="65314"/>
                  <a:pt x="43543" y="0"/>
                  <a:pt x="72571" y="0"/>
                </a:cubicBezTo>
                <a:cubicBezTo>
                  <a:pt x="101599" y="0"/>
                  <a:pt x="140304" y="130628"/>
                  <a:pt x="174171" y="130628"/>
                </a:cubicBezTo>
                <a:cubicBezTo>
                  <a:pt x="208038" y="130628"/>
                  <a:pt x="241904" y="65314"/>
                  <a:pt x="275771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Freihandform 39"/>
          <p:cNvSpPr/>
          <p:nvPr/>
        </p:nvSpPr>
        <p:spPr>
          <a:xfrm>
            <a:off x="7402286" y="4919353"/>
            <a:ext cx="348343" cy="175161"/>
          </a:xfrm>
          <a:custGeom>
            <a:avLst/>
            <a:gdLst>
              <a:gd name="connsiteX0" fmla="*/ 0 w 348343"/>
              <a:gd name="connsiteY0" fmla="*/ 175161 h 175161"/>
              <a:gd name="connsiteX1" fmla="*/ 174171 w 348343"/>
              <a:gd name="connsiteY1" fmla="*/ 990 h 175161"/>
              <a:gd name="connsiteX2" fmla="*/ 348343 w 348343"/>
              <a:gd name="connsiteY2" fmla="*/ 117104 h 175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8343" h="175161">
                <a:moveTo>
                  <a:pt x="0" y="175161"/>
                </a:moveTo>
                <a:cubicBezTo>
                  <a:pt x="58057" y="92913"/>
                  <a:pt x="116114" y="10666"/>
                  <a:pt x="174171" y="990"/>
                </a:cubicBezTo>
                <a:cubicBezTo>
                  <a:pt x="232228" y="-8686"/>
                  <a:pt x="290285" y="54209"/>
                  <a:pt x="348343" y="11710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Freihandform 40"/>
          <p:cNvSpPr/>
          <p:nvPr/>
        </p:nvSpPr>
        <p:spPr>
          <a:xfrm>
            <a:off x="7466957" y="1915886"/>
            <a:ext cx="385272" cy="217714"/>
          </a:xfrm>
          <a:custGeom>
            <a:avLst/>
            <a:gdLst>
              <a:gd name="connsiteX0" fmla="*/ 7900 w 385272"/>
              <a:gd name="connsiteY0" fmla="*/ 217714 h 217714"/>
              <a:gd name="connsiteX1" fmla="*/ 36929 w 385272"/>
              <a:gd name="connsiteY1" fmla="*/ 58057 h 217714"/>
              <a:gd name="connsiteX2" fmla="*/ 298186 w 385272"/>
              <a:gd name="connsiteY2" fmla="*/ 188685 h 217714"/>
              <a:gd name="connsiteX3" fmla="*/ 385272 w 385272"/>
              <a:gd name="connsiteY3" fmla="*/ 0 h 2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5272" h="217714">
                <a:moveTo>
                  <a:pt x="7900" y="217714"/>
                </a:moveTo>
                <a:cubicBezTo>
                  <a:pt x="-1776" y="140304"/>
                  <a:pt x="-11452" y="62895"/>
                  <a:pt x="36929" y="58057"/>
                </a:cubicBezTo>
                <a:cubicBezTo>
                  <a:pt x="85310" y="53219"/>
                  <a:pt x="240129" y="198361"/>
                  <a:pt x="298186" y="188685"/>
                </a:cubicBezTo>
                <a:cubicBezTo>
                  <a:pt x="356243" y="179009"/>
                  <a:pt x="370757" y="89504"/>
                  <a:pt x="385272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551994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>
            <a:off x="827584" y="3206068"/>
            <a:ext cx="42019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2"/>
          <p:cNvCxnSpPr/>
          <p:nvPr/>
        </p:nvCxnSpPr>
        <p:spPr>
          <a:xfrm flipV="1">
            <a:off x="2852624" y="1839166"/>
            <a:ext cx="1822536" cy="13669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3"/>
          <p:cNvCxnSpPr/>
          <p:nvPr/>
        </p:nvCxnSpPr>
        <p:spPr>
          <a:xfrm>
            <a:off x="1181966" y="1737914"/>
            <a:ext cx="1670658" cy="14681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1789478" y="1484784"/>
            <a:ext cx="1063146" cy="17212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/>
        </p:nvCxnSpPr>
        <p:spPr>
          <a:xfrm flipV="1">
            <a:off x="2845287" y="1484784"/>
            <a:ext cx="918604" cy="17212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/>
        </p:nvCxnSpPr>
        <p:spPr>
          <a:xfrm>
            <a:off x="2321051" y="1484784"/>
            <a:ext cx="503185" cy="17212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/>
        </p:nvCxnSpPr>
        <p:spPr>
          <a:xfrm flipH="1">
            <a:off x="2852624" y="1484784"/>
            <a:ext cx="451965" cy="17212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 flipH="1">
            <a:off x="2845287" y="1484784"/>
            <a:ext cx="233319" cy="17281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 flipH="1" flipV="1">
            <a:off x="2845287" y="1484784"/>
            <a:ext cx="7336" cy="17212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 flipH="1" flipV="1">
            <a:off x="2698440" y="1484784"/>
            <a:ext cx="154184" cy="17281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 flipV="1">
            <a:off x="2845287" y="1484784"/>
            <a:ext cx="116660" cy="17212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 flipH="1" flipV="1">
            <a:off x="2572643" y="1484784"/>
            <a:ext cx="251593" cy="17212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/>
          <p:cNvSpPr/>
          <p:nvPr/>
        </p:nvSpPr>
        <p:spPr>
          <a:xfrm>
            <a:off x="2441730" y="1793278"/>
            <a:ext cx="807113" cy="5400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2783899" y="1988840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5940152" y="1528027"/>
            <a:ext cx="2664296" cy="17827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Gerade Verbindung 18"/>
          <p:cNvCxnSpPr>
            <a:endCxn id="17" idx="0"/>
          </p:cNvCxnSpPr>
          <p:nvPr/>
        </p:nvCxnSpPr>
        <p:spPr>
          <a:xfrm flipH="1" flipV="1">
            <a:off x="7272300" y="1528027"/>
            <a:ext cx="7336" cy="178274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/>
          <p:cNvSpPr/>
          <p:nvPr/>
        </p:nvSpPr>
        <p:spPr>
          <a:xfrm>
            <a:off x="7199968" y="2323055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Gerade Verbindung 20"/>
          <p:cNvCxnSpPr/>
          <p:nvPr/>
        </p:nvCxnSpPr>
        <p:spPr>
          <a:xfrm flipH="1">
            <a:off x="7997986" y="2063308"/>
            <a:ext cx="539479" cy="11017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>
            <a:off x="7070448" y="1528027"/>
            <a:ext cx="122184" cy="17827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>
            <a:off x="6330328" y="1802153"/>
            <a:ext cx="545927" cy="14439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>
          <a:xfrm flipH="1" flipV="1">
            <a:off x="6084168" y="2063308"/>
            <a:ext cx="509519" cy="11017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 flipH="1">
            <a:off x="7352230" y="1528027"/>
            <a:ext cx="86048" cy="17827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>
            <a:stCxn id="17" idx="7"/>
          </p:cNvCxnSpPr>
          <p:nvPr/>
        </p:nvCxnSpPr>
        <p:spPr>
          <a:xfrm flipH="1">
            <a:off x="7654563" y="1789105"/>
            <a:ext cx="559708" cy="15216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>
            <a:off x="6876256" y="1528027"/>
            <a:ext cx="243494" cy="17517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 flipV="1">
            <a:off x="7438278" y="1580617"/>
            <a:ext cx="208949" cy="17301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>
            <a:off x="6603291" y="1580617"/>
            <a:ext cx="394712" cy="17301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/>
          <p:nvPr/>
        </p:nvCxnSpPr>
        <p:spPr>
          <a:xfrm flipH="1">
            <a:off x="7542752" y="1658566"/>
            <a:ext cx="455234" cy="162117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51"/>
          <p:cNvSpPr txBox="1"/>
          <p:nvPr/>
        </p:nvSpPr>
        <p:spPr>
          <a:xfrm>
            <a:off x="5034477" y="1822163"/>
            <a:ext cx="72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i="1" dirty="0" smtClean="0"/>
              <a:t>Z</a:t>
            </a:r>
            <a:endParaRPr lang="de-DE" sz="4800" b="1" i="1" dirty="0"/>
          </a:p>
        </p:txBody>
      </p:sp>
      <p:sp>
        <p:nvSpPr>
          <p:cNvPr id="53" name="Textfeld 52"/>
          <p:cNvSpPr txBox="1"/>
          <p:nvPr/>
        </p:nvSpPr>
        <p:spPr>
          <a:xfrm>
            <a:off x="5364088" y="4093621"/>
            <a:ext cx="72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i="1" dirty="0" smtClean="0"/>
              <a:t>Z‘</a:t>
            </a:r>
            <a:endParaRPr lang="de-DE" sz="4800" b="1" i="1" dirty="0"/>
          </a:p>
        </p:txBody>
      </p:sp>
      <p:cxnSp>
        <p:nvCxnSpPr>
          <p:cNvPr id="54" name="Gerade Verbindung 53"/>
          <p:cNvCxnSpPr/>
          <p:nvPr/>
        </p:nvCxnSpPr>
        <p:spPr>
          <a:xfrm>
            <a:off x="802638" y="5733256"/>
            <a:ext cx="42019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55"/>
          <p:cNvCxnSpPr/>
          <p:nvPr/>
        </p:nvCxnSpPr>
        <p:spPr>
          <a:xfrm flipV="1">
            <a:off x="802638" y="4093618"/>
            <a:ext cx="0" cy="16396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56"/>
          <p:cNvCxnSpPr/>
          <p:nvPr/>
        </p:nvCxnSpPr>
        <p:spPr>
          <a:xfrm flipV="1">
            <a:off x="5004595" y="4104800"/>
            <a:ext cx="0" cy="16396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57"/>
          <p:cNvCxnSpPr/>
          <p:nvPr/>
        </p:nvCxnSpPr>
        <p:spPr>
          <a:xfrm flipV="1">
            <a:off x="2915297" y="4104800"/>
            <a:ext cx="0" cy="16396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58"/>
          <p:cNvCxnSpPr/>
          <p:nvPr/>
        </p:nvCxnSpPr>
        <p:spPr>
          <a:xfrm flipV="1">
            <a:off x="1801918" y="4093620"/>
            <a:ext cx="0" cy="16396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/>
        </p:nvCxnSpPr>
        <p:spPr>
          <a:xfrm flipV="1">
            <a:off x="1259632" y="4093619"/>
            <a:ext cx="0" cy="16396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60"/>
          <p:cNvCxnSpPr/>
          <p:nvPr/>
        </p:nvCxnSpPr>
        <p:spPr>
          <a:xfrm flipV="1">
            <a:off x="1043608" y="4104800"/>
            <a:ext cx="0" cy="16396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61"/>
          <p:cNvCxnSpPr/>
          <p:nvPr/>
        </p:nvCxnSpPr>
        <p:spPr>
          <a:xfrm flipV="1">
            <a:off x="971600" y="4104800"/>
            <a:ext cx="0" cy="16396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62"/>
          <p:cNvCxnSpPr/>
          <p:nvPr/>
        </p:nvCxnSpPr>
        <p:spPr>
          <a:xfrm flipV="1">
            <a:off x="899592" y="4104800"/>
            <a:ext cx="0" cy="16396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63"/>
          <p:cNvCxnSpPr/>
          <p:nvPr/>
        </p:nvCxnSpPr>
        <p:spPr>
          <a:xfrm flipV="1">
            <a:off x="842400" y="4104800"/>
            <a:ext cx="0" cy="16396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706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pieren 29"/>
          <p:cNvGrpSpPr/>
          <p:nvPr/>
        </p:nvGrpSpPr>
        <p:grpSpPr>
          <a:xfrm>
            <a:off x="683568" y="1065579"/>
            <a:ext cx="7344816" cy="4091613"/>
            <a:chOff x="683568" y="1065579"/>
            <a:chExt cx="7344816" cy="4091613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683568" y="3212976"/>
              <a:ext cx="7344816" cy="0"/>
            </a:xfrm>
            <a:prstGeom prst="line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Gerade Verbindung 3"/>
            <p:cNvCxnSpPr/>
            <p:nvPr/>
          </p:nvCxnSpPr>
          <p:spPr>
            <a:xfrm rot="10800000">
              <a:off x="4508376" y="1340768"/>
              <a:ext cx="0" cy="3816424"/>
            </a:xfrm>
            <a:prstGeom prst="line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Ellipse 7"/>
            <p:cNvSpPr/>
            <p:nvPr/>
          </p:nvSpPr>
          <p:spPr>
            <a:xfrm>
              <a:off x="3284239" y="1988096"/>
              <a:ext cx="2448272" cy="2448272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0" name="Gerade Verbindung 9"/>
            <p:cNvCxnSpPr>
              <a:stCxn id="8" idx="0"/>
            </p:cNvCxnSpPr>
            <p:nvPr/>
          </p:nvCxnSpPr>
          <p:spPr>
            <a:xfrm flipH="1">
              <a:off x="2771800" y="1988096"/>
              <a:ext cx="1736575" cy="1224136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>
              <a:stCxn id="8" idx="0"/>
              <a:endCxn id="8" idx="5"/>
            </p:cNvCxnSpPr>
            <p:nvPr/>
          </p:nvCxnSpPr>
          <p:spPr>
            <a:xfrm>
              <a:off x="4508375" y="1988096"/>
              <a:ext cx="865595" cy="208973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e 12"/>
            <p:cNvSpPr/>
            <p:nvPr/>
          </p:nvSpPr>
          <p:spPr>
            <a:xfrm>
              <a:off x="4436367" y="1916088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/>
            <p:cNvSpPr/>
            <p:nvPr/>
          </p:nvSpPr>
          <p:spPr>
            <a:xfrm>
              <a:off x="3317840" y="2717056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/>
            <p:cNvSpPr/>
            <p:nvPr/>
          </p:nvSpPr>
          <p:spPr>
            <a:xfrm>
              <a:off x="4941172" y="3140224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/>
            <p:cNvSpPr/>
            <p:nvPr/>
          </p:nvSpPr>
          <p:spPr>
            <a:xfrm>
              <a:off x="2763601" y="3140224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/>
            <p:cNvSpPr/>
            <p:nvPr/>
          </p:nvSpPr>
          <p:spPr>
            <a:xfrm>
              <a:off x="5301962" y="4005819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4519562" y="1527865"/>
              <a:ext cx="12129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FF0000"/>
                  </a:solidFill>
                </a:rPr>
                <a:t>N=(0,1)</a:t>
              </a:r>
              <a:endParaRPr lang="de-DE" sz="2400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2441229" y="3249599"/>
              <a:ext cx="6611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FF0000"/>
                  </a:solidFill>
                </a:rPr>
                <a:t>f(P)</a:t>
              </a:r>
              <a:endParaRPr lang="de-DE" sz="2400" dirty="0">
                <a:solidFill>
                  <a:srgbClr val="FF0000"/>
                </a:solidFill>
              </a:endParaRPr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4941172" y="2739501"/>
              <a:ext cx="6864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FF0000"/>
                  </a:solidFill>
                </a:rPr>
                <a:t>f(Q)</a:t>
              </a:r>
              <a:endParaRPr lang="de-DE" sz="2400" dirty="0">
                <a:solidFill>
                  <a:srgbClr val="FF0000"/>
                </a:solidFill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039690" y="2369331"/>
              <a:ext cx="4221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FF0000"/>
                  </a:solidFill>
                </a:rPr>
                <a:t>P</a:t>
              </a:r>
              <a:endParaRPr lang="de-DE" sz="2400" dirty="0">
                <a:solidFill>
                  <a:srgbClr val="FF0000"/>
                </a:solidFill>
              </a:endParaRP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5416564" y="3993082"/>
              <a:ext cx="4221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FF0000"/>
                  </a:solidFill>
                </a:rPr>
                <a:t>Q</a:t>
              </a:r>
              <a:endParaRPr lang="de-DE" sz="2400" dirty="0">
                <a:solidFill>
                  <a:srgbClr val="FF0000"/>
                </a:solidFill>
              </a:endParaRPr>
            </a:p>
          </p:txBody>
        </p:sp>
        <p:grpSp>
          <p:nvGrpSpPr>
            <p:cNvPr id="26" name="Gruppieren 25"/>
            <p:cNvGrpSpPr/>
            <p:nvPr/>
          </p:nvGrpSpPr>
          <p:grpSpPr>
            <a:xfrm>
              <a:off x="1259632" y="1065579"/>
              <a:ext cx="930660" cy="1077218"/>
              <a:chOff x="6881700" y="3777638"/>
              <a:chExt cx="930660" cy="1077218"/>
            </a:xfrm>
          </p:grpSpPr>
          <p:sp>
            <p:nvSpPr>
              <p:cNvPr id="23" name="Textfeld 22"/>
              <p:cNvSpPr txBox="1"/>
              <p:nvPr/>
            </p:nvSpPr>
            <p:spPr>
              <a:xfrm>
                <a:off x="6881700" y="3897153"/>
                <a:ext cx="75608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100" dirty="0" smtClean="0">
                    <a:latin typeface="Lucida Sans Unicode"/>
                    <a:cs typeface="Lucida Sans Unicode"/>
                  </a:rPr>
                  <a:t> </a:t>
                </a:r>
                <a:r>
                  <a:rPr lang="de-DE" sz="4800" dirty="0" smtClean="0">
                    <a:latin typeface="Lucida Sans Unicode"/>
                    <a:cs typeface="Lucida Sans Unicode"/>
                  </a:rPr>
                  <a:t>ℝ</a:t>
                </a:r>
                <a:endParaRPr lang="de-DE" sz="4800" dirty="0"/>
              </a:p>
            </p:txBody>
          </p:sp>
          <p:sp>
            <p:nvSpPr>
              <p:cNvPr id="24" name="Textfeld 23"/>
              <p:cNvSpPr txBox="1"/>
              <p:nvPr/>
            </p:nvSpPr>
            <p:spPr>
              <a:xfrm>
                <a:off x="7308304" y="3777638"/>
                <a:ext cx="504056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4000" dirty="0" smtClean="0">
                    <a:latin typeface="Lucida Sans Unicode"/>
                    <a:cs typeface="Lucida Sans Unicode"/>
                  </a:rPr>
                  <a:t>²</a:t>
                </a:r>
                <a:endParaRPr lang="de-DE" sz="4000" dirty="0"/>
              </a:p>
              <a:p>
                <a:endParaRPr lang="de-DE" sz="24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feld 27"/>
                <p:cNvSpPr txBox="1"/>
                <p:nvPr/>
              </p:nvSpPr>
              <p:spPr>
                <a:xfrm>
                  <a:off x="5744027" y="3308265"/>
                  <a:ext cx="1549976" cy="5694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de-DE" sz="2800" i="1" smtClean="0">
                                <a:latin typeface="Cambria Math"/>
                              </a:rPr>
                              <m:t>𝑆</m:t>
                            </m:r>
                          </m:e>
                          <m:sup>
                            <m:r>
                              <a:rPr lang="de-DE" sz="2800" b="0" i="1" smtClean="0">
                                <a:latin typeface="Cambria Math"/>
                              </a:rPr>
                              <m:t>1</m:t>
                            </m:r>
                          </m:sup>
                        </m:sSup>
                        <m:r>
                          <a:rPr lang="de-DE" sz="2800" b="0" i="1" smtClean="0">
                            <a:latin typeface="Cambria Math"/>
                          </a:rPr>
                          <m:t>⊂</m:t>
                        </m:r>
                        <m:sSup>
                          <m:sSupPr>
                            <m:ctrlPr>
                              <a:rPr lang="de-DE" sz="2800" i="1" dirty="0" smtClean="0">
                                <a:latin typeface="Cambria Math"/>
                                <a:cs typeface="Lucida Sans Unicode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de-DE" sz="2800" dirty="0">
                                <a:latin typeface="Lucida Sans Unicode"/>
                                <a:cs typeface="Lucida Sans Unicode"/>
                              </a:rPr>
                              <m:t>ℝ</m:t>
                            </m:r>
                          </m:e>
                          <m:sup>
                            <m:r>
                              <a:rPr lang="de-DE" sz="2800" b="0" i="1" dirty="0" smtClean="0">
                                <a:latin typeface="Cambria Math"/>
                                <a:cs typeface="Lucida Sans Unicode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28" name="Textfeld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4027" y="3308265"/>
                  <a:ext cx="1549976" cy="569451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m 1"/>
          <p:cNvSpPr/>
          <p:nvPr/>
        </p:nvSpPr>
        <p:spPr>
          <a:xfrm>
            <a:off x="1115616" y="4005064"/>
            <a:ext cx="4752528" cy="1800200"/>
          </a:xfrm>
          <a:prstGeom prst="parallelogram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Parallelogramm 3"/>
          <p:cNvSpPr/>
          <p:nvPr/>
        </p:nvSpPr>
        <p:spPr>
          <a:xfrm>
            <a:off x="3780558" y="404664"/>
            <a:ext cx="4103809" cy="1260140"/>
          </a:xfrm>
          <a:prstGeom prst="parallelogram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4"/>
          <p:cNvCxnSpPr/>
          <p:nvPr/>
        </p:nvCxnSpPr>
        <p:spPr>
          <a:xfrm flipH="1">
            <a:off x="6804248" y="1704222"/>
            <a:ext cx="217459" cy="689496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Gerade Verbindung 5"/>
          <p:cNvCxnSpPr/>
          <p:nvPr/>
        </p:nvCxnSpPr>
        <p:spPr>
          <a:xfrm>
            <a:off x="2996390" y="2393718"/>
            <a:ext cx="3807858" cy="0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Gerade Verbindung 6"/>
          <p:cNvCxnSpPr/>
          <p:nvPr/>
        </p:nvCxnSpPr>
        <p:spPr>
          <a:xfrm flipH="1">
            <a:off x="2987824" y="593518"/>
            <a:ext cx="432048" cy="1800200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3491880" y="620688"/>
            <a:ext cx="504056" cy="0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Gerade Verbindung 8"/>
          <p:cNvCxnSpPr/>
          <p:nvPr/>
        </p:nvCxnSpPr>
        <p:spPr>
          <a:xfrm flipH="1">
            <a:off x="6084168" y="2436282"/>
            <a:ext cx="288032" cy="927134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1826695" y="3348902"/>
            <a:ext cx="4225762" cy="3898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Gerade Verbindung 10"/>
          <p:cNvCxnSpPr/>
          <p:nvPr/>
        </p:nvCxnSpPr>
        <p:spPr>
          <a:xfrm flipH="1">
            <a:off x="1779250" y="1124744"/>
            <a:ext cx="560503" cy="2224158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2339752" y="1124744"/>
            <a:ext cx="864096" cy="0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3884030" y="3453823"/>
            <a:ext cx="0" cy="1137630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3953162" y="3435168"/>
                <a:ext cx="3912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𝝅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162" y="3435168"/>
                <a:ext cx="391264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Ellipse 23"/>
          <p:cNvSpPr/>
          <p:nvPr/>
        </p:nvSpPr>
        <p:spPr>
          <a:xfrm>
            <a:off x="2681766" y="2995679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3398058" y="1900034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/>
          <p:cNvSpPr/>
          <p:nvPr/>
        </p:nvSpPr>
        <p:spPr>
          <a:xfrm>
            <a:off x="4216605" y="1139817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81086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626076" y="4778998"/>
            <a:ext cx="2772229" cy="856343"/>
          </a:xfrm>
          <a:custGeom>
            <a:avLst/>
            <a:gdLst>
              <a:gd name="connsiteX0" fmla="*/ 0 w 2394857"/>
              <a:gd name="connsiteY0" fmla="*/ 624114 h 624114"/>
              <a:gd name="connsiteX1" fmla="*/ 682171 w 2394857"/>
              <a:gd name="connsiteY1" fmla="*/ 43543 h 624114"/>
              <a:gd name="connsiteX2" fmla="*/ 1683657 w 2394857"/>
              <a:gd name="connsiteY2" fmla="*/ 522514 h 624114"/>
              <a:gd name="connsiteX3" fmla="*/ 2394857 w 2394857"/>
              <a:gd name="connsiteY3" fmla="*/ 0 h 624114"/>
              <a:gd name="connsiteX0" fmla="*/ 0 w 2772229"/>
              <a:gd name="connsiteY0" fmla="*/ 856343 h 856343"/>
              <a:gd name="connsiteX1" fmla="*/ 1059543 w 2772229"/>
              <a:gd name="connsiteY1" fmla="*/ 43543 h 856343"/>
              <a:gd name="connsiteX2" fmla="*/ 2061029 w 2772229"/>
              <a:gd name="connsiteY2" fmla="*/ 522514 h 856343"/>
              <a:gd name="connsiteX3" fmla="*/ 2772229 w 2772229"/>
              <a:gd name="connsiteY3" fmla="*/ 0 h 85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2229" h="856343">
                <a:moveTo>
                  <a:pt x="0" y="856343"/>
                </a:moveTo>
                <a:cubicBezTo>
                  <a:pt x="200781" y="574524"/>
                  <a:pt x="716038" y="99181"/>
                  <a:pt x="1059543" y="43543"/>
                </a:cubicBezTo>
                <a:cubicBezTo>
                  <a:pt x="1403048" y="-12095"/>
                  <a:pt x="1775581" y="529771"/>
                  <a:pt x="2061029" y="522514"/>
                </a:cubicBezTo>
                <a:cubicBezTo>
                  <a:pt x="2346477" y="515257"/>
                  <a:pt x="2559353" y="257628"/>
                  <a:pt x="2772229" y="0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reihandform 2"/>
          <p:cNvSpPr/>
          <p:nvPr/>
        </p:nvSpPr>
        <p:spPr>
          <a:xfrm>
            <a:off x="611560" y="3789040"/>
            <a:ext cx="2772230" cy="1817271"/>
          </a:xfrm>
          <a:custGeom>
            <a:avLst/>
            <a:gdLst>
              <a:gd name="connsiteX0" fmla="*/ 0 w 2220686"/>
              <a:gd name="connsiteY0" fmla="*/ 284452 h 995652"/>
              <a:gd name="connsiteX1" fmla="*/ 696686 w 2220686"/>
              <a:gd name="connsiteY1" fmla="*/ 37709 h 995652"/>
              <a:gd name="connsiteX2" fmla="*/ 2220686 w 2220686"/>
              <a:gd name="connsiteY2" fmla="*/ 995652 h 995652"/>
              <a:gd name="connsiteX0" fmla="*/ 0 w 2757715"/>
              <a:gd name="connsiteY0" fmla="*/ 239363 h 1008620"/>
              <a:gd name="connsiteX1" fmla="*/ 1233715 w 2757715"/>
              <a:gd name="connsiteY1" fmla="*/ 50677 h 1008620"/>
              <a:gd name="connsiteX2" fmla="*/ 2757715 w 2757715"/>
              <a:gd name="connsiteY2" fmla="*/ 1008620 h 1008620"/>
              <a:gd name="connsiteX0" fmla="*/ 0 w 2757715"/>
              <a:gd name="connsiteY0" fmla="*/ 248280 h 1017537"/>
              <a:gd name="connsiteX1" fmla="*/ 290287 w 2757715"/>
              <a:gd name="connsiteY1" fmla="*/ 117651 h 1017537"/>
              <a:gd name="connsiteX2" fmla="*/ 1233715 w 2757715"/>
              <a:gd name="connsiteY2" fmla="*/ 59594 h 1017537"/>
              <a:gd name="connsiteX3" fmla="*/ 2757715 w 2757715"/>
              <a:gd name="connsiteY3" fmla="*/ 1017537 h 1017537"/>
              <a:gd name="connsiteX0" fmla="*/ 0 w 2772230"/>
              <a:gd name="connsiteY0" fmla="*/ 1844851 h 1844851"/>
              <a:gd name="connsiteX1" fmla="*/ 304802 w 2772230"/>
              <a:gd name="connsiteY1" fmla="*/ 117651 h 1844851"/>
              <a:gd name="connsiteX2" fmla="*/ 1248230 w 2772230"/>
              <a:gd name="connsiteY2" fmla="*/ 59594 h 1844851"/>
              <a:gd name="connsiteX3" fmla="*/ 2772230 w 2772230"/>
              <a:gd name="connsiteY3" fmla="*/ 1017537 h 1844851"/>
              <a:gd name="connsiteX0" fmla="*/ 0 w 2772230"/>
              <a:gd name="connsiteY0" fmla="*/ 1806707 h 1806707"/>
              <a:gd name="connsiteX1" fmla="*/ 232230 w 2772230"/>
              <a:gd name="connsiteY1" fmla="*/ 587507 h 1806707"/>
              <a:gd name="connsiteX2" fmla="*/ 1248230 w 2772230"/>
              <a:gd name="connsiteY2" fmla="*/ 21450 h 1806707"/>
              <a:gd name="connsiteX3" fmla="*/ 2772230 w 2772230"/>
              <a:gd name="connsiteY3" fmla="*/ 979393 h 1806707"/>
              <a:gd name="connsiteX0" fmla="*/ 0 w 2772230"/>
              <a:gd name="connsiteY0" fmla="*/ 1817271 h 1817271"/>
              <a:gd name="connsiteX1" fmla="*/ 232230 w 2772230"/>
              <a:gd name="connsiteY1" fmla="*/ 598071 h 1817271"/>
              <a:gd name="connsiteX2" fmla="*/ 1248230 w 2772230"/>
              <a:gd name="connsiteY2" fmla="*/ 32014 h 1817271"/>
              <a:gd name="connsiteX3" fmla="*/ 2772230 w 2772230"/>
              <a:gd name="connsiteY3" fmla="*/ 989957 h 1817271"/>
              <a:gd name="connsiteX0" fmla="*/ 0 w 2772230"/>
              <a:gd name="connsiteY0" fmla="*/ 1817271 h 1817271"/>
              <a:gd name="connsiteX1" fmla="*/ 232230 w 2772230"/>
              <a:gd name="connsiteY1" fmla="*/ 598071 h 1817271"/>
              <a:gd name="connsiteX2" fmla="*/ 1248230 w 2772230"/>
              <a:gd name="connsiteY2" fmla="*/ 32014 h 1817271"/>
              <a:gd name="connsiteX3" fmla="*/ 2772230 w 2772230"/>
              <a:gd name="connsiteY3" fmla="*/ 989957 h 1817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2230" h="1817271">
                <a:moveTo>
                  <a:pt x="0" y="1817271"/>
                </a:moveTo>
                <a:cubicBezTo>
                  <a:pt x="48381" y="1795500"/>
                  <a:pt x="-31446" y="861747"/>
                  <a:pt x="232230" y="598071"/>
                </a:cubicBezTo>
                <a:cubicBezTo>
                  <a:pt x="641049" y="290851"/>
                  <a:pt x="836992" y="-117967"/>
                  <a:pt x="1248230" y="32014"/>
                </a:cubicBezTo>
                <a:cubicBezTo>
                  <a:pt x="1707849" y="160223"/>
                  <a:pt x="2322287" y="849652"/>
                  <a:pt x="2772230" y="989957"/>
                </a:cubicBezTo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" name="Gerade Verbindung mit Pfeil 3"/>
          <p:cNvCxnSpPr/>
          <p:nvPr/>
        </p:nvCxnSpPr>
        <p:spPr>
          <a:xfrm>
            <a:off x="2061874" y="4968630"/>
            <a:ext cx="327381" cy="220924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Gerade Verbindung mit Pfeil 4"/>
          <p:cNvCxnSpPr/>
          <p:nvPr/>
        </p:nvCxnSpPr>
        <p:spPr>
          <a:xfrm>
            <a:off x="2140495" y="3955044"/>
            <a:ext cx="251676" cy="154390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Ellipse 5"/>
          <p:cNvSpPr/>
          <p:nvPr/>
        </p:nvSpPr>
        <p:spPr>
          <a:xfrm>
            <a:off x="3311458" y="4704530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1888819" y="4519864"/>
                <a:ext cx="5033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𝜶</m:t>
                      </m:r>
                    </m:oMath>
                  </m:oMathPara>
                </a14:m>
                <a:endParaRPr lang="de-DE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819" y="4519864"/>
                <a:ext cx="503352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2182608" y="3585712"/>
                <a:ext cx="5033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𝜶</m:t>
                      </m:r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′</m:t>
                      </m:r>
                    </m:oMath>
                  </m:oMathPara>
                </a14:m>
                <a:endParaRPr lang="de-DE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2608" y="3585712"/>
                <a:ext cx="503353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Ellipse 8"/>
          <p:cNvSpPr/>
          <p:nvPr/>
        </p:nvSpPr>
        <p:spPr>
          <a:xfrm>
            <a:off x="553744" y="5531843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3311458" y="4783964"/>
                <a:ext cx="5033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𝒛</m:t>
                    </m:r>
                  </m:oMath>
                </a14:m>
                <a:r>
                  <a:rPr lang="de-DE" b="1" dirty="0" smtClean="0">
                    <a:solidFill>
                      <a:schemeClr val="tx1"/>
                    </a:solidFill>
                  </a:rPr>
                  <a:t>‘</a:t>
                </a:r>
                <a:endParaRPr lang="de-DE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1458" y="4783964"/>
                <a:ext cx="50335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553744" y="5523022"/>
                <a:ext cx="5033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𝒛</m:t>
                      </m:r>
                    </m:oMath>
                  </m:oMathPara>
                </a14:m>
                <a:endParaRPr lang="de-DE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744" y="5523022"/>
                <a:ext cx="503352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reihandform 12"/>
          <p:cNvSpPr/>
          <p:nvPr/>
        </p:nvSpPr>
        <p:spPr>
          <a:xfrm>
            <a:off x="5652120" y="5094850"/>
            <a:ext cx="2772229" cy="856343"/>
          </a:xfrm>
          <a:custGeom>
            <a:avLst/>
            <a:gdLst>
              <a:gd name="connsiteX0" fmla="*/ 0 w 2394857"/>
              <a:gd name="connsiteY0" fmla="*/ 624114 h 624114"/>
              <a:gd name="connsiteX1" fmla="*/ 682171 w 2394857"/>
              <a:gd name="connsiteY1" fmla="*/ 43543 h 624114"/>
              <a:gd name="connsiteX2" fmla="*/ 1683657 w 2394857"/>
              <a:gd name="connsiteY2" fmla="*/ 522514 h 624114"/>
              <a:gd name="connsiteX3" fmla="*/ 2394857 w 2394857"/>
              <a:gd name="connsiteY3" fmla="*/ 0 h 624114"/>
              <a:gd name="connsiteX0" fmla="*/ 0 w 2772229"/>
              <a:gd name="connsiteY0" fmla="*/ 856343 h 856343"/>
              <a:gd name="connsiteX1" fmla="*/ 1059543 w 2772229"/>
              <a:gd name="connsiteY1" fmla="*/ 43543 h 856343"/>
              <a:gd name="connsiteX2" fmla="*/ 2061029 w 2772229"/>
              <a:gd name="connsiteY2" fmla="*/ 522514 h 856343"/>
              <a:gd name="connsiteX3" fmla="*/ 2772229 w 2772229"/>
              <a:gd name="connsiteY3" fmla="*/ 0 h 856343"/>
              <a:gd name="connsiteX0" fmla="*/ 0 w 2772229"/>
              <a:gd name="connsiteY0" fmla="*/ 856343 h 856343"/>
              <a:gd name="connsiteX1" fmla="*/ 885372 w 2772229"/>
              <a:gd name="connsiteY1" fmla="*/ 232229 h 856343"/>
              <a:gd name="connsiteX2" fmla="*/ 2061029 w 2772229"/>
              <a:gd name="connsiteY2" fmla="*/ 522514 h 856343"/>
              <a:gd name="connsiteX3" fmla="*/ 2772229 w 2772229"/>
              <a:gd name="connsiteY3" fmla="*/ 0 h 856343"/>
              <a:gd name="connsiteX0" fmla="*/ 0 w 2772229"/>
              <a:gd name="connsiteY0" fmla="*/ 856343 h 856343"/>
              <a:gd name="connsiteX1" fmla="*/ 885372 w 2772229"/>
              <a:gd name="connsiteY1" fmla="*/ 232229 h 856343"/>
              <a:gd name="connsiteX2" fmla="*/ 2264229 w 2772229"/>
              <a:gd name="connsiteY2" fmla="*/ 522514 h 856343"/>
              <a:gd name="connsiteX3" fmla="*/ 2772229 w 2772229"/>
              <a:gd name="connsiteY3" fmla="*/ 0 h 85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2229" h="856343">
                <a:moveTo>
                  <a:pt x="0" y="856343"/>
                </a:moveTo>
                <a:cubicBezTo>
                  <a:pt x="200781" y="574524"/>
                  <a:pt x="508001" y="287867"/>
                  <a:pt x="885372" y="232229"/>
                </a:cubicBezTo>
                <a:cubicBezTo>
                  <a:pt x="1262743" y="176591"/>
                  <a:pt x="1978781" y="529771"/>
                  <a:pt x="2264229" y="522514"/>
                </a:cubicBezTo>
                <a:cubicBezTo>
                  <a:pt x="2549677" y="515257"/>
                  <a:pt x="2559353" y="257628"/>
                  <a:pt x="2772229" y="0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reihandform 13"/>
          <p:cNvSpPr/>
          <p:nvPr/>
        </p:nvSpPr>
        <p:spPr>
          <a:xfrm>
            <a:off x="5637604" y="4109757"/>
            <a:ext cx="2772230" cy="1812406"/>
          </a:xfrm>
          <a:custGeom>
            <a:avLst/>
            <a:gdLst>
              <a:gd name="connsiteX0" fmla="*/ 0 w 2220686"/>
              <a:gd name="connsiteY0" fmla="*/ 284452 h 995652"/>
              <a:gd name="connsiteX1" fmla="*/ 696686 w 2220686"/>
              <a:gd name="connsiteY1" fmla="*/ 37709 h 995652"/>
              <a:gd name="connsiteX2" fmla="*/ 2220686 w 2220686"/>
              <a:gd name="connsiteY2" fmla="*/ 995652 h 995652"/>
              <a:gd name="connsiteX0" fmla="*/ 0 w 2757715"/>
              <a:gd name="connsiteY0" fmla="*/ 239363 h 1008620"/>
              <a:gd name="connsiteX1" fmla="*/ 1233715 w 2757715"/>
              <a:gd name="connsiteY1" fmla="*/ 50677 h 1008620"/>
              <a:gd name="connsiteX2" fmla="*/ 2757715 w 2757715"/>
              <a:gd name="connsiteY2" fmla="*/ 1008620 h 1008620"/>
              <a:gd name="connsiteX0" fmla="*/ 0 w 2757715"/>
              <a:gd name="connsiteY0" fmla="*/ 248280 h 1017537"/>
              <a:gd name="connsiteX1" fmla="*/ 290287 w 2757715"/>
              <a:gd name="connsiteY1" fmla="*/ 117651 h 1017537"/>
              <a:gd name="connsiteX2" fmla="*/ 1233715 w 2757715"/>
              <a:gd name="connsiteY2" fmla="*/ 59594 h 1017537"/>
              <a:gd name="connsiteX3" fmla="*/ 2757715 w 2757715"/>
              <a:gd name="connsiteY3" fmla="*/ 1017537 h 1017537"/>
              <a:gd name="connsiteX0" fmla="*/ 0 w 2772230"/>
              <a:gd name="connsiteY0" fmla="*/ 1844851 h 1844851"/>
              <a:gd name="connsiteX1" fmla="*/ 304802 w 2772230"/>
              <a:gd name="connsiteY1" fmla="*/ 117651 h 1844851"/>
              <a:gd name="connsiteX2" fmla="*/ 1248230 w 2772230"/>
              <a:gd name="connsiteY2" fmla="*/ 59594 h 1844851"/>
              <a:gd name="connsiteX3" fmla="*/ 2772230 w 2772230"/>
              <a:gd name="connsiteY3" fmla="*/ 1017537 h 1844851"/>
              <a:gd name="connsiteX0" fmla="*/ 0 w 2772230"/>
              <a:gd name="connsiteY0" fmla="*/ 1806707 h 1806707"/>
              <a:gd name="connsiteX1" fmla="*/ 232230 w 2772230"/>
              <a:gd name="connsiteY1" fmla="*/ 587507 h 1806707"/>
              <a:gd name="connsiteX2" fmla="*/ 1248230 w 2772230"/>
              <a:gd name="connsiteY2" fmla="*/ 21450 h 1806707"/>
              <a:gd name="connsiteX3" fmla="*/ 2772230 w 2772230"/>
              <a:gd name="connsiteY3" fmla="*/ 979393 h 1806707"/>
              <a:gd name="connsiteX0" fmla="*/ 0 w 2772230"/>
              <a:gd name="connsiteY0" fmla="*/ 1817271 h 1817271"/>
              <a:gd name="connsiteX1" fmla="*/ 232230 w 2772230"/>
              <a:gd name="connsiteY1" fmla="*/ 598071 h 1817271"/>
              <a:gd name="connsiteX2" fmla="*/ 1248230 w 2772230"/>
              <a:gd name="connsiteY2" fmla="*/ 32014 h 1817271"/>
              <a:gd name="connsiteX3" fmla="*/ 2772230 w 2772230"/>
              <a:gd name="connsiteY3" fmla="*/ 989957 h 1817271"/>
              <a:gd name="connsiteX0" fmla="*/ 0 w 2772230"/>
              <a:gd name="connsiteY0" fmla="*/ 1817271 h 1817271"/>
              <a:gd name="connsiteX1" fmla="*/ 232230 w 2772230"/>
              <a:gd name="connsiteY1" fmla="*/ 598071 h 1817271"/>
              <a:gd name="connsiteX2" fmla="*/ 1248230 w 2772230"/>
              <a:gd name="connsiteY2" fmla="*/ 32014 h 1817271"/>
              <a:gd name="connsiteX3" fmla="*/ 2772230 w 2772230"/>
              <a:gd name="connsiteY3" fmla="*/ 989957 h 1817271"/>
              <a:gd name="connsiteX0" fmla="*/ 0 w 2772230"/>
              <a:gd name="connsiteY0" fmla="*/ 1805367 h 1805367"/>
              <a:gd name="connsiteX1" fmla="*/ 464459 w 2772230"/>
              <a:gd name="connsiteY1" fmla="*/ 905482 h 1805367"/>
              <a:gd name="connsiteX2" fmla="*/ 1248230 w 2772230"/>
              <a:gd name="connsiteY2" fmla="*/ 20110 h 1805367"/>
              <a:gd name="connsiteX3" fmla="*/ 2772230 w 2772230"/>
              <a:gd name="connsiteY3" fmla="*/ 978053 h 1805367"/>
              <a:gd name="connsiteX0" fmla="*/ 0 w 2772230"/>
              <a:gd name="connsiteY0" fmla="*/ 1812406 h 1812406"/>
              <a:gd name="connsiteX1" fmla="*/ 464459 w 2772230"/>
              <a:gd name="connsiteY1" fmla="*/ 912521 h 1812406"/>
              <a:gd name="connsiteX2" fmla="*/ 1248230 w 2772230"/>
              <a:gd name="connsiteY2" fmla="*/ 27149 h 1812406"/>
              <a:gd name="connsiteX3" fmla="*/ 2772230 w 2772230"/>
              <a:gd name="connsiteY3" fmla="*/ 985092 h 1812406"/>
              <a:gd name="connsiteX0" fmla="*/ 0 w 2772230"/>
              <a:gd name="connsiteY0" fmla="*/ 1812406 h 1812406"/>
              <a:gd name="connsiteX1" fmla="*/ 464459 w 2772230"/>
              <a:gd name="connsiteY1" fmla="*/ 912521 h 1812406"/>
              <a:gd name="connsiteX2" fmla="*/ 1248230 w 2772230"/>
              <a:gd name="connsiteY2" fmla="*/ 27149 h 1812406"/>
              <a:gd name="connsiteX3" fmla="*/ 2772230 w 2772230"/>
              <a:gd name="connsiteY3" fmla="*/ 985092 h 1812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2230" h="1812406">
                <a:moveTo>
                  <a:pt x="0" y="1812406"/>
                </a:moveTo>
                <a:cubicBezTo>
                  <a:pt x="48381" y="1790635"/>
                  <a:pt x="258840" y="1292312"/>
                  <a:pt x="464459" y="912521"/>
                </a:cubicBezTo>
                <a:cubicBezTo>
                  <a:pt x="742649" y="373073"/>
                  <a:pt x="836992" y="-122832"/>
                  <a:pt x="1248230" y="27149"/>
                </a:cubicBezTo>
                <a:cubicBezTo>
                  <a:pt x="1707849" y="155358"/>
                  <a:pt x="2322287" y="844787"/>
                  <a:pt x="2772230" y="985092"/>
                </a:cubicBezTo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 Verbindung mit Pfeil 14"/>
          <p:cNvCxnSpPr/>
          <p:nvPr/>
        </p:nvCxnSpPr>
        <p:spPr>
          <a:xfrm>
            <a:off x="7057382" y="5412559"/>
            <a:ext cx="402946" cy="110462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7166539" y="4270896"/>
            <a:ext cx="251676" cy="154390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Ellipse 16"/>
          <p:cNvSpPr/>
          <p:nvPr/>
        </p:nvSpPr>
        <p:spPr>
          <a:xfrm>
            <a:off x="8337502" y="5020382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6736590" y="4995695"/>
                <a:ext cx="12185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𝜷</m:t>
                      </m:r>
                      <m:r>
                        <a:rPr lang="de-DE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de-DE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𝒇</m:t>
                      </m:r>
                      <m:r>
                        <a:rPr lang="de-DE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∘</m:t>
                      </m:r>
                      <m:r>
                        <a:rPr lang="de-DE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𝜶</m:t>
                      </m:r>
                    </m:oMath>
                  </m:oMathPara>
                </a14:m>
                <a:endParaRPr lang="de-DE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590" y="4995695"/>
                <a:ext cx="1218586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7208652" y="3901564"/>
                <a:ext cx="5033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𝜷</m:t>
                      </m:r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′</m:t>
                      </m:r>
                    </m:oMath>
                  </m:oMathPara>
                </a14:m>
                <a:endParaRPr lang="de-DE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8652" y="3901564"/>
                <a:ext cx="503353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Ellipse 19"/>
          <p:cNvSpPr/>
          <p:nvPr/>
        </p:nvSpPr>
        <p:spPr>
          <a:xfrm>
            <a:off x="5579788" y="5847695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/>
              <p:cNvSpPr txBox="1"/>
              <p:nvPr/>
            </p:nvSpPr>
            <p:spPr>
              <a:xfrm>
                <a:off x="8337502" y="5099816"/>
                <a:ext cx="5033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𝒙</m:t>
                    </m:r>
                  </m:oMath>
                </a14:m>
                <a:r>
                  <a:rPr lang="de-DE" b="1" dirty="0" smtClean="0">
                    <a:solidFill>
                      <a:schemeClr val="tx1"/>
                    </a:solidFill>
                  </a:rPr>
                  <a:t>‘</a:t>
                </a:r>
                <a:endParaRPr lang="de-DE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7502" y="5099816"/>
                <a:ext cx="503352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/>
              <p:cNvSpPr txBox="1"/>
              <p:nvPr/>
            </p:nvSpPr>
            <p:spPr>
              <a:xfrm>
                <a:off x="5579788" y="5838874"/>
                <a:ext cx="5033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</m:oMath>
                  </m:oMathPara>
                </a14:m>
                <a:endParaRPr lang="de-DE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feld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9788" y="5838874"/>
                <a:ext cx="503352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Gerade Verbindung mit Pfeil 22"/>
          <p:cNvCxnSpPr/>
          <p:nvPr/>
        </p:nvCxnSpPr>
        <p:spPr>
          <a:xfrm>
            <a:off x="3814810" y="4778998"/>
            <a:ext cx="1405262" cy="309681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/>
              <p:cNvSpPr txBox="1"/>
              <p:nvPr/>
            </p:nvSpPr>
            <p:spPr>
              <a:xfrm>
                <a:off x="4255049" y="4391801"/>
                <a:ext cx="3912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𝒇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049" y="4391801"/>
                <a:ext cx="391264" cy="461665"/>
              </a:xfrm>
              <a:prstGeom prst="rect">
                <a:avLst/>
              </a:prstGeom>
              <a:blipFill rotWithShape="1">
                <a:blip r:embed="rId10"/>
                <a:stretch>
                  <a:fillRect l="-7813" r="-9375" b="-1710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Gerade Verbindung mit Pfeil 25"/>
          <p:cNvCxnSpPr/>
          <p:nvPr/>
        </p:nvCxnSpPr>
        <p:spPr>
          <a:xfrm>
            <a:off x="7057382" y="2852936"/>
            <a:ext cx="0" cy="936104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/>
              <p:cNvSpPr txBox="1"/>
              <p:nvPr/>
            </p:nvSpPr>
            <p:spPr>
              <a:xfrm>
                <a:off x="7096745" y="2859323"/>
                <a:ext cx="3912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𝝅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29" name="Textfeld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6745" y="2859323"/>
                <a:ext cx="391264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Freihandform 29"/>
          <p:cNvSpPr/>
          <p:nvPr/>
        </p:nvSpPr>
        <p:spPr>
          <a:xfrm>
            <a:off x="5579788" y="1949671"/>
            <a:ext cx="2772229" cy="856343"/>
          </a:xfrm>
          <a:custGeom>
            <a:avLst/>
            <a:gdLst>
              <a:gd name="connsiteX0" fmla="*/ 0 w 2394857"/>
              <a:gd name="connsiteY0" fmla="*/ 624114 h 624114"/>
              <a:gd name="connsiteX1" fmla="*/ 682171 w 2394857"/>
              <a:gd name="connsiteY1" fmla="*/ 43543 h 624114"/>
              <a:gd name="connsiteX2" fmla="*/ 1683657 w 2394857"/>
              <a:gd name="connsiteY2" fmla="*/ 522514 h 624114"/>
              <a:gd name="connsiteX3" fmla="*/ 2394857 w 2394857"/>
              <a:gd name="connsiteY3" fmla="*/ 0 h 624114"/>
              <a:gd name="connsiteX0" fmla="*/ 0 w 2772229"/>
              <a:gd name="connsiteY0" fmla="*/ 856343 h 856343"/>
              <a:gd name="connsiteX1" fmla="*/ 1059543 w 2772229"/>
              <a:gd name="connsiteY1" fmla="*/ 43543 h 856343"/>
              <a:gd name="connsiteX2" fmla="*/ 2061029 w 2772229"/>
              <a:gd name="connsiteY2" fmla="*/ 522514 h 856343"/>
              <a:gd name="connsiteX3" fmla="*/ 2772229 w 2772229"/>
              <a:gd name="connsiteY3" fmla="*/ 0 h 85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2229" h="856343">
                <a:moveTo>
                  <a:pt x="0" y="856343"/>
                </a:moveTo>
                <a:cubicBezTo>
                  <a:pt x="200781" y="574524"/>
                  <a:pt x="716038" y="99181"/>
                  <a:pt x="1059543" y="43543"/>
                </a:cubicBezTo>
                <a:cubicBezTo>
                  <a:pt x="1403048" y="-12095"/>
                  <a:pt x="1775581" y="529771"/>
                  <a:pt x="2061029" y="522514"/>
                </a:cubicBezTo>
                <a:cubicBezTo>
                  <a:pt x="2346477" y="515257"/>
                  <a:pt x="2559353" y="257628"/>
                  <a:pt x="2772229" y="0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Freihandform 30"/>
          <p:cNvSpPr/>
          <p:nvPr/>
        </p:nvSpPr>
        <p:spPr>
          <a:xfrm>
            <a:off x="5565272" y="959713"/>
            <a:ext cx="2598058" cy="1817271"/>
          </a:xfrm>
          <a:custGeom>
            <a:avLst/>
            <a:gdLst>
              <a:gd name="connsiteX0" fmla="*/ 0 w 2220686"/>
              <a:gd name="connsiteY0" fmla="*/ 284452 h 995652"/>
              <a:gd name="connsiteX1" fmla="*/ 696686 w 2220686"/>
              <a:gd name="connsiteY1" fmla="*/ 37709 h 995652"/>
              <a:gd name="connsiteX2" fmla="*/ 2220686 w 2220686"/>
              <a:gd name="connsiteY2" fmla="*/ 995652 h 995652"/>
              <a:gd name="connsiteX0" fmla="*/ 0 w 2757715"/>
              <a:gd name="connsiteY0" fmla="*/ 239363 h 1008620"/>
              <a:gd name="connsiteX1" fmla="*/ 1233715 w 2757715"/>
              <a:gd name="connsiteY1" fmla="*/ 50677 h 1008620"/>
              <a:gd name="connsiteX2" fmla="*/ 2757715 w 2757715"/>
              <a:gd name="connsiteY2" fmla="*/ 1008620 h 1008620"/>
              <a:gd name="connsiteX0" fmla="*/ 0 w 2757715"/>
              <a:gd name="connsiteY0" fmla="*/ 248280 h 1017537"/>
              <a:gd name="connsiteX1" fmla="*/ 290287 w 2757715"/>
              <a:gd name="connsiteY1" fmla="*/ 117651 h 1017537"/>
              <a:gd name="connsiteX2" fmla="*/ 1233715 w 2757715"/>
              <a:gd name="connsiteY2" fmla="*/ 59594 h 1017537"/>
              <a:gd name="connsiteX3" fmla="*/ 2757715 w 2757715"/>
              <a:gd name="connsiteY3" fmla="*/ 1017537 h 1017537"/>
              <a:gd name="connsiteX0" fmla="*/ 0 w 2772230"/>
              <a:gd name="connsiteY0" fmla="*/ 1844851 h 1844851"/>
              <a:gd name="connsiteX1" fmla="*/ 304802 w 2772230"/>
              <a:gd name="connsiteY1" fmla="*/ 117651 h 1844851"/>
              <a:gd name="connsiteX2" fmla="*/ 1248230 w 2772230"/>
              <a:gd name="connsiteY2" fmla="*/ 59594 h 1844851"/>
              <a:gd name="connsiteX3" fmla="*/ 2772230 w 2772230"/>
              <a:gd name="connsiteY3" fmla="*/ 1017537 h 1844851"/>
              <a:gd name="connsiteX0" fmla="*/ 0 w 2772230"/>
              <a:gd name="connsiteY0" fmla="*/ 1806707 h 1806707"/>
              <a:gd name="connsiteX1" fmla="*/ 232230 w 2772230"/>
              <a:gd name="connsiteY1" fmla="*/ 587507 h 1806707"/>
              <a:gd name="connsiteX2" fmla="*/ 1248230 w 2772230"/>
              <a:gd name="connsiteY2" fmla="*/ 21450 h 1806707"/>
              <a:gd name="connsiteX3" fmla="*/ 2772230 w 2772230"/>
              <a:gd name="connsiteY3" fmla="*/ 979393 h 1806707"/>
              <a:gd name="connsiteX0" fmla="*/ 0 w 2772230"/>
              <a:gd name="connsiteY0" fmla="*/ 1817271 h 1817271"/>
              <a:gd name="connsiteX1" fmla="*/ 232230 w 2772230"/>
              <a:gd name="connsiteY1" fmla="*/ 598071 h 1817271"/>
              <a:gd name="connsiteX2" fmla="*/ 1248230 w 2772230"/>
              <a:gd name="connsiteY2" fmla="*/ 32014 h 1817271"/>
              <a:gd name="connsiteX3" fmla="*/ 2772230 w 2772230"/>
              <a:gd name="connsiteY3" fmla="*/ 989957 h 1817271"/>
              <a:gd name="connsiteX0" fmla="*/ 0 w 2772230"/>
              <a:gd name="connsiteY0" fmla="*/ 1817271 h 1817271"/>
              <a:gd name="connsiteX1" fmla="*/ 232230 w 2772230"/>
              <a:gd name="connsiteY1" fmla="*/ 598071 h 1817271"/>
              <a:gd name="connsiteX2" fmla="*/ 1248230 w 2772230"/>
              <a:gd name="connsiteY2" fmla="*/ 32014 h 1817271"/>
              <a:gd name="connsiteX3" fmla="*/ 2772230 w 2772230"/>
              <a:gd name="connsiteY3" fmla="*/ 989957 h 1817271"/>
              <a:gd name="connsiteX0" fmla="*/ 0 w 2598058"/>
              <a:gd name="connsiteY0" fmla="*/ 1817271 h 1817271"/>
              <a:gd name="connsiteX1" fmla="*/ 232230 w 2598058"/>
              <a:gd name="connsiteY1" fmla="*/ 598071 h 1817271"/>
              <a:gd name="connsiteX2" fmla="*/ 1248230 w 2598058"/>
              <a:gd name="connsiteY2" fmla="*/ 32014 h 1817271"/>
              <a:gd name="connsiteX3" fmla="*/ 2598058 w 2598058"/>
              <a:gd name="connsiteY3" fmla="*/ 191671 h 1817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8058" h="1817271">
                <a:moveTo>
                  <a:pt x="0" y="1817271"/>
                </a:moveTo>
                <a:cubicBezTo>
                  <a:pt x="48381" y="1795500"/>
                  <a:pt x="-31446" y="861747"/>
                  <a:pt x="232230" y="598071"/>
                </a:cubicBezTo>
                <a:cubicBezTo>
                  <a:pt x="641049" y="290851"/>
                  <a:pt x="836992" y="-117967"/>
                  <a:pt x="1248230" y="32014"/>
                </a:cubicBezTo>
                <a:cubicBezTo>
                  <a:pt x="1707849" y="160223"/>
                  <a:pt x="2148115" y="51366"/>
                  <a:pt x="2598058" y="191671"/>
                </a:cubicBezTo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2" name="Gerade Verbindung mit Pfeil 31"/>
          <p:cNvCxnSpPr/>
          <p:nvPr/>
        </p:nvCxnSpPr>
        <p:spPr>
          <a:xfrm>
            <a:off x="7015586" y="2139303"/>
            <a:ext cx="327381" cy="220924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Gerade Verbindung mit Pfeil 32"/>
          <p:cNvCxnSpPr/>
          <p:nvPr/>
        </p:nvCxnSpPr>
        <p:spPr>
          <a:xfrm flipV="1">
            <a:off x="6228184" y="959713"/>
            <a:ext cx="251676" cy="212397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Ellipse 33"/>
          <p:cNvSpPr/>
          <p:nvPr/>
        </p:nvSpPr>
        <p:spPr>
          <a:xfrm>
            <a:off x="8265170" y="1875203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/>
              <p:cNvSpPr txBox="1"/>
              <p:nvPr/>
            </p:nvSpPr>
            <p:spPr>
              <a:xfrm>
                <a:off x="6842531" y="1690537"/>
                <a:ext cx="503352" cy="383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de-DE" b="1" i="1">
                              <a:latin typeface="Cambria Math"/>
                              <a:ea typeface="Cambria Math"/>
                            </a:rPr>
                            <m:t>𝜷</m:t>
                          </m:r>
                        </m:e>
                      </m:acc>
                    </m:oMath>
                  </m:oMathPara>
                </a14:m>
                <a:endParaRPr lang="de-DE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feld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531" y="1690537"/>
                <a:ext cx="503352" cy="383631"/>
              </a:xfrm>
              <a:prstGeom prst="rect">
                <a:avLst/>
              </a:prstGeom>
              <a:blipFill rotWithShape="1">
                <a:blip r:embed="rId12"/>
                <a:stretch>
                  <a:fillRect t="-7937" r="-14458" b="-1269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/>
              <p:cNvSpPr txBox="1"/>
              <p:nvPr/>
            </p:nvSpPr>
            <p:spPr>
              <a:xfrm>
                <a:off x="6862389" y="564569"/>
                <a:ext cx="351689" cy="383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de-DE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𝜷</m:t>
                          </m:r>
                        </m:e>
                      </m:acc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′</m:t>
                      </m:r>
                    </m:oMath>
                  </m:oMathPara>
                </a14:m>
                <a:endParaRPr lang="de-DE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feld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2389" y="564569"/>
                <a:ext cx="351689" cy="383631"/>
              </a:xfrm>
              <a:prstGeom prst="rect">
                <a:avLst/>
              </a:prstGeom>
              <a:blipFill rotWithShape="1">
                <a:blip r:embed="rId13"/>
                <a:stretch>
                  <a:fillRect l="-5263" t="-7937" r="-15789" b="-1269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Ellipse 36"/>
          <p:cNvSpPr/>
          <p:nvPr/>
        </p:nvSpPr>
        <p:spPr>
          <a:xfrm>
            <a:off x="5507456" y="2702516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/>
              <p:cNvSpPr txBox="1"/>
              <p:nvPr/>
            </p:nvSpPr>
            <p:spPr>
              <a:xfrm>
                <a:off x="5542068" y="2674657"/>
                <a:ext cx="5033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de-DE" b="1" i="1">
                              <a:latin typeface="Cambria Math"/>
                              <a:ea typeface="Cambria Math"/>
                            </a:rPr>
                            <m:t>𝒙</m:t>
                          </m:r>
                          <m:r>
                            <m:rPr>
                              <m:nor/>
                            </m:rPr>
                            <a:rPr lang="de-DE" b="1" dirty="0"/>
                            <m:t> </m:t>
                          </m:r>
                        </m:e>
                      </m:acc>
                    </m:oMath>
                  </m:oMathPara>
                </a14:m>
                <a:endParaRPr lang="de-DE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2068" y="2674657"/>
                <a:ext cx="503352" cy="369332"/>
              </a:xfrm>
              <a:prstGeom prst="rect">
                <a:avLst/>
              </a:prstGeom>
              <a:blipFill rotWithShape="1">
                <a:blip r:embed="rId14"/>
                <a:stretch>
                  <a:fillRect r="-120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feld 39"/>
              <p:cNvSpPr txBox="1"/>
              <p:nvPr/>
            </p:nvSpPr>
            <p:spPr>
              <a:xfrm>
                <a:off x="8061117" y="682280"/>
                <a:ext cx="684917" cy="383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de-DE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𝜷</m:t>
                          </m:r>
                        </m:e>
                      </m:acc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′</m:t>
                      </m:r>
                      <m:r>
                        <a:rPr lang="de-DE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de-DE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𝟏</m:t>
                      </m:r>
                      <m:r>
                        <a:rPr lang="de-DE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de-DE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Textfeld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1117" y="682280"/>
                <a:ext cx="684917" cy="383631"/>
              </a:xfrm>
              <a:prstGeom prst="rect">
                <a:avLst/>
              </a:prstGeom>
              <a:blipFill rotWithShape="1">
                <a:blip r:embed="rId15"/>
                <a:stretch>
                  <a:fillRect l="-1770" t="-7937" r="-9735" b="-1269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Ellipse 44"/>
          <p:cNvSpPr/>
          <p:nvPr/>
        </p:nvSpPr>
        <p:spPr>
          <a:xfrm>
            <a:off x="8090998" y="1065911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feld 45"/>
              <p:cNvSpPr txBox="1"/>
              <p:nvPr/>
            </p:nvSpPr>
            <p:spPr>
              <a:xfrm>
                <a:off x="8403575" y="1690537"/>
                <a:ext cx="684917" cy="383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de-DE" b="1" i="1">
                              <a:latin typeface="Cambria Math"/>
                              <a:ea typeface="Cambria Math"/>
                            </a:rPr>
                            <m:t>𝜷</m:t>
                          </m:r>
                        </m:e>
                      </m:acc>
                      <m:r>
                        <a:rPr lang="de-DE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de-DE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𝟏</m:t>
                      </m:r>
                      <m:r>
                        <a:rPr lang="de-DE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de-DE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Textfeld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3575" y="1690537"/>
                <a:ext cx="684917" cy="383631"/>
              </a:xfrm>
              <a:prstGeom prst="rect">
                <a:avLst/>
              </a:prstGeom>
              <a:blipFill rotWithShape="1">
                <a:blip r:embed="rId16"/>
                <a:stretch>
                  <a:fillRect l="-893" t="-7937" r="-2679" b="-1269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feld 46"/>
              <p:cNvSpPr txBox="1"/>
              <p:nvPr/>
            </p:nvSpPr>
            <p:spPr>
              <a:xfrm>
                <a:off x="4787376" y="1172110"/>
                <a:ext cx="720080" cy="8494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4800" b="1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4800" b="1" i="1" dirty="0" smtClean="0">
                              <a:latin typeface="Cambria Math"/>
                            </a:rPr>
                            <m:t>𝑿</m:t>
                          </m:r>
                          <m:r>
                            <m:rPr>
                              <m:nor/>
                            </m:rPr>
                            <a:rPr lang="de-DE" sz="4800" b="1" i="1" dirty="0"/>
                            <m:t> </m:t>
                          </m:r>
                        </m:e>
                      </m:acc>
                    </m:oMath>
                  </m:oMathPara>
                </a14:m>
                <a:endParaRPr lang="de-DE" sz="4800" b="1" i="1" dirty="0"/>
              </a:p>
            </p:txBody>
          </p:sp>
        </mc:Choice>
        <mc:Fallback xmlns="">
          <p:sp>
            <p:nvSpPr>
              <p:cNvPr id="47" name="Textfeld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7376" y="1172110"/>
                <a:ext cx="720080" cy="849400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feld 47"/>
          <p:cNvSpPr txBox="1"/>
          <p:nvPr/>
        </p:nvSpPr>
        <p:spPr>
          <a:xfrm>
            <a:off x="7341037" y="5792707"/>
            <a:ext cx="72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i="1" dirty="0" smtClean="0"/>
              <a:t>X</a:t>
            </a:r>
            <a:endParaRPr lang="de-DE" sz="4800" b="1" i="1" dirty="0"/>
          </a:p>
        </p:txBody>
      </p:sp>
      <p:sp>
        <p:nvSpPr>
          <p:cNvPr id="49" name="Textfeld 48"/>
          <p:cNvSpPr txBox="1"/>
          <p:nvPr/>
        </p:nvSpPr>
        <p:spPr>
          <a:xfrm>
            <a:off x="553744" y="3043989"/>
            <a:ext cx="72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i="1" dirty="0" smtClean="0"/>
              <a:t>Z</a:t>
            </a:r>
            <a:endParaRPr lang="de-DE" sz="4800" b="1" i="1" dirty="0"/>
          </a:p>
        </p:txBody>
      </p:sp>
      <p:sp>
        <p:nvSpPr>
          <p:cNvPr id="50" name="Textfeld 49"/>
          <p:cNvSpPr txBox="1"/>
          <p:nvPr/>
        </p:nvSpPr>
        <p:spPr>
          <a:xfrm rot="3878257">
            <a:off x="7964228" y="1191318"/>
            <a:ext cx="72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i="1" dirty="0" smtClean="0"/>
              <a:t>=</a:t>
            </a:r>
            <a:endParaRPr lang="de-DE" sz="4800" b="1" i="1" dirty="0"/>
          </a:p>
        </p:txBody>
      </p:sp>
      <p:sp>
        <p:nvSpPr>
          <p:cNvPr id="56" name="Ellipse 55"/>
          <p:cNvSpPr/>
          <p:nvPr/>
        </p:nvSpPr>
        <p:spPr>
          <a:xfrm>
            <a:off x="5130075" y="5342030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95469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1835372" y="4544878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Gerade Verbindung mit Pfeil 2"/>
          <p:cNvCxnSpPr/>
          <p:nvPr/>
        </p:nvCxnSpPr>
        <p:spPr>
          <a:xfrm>
            <a:off x="1907704" y="3419805"/>
            <a:ext cx="0" cy="936104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/>
          <p:cNvSpPr/>
          <p:nvPr/>
        </p:nvSpPr>
        <p:spPr>
          <a:xfrm>
            <a:off x="1835371" y="2852936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1835370" y="2276872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1835372" y="1844824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1835372" y="1484784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1835372" y="1124744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1911513" y="2166674"/>
                <a:ext cx="5033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de-DE" b="1" i="1">
                              <a:latin typeface="Cambria Math"/>
                              <a:ea typeface="Cambria Math"/>
                            </a:rPr>
                            <m:t>𝒙</m:t>
                          </m:r>
                          <m:r>
                            <m:rPr>
                              <m:nor/>
                            </m:rPr>
                            <a:rPr lang="de-DE" b="1" dirty="0"/>
                            <m:t> </m:t>
                          </m:r>
                        </m:e>
                      </m:acc>
                    </m:oMath>
                  </m:oMathPara>
                </a14:m>
                <a:endParaRPr lang="de-DE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513" y="2166674"/>
                <a:ext cx="503352" cy="369332"/>
              </a:xfrm>
              <a:prstGeom prst="rect">
                <a:avLst/>
              </a:prstGeom>
              <a:blipFill rotWithShape="1">
                <a:blip r:embed="rId2"/>
                <a:stretch>
                  <a:fillRect r="-1219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1911513" y="1734626"/>
                <a:ext cx="5033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de-DE" b="1" i="1">
                              <a:latin typeface="Cambria Math"/>
                              <a:ea typeface="Cambria Math"/>
                            </a:rPr>
                            <m:t>𝒙</m:t>
                          </m:r>
                          <m:r>
                            <m:rPr>
                              <m:nor/>
                            </m:rPr>
                            <a:rPr lang="de-DE" b="1" dirty="0"/>
                            <m:t> </m:t>
                          </m:r>
                        </m:e>
                      </m:acc>
                      <m:r>
                        <a:rPr lang="de-DE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′</m:t>
                      </m:r>
                    </m:oMath>
                  </m:oMathPara>
                </a14:m>
                <a:endParaRPr lang="de-DE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513" y="1734626"/>
                <a:ext cx="503352" cy="369332"/>
              </a:xfrm>
              <a:prstGeom prst="rect">
                <a:avLst/>
              </a:prstGeom>
              <a:blipFill rotWithShape="1">
                <a:blip r:embed="rId3"/>
                <a:stretch>
                  <a:fillRect r="-609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1954520" y="4434680"/>
                <a:ext cx="5033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</m:oMath>
                  </m:oMathPara>
                </a14:m>
                <a:endParaRPr lang="de-DE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520" y="4434680"/>
                <a:ext cx="503352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Gerade Verbindung mit Pfeil 11"/>
          <p:cNvCxnSpPr/>
          <p:nvPr/>
        </p:nvCxnSpPr>
        <p:spPr>
          <a:xfrm>
            <a:off x="5796136" y="3326955"/>
            <a:ext cx="0" cy="936104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/>
          <p:cNvSpPr/>
          <p:nvPr/>
        </p:nvSpPr>
        <p:spPr>
          <a:xfrm>
            <a:off x="5723803" y="2760086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5723802" y="2184022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5723804" y="1751974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5723804" y="1391934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5723804" y="1031894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5234173" y="2103958"/>
                <a:ext cx="5033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de-DE" b="1" i="1">
                              <a:latin typeface="Cambria Math"/>
                              <a:ea typeface="Cambria Math"/>
                            </a:rPr>
                            <m:t>𝒙</m:t>
                          </m:r>
                          <m:r>
                            <m:rPr>
                              <m:nor/>
                            </m:rPr>
                            <a:rPr lang="de-DE" b="1" dirty="0"/>
                            <m:t> </m:t>
                          </m:r>
                        </m:e>
                      </m:acc>
                    </m:oMath>
                  </m:oMathPara>
                </a14:m>
                <a:endParaRPr lang="de-DE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4173" y="2103958"/>
                <a:ext cx="503352" cy="369332"/>
              </a:xfrm>
              <a:prstGeom prst="rect">
                <a:avLst/>
              </a:prstGeom>
              <a:blipFill rotWithShape="1">
                <a:blip r:embed="rId5"/>
                <a:stretch>
                  <a:fillRect r="-1219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5282053" y="1641776"/>
                <a:ext cx="5033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de-DE" b="1" i="1">
                              <a:latin typeface="Cambria Math"/>
                              <a:ea typeface="Cambria Math"/>
                            </a:rPr>
                            <m:t>𝒙</m:t>
                          </m:r>
                          <m:r>
                            <m:rPr>
                              <m:nor/>
                            </m:rPr>
                            <a:rPr lang="de-DE" b="1" dirty="0"/>
                            <m:t> </m:t>
                          </m:r>
                        </m:e>
                      </m:acc>
                      <m:r>
                        <a:rPr lang="de-DE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′</m:t>
                      </m:r>
                    </m:oMath>
                  </m:oMathPara>
                </a14:m>
                <a:endParaRPr lang="de-DE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2053" y="1641776"/>
                <a:ext cx="503352" cy="369332"/>
              </a:xfrm>
              <a:prstGeom prst="rect">
                <a:avLst/>
              </a:prstGeom>
              <a:blipFill rotWithShape="1">
                <a:blip r:embed="rId6"/>
                <a:stretch>
                  <a:fillRect r="-602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5234173" y="1300118"/>
                <a:ext cx="5033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de-DE" b="1" i="1">
                              <a:latin typeface="Cambria Math"/>
                              <a:ea typeface="Cambria Math"/>
                            </a:rPr>
                            <m:t>𝒙</m:t>
                          </m:r>
                          <m:r>
                            <m:rPr>
                              <m:nor/>
                            </m:rPr>
                            <a:rPr lang="de-DE" b="1" dirty="0"/>
                            <m:t> </m:t>
                          </m:r>
                        </m:e>
                      </m:acc>
                      <m:r>
                        <a:rPr lang="de-DE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′′</m:t>
                      </m:r>
                    </m:oMath>
                  </m:oMathPara>
                </a14:m>
                <a:endParaRPr lang="de-DE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4173" y="1300118"/>
                <a:ext cx="503352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Ellipse 20"/>
          <p:cNvSpPr/>
          <p:nvPr/>
        </p:nvSpPr>
        <p:spPr>
          <a:xfrm>
            <a:off x="4355976" y="4471202"/>
            <a:ext cx="2481279" cy="10801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5814984" y="5465411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/>
              <p:cNvSpPr txBox="1"/>
              <p:nvPr/>
            </p:nvSpPr>
            <p:spPr>
              <a:xfrm>
                <a:off x="5455787" y="5089657"/>
                <a:ext cx="4315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de-DE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feld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787" y="5089657"/>
                <a:ext cx="431528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Gerade Verbindung mit Pfeil 23"/>
          <p:cNvCxnSpPr>
            <a:stCxn id="21" idx="6"/>
          </p:cNvCxnSpPr>
          <p:nvPr/>
        </p:nvCxnSpPr>
        <p:spPr>
          <a:xfrm flipH="1" flipV="1">
            <a:off x="6723493" y="4760521"/>
            <a:ext cx="113762" cy="250741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Freihandform 24"/>
          <p:cNvSpPr/>
          <p:nvPr/>
        </p:nvSpPr>
        <p:spPr>
          <a:xfrm>
            <a:off x="5791200" y="1785726"/>
            <a:ext cx="798547" cy="493017"/>
          </a:xfrm>
          <a:custGeom>
            <a:avLst/>
            <a:gdLst>
              <a:gd name="connsiteX0" fmla="*/ 0 w 798547"/>
              <a:gd name="connsiteY0" fmla="*/ 493017 h 493017"/>
              <a:gd name="connsiteX1" fmla="*/ 624114 w 798547"/>
              <a:gd name="connsiteY1" fmla="*/ 463988 h 493017"/>
              <a:gd name="connsiteX2" fmla="*/ 798286 w 798547"/>
              <a:gd name="connsiteY2" fmla="*/ 188217 h 493017"/>
              <a:gd name="connsiteX3" fmla="*/ 653143 w 798547"/>
              <a:gd name="connsiteY3" fmla="*/ 14045 h 493017"/>
              <a:gd name="connsiteX4" fmla="*/ 275771 w 798547"/>
              <a:gd name="connsiteY4" fmla="*/ 14045 h 493017"/>
              <a:gd name="connsiteX5" fmla="*/ 29029 w 798547"/>
              <a:gd name="connsiteY5" fmla="*/ 43074 h 493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8547" h="493017">
                <a:moveTo>
                  <a:pt x="0" y="493017"/>
                </a:moveTo>
                <a:lnTo>
                  <a:pt x="624114" y="463988"/>
                </a:lnTo>
                <a:cubicBezTo>
                  <a:pt x="757162" y="413188"/>
                  <a:pt x="793448" y="263207"/>
                  <a:pt x="798286" y="188217"/>
                </a:cubicBezTo>
                <a:cubicBezTo>
                  <a:pt x="803124" y="113226"/>
                  <a:pt x="740229" y="43074"/>
                  <a:pt x="653143" y="14045"/>
                </a:cubicBezTo>
                <a:cubicBezTo>
                  <a:pt x="566057" y="-14984"/>
                  <a:pt x="379790" y="9207"/>
                  <a:pt x="275771" y="14045"/>
                </a:cubicBezTo>
                <a:cubicBezTo>
                  <a:pt x="171752" y="18883"/>
                  <a:pt x="100390" y="30978"/>
                  <a:pt x="29029" y="4307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/>
              <p:cNvSpPr txBox="1"/>
              <p:nvPr/>
            </p:nvSpPr>
            <p:spPr>
              <a:xfrm>
                <a:off x="4864202" y="4162938"/>
                <a:ext cx="5033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𝒖</m:t>
                      </m:r>
                    </m:oMath>
                  </m:oMathPara>
                </a14:m>
                <a:endParaRPr lang="de-DE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Textfeld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202" y="4162938"/>
                <a:ext cx="503352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/>
              <p:cNvSpPr txBox="1"/>
              <p:nvPr/>
            </p:nvSpPr>
            <p:spPr>
              <a:xfrm>
                <a:off x="6528698" y="1963626"/>
                <a:ext cx="5033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de-DE" b="1" i="1" smtClean="0">
                              <a:latin typeface="Cambria Math"/>
                              <a:ea typeface="Cambria Math"/>
                            </a:rPr>
                            <m:t>𝒖</m:t>
                          </m:r>
                        </m:e>
                      </m:acc>
                    </m:oMath>
                  </m:oMathPara>
                </a14:m>
                <a:endParaRPr lang="de-DE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Textfeld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8698" y="1963626"/>
                <a:ext cx="503352" cy="369332"/>
              </a:xfrm>
              <a:prstGeom prst="rect">
                <a:avLst/>
              </a:prstGeom>
              <a:blipFill rotWithShape="1">
                <a:blip r:embed="rId10"/>
                <a:stretch>
                  <a:fillRect r="-108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Gerade Verbindung mit Pfeil 28"/>
          <p:cNvCxnSpPr>
            <a:stCxn id="25" idx="2"/>
          </p:cNvCxnSpPr>
          <p:nvPr/>
        </p:nvCxnSpPr>
        <p:spPr>
          <a:xfrm flipH="1" flipV="1">
            <a:off x="6516386" y="1795859"/>
            <a:ext cx="73100" cy="178084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5868467" y="3564174"/>
                <a:ext cx="3912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𝝅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467" y="3564174"/>
                <a:ext cx="391264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050627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2236168" y="974699"/>
            <a:ext cx="216024" cy="216024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/>
          <p:cNvSpPr/>
          <p:nvPr/>
        </p:nvSpPr>
        <p:spPr>
          <a:xfrm>
            <a:off x="2051720" y="980728"/>
            <a:ext cx="576064" cy="576064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/>
          <p:cNvSpPr/>
          <p:nvPr/>
        </p:nvSpPr>
        <p:spPr>
          <a:xfrm>
            <a:off x="1893888" y="980728"/>
            <a:ext cx="864096" cy="86409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1790936" y="980728"/>
            <a:ext cx="1097632" cy="1097632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1560848" y="1004449"/>
            <a:ext cx="1566664" cy="1566664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1296193" y="980728"/>
            <a:ext cx="2059485" cy="2059485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2172916" y="980728"/>
            <a:ext cx="342528" cy="342528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2097978" y="990757"/>
            <a:ext cx="483547" cy="483547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reihandform 10"/>
          <p:cNvSpPr/>
          <p:nvPr/>
        </p:nvSpPr>
        <p:spPr>
          <a:xfrm>
            <a:off x="2096565" y="3386445"/>
            <a:ext cx="5234582" cy="2405309"/>
          </a:xfrm>
          <a:custGeom>
            <a:avLst/>
            <a:gdLst>
              <a:gd name="connsiteX0" fmla="*/ 2838292 w 5234582"/>
              <a:gd name="connsiteY0" fmla="*/ 314698 h 2405309"/>
              <a:gd name="connsiteX1" fmla="*/ 1764235 w 5234582"/>
              <a:gd name="connsiteY1" fmla="*/ 9898 h 2405309"/>
              <a:gd name="connsiteX2" fmla="*/ 8006 w 5234582"/>
              <a:gd name="connsiteY2" fmla="*/ 706584 h 2405309"/>
              <a:gd name="connsiteX3" fmla="*/ 1183664 w 5234582"/>
              <a:gd name="connsiteY3" fmla="*/ 2390241 h 2405309"/>
              <a:gd name="connsiteX4" fmla="*/ 2823778 w 5234582"/>
              <a:gd name="connsiteY4" fmla="*/ 1562926 h 2405309"/>
              <a:gd name="connsiteX5" fmla="*/ 4289721 w 5234582"/>
              <a:gd name="connsiteY5" fmla="*/ 2070926 h 2405309"/>
              <a:gd name="connsiteX6" fmla="*/ 5233149 w 5234582"/>
              <a:gd name="connsiteY6" fmla="*/ 1011384 h 2405309"/>
              <a:gd name="connsiteX7" fmla="*/ 4478406 w 5234582"/>
              <a:gd name="connsiteY7" fmla="*/ 38926 h 2405309"/>
              <a:gd name="connsiteX8" fmla="*/ 3476921 w 5234582"/>
              <a:gd name="connsiteY8" fmla="*/ 575955 h 2405309"/>
              <a:gd name="connsiteX9" fmla="*/ 2838292 w 5234582"/>
              <a:gd name="connsiteY9" fmla="*/ 314698 h 2405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34582" h="2405309">
                <a:moveTo>
                  <a:pt x="2838292" y="314698"/>
                </a:moveTo>
                <a:cubicBezTo>
                  <a:pt x="2552844" y="220355"/>
                  <a:pt x="2235949" y="-55416"/>
                  <a:pt x="1764235" y="9898"/>
                </a:cubicBezTo>
                <a:cubicBezTo>
                  <a:pt x="1292521" y="75212"/>
                  <a:pt x="104768" y="309860"/>
                  <a:pt x="8006" y="706584"/>
                </a:cubicBezTo>
                <a:cubicBezTo>
                  <a:pt x="-88756" y="1103308"/>
                  <a:pt x="714369" y="2247517"/>
                  <a:pt x="1183664" y="2390241"/>
                </a:cubicBezTo>
                <a:cubicBezTo>
                  <a:pt x="1652959" y="2532965"/>
                  <a:pt x="2306102" y="1616145"/>
                  <a:pt x="2823778" y="1562926"/>
                </a:cubicBezTo>
                <a:cubicBezTo>
                  <a:pt x="3341454" y="1509707"/>
                  <a:pt x="3888159" y="2162850"/>
                  <a:pt x="4289721" y="2070926"/>
                </a:cubicBezTo>
                <a:cubicBezTo>
                  <a:pt x="4691283" y="1979002"/>
                  <a:pt x="5201702" y="1350051"/>
                  <a:pt x="5233149" y="1011384"/>
                </a:cubicBezTo>
                <a:cubicBezTo>
                  <a:pt x="5264597" y="672717"/>
                  <a:pt x="4771111" y="111497"/>
                  <a:pt x="4478406" y="38926"/>
                </a:cubicBezTo>
                <a:cubicBezTo>
                  <a:pt x="4185701" y="-33645"/>
                  <a:pt x="3752692" y="525155"/>
                  <a:pt x="3476921" y="575955"/>
                </a:cubicBezTo>
                <a:cubicBezTo>
                  <a:pt x="3201150" y="626755"/>
                  <a:pt x="3123740" y="409041"/>
                  <a:pt x="2838292" y="314698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" name="Gruppieren 11"/>
          <p:cNvGrpSpPr/>
          <p:nvPr/>
        </p:nvGrpSpPr>
        <p:grpSpPr>
          <a:xfrm>
            <a:off x="3027418" y="3935264"/>
            <a:ext cx="1065792" cy="653835"/>
            <a:chOff x="4125688" y="5516732"/>
            <a:chExt cx="1065792" cy="653835"/>
          </a:xfrm>
        </p:grpSpPr>
        <p:sp>
          <p:nvSpPr>
            <p:cNvPr id="13" name="Bogen 12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Freihandform 13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5724128" y="3935264"/>
            <a:ext cx="1065792" cy="653835"/>
            <a:chOff x="4125688" y="5516732"/>
            <a:chExt cx="1065792" cy="653835"/>
          </a:xfrm>
        </p:grpSpPr>
        <p:sp>
          <p:nvSpPr>
            <p:cNvPr id="16" name="Bogen 15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Freihandform 16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8" name="Textfeld 17"/>
          <p:cNvSpPr txBox="1"/>
          <p:nvPr/>
        </p:nvSpPr>
        <p:spPr>
          <a:xfrm>
            <a:off x="4713856" y="5097815"/>
            <a:ext cx="6480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dirty="0" smtClean="0"/>
              <a:t>M</a:t>
            </a:r>
            <a:endParaRPr lang="de-DE" b="1" dirty="0"/>
          </a:p>
        </p:txBody>
      </p:sp>
      <p:sp>
        <p:nvSpPr>
          <p:cNvPr id="19" name="Textfeld 18"/>
          <p:cNvSpPr txBox="1"/>
          <p:nvPr/>
        </p:nvSpPr>
        <p:spPr>
          <a:xfrm>
            <a:off x="7331147" y="4627189"/>
            <a:ext cx="6480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>
                <a:solidFill>
                  <a:srgbClr val="0000C0"/>
                </a:solidFill>
              </a:rPr>
              <a:t>K</a:t>
            </a:r>
            <a:endParaRPr lang="de-DE" sz="1200" b="1" dirty="0">
              <a:solidFill>
                <a:srgbClr val="0000C0"/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7644342" y="5867256"/>
            <a:ext cx="6480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>
                <a:latin typeface="Lucida Sans Unicode"/>
                <a:cs typeface="Lucida Sans Unicode"/>
              </a:rPr>
              <a:t>ℝ</a:t>
            </a:r>
            <a:endParaRPr lang="de-DE" sz="1200" b="1" dirty="0"/>
          </a:p>
        </p:txBody>
      </p:sp>
      <p:sp>
        <p:nvSpPr>
          <p:cNvPr id="21" name="Freihandform 20"/>
          <p:cNvSpPr/>
          <p:nvPr/>
        </p:nvSpPr>
        <p:spPr>
          <a:xfrm>
            <a:off x="6589486" y="4922052"/>
            <a:ext cx="1175657" cy="912691"/>
          </a:xfrm>
          <a:custGeom>
            <a:avLst/>
            <a:gdLst>
              <a:gd name="connsiteX0" fmla="*/ 0 w 1175657"/>
              <a:gd name="connsiteY0" fmla="*/ 41834 h 912691"/>
              <a:gd name="connsiteX1" fmla="*/ 740228 w 1175657"/>
              <a:gd name="connsiteY1" fmla="*/ 99891 h 912691"/>
              <a:gd name="connsiteX2" fmla="*/ 1175657 w 1175657"/>
              <a:gd name="connsiteY2" fmla="*/ 912691 h 912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5657" h="912691">
                <a:moveTo>
                  <a:pt x="0" y="41834"/>
                </a:moveTo>
                <a:cubicBezTo>
                  <a:pt x="272142" y="-1709"/>
                  <a:pt x="544285" y="-45252"/>
                  <a:pt x="740228" y="99891"/>
                </a:cubicBezTo>
                <a:cubicBezTo>
                  <a:pt x="936171" y="245034"/>
                  <a:pt x="1055914" y="578862"/>
                  <a:pt x="1175657" y="912691"/>
                </a:cubicBezTo>
              </a:path>
            </a:pathLst>
          </a:custGeom>
          <a:ln w="50800">
            <a:solidFill>
              <a:srgbClr val="000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0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81331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1372789" y="5195427"/>
            <a:ext cx="1955423" cy="1189806"/>
            <a:chOff x="1142453" y="6347555"/>
            <a:chExt cx="1955423" cy="1189806"/>
          </a:xfrm>
        </p:grpSpPr>
        <p:sp>
          <p:nvSpPr>
            <p:cNvPr id="5" name="Bogen 4"/>
            <p:cNvSpPr/>
            <p:nvPr/>
          </p:nvSpPr>
          <p:spPr>
            <a:xfrm>
              <a:off x="1142453" y="6618895"/>
              <a:ext cx="1940907" cy="918466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37" name="Bogen 36"/>
            <p:cNvSpPr/>
            <p:nvPr/>
          </p:nvSpPr>
          <p:spPr>
            <a:xfrm rot="10800000">
              <a:off x="1142455" y="6347555"/>
              <a:ext cx="1955421" cy="979074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3707904" y="1584925"/>
                <a:ext cx="79208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000" b="1" i="1" smtClean="0">
                          <a:latin typeface="Cambria Math"/>
                          <a:ea typeface="Cambria Math"/>
                        </a:rPr>
                        <m:t>≈</m:t>
                      </m:r>
                    </m:oMath>
                  </m:oMathPara>
                </a14:m>
                <a:endParaRPr lang="de-DE" sz="6000" b="1" dirty="0"/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1584925"/>
                <a:ext cx="792088" cy="101566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Gerade Verbindung 7"/>
          <p:cNvCxnSpPr/>
          <p:nvPr/>
        </p:nvCxnSpPr>
        <p:spPr>
          <a:xfrm flipH="1">
            <a:off x="4355976" y="1332699"/>
            <a:ext cx="1008112" cy="1728192"/>
          </a:xfrm>
          <a:prstGeom prst="lin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4355976" y="3060891"/>
            <a:ext cx="2088232" cy="0"/>
          </a:xfrm>
          <a:prstGeom prst="lin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5364088" y="1332699"/>
            <a:ext cx="1080120" cy="1728192"/>
          </a:xfrm>
          <a:prstGeom prst="lin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Gerade Verbindung 13"/>
          <p:cNvCxnSpPr/>
          <p:nvPr/>
        </p:nvCxnSpPr>
        <p:spPr>
          <a:xfrm>
            <a:off x="5364088" y="1332699"/>
            <a:ext cx="36004" cy="1259820"/>
          </a:xfrm>
          <a:prstGeom prst="line">
            <a:avLst/>
          </a:pr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Gerade Verbindung 15"/>
          <p:cNvCxnSpPr/>
          <p:nvPr/>
        </p:nvCxnSpPr>
        <p:spPr>
          <a:xfrm>
            <a:off x="5400092" y="2592519"/>
            <a:ext cx="1044116" cy="468372"/>
          </a:xfrm>
          <a:prstGeom prst="line">
            <a:avLst/>
          </a:pr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Gerade Verbindung 17"/>
          <p:cNvCxnSpPr/>
          <p:nvPr/>
        </p:nvCxnSpPr>
        <p:spPr>
          <a:xfrm flipH="1">
            <a:off x="4355976" y="2592519"/>
            <a:ext cx="1026114" cy="468372"/>
          </a:xfrm>
          <a:prstGeom prst="line">
            <a:avLst/>
          </a:pr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 rot="2624669">
                <a:off x="3311859" y="3103374"/>
                <a:ext cx="79208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000" b="1" i="1" smtClean="0">
                          <a:latin typeface="Cambria Math"/>
                          <a:ea typeface="Cambria Math"/>
                        </a:rPr>
                        <m:t>≈</m:t>
                      </m:r>
                    </m:oMath>
                  </m:oMathPara>
                </a14:m>
                <a:endParaRPr lang="de-DE" sz="6000" b="1" dirty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24669">
                <a:off x="3311859" y="3103374"/>
                <a:ext cx="792088" cy="101566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 rot="5400000">
                <a:off x="1587443" y="3474712"/>
                <a:ext cx="79208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000" b="1" i="1" smtClean="0">
                          <a:latin typeface="Cambria Math"/>
                          <a:ea typeface="Cambria Math"/>
                        </a:rPr>
                        <m:t>≈</m:t>
                      </m:r>
                    </m:oMath>
                  </m:oMathPara>
                </a14:m>
                <a:endParaRPr lang="de-DE" sz="6000" b="1" dirty="0"/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587443" y="3474712"/>
                <a:ext cx="792088" cy="101566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hteck 20"/>
          <p:cNvSpPr/>
          <p:nvPr/>
        </p:nvSpPr>
        <p:spPr>
          <a:xfrm>
            <a:off x="4499992" y="4543069"/>
            <a:ext cx="1422158" cy="14221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Gerade Verbindung 22"/>
          <p:cNvCxnSpPr/>
          <p:nvPr/>
        </p:nvCxnSpPr>
        <p:spPr>
          <a:xfrm flipV="1">
            <a:off x="4499992" y="3982543"/>
            <a:ext cx="711079" cy="560526"/>
          </a:xfrm>
          <a:prstGeom prst="lin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Gerade Verbindung 23"/>
          <p:cNvCxnSpPr/>
          <p:nvPr/>
        </p:nvCxnSpPr>
        <p:spPr>
          <a:xfrm flipV="1">
            <a:off x="5922150" y="3982543"/>
            <a:ext cx="711079" cy="560526"/>
          </a:xfrm>
          <a:prstGeom prst="lin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Gerade Verbindung 24"/>
          <p:cNvCxnSpPr/>
          <p:nvPr/>
        </p:nvCxnSpPr>
        <p:spPr>
          <a:xfrm flipV="1">
            <a:off x="5922150" y="5404701"/>
            <a:ext cx="711079" cy="560526"/>
          </a:xfrm>
          <a:prstGeom prst="lin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Gerade Verbindung 27"/>
          <p:cNvCxnSpPr/>
          <p:nvPr/>
        </p:nvCxnSpPr>
        <p:spPr>
          <a:xfrm flipV="1">
            <a:off x="4499991" y="5404701"/>
            <a:ext cx="711079" cy="560526"/>
          </a:xfrm>
          <a:prstGeom prst="line">
            <a:avLst/>
          </a:pr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Gerade Verbindung 28"/>
          <p:cNvCxnSpPr/>
          <p:nvPr/>
        </p:nvCxnSpPr>
        <p:spPr>
          <a:xfrm>
            <a:off x="5211071" y="3982543"/>
            <a:ext cx="1422158" cy="0"/>
          </a:xfrm>
          <a:prstGeom prst="lin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Gerade Verbindung 31"/>
          <p:cNvCxnSpPr/>
          <p:nvPr/>
        </p:nvCxnSpPr>
        <p:spPr>
          <a:xfrm>
            <a:off x="5193069" y="5404701"/>
            <a:ext cx="1422158" cy="0"/>
          </a:xfrm>
          <a:prstGeom prst="line">
            <a:avLst/>
          </a:pr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Gerade Verbindung 32"/>
          <p:cNvCxnSpPr/>
          <p:nvPr/>
        </p:nvCxnSpPr>
        <p:spPr>
          <a:xfrm>
            <a:off x="6633229" y="3970400"/>
            <a:ext cx="0" cy="1434301"/>
          </a:xfrm>
          <a:prstGeom prst="lin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Gerade Verbindung 34"/>
          <p:cNvCxnSpPr/>
          <p:nvPr/>
        </p:nvCxnSpPr>
        <p:spPr>
          <a:xfrm>
            <a:off x="5211071" y="3970400"/>
            <a:ext cx="0" cy="1434301"/>
          </a:xfrm>
          <a:prstGeom prst="line">
            <a:avLst/>
          </a:pr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Freihandform 35"/>
          <p:cNvSpPr/>
          <p:nvPr/>
        </p:nvSpPr>
        <p:spPr>
          <a:xfrm>
            <a:off x="834430" y="4215049"/>
            <a:ext cx="2548816" cy="2423104"/>
          </a:xfrm>
          <a:custGeom>
            <a:avLst/>
            <a:gdLst>
              <a:gd name="connsiteX0" fmla="*/ 507680 w 2464567"/>
              <a:gd name="connsiteY0" fmla="*/ 1017582 h 1908812"/>
              <a:gd name="connsiteX1" fmla="*/ 928595 w 2464567"/>
              <a:gd name="connsiteY1" fmla="*/ 1888439 h 1908812"/>
              <a:gd name="connsiteX2" fmla="*/ 2380023 w 2464567"/>
              <a:gd name="connsiteY2" fmla="*/ 1554610 h 1908812"/>
              <a:gd name="connsiteX3" fmla="*/ 2263909 w 2464567"/>
              <a:gd name="connsiteY3" fmla="*/ 683753 h 1908812"/>
              <a:gd name="connsiteX4" fmla="*/ 2031680 w 2464567"/>
              <a:gd name="connsiteY4" fmla="*/ 161239 h 1908812"/>
              <a:gd name="connsiteX5" fmla="*/ 1538195 w 2464567"/>
              <a:gd name="connsiteY5" fmla="*/ 509582 h 1908812"/>
              <a:gd name="connsiteX6" fmla="*/ 1538195 w 2464567"/>
              <a:gd name="connsiteY6" fmla="*/ 915982 h 1908812"/>
              <a:gd name="connsiteX7" fmla="*/ 1001166 w 2464567"/>
              <a:gd name="connsiteY7" fmla="*/ 770839 h 1908812"/>
              <a:gd name="connsiteX8" fmla="*/ 565737 w 2464567"/>
              <a:gd name="connsiteY8" fmla="*/ 30610 h 1908812"/>
              <a:gd name="connsiteX9" fmla="*/ 14195 w 2464567"/>
              <a:gd name="connsiteY9" fmla="*/ 175753 h 1908812"/>
              <a:gd name="connsiteX10" fmla="*/ 188366 w 2464567"/>
              <a:gd name="connsiteY10" fmla="*/ 495068 h 1908812"/>
              <a:gd name="connsiteX11" fmla="*/ 464137 w 2464567"/>
              <a:gd name="connsiteY11" fmla="*/ 683753 h 1908812"/>
              <a:gd name="connsiteX12" fmla="*/ 536709 w 2464567"/>
              <a:gd name="connsiteY12" fmla="*/ 974039 h 1908812"/>
              <a:gd name="connsiteX13" fmla="*/ 507680 w 2464567"/>
              <a:gd name="connsiteY13" fmla="*/ 1017582 h 1908812"/>
              <a:gd name="connsiteX0" fmla="*/ 507680 w 2464567"/>
              <a:gd name="connsiteY0" fmla="*/ 1017582 h 1908812"/>
              <a:gd name="connsiteX1" fmla="*/ 928595 w 2464567"/>
              <a:gd name="connsiteY1" fmla="*/ 1888439 h 1908812"/>
              <a:gd name="connsiteX2" fmla="*/ 2380023 w 2464567"/>
              <a:gd name="connsiteY2" fmla="*/ 1554610 h 1908812"/>
              <a:gd name="connsiteX3" fmla="*/ 2263909 w 2464567"/>
              <a:gd name="connsiteY3" fmla="*/ 683753 h 1908812"/>
              <a:gd name="connsiteX4" fmla="*/ 2031680 w 2464567"/>
              <a:gd name="connsiteY4" fmla="*/ 161239 h 1908812"/>
              <a:gd name="connsiteX5" fmla="*/ 1538195 w 2464567"/>
              <a:gd name="connsiteY5" fmla="*/ 509582 h 1908812"/>
              <a:gd name="connsiteX6" fmla="*/ 1538195 w 2464567"/>
              <a:gd name="connsiteY6" fmla="*/ 915982 h 1908812"/>
              <a:gd name="connsiteX7" fmla="*/ 1001166 w 2464567"/>
              <a:gd name="connsiteY7" fmla="*/ 770839 h 1908812"/>
              <a:gd name="connsiteX8" fmla="*/ 565737 w 2464567"/>
              <a:gd name="connsiteY8" fmla="*/ 30610 h 1908812"/>
              <a:gd name="connsiteX9" fmla="*/ 14195 w 2464567"/>
              <a:gd name="connsiteY9" fmla="*/ 175753 h 1908812"/>
              <a:gd name="connsiteX10" fmla="*/ 188366 w 2464567"/>
              <a:gd name="connsiteY10" fmla="*/ 495068 h 1908812"/>
              <a:gd name="connsiteX11" fmla="*/ 464137 w 2464567"/>
              <a:gd name="connsiteY11" fmla="*/ 683753 h 1908812"/>
              <a:gd name="connsiteX12" fmla="*/ 507680 w 2464567"/>
              <a:gd name="connsiteY12" fmla="*/ 1017582 h 1908812"/>
              <a:gd name="connsiteX0" fmla="*/ 507680 w 2552583"/>
              <a:gd name="connsiteY0" fmla="*/ 1017582 h 2057406"/>
              <a:gd name="connsiteX1" fmla="*/ 928595 w 2552583"/>
              <a:gd name="connsiteY1" fmla="*/ 1888439 h 2057406"/>
              <a:gd name="connsiteX2" fmla="*/ 2481623 w 2552583"/>
              <a:gd name="connsiteY2" fmla="*/ 1946495 h 2057406"/>
              <a:gd name="connsiteX3" fmla="*/ 2263909 w 2552583"/>
              <a:gd name="connsiteY3" fmla="*/ 683753 h 2057406"/>
              <a:gd name="connsiteX4" fmla="*/ 2031680 w 2552583"/>
              <a:gd name="connsiteY4" fmla="*/ 161239 h 2057406"/>
              <a:gd name="connsiteX5" fmla="*/ 1538195 w 2552583"/>
              <a:gd name="connsiteY5" fmla="*/ 509582 h 2057406"/>
              <a:gd name="connsiteX6" fmla="*/ 1538195 w 2552583"/>
              <a:gd name="connsiteY6" fmla="*/ 915982 h 2057406"/>
              <a:gd name="connsiteX7" fmla="*/ 1001166 w 2552583"/>
              <a:gd name="connsiteY7" fmla="*/ 770839 h 2057406"/>
              <a:gd name="connsiteX8" fmla="*/ 565737 w 2552583"/>
              <a:gd name="connsiteY8" fmla="*/ 30610 h 2057406"/>
              <a:gd name="connsiteX9" fmla="*/ 14195 w 2552583"/>
              <a:gd name="connsiteY9" fmla="*/ 175753 h 2057406"/>
              <a:gd name="connsiteX10" fmla="*/ 188366 w 2552583"/>
              <a:gd name="connsiteY10" fmla="*/ 495068 h 2057406"/>
              <a:gd name="connsiteX11" fmla="*/ 464137 w 2552583"/>
              <a:gd name="connsiteY11" fmla="*/ 683753 h 2057406"/>
              <a:gd name="connsiteX12" fmla="*/ 507680 w 2552583"/>
              <a:gd name="connsiteY12" fmla="*/ 1017582 h 2057406"/>
              <a:gd name="connsiteX0" fmla="*/ 507680 w 2558525"/>
              <a:gd name="connsiteY0" fmla="*/ 1017582 h 2125792"/>
              <a:gd name="connsiteX1" fmla="*/ 841509 w 2558525"/>
              <a:gd name="connsiteY1" fmla="*/ 2019068 h 2125792"/>
              <a:gd name="connsiteX2" fmla="*/ 2481623 w 2558525"/>
              <a:gd name="connsiteY2" fmla="*/ 1946495 h 2125792"/>
              <a:gd name="connsiteX3" fmla="*/ 2263909 w 2558525"/>
              <a:gd name="connsiteY3" fmla="*/ 683753 h 2125792"/>
              <a:gd name="connsiteX4" fmla="*/ 2031680 w 2558525"/>
              <a:gd name="connsiteY4" fmla="*/ 161239 h 2125792"/>
              <a:gd name="connsiteX5" fmla="*/ 1538195 w 2558525"/>
              <a:gd name="connsiteY5" fmla="*/ 509582 h 2125792"/>
              <a:gd name="connsiteX6" fmla="*/ 1538195 w 2558525"/>
              <a:gd name="connsiteY6" fmla="*/ 915982 h 2125792"/>
              <a:gd name="connsiteX7" fmla="*/ 1001166 w 2558525"/>
              <a:gd name="connsiteY7" fmla="*/ 770839 h 2125792"/>
              <a:gd name="connsiteX8" fmla="*/ 565737 w 2558525"/>
              <a:gd name="connsiteY8" fmla="*/ 30610 h 2125792"/>
              <a:gd name="connsiteX9" fmla="*/ 14195 w 2558525"/>
              <a:gd name="connsiteY9" fmla="*/ 175753 h 2125792"/>
              <a:gd name="connsiteX10" fmla="*/ 188366 w 2558525"/>
              <a:gd name="connsiteY10" fmla="*/ 495068 h 2125792"/>
              <a:gd name="connsiteX11" fmla="*/ 464137 w 2558525"/>
              <a:gd name="connsiteY11" fmla="*/ 683753 h 2125792"/>
              <a:gd name="connsiteX12" fmla="*/ 507680 w 2558525"/>
              <a:gd name="connsiteY12" fmla="*/ 1017582 h 2125792"/>
              <a:gd name="connsiteX0" fmla="*/ 565737 w 2558525"/>
              <a:gd name="connsiteY0" fmla="*/ 1017582 h 2125792"/>
              <a:gd name="connsiteX1" fmla="*/ 841509 w 2558525"/>
              <a:gd name="connsiteY1" fmla="*/ 2019068 h 2125792"/>
              <a:gd name="connsiteX2" fmla="*/ 2481623 w 2558525"/>
              <a:gd name="connsiteY2" fmla="*/ 1946495 h 2125792"/>
              <a:gd name="connsiteX3" fmla="*/ 2263909 w 2558525"/>
              <a:gd name="connsiteY3" fmla="*/ 683753 h 2125792"/>
              <a:gd name="connsiteX4" fmla="*/ 2031680 w 2558525"/>
              <a:gd name="connsiteY4" fmla="*/ 161239 h 2125792"/>
              <a:gd name="connsiteX5" fmla="*/ 1538195 w 2558525"/>
              <a:gd name="connsiteY5" fmla="*/ 509582 h 2125792"/>
              <a:gd name="connsiteX6" fmla="*/ 1538195 w 2558525"/>
              <a:gd name="connsiteY6" fmla="*/ 915982 h 2125792"/>
              <a:gd name="connsiteX7" fmla="*/ 1001166 w 2558525"/>
              <a:gd name="connsiteY7" fmla="*/ 770839 h 2125792"/>
              <a:gd name="connsiteX8" fmla="*/ 565737 w 2558525"/>
              <a:gd name="connsiteY8" fmla="*/ 30610 h 2125792"/>
              <a:gd name="connsiteX9" fmla="*/ 14195 w 2558525"/>
              <a:gd name="connsiteY9" fmla="*/ 175753 h 2125792"/>
              <a:gd name="connsiteX10" fmla="*/ 188366 w 2558525"/>
              <a:gd name="connsiteY10" fmla="*/ 495068 h 2125792"/>
              <a:gd name="connsiteX11" fmla="*/ 464137 w 2558525"/>
              <a:gd name="connsiteY11" fmla="*/ 683753 h 2125792"/>
              <a:gd name="connsiteX12" fmla="*/ 565737 w 2558525"/>
              <a:gd name="connsiteY12" fmla="*/ 1017582 h 2125792"/>
              <a:gd name="connsiteX0" fmla="*/ 565737 w 2558525"/>
              <a:gd name="connsiteY0" fmla="*/ 1017582 h 2125792"/>
              <a:gd name="connsiteX1" fmla="*/ 841509 w 2558525"/>
              <a:gd name="connsiteY1" fmla="*/ 2019068 h 2125792"/>
              <a:gd name="connsiteX2" fmla="*/ 2481623 w 2558525"/>
              <a:gd name="connsiteY2" fmla="*/ 1946495 h 2125792"/>
              <a:gd name="connsiteX3" fmla="*/ 2263909 w 2558525"/>
              <a:gd name="connsiteY3" fmla="*/ 683753 h 2125792"/>
              <a:gd name="connsiteX4" fmla="*/ 2031680 w 2558525"/>
              <a:gd name="connsiteY4" fmla="*/ 161239 h 2125792"/>
              <a:gd name="connsiteX5" fmla="*/ 1538195 w 2558525"/>
              <a:gd name="connsiteY5" fmla="*/ 509582 h 2125792"/>
              <a:gd name="connsiteX6" fmla="*/ 1494652 w 2558525"/>
              <a:gd name="connsiteY6" fmla="*/ 785354 h 2125792"/>
              <a:gd name="connsiteX7" fmla="*/ 1001166 w 2558525"/>
              <a:gd name="connsiteY7" fmla="*/ 770839 h 2125792"/>
              <a:gd name="connsiteX8" fmla="*/ 565737 w 2558525"/>
              <a:gd name="connsiteY8" fmla="*/ 30610 h 2125792"/>
              <a:gd name="connsiteX9" fmla="*/ 14195 w 2558525"/>
              <a:gd name="connsiteY9" fmla="*/ 175753 h 2125792"/>
              <a:gd name="connsiteX10" fmla="*/ 188366 w 2558525"/>
              <a:gd name="connsiteY10" fmla="*/ 495068 h 2125792"/>
              <a:gd name="connsiteX11" fmla="*/ 464137 w 2558525"/>
              <a:gd name="connsiteY11" fmla="*/ 683753 h 2125792"/>
              <a:gd name="connsiteX12" fmla="*/ 565737 w 2558525"/>
              <a:gd name="connsiteY12" fmla="*/ 1017582 h 2125792"/>
              <a:gd name="connsiteX0" fmla="*/ 565737 w 2555611"/>
              <a:gd name="connsiteY0" fmla="*/ 1017582 h 2125792"/>
              <a:gd name="connsiteX1" fmla="*/ 841509 w 2555611"/>
              <a:gd name="connsiteY1" fmla="*/ 2019068 h 2125792"/>
              <a:gd name="connsiteX2" fmla="*/ 2481623 w 2555611"/>
              <a:gd name="connsiteY2" fmla="*/ 1946495 h 2125792"/>
              <a:gd name="connsiteX3" fmla="*/ 2263909 w 2555611"/>
              <a:gd name="connsiteY3" fmla="*/ 683753 h 2125792"/>
              <a:gd name="connsiteX4" fmla="*/ 2176823 w 2555611"/>
              <a:gd name="connsiteY4" fmla="*/ 59639 h 2125792"/>
              <a:gd name="connsiteX5" fmla="*/ 1538195 w 2555611"/>
              <a:gd name="connsiteY5" fmla="*/ 509582 h 2125792"/>
              <a:gd name="connsiteX6" fmla="*/ 1494652 w 2555611"/>
              <a:gd name="connsiteY6" fmla="*/ 785354 h 2125792"/>
              <a:gd name="connsiteX7" fmla="*/ 1001166 w 2555611"/>
              <a:gd name="connsiteY7" fmla="*/ 770839 h 2125792"/>
              <a:gd name="connsiteX8" fmla="*/ 565737 w 2555611"/>
              <a:gd name="connsiteY8" fmla="*/ 30610 h 2125792"/>
              <a:gd name="connsiteX9" fmla="*/ 14195 w 2555611"/>
              <a:gd name="connsiteY9" fmla="*/ 175753 h 2125792"/>
              <a:gd name="connsiteX10" fmla="*/ 188366 w 2555611"/>
              <a:gd name="connsiteY10" fmla="*/ 495068 h 2125792"/>
              <a:gd name="connsiteX11" fmla="*/ 464137 w 2555611"/>
              <a:gd name="connsiteY11" fmla="*/ 683753 h 2125792"/>
              <a:gd name="connsiteX12" fmla="*/ 565737 w 2555611"/>
              <a:gd name="connsiteY12" fmla="*/ 1017582 h 2125792"/>
              <a:gd name="connsiteX0" fmla="*/ 565737 w 2555611"/>
              <a:gd name="connsiteY0" fmla="*/ 1017582 h 2125792"/>
              <a:gd name="connsiteX1" fmla="*/ 841509 w 2555611"/>
              <a:gd name="connsiteY1" fmla="*/ 2019068 h 2125792"/>
              <a:gd name="connsiteX2" fmla="*/ 2481623 w 2555611"/>
              <a:gd name="connsiteY2" fmla="*/ 1946495 h 2125792"/>
              <a:gd name="connsiteX3" fmla="*/ 2263909 w 2555611"/>
              <a:gd name="connsiteY3" fmla="*/ 683753 h 2125792"/>
              <a:gd name="connsiteX4" fmla="*/ 2176823 w 2555611"/>
              <a:gd name="connsiteY4" fmla="*/ 59639 h 2125792"/>
              <a:gd name="connsiteX5" fmla="*/ 1668824 w 2555611"/>
              <a:gd name="connsiteY5" fmla="*/ 262839 h 2125792"/>
              <a:gd name="connsiteX6" fmla="*/ 1494652 w 2555611"/>
              <a:gd name="connsiteY6" fmla="*/ 785354 h 2125792"/>
              <a:gd name="connsiteX7" fmla="*/ 1001166 w 2555611"/>
              <a:gd name="connsiteY7" fmla="*/ 770839 h 2125792"/>
              <a:gd name="connsiteX8" fmla="*/ 565737 w 2555611"/>
              <a:gd name="connsiteY8" fmla="*/ 30610 h 2125792"/>
              <a:gd name="connsiteX9" fmla="*/ 14195 w 2555611"/>
              <a:gd name="connsiteY9" fmla="*/ 175753 h 2125792"/>
              <a:gd name="connsiteX10" fmla="*/ 188366 w 2555611"/>
              <a:gd name="connsiteY10" fmla="*/ 495068 h 2125792"/>
              <a:gd name="connsiteX11" fmla="*/ 464137 w 2555611"/>
              <a:gd name="connsiteY11" fmla="*/ 683753 h 2125792"/>
              <a:gd name="connsiteX12" fmla="*/ 565737 w 2555611"/>
              <a:gd name="connsiteY12" fmla="*/ 1017582 h 2125792"/>
              <a:gd name="connsiteX0" fmla="*/ 565737 w 2555611"/>
              <a:gd name="connsiteY0" fmla="*/ 1017582 h 2125792"/>
              <a:gd name="connsiteX1" fmla="*/ 841509 w 2555611"/>
              <a:gd name="connsiteY1" fmla="*/ 2019068 h 2125792"/>
              <a:gd name="connsiteX2" fmla="*/ 2481623 w 2555611"/>
              <a:gd name="connsiteY2" fmla="*/ 1946495 h 2125792"/>
              <a:gd name="connsiteX3" fmla="*/ 2263909 w 2555611"/>
              <a:gd name="connsiteY3" fmla="*/ 683753 h 2125792"/>
              <a:gd name="connsiteX4" fmla="*/ 2176823 w 2555611"/>
              <a:gd name="connsiteY4" fmla="*/ 59639 h 2125792"/>
              <a:gd name="connsiteX5" fmla="*/ 1668824 w 2555611"/>
              <a:gd name="connsiteY5" fmla="*/ 262839 h 2125792"/>
              <a:gd name="connsiteX6" fmla="*/ 1552709 w 2555611"/>
              <a:gd name="connsiteY6" fmla="*/ 553125 h 2125792"/>
              <a:gd name="connsiteX7" fmla="*/ 1001166 w 2555611"/>
              <a:gd name="connsiteY7" fmla="*/ 770839 h 2125792"/>
              <a:gd name="connsiteX8" fmla="*/ 565737 w 2555611"/>
              <a:gd name="connsiteY8" fmla="*/ 30610 h 2125792"/>
              <a:gd name="connsiteX9" fmla="*/ 14195 w 2555611"/>
              <a:gd name="connsiteY9" fmla="*/ 175753 h 2125792"/>
              <a:gd name="connsiteX10" fmla="*/ 188366 w 2555611"/>
              <a:gd name="connsiteY10" fmla="*/ 495068 h 2125792"/>
              <a:gd name="connsiteX11" fmla="*/ 464137 w 2555611"/>
              <a:gd name="connsiteY11" fmla="*/ 683753 h 2125792"/>
              <a:gd name="connsiteX12" fmla="*/ 565737 w 2555611"/>
              <a:gd name="connsiteY12" fmla="*/ 1017582 h 2125792"/>
              <a:gd name="connsiteX0" fmla="*/ 565737 w 2555611"/>
              <a:gd name="connsiteY0" fmla="*/ 1007188 h 2115398"/>
              <a:gd name="connsiteX1" fmla="*/ 841509 w 2555611"/>
              <a:gd name="connsiteY1" fmla="*/ 2008674 h 2115398"/>
              <a:gd name="connsiteX2" fmla="*/ 2481623 w 2555611"/>
              <a:gd name="connsiteY2" fmla="*/ 1936101 h 2115398"/>
              <a:gd name="connsiteX3" fmla="*/ 2263909 w 2555611"/>
              <a:gd name="connsiteY3" fmla="*/ 673359 h 2115398"/>
              <a:gd name="connsiteX4" fmla="*/ 2176823 w 2555611"/>
              <a:gd name="connsiteY4" fmla="*/ 49245 h 2115398"/>
              <a:gd name="connsiteX5" fmla="*/ 1668824 w 2555611"/>
              <a:gd name="connsiteY5" fmla="*/ 252445 h 2115398"/>
              <a:gd name="connsiteX6" fmla="*/ 1552709 w 2555611"/>
              <a:gd name="connsiteY6" fmla="*/ 542731 h 2115398"/>
              <a:gd name="connsiteX7" fmla="*/ 1059223 w 2555611"/>
              <a:gd name="connsiteY7" fmla="*/ 600788 h 2115398"/>
              <a:gd name="connsiteX8" fmla="*/ 565737 w 2555611"/>
              <a:gd name="connsiteY8" fmla="*/ 20216 h 2115398"/>
              <a:gd name="connsiteX9" fmla="*/ 14195 w 2555611"/>
              <a:gd name="connsiteY9" fmla="*/ 165359 h 2115398"/>
              <a:gd name="connsiteX10" fmla="*/ 188366 w 2555611"/>
              <a:gd name="connsiteY10" fmla="*/ 484674 h 2115398"/>
              <a:gd name="connsiteX11" fmla="*/ 464137 w 2555611"/>
              <a:gd name="connsiteY11" fmla="*/ 673359 h 2115398"/>
              <a:gd name="connsiteX12" fmla="*/ 565737 w 2555611"/>
              <a:gd name="connsiteY12" fmla="*/ 1007188 h 2115398"/>
              <a:gd name="connsiteX0" fmla="*/ 558942 w 2548816"/>
              <a:gd name="connsiteY0" fmla="*/ 1314894 h 2423104"/>
              <a:gd name="connsiteX1" fmla="*/ 834714 w 2548816"/>
              <a:gd name="connsiteY1" fmla="*/ 2316380 h 2423104"/>
              <a:gd name="connsiteX2" fmla="*/ 2474828 w 2548816"/>
              <a:gd name="connsiteY2" fmla="*/ 2243807 h 2423104"/>
              <a:gd name="connsiteX3" fmla="*/ 2257114 w 2548816"/>
              <a:gd name="connsiteY3" fmla="*/ 981065 h 2423104"/>
              <a:gd name="connsiteX4" fmla="*/ 2170028 w 2548816"/>
              <a:gd name="connsiteY4" fmla="*/ 356951 h 2423104"/>
              <a:gd name="connsiteX5" fmla="*/ 1662029 w 2548816"/>
              <a:gd name="connsiteY5" fmla="*/ 560151 h 2423104"/>
              <a:gd name="connsiteX6" fmla="*/ 1545914 w 2548816"/>
              <a:gd name="connsiteY6" fmla="*/ 850437 h 2423104"/>
              <a:gd name="connsiteX7" fmla="*/ 1052428 w 2548816"/>
              <a:gd name="connsiteY7" fmla="*/ 908494 h 2423104"/>
              <a:gd name="connsiteX8" fmla="*/ 428314 w 2548816"/>
              <a:gd name="connsiteY8" fmla="*/ 8608 h 2423104"/>
              <a:gd name="connsiteX9" fmla="*/ 7400 w 2548816"/>
              <a:gd name="connsiteY9" fmla="*/ 473065 h 2423104"/>
              <a:gd name="connsiteX10" fmla="*/ 181571 w 2548816"/>
              <a:gd name="connsiteY10" fmla="*/ 792380 h 2423104"/>
              <a:gd name="connsiteX11" fmla="*/ 457342 w 2548816"/>
              <a:gd name="connsiteY11" fmla="*/ 981065 h 2423104"/>
              <a:gd name="connsiteX12" fmla="*/ 558942 w 2548816"/>
              <a:gd name="connsiteY12" fmla="*/ 1314894 h 2423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48816" h="2423104">
                <a:moveTo>
                  <a:pt x="558942" y="1314894"/>
                </a:moveTo>
                <a:cubicBezTo>
                  <a:pt x="621837" y="1537447"/>
                  <a:pt x="515400" y="2161561"/>
                  <a:pt x="834714" y="2316380"/>
                </a:cubicBezTo>
                <a:cubicBezTo>
                  <a:pt x="1154028" y="2471199"/>
                  <a:pt x="2237761" y="2466360"/>
                  <a:pt x="2474828" y="2243807"/>
                </a:cubicBezTo>
                <a:cubicBezTo>
                  <a:pt x="2711895" y="2021255"/>
                  <a:pt x="2307914" y="1295541"/>
                  <a:pt x="2257114" y="981065"/>
                </a:cubicBezTo>
                <a:cubicBezTo>
                  <a:pt x="2206314" y="666589"/>
                  <a:pt x="2269209" y="427103"/>
                  <a:pt x="2170028" y="356951"/>
                </a:cubicBezTo>
                <a:cubicBezTo>
                  <a:pt x="2070847" y="286799"/>
                  <a:pt x="1766048" y="477903"/>
                  <a:pt x="1662029" y="560151"/>
                </a:cubicBezTo>
                <a:cubicBezTo>
                  <a:pt x="1558010" y="642399"/>
                  <a:pt x="1647514" y="792380"/>
                  <a:pt x="1545914" y="850437"/>
                </a:cubicBezTo>
                <a:cubicBezTo>
                  <a:pt x="1444314" y="908494"/>
                  <a:pt x="1238695" y="1048799"/>
                  <a:pt x="1052428" y="908494"/>
                </a:cubicBezTo>
                <a:cubicBezTo>
                  <a:pt x="866161" y="768189"/>
                  <a:pt x="602485" y="81180"/>
                  <a:pt x="428314" y="8608"/>
                </a:cubicBezTo>
                <a:cubicBezTo>
                  <a:pt x="254143" y="-63964"/>
                  <a:pt x="48524" y="342437"/>
                  <a:pt x="7400" y="473065"/>
                </a:cubicBezTo>
                <a:cubicBezTo>
                  <a:pt x="-33724" y="603693"/>
                  <a:pt x="106581" y="707713"/>
                  <a:pt x="181571" y="792380"/>
                </a:cubicBezTo>
                <a:cubicBezTo>
                  <a:pt x="256561" y="877047"/>
                  <a:pt x="399285" y="901237"/>
                  <a:pt x="457342" y="981065"/>
                </a:cubicBezTo>
                <a:cubicBezTo>
                  <a:pt x="510561" y="1068151"/>
                  <a:pt x="496047" y="1092342"/>
                  <a:pt x="558942" y="1314894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extfeld 37"/>
          <p:cNvSpPr txBox="1"/>
          <p:nvPr/>
        </p:nvSpPr>
        <p:spPr>
          <a:xfrm>
            <a:off x="4644008" y="836712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/>
              <a:t>4-6+4=2</a:t>
            </a:r>
            <a:endParaRPr lang="de-DE" sz="3200" dirty="0"/>
          </a:p>
        </p:txBody>
      </p:sp>
      <p:sp>
        <p:nvSpPr>
          <p:cNvPr id="39" name="Textfeld 38"/>
          <p:cNvSpPr txBox="1"/>
          <p:nvPr/>
        </p:nvSpPr>
        <p:spPr>
          <a:xfrm>
            <a:off x="4640721" y="5926000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/>
              <a:t>8-12+6=2</a:t>
            </a:r>
            <a:endParaRPr lang="de-DE" sz="3200" dirty="0"/>
          </a:p>
        </p:txBody>
      </p:sp>
      <p:grpSp>
        <p:nvGrpSpPr>
          <p:cNvPr id="40" name="Gruppieren 39"/>
          <p:cNvGrpSpPr/>
          <p:nvPr/>
        </p:nvGrpSpPr>
        <p:grpSpPr>
          <a:xfrm>
            <a:off x="1064678" y="957382"/>
            <a:ext cx="2318568" cy="2304256"/>
            <a:chOff x="813272" y="2242394"/>
            <a:chExt cx="2318568" cy="2304256"/>
          </a:xfrm>
        </p:grpSpPr>
        <p:sp>
          <p:nvSpPr>
            <p:cNvPr id="41" name="Ellipse 40"/>
            <p:cNvSpPr/>
            <p:nvPr/>
          </p:nvSpPr>
          <p:spPr>
            <a:xfrm>
              <a:off x="827584" y="2242394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Bogen 41"/>
            <p:cNvSpPr/>
            <p:nvPr/>
          </p:nvSpPr>
          <p:spPr>
            <a:xfrm rot="10800000">
              <a:off x="827583" y="2944891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43" name="Bogen 42"/>
            <p:cNvSpPr/>
            <p:nvPr/>
          </p:nvSpPr>
          <p:spPr>
            <a:xfrm>
              <a:off x="813272" y="3060219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00800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937968" y="713842"/>
            <a:ext cx="6614893" cy="2340052"/>
          </a:xfrm>
          <a:custGeom>
            <a:avLst/>
            <a:gdLst>
              <a:gd name="connsiteX0" fmla="*/ 1516574 w 6614893"/>
              <a:gd name="connsiteY0" fmla="*/ 467691 h 2340052"/>
              <a:gd name="connsiteX1" fmla="*/ 689260 w 6614893"/>
              <a:gd name="connsiteY1" fmla="*/ 46777 h 2340052"/>
              <a:gd name="connsiteX2" fmla="*/ 7088 w 6614893"/>
              <a:gd name="connsiteY2" fmla="*/ 801520 h 2340052"/>
              <a:gd name="connsiteX3" fmla="*/ 384460 w 6614893"/>
              <a:gd name="connsiteY3" fmla="*/ 1832034 h 2340052"/>
              <a:gd name="connsiteX4" fmla="*/ 1182745 w 6614893"/>
              <a:gd name="connsiteY4" fmla="*/ 1338549 h 2340052"/>
              <a:gd name="connsiteX5" fmla="*/ 1748803 w 6614893"/>
              <a:gd name="connsiteY5" fmla="*/ 1962663 h 2340052"/>
              <a:gd name="connsiteX6" fmla="*/ 2837374 w 6614893"/>
              <a:gd name="connsiteY6" fmla="*/ 1324034 h 2340052"/>
              <a:gd name="connsiteX7" fmla="*/ 3867888 w 6614893"/>
              <a:gd name="connsiteY7" fmla="*/ 2340034 h 2340052"/>
              <a:gd name="connsiteX8" fmla="*/ 4419431 w 6614893"/>
              <a:gd name="connsiteY8" fmla="*/ 1295006 h 2340052"/>
              <a:gd name="connsiteX9" fmla="*/ 5653145 w 6614893"/>
              <a:gd name="connsiteY9" fmla="*/ 2093291 h 2340052"/>
              <a:gd name="connsiteX10" fmla="*/ 6553031 w 6614893"/>
              <a:gd name="connsiteY10" fmla="*/ 1222434 h 2340052"/>
              <a:gd name="connsiteX11" fmla="*/ 6364345 w 6614893"/>
              <a:gd name="connsiteY11" fmla="*/ 249977 h 2340052"/>
              <a:gd name="connsiteX12" fmla="*/ 4985488 w 6614893"/>
              <a:gd name="connsiteY12" fmla="*/ 249977 h 2340052"/>
              <a:gd name="connsiteX13" fmla="*/ 4390403 w 6614893"/>
              <a:gd name="connsiteY13" fmla="*/ 757977 h 2340052"/>
              <a:gd name="connsiteX14" fmla="*/ 3577603 w 6614893"/>
              <a:gd name="connsiteY14" fmla="*/ 3234 h 2340052"/>
              <a:gd name="connsiteX15" fmla="*/ 2721260 w 6614893"/>
              <a:gd name="connsiteY15" fmla="*/ 467691 h 2340052"/>
              <a:gd name="connsiteX16" fmla="*/ 2126174 w 6614893"/>
              <a:gd name="connsiteY16" fmla="*/ 17749 h 2340052"/>
              <a:gd name="connsiteX17" fmla="*/ 1516574 w 6614893"/>
              <a:gd name="connsiteY17" fmla="*/ 467691 h 2340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614893" h="2340052">
                <a:moveTo>
                  <a:pt x="1516574" y="467691"/>
                </a:moveTo>
                <a:cubicBezTo>
                  <a:pt x="1277088" y="472529"/>
                  <a:pt x="940841" y="-8861"/>
                  <a:pt x="689260" y="46777"/>
                </a:cubicBezTo>
                <a:cubicBezTo>
                  <a:pt x="437679" y="102415"/>
                  <a:pt x="57888" y="503977"/>
                  <a:pt x="7088" y="801520"/>
                </a:cubicBezTo>
                <a:cubicBezTo>
                  <a:pt x="-43712" y="1099063"/>
                  <a:pt x="188517" y="1742529"/>
                  <a:pt x="384460" y="1832034"/>
                </a:cubicBezTo>
                <a:cubicBezTo>
                  <a:pt x="580403" y="1921539"/>
                  <a:pt x="955354" y="1316778"/>
                  <a:pt x="1182745" y="1338549"/>
                </a:cubicBezTo>
                <a:cubicBezTo>
                  <a:pt x="1410135" y="1360321"/>
                  <a:pt x="1473032" y="1965082"/>
                  <a:pt x="1748803" y="1962663"/>
                </a:cubicBezTo>
                <a:cubicBezTo>
                  <a:pt x="2024574" y="1960244"/>
                  <a:pt x="2484193" y="1261139"/>
                  <a:pt x="2837374" y="1324034"/>
                </a:cubicBezTo>
                <a:cubicBezTo>
                  <a:pt x="3190555" y="1386929"/>
                  <a:pt x="3604212" y="2344872"/>
                  <a:pt x="3867888" y="2340034"/>
                </a:cubicBezTo>
                <a:cubicBezTo>
                  <a:pt x="4131564" y="2335196"/>
                  <a:pt x="4121888" y="1336130"/>
                  <a:pt x="4419431" y="1295006"/>
                </a:cubicBezTo>
                <a:cubicBezTo>
                  <a:pt x="4716974" y="1253882"/>
                  <a:pt x="5297545" y="2105386"/>
                  <a:pt x="5653145" y="2093291"/>
                </a:cubicBezTo>
                <a:cubicBezTo>
                  <a:pt x="6008745" y="2081196"/>
                  <a:pt x="6434498" y="1529653"/>
                  <a:pt x="6553031" y="1222434"/>
                </a:cubicBezTo>
                <a:cubicBezTo>
                  <a:pt x="6671564" y="915215"/>
                  <a:pt x="6625602" y="412053"/>
                  <a:pt x="6364345" y="249977"/>
                </a:cubicBezTo>
                <a:cubicBezTo>
                  <a:pt x="6103088" y="87901"/>
                  <a:pt x="5314478" y="165310"/>
                  <a:pt x="4985488" y="249977"/>
                </a:cubicBezTo>
                <a:cubicBezTo>
                  <a:pt x="4656498" y="334644"/>
                  <a:pt x="4625051" y="799101"/>
                  <a:pt x="4390403" y="757977"/>
                </a:cubicBezTo>
                <a:cubicBezTo>
                  <a:pt x="4155755" y="716853"/>
                  <a:pt x="3855794" y="51615"/>
                  <a:pt x="3577603" y="3234"/>
                </a:cubicBezTo>
                <a:cubicBezTo>
                  <a:pt x="3299413" y="-45147"/>
                  <a:pt x="2963165" y="465272"/>
                  <a:pt x="2721260" y="467691"/>
                </a:cubicBezTo>
                <a:cubicBezTo>
                  <a:pt x="2479355" y="470110"/>
                  <a:pt x="2319698" y="20168"/>
                  <a:pt x="2126174" y="17749"/>
                </a:cubicBezTo>
                <a:cubicBezTo>
                  <a:pt x="1932650" y="15330"/>
                  <a:pt x="1756060" y="462853"/>
                  <a:pt x="1516574" y="467691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Gruppieren 2"/>
          <p:cNvGrpSpPr/>
          <p:nvPr/>
        </p:nvGrpSpPr>
        <p:grpSpPr>
          <a:xfrm>
            <a:off x="2417649" y="1262908"/>
            <a:ext cx="1065792" cy="653835"/>
            <a:chOff x="4125688" y="5516732"/>
            <a:chExt cx="1065792" cy="653835"/>
          </a:xfrm>
        </p:grpSpPr>
        <p:sp>
          <p:nvSpPr>
            <p:cNvPr id="4" name="Bogen 3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Freihandform 4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" name="Gruppieren 5"/>
          <p:cNvGrpSpPr/>
          <p:nvPr/>
        </p:nvGrpSpPr>
        <p:grpSpPr>
          <a:xfrm>
            <a:off x="4082843" y="1260527"/>
            <a:ext cx="789387" cy="653835"/>
            <a:chOff x="4125688" y="5516732"/>
            <a:chExt cx="1065792" cy="653835"/>
          </a:xfrm>
        </p:grpSpPr>
        <p:sp>
          <p:nvSpPr>
            <p:cNvPr id="7" name="Bogen 6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1127814" y="1154098"/>
            <a:ext cx="648072" cy="653835"/>
            <a:chOff x="4125688" y="5516732"/>
            <a:chExt cx="1065792" cy="653835"/>
          </a:xfrm>
        </p:grpSpPr>
        <p:sp>
          <p:nvSpPr>
            <p:cNvPr id="10" name="Bogen 9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Freihandform 10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6168374" y="1291116"/>
            <a:ext cx="1065792" cy="653835"/>
            <a:chOff x="4125688" y="5516732"/>
            <a:chExt cx="1065792" cy="653835"/>
          </a:xfrm>
        </p:grpSpPr>
        <p:sp>
          <p:nvSpPr>
            <p:cNvPr id="13" name="Bogen 12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Freihandform 13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5" name="Textfeld 14"/>
          <p:cNvSpPr txBox="1"/>
          <p:nvPr/>
        </p:nvSpPr>
        <p:spPr>
          <a:xfrm>
            <a:off x="5232270" y="1332599"/>
            <a:ext cx="807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. . .</a:t>
            </a:r>
            <a:endParaRPr lang="de-DE" sz="3200" b="1" dirty="0"/>
          </a:p>
        </p:txBody>
      </p:sp>
      <p:grpSp>
        <p:nvGrpSpPr>
          <p:cNvPr id="16" name="Gruppieren 15"/>
          <p:cNvGrpSpPr/>
          <p:nvPr/>
        </p:nvGrpSpPr>
        <p:grpSpPr>
          <a:xfrm>
            <a:off x="1195166" y="3053894"/>
            <a:ext cx="2318568" cy="2304256"/>
            <a:chOff x="813272" y="2242394"/>
            <a:chExt cx="2318568" cy="2304256"/>
          </a:xfrm>
        </p:grpSpPr>
        <p:sp>
          <p:nvSpPr>
            <p:cNvPr id="17" name="Ellipse 16"/>
            <p:cNvSpPr/>
            <p:nvPr/>
          </p:nvSpPr>
          <p:spPr>
            <a:xfrm>
              <a:off x="827584" y="2242394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Bogen 17"/>
            <p:cNvSpPr/>
            <p:nvPr/>
          </p:nvSpPr>
          <p:spPr>
            <a:xfrm rot="10800000">
              <a:off x="827583" y="2944891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19" name="Bogen 18"/>
            <p:cNvSpPr/>
            <p:nvPr/>
          </p:nvSpPr>
          <p:spPr>
            <a:xfrm>
              <a:off x="813272" y="3060219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cxnSp>
        <p:nvCxnSpPr>
          <p:cNvPr id="20" name="Gerade Verbindung 19"/>
          <p:cNvCxnSpPr/>
          <p:nvPr/>
        </p:nvCxnSpPr>
        <p:spPr>
          <a:xfrm flipH="1">
            <a:off x="1625995" y="2846970"/>
            <a:ext cx="1296144" cy="3037823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e 20"/>
          <p:cNvSpPr/>
          <p:nvPr/>
        </p:nvSpPr>
        <p:spPr>
          <a:xfrm>
            <a:off x="2593464" y="3292334"/>
            <a:ext cx="144663" cy="148936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1937395" y="4957121"/>
            <a:ext cx="144663" cy="148936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/>
          <p:cNvSpPr txBox="1"/>
          <p:nvPr/>
        </p:nvSpPr>
        <p:spPr>
          <a:xfrm>
            <a:off x="2045373" y="4854710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solidFill>
                  <a:srgbClr val="00FF00"/>
                </a:solidFill>
              </a:rPr>
              <a:t>-x</a:t>
            </a:r>
            <a:endParaRPr lang="de-DE" sz="2400" b="1" dirty="0">
              <a:solidFill>
                <a:srgbClr val="00FF00"/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2626126" y="3309637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solidFill>
                  <a:srgbClr val="00FF00"/>
                </a:solidFill>
              </a:rPr>
              <a:t>x</a:t>
            </a:r>
            <a:endParaRPr lang="de-DE" sz="2400" b="1" dirty="0">
              <a:solidFill>
                <a:srgbClr val="00FF00"/>
              </a:solidFill>
            </a:endParaRPr>
          </a:p>
        </p:txBody>
      </p:sp>
      <p:sp>
        <p:nvSpPr>
          <p:cNvPr id="25" name="Freihandform 24"/>
          <p:cNvSpPr/>
          <p:nvPr/>
        </p:nvSpPr>
        <p:spPr>
          <a:xfrm>
            <a:off x="5471886" y="3904343"/>
            <a:ext cx="1697623" cy="2178331"/>
          </a:xfrm>
          <a:custGeom>
            <a:avLst/>
            <a:gdLst>
              <a:gd name="connsiteX0" fmla="*/ 0 w 1697623"/>
              <a:gd name="connsiteY0" fmla="*/ 29028 h 2174126"/>
              <a:gd name="connsiteX1" fmla="*/ 116114 w 1697623"/>
              <a:gd name="connsiteY1" fmla="*/ 1277257 h 2174126"/>
              <a:gd name="connsiteX2" fmla="*/ 566057 w 1697623"/>
              <a:gd name="connsiteY2" fmla="*/ 2032000 h 2174126"/>
              <a:gd name="connsiteX3" fmla="*/ 856343 w 1697623"/>
              <a:gd name="connsiteY3" fmla="*/ 2162628 h 2174126"/>
              <a:gd name="connsiteX4" fmla="*/ 943428 w 1697623"/>
              <a:gd name="connsiteY4" fmla="*/ 2162628 h 2174126"/>
              <a:gd name="connsiteX5" fmla="*/ 1117600 w 1697623"/>
              <a:gd name="connsiteY5" fmla="*/ 2119086 h 2174126"/>
              <a:gd name="connsiteX6" fmla="*/ 1538514 w 1697623"/>
              <a:gd name="connsiteY6" fmla="*/ 1654628 h 2174126"/>
              <a:gd name="connsiteX7" fmla="*/ 1683657 w 1697623"/>
              <a:gd name="connsiteY7" fmla="*/ 696686 h 2174126"/>
              <a:gd name="connsiteX8" fmla="*/ 1683657 w 1697623"/>
              <a:gd name="connsiteY8" fmla="*/ 0 h 2174126"/>
              <a:gd name="connsiteX0" fmla="*/ 0 w 1697623"/>
              <a:gd name="connsiteY0" fmla="*/ 29028 h 2178331"/>
              <a:gd name="connsiteX1" fmla="*/ 116114 w 1697623"/>
              <a:gd name="connsiteY1" fmla="*/ 1277257 h 2178331"/>
              <a:gd name="connsiteX2" fmla="*/ 566057 w 1697623"/>
              <a:gd name="connsiteY2" fmla="*/ 2032000 h 2178331"/>
              <a:gd name="connsiteX3" fmla="*/ 856343 w 1697623"/>
              <a:gd name="connsiteY3" fmla="*/ 2162628 h 2178331"/>
              <a:gd name="connsiteX4" fmla="*/ 1117600 w 1697623"/>
              <a:gd name="connsiteY4" fmla="*/ 2119086 h 2178331"/>
              <a:gd name="connsiteX5" fmla="*/ 1538514 w 1697623"/>
              <a:gd name="connsiteY5" fmla="*/ 1654628 h 2178331"/>
              <a:gd name="connsiteX6" fmla="*/ 1683657 w 1697623"/>
              <a:gd name="connsiteY6" fmla="*/ 696686 h 2178331"/>
              <a:gd name="connsiteX7" fmla="*/ 1683657 w 1697623"/>
              <a:gd name="connsiteY7" fmla="*/ 0 h 217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97623" h="2178331">
                <a:moveTo>
                  <a:pt x="0" y="29028"/>
                </a:moveTo>
                <a:cubicBezTo>
                  <a:pt x="10885" y="486228"/>
                  <a:pt x="21771" y="943428"/>
                  <a:pt x="116114" y="1277257"/>
                </a:cubicBezTo>
                <a:cubicBezTo>
                  <a:pt x="210457" y="1611086"/>
                  <a:pt x="442686" y="1884438"/>
                  <a:pt x="566057" y="2032000"/>
                </a:cubicBezTo>
                <a:cubicBezTo>
                  <a:pt x="689428" y="2179562"/>
                  <a:pt x="764419" y="2148114"/>
                  <a:pt x="856343" y="2162628"/>
                </a:cubicBezTo>
                <a:cubicBezTo>
                  <a:pt x="948267" y="2177142"/>
                  <a:pt x="1003905" y="2203753"/>
                  <a:pt x="1117600" y="2119086"/>
                </a:cubicBezTo>
                <a:cubicBezTo>
                  <a:pt x="1231295" y="2034419"/>
                  <a:pt x="1444171" y="1891695"/>
                  <a:pt x="1538514" y="1654628"/>
                </a:cubicBezTo>
                <a:cubicBezTo>
                  <a:pt x="1632857" y="1417561"/>
                  <a:pt x="1659467" y="972457"/>
                  <a:pt x="1683657" y="696686"/>
                </a:cubicBezTo>
                <a:cubicBezTo>
                  <a:pt x="1707847" y="420915"/>
                  <a:pt x="1695752" y="210457"/>
                  <a:pt x="1683657" y="0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Bogen 25"/>
          <p:cNvSpPr/>
          <p:nvPr/>
        </p:nvSpPr>
        <p:spPr>
          <a:xfrm rot="10800000">
            <a:off x="5486196" y="3362372"/>
            <a:ext cx="1690289" cy="988327"/>
          </a:xfrm>
          <a:prstGeom prst="arc">
            <a:avLst>
              <a:gd name="adj1" fmla="val 10972959"/>
              <a:gd name="adj2" fmla="val 21370088"/>
            </a:avLst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27" name="Bogen 26"/>
          <p:cNvSpPr/>
          <p:nvPr/>
        </p:nvSpPr>
        <p:spPr>
          <a:xfrm>
            <a:off x="5471885" y="3477701"/>
            <a:ext cx="1690289" cy="988327"/>
          </a:xfrm>
          <a:prstGeom prst="arc">
            <a:avLst>
              <a:gd name="adj1" fmla="val 11060212"/>
              <a:gd name="adj2" fmla="val 21502511"/>
            </a:avLst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/>
        </p:nvSpPr>
        <p:spPr>
          <a:xfrm>
            <a:off x="6966999" y="3607455"/>
            <a:ext cx="144663" cy="148936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5621363" y="4101618"/>
            <a:ext cx="144663" cy="148936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/>
          <p:cNvSpPr/>
          <p:nvPr/>
        </p:nvSpPr>
        <p:spPr>
          <a:xfrm>
            <a:off x="6317029" y="3441270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/>
          <p:cNvSpPr/>
          <p:nvPr/>
        </p:nvSpPr>
        <p:spPr>
          <a:xfrm>
            <a:off x="6259008" y="4276231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4247181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hteck 29"/>
          <p:cNvSpPr/>
          <p:nvPr/>
        </p:nvSpPr>
        <p:spPr>
          <a:xfrm rot="18979578">
            <a:off x="5706242" y="1882022"/>
            <a:ext cx="2334836" cy="762279"/>
          </a:xfrm>
          <a:prstGeom prst="rect">
            <a:avLst/>
          </a:prstGeom>
          <a:pattFill prst="pct10">
            <a:fgClr>
              <a:srgbClr val="FF0000"/>
            </a:fgClr>
            <a:bgClr>
              <a:schemeClr val="bg1"/>
            </a:bgClr>
          </a:patt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/>
          <p:cNvSpPr/>
          <p:nvPr/>
        </p:nvSpPr>
        <p:spPr>
          <a:xfrm>
            <a:off x="788821" y="619666"/>
            <a:ext cx="3351131" cy="335113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Gleichschenkliges Dreieck 2"/>
          <p:cNvSpPr/>
          <p:nvPr/>
        </p:nvSpPr>
        <p:spPr>
          <a:xfrm rot="16200000">
            <a:off x="1835696" y="367638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Gleichschenkliges Dreieck 3"/>
          <p:cNvSpPr/>
          <p:nvPr/>
        </p:nvSpPr>
        <p:spPr>
          <a:xfrm rot="16200000">
            <a:off x="2429656" y="367638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Gleichschenkliges Dreieck 4"/>
          <p:cNvSpPr/>
          <p:nvPr/>
        </p:nvSpPr>
        <p:spPr>
          <a:xfrm rot="5400000">
            <a:off x="1835696" y="3718769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Gleichschenkliges Dreieck 5"/>
          <p:cNvSpPr/>
          <p:nvPr/>
        </p:nvSpPr>
        <p:spPr>
          <a:xfrm rot="5400000">
            <a:off x="2339752" y="3718769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Gleichschenkliges Dreieck 6"/>
          <p:cNvSpPr/>
          <p:nvPr/>
        </p:nvSpPr>
        <p:spPr>
          <a:xfrm>
            <a:off x="536793" y="1204132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Gleichschenkliges Dreieck 7"/>
          <p:cNvSpPr/>
          <p:nvPr/>
        </p:nvSpPr>
        <p:spPr>
          <a:xfrm rot="10800000">
            <a:off x="3887924" y="2547329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5580112" y="980728"/>
            <a:ext cx="2448272" cy="2448272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Gleichschenkliges Dreieck 9"/>
          <p:cNvSpPr/>
          <p:nvPr/>
        </p:nvSpPr>
        <p:spPr>
          <a:xfrm rot="16200000">
            <a:off x="6552220" y="728700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Gleichschenkliges Dreieck 10"/>
          <p:cNvSpPr/>
          <p:nvPr/>
        </p:nvSpPr>
        <p:spPr>
          <a:xfrm rot="5400000">
            <a:off x="6545943" y="3176972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7956052" y="2130396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5507780" y="2130396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 Verbindung 14"/>
          <p:cNvCxnSpPr/>
          <p:nvPr/>
        </p:nvCxnSpPr>
        <p:spPr>
          <a:xfrm flipH="1">
            <a:off x="5652443" y="1052736"/>
            <a:ext cx="1583853" cy="1494593"/>
          </a:xfrm>
          <a:prstGeom prst="lin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Gerade Verbindung 16"/>
          <p:cNvCxnSpPr/>
          <p:nvPr/>
        </p:nvCxnSpPr>
        <p:spPr>
          <a:xfrm flipH="1">
            <a:off x="6299868" y="1764028"/>
            <a:ext cx="1656184" cy="1566601"/>
          </a:xfrm>
          <a:prstGeom prst="lin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Gerade Verbindung 23"/>
          <p:cNvCxnSpPr>
            <a:stCxn id="9" idx="6"/>
            <a:endCxn id="11" idx="1"/>
          </p:cNvCxnSpPr>
          <p:nvPr/>
        </p:nvCxnSpPr>
        <p:spPr>
          <a:xfrm flipH="1">
            <a:off x="6797971" y="2204864"/>
            <a:ext cx="1230413" cy="1098122"/>
          </a:xfrm>
          <a:prstGeom prst="lin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Gerade Verbindung 25"/>
          <p:cNvCxnSpPr>
            <a:stCxn id="10" idx="1"/>
            <a:endCxn id="13" idx="7"/>
          </p:cNvCxnSpPr>
          <p:nvPr/>
        </p:nvCxnSpPr>
        <p:spPr>
          <a:xfrm flipH="1">
            <a:off x="5631258" y="1106742"/>
            <a:ext cx="1172990" cy="1045465"/>
          </a:xfrm>
          <a:prstGeom prst="lin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Gerade Verbindung 28"/>
          <p:cNvCxnSpPr/>
          <p:nvPr/>
        </p:nvCxnSpPr>
        <p:spPr>
          <a:xfrm flipH="1">
            <a:off x="5796136" y="1204132"/>
            <a:ext cx="1617041" cy="1595225"/>
          </a:xfrm>
          <a:prstGeom prst="lin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Gerade Verbindung 31"/>
          <p:cNvCxnSpPr/>
          <p:nvPr/>
        </p:nvCxnSpPr>
        <p:spPr>
          <a:xfrm flipV="1">
            <a:off x="7524328" y="980728"/>
            <a:ext cx="288032" cy="72746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7380635" y="60859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rgbClr val="FF0000"/>
                </a:solidFill>
              </a:rPr>
              <a:t>Möbiusband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34" name="Ellipse 33"/>
          <p:cNvSpPr/>
          <p:nvPr/>
        </p:nvSpPr>
        <p:spPr>
          <a:xfrm>
            <a:off x="6737177" y="2126678"/>
            <a:ext cx="272966" cy="27296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Bogen 35"/>
          <p:cNvSpPr/>
          <p:nvPr/>
        </p:nvSpPr>
        <p:spPr>
          <a:xfrm rot="18940983">
            <a:off x="6723722" y="2688160"/>
            <a:ext cx="263271" cy="263271"/>
          </a:xfrm>
          <a:prstGeom prst="arc">
            <a:avLst>
              <a:gd name="adj1" fmla="val 10975607"/>
              <a:gd name="adj2" fmla="val 0"/>
            </a:avLst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grpSp>
        <p:nvGrpSpPr>
          <p:cNvPr id="37" name="Gruppieren 36"/>
          <p:cNvGrpSpPr/>
          <p:nvPr/>
        </p:nvGrpSpPr>
        <p:grpSpPr>
          <a:xfrm>
            <a:off x="4222714" y="4222825"/>
            <a:ext cx="1429729" cy="2339058"/>
            <a:chOff x="6516216" y="692696"/>
            <a:chExt cx="1440408" cy="3534590"/>
          </a:xfrm>
        </p:grpSpPr>
        <p:sp>
          <p:nvSpPr>
            <p:cNvPr id="38" name="Ellipse 37"/>
            <p:cNvSpPr/>
            <p:nvPr/>
          </p:nvSpPr>
          <p:spPr>
            <a:xfrm rot="5400000">
              <a:off x="6840500" y="368660"/>
              <a:ext cx="792088" cy="144016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Bogen 38"/>
            <p:cNvSpPr/>
            <p:nvPr/>
          </p:nvSpPr>
          <p:spPr>
            <a:xfrm rot="5400000">
              <a:off x="6840500" y="3111162"/>
              <a:ext cx="792088" cy="1440160"/>
            </a:xfrm>
            <a:prstGeom prst="arc">
              <a:avLst>
                <a:gd name="adj1" fmla="val 16200000"/>
                <a:gd name="adj2" fmla="val 5447167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Bogen 39"/>
            <p:cNvSpPr/>
            <p:nvPr/>
          </p:nvSpPr>
          <p:spPr>
            <a:xfrm rot="16200000">
              <a:off x="6840252" y="3060587"/>
              <a:ext cx="792088" cy="1440160"/>
            </a:xfrm>
            <a:prstGeom prst="arc">
              <a:avLst>
                <a:gd name="adj1" fmla="val 16200000"/>
                <a:gd name="adj2" fmla="val 5447167"/>
              </a:avLst>
            </a:prstGeom>
            <a:noFill/>
            <a:ln w="635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1" name="Gerade Verbindung 40"/>
            <p:cNvCxnSpPr>
              <a:stCxn id="38" idx="0"/>
              <a:endCxn id="39" idx="0"/>
            </p:cNvCxnSpPr>
            <p:nvPr/>
          </p:nvCxnSpPr>
          <p:spPr>
            <a:xfrm rot="5400000">
              <a:off x="6585373" y="2459991"/>
              <a:ext cx="2742502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" name="Gerade Verbindung 41"/>
            <p:cNvCxnSpPr>
              <a:stCxn id="38" idx="4"/>
              <a:endCxn id="39" idx="2"/>
            </p:cNvCxnSpPr>
            <p:nvPr/>
          </p:nvCxnSpPr>
          <p:spPr>
            <a:xfrm rot="5400000" flipV="1">
              <a:off x="5150264" y="2454941"/>
              <a:ext cx="2732625" cy="224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3" name="Bogen 42"/>
          <p:cNvSpPr/>
          <p:nvPr/>
        </p:nvSpPr>
        <p:spPr>
          <a:xfrm rot="10800000">
            <a:off x="4588524" y="4448143"/>
            <a:ext cx="597713" cy="597713"/>
          </a:xfrm>
          <a:prstGeom prst="arc">
            <a:avLst>
              <a:gd name="adj1" fmla="val 10975607"/>
              <a:gd name="adj2" fmla="val 0"/>
            </a:avLst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44" name="Ellipse 43"/>
          <p:cNvSpPr/>
          <p:nvPr/>
        </p:nvSpPr>
        <p:spPr>
          <a:xfrm>
            <a:off x="4956853" y="5170944"/>
            <a:ext cx="491108" cy="491108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5" name="Gerade Verbindung 44"/>
          <p:cNvCxnSpPr/>
          <p:nvPr/>
        </p:nvCxnSpPr>
        <p:spPr>
          <a:xfrm flipH="1">
            <a:off x="6336115" y="4484912"/>
            <a:ext cx="2376425" cy="0"/>
          </a:xfrm>
          <a:prstGeom prst="lin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Bogen 46"/>
          <p:cNvSpPr/>
          <p:nvPr/>
        </p:nvSpPr>
        <p:spPr>
          <a:xfrm rot="10800000">
            <a:off x="7236296" y="4186055"/>
            <a:ext cx="597713" cy="597713"/>
          </a:xfrm>
          <a:prstGeom prst="arc">
            <a:avLst>
              <a:gd name="adj1" fmla="val 10975607"/>
              <a:gd name="adj2" fmla="val 0"/>
            </a:avLst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48" name="Ellipse 47"/>
          <p:cNvSpPr/>
          <p:nvPr/>
        </p:nvSpPr>
        <p:spPr>
          <a:xfrm>
            <a:off x="4812190" y="4672532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/>
        </p:nvSpPr>
        <p:spPr>
          <a:xfrm>
            <a:off x="5130075" y="5342030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/>
        </p:nvSpPr>
        <p:spPr>
          <a:xfrm>
            <a:off x="7451995" y="4410444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363178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788821" y="619666"/>
            <a:ext cx="3351131" cy="335113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Gleichschenkliges Dreieck 2"/>
          <p:cNvSpPr/>
          <p:nvPr/>
        </p:nvSpPr>
        <p:spPr>
          <a:xfrm>
            <a:off x="536793" y="2043273"/>
            <a:ext cx="504056" cy="504056"/>
          </a:xfrm>
          <a:prstGeom prst="triangl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Gleichschenkliges Dreieck 3"/>
          <p:cNvSpPr/>
          <p:nvPr/>
        </p:nvSpPr>
        <p:spPr>
          <a:xfrm>
            <a:off x="536793" y="2547329"/>
            <a:ext cx="504056" cy="504056"/>
          </a:xfrm>
          <a:prstGeom prst="triangl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Gleichschenkliges Dreieck 4"/>
          <p:cNvSpPr/>
          <p:nvPr/>
        </p:nvSpPr>
        <p:spPr>
          <a:xfrm rot="5400000">
            <a:off x="1835696" y="3718769"/>
            <a:ext cx="504056" cy="504056"/>
          </a:xfrm>
          <a:prstGeom prst="triangl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Gleichschenkliges Dreieck 6"/>
          <p:cNvSpPr/>
          <p:nvPr/>
        </p:nvSpPr>
        <p:spPr>
          <a:xfrm rot="5400000">
            <a:off x="2339752" y="367638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Gleichschenkliges Dreieck 7"/>
          <p:cNvSpPr/>
          <p:nvPr/>
        </p:nvSpPr>
        <p:spPr>
          <a:xfrm>
            <a:off x="3887924" y="2547329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5076056" y="772066"/>
            <a:ext cx="3351131" cy="335113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6375589" y="3650031"/>
                <a:ext cx="752064" cy="470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400" b="1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400" b="1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𝒃</m:t>
                          </m:r>
                        </m:e>
                        <m:sup>
                          <m:r>
                            <a:rPr lang="de-DE" sz="2400" b="1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de-DE" sz="2400" b="1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de-DE" sz="2400" b="1" dirty="0">
                  <a:solidFill>
                    <a:srgbClr val="00FF00"/>
                  </a:solidFill>
                </a:endParaRPr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589" y="3650031"/>
                <a:ext cx="752064" cy="4700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/>
              <p:cNvSpPr txBox="1"/>
              <p:nvPr/>
            </p:nvSpPr>
            <p:spPr>
              <a:xfrm>
                <a:off x="5101006" y="2336302"/>
                <a:ext cx="4411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solidFill>
                            <a:srgbClr val="00FF00"/>
                          </a:solidFill>
                          <a:latin typeface="Cambria Math"/>
                        </a:rPr>
                        <m:t>𝒃</m:t>
                      </m:r>
                    </m:oMath>
                  </m:oMathPara>
                </a14:m>
                <a:endParaRPr lang="de-DE" sz="2400" b="1" dirty="0">
                  <a:solidFill>
                    <a:srgbClr val="00FF00"/>
                  </a:solidFill>
                </a:endParaRPr>
              </a:p>
            </p:txBody>
          </p:sp>
        </mc:Choice>
        <mc:Fallback xmlns=""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006" y="2336302"/>
                <a:ext cx="441146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6393214" y="772066"/>
                <a:ext cx="752064" cy="470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  <m:sup>
                          <m:r>
                            <a:rPr lang="de-DE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de-DE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de-DE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3214" y="772066"/>
                <a:ext cx="752064" cy="4700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7986041" y="2449605"/>
                <a:ext cx="4411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𝒂</m:t>
                      </m:r>
                    </m:oMath>
                  </m:oMathPara>
                </a14:m>
                <a:endParaRPr lang="de-DE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6041" y="2449605"/>
                <a:ext cx="441146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Bogen 19"/>
          <p:cNvSpPr/>
          <p:nvPr/>
        </p:nvSpPr>
        <p:spPr>
          <a:xfrm>
            <a:off x="1712741" y="4941168"/>
            <a:ext cx="3168352" cy="1368152"/>
          </a:xfrm>
          <a:prstGeom prst="arc">
            <a:avLst>
              <a:gd name="adj1" fmla="val 11218655"/>
              <a:gd name="adj2" fmla="val 2112251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21" name="Bogen 20"/>
          <p:cNvSpPr/>
          <p:nvPr/>
        </p:nvSpPr>
        <p:spPr>
          <a:xfrm rot="10800000">
            <a:off x="1700131" y="4509120"/>
            <a:ext cx="3168352" cy="1368152"/>
          </a:xfrm>
          <a:prstGeom prst="arc">
            <a:avLst>
              <a:gd name="adj1" fmla="val 11218655"/>
              <a:gd name="adj2" fmla="val 2112251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23" name="Gleichschenkliges Dreieck 22"/>
          <p:cNvSpPr/>
          <p:nvPr/>
        </p:nvSpPr>
        <p:spPr>
          <a:xfrm rot="5400000">
            <a:off x="3044889" y="5625245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Gleichschenkliges Dreieck 5"/>
          <p:cNvSpPr/>
          <p:nvPr/>
        </p:nvSpPr>
        <p:spPr>
          <a:xfrm rot="5400000">
            <a:off x="2381278" y="3718769"/>
            <a:ext cx="504056" cy="504056"/>
          </a:xfrm>
          <a:prstGeom prst="triangl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4" name="Gerade Verbindung 23"/>
          <p:cNvCxnSpPr/>
          <p:nvPr/>
        </p:nvCxnSpPr>
        <p:spPr>
          <a:xfrm flipH="1">
            <a:off x="2195736" y="4941168"/>
            <a:ext cx="875140" cy="684077"/>
          </a:xfrm>
          <a:prstGeom prst="lin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Gerade Verbindung 27"/>
          <p:cNvCxnSpPr/>
          <p:nvPr/>
        </p:nvCxnSpPr>
        <p:spPr>
          <a:xfrm flipH="1">
            <a:off x="3502360" y="5120631"/>
            <a:ext cx="875140" cy="684077"/>
          </a:xfrm>
          <a:prstGeom prst="lin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Gerade Verbindung 28"/>
          <p:cNvCxnSpPr/>
          <p:nvPr/>
        </p:nvCxnSpPr>
        <p:spPr>
          <a:xfrm flipH="1">
            <a:off x="2841903" y="4964078"/>
            <a:ext cx="946459" cy="840629"/>
          </a:xfrm>
          <a:prstGeom prst="lin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Bogen 30"/>
          <p:cNvSpPr/>
          <p:nvPr/>
        </p:nvSpPr>
        <p:spPr>
          <a:xfrm>
            <a:off x="5334189" y="4998218"/>
            <a:ext cx="3168352" cy="1368152"/>
          </a:xfrm>
          <a:prstGeom prst="arc">
            <a:avLst>
              <a:gd name="adj1" fmla="val 11218655"/>
              <a:gd name="adj2" fmla="val 2112251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32" name="Bogen 31"/>
          <p:cNvSpPr/>
          <p:nvPr/>
        </p:nvSpPr>
        <p:spPr>
          <a:xfrm rot="10800000">
            <a:off x="5321579" y="4566170"/>
            <a:ext cx="3168352" cy="1368152"/>
          </a:xfrm>
          <a:prstGeom prst="arc">
            <a:avLst>
              <a:gd name="adj1" fmla="val 11218655"/>
              <a:gd name="adj2" fmla="val 2112251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33" name="Gleichschenkliges Dreieck 32"/>
          <p:cNvSpPr/>
          <p:nvPr/>
        </p:nvSpPr>
        <p:spPr>
          <a:xfrm rot="5400000">
            <a:off x="6666337" y="5682295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5" name="Gerade Verbindung 34"/>
          <p:cNvCxnSpPr/>
          <p:nvPr/>
        </p:nvCxnSpPr>
        <p:spPr>
          <a:xfrm flipH="1">
            <a:off x="5817184" y="4998218"/>
            <a:ext cx="875140" cy="684077"/>
          </a:xfrm>
          <a:prstGeom prst="lin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Gerade Verbindung 35"/>
          <p:cNvCxnSpPr/>
          <p:nvPr/>
        </p:nvCxnSpPr>
        <p:spPr>
          <a:xfrm flipH="1">
            <a:off x="7123808" y="5177681"/>
            <a:ext cx="875140" cy="684077"/>
          </a:xfrm>
          <a:prstGeom prst="lin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Gerade Verbindung 36"/>
          <p:cNvCxnSpPr/>
          <p:nvPr/>
        </p:nvCxnSpPr>
        <p:spPr>
          <a:xfrm flipH="1">
            <a:off x="6463351" y="5021128"/>
            <a:ext cx="946459" cy="840629"/>
          </a:xfrm>
          <a:prstGeom prst="lin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8" name="Gleichschenkliges Dreieck 37"/>
          <p:cNvSpPr/>
          <p:nvPr/>
        </p:nvSpPr>
        <p:spPr>
          <a:xfrm rot="5400000">
            <a:off x="3250332" y="4689140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Gleichschenkliges Dreieck 38"/>
          <p:cNvSpPr/>
          <p:nvPr/>
        </p:nvSpPr>
        <p:spPr>
          <a:xfrm rot="16200000">
            <a:off x="6684552" y="4726582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2818868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1043608" y="620688"/>
            <a:ext cx="1621706" cy="162170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2771800" y="836712"/>
                <a:ext cx="79208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000" b="1" i="1" smtClean="0">
                          <a:latin typeface="Cambria Math"/>
                          <a:ea typeface="Cambria Math"/>
                        </a:rPr>
                        <m:t>≈</m:t>
                      </m:r>
                    </m:oMath>
                  </m:oMathPara>
                </a14:m>
                <a:endParaRPr lang="de-DE" sz="6000" b="1" dirty="0"/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836712"/>
                <a:ext cx="792088" cy="101566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ihandform 3"/>
          <p:cNvSpPr/>
          <p:nvPr/>
        </p:nvSpPr>
        <p:spPr>
          <a:xfrm>
            <a:off x="3889770" y="420914"/>
            <a:ext cx="3286683" cy="1891464"/>
          </a:xfrm>
          <a:custGeom>
            <a:avLst/>
            <a:gdLst>
              <a:gd name="connsiteX0" fmla="*/ 551601 w 3286683"/>
              <a:gd name="connsiteY0" fmla="*/ 478972 h 1891464"/>
              <a:gd name="connsiteX1" fmla="*/ 377430 w 3286683"/>
              <a:gd name="connsiteY1" fmla="*/ 261257 h 1891464"/>
              <a:gd name="connsiteX2" fmla="*/ 59 w 3286683"/>
              <a:gd name="connsiteY2" fmla="*/ 682172 h 1891464"/>
              <a:gd name="connsiteX3" fmla="*/ 406459 w 3286683"/>
              <a:gd name="connsiteY3" fmla="*/ 1248229 h 1891464"/>
              <a:gd name="connsiteX4" fmla="*/ 159716 w 3286683"/>
              <a:gd name="connsiteY4" fmla="*/ 1538515 h 1891464"/>
              <a:gd name="connsiteX5" fmla="*/ 1175716 w 3286683"/>
              <a:gd name="connsiteY5" fmla="*/ 1872343 h 1891464"/>
              <a:gd name="connsiteX6" fmla="*/ 1901430 w 3286683"/>
              <a:gd name="connsiteY6" fmla="*/ 928915 h 1891464"/>
              <a:gd name="connsiteX7" fmla="*/ 2786801 w 3286683"/>
              <a:gd name="connsiteY7" fmla="*/ 1262743 h 1891464"/>
              <a:gd name="connsiteX8" fmla="*/ 3280287 w 3286683"/>
              <a:gd name="connsiteY8" fmla="*/ 653143 h 1891464"/>
              <a:gd name="connsiteX9" fmla="*/ 2452973 w 3286683"/>
              <a:gd name="connsiteY9" fmla="*/ 362857 h 1891464"/>
              <a:gd name="connsiteX10" fmla="*/ 1770801 w 3286683"/>
              <a:gd name="connsiteY10" fmla="*/ 653143 h 1891464"/>
              <a:gd name="connsiteX11" fmla="*/ 1828859 w 3286683"/>
              <a:gd name="connsiteY11" fmla="*/ 0 h 1891464"/>
              <a:gd name="connsiteX12" fmla="*/ 1190230 w 3286683"/>
              <a:gd name="connsiteY12" fmla="*/ 653143 h 1891464"/>
              <a:gd name="connsiteX13" fmla="*/ 1219259 w 3286683"/>
              <a:gd name="connsiteY13" fmla="*/ 1204686 h 1891464"/>
              <a:gd name="connsiteX14" fmla="*/ 841887 w 3286683"/>
              <a:gd name="connsiteY14" fmla="*/ 1030515 h 1891464"/>
              <a:gd name="connsiteX15" fmla="*/ 1117659 w 3286683"/>
              <a:gd name="connsiteY15" fmla="*/ 333829 h 1891464"/>
              <a:gd name="connsiteX16" fmla="*/ 827373 w 3286683"/>
              <a:gd name="connsiteY16" fmla="*/ 246743 h 1891464"/>
              <a:gd name="connsiteX17" fmla="*/ 769316 w 3286683"/>
              <a:gd name="connsiteY17" fmla="*/ 711200 h 1891464"/>
              <a:gd name="connsiteX18" fmla="*/ 551601 w 3286683"/>
              <a:gd name="connsiteY18" fmla="*/ 478972 h 1891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286683" h="1891464">
                <a:moveTo>
                  <a:pt x="551601" y="478972"/>
                </a:moveTo>
                <a:cubicBezTo>
                  <a:pt x="486287" y="403982"/>
                  <a:pt x="469354" y="227390"/>
                  <a:pt x="377430" y="261257"/>
                </a:cubicBezTo>
                <a:cubicBezTo>
                  <a:pt x="285506" y="295124"/>
                  <a:pt x="-4779" y="517677"/>
                  <a:pt x="59" y="682172"/>
                </a:cubicBezTo>
                <a:cubicBezTo>
                  <a:pt x="4897" y="846667"/>
                  <a:pt x="379850" y="1105505"/>
                  <a:pt x="406459" y="1248229"/>
                </a:cubicBezTo>
                <a:cubicBezTo>
                  <a:pt x="433068" y="1390953"/>
                  <a:pt x="31506" y="1434496"/>
                  <a:pt x="159716" y="1538515"/>
                </a:cubicBezTo>
                <a:cubicBezTo>
                  <a:pt x="287926" y="1642534"/>
                  <a:pt x="885430" y="1973943"/>
                  <a:pt x="1175716" y="1872343"/>
                </a:cubicBezTo>
                <a:cubicBezTo>
                  <a:pt x="1466002" y="1770743"/>
                  <a:pt x="1632916" y="1030515"/>
                  <a:pt x="1901430" y="928915"/>
                </a:cubicBezTo>
                <a:cubicBezTo>
                  <a:pt x="2169944" y="827315"/>
                  <a:pt x="2556992" y="1308705"/>
                  <a:pt x="2786801" y="1262743"/>
                </a:cubicBezTo>
                <a:cubicBezTo>
                  <a:pt x="3016610" y="1216781"/>
                  <a:pt x="3335925" y="803124"/>
                  <a:pt x="3280287" y="653143"/>
                </a:cubicBezTo>
                <a:cubicBezTo>
                  <a:pt x="3224649" y="503162"/>
                  <a:pt x="2704554" y="362857"/>
                  <a:pt x="2452973" y="362857"/>
                </a:cubicBezTo>
                <a:cubicBezTo>
                  <a:pt x="2201392" y="362857"/>
                  <a:pt x="1874820" y="713619"/>
                  <a:pt x="1770801" y="653143"/>
                </a:cubicBezTo>
                <a:cubicBezTo>
                  <a:pt x="1666782" y="592667"/>
                  <a:pt x="1925621" y="0"/>
                  <a:pt x="1828859" y="0"/>
                </a:cubicBezTo>
                <a:cubicBezTo>
                  <a:pt x="1732097" y="0"/>
                  <a:pt x="1291830" y="452362"/>
                  <a:pt x="1190230" y="653143"/>
                </a:cubicBezTo>
                <a:cubicBezTo>
                  <a:pt x="1088630" y="853924"/>
                  <a:pt x="1277316" y="1141791"/>
                  <a:pt x="1219259" y="1204686"/>
                </a:cubicBezTo>
                <a:cubicBezTo>
                  <a:pt x="1161202" y="1267581"/>
                  <a:pt x="858820" y="1175658"/>
                  <a:pt x="841887" y="1030515"/>
                </a:cubicBezTo>
                <a:cubicBezTo>
                  <a:pt x="824954" y="885372"/>
                  <a:pt x="1120078" y="464458"/>
                  <a:pt x="1117659" y="333829"/>
                </a:cubicBezTo>
                <a:cubicBezTo>
                  <a:pt x="1115240" y="203200"/>
                  <a:pt x="885430" y="183848"/>
                  <a:pt x="827373" y="246743"/>
                </a:cubicBezTo>
                <a:cubicBezTo>
                  <a:pt x="769316" y="309638"/>
                  <a:pt x="812859" y="667657"/>
                  <a:pt x="769316" y="711200"/>
                </a:cubicBezTo>
                <a:cubicBezTo>
                  <a:pt x="725773" y="754743"/>
                  <a:pt x="616915" y="553962"/>
                  <a:pt x="551601" y="478972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6133051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/>
          <p:cNvGrpSpPr/>
          <p:nvPr/>
        </p:nvGrpSpPr>
        <p:grpSpPr>
          <a:xfrm>
            <a:off x="1113045" y="658275"/>
            <a:ext cx="2158851" cy="1324749"/>
            <a:chOff x="970029" y="4462908"/>
            <a:chExt cx="3396732" cy="2084358"/>
          </a:xfrm>
        </p:grpSpPr>
        <p:sp>
          <p:nvSpPr>
            <p:cNvPr id="12" name="Ellipse 11"/>
            <p:cNvSpPr/>
            <p:nvPr/>
          </p:nvSpPr>
          <p:spPr>
            <a:xfrm>
              <a:off x="970029" y="4462908"/>
              <a:ext cx="3396732" cy="2084358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3" name="Gruppieren 12"/>
            <p:cNvGrpSpPr/>
            <p:nvPr/>
          </p:nvGrpSpPr>
          <p:grpSpPr>
            <a:xfrm>
              <a:off x="1903173" y="4761863"/>
              <a:ext cx="1530444" cy="969072"/>
              <a:chOff x="4125688" y="5516732"/>
              <a:chExt cx="1065791" cy="653835"/>
            </a:xfrm>
          </p:grpSpPr>
          <p:sp>
            <p:nvSpPr>
              <p:cNvPr id="14" name="Bogen 13"/>
              <p:cNvSpPr/>
              <p:nvPr/>
            </p:nvSpPr>
            <p:spPr>
              <a:xfrm rot="10800000">
                <a:off x="4125688" y="5516732"/>
                <a:ext cx="1065791" cy="649072"/>
              </a:xfrm>
              <a:prstGeom prst="arc">
                <a:avLst>
                  <a:gd name="adj1" fmla="val 10848142"/>
                  <a:gd name="adj2" fmla="val 0"/>
                </a:avLst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  <p:sp>
            <p:nvSpPr>
              <p:cNvPr id="15" name="Freihandform 14"/>
              <p:cNvSpPr/>
              <p:nvPr/>
            </p:nvSpPr>
            <p:spPr>
              <a:xfrm>
                <a:off x="4236452" y="5871857"/>
                <a:ext cx="837117" cy="298710"/>
              </a:xfrm>
              <a:custGeom>
                <a:avLst/>
                <a:gdLst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19620 w 1122706"/>
                  <a:gd name="connsiteY0" fmla="*/ 551543 h 1088571"/>
                  <a:gd name="connsiteX1" fmla="*/ 556649 w 1122706"/>
                  <a:gd name="connsiteY1" fmla="*/ 0 h 1088571"/>
                  <a:gd name="connsiteX2" fmla="*/ 1122706 w 1122706"/>
                  <a:gd name="connsiteY2" fmla="*/ 551543 h 1088571"/>
                  <a:gd name="connsiteX3" fmla="*/ 556649 w 1122706"/>
                  <a:gd name="connsiteY3" fmla="*/ 1088571 h 1088571"/>
                  <a:gd name="connsiteX4" fmla="*/ 19620 w 1122706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694714 h 1231744"/>
                  <a:gd name="connsiteX1" fmla="*/ 593997 w 1112581"/>
                  <a:gd name="connsiteY1" fmla="*/ 0 h 1231744"/>
                  <a:gd name="connsiteX2" fmla="*/ 1112581 w 1112581"/>
                  <a:gd name="connsiteY2" fmla="*/ 694716 h 1231744"/>
                  <a:gd name="connsiteX3" fmla="*/ 546524 w 1112581"/>
                  <a:gd name="connsiteY3" fmla="*/ 1231744 h 1231744"/>
                  <a:gd name="connsiteX4" fmla="*/ 0 w 1112581"/>
                  <a:gd name="connsiteY4" fmla="*/ 694714 h 1231744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68678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87666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2581" h="1282876">
                    <a:moveTo>
                      <a:pt x="0" y="725391"/>
                    </a:moveTo>
                    <a:cubicBezTo>
                      <a:pt x="87292" y="339979"/>
                      <a:pt x="383248" y="0"/>
                      <a:pt x="568678" y="0"/>
                    </a:cubicBezTo>
                    <a:cubicBezTo>
                      <a:pt x="754108" y="0"/>
                      <a:pt x="1047382" y="333541"/>
                      <a:pt x="1112581" y="725393"/>
                    </a:cubicBezTo>
                    <a:cubicBezTo>
                      <a:pt x="1037949" y="1019468"/>
                      <a:pt x="779425" y="1282876"/>
                      <a:pt x="578172" y="1282876"/>
                    </a:cubicBezTo>
                    <a:cubicBezTo>
                      <a:pt x="376919" y="1282876"/>
                      <a:pt x="143475" y="1098199"/>
                      <a:pt x="0" y="725391"/>
                    </a:cubicBezTo>
                    <a:close/>
                  </a:path>
                </a:pathLst>
              </a:cu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23" name="Gruppieren 22"/>
          <p:cNvGrpSpPr/>
          <p:nvPr/>
        </p:nvGrpSpPr>
        <p:grpSpPr>
          <a:xfrm>
            <a:off x="4635222" y="661125"/>
            <a:ext cx="2158851" cy="1324749"/>
            <a:chOff x="2987824" y="1177108"/>
            <a:chExt cx="2158851" cy="1324749"/>
          </a:xfrm>
        </p:grpSpPr>
        <p:sp>
          <p:nvSpPr>
            <p:cNvPr id="17" name="Ellipse 16"/>
            <p:cNvSpPr/>
            <p:nvPr/>
          </p:nvSpPr>
          <p:spPr>
            <a:xfrm>
              <a:off x="2987824" y="1177108"/>
              <a:ext cx="2158851" cy="1324749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8" name="Gruppieren 17"/>
            <p:cNvGrpSpPr/>
            <p:nvPr/>
          </p:nvGrpSpPr>
          <p:grpSpPr>
            <a:xfrm>
              <a:off x="3580899" y="1367114"/>
              <a:ext cx="972700" cy="615910"/>
              <a:chOff x="4125688" y="5516732"/>
              <a:chExt cx="1065792" cy="653835"/>
            </a:xfrm>
          </p:grpSpPr>
          <p:sp>
            <p:nvSpPr>
              <p:cNvPr id="19" name="Bogen 18"/>
              <p:cNvSpPr/>
              <p:nvPr/>
            </p:nvSpPr>
            <p:spPr>
              <a:xfrm rot="10800000">
                <a:off x="4125688" y="5516732"/>
                <a:ext cx="1065792" cy="649072"/>
              </a:xfrm>
              <a:prstGeom prst="arc">
                <a:avLst>
                  <a:gd name="adj1" fmla="val 10848142"/>
                  <a:gd name="adj2" fmla="val 0"/>
                </a:avLst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  <p:sp>
            <p:nvSpPr>
              <p:cNvPr id="20" name="Freihandform 19"/>
              <p:cNvSpPr/>
              <p:nvPr/>
            </p:nvSpPr>
            <p:spPr>
              <a:xfrm>
                <a:off x="4236452" y="5871857"/>
                <a:ext cx="837117" cy="298710"/>
              </a:xfrm>
              <a:custGeom>
                <a:avLst/>
                <a:gdLst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19620 w 1122706"/>
                  <a:gd name="connsiteY0" fmla="*/ 551543 h 1088571"/>
                  <a:gd name="connsiteX1" fmla="*/ 556649 w 1122706"/>
                  <a:gd name="connsiteY1" fmla="*/ 0 h 1088571"/>
                  <a:gd name="connsiteX2" fmla="*/ 1122706 w 1122706"/>
                  <a:gd name="connsiteY2" fmla="*/ 551543 h 1088571"/>
                  <a:gd name="connsiteX3" fmla="*/ 556649 w 1122706"/>
                  <a:gd name="connsiteY3" fmla="*/ 1088571 h 1088571"/>
                  <a:gd name="connsiteX4" fmla="*/ 19620 w 1122706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694714 h 1231744"/>
                  <a:gd name="connsiteX1" fmla="*/ 593997 w 1112581"/>
                  <a:gd name="connsiteY1" fmla="*/ 0 h 1231744"/>
                  <a:gd name="connsiteX2" fmla="*/ 1112581 w 1112581"/>
                  <a:gd name="connsiteY2" fmla="*/ 694716 h 1231744"/>
                  <a:gd name="connsiteX3" fmla="*/ 546524 w 1112581"/>
                  <a:gd name="connsiteY3" fmla="*/ 1231744 h 1231744"/>
                  <a:gd name="connsiteX4" fmla="*/ 0 w 1112581"/>
                  <a:gd name="connsiteY4" fmla="*/ 694714 h 1231744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68678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87666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2581" h="1282876">
                    <a:moveTo>
                      <a:pt x="0" y="725391"/>
                    </a:moveTo>
                    <a:cubicBezTo>
                      <a:pt x="87292" y="339979"/>
                      <a:pt x="383248" y="0"/>
                      <a:pt x="568678" y="0"/>
                    </a:cubicBezTo>
                    <a:cubicBezTo>
                      <a:pt x="754108" y="0"/>
                      <a:pt x="1047382" y="333541"/>
                      <a:pt x="1112581" y="725393"/>
                    </a:cubicBezTo>
                    <a:cubicBezTo>
                      <a:pt x="1037949" y="1019468"/>
                      <a:pt x="779425" y="1282876"/>
                      <a:pt x="578172" y="1282876"/>
                    </a:cubicBezTo>
                    <a:cubicBezTo>
                      <a:pt x="376919" y="1282876"/>
                      <a:pt x="143475" y="1098199"/>
                      <a:pt x="0" y="725391"/>
                    </a:cubicBezTo>
                    <a:close/>
                  </a:path>
                </a:pathLst>
              </a:cu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22" name="Bogen 21"/>
          <p:cNvSpPr/>
          <p:nvPr/>
        </p:nvSpPr>
        <p:spPr>
          <a:xfrm>
            <a:off x="5508104" y="3068960"/>
            <a:ext cx="2158851" cy="1324750"/>
          </a:xfrm>
          <a:prstGeom prst="arc">
            <a:avLst>
              <a:gd name="adj1" fmla="val 12238589"/>
              <a:gd name="adj2" fmla="val 11443555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24" name="Bogen 23"/>
          <p:cNvSpPr/>
          <p:nvPr/>
        </p:nvSpPr>
        <p:spPr>
          <a:xfrm>
            <a:off x="2309538" y="3068960"/>
            <a:ext cx="2158851" cy="1324750"/>
          </a:xfrm>
          <a:prstGeom prst="arc">
            <a:avLst>
              <a:gd name="adj1" fmla="val 20095588"/>
              <a:gd name="adj2" fmla="val 19087229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25" name="Freihandform 24"/>
          <p:cNvSpPr/>
          <p:nvPr/>
        </p:nvSpPr>
        <p:spPr>
          <a:xfrm>
            <a:off x="3555184" y="5448516"/>
            <a:ext cx="3623243" cy="1066610"/>
          </a:xfrm>
          <a:custGeom>
            <a:avLst/>
            <a:gdLst>
              <a:gd name="connsiteX0" fmla="*/ 2838292 w 5234582"/>
              <a:gd name="connsiteY0" fmla="*/ 314698 h 2405309"/>
              <a:gd name="connsiteX1" fmla="*/ 1764235 w 5234582"/>
              <a:gd name="connsiteY1" fmla="*/ 9898 h 2405309"/>
              <a:gd name="connsiteX2" fmla="*/ 8006 w 5234582"/>
              <a:gd name="connsiteY2" fmla="*/ 706584 h 2405309"/>
              <a:gd name="connsiteX3" fmla="*/ 1183664 w 5234582"/>
              <a:gd name="connsiteY3" fmla="*/ 2390241 h 2405309"/>
              <a:gd name="connsiteX4" fmla="*/ 2823778 w 5234582"/>
              <a:gd name="connsiteY4" fmla="*/ 1562926 h 2405309"/>
              <a:gd name="connsiteX5" fmla="*/ 4289721 w 5234582"/>
              <a:gd name="connsiteY5" fmla="*/ 2070926 h 2405309"/>
              <a:gd name="connsiteX6" fmla="*/ 5233149 w 5234582"/>
              <a:gd name="connsiteY6" fmla="*/ 1011384 h 2405309"/>
              <a:gd name="connsiteX7" fmla="*/ 4478406 w 5234582"/>
              <a:gd name="connsiteY7" fmla="*/ 38926 h 2405309"/>
              <a:gd name="connsiteX8" fmla="*/ 3476921 w 5234582"/>
              <a:gd name="connsiteY8" fmla="*/ 575955 h 2405309"/>
              <a:gd name="connsiteX9" fmla="*/ 2838292 w 5234582"/>
              <a:gd name="connsiteY9" fmla="*/ 314698 h 2405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34582" h="2405309">
                <a:moveTo>
                  <a:pt x="2838292" y="314698"/>
                </a:moveTo>
                <a:cubicBezTo>
                  <a:pt x="2552844" y="220355"/>
                  <a:pt x="2235949" y="-55416"/>
                  <a:pt x="1764235" y="9898"/>
                </a:cubicBezTo>
                <a:cubicBezTo>
                  <a:pt x="1292521" y="75212"/>
                  <a:pt x="104768" y="309860"/>
                  <a:pt x="8006" y="706584"/>
                </a:cubicBezTo>
                <a:cubicBezTo>
                  <a:pt x="-88756" y="1103308"/>
                  <a:pt x="714369" y="2247517"/>
                  <a:pt x="1183664" y="2390241"/>
                </a:cubicBezTo>
                <a:cubicBezTo>
                  <a:pt x="1652959" y="2532965"/>
                  <a:pt x="2306102" y="1616145"/>
                  <a:pt x="2823778" y="1562926"/>
                </a:cubicBezTo>
                <a:cubicBezTo>
                  <a:pt x="3341454" y="1509707"/>
                  <a:pt x="3888159" y="2162850"/>
                  <a:pt x="4289721" y="2070926"/>
                </a:cubicBezTo>
                <a:cubicBezTo>
                  <a:pt x="4691283" y="1979002"/>
                  <a:pt x="5201702" y="1350051"/>
                  <a:pt x="5233149" y="1011384"/>
                </a:cubicBezTo>
                <a:cubicBezTo>
                  <a:pt x="5264597" y="672717"/>
                  <a:pt x="4771111" y="111497"/>
                  <a:pt x="4478406" y="38926"/>
                </a:cubicBezTo>
                <a:cubicBezTo>
                  <a:pt x="4185701" y="-33645"/>
                  <a:pt x="3752692" y="525155"/>
                  <a:pt x="3476921" y="575955"/>
                </a:cubicBezTo>
                <a:cubicBezTo>
                  <a:pt x="3201150" y="626755"/>
                  <a:pt x="3123740" y="409041"/>
                  <a:pt x="2838292" y="314698"/>
                </a:cubicBezTo>
                <a:close/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6" name="Gruppieren 25"/>
          <p:cNvGrpSpPr/>
          <p:nvPr/>
        </p:nvGrpSpPr>
        <p:grpSpPr>
          <a:xfrm>
            <a:off x="4266365" y="5712982"/>
            <a:ext cx="737714" cy="289937"/>
            <a:chOff x="4125688" y="5516732"/>
            <a:chExt cx="1065792" cy="653835"/>
          </a:xfrm>
        </p:grpSpPr>
        <p:sp>
          <p:nvSpPr>
            <p:cNvPr id="27" name="Bogen 26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28" name="Freihandform 27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6093385" y="5691884"/>
            <a:ext cx="737714" cy="289937"/>
            <a:chOff x="4125688" y="5516732"/>
            <a:chExt cx="1065792" cy="653835"/>
          </a:xfrm>
        </p:grpSpPr>
        <p:sp>
          <p:nvSpPr>
            <p:cNvPr id="30" name="Bogen 29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31" name="Freihandform 30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33" name="Gerade Verbindung mit Pfeil 32"/>
          <p:cNvCxnSpPr/>
          <p:nvPr/>
        </p:nvCxnSpPr>
        <p:spPr>
          <a:xfrm>
            <a:off x="1709383" y="2204864"/>
            <a:ext cx="600155" cy="864096"/>
          </a:xfrm>
          <a:prstGeom prst="straightConnector1">
            <a:avLst/>
          </a:prstGeom>
          <a:ln w="889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/>
          <p:nvPr/>
        </p:nvCxnSpPr>
        <p:spPr>
          <a:xfrm>
            <a:off x="3380937" y="4561926"/>
            <a:ext cx="600155" cy="864096"/>
          </a:xfrm>
          <a:prstGeom prst="straightConnector1">
            <a:avLst/>
          </a:prstGeom>
          <a:ln w="889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pieren 40"/>
          <p:cNvGrpSpPr/>
          <p:nvPr/>
        </p:nvGrpSpPr>
        <p:grpSpPr>
          <a:xfrm>
            <a:off x="2902613" y="3280498"/>
            <a:ext cx="972700" cy="615910"/>
            <a:chOff x="539552" y="3782287"/>
            <a:chExt cx="972700" cy="615910"/>
          </a:xfrm>
        </p:grpSpPr>
        <p:sp>
          <p:nvSpPr>
            <p:cNvPr id="39" name="Bogen 38"/>
            <p:cNvSpPr/>
            <p:nvPr/>
          </p:nvSpPr>
          <p:spPr>
            <a:xfrm rot="10800000">
              <a:off x="539552" y="3782287"/>
              <a:ext cx="972700" cy="611423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40" name="Freihandform 39"/>
            <p:cNvSpPr/>
            <p:nvPr/>
          </p:nvSpPr>
          <p:spPr>
            <a:xfrm>
              <a:off x="640641" y="4116813"/>
              <a:ext cx="763999" cy="281384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2" name="Gruppieren 41"/>
          <p:cNvGrpSpPr/>
          <p:nvPr/>
        </p:nvGrpSpPr>
        <p:grpSpPr>
          <a:xfrm>
            <a:off x="6101179" y="3280498"/>
            <a:ext cx="972700" cy="615910"/>
            <a:chOff x="539552" y="3782287"/>
            <a:chExt cx="972700" cy="615910"/>
          </a:xfrm>
        </p:grpSpPr>
        <p:sp>
          <p:nvSpPr>
            <p:cNvPr id="43" name="Bogen 42"/>
            <p:cNvSpPr/>
            <p:nvPr/>
          </p:nvSpPr>
          <p:spPr>
            <a:xfrm rot="10800000">
              <a:off x="539552" y="3782287"/>
              <a:ext cx="972700" cy="611423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44" name="Freihandform 43"/>
            <p:cNvSpPr/>
            <p:nvPr/>
          </p:nvSpPr>
          <p:spPr>
            <a:xfrm>
              <a:off x="640641" y="4116813"/>
              <a:ext cx="763999" cy="281384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5" name="Ellipse 44"/>
          <p:cNvSpPr/>
          <p:nvPr/>
        </p:nvSpPr>
        <p:spPr>
          <a:xfrm>
            <a:off x="2864601" y="1153842"/>
            <a:ext cx="278202" cy="278202"/>
          </a:xfrm>
          <a:prstGeom prst="ellipse">
            <a:avLst/>
          </a:prstGeom>
          <a:pattFill prst="ltUpDiag">
            <a:fgClr>
              <a:srgbClr val="FF0000"/>
            </a:fgClr>
            <a:bgClr>
              <a:schemeClr val="bg1"/>
            </a:bgClr>
          </a:patt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/>
        </p:nvSpPr>
        <p:spPr>
          <a:xfrm>
            <a:off x="4783363" y="1118848"/>
            <a:ext cx="278202" cy="278202"/>
          </a:xfrm>
          <a:prstGeom prst="ellipse">
            <a:avLst/>
          </a:prstGeom>
          <a:pattFill prst="ltUpDiag">
            <a:fgClr>
              <a:srgbClr val="FF0000"/>
            </a:fgClr>
            <a:bgClr>
              <a:schemeClr val="bg1"/>
            </a:bgClr>
          </a:patt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/>
        </p:nvSpPr>
        <p:spPr>
          <a:xfrm>
            <a:off x="3841991" y="3280498"/>
            <a:ext cx="278202" cy="278202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/>
          <p:cNvSpPr/>
          <p:nvPr/>
        </p:nvSpPr>
        <p:spPr>
          <a:xfrm>
            <a:off x="5714647" y="3419599"/>
            <a:ext cx="278202" cy="278202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Freihandform 49"/>
          <p:cNvSpPr/>
          <p:nvPr/>
        </p:nvSpPr>
        <p:spPr>
          <a:xfrm>
            <a:off x="4049486" y="3091958"/>
            <a:ext cx="1712685" cy="580156"/>
          </a:xfrm>
          <a:custGeom>
            <a:avLst/>
            <a:gdLst>
              <a:gd name="connsiteX0" fmla="*/ 0 w 1712685"/>
              <a:gd name="connsiteY0" fmla="*/ 449528 h 580156"/>
              <a:gd name="connsiteX1" fmla="*/ 348343 w 1712685"/>
              <a:gd name="connsiteY1" fmla="*/ 115699 h 580156"/>
              <a:gd name="connsiteX2" fmla="*/ 827314 w 1712685"/>
              <a:gd name="connsiteY2" fmla="*/ 14099 h 580156"/>
              <a:gd name="connsiteX3" fmla="*/ 1422400 w 1712685"/>
              <a:gd name="connsiteY3" fmla="*/ 391471 h 580156"/>
              <a:gd name="connsiteX4" fmla="*/ 1712685 w 1712685"/>
              <a:gd name="connsiteY4" fmla="*/ 580156 h 580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2685" h="580156">
                <a:moveTo>
                  <a:pt x="0" y="449528"/>
                </a:moveTo>
                <a:cubicBezTo>
                  <a:pt x="105228" y="318899"/>
                  <a:pt x="210457" y="188271"/>
                  <a:pt x="348343" y="115699"/>
                </a:cubicBezTo>
                <a:cubicBezTo>
                  <a:pt x="486229" y="43127"/>
                  <a:pt x="648305" y="-31863"/>
                  <a:pt x="827314" y="14099"/>
                </a:cubicBezTo>
                <a:cubicBezTo>
                  <a:pt x="1006323" y="60061"/>
                  <a:pt x="1274838" y="297128"/>
                  <a:pt x="1422400" y="391471"/>
                </a:cubicBezTo>
                <a:cubicBezTo>
                  <a:pt x="1569962" y="485814"/>
                  <a:pt x="1641323" y="532985"/>
                  <a:pt x="1712685" y="580156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Freihandform 50"/>
          <p:cNvSpPr/>
          <p:nvPr/>
        </p:nvSpPr>
        <p:spPr>
          <a:xfrm>
            <a:off x="3875314" y="2873185"/>
            <a:ext cx="2061029" cy="595729"/>
          </a:xfrm>
          <a:custGeom>
            <a:avLst/>
            <a:gdLst>
              <a:gd name="connsiteX0" fmla="*/ 0 w 2061029"/>
              <a:gd name="connsiteY0" fmla="*/ 479029 h 595143"/>
              <a:gd name="connsiteX1" fmla="*/ 72572 w 2061029"/>
              <a:gd name="connsiteY1" fmla="*/ 130686 h 595143"/>
              <a:gd name="connsiteX2" fmla="*/ 87086 w 2061029"/>
              <a:gd name="connsiteY2" fmla="*/ 145200 h 595143"/>
              <a:gd name="connsiteX3" fmla="*/ 798286 w 2061029"/>
              <a:gd name="connsiteY3" fmla="*/ 58 h 595143"/>
              <a:gd name="connsiteX4" fmla="*/ 1509486 w 2061029"/>
              <a:gd name="connsiteY4" fmla="*/ 130686 h 595143"/>
              <a:gd name="connsiteX5" fmla="*/ 1843315 w 2061029"/>
              <a:gd name="connsiteY5" fmla="*/ 362915 h 595143"/>
              <a:gd name="connsiteX6" fmla="*/ 2061029 w 2061029"/>
              <a:gd name="connsiteY6" fmla="*/ 595143 h 595143"/>
              <a:gd name="connsiteX0" fmla="*/ 0 w 2061029"/>
              <a:gd name="connsiteY0" fmla="*/ 480615 h 596729"/>
              <a:gd name="connsiteX1" fmla="*/ 72572 w 2061029"/>
              <a:gd name="connsiteY1" fmla="*/ 132272 h 596729"/>
              <a:gd name="connsiteX2" fmla="*/ 246743 w 2061029"/>
              <a:gd name="connsiteY2" fmla="*/ 219357 h 596729"/>
              <a:gd name="connsiteX3" fmla="*/ 798286 w 2061029"/>
              <a:gd name="connsiteY3" fmla="*/ 1644 h 596729"/>
              <a:gd name="connsiteX4" fmla="*/ 1509486 w 2061029"/>
              <a:gd name="connsiteY4" fmla="*/ 132272 h 596729"/>
              <a:gd name="connsiteX5" fmla="*/ 1843315 w 2061029"/>
              <a:gd name="connsiteY5" fmla="*/ 364501 h 596729"/>
              <a:gd name="connsiteX6" fmla="*/ 2061029 w 2061029"/>
              <a:gd name="connsiteY6" fmla="*/ 596729 h 596729"/>
              <a:gd name="connsiteX0" fmla="*/ 0 w 2061029"/>
              <a:gd name="connsiteY0" fmla="*/ 480615 h 596729"/>
              <a:gd name="connsiteX1" fmla="*/ 246743 w 2061029"/>
              <a:gd name="connsiteY1" fmla="*/ 219357 h 596729"/>
              <a:gd name="connsiteX2" fmla="*/ 798286 w 2061029"/>
              <a:gd name="connsiteY2" fmla="*/ 1644 h 596729"/>
              <a:gd name="connsiteX3" fmla="*/ 1509486 w 2061029"/>
              <a:gd name="connsiteY3" fmla="*/ 132272 h 596729"/>
              <a:gd name="connsiteX4" fmla="*/ 1843315 w 2061029"/>
              <a:gd name="connsiteY4" fmla="*/ 364501 h 596729"/>
              <a:gd name="connsiteX5" fmla="*/ 2061029 w 2061029"/>
              <a:gd name="connsiteY5" fmla="*/ 596729 h 596729"/>
              <a:gd name="connsiteX0" fmla="*/ 0 w 2061029"/>
              <a:gd name="connsiteY0" fmla="*/ 480743 h 596857"/>
              <a:gd name="connsiteX1" fmla="*/ 246743 w 2061029"/>
              <a:gd name="connsiteY1" fmla="*/ 219485 h 596857"/>
              <a:gd name="connsiteX2" fmla="*/ 798286 w 2061029"/>
              <a:gd name="connsiteY2" fmla="*/ 1772 h 596857"/>
              <a:gd name="connsiteX3" fmla="*/ 1509486 w 2061029"/>
              <a:gd name="connsiteY3" fmla="*/ 132400 h 596857"/>
              <a:gd name="connsiteX4" fmla="*/ 1785257 w 2061029"/>
              <a:gd name="connsiteY4" fmla="*/ 408172 h 596857"/>
              <a:gd name="connsiteX5" fmla="*/ 2061029 w 2061029"/>
              <a:gd name="connsiteY5" fmla="*/ 596857 h 596857"/>
              <a:gd name="connsiteX0" fmla="*/ 0 w 2061029"/>
              <a:gd name="connsiteY0" fmla="*/ 479615 h 595729"/>
              <a:gd name="connsiteX1" fmla="*/ 246743 w 2061029"/>
              <a:gd name="connsiteY1" fmla="*/ 218357 h 595729"/>
              <a:gd name="connsiteX2" fmla="*/ 798286 w 2061029"/>
              <a:gd name="connsiteY2" fmla="*/ 644 h 595729"/>
              <a:gd name="connsiteX3" fmla="*/ 1407886 w 2061029"/>
              <a:gd name="connsiteY3" fmla="*/ 160300 h 595729"/>
              <a:gd name="connsiteX4" fmla="*/ 1785257 w 2061029"/>
              <a:gd name="connsiteY4" fmla="*/ 407044 h 595729"/>
              <a:gd name="connsiteX5" fmla="*/ 2061029 w 2061029"/>
              <a:gd name="connsiteY5" fmla="*/ 595729 h 595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61029" h="595729">
                <a:moveTo>
                  <a:pt x="0" y="479615"/>
                </a:moveTo>
                <a:cubicBezTo>
                  <a:pt x="51405" y="425186"/>
                  <a:pt x="113695" y="298185"/>
                  <a:pt x="246743" y="218357"/>
                </a:cubicBezTo>
                <a:cubicBezTo>
                  <a:pt x="379791" y="138529"/>
                  <a:pt x="604762" y="10320"/>
                  <a:pt x="798286" y="644"/>
                </a:cubicBezTo>
                <a:cubicBezTo>
                  <a:pt x="991810" y="-9032"/>
                  <a:pt x="1243391" y="92567"/>
                  <a:pt x="1407886" y="160300"/>
                </a:cubicBezTo>
                <a:cubicBezTo>
                  <a:pt x="1572381" y="228033"/>
                  <a:pt x="1676400" y="334473"/>
                  <a:pt x="1785257" y="407044"/>
                </a:cubicBezTo>
                <a:cubicBezTo>
                  <a:pt x="1894114" y="479615"/>
                  <a:pt x="1998134" y="518319"/>
                  <a:pt x="2061029" y="595729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Textfeld 51"/>
          <p:cNvSpPr txBox="1"/>
          <p:nvPr/>
        </p:nvSpPr>
        <p:spPr>
          <a:xfrm>
            <a:off x="3108160" y="396665"/>
            <a:ext cx="603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F</a:t>
            </a:r>
            <a:endParaRPr lang="de-DE" sz="4000" b="1" dirty="0"/>
          </a:p>
        </p:txBody>
      </p:sp>
      <p:sp>
        <p:nvSpPr>
          <p:cNvPr id="53" name="Textfeld 52"/>
          <p:cNvSpPr txBox="1"/>
          <p:nvPr/>
        </p:nvSpPr>
        <p:spPr>
          <a:xfrm>
            <a:off x="4302410" y="399515"/>
            <a:ext cx="603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F‘</a:t>
            </a:r>
            <a:endParaRPr lang="de-DE" sz="4000" b="1" dirty="0"/>
          </a:p>
        </p:txBody>
      </p:sp>
    </p:spTree>
    <p:extLst>
      <p:ext uri="{BB962C8B-B14F-4D97-AF65-F5344CB8AC3E}">
        <p14:creationId xmlns:p14="http://schemas.microsoft.com/office/powerpoint/2010/main" val="2166102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2"/>
          <p:cNvCxnSpPr/>
          <p:nvPr/>
        </p:nvCxnSpPr>
        <p:spPr>
          <a:xfrm>
            <a:off x="683568" y="3212976"/>
            <a:ext cx="7344816" cy="0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3"/>
          <p:cNvCxnSpPr/>
          <p:nvPr/>
        </p:nvCxnSpPr>
        <p:spPr>
          <a:xfrm rot="10800000">
            <a:off x="4508376" y="1340768"/>
            <a:ext cx="0" cy="3816424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lipse 7"/>
          <p:cNvSpPr/>
          <p:nvPr/>
        </p:nvSpPr>
        <p:spPr>
          <a:xfrm>
            <a:off x="3284239" y="1988096"/>
            <a:ext cx="2448272" cy="2448272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 Verbindung 9"/>
          <p:cNvCxnSpPr>
            <a:stCxn id="8" idx="0"/>
          </p:cNvCxnSpPr>
          <p:nvPr/>
        </p:nvCxnSpPr>
        <p:spPr>
          <a:xfrm flipH="1">
            <a:off x="2771800" y="1988096"/>
            <a:ext cx="1736575" cy="122413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>
            <a:stCxn id="8" idx="4"/>
          </p:cNvCxnSpPr>
          <p:nvPr/>
        </p:nvCxnSpPr>
        <p:spPr>
          <a:xfrm flipV="1">
            <a:off x="4508375" y="2142797"/>
            <a:ext cx="576813" cy="229357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/>
          <p:cNvSpPr/>
          <p:nvPr/>
        </p:nvSpPr>
        <p:spPr>
          <a:xfrm>
            <a:off x="4436367" y="191608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3317840" y="271705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4745791" y="314022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2763601" y="314022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5013180" y="2070789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4508375" y="1454423"/>
            <a:ext cx="1212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N=(0,1)</a:t>
            </a:r>
            <a:endParaRPr lang="de-DE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4745791" y="3239785"/>
                <a:ext cx="9982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de-DE" sz="2400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de-DE" sz="2400" b="0" i="0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sz="2400" dirty="0" smtClean="0">
                    <a:solidFill>
                      <a:srgbClr val="FF0000"/>
                    </a:solidFill>
                  </a:rPr>
                  <a:t>(Q)</a:t>
                </a:r>
                <a:endParaRPr lang="de-DE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791" y="3239785"/>
                <a:ext cx="998236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840" t="-10526" r="-2454" b="-289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feld 20"/>
          <p:cNvSpPr txBox="1"/>
          <p:nvPr/>
        </p:nvSpPr>
        <p:spPr>
          <a:xfrm>
            <a:off x="3039690" y="2369331"/>
            <a:ext cx="422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P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5157196" y="1829271"/>
            <a:ext cx="422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Q</a:t>
            </a:r>
            <a:endParaRPr lang="de-DE" sz="2400" dirty="0">
              <a:solidFill>
                <a:srgbClr val="FF0000"/>
              </a:solidFill>
            </a:endParaRPr>
          </a:p>
        </p:txBody>
      </p:sp>
      <p:grpSp>
        <p:nvGrpSpPr>
          <p:cNvPr id="26" name="Gruppieren 25"/>
          <p:cNvGrpSpPr/>
          <p:nvPr/>
        </p:nvGrpSpPr>
        <p:grpSpPr>
          <a:xfrm>
            <a:off x="1259632" y="1065579"/>
            <a:ext cx="930660" cy="1077218"/>
            <a:chOff x="6881700" y="3777638"/>
            <a:chExt cx="930660" cy="1077218"/>
          </a:xfrm>
        </p:grpSpPr>
        <p:sp>
          <p:nvSpPr>
            <p:cNvPr id="23" name="Textfeld 22"/>
            <p:cNvSpPr txBox="1"/>
            <p:nvPr/>
          </p:nvSpPr>
          <p:spPr>
            <a:xfrm>
              <a:off x="6881700" y="3897153"/>
              <a:ext cx="7560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>
                  <a:latin typeface="Lucida Sans Unicode"/>
                  <a:cs typeface="Lucida Sans Unicode"/>
                </a:rPr>
                <a:t> </a:t>
              </a:r>
              <a:r>
                <a:rPr lang="de-DE" sz="4800" dirty="0" smtClean="0">
                  <a:latin typeface="Lucida Sans Unicode"/>
                  <a:cs typeface="Lucida Sans Unicode"/>
                </a:rPr>
                <a:t>ℝ</a:t>
              </a:r>
              <a:endParaRPr lang="de-DE" sz="4800" dirty="0"/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7308304" y="3777638"/>
              <a:ext cx="50405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²</a:t>
              </a:r>
              <a:endParaRPr lang="de-DE" sz="4000" dirty="0"/>
            </a:p>
            <a:p>
              <a:endParaRPr lang="de-DE" sz="2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/>
              <p:cNvSpPr txBox="1"/>
              <p:nvPr/>
            </p:nvSpPr>
            <p:spPr>
              <a:xfrm>
                <a:off x="5744027" y="3308265"/>
                <a:ext cx="1549976" cy="569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80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  <m:r>
                        <a:rPr lang="de-DE" sz="2800" b="0" i="1" smtClean="0">
                          <a:latin typeface="Cambria Math"/>
                        </a:rPr>
                        <m:t>⊂</m:t>
                      </m:r>
                      <m:sSup>
                        <m:sSupPr>
                          <m:ctrlPr>
                            <a:rPr lang="de-DE" sz="2800" i="1" dirty="0" smtClean="0">
                              <a:latin typeface="Cambria Math"/>
                              <a:cs typeface="Lucida Sans Unicode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2800" dirty="0">
                              <a:latin typeface="Lucida Sans Unicode"/>
                              <a:cs typeface="Lucida Sans Unicode"/>
                            </a:rPr>
                            <m:t>ℝ</m:t>
                          </m:r>
                        </m:e>
                        <m:sup>
                          <m:r>
                            <a:rPr lang="de-DE" sz="2800" b="0" i="1" dirty="0" smtClean="0">
                              <a:latin typeface="Cambria Math"/>
                              <a:cs typeface="Lucida Sans Unicode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8" name="Textfeld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4027" y="3308265"/>
                <a:ext cx="1549976" cy="56945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 24"/>
              <p:cNvSpPr/>
              <p:nvPr/>
            </p:nvSpPr>
            <p:spPr>
              <a:xfrm>
                <a:off x="2214519" y="3284240"/>
                <a:ext cx="942822" cy="4978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de-DE" sz="2400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de-DE" sz="2400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de-DE" sz="2400" dirty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de-DE" sz="2400" dirty="0">
                    <a:solidFill>
                      <a:srgbClr val="FF0000"/>
                    </a:solidFill>
                  </a:rPr>
                  <a:t>(P)</a:t>
                </a:r>
              </a:p>
            </p:txBody>
          </p:sp>
        </mc:Choice>
        <mc:Fallback xmlns="">
          <p:sp>
            <p:nvSpPr>
              <p:cNvPr id="25" name="Rechteck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519" y="3284240"/>
                <a:ext cx="942822" cy="497829"/>
              </a:xfrm>
              <a:prstGeom prst="rect">
                <a:avLst/>
              </a:prstGeom>
              <a:blipFill rotWithShape="1">
                <a:blip r:embed="rId4"/>
                <a:stretch>
                  <a:fillRect l="-1290" t="-8642" r="-9032" b="-222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/>
          <p:cNvSpPr txBox="1"/>
          <p:nvPr/>
        </p:nvSpPr>
        <p:spPr>
          <a:xfrm>
            <a:off x="4478713" y="4483931"/>
            <a:ext cx="1212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S=(0,-1)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29" name="Ellipse 28"/>
          <p:cNvSpPr/>
          <p:nvPr/>
        </p:nvSpPr>
        <p:spPr>
          <a:xfrm>
            <a:off x="4441554" y="4364360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797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619672" y="1124744"/>
            <a:ext cx="6134819" cy="4382270"/>
          </a:xfrm>
          <a:custGeom>
            <a:avLst/>
            <a:gdLst>
              <a:gd name="connsiteX0" fmla="*/ 2838292 w 5234582"/>
              <a:gd name="connsiteY0" fmla="*/ 314698 h 2405309"/>
              <a:gd name="connsiteX1" fmla="*/ 1764235 w 5234582"/>
              <a:gd name="connsiteY1" fmla="*/ 9898 h 2405309"/>
              <a:gd name="connsiteX2" fmla="*/ 8006 w 5234582"/>
              <a:gd name="connsiteY2" fmla="*/ 706584 h 2405309"/>
              <a:gd name="connsiteX3" fmla="*/ 1183664 w 5234582"/>
              <a:gd name="connsiteY3" fmla="*/ 2390241 h 2405309"/>
              <a:gd name="connsiteX4" fmla="*/ 2823778 w 5234582"/>
              <a:gd name="connsiteY4" fmla="*/ 1562926 h 2405309"/>
              <a:gd name="connsiteX5" fmla="*/ 4289721 w 5234582"/>
              <a:gd name="connsiteY5" fmla="*/ 2070926 h 2405309"/>
              <a:gd name="connsiteX6" fmla="*/ 5233149 w 5234582"/>
              <a:gd name="connsiteY6" fmla="*/ 1011384 h 2405309"/>
              <a:gd name="connsiteX7" fmla="*/ 4478406 w 5234582"/>
              <a:gd name="connsiteY7" fmla="*/ 38926 h 2405309"/>
              <a:gd name="connsiteX8" fmla="*/ 3476921 w 5234582"/>
              <a:gd name="connsiteY8" fmla="*/ 575955 h 2405309"/>
              <a:gd name="connsiteX9" fmla="*/ 2838292 w 5234582"/>
              <a:gd name="connsiteY9" fmla="*/ 314698 h 2405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34582" h="2405309">
                <a:moveTo>
                  <a:pt x="2838292" y="314698"/>
                </a:moveTo>
                <a:cubicBezTo>
                  <a:pt x="2552844" y="220355"/>
                  <a:pt x="2235949" y="-55416"/>
                  <a:pt x="1764235" y="9898"/>
                </a:cubicBezTo>
                <a:cubicBezTo>
                  <a:pt x="1292521" y="75212"/>
                  <a:pt x="104768" y="309860"/>
                  <a:pt x="8006" y="706584"/>
                </a:cubicBezTo>
                <a:cubicBezTo>
                  <a:pt x="-88756" y="1103308"/>
                  <a:pt x="714369" y="2247517"/>
                  <a:pt x="1183664" y="2390241"/>
                </a:cubicBezTo>
                <a:cubicBezTo>
                  <a:pt x="1652959" y="2532965"/>
                  <a:pt x="2306102" y="1616145"/>
                  <a:pt x="2823778" y="1562926"/>
                </a:cubicBezTo>
                <a:cubicBezTo>
                  <a:pt x="3341454" y="1509707"/>
                  <a:pt x="3888159" y="2162850"/>
                  <a:pt x="4289721" y="2070926"/>
                </a:cubicBezTo>
                <a:cubicBezTo>
                  <a:pt x="4691283" y="1979002"/>
                  <a:pt x="5201702" y="1350051"/>
                  <a:pt x="5233149" y="1011384"/>
                </a:cubicBezTo>
                <a:cubicBezTo>
                  <a:pt x="5264597" y="672717"/>
                  <a:pt x="4771111" y="111497"/>
                  <a:pt x="4478406" y="38926"/>
                </a:cubicBezTo>
                <a:cubicBezTo>
                  <a:pt x="4185701" y="-33645"/>
                  <a:pt x="3752692" y="525155"/>
                  <a:pt x="3476921" y="575955"/>
                </a:cubicBezTo>
                <a:cubicBezTo>
                  <a:pt x="3201150" y="626755"/>
                  <a:pt x="3123740" y="409041"/>
                  <a:pt x="2838292" y="314698"/>
                </a:cubicBezTo>
                <a:close/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Gruppieren 2"/>
          <p:cNvGrpSpPr/>
          <p:nvPr/>
        </p:nvGrpSpPr>
        <p:grpSpPr>
          <a:xfrm>
            <a:off x="2924452" y="2660101"/>
            <a:ext cx="972700" cy="615910"/>
            <a:chOff x="539552" y="3782287"/>
            <a:chExt cx="972700" cy="615910"/>
          </a:xfrm>
        </p:grpSpPr>
        <p:sp>
          <p:nvSpPr>
            <p:cNvPr id="4" name="Bogen 3"/>
            <p:cNvSpPr/>
            <p:nvPr/>
          </p:nvSpPr>
          <p:spPr>
            <a:xfrm rot="10800000">
              <a:off x="539552" y="3782287"/>
              <a:ext cx="972700" cy="611423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5" name="Freihandform 4"/>
            <p:cNvSpPr/>
            <p:nvPr/>
          </p:nvSpPr>
          <p:spPr>
            <a:xfrm>
              <a:off x="640641" y="4116813"/>
              <a:ext cx="763999" cy="281384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" name="Gruppieren 5"/>
          <p:cNvGrpSpPr/>
          <p:nvPr/>
        </p:nvGrpSpPr>
        <p:grpSpPr>
          <a:xfrm>
            <a:off x="6012160" y="2664588"/>
            <a:ext cx="972700" cy="615910"/>
            <a:chOff x="539552" y="3782287"/>
            <a:chExt cx="972700" cy="615910"/>
          </a:xfrm>
        </p:grpSpPr>
        <p:sp>
          <p:nvSpPr>
            <p:cNvPr id="7" name="Bogen 6"/>
            <p:cNvSpPr/>
            <p:nvPr/>
          </p:nvSpPr>
          <p:spPr>
            <a:xfrm rot="10800000">
              <a:off x="539552" y="3782287"/>
              <a:ext cx="972700" cy="611423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640641" y="4116813"/>
              <a:ext cx="763999" cy="281384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Textfeld 9"/>
          <p:cNvSpPr txBox="1"/>
          <p:nvPr/>
        </p:nvSpPr>
        <p:spPr>
          <a:xfrm>
            <a:off x="4564439" y="2492896"/>
            <a:ext cx="367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i="1" dirty="0" smtClean="0"/>
              <a:t>x</a:t>
            </a:r>
            <a:endParaRPr lang="de-DE" sz="2400" b="1" i="1" dirty="0"/>
          </a:p>
        </p:txBody>
      </p:sp>
      <p:sp>
        <p:nvSpPr>
          <p:cNvPr id="11" name="Freihandform 10"/>
          <p:cNvSpPr/>
          <p:nvPr/>
        </p:nvSpPr>
        <p:spPr>
          <a:xfrm>
            <a:off x="2115757" y="2109707"/>
            <a:ext cx="2543921" cy="2231839"/>
          </a:xfrm>
          <a:custGeom>
            <a:avLst/>
            <a:gdLst>
              <a:gd name="connsiteX0" fmla="*/ 2543329 w 2543921"/>
              <a:gd name="connsiteY0" fmla="*/ 967322 h 2231839"/>
              <a:gd name="connsiteX1" fmla="*/ 2253043 w 2543921"/>
              <a:gd name="connsiteY1" fmla="*/ 546407 h 2231839"/>
              <a:gd name="connsiteX2" fmla="*/ 1556357 w 2543921"/>
              <a:gd name="connsiteY2" fmla="*/ 38407 h 2231839"/>
              <a:gd name="connsiteX3" fmla="*/ 583900 w 2543921"/>
              <a:gd name="connsiteY3" fmla="*/ 125493 h 2231839"/>
              <a:gd name="connsiteX4" fmla="*/ 3329 w 2543921"/>
              <a:gd name="connsiteY4" fmla="*/ 836693 h 2231839"/>
              <a:gd name="connsiteX5" fmla="*/ 395214 w 2543921"/>
              <a:gd name="connsiteY5" fmla="*/ 1910750 h 2231839"/>
              <a:gd name="connsiteX6" fmla="*/ 1367672 w 2543921"/>
              <a:gd name="connsiteY6" fmla="*/ 2230064 h 2231839"/>
              <a:gd name="connsiteX7" fmla="*/ 2296586 w 2543921"/>
              <a:gd name="connsiteY7" fmla="*/ 1809150 h 2231839"/>
              <a:gd name="connsiteX8" fmla="*/ 2543329 w 2543921"/>
              <a:gd name="connsiteY8" fmla="*/ 967322 h 2231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43921" h="2231839">
                <a:moveTo>
                  <a:pt x="2543329" y="967322"/>
                </a:moveTo>
                <a:cubicBezTo>
                  <a:pt x="2536072" y="756865"/>
                  <a:pt x="2417538" y="701226"/>
                  <a:pt x="2253043" y="546407"/>
                </a:cubicBezTo>
                <a:cubicBezTo>
                  <a:pt x="2088548" y="391588"/>
                  <a:pt x="1834547" y="108559"/>
                  <a:pt x="1556357" y="38407"/>
                </a:cubicBezTo>
                <a:cubicBezTo>
                  <a:pt x="1278167" y="-31745"/>
                  <a:pt x="842738" y="-7555"/>
                  <a:pt x="583900" y="125493"/>
                </a:cubicBezTo>
                <a:cubicBezTo>
                  <a:pt x="325062" y="258541"/>
                  <a:pt x="34777" y="539150"/>
                  <a:pt x="3329" y="836693"/>
                </a:cubicBezTo>
                <a:cubicBezTo>
                  <a:pt x="-28119" y="1134236"/>
                  <a:pt x="167824" y="1678522"/>
                  <a:pt x="395214" y="1910750"/>
                </a:cubicBezTo>
                <a:cubicBezTo>
                  <a:pt x="622604" y="2142978"/>
                  <a:pt x="1050777" y="2246997"/>
                  <a:pt x="1367672" y="2230064"/>
                </a:cubicBezTo>
                <a:cubicBezTo>
                  <a:pt x="1684567" y="2213131"/>
                  <a:pt x="2100643" y="2017188"/>
                  <a:pt x="2296586" y="1809150"/>
                </a:cubicBezTo>
                <a:cubicBezTo>
                  <a:pt x="2492529" y="1601112"/>
                  <a:pt x="2550586" y="1177779"/>
                  <a:pt x="2543329" y="967322"/>
                </a:cubicBezTo>
                <a:close/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reihandform 11"/>
          <p:cNvSpPr/>
          <p:nvPr/>
        </p:nvSpPr>
        <p:spPr>
          <a:xfrm>
            <a:off x="4667338" y="2045746"/>
            <a:ext cx="2891821" cy="2179145"/>
          </a:xfrm>
          <a:custGeom>
            <a:avLst/>
            <a:gdLst>
              <a:gd name="connsiteX0" fmla="*/ 44820 w 2891821"/>
              <a:gd name="connsiteY0" fmla="*/ 964121 h 2179145"/>
              <a:gd name="connsiteX1" fmla="*/ 1278534 w 2891821"/>
              <a:gd name="connsiteY1" fmla="*/ 296464 h 2179145"/>
              <a:gd name="connsiteX2" fmla="*/ 2396134 w 2891821"/>
              <a:gd name="connsiteY2" fmla="*/ 6178 h 2179145"/>
              <a:gd name="connsiteX3" fmla="*/ 2860591 w 2891821"/>
              <a:gd name="connsiteY3" fmla="*/ 543207 h 2179145"/>
              <a:gd name="connsiteX4" fmla="*/ 2817048 w 2891821"/>
              <a:gd name="connsiteY4" fmla="*/ 1326978 h 2179145"/>
              <a:gd name="connsiteX5" fmla="*/ 2555791 w 2891821"/>
              <a:gd name="connsiteY5" fmla="*/ 1994635 h 2179145"/>
              <a:gd name="connsiteX6" fmla="*/ 1902648 w 2891821"/>
              <a:gd name="connsiteY6" fmla="*/ 2168807 h 2179145"/>
              <a:gd name="connsiteX7" fmla="*/ 959220 w 2891821"/>
              <a:gd name="connsiteY7" fmla="*/ 1762407 h 2179145"/>
              <a:gd name="connsiteX8" fmla="*/ 335105 w 2891821"/>
              <a:gd name="connsiteY8" fmla="*/ 1399550 h 2179145"/>
              <a:gd name="connsiteX9" fmla="*/ 44820 w 2891821"/>
              <a:gd name="connsiteY9" fmla="*/ 964121 h 2179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821" h="2179145">
                <a:moveTo>
                  <a:pt x="44820" y="964121"/>
                </a:moveTo>
                <a:cubicBezTo>
                  <a:pt x="202058" y="780273"/>
                  <a:pt x="886648" y="456121"/>
                  <a:pt x="1278534" y="296464"/>
                </a:cubicBezTo>
                <a:cubicBezTo>
                  <a:pt x="1670420" y="136807"/>
                  <a:pt x="2132458" y="-34946"/>
                  <a:pt x="2396134" y="6178"/>
                </a:cubicBezTo>
                <a:cubicBezTo>
                  <a:pt x="2659810" y="47302"/>
                  <a:pt x="2790439" y="323074"/>
                  <a:pt x="2860591" y="543207"/>
                </a:cubicBezTo>
                <a:cubicBezTo>
                  <a:pt x="2930743" y="763340"/>
                  <a:pt x="2867848" y="1085073"/>
                  <a:pt x="2817048" y="1326978"/>
                </a:cubicBezTo>
                <a:cubicBezTo>
                  <a:pt x="2766248" y="1568883"/>
                  <a:pt x="2708191" y="1854330"/>
                  <a:pt x="2555791" y="1994635"/>
                </a:cubicBezTo>
                <a:cubicBezTo>
                  <a:pt x="2403391" y="2134940"/>
                  <a:pt x="2168743" y="2207512"/>
                  <a:pt x="1902648" y="2168807"/>
                </a:cubicBezTo>
                <a:cubicBezTo>
                  <a:pt x="1636553" y="2130102"/>
                  <a:pt x="1220477" y="1890616"/>
                  <a:pt x="959220" y="1762407"/>
                </a:cubicBezTo>
                <a:cubicBezTo>
                  <a:pt x="697963" y="1634198"/>
                  <a:pt x="487505" y="1525341"/>
                  <a:pt x="335105" y="1399550"/>
                </a:cubicBezTo>
                <a:cubicBezTo>
                  <a:pt x="182705" y="1273760"/>
                  <a:pt x="-112418" y="1147969"/>
                  <a:pt x="44820" y="964121"/>
                </a:cubicBezTo>
                <a:close/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 Verbindung mit Pfeil 14"/>
          <p:cNvCxnSpPr>
            <a:endCxn id="12" idx="7"/>
          </p:cNvCxnSpPr>
          <p:nvPr/>
        </p:nvCxnSpPr>
        <p:spPr>
          <a:xfrm>
            <a:off x="5302784" y="3645024"/>
            <a:ext cx="323774" cy="163129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Gerade Verbindung mit Pfeil 16"/>
          <p:cNvCxnSpPr/>
          <p:nvPr/>
        </p:nvCxnSpPr>
        <p:spPr>
          <a:xfrm flipH="1" flipV="1">
            <a:off x="4067944" y="2348880"/>
            <a:ext cx="144016" cy="144017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Gerade Verbindung mit Pfeil 19"/>
          <p:cNvCxnSpPr>
            <a:endCxn id="12" idx="1"/>
          </p:cNvCxnSpPr>
          <p:nvPr/>
        </p:nvCxnSpPr>
        <p:spPr>
          <a:xfrm flipH="1">
            <a:off x="5945872" y="2196682"/>
            <a:ext cx="438294" cy="145528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Gerade Verbindung mit Pfeil 21"/>
          <p:cNvCxnSpPr/>
          <p:nvPr/>
        </p:nvCxnSpPr>
        <p:spPr>
          <a:xfrm>
            <a:off x="2762564" y="4178417"/>
            <a:ext cx="441284" cy="163129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Freihandform 24"/>
          <p:cNvSpPr/>
          <p:nvPr/>
        </p:nvSpPr>
        <p:spPr>
          <a:xfrm>
            <a:off x="2283502" y="2143805"/>
            <a:ext cx="5155007" cy="2046762"/>
          </a:xfrm>
          <a:custGeom>
            <a:avLst/>
            <a:gdLst>
              <a:gd name="connsiteX0" fmla="*/ 2332041 w 5155007"/>
              <a:gd name="connsiteY0" fmla="*/ 918709 h 2046762"/>
              <a:gd name="connsiteX1" fmla="*/ 2012727 w 5155007"/>
              <a:gd name="connsiteY1" fmla="*/ 570366 h 2046762"/>
              <a:gd name="connsiteX2" fmla="*/ 1664384 w 5155007"/>
              <a:gd name="connsiteY2" fmla="*/ 236538 h 2046762"/>
              <a:gd name="connsiteX3" fmla="*/ 1257984 w 5155007"/>
              <a:gd name="connsiteY3" fmla="*/ 47852 h 2046762"/>
              <a:gd name="connsiteX4" fmla="*/ 808041 w 5155007"/>
              <a:gd name="connsiteY4" fmla="*/ 18824 h 2046762"/>
              <a:gd name="connsiteX5" fmla="*/ 372612 w 5155007"/>
              <a:gd name="connsiteY5" fmla="*/ 294595 h 2046762"/>
              <a:gd name="connsiteX6" fmla="*/ 53298 w 5155007"/>
              <a:gd name="connsiteY6" fmla="*/ 642938 h 2046762"/>
              <a:gd name="connsiteX7" fmla="*/ 24269 w 5155007"/>
              <a:gd name="connsiteY7" fmla="*/ 1194481 h 2046762"/>
              <a:gd name="connsiteX8" fmla="*/ 300041 w 5155007"/>
              <a:gd name="connsiteY8" fmla="*/ 1746024 h 2046762"/>
              <a:gd name="connsiteX9" fmla="*/ 764498 w 5155007"/>
              <a:gd name="connsiteY9" fmla="*/ 2021795 h 2046762"/>
              <a:gd name="connsiteX10" fmla="*/ 1562784 w 5155007"/>
              <a:gd name="connsiteY10" fmla="*/ 1992766 h 2046762"/>
              <a:gd name="connsiteX11" fmla="*/ 2056269 w 5155007"/>
              <a:gd name="connsiteY11" fmla="*/ 1658938 h 2046762"/>
              <a:gd name="connsiteX12" fmla="*/ 2172384 w 5155007"/>
              <a:gd name="connsiteY12" fmla="*/ 1354138 h 2046762"/>
              <a:gd name="connsiteX13" fmla="*/ 2317527 w 5155007"/>
              <a:gd name="connsiteY13" fmla="*/ 1078366 h 2046762"/>
              <a:gd name="connsiteX14" fmla="*/ 2738441 w 5155007"/>
              <a:gd name="connsiteY14" fmla="*/ 700995 h 2046762"/>
              <a:gd name="connsiteX15" fmla="*/ 3406098 w 5155007"/>
              <a:gd name="connsiteY15" fmla="*/ 439738 h 2046762"/>
              <a:gd name="connsiteX16" fmla="*/ 4044727 w 5155007"/>
              <a:gd name="connsiteY16" fmla="*/ 222024 h 2046762"/>
              <a:gd name="connsiteX17" fmla="*/ 4625298 w 5155007"/>
              <a:gd name="connsiteY17" fmla="*/ 47852 h 2046762"/>
              <a:gd name="connsiteX18" fmla="*/ 5075241 w 5155007"/>
              <a:gd name="connsiteY18" fmla="*/ 265566 h 2046762"/>
              <a:gd name="connsiteX19" fmla="*/ 5147812 w 5155007"/>
              <a:gd name="connsiteY19" fmla="*/ 671966 h 2046762"/>
              <a:gd name="connsiteX20" fmla="*/ 4988155 w 5155007"/>
              <a:gd name="connsiteY20" fmla="*/ 1557338 h 2046762"/>
              <a:gd name="connsiteX21" fmla="*/ 4697869 w 5155007"/>
              <a:gd name="connsiteY21" fmla="*/ 1934709 h 2046762"/>
              <a:gd name="connsiteX22" fmla="*/ 4218898 w 5155007"/>
              <a:gd name="connsiteY22" fmla="*/ 1949224 h 2046762"/>
              <a:gd name="connsiteX23" fmla="*/ 3638327 w 5155007"/>
              <a:gd name="connsiteY23" fmla="*/ 1644424 h 2046762"/>
              <a:gd name="connsiteX24" fmla="*/ 3115812 w 5155007"/>
              <a:gd name="connsiteY24" fmla="*/ 1426709 h 2046762"/>
              <a:gd name="connsiteX25" fmla="*/ 2680384 w 5155007"/>
              <a:gd name="connsiteY25" fmla="*/ 1136424 h 2046762"/>
              <a:gd name="connsiteX26" fmla="*/ 2390098 w 5155007"/>
              <a:gd name="connsiteY26" fmla="*/ 976766 h 2046762"/>
              <a:gd name="connsiteX27" fmla="*/ 2390098 w 5155007"/>
              <a:gd name="connsiteY27" fmla="*/ 933224 h 2046762"/>
              <a:gd name="connsiteX28" fmla="*/ 2332041 w 5155007"/>
              <a:gd name="connsiteY28" fmla="*/ 918709 h 204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155007" h="2046762">
                <a:moveTo>
                  <a:pt x="2332041" y="918709"/>
                </a:moveTo>
                <a:cubicBezTo>
                  <a:pt x="2269146" y="858233"/>
                  <a:pt x="2124003" y="684061"/>
                  <a:pt x="2012727" y="570366"/>
                </a:cubicBezTo>
                <a:cubicBezTo>
                  <a:pt x="1901451" y="456671"/>
                  <a:pt x="1790174" y="323624"/>
                  <a:pt x="1664384" y="236538"/>
                </a:cubicBezTo>
                <a:cubicBezTo>
                  <a:pt x="1538593" y="149452"/>
                  <a:pt x="1400708" y="84138"/>
                  <a:pt x="1257984" y="47852"/>
                </a:cubicBezTo>
                <a:cubicBezTo>
                  <a:pt x="1115260" y="11566"/>
                  <a:pt x="955603" y="-22300"/>
                  <a:pt x="808041" y="18824"/>
                </a:cubicBezTo>
                <a:cubicBezTo>
                  <a:pt x="660479" y="59948"/>
                  <a:pt x="498402" y="190576"/>
                  <a:pt x="372612" y="294595"/>
                </a:cubicBezTo>
                <a:cubicBezTo>
                  <a:pt x="246821" y="398614"/>
                  <a:pt x="111355" y="492957"/>
                  <a:pt x="53298" y="642938"/>
                </a:cubicBezTo>
                <a:cubicBezTo>
                  <a:pt x="-4759" y="792919"/>
                  <a:pt x="-16855" y="1010633"/>
                  <a:pt x="24269" y="1194481"/>
                </a:cubicBezTo>
                <a:cubicBezTo>
                  <a:pt x="65393" y="1378329"/>
                  <a:pt x="176670" y="1608138"/>
                  <a:pt x="300041" y="1746024"/>
                </a:cubicBezTo>
                <a:cubicBezTo>
                  <a:pt x="423412" y="1883910"/>
                  <a:pt x="554041" y="1980671"/>
                  <a:pt x="764498" y="2021795"/>
                </a:cubicBezTo>
                <a:cubicBezTo>
                  <a:pt x="974955" y="2062919"/>
                  <a:pt x="1347489" y="2053242"/>
                  <a:pt x="1562784" y="1992766"/>
                </a:cubicBezTo>
                <a:cubicBezTo>
                  <a:pt x="1778079" y="1932290"/>
                  <a:pt x="1954669" y="1765376"/>
                  <a:pt x="2056269" y="1658938"/>
                </a:cubicBezTo>
                <a:cubicBezTo>
                  <a:pt x="2157869" y="1552500"/>
                  <a:pt x="2128841" y="1450900"/>
                  <a:pt x="2172384" y="1354138"/>
                </a:cubicBezTo>
                <a:cubicBezTo>
                  <a:pt x="2215927" y="1257376"/>
                  <a:pt x="2223184" y="1187223"/>
                  <a:pt x="2317527" y="1078366"/>
                </a:cubicBezTo>
                <a:cubicBezTo>
                  <a:pt x="2411870" y="969509"/>
                  <a:pt x="2557013" y="807433"/>
                  <a:pt x="2738441" y="700995"/>
                </a:cubicBezTo>
                <a:cubicBezTo>
                  <a:pt x="2919869" y="594557"/>
                  <a:pt x="3188384" y="519566"/>
                  <a:pt x="3406098" y="439738"/>
                </a:cubicBezTo>
                <a:cubicBezTo>
                  <a:pt x="3623812" y="359910"/>
                  <a:pt x="3841527" y="287338"/>
                  <a:pt x="4044727" y="222024"/>
                </a:cubicBezTo>
                <a:cubicBezTo>
                  <a:pt x="4247927" y="156710"/>
                  <a:pt x="4453546" y="40595"/>
                  <a:pt x="4625298" y="47852"/>
                </a:cubicBezTo>
                <a:cubicBezTo>
                  <a:pt x="4797050" y="55109"/>
                  <a:pt x="4988155" y="161547"/>
                  <a:pt x="5075241" y="265566"/>
                </a:cubicBezTo>
                <a:cubicBezTo>
                  <a:pt x="5162327" y="369585"/>
                  <a:pt x="5162326" y="456671"/>
                  <a:pt x="5147812" y="671966"/>
                </a:cubicBezTo>
                <a:cubicBezTo>
                  <a:pt x="5133298" y="887261"/>
                  <a:pt x="5063145" y="1346881"/>
                  <a:pt x="4988155" y="1557338"/>
                </a:cubicBezTo>
                <a:cubicBezTo>
                  <a:pt x="4913165" y="1767795"/>
                  <a:pt x="4826078" y="1869395"/>
                  <a:pt x="4697869" y="1934709"/>
                </a:cubicBezTo>
                <a:cubicBezTo>
                  <a:pt x="4569660" y="2000023"/>
                  <a:pt x="4395488" y="1997605"/>
                  <a:pt x="4218898" y="1949224"/>
                </a:cubicBezTo>
                <a:cubicBezTo>
                  <a:pt x="4042308" y="1900843"/>
                  <a:pt x="3822175" y="1731510"/>
                  <a:pt x="3638327" y="1644424"/>
                </a:cubicBezTo>
                <a:cubicBezTo>
                  <a:pt x="3454479" y="1557338"/>
                  <a:pt x="3275469" y="1511376"/>
                  <a:pt x="3115812" y="1426709"/>
                </a:cubicBezTo>
                <a:cubicBezTo>
                  <a:pt x="2956155" y="1342042"/>
                  <a:pt x="2801336" y="1211415"/>
                  <a:pt x="2680384" y="1136424"/>
                </a:cubicBezTo>
                <a:cubicBezTo>
                  <a:pt x="2559432" y="1061433"/>
                  <a:pt x="2438479" y="1010633"/>
                  <a:pt x="2390098" y="976766"/>
                </a:cubicBezTo>
                <a:cubicBezTo>
                  <a:pt x="2341717" y="942899"/>
                  <a:pt x="2397355" y="945319"/>
                  <a:pt x="2390098" y="933224"/>
                </a:cubicBezTo>
                <a:cubicBezTo>
                  <a:pt x="2382841" y="921129"/>
                  <a:pt x="2394936" y="979185"/>
                  <a:pt x="2332041" y="918709"/>
                </a:cubicBezTo>
                <a:close/>
              </a:path>
            </a:pathLst>
          </a:custGeom>
          <a:noFill/>
          <a:ln w="317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4564439" y="2927220"/>
            <a:ext cx="245283" cy="2525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Gerade Verbindung mit Pfeil 25"/>
          <p:cNvCxnSpPr>
            <a:endCxn id="25" idx="5"/>
          </p:cNvCxnSpPr>
          <p:nvPr/>
        </p:nvCxnSpPr>
        <p:spPr>
          <a:xfrm flipH="1">
            <a:off x="2656114" y="2269446"/>
            <a:ext cx="268337" cy="168954"/>
          </a:xfrm>
          <a:prstGeom prst="straightConnector1">
            <a:avLst/>
          </a:prstGeom>
          <a:noFill/>
          <a:ln w="38100">
            <a:solidFill>
              <a:srgbClr val="00FF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Gerade Verbindung mit Pfeil 29"/>
          <p:cNvCxnSpPr>
            <a:endCxn id="25" idx="11"/>
          </p:cNvCxnSpPr>
          <p:nvPr/>
        </p:nvCxnSpPr>
        <p:spPr>
          <a:xfrm flipV="1">
            <a:off x="4067944" y="3802743"/>
            <a:ext cx="271827" cy="202321"/>
          </a:xfrm>
          <a:prstGeom prst="straightConnector1">
            <a:avLst/>
          </a:prstGeom>
          <a:noFill/>
          <a:ln w="38100">
            <a:solidFill>
              <a:srgbClr val="00FF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Gerade Verbindung mit Pfeil 33"/>
          <p:cNvCxnSpPr/>
          <p:nvPr/>
        </p:nvCxnSpPr>
        <p:spPr>
          <a:xfrm flipV="1">
            <a:off x="5514421" y="2492896"/>
            <a:ext cx="497739" cy="151621"/>
          </a:xfrm>
          <a:prstGeom prst="straightConnector1">
            <a:avLst/>
          </a:prstGeom>
          <a:noFill/>
          <a:ln w="38100">
            <a:solidFill>
              <a:srgbClr val="00FF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Gerade Verbindung mit Pfeil 36"/>
          <p:cNvCxnSpPr>
            <a:stCxn id="25" idx="22"/>
          </p:cNvCxnSpPr>
          <p:nvPr/>
        </p:nvCxnSpPr>
        <p:spPr>
          <a:xfrm flipH="1" flipV="1">
            <a:off x="6165019" y="3903904"/>
            <a:ext cx="337381" cy="189125"/>
          </a:xfrm>
          <a:prstGeom prst="straightConnector1">
            <a:avLst/>
          </a:prstGeom>
          <a:noFill/>
          <a:ln w="38100">
            <a:solidFill>
              <a:srgbClr val="00FF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Textfeld 39"/>
          <p:cNvSpPr txBox="1"/>
          <p:nvPr/>
        </p:nvSpPr>
        <p:spPr>
          <a:xfrm>
            <a:off x="3410801" y="21893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00FF00"/>
                </a:solidFill>
              </a:rPr>
              <a:t>1</a:t>
            </a:r>
            <a:endParaRPr lang="de-DE" dirty="0">
              <a:solidFill>
                <a:srgbClr val="00FF00"/>
              </a:solidFill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3526417" y="38027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00FF00"/>
                </a:solidFill>
              </a:rPr>
              <a:t>2</a:t>
            </a:r>
            <a:endParaRPr lang="de-DE" dirty="0">
              <a:solidFill>
                <a:srgbClr val="00FF00"/>
              </a:solidFill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6384166" y="22893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00FF00"/>
                </a:solidFill>
              </a:rPr>
              <a:t>3</a:t>
            </a:r>
            <a:endParaRPr lang="de-DE" dirty="0">
              <a:solidFill>
                <a:srgbClr val="00FF00"/>
              </a:solidFill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6575562" y="37824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00FF00"/>
                </a:solidFill>
              </a:rPr>
              <a:t>4</a:t>
            </a:r>
            <a:endParaRPr lang="de-DE" dirty="0">
              <a:solidFill>
                <a:srgbClr val="00FF00"/>
              </a:solidFill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3561644" y="18041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1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3630649" y="42646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2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6491919" y="41726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3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47" name="Textfeld 46"/>
          <p:cNvSpPr txBox="1"/>
          <p:nvPr/>
        </p:nvSpPr>
        <p:spPr>
          <a:xfrm>
            <a:off x="6424719" y="17781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4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31857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/>
        </p:nvGrpSpPr>
        <p:grpSpPr>
          <a:xfrm>
            <a:off x="4644008" y="378438"/>
            <a:ext cx="2581046" cy="2557306"/>
            <a:chOff x="536793" y="367638"/>
            <a:chExt cx="3890976" cy="3855187"/>
          </a:xfrm>
        </p:grpSpPr>
        <p:sp>
          <p:nvSpPr>
            <p:cNvPr id="2" name="Rechteck 1"/>
            <p:cNvSpPr/>
            <p:nvPr/>
          </p:nvSpPr>
          <p:spPr>
            <a:xfrm>
              <a:off x="788821" y="619666"/>
              <a:ext cx="3351131" cy="3351131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Gleichschenkliges Dreieck 2"/>
            <p:cNvSpPr/>
            <p:nvPr/>
          </p:nvSpPr>
          <p:spPr>
            <a:xfrm>
              <a:off x="536793" y="2043273"/>
              <a:ext cx="504056" cy="504056"/>
            </a:xfrm>
            <a:prstGeom prst="triangle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Gleichschenkliges Dreieck 3"/>
            <p:cNvSpPr/>
            <p:nvPr/>
          </p:nvSpPr>
          <p:spPr>
            <a:xfrm>
              <a:off x="536793" y="2547329"/>
              <a:ext cx="504056" cy="504056"/>
            </a:xfrm>
            <a:prstGeom prst="triangle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Gleichschenkliges Dreieck 4"/>
            <p:cNvSpPr/>
            <p:nvPr/>
          </p:nvSpPr>
          <p:spPr>
            <a:xfrm>
              <a:off x="3923713" y="2547329"/>
              <a:ext cx="504056" cy="504056"/>
            </a:xfrm>
            <a:prstGeom prst="triangle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Gleichschenkliges Dreieck 5"/>
            <p:cNvSpPr/>
            <p:nvPr/>
          </p:nvSpPr>
          <p:spPr>
            <a:xfrm rot="5400000">
              <a:off x="2339752" y="367638"/>
              <a:ext cx="504056" cy="504056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Gleichschenkliges Dreieck 6"/>
            <p:cNvSpPr/>
            <p:nvPr/>
          </p:nvSpPr>
          <p:spPr>
            <a:xfrm rot="5400000">
              <a:off x="2252858" y="3718769"/>
              <a:ext cx="504056" cy="504056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Gleichschenkliges Dreieck 7"/>
            <p:cNvSpPr/>
            <p:nvPr/>
          </p:nvSpPr>
          <p:spPr>
            <a:xfrm>
              <a:off x="3887924" y="2010444"/>
              <a:ext cx="504056" cy="504056"/>
            </a:xfrm>
            <a:prstGeom prst="triangle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" name="Freihandform 8"/>
          <p:cNvSpPr/>
          <p:nvPr/>
        </p:nvSpPr>
        <p:spPr>
          <a:xfrm>
            <a:off x="4811188" y="545619"/>
            <a:ext cx="971157" cy="944337"/>
          </a:xfrm>
          <a:custGeom>
            <a:avLst/>
            <a:gdLst>
              <a:gd name="connsiteX0" fmla="*/ 18822 w 1366591"/>
              <a:gd name="connsiteY0" fmla="*/ 20825 h 1286199"/>
              <a:gd name="connsiteX1" fmla="*/ 338137 w 1366591"/>
              <a:gd name="connsiteY1" fmla="*/ 920711 h 1286199"/>
              <a:gd name="connsiteX2" fmla="*/ 1136422 w 1366591"/>
              <a:gd name="connsiteY2" fmla="*/ 1283568 h 1286199"/>
              <a:gd name="connsiteX3" fmla="*/ 1354137 w 1366591"/>
              <a:gd name="connsiteY3" fmla="*/ 761054 h 1286199"/>
              <a:gd name="connsiteX4" fmla="*/ 846137 w 1366591"/>
              <a:gd name="connsiteY4" fmla="*/ 325625 h 1286199"/>
              <a:gd name="connsiteX5" fmla="*/ 18822 w 1366591"/>
              <a:gd name="connsiteY5" fmla="*/ 20825 h 1286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6591" h="1286199">
                <a:moveTo>
                  <a:pt x="18822" y="20825"/>
                </a:moveTo>
                <a:cubicBezTo>
                  <a:pt x="-65845" y="120006"/>
                  <a:pt x="151870" y="710254"/>
                  <a:pt x="338137" y="920711"/>
                </a:cubicBezTo>
                <a:cubicBezTo>
                  <a:pt x="524404" y="1131168"/>
                  <a:pt x="967089" y="1310177"/>
                  <a:pt x="1136422" y="1283568"/>
                </a:cubicBezTo>
                <a:cubicBezTo>
                  <a:pt x="1305755" y="1256959"/>
                  <a:pt x="1402518" y="920711"/>
                  <a:pt x="1354137" y="761054"/>
                </a:cubicBezTo>
                <a:cubicBezTo>
                  <a:pt x="1305756" y="601397"/>
                  <a:pt x="1066270" y="448996"/>
                  <a:pt x="846137" y="325625"/>
                </a:cubicBezTo>
                <a:cubicBezTo>
                  <a:pt x="626004" y="202254"/>
                  <a:pt x="103489" y="-78356"/>
                  <a:pt x="18822" y="20825"/>
                </a:cubicBezTo>
                <a:close/>
              </a:path>
            </a:pathLst>
          </a:custGeom>
          <a:pattFill prst="pct20">
            <a:fgClr>
              <a:srgbClr val="FF00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850749" y="545619"/>
            <a:ext cx="2222944" cy="222294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Gleichschenkliges Dreieck 12"/>
          <p:cNvSpPr/>
          <p:nvPr/>
        </p:nvSpPr>
        <p:spPr>
          <a:xfrm>
            <a:off x="683568" y="1489956"/>
            <a:ext cx="334361" cy="334361"/>
          </a:xfrm>
          <a:prstGeom prst="triangl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leichschenkliges Dreieck 13"/>
          <p:cNvSpPr/>
          <p:nvPr/>
        </p:nvSpPr>
        <p:spPr>
          <a:xfrm>
            <a:off x="683568" y="1824318"/>
            <a:ext cx="334361" cy="334361"/>
          </a:xfrm>
          <a:prstGeom prst="triangl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Gleichschenkliges Dreieck 14"/>
          <p:cNvSpPr/>
          <p:nvPr/>
        </p:nvSpPr>
        <p:spPr>
          <a:xfrm>
            <a:off x="2906512" y="1824318"/>
            <a:ext cx="334361" cy="334361"/>
          </a:xfrm>
          <a:prstGeom prst="triangl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Gleichschenkliges Dreieck 15"/>
          <p:cNvSpPr/>
          <p:nvPr/>
        </p:nvSpPr>
        <p:spPr>
          <a:xfrm rot="5400000">
            <a:off x="1879546" y="378438"/>
            <a:ext cx="334361" cy="334361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Gleichschenkliges Dreieck 16"/>
          <p:cNvSpPr/>
          <p:nvPr/>
        </p:nvSpPr>
        <p:spPr>
          <a:xfrm rot="5400000">
            <a:off x="1821905" y="2601383"/>
            <a:ext cx="334361" cy="334361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Gleichschenkliges Dreieck 17"/>
          <p:cNvSpPr/>
          <p:nvPr/>
        </p:nvSpPr>
        <p:spPr>
          <a:xfrm>
            <a:off x="2906512" y="1468180"/>
            <a:ext cx="334361" cy="334361"/>
          </a:xfrm>
          <a:prstGeom prst="triangl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Gerade Verbindung mit Pfeil 19"/>
          <p:cNvCxnSpPr/>
          <p:nvPr/>
        </p:nvCxnSpPr>
        <p:spPr>
          <a:xfrm>
            <a:off x="3491880" y="1468180"/>
            <a:ext cx="864096" cy="0"/>
          </a:xfrm>
          <a:prstGeom prst="straightConnector1">
            <a:avLst/>
          </a:prstGeom>
          <a:ln w="508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 flipH="1">
            <a:off x="3779912" y="3068960"/>
            <a:ext cx="864096" cy="792088"/>
          </a:xfrm>
          <a:prstGeom prst="straightConnector1">
            <a:avLst/>
          </a:prstGeom>
          <a:ln w="508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ine Ecke des Rechtecks schneiden 25"/>
          <p:cNvSpPr/>
          <p:nvPr/>
        </p:nvSpPr>
        <p:spPr>
          <a:xfrm rot="16200000">
            <a:off x="935254" y="3849576"/>
            <a:ext cx="2222943" cy="2222944"/>
          </a:xfrm>
          <a:prstGeom prst="snip1Rect">
            <a:avLst>
              <a:gd name="adj" fmla="val 36908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Gleichschenkliges Dreieck 26"/>
          <p:cNvSpPr/>
          <p:nvPr/>
        </p:nvSpPr>
        <p:spPr>
          <a:xfrm>
            <a:off x="741209" y="4793912"/>
            <a:ext cx="334361" cy="334361"/>
          </a:xfrm>
          <a:prstGeom prst="triangl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Gleichschenkliges Dreieck 27"/>
          <p:cNvSpPr/>
          <p:nvPr/>
        </p:nvSpPr>
        <p:spPr>
          <a:xfrm>
            <a:off x="741209" y="5128274"/>
            <a:ext cx="334361" cy="334361"/>
          </a:xfrm>
          <a:prstGeom prst="triangl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Gleichschenkliges Dreieck 28"/>
          <p:cNvSpPr/>
          <p:nvPr/>
        </p:nvSpPr>
        <p:spPr>
          <a:xfrm>
            <a:off x="3004359" y="5128274"/>
            <a:ext cx="334361" cy="334361"/>
          </a:xfrm>
          <a:prstGeom prst="triangl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Gleichschenkliges Dreieck 29"/>
          <p:cNvSpPr/>
          <p:nvPr/>
        </p:nvSpPr>
        <p:spPr>
          <a:xfrm rot="5400000">
            <a:off x="1937187" y="3682394"/>
            <a:ext cx="334361" cy="334361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Gleichschenkliges Dreieck 30"/>
          <p:cNvSpPr/>
          <p:nvPr/>
        </p:nvSpPr>
        <p:spPr>
          <a:xfrm rot="5400000">
            <a:off x="1879546" y="5905339"/>
            <a:ext cx="334361" cy="334361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Gleichschenkliges Dreieck 31"/>
          <p:cNvSpPr/>
          <p:nvPr/>
        </p:nvSpPr>
        <p:spPr>
          <a:xfrm>
            <a:off x="2964153" y="4772136"/>
            <a:ext cx="334361" cy="334361"/>
          </a:xfrm>
          <a:prstGeom prst="triangl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0435397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ine Ecke des Rechtecks schneiden 1"/>
          <p:cNvSpPr/>
          <p:nvPr/>
        </p:nvSpPr>
        <p:spPr>
          <a:xfrm rot="13464506">
            <a:off x="4495432" y="2479067"/>
            <a:ext cx="2222943" cy="2222944"/>
          </a:xfrm>
          <a:prstGeom prst="snip1Rect">
            <a:avLst>
              <a:gd name="adj" fmla="val 36908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ine Ecke des Rechtecks schneiden 10"/>
          <p:cNvSpPr/>
          <p:nvPr/>
        </p:nvSpPr>
        <p:spPr>
          <a:xfrm rot="2624308">
            <a:off x="1315544" y="2483951"/>
            <a:ext cx="2222943" cy="2222944"/>
          </a:xfrm>
          <a:prstGeom prst="snip1Rect">
            <a:avLst>
              <a:gd name="adj" fmla="val 36908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Gleichschenkliges Dreieck 11"/>
          <p:cNvSpPr/>
          <p:nvPr/>
        </p:nvSpPr>
        <p:spPr>
          <a:xfrm rot="8024308">
            <a:off x="3046811" y="2605761"/>
            <a:ext cx="334361" cy="334361"/>
          </a:xfrm>
          <a:prstGeom prst="triangl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Gleichschenkliges Dreieck 12"/>
          <p:cNvSpPr/>
          <p:nvPr/>
        </p:nvSpPr>
        <p:spPr>
          <a:xfrm rot="8024308">
            <a:off x="2805233" y="2431208"/>
            <a:ext cx="334361" cy="334361"/>
          </a:xfrm>
          <a:prstGeom prst="triangl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leichschenkliges Dreieck 13"/>
          <p:cNvSpPr/>
          <p:nvPr/>
        </p:nvSpPr>
        <p:spPr>
          <a:xfrm rot="8024308">
            <a:off x="1289300" y="4009726"/>
            <a:ext cx="334361" cy="334361"/>
          </a:xfrm>
          <a:prstGeom prst="triangl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Gleichschenkliges Dreieck 14"/>
          <p:cNvSpPr/>
          <p:nvPr/>
        </p:nvSpPr>
        <p:spPr>
          <a:xfrm rot="13424308">
            <a:off x="3023026" y="4238326"/>
            <a:ext cx="334361" cy="334361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Gleichschenkliges Dreieck 15"/>
          <p:cNvSpPr/>
          <p:nvPr/>
        </p:nvSpPr>
        <p:spPr>
          <a:xfrm rot="13424308">
            <a:off x="1456793" y="2659808"/>
            <a:ext cx="334361" cy="334361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Gleichschenkliges Dreieck 16"/>
          <p:cNvSpPr/>
          <p:nvPr/>
        </p:nvSpPr>
        <p:spPr>
          <a:xfrm rot="8024308">
            <a:off x="1525673" y="4226900"/>
            <a:ext cx="334361" cy="334361"/>
          </a:xfrm>
          <a:prstGeom prst="triangl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Gleichschenkliges Dreieck 17"/>
          <p:cNvSpPr/>
          <p:nvPr/>
        </p:nvSpPr>
        <p:spPr>
          <a:xfrm rot="8024308">
            <a:off x="6458688" y="2812374"/>
            <a:ext cx="334361" cy="334361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Gleichschenkliges Dreieck 18"/>
          <p:cNvSpPr/>
          <p:nvPr/>
        </p:nvSpPr>
        <p:spPr>
          <a:xfrm rot="8024308">
            <a:off x="6217110" y="2609851"/>
            <a:ext cx="334361" cy="334361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Gleichschenkliges Dreieck 19"/>
          <p:cNvSpPr/>
          <p:nvPr/>
        </p:nvSpPr>
        <p:spPr>
          <a:xfrm rot="8024308">
            <a:off x="4903075" y="4463272"/>
            <a:ext cx="334361" cy="334361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Gleichschenkliges Dreieck 20"/>
          <p:cNvSpPr/>
          <p:nvPr/>
        </p:nvSpPr>
        <p:spPr>
          <a:xfrm rot="13424308">
            <a:off x="6225366" y="4246097"/>
            <a:ext cx="334361" cy="334361"/>
          </a:xfrm>
          <a:prstGeom prst="triangle">
            <a:avLst/>
          </a:prstGeom>
          <a:solidFill>
            <a:srgbClr val="0000C0"/>
          </a:solidFill>
          <a:ln>
            <a:solidFill>
              <a:srgbClr val="00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Gleichschenkliges Dreieck 21"/>
          <p:cNvSpPr/>
          <p:nvPr/>
        </p:nvSpPr>
        <p:spPr>
          <a:xfrm rot="13424308">
            <a:off x="4903074" y="2431207"/>
            <a:ext cx="334361" cy="334361"/>
          </a:xfrm>
          <a:prstGeom prst="triangle">
            <a:avLst/>
          </a:prstGeom>
          <a:solidFill>
            <a:srgbClr val="0000C0"/>
          </a:solidFill>
          <a:ln>
            <a:solidFill>
              <a:srgbClr val="00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Gleichschenkliges Dreieck 22"/>
          <p:cNvSpPr/>
          <p:nvPr/>
        </p:nvSpPr>
        <p:spPr>
          <a:xfrm rot="8024308">
            <a:off x="5131876" y="4645609"/>
            <a:ext cx="334361" cy="334361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Gerade Verbindung 24"/>
          <p:cNvCxnSpPr/>
          <p:nvPr/>
        </p:nvCxnSpPr>
        <p:spPr>
          <a:xfrm>
            <a:off x="3426579" y="2979554"/>
            <a:ext cx="0" cy="1189580"/>
          </a:xfrm>
          <a:prstGeom prst="lin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Gerade Verbindung 26"/>
          <p:cNvCxnSpPr/>
          <p:nvPr/>
        </p:nvCxnSpPr>
        <p:spPr>
          <a:xfrm>
            <a:off x="4599902" y="3063361"/>
            <a:ext cx="0" cy="1140312"/>
          </a:xfrm>
          <a:prstGeom prst="lin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Gerade Verbindung mit Pfeil 30"/>
          <p:cNvCxnSpPr/>
          <p:nvPr/>
        </p:nvCxnSpPr>
        <p:spPr>
          <a:xfrm>
            <a:off x="4283968" y="2598388"/>
            <a:ext cx="144016" cy="61753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 flipH="1">
            <a:off x="3635896" y="2566063"/>
            <a:ext cx="285935" cy="64986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/>
          <p:cNvSpPr txBox="1"/>
          <p:nvPr/>
        </p:nvSpPr>
        <p:spPr>
          <a:xfrm>
            <a:off x="3228968" y="2167237"/>
            <a:ext cx="1833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rgbClr val="FF0000"/>
                </a:solidFill>
              </a:rPr>
              <a:t>Identifizierung</a:t>
            </a:r>
            <a:endParaRPr lang="de-DE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805209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850749" y="545619"/>
            <a:ext cx="2222944" cy="222294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" name="Gerade Verbindung 3"/>
          <p:cNvCxnSpPr/>
          <p:nvPr/>
        </p:nvCxnSpPr>
        <p:spPr>
          <a:xfrm>
            <a:off x="1187624" y="545619"/>
            <a:ext cx="0" cy="2222945"/>
          </a:xfrm>
          <a:prstGeom prst="lin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1043608" y="545619"/>
            <a:ext cx="0" cy="2222945"/>
          </a:xfrm>
          <a:prstGeom prst="lin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Gerade Verbindung 5"/>
          <p:cNvCxnSpPr/>
          <p:nvPr/>
        </p:nvCxnSpPr>
        <p:spPr>
          <a:xfrm>
            <a:off x="2843808" y="545618"/>
            <a:ext cx="0" cy="2222945"/>
          </a:xfrm>
          <a:prstGeom prst="lin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Gerade Verbindung 6"/>
          <p:cNvCxnSpPr/>
          <p:nvPr/>
        </p:nvCxnSpPr>
        <p:spPr>
          <a:xfrm>
            <a:off x="2699792" y="545619"/>
            <a:ext cx="0" cy="2222945"/>
          </a:xfrm>
          <a:prstGeom prst="lin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2555776" y="545619"/>
            <a:ext cx="0" cy="2222945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Gerade Verbindung 8"/>
          <p:cNvCxnSpPr/>
          <p:nvPr/>
        </p:nvCxnSpPr>
        <p:spPr>
          <a:xfrm>
            <a:off x="1403648" y="545617"/>
            <a:ext cx="0" cy="2222945"/>
          </a:xfrm>
          <a:prstGeom prst="lin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Freihandform 9"/>
          <p:cNvSpPr/>
          <p:nvPr/>
        </p:nvSpPr>
        <p:spPr>
          <a:xfrm>
            <a:off x="1535858" y="554453"/>
            <a:ext cx="946281" cy="2191657"/>
          </a:xfrm>
          <a:custGeom>
            <a:avLst/>
            <a:gdLst>
              <a:gd name="connsiteX0" fmla="*/ 7066 w 951891"/>
              <a:gd name="connsiteY0" fmla="*/ 2191657 h 2191657"/>
              <a:gd name="connsiteX1" fmla="*/ 50609 w 951891"/>
              <a:gd name="connsiteY1" fmla="*/ 1465943 h 2191657"/>
              <a:gd name="connsiteX2" fmla="*/ 384438 w 951891"/>
              <a:gd name="connsiteY2" fmla="*/ 1219200 h 2191657"/>
              <a:gd name="connsiteX3" fmla="*/ 863409 w 951891"/>
              <a:gd name="connsiteY3" fmla="*/ 638629 h 2191657"/>
              <a:gd name="connsiteX4" fmla="*/ 950495 w 951891"/>
              <a:gd name="connsiteY4" fmla="*/ 0 h 2191657"/>
              <a:gd name="connsiteX0" fmla="*/ 24702 w 968327"/>
              <a:gd name="connsiteY0" fmla="*/ 2191657 h 2191657"/>
              <a:gd name="connsiteX1" fmla="*/ 68245 w 968327"/>
              <a:gd name="connsiteY1" fmla="*/ 1465943 h 2191657"/>
              <a:gd name="connsiteX2" fmla="*/ 706874 w 968327"/>
              <a:gd name="connsiteY2" fmla="*/ 1074057 h 2191657"/>
              <a:gd name="connsiteX3" fmla="*/ 881045 w 968327"/>
              <a:gd name="connsiteY3" fmla="*/ 638629 h 2191657"/>
              <a:gd name="connsiteX4" fmla="*/ 968131 w 968327"/>
              <a:gd name="connsiteY4" fmla="*/ 0 h 2191657"/>
              <a:gd name="connsiteX0" fmla="*/ 2656 w 946281"/>
              <a:gd name="connsiteY0" fmla="*/ 2191657 h 2191657"/>
              <a:gd name="connsiteX1" fmla="*/ 118770 w 946281"/>
              <a:gd name="connsiteY1" fmla="*/ 1277258 h 2191657"/>
              <a:gd name="connsiteX2" fmla="*/ 684828 w 946281"/>
              <a:gd name="connsiteY2" fmla="*/ 1074057 h 2191657"/>
              <a:gd name="connsiteX3" fmla="*/ 858999 w 946281"/>
              <a:gd name="connsiteY3" fmla="*/ 638629 h 2191657"/>
              <a:gd name="connsiteX4" fmla="*/ 946085 w 946281"/>
              <a:gd name="connsiteY4" fmla="*/ 0 h 2191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6281" h="2191657">
                <a:moveTo>
                  <a:pt x="2656" y="2191657"/>
                </a:moveTo>
                <a:cubicBezTo>
                  <a:pt x="-7020" y="1909838"/>
                  <a:pt x="5075" y="1463525"/>
                  <a:pt x="118770" y="1277258"/>
                </a:cubicBezTo>
                <a:cubicBezTo>
                  <a:pt x="232465" y="1090991"/>
                  <a:pt x="561457" y="1180495"/>
                  <a:pt x="684828" y="1074057"/>
                </a:cubicBezTo>
                <a:cubicBezTo>
                  <a:pt x="808199" y="967619"/>
                  <a:pt x="815456" y="817638"/>
                  <a:pt x="858999" y="638629"/>
                </a:cubicBezTo>
                <a:cubicBezTo>
                  <a:pt x="902542" y="459620"/>
                  <a:pt x="949713" y="217714"/>
                  <a:pt x="946085" y="0"/>
                </a:cubicBezTo>
              </a:path>
            </a:pathLst>
          </a:cu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reihandform 10"/>
          <p:cNvSpPr/>
          <p:nvPr/>
        </p:nvSpPr>
        <p:spPr>
          <a:xfrm>
            <a:off x="1572701" y="1052736"/>
            <a:ext cx="909438" cy="1698172"/>
          </a:xfrm>
          <a:custGeom>
            <a:avLst/>
            <a:gdLst>
              <a:gd name="connsiteX0" fmla="*/ 7066 w 951891"/>
              <a:gd name="connsiteY0" fmla="*/ 2191657 h 2191657"/>
              <a:gd name="connsiteX1" fmla="*/ 50609 w 951891"/>
              <a:gd name="connsiteY1" fmla="*/ 1465943 h 2191657"/>
              <a:gd name="connsiteX2" fmla="*/ 384438 w 951891"/>
              <a:gd name="connsiteY2" fmla="*/ 1219200 h 2191657"/>
              <a:gd name="connsiteX3" fmla="*/ 863409 w 951891"/>
              <a:gd name="connsiteY3" fmla="*/ 638629 h 2191657"/>
              <a:gd name="connsiteX4" fmla="*/ 950495 w 951891"/>
              <a:gd name="connsiteY4" fmla="*/ 0 h 2191657"/>
              <a:gd name="connsiteX0" fmla="*/ 24702 w 968327"/>
              <a:gd name="connsiteY0" fmla="*/ 2191657 h 2191657"/>
              <a:gd name="connsiteX1" fmla="*/ 68245 w 968327"/>
              <a:gd name="connsiteY1" fmla="*/ 1465943 h 2191657"/>
              <a:gd name="connsiteX2" fmla="*/ 706874 w 968327"/>
              <a:gd name="connsiteY2" fmla="*/ 1074057 h 2191657"/>
              <a:gd name="connsiteX3" fmla="*/ 881045 w 968327"/>
              <a:gd name="connsiteY3" fmla="*/ 638629 h 2191657"/>
              <a:gd name="connsiteX4" fmla="*/ 968131 w 968327"/>
              <a:gd name="connsiteY4" fmla="*/ 0 h 2191657"/>
              <a:gd name="connsiteX0" fmla="*/ 2656 w 946281"/>
              <a:gd name="connsiteY0" fmla="*/ 2191657 h 2191657"/>
              <a:gd name="connsiteX1" fmla="*/ 118770 w 946281"/>
              <a:gd name="connsiteY1" fmla="*/ 1277258 h 2191657"/>
              <a:gd name="connsiteX2" fmla="*/ 684828 w 946281"/>
              <a:gd name="connsiteY2" fmla="*/ 1074057 h 2191657"/>
              <a:gd name="connsiteX3" fmla="*/ 858999 w 946281"/>
              <a:gd name="connsiteY3" fmla="*/ 638629 h 2191657"/>
              <a:gd name="connsiteX4" fmla="*/ 946085 w 946281"/>
              <a:gd name="connsiteY4" fmla="*/ 0 h 2191657"/>
              <a:gd name="connsiteX0" fmla="*/ 9356 w 909438"/>
              <a:gd name="connsiteY0" fmla="*/ 1698172 h 1698172"/>
              <a:gd name="connsiteX1" fmla="*/ 81927 w 909438"/>
              <a:gd name="connsiteY1" fmla="*/ 1277258 h 1698172"/>
              <a:gd name="connsiteX2" fmla="*/ 647985 w 909438"/>
              <a:gd name="connsiteY2" fmla="*/ 1074057 h 1698172"/>
              <a:gd name="connsiteX3" fmla="*/ 822156 w 909438"/>
              <a:gd name="connsiteY3" fmla="*/ 638629 h 1698172"/>
              <a:gd name="connsiteX4" fmla="*/ 909242 w 909438"/>
              <a:gd name="connsiteY4" fmla="*/ 0 h 169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9438" h="1698172">
                <a:moveTo>
                  <a:pt x="9356" y="1698172"/>
                </a:moveTo>
                <a:cubicBezTo>
                  <a:pt x="-320" y="1416353"/>
                  <a:pt x="-24511" y="1381277"/>
                  <a:pt x="81927" y="1277258"/>
                </a:cubicBezTo>
                <a:cubicBezTo>
                  <a:pt x="188365" y="1173239"/>
                  <a:pt x="524614" y="1180495"/>
                  <a:pt x="647985" y="1074057"/>
                </a:cubicBezTo>
                <a:cubicBezTo>
                  <a:pt x="771356" y="967619"/>
                  <a:pt x="778613" y="817638"/>
                  <a:pt x="822156" y="638629"/>
                </a:cubicBezTo>
                <a:cubicBezTo>
                  <a:pt x="865699" y="459620"/>
                  <a:pt x="912870" y="217714"/>
                  <a:pt x="909242" y="0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reihandform 11"/>
          <p:cNvSpPr/>
          <p:nvPr/>
        </p:nvSpPr>
        <p:spPr>
          <a:xfrm>
            <a:off x="1654628" y="1484784"/>
            <a:ext cx="827511" cy="1277258"/>
          </a:xfrm>
          <a:custGeom>
            <a:avLst/>
            <a:gdLst>
              <a:gd name="connsiteX0" fmla="*/ 7066 w 951891"/>
              <a:gd name="connsiteY0" fmla="*/ 2191657 h 2191657"/>
              <a:gd name="connsiteX1" fmla="*/ 50609 w 951891"/>
              <a:gd name="connsiteY1" fmla="*/ 1465943 h 2191657"/>
              <a:gd name="connsiteX2" fmla="*/ 384438 w 951891"/>
              <a:gd name="connsiteY2" fmla="*/ 1219200 h 2191657"/>
              <a:gd name="connsiteX3" fmla="*/ 863409 w 951891"/>
              <a:gd name="connsiteY3" fmla="*/ 638629 h 2191657"/>
              <a:gd name="connsiteX4" fmla="*/ 950495 w 951891"/>
              <a:gd name="connsiteY4" fmla="*/ 0 h 2191657"/>
              <a:gd name="connsiteX0" fmla="*/ 24702 w 968327"/>
              <a:gd name="connsiteY0" fmla="*/ 2191657 h 2191657"/>
              <a:gd name="connsiteX1" fmla="*/ 68245 w 968327"/>
              <a:gd name="connsiteY1" fmla="*/ 1465943 h 2191657"/>
              <a:gd name="connsiteX2" fmla="*/ 706874 w 968327"/>
              <a:gd name="connsiteY2" fmla="*/ 1074057 h 2191657"/>
              <a:gd name="connsiteX3" fmla="*/ 881045 w 968327"/>
              <a:gd name="connsiteY3" fmla="*/ 638629 h 2191657"/>
              <a:gd name="connsiteX4" fmla="*/ 968131 w 968327"/>
              <a:gd name="connsiteY4" fmla="*/ 0 h 2191657"/>
              <a:gd name="connsiteX0" fmla="*/ 2656 w 946281"/>
              <a:gd name="connsiteY0" fmla="*/ 2191657 h 2191657"/>
              <a:gd name="connsiteX1" fmla="*/ 118770 w 946281"/>
              <a:gd name="connsiteY1" fmla="*/ 1277258 h 2191657"/>
              <a:gd name="connsiteX2" fmla="*/ 684828 w 946281"/>
              <a:gd name="connsiteY2" fmla="*/ 1074057 h 2191657"/>
              <a:gd name="connsiteX3" fmla="*/ 858999 w 946281"/>
              <a:gd name="connsiteY3" fmla="*/ 638629 h 2191657"/>
              <a:gd name="connsiteX4" fmla="*/ 946085 w 946281"/>
              <a:gd name="connsiteY4" fmla="*/ 0 h 2191657"/>
              <a:gd name="connsiteX0" fmla="*/ 0 w 827511"/>
              <a:gd name="connsiteY0" fmla="*/ 1277258 h 1277258"/>
              <a:gd name="connsiteX1" fmla="*/ 566058 w 827511"/>
              <a:gd name="connsiteY1" fmla="*/ 1074057 h 1277258"/>
              <a:gd name="connsiteX2" fmla="*/ 740229 w 827511"/>
              <a:gd name="connsiteY2" fmla="*/ 638629 h 1277258"/>
              <a:gd name="connsiteX3" fmla="*/ 827315 w 827511"/>
              <a:gd name="connsiteY3" fmla="*/ 0 h 1277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7511" h="1277258">
                <a:moveTo>
                  <a:pt x="0" y="1277258"/>
                </a:moveTo>
                <a:cubicBezTo>
                  <a:pt x="113695" y="1090991"/>
                  <a:pt x="442687" y="1180495"/>
                  <a:pt x="566058" y="1074057"/>
                </a:cubicBezTo>
                <a:cubicBezTo>
                  <a:pt x="689429" y="967619"/>
                  <a:pt x="696686" y="817638"/>
                  <a:pt x="740229" y="638629"/>
                </a:cubicBezTo>
                <a:cubicBezTo>
                  <a:pt x="783772" y="459620"/>
                  <a:pt x="830943" y="217714"/>
                  <a:pt x="827315" y="0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reihandform 12"/>
          <p:cNvSpPr/>
          <p:nvPr/>
        </p:nvSpPr>
        <p:spPr>
          <a:xfrm>
            <a:off x="1489080" y="579962"/>
            <a:ext cx="931571" cy="1872343"/>
          </a:xfrm>
          <a:custGeom>
            <a:avLst/>
            <a:gdLst>
              <a:gd name="connsiteX0" fmla="*/ 7066 w 951891"/>
              <a:gd name="connsiteY0" fmla="*/ 2191657 h 2191657"/>
              <a:gd name="connsiteX1" fmla="*/ 50609 w 951891"/>
              <a:gd name="connsiteY1" fmla="*/ 1465943 h 2191657"/>
              <a:gd name="connsiteX2" fmla="*/ 384438 w 951891"/>
              <a:gd name="connsiteY2" fmla="*/ 1219200 h 2191657"/>
              <a:gd name="connsiteX3" fmla="*/ 863409 w 951891"/>
              <a:gd name="connsiteY3" fmla="*/ 638629 h 2191657"/>
              <a:gd name="connsiteX4" fmla="*/ 950495 w 951891"/>
              <a:gd name="connsiteY4" fmla="*/ 0 h 2191657"/>
              <a:gd name="connsiteX0" fmla="*/ 24702 w 968327"/>
              <a:gd name="connsiteY0" fmla="*/ 2191657 h 2191657"/>
              <a:gd name="connsiteX1" fmla="*/ 68245 w 968327"/>
              <a:gd name="connsiteY1" fmla="*/ 1465943 h 2191657"/>
              <a:gd name="connsiteX2" fmla="*/ 706874 w 968327"/>
              <a:gd name="connsiteY2" fmla="*/ 1074057 h 2191657"/>
              <a:gd name="connsiteX3" fmla="*/ 881045 w 968327"/>
              <a:gd name="connsiteY3" fmla="*/ 638629 h 2191657"/>
              <a:gd name="connsiteX4" fmla="*/ 968131 w 968327"/>
              <a:gd name="connsiteY4" fmla="*/ 0 h 2191657"/>
              <a:gd name="connsiteX0" fmla="*/ 2656 w 946281"/>
              <a:gd name="connsiteY0" fmla="*/ 2191657 h 2191657"/>
              <a:gd name="connsiteX1" fmla="*/ 118770 w 946281"/>
              <a:gd name="connsiteY1" fmla="*/ 1277258 h 2191657"/>
              <a:gd name="connsiteX2" fmla="*/ 684828 w 946281"/>
              <a:gd name="connsiteY2" fmla="*/ 1074057 h 2191657"/>
              <a:gd name="connsiteX3" fmla="*/ 858999 w 946281"/>
              <a:gd name="connsiteY3" fmla="*/ 638629 h 2191657"/>
              <a:gd name="connsiteX4" fmla="*/ 946085 w 946281"/>
              <a:gd name="connsiteY4" fmla="*/ 0 h 2191657"/>
              <a:gd name="connsiteX0" fmla="*/ 2656 w 931829"/>
              <a:gd name="connsiteY0" fmla="*/ 1872343 h 1872343"/>
              <a:gd name="connsiteX1" fmla="*/ 118770 w 931829"/>
              <a:gd name="connsiteY1" fmla="*/ 957944 h 1872343"/>
              <a:gd name="connsiteX2" fmla="*/ 684828 w 931829"/>
              <a:gd name="connsiteY2" fmla="*/ 754743 h 1872343"/>
              <a:gd name="connsiteX3" fmla="*/ 858999 w 931829"/>
              <a:gd name="connsiteY3" fmla="*/ 319315 h 1872343"/>
              <a:gd name="connsiteX4" fmla="*/ 931571 w 931829"/>
              <a:gd name="connsiteY4" fmla="*/ 0 h 1872343"/>
              <a:gd name="connsiteX0" fmla="*/ 2656 w 931571"/>
              <a:gd name="connsiteY0" fmla="*/ 1872343 h 1872343"/>
              <a:gd name="connsiteX1" fmla="*/ 118770 w 931571"/>
              <a:gd name="connsiteY1" fmla="*/ 957944 h 1872343"/>
              <a:gd name="connsiteX2" fmla="*/ 684828 w 931571"/>
              <a:gd name="connsiteY2" fmla="*/ 754743 h 1872343"/>
              <a:gd name="connsiteX3" fmla="*/ 858999 w 931571"/>
              <a:gd name="connsiteY3" fmla="*/ 319315 h 1872343"/>
              <a:gd name="connsiteX4" fmla="*/ 931571 w 931571"/>
              <a:gd name="connsiteY4" fmla="*/ 0 h 1872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1571" h="1872343">
                <a:moveTo>
                  <a:pt x="2656" y="1872343"/>
                </a:moveTo>
                <a:cubicBezTo>
                  <a:pt x="-7020" y="1590524"/>
                  <a:pt x="5075" y="1144211"/>
                  <a:pt x="118770" y="957944"/>
                </a:cubicBezTo>
                <a:cubicBezTo>
                  <a:pt x="232465" y="771677"/>
                  <a:pt x="561457" y="861181"/>
                  <a:pt x="684828" y="754743"/>
                </a:cubicBezTo>
                <a:cubicBezTo>
                  <a:pt x="808199" y="648305"/>
                  <a:pt x="817875" y="445105"/>
                  <a:pt x="858999" y="319315"/>
                </a:cubicBezTo>
                <a:cubicBezTo>
                  <a:pt x="900123" y="193525"/>
                  <a:pt x="862628" y="333828"/>
                  <a:pt x="931571" y="0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reihandform 13"/>
          <p:cNvSpPr/>
          <p:nvPr/>
        </p:nvSpPr>
        <p:spPr>
          <a:xfrm>
            <a:off x="1489080" y="595537"/>
            <a:ext cx="858999" cy="1553028"/>
          </a:xfrm>
          <a:custGeom>
            <a:avLst/>
            <a:gdLst>
              <a:gd name="connsiteX0" fmla="*/ 7066 w 951891"/>
              <a:gd name="connsiteY0" fmla="*/ 2191657 h 2191657"/>
              <a:gd name="connsiteX1" fmla="*/ 50609 w 951891"/>
              <a:gd name="connsiteY1" fmla="*/ 1465943 h 2191657"/>
              <a:gd name="connsiteX2" fmla="*/ 384438 w 951891"/>
              <a:gd name="connsiteY2" fmla="*/ 1219200 h 2191657"/>
              <a:gd name="connsiteX3" fmla="*/ 863409 w 951891"/>
              <a:gd name="connsiteY3" fmla="*/ 638629 h 2191657"/>
              <a:gd name="connsiteX4" fmla="*/ 950495 w 951891"/>
              <a:gd name="connsiteY4" fmla="*/ 0 h 2191657"/>
              <a:gd name="connsiteX0" fmla="*/ 24702 w 968327"/>
              <a:gd name="connsiteY0" fmla="*/ 2191657 h 2191657"/>
              <a:gd name="connsiteX1" fmla="*/ 68245 w 968327"/>
              <a:gd name="connsiteY1" fmla="*/ 1465943 h 2191657"/>
              <a:gd name="connsiteX2" fmla="*/ 706874 w 968327"/>
              <a:gd name="connsiteY2" fmla="*/ 1074057 h 2191657"/>
              <a:gd name="connsiteX3" fmla="*/ 881045 w 968327"/>
              <a:gd name="connsiteY3" fmla="*/ 638629 h 2191657"/>
              <a:gd name="connsiteX4" fmla="*/ 968131 w 968327"/>
              <a:gd name="connsiteY4" fmla="*/ 0 h 2191657"/>
              <a:gd name="connsiteX0" fmla="*/ 2656 w 946281"/>
              <a:gd name="connsiteY0" fmla="*/ 2191657 h 2191657"/>
              <a:gd name="connsiteX1" fmla="*/ 118770 w 946281"/>
              <a:gd name="connsiteY1" fmla="*/ 1277258 h 2191657"/>
              <a:gd name="connsiteX2" fmla="*/ 684828 w 946281"/>
              <a:gd name="connsiteY2" fmla="*/ 1074057 h 2191657"/>
              <a:gd name="connsiteX3" fmla="*/ 858999 w 946281"/>
              <a:gd name="connsiteY3" fmla="*/ 638629 h 2191657"/>
              <a:gd name="connsiteX4" fmla="*/ 946085 w 946281"/>
              <a:gd name="connsiteY4" fmla="*/ 0 h 2191657"/>
              <a:gd name="connsiteX0" fmla="*/ 2656 w 1236404"/>
              <a:gd name="connsiteY0" fmla="*/ 1959428 h 1959428"/>
              <a:gd name="connsiteX1" fmla="*/ 118770 w 1236404"/>
              <a:gd name="connsiteY1" fmla="*/ 1045029 h 1959428"/>
              <a:gd name="connsiteX2" fmla="*/ 684828 w 1236404"/>
              <a:gd name="connsiteY2" fmla="*/ 841828 h 1959428"/>
              <a:gd name="connsiteX3" fmla="*/ 858999 w 1236404"/>
              <a:gd name="connsiteY3" fmla="*/ 406400 h 1959428"/>
              <a:gd name="connsiteX4" fmla="*/ 1236371 w 1236404"/>
              <a:gd name="connsiteY4" fmla="*/ 0 h 1959428"/>
              <a:gd name="connsiteX0" fmla="*/ 2656 w 858999"/>
              <a:gd name="connsiteY0" fmla="*/ 1553028 h 1553028"/>
              <a:gd name="connsiteX1" fmla="*/ 118770 w 858999"/>
              <a:gd name="connsiteY1" fmla="*/ 638629 h 1553028"/>
              <a:gd name="connsiteX2" fmla="*/ 684828 w 858999"/>
              <a:gd name="connsiteY2" fmla="*/ 435428 h 1553028"/>
              <a:gd name="connsiteX3" fmla="*/ 858999 w 858999"/>
              <a:gd name="connsiteY3" fmla="*/ 0 h 1553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8999" h="1553028">
                <a:moveTo>
                  <a:pt x="2656" y="1553028"/>
                </a:moveTo>
                <a:cubicBezTo>
                  <a:pt x="-7020" y="1271209"/>
                  <a:pt x="5075" y="824896"/>
                  <a:pt x="118770" y="638629"/>
                </a:cubicBezTo>
                <a:cubicBezTo>
                  <a:pt x="232465" y="452362"/>
                  <a:pt x="561457" y="541866"/>
                  <a:pt x="684828" y="435428"/>
                </a:cubicBezTo>
                <a:cubicBezTo>
                  <a:pt x="808199" y="328990"/>
                  <a:pt x="767075" y="140305"/>
                  <a:pt x="858999" y="0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 Verbindung 14"/>
          <p:cNvCxnSpPr/>
          <p:nvPr/>
        </p:nvCxnSpPr>
        <p:spPr>
          <a:xfrm>
            <a:off x="2332438" y="595537"/>
            <a:ext cx="0" cy="776514"/>
          </a:xfrm>
          <a:prstGeom prst="lin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Gerade Verbindung 16"/>
          <p:cNvCxnSpPr/>
          <p:nvPr/>
        </p:nvCxnSpPr>
        <p:spPr>
          <a:xfrm>
            <a:off x="1962221" y="545617"/>
            <a:ext cx="0" cy="1104664"/>
          </a:xfrm>
          <a:prstGeom prst="lin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Gerade Verbindung 17"/>
          <p:cNvCxnSpPr/>
          <p:nvPr/>
        </p:nvCxnSpPr>
        <p:spPr>
          <a:xfrm>
            <a:off x="1727605" y="554453"/>
            <a:ext cx="0" cy="1102638"/>
          </a:xfrm>
          <a:prstGeom prst="lin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Gerade Verbindung 21"/>
          <p:cNvCxnSpPr/>
          <p:nvPr/>
        </p:nvCxnSpPr>
        <p:spPr>
          <a:xfrm>
            <a:off x="1783273" y="1752099"/>
            <a:ext cx="0" cy="998809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Gerade Verbindung 23"/>
          <p:cNvCxnSpPr/>
          <p:nvPr/>
        </p:nvCxnSpPr>
        <p:spPr>
          <a:xfrm>
            <a:off x="2027420" y="1752099"/>
            <a:ext cx="0" cy="1016463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Gerade Verbindung 25"/>
          <p:cNvCxnSpPr/>
          <p:nvPr/>
        </p:nvCxnSpPr>
        <p:spPr>
          <a:xfrm flipH="1">
            <a:off x="2327858" y="1516133"/>
            <a:ext cx="4580" cy="1252429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Gerade Verbindung 27"/>
          <p:cNvCxnSpPr/>
          <p:nvPr/>
        </p:nvCxnSpPr>
        <p:spPr>
          <a:xfrm>
            <a:off x="2195736" y="1752099"/>
            <a:ext cx="0" cy="1016463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Gerade Verbindung 29"/>
          <p:cNvCxnSpPr/>
          <p:nvPr/>
        </p:nvCxnSpPr>
        <p:spPr>
          <a:xfrm>
            <a:off x="2169500" y="519275"/>
            <a:ext cx="0" cy="1104664"/>
          </a:xfrm>
          <a:prstGeom prst="lin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Rechteck 30"/>
          <p:cNvSpPr/>
          <p:nvPr/>
        </p:nvSpPr>
        <p:spPr>
          <a:xfrm>
            <a:off x="4932040" y="545619"/>
            <a:ext cx="2222944" cy="222294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2" name="Gerade Verbindung 31"/>
          <p:cNvCxnSpPr/>
          <p:nvPr/>
        </p:nvCxnSpPr>
        <p:spPr>
          <a:xfrm>
            <a:off x="5268915" y="545619"/>
            <a:ext cx="0" cy="2222945"/>
          </a:xfrm>
          <a:prstGeom prst="lin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Gerade Verbindung 32"/>
          <p:cNvCxnSpPr/>
          <p:nvPr/>
        </p:nvCxnSpPr>
        <p:spPr>
          <a:xfrm>
            <a:off x="5124899" y="545619"/>
            <a:ext cx="0" cy="2222945"/>
          </a:xfrm>
          <a:prstGeom prst="lin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Gerade Verbindung 33"/>
          <p:cNvCxnSpPr/>
          <p:nvPr/>
        </p:nvCxnSpPr>
        <p:spPr>
          <a:xfrm>
            <a:off x="6925099" y="545618"/>
            <a:ext cx="0" cy="2222945"/>
          </a:xfrm>
          <a:prstGeom prst="lin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Gerade Verbindung 34"/>
          <p:cNvCxnSpPr/>
          <p:nvPr/>
        </p:nvCxnSpPr>
        <p:spPr>
          <a:xfrm>
            <a:off x="6781083" y="545619"/>
            <a:ext cx="0" cy="2222945"/>
          </a:xfrm>
          <a:prstGeom prst="lin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Gerade Verbindung 35"/>
          <p:cNvCxnSpPr/>
          <p:nvPr/>
        </p:nvCxnSpPr>
        <p:spPr>
          <a:xfrm>
            <a:off x="6637067" y="545619"/>
            <a:ext cx="0" cy="2222945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Gerade Verbindung 36"/>
          <p:cNvCxnSpPr/>
          <p:nvPr/>
        </p:nvCxnSpPr>
        <p:spPr>
          <a:xfrm>
            <a:off x="5484939" y="545617"/>
            <a:ext cx="0" cy="2222945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1" name="Freihandform 50"/>
          <p:cNvSpPr/>
          <p:nvPr/>
        </p:nvSpPr>
        <p:spPr>
          <a:xfrm>
            <a:off x="5602514" y="1625593"/>
            <a:ext cx="957943" cy="1146636"/>
          </a:xfrm>
          <a:custGeom>
            <a:avLst/>
            <a:gdLst>
              <a:gd name="connsiteX0" fmla="*/ 0 w 957943"/>
              <a:gd name="connsiteY0" fmla="*/ 1132121 h 1146636"/>
              <a:gd name="connsiteX1" fmla="*/ 406400 w 957943"/>
              <a:gd name="connsiteY1" fmla="*/ 7 h 1146636"/>
              <a:gd name="connsiteX2" fmla="*/ 957943 w 957943"/>
              <a:gd name="connsiteY2" fmla="*/ 1146636 h 1146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7943" h="1146636">
                <a:moveTo>
                  <a:pt x="0" y="1132121"/>
                </a:moveTo>
                <a:cubicBezTo>
                  <a:pt x="123371" y="564854"/>
                  <a:pt x="246743" y="-2412"/>
                  <a:pt x="406400" y="7"/>
                </a:cubicBezTo>
                <a:cubicBezTo>
                  <a:pt x="566057" y="2426"/>
                  <a:pt x="803124" y="873284"/>
                  <a:pt x="957943" y="1146636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Freihandform 51"/>
          <p:cNvSpPr/>
          <p:nvPr/>
        </p:nvSpPr>
        <p:spPr>
          <a:xfrm>
            <a:off x="5602514" y="911466"/>
            <a:ext cx="957943" cy="1146636"/>
          </a:xfrm>
          <a:custGeom>
            <a:avLst/>
            <a:gdLst>
              <a:gd name="connsiteX0" fmla="*/ 0 w 957943"/>
              <a:gd name="connsiteY0" fmla="*/ 1132121 h 1146636"/>
              <a:gd name="connsiteX1" fmla="*/ 406400 w 957943"/>
              <a:gd name="connsiteY1" fmla="*/ 7 h 1146636"/>
              <a:gd name="connsiteX2" fmla="*/ 957943 w 957943"/>
              <a:gd name="connsiteY2" fmla="*/ 1146636 h 1146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7943" h="1146636">
                <a:moveTo>
                  <a:pt x="0" y="1132121"/>
                </a:moveTo>
                <a:cubicBezTo>
                  <a:pt x="123371" y="564854"/>
                  <a:pt x="246743" y="-2412"/>
                  <a:pt x="406400" y="7"/>
                </a:cubicBezTo>
                <a:cubicBezTo>
                  <a:pt x="566057" y="2426"/>
                  <a:pt x="803124" y="873284"/>
                  <a:pt x="957943" y="1146636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Freihandform 52"/>
          <p:cNvSpPr/>
          <p:nvPr/>
        </p:nvSpPr>
        <p:spPr>
          <a:xfrm>
            <a:off x="5602514" y="567839"/>
            <a:ext cx="957943" cy="1146636"/>
          </a:xfrm>
          <a:custGeom>
            <a:avLst/>
            <a:gdLst>
              <a:gd name="connsiteX0" fmla="*/ 0 w 957943"/>
              <a:gd name="connsiteY0" fmla="*/ 1132121 h 1146636"/>
              <a:gd name="connsiteX1" fmla="*/ 406400 w 957943"/>
              <a:gd name="connsiteY1" fmla="*/ 7 h 1146636"/>
              <a:gd name="connsiteX2" fmla="*/ 957943 w 957943"/>
              <a:gd name="connsiteY2" fmla="*/ 1146636 h 1146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7943" h="1146636">
                <a:moveTo>
                  <a:pt x="0" y="1132121"/>
                </a:moveTo>
                <a:cubicBezTo>
                  <a:pt x="123371" y="564854"/>
                  <a:pt x="246743" y="-2412"/>
                  <a:pt x="406400" y="7"/>
                </a:cubicBezTo>
                <a:cubicBezTo>
                  <a:pt x="566057" y="2426"/>
                  <a:pt x="803124" y="873284"/>
                  <a:pt x="957943" y="1146636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Freihandform 53"/>
          <p:cNvSpPr/>
          <p:nvPr/>
        </p:nvSpPr>
        <p:spPr>
          <a:xfrm>
            <a:off x="5602514" y="1293841"/>
            <a:ext cx="957943" cy="1146636"/>
          </a:xfrm>
          <a:custGeom>
            <a:avLst/>
            <a:gdLst>
              <a:gd name="connsiteX0" fmla="*/ 0 w 957943"/>
              <a:gd name="connsiteY0" fmla="*/ 1132121 h 1146636"/>
              <a:gd name="connsiteX1" fmla="*/ 406400 w 957943"/>
              <a:gd name="connsiteY1" fmla="*/ 7 h 1146636"/>
              <a:gd name="connsiteX2" fmla="*/ 957943 w 957943"/>
              <a:gd name="connsiteY2" fmla="*/ 1146636 h 1146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7943" h="1146636">
                <a:moveTo>
                  <a:pt x="0" y="1132121"/>
                </a:moveTo>
                <a:cubicBezTo>
                  <a:pt x="123371" y="564854"/>
                  <a:pt x="246743" y="-2412"/>
                  <a:pt x="406400" y="7"/>
                </a:cubicBezTo>
                <a:cubicBezTo>
                  <a:pt x="566057" y="2426"/>
                  <a:pt x="803124" y="873284"/>
                  <a:pt x="957943" y="1146636"/>
                </a:cubicBezTo>
              </a:path>
            </a:pathLst>
          </a:cu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Freihandform 54"/>
          <p:cNvSpPr/>
          <p:nvPr/>
        </p:nvSpPr>
        <p:spPr>
          <a:xfrm>
            <a:off x="5722667" y="1901799"/>
            <a:ext cx="754742" cy="885402"/>
          </a:xfrm>
          <a:custGeom>
            <a:avLst/>
            <a:gdLst>
              <a:gd name="connsiteX0" fmla="*/ 0 w 957943"/>
              <a:gd name="connsiteY0" fmla="*/ 1132121 h 1146636"/>
              <a:gd name="connsiteX1" fmla="*/ 406400 w 957943"/>
              <a:gd name="connsiteY1" fmla="*/ 7 h 1146636"/>
              <a:gd name="connsiteX2" fmla="*/ 957943 w 957943"/>
              <a:gd name="connsiteY2" fmla="*/ 1146636 h 1146636"/>
              <a:gd name="connsiteX0" fmla="*/ 0 w 827314"/>
              <a:gd name="connsiteY0" fmla="*/ 1134503 h 1134503"/>
              <a:gd name="connsiteX1" fmla="*/ 406400 w 827314"/>
              <a:gd name="connsiteY1" fmla="*/ 2389 h 1134503"/>
              <a:gd name="connsiteX2" fmla="*/ 827314 w 827314"/>
              <a:gd name="connsiteY2" fmla="*/ 858732 h 1134503"/>
              <a:gd name="connsiteX0" fmla="*/ 0 w 754742"/>
              <a:gd name="connsiteY0" fmla="*/ 885402 h 885402"/>
              <a:gd name="connsiteX1" fmla="*/ 333828 w 754742"/>
              <a:gd name="connsiteY1" fmla="*/ 30 h 885402"/>
              <a:gd name="connsiteX2" fmla="*/ 754742 w 754742"/>
              <a:gd name="connsiteY2" fmla="*/ 856373 h 88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742" h="885402">
                <a:moveTo>
                  <a:pt x="0" y="885402"/>
                </a:moveTo>
                <a:cubicBezTo>
                  <a:pt x="123371" y="318135"/>
                  <a:pt x="208038" y="4868"/>
                  <a:pt x="333828" y="30"/>
                </a:cubicBezTo>
                <a:cubicBezTo>
                  <a:pt x="459618" y="-4808"/>
                  <a:pt x="599923" y="583021"/>
                  <a:pt x="754742" y="856373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Textfeld 55"/>
          <p:cNvSpPr txBox="1"/>
          <p:nvPr/>
        </p:nvSpPr>
        <p:spPr>
          <a:xfrm>
            <a:off x="787321" y="2846978"/>
            <a:ext cx="2443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 smtClean="0"/>
              <a:t>Quotientenraum</a:t>
            </a:r>
            <a:r>
              <a:rPr lang="de-DE" sz="2400" dirty="0" smtClean="0"/>
              <a:t> </a:t>
            </a:r>
            <a:r>
              <a:rPr lang="de-DE" sz="2400" dirty="0" err="1" smtClean="0"/>
              <a:t>Haussdorffsch</a:t>
            </a:r>
            <a:endParaRPr lang="de-DE" sz="2400" dirty="0"/>
          </a:p>
        </p:txBody>
      </p:sp>
      <p:sp>
        <p:nvSpPr>
          <p:cNvPr id="57" name="Textfeld 56"/>
          <p:cNvSpPr txBox="1"/>
          <p:nvPr/>
        </p:nvSpPr>
        <p:spPr>
          <a:xfrm>
            <a:off x="4754327" y="2846978"/>
            <a:ext cx="2770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2400"/>
            </a:lvl1pPr>
          </a:lstStyle>
          <a:p>
            <a:r>
              <a:rPr lang="de-DE" dirty="0" err="1"/>
              <a:t>Quotientenraum</a:t>
            </a:r>
            <a:r>
              <a:rPr lang="de-DE" dirty="0"/>
              <a:t> </a:t>
            </a:r>
            <a:r>
              <a:rPr lang="de-DE" b="1" u="sng" dirty="0"/>
              <a:t>nicht</a:t>
            </a:r>
            <a:r>
              <a:rPr lang="de-DE" dirty="0"/>
              <a:t> </a:t>
            </a:r>
            <a:r>
              <a:rPr lang="de-DE" dirty="0" err="1"/>
              <a:t>Haussdorffsch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6339158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chteck 1"/>
          <p:cNvSpPr/>
          <p:nvPr/>
        </p:nvSpPr>
        <p:spPr>
          <a:xfrm>
            <a:off x="580278" y="539335"/>
            <a:ext cx="1944216" cy="1944216"/>
          </a:xfrm>
          <a:prstGeom prst="octagon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" name="Gerade Verbindung 3"/>
          <p:cNvCxnSpPr/>
          <p:nvPr/>
        </p:nvCxnSpPr>
        <p:spPr>
          <a:xfrm>
            <a:off x="2164454" y="2051503"/>
            <a:ext cx="216024" cy="288032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796302" y="649769"/>
            <a:ext cx="216024" cy="288032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Gerade Verbindung 5"/>
          <p:cNvCxnSpPr/>
          <p:nvPr/>
        </p:nvCxnSpPr>
        <p:spPr>
          <a:xfrm>
            <a:off x="1552386" y="395319"/>
            <a:ext cx="0" cy="288032"/>
          </a:xfrm>
          <a:prstGeom prst="lin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Gerade Verbindung 8"/>
          <p:cNvCxnSpPr/>
          <p:nvPr/>
        </p:nvCxnSpPr>
        <p:spPr>
          <a:xfrm>
            <a:off x="1533928" y="2339535"/>
            <a:ext cx="0" cy="288032"/>
          </a:xfrm>
          <a:prstGeom prst="lin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Gerade Verbindung 9"/>
          <p:cNvCxnSpPr/>
          <p:nvPr/>
        </p:nvCxnSpPr>
        <p:spPr>
          <a:xfrm flipH="1">
            <a:off x="796302" y="2074345"/>
            <a:ext cx="216024" cy="265190"/>
          </a:xfrm>
          <a:prstGeom prst="line">
            <a:avLst/>
          </a:pr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Gerade Verbindung 10"/>
          <p:cNvCxnSpPr/>
          <p:nvPr/>
        </p:nvCxnSpPr>
        <p:spPr>
          <a:xfrm flipH="1">
            <a:off x="2092446" y="649769"/>
            <a:ext cx="216024" cy="288032"/>
          </a:xfrm>
          <a:prstGeom prst="line">
            <a:avLst/>
          </a:pr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Gerade Verbindung 11"/>
          <p:cNvCxnSpPr/>
          <p:nvPr/>
        </p:nvCxnSpPr>
        <p:spPr>
          <a:xfrm flipH="1">
            <a:off x="364254" y="1511443"/>
            <a:ext cx="432048" cy="0"/>
          </a:xfrm>
          <a:prstGeom prst="line">
            <a:avLst/>
          </a:prstGeom>
          <a:noFill/>
          <a:ln w="63500">
            <a:solidFill>
              <a:srgbClr val="00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Gerade Verbindung 12"/>
          <p:cNvCxnSpPr/>
          <p:nvPr/>
        </p:nvCxnSpPr>
        <p:spPr>
          <a:xfrm>
            <a:off x="2308470" y="1511443"/>
            <a:ext cx="432048" cy="0"/>
          </a:xfrm>
          <a:prstGeom prst="line">
            <a:avLst/>
          </a:prstGeom>
          <a:noFill/>
          <a:ln w="63500">
            <a:solidFill>
              <a:srgbClr val="00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Kreis 22"/>
          <p:cNvSpPr/>
          <p:nvPr/>
        </p:nvSpPr>
        <p:spPr>
          <a:xfrm>
            <a:off x="3180883" y="-12973"/>
            <a:ext cx="902522" cy="902522"/>
          </a:xfrm>
          <a:prstGeom prst="pie">
            <a:avLst>
              <a:gd name="adj1" fmla="val 0"/>
              <a:gd name="adj2" fmla="val 54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4" name="Kreis 23"/>
          <p:cNvSpPr/>
          <p:nvPr/>
        </p:nvSpPr>
        <p:spPr>
          <a:xfrm rot="5400000">
            <a:off x="5125099" y="6240"/>
            <a:ext cx="902522" cy="902522"/>
          </a:xfrm>
          <a:prstGeom prst="pie">
            <a:avLst>
              <a:gd name="adj1" fmla="val 0"/>
              <a:gd name="adj2" fmla="val 54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5" name="Kreis 24"/>
          <p:cNvSpPr/>
          <p:nvPr/>
        </p:nvSpPr>
        <p:spPr>
          <a:xfrm rot="10800000">
            <a:off x="5144256" y="1950456"/>
            <a:ext cx="902522" cy="902522"/>
          </a:xfrm>
          <a:prstGeom prst="pie">
            <a:avLst>
              <a:gd name="adj1" fmla="val 0"/>
              <a:gd name="adj2" fmla="val 54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6" name="Kreis 25"/>
          <p:cNvSpPr/>
          <p:nvPr/>
        </p:nvSpPr>
        <p:spPr>
          <a:xfrm rot="16200000">
            <a:off x="3222736" y="1950457"/>
            <a:ext cx="902522" cy="902522"/>
          </a:xfrm>
          <a:prstGeom prst="pie">
            <a:avLst>
              <a:gd name="adj1" fmla="val 0"/>
              <a:gd name="adj2" fmla="val 54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3651301" y="457501"/>
            <a:ext cx="1944216" cy="194421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7" name="Gerade Verbindung mit Pfeil 26"/>
          <p:cNvCxnSpPr/>
          <p:nvPr/>
        </p:nvCxnSpPr>
        <p:spPr>
          <a:xfrm>
            <a:off x="5764854" y="1511443"/>
            <a:ext cx="648072" cy="0"/>
          </a:xfrm>
          <a:prstGeom prst="straightConnector1">
            <a:avLst/>
          </a:prstGeom>
          <a:ln w="508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uppieren 28"/>
          <p:cNvGrpSpPr/>
          <p:nvPr/>
        </p:nvGrpSpPr>
        <p:grpSpPr>
          <a:xfrm>
            <a:off x="6628950" y="825771"/>
            <a:ext cx="2158851" cy="1324749"/>
            <a:chOff x="2987824" y="1177108"/>
            <a:chExt cx="2158851" cy="1324749"/>
          </a:xfrm>
        </p:grpSpPr>
        <p:sp>
          <p:nvSpPr>
            <p:cNvPr id="30" name="Ellipse 29"/>
            <p:cNvSpPr/>
            <p:nvPr/>
          </p:nvSpPr>
          <p:spPr>
            <a:xfrm>
              <a:off x="2987824" y="1177108"/>
              <a:ext cx="2158851" cy="1324749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1" name="Gruppieren 30"/>
            <p:cNvGrpSpPr/>
            <p:nvPr/>
          </p:nvGrpSpPr>
          <p:grpSpPr>
            <a:xfrm>
              <a:off x="3580899" y="1367114"/>
              <a:ext cx="972700" cy="615910"/>
              <a:chOff x="4125688" y="5516732"/>
              <a:chExt cx="1065792" cy="653835"/>
            </a:xfrm>
          </p:grpSpPr>
          <p:sp>
            <p:nvSpPr>
              <p:cNvPr id="32" name="Bogen 31"/>
              <p:cNvSpPr/>
              <p:nvPr/>
            </p:nvSpPr>
            <p:spPr>
              <a:xfrm rot="10800000">
                <a:off x="4125688" y="5516732"/>
                <a:ext cx="1065792" cy="649072"/>
              </a:xfrm>
              <a:prstGeom prst="arc">
                <a:avLst>
                  <a:gd name="adj1" fmla="val 10848142"/>
                  <a:gd name="adj2" fmla="val 0"/>
                </a:avLst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  <p:sp>
            <p:nvSpPr>
              <p:cNvPr id="33" name="Freihandform 32"/>
              <p:cNvSpPr/>
              <p:nvPr/>
            </p:nvSpPr>
            <p:spPr>
              <a:xfrm>
                <a:off x="4236452" y="5871857"/>
                <a:ext cx="837117" cy="298710"/>
              </a:xfrm>
              <a:custGeom>
                <a:avLst/>
                <a:gdLst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19620 w 1122706"/>
                  <a:gd name="connsiteY0" fmla="*/ 551543 h 1088571"/>
                  <a:gd name="connsiteX1" fmla="*/ 556649 w 1122706"/>
                  <a:gd name="connsiteY1" fmla="*/ 0 h 1088571"/>
                  <a:gd name="connsiteX2" fmla="*/ 1122706 w 1122706"/>
                  <a:gd name="connsiteY2" fmla="*/ 551543 h 1088571"/>
                  <a:gd name="connsiteX3" fmla="*/ 556649 w 1122706"/>
                  <a:gd name="connsiteY3" fmla="*/ 1088571 h 1088571"/>
                  <a:gd name="connsiteX4" fmla="*/ 19620 w 1122706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694714 h 1231744"/>
                  <a:gd name="connsiteX1" fmla="*/ 593997 w 1112581"/>
                  <a:gd name="connsiteY1" fmla="*/ 0 h 1231744"/>
                  <a:gd name="connsiteX2" fmla="*/ 1112581 w 1112581"/>
                  <a:gd name="connsiteY2" fmla="*/ 694716 h 1231744"/>
                  <a:gd name="connsiteX3" fmla="*/ 546524 w 1112581"/>
                  <a:gd name="connsiteY3" fmla="*/ 1231744 h 1231744"/>
                  <a:gd name="connsiteX4" fmla="*/ 0 w 1112581"/>
                  <a:gd name="connsiteY4" fmla="*/ 694714 h 1231744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68678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87666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2581" h="1282876">
                    <a:moveTo>
                      <a:pt x="0" y="725391"/>
                    </a:moveTo>
                    <a:cubicBezTo>
                      <a:pt x="87292" y="339979"/>
                      <a:pt x="383248" y="0"/>
                      <a:pt x="568678" y="0"/>
                    </a:cubicBezTo>
                    <a:cubicBezTo>
                      <a:pt x="754108" y="0"/>
                      <a:pt x="1047382" y="333541"/>
                      <a:pt x="1112581" y="725393"/>
                    </a:cubicBezTo>
                    <a:cubicBezTo>
                      <a:pt x="1037949" y="1019468"/>
                      <a:pt x="779425" y="1282876"/>
                      <a:pt x="578172" y="1282876"/>
                    </a:cubicBezTo>
                    <a:cubicBezTo>
                      <a:pt x="376919" y="1282876"/>
                      <a:pt x="143475" y="1098199"/>
                      <a:pt x="0" y="725391"/>
                    </a:cubicBezTo>
                    <a:close/>
                  </a:path>
                </a:pathLst>
              </a:cu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34" name="Ellipse 33"/>
          <p:cNvSpPr/>
          <p:nvPr/>
        </p:nvSpPr>
        <p:spPr>
          <a:xfrm>
            <a:off x="6777091" y="1283494"/>
            <a:ext cx="278202" cy="278202"/>
          </a:xfrm>
          <a:prstGeom prst="ellipse">
            <a:avLst/>
          </a:prstGeom>
          <a:pattFill prst="ltUpDiag">
            <a:fgClr>
              <a:srgbClr val="FF0000"/>
            </a:fgClr>
            <a:bgClr>
              <a:schemeClr val="bg1"/>
            </a:bgClr>
          </a:patt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5" name="Gruppieren 34"/>
          <p:cNvGrpSpPr/>
          <p:nvPr/>
        </p:nvGrpSpPr>
        <p:grpSpPr>
          <a:xfrm>
            <a:off x="277574" y="2996952"/>
            <a:ext cx="2158851" cy="1324749"/>
            <a:chOff x="2987824" y="1177108"/>
            <a:chExt cx="2158851" cy="1324749"/>
          </a:xfrm>
        </p:grpSpPr>
        <p:sp>
          <p:nvSpPr>
            <p:cNvPr id="36" name="Ellipse 35"/>
            <p:cNvSpPr/>
            <p:nvPr/>
          </p:nvSpPr>
          <p:spPr>
            <a:xfrm>
              <a:off x="2987824" y="1177108"/>
              <a:ext cx="2158851" cy="1324749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7" name="Gruppieren 36"/>
            <p:cNvGrpSpPr/>
            <p:nvPr/>
          </p:nvGrpSpPr>
          <p:grpSpPr>
            <a:xfrm>
              <a:off x="3580899" y="1367114"/>
              <a:ext cx="972700" cy="615910"/>
              <a:chOff x="4125688" y="5516732"/>
              <a:chExt cx="1065792" cy="653835"/>
            </a:xfrm>
          </p:grpSpPr>
          <p:sp>
            <p:nvSpPr>
              <p:cNvPr id="38" name="Bogen 37"/>
              <p:cNvSpPr/>
              <p:nvPr/>
            </p:nvSpPr>
            <p:spPr>
              <a:xfrm rot="10800000">
                <a:off x="4125688" y="5516732"/>
                <a:ext cx="1065792" cy="649072"/>
              </a:xfrm>
              <a:prstGeom prst="arc">
                <a:avLst>
                  <a:gd name="adj1" fmla="val 10848142"/>
                  <a:gd name="adj2" fmla="val 0"/>
                </a:avLst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  <p:sp>
            <p:nvSpPr>
              <p:cNvPr id="39" name="Freihandform 38"/>
              <p:cNvSpPr/>
              <p:nvPr/>
            </p:nvSpPr>
            <p:spPr>
              <a:xfrm>
                <a:off x="4236452" y="5871857"/>
                <a:ext cx="837117" cy="298710"/>
              </a:xfrm>
              <a:custGeom>
                <a:avLst/>
                <a:gdLst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19620 w 1122706"/>
                  <a:gd name="connsiteY0" fmla="*/ 551543 h 1088571"/>
                  <a:gd name="connsiteX1" fmla="*/ 556649 w 1122706"/>
                  <a:gd name="connsiteY1" fmla="*/ 0 h 1088571"/>
                  <a:gd name="connsiteX2" fmla="*/ 1122706 w 1122706"/>
                  <a:gd name="connsiteY2" fmla="*/ 551543 h 1088571"/>
                  <a:gd name="connsiteX3" fmla="*/ 556649 w 1122706"/>
                  <a:gd name="connsiteY3" fmla="*/ 1088571 h 1088571"/>
                  <a:gd name="connsiteX4" fmla="*/ 19620 w 1122706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694714 h 1231744"/>
                  <a:gd name="connsiteX1" fmla="*/ 593997 w 1112581"/>
                  <a:gd name="connsiteY1" fmla="*/ 0 h 1231744"/>
                  <a:gd name="connsiteX2" fmla="*/ 1112581 w 1112581"/>
                  <a:gd name="connsiteY2" fmla="*/ 694716 h 1231744"/>
                  <a:gd name="connsiteX3" fmla="*/ 546524 w 1112581"/>
                  <a:gd name="connsiteY3" fmla="*/ 1231744 h 1231744"/>
                  <a:gd name="connsiteX4" fmla="*/ 0 w 1112581"/>
                  <a:gd name="connsiteY4" fmla="*/ 694714 h 1231744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68678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87666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2581" h="1282876">
                    <a:moveTo>
                      <a:pt x="0" y="725391"/>
                    </a:moveTo>
                    <a:cubicBezTo>
                      <a:pt x="87292" y="339979"/>
                      <a:pt x="383248" y="0"/>
                      <a:pt x="568678" y="0"/>
                    </a:cubicBezTo>
                    <a:cubicBezTo>
                      <a:pt x="754108" y="0"/>
                      <a:pt x="1047382" y="333541"/>
                      <a:pt x="1112581" y="725393"/>
                    </a:cubicBezTo>
                    <a:cubicBezTo>
                      <a:pt x="1037949" y="1019468"/>
                      <a:pt x="779425" y="1282876"/>
                      <a:pt x="578172" y="1282876"/>
                    </a:cubicBezTo>
                    <a:cubicBezTo>
                      <a:pt x="376919" y="1282876"/>
                      <a:pt x="143475" y="1098199"/>
                      <a:pt x="0" y="725391"/>
                    </a:cubicBezTo>
                    <a:close/>
                  </a:path>
                </a:pathLst>
              </a:cu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40" name="Freihandform 39"/>
          <p:cNvSpPr/>
          <p:nvPr/>
        </p:nvSpPr>
        <p:spPr>
          <a:xfrm>
            <a:off x="372866" y="5279653"/>
            <a:ext cx="3367315" cy="341190"/>
          </a:xfrm>
          <a:custGeom>
            <a:avLst/>
            <a:gdLst>
              <a:gd name="connsiteX0" fmla="*/ 0 w 3367315"/>
              <a:gd name="connsiteY0" fmla="*/ 341190 h 341190"/>
              <a:gd name="connsiteX1" fmla="*/ 595086 w 3367315"/>
              <a:gd name="connsiteY1" fmla="*/ 7362 h 341190"/>
              <a:gd name="connsiteX2" fmla="*/ 1233715 w 3367315"/>
              <a:gd name="connsiteY2" fmla="*/ 108962 h 341190"/>
              <a:gd name="connsiteX3" fmla="*/ 2075543 w 3367315"/>
              <a:gd name="connsiteY3" fmla="*/ 94448 h 341190"/>
              <a:gd name="connsiteX4" fmla="*/ 2423886 w 3367315"/>
              <a:gd name="connsiteY4" fmla="*/ 36390 h 341190"/>
              <a:gd name="connsiteX5" fmla="*/ 2975429 w 3367315"/>
              <a:gd name="connsiteY5" fmla="*/ 225076 h 341190"/>
              <a:gd name="connsiteX6" fmla="*/ 3367315 w 3367315"/>
              <a:gd name="connsiteY6" fmla="*/ 65419 h 341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67315" h="341190">
                <a:moveTo>
                  <a:pt x="0" y="341190"/>
                </a:moveTo>
                <a:cubicBezTo>
                  <a:pt x="194733" y="193628"/>
                  <a:pt x="389467" y="46067"/>
                  <a:pt x="595086" y="7362"/>
                </a:cubicBezTo>
                <a:cubicBezTo>
                  <a:pt x="800705" y="-31343"/>
                  <a:pt x="986972" y="94448"/>
                  <a:pt x="1233715" y="108962"/>
                </a:cubicBezTo>
                <a:cubicBezTo>
                  <a:pt x="1480458" y="123476"/>
                  <a:pt x="1877181" y="106543"/>
                  <a:pt x="2075543" y="94448"/>
                </a:cubicBezTo>
                <a:cubicBezTo>
                  <a:pt x="2273905" y="82353"/>
                  <a:pt x="2273905" y="14619"/>
                  <a:pt x="2423886" y="36390"/>
                </a:cubicBezTo>
                <a:cubicBezTo>
                  <a:pt x="2573867" y="58161"/>
                  <a:pt x="2818191" y="220238"/>
                  <a:pt x="2975429" y="225076"/>
                </a:cubicBezTo>
                <a:cubicBezTo>
                  <a:pt x="3132667" y="229914"/>
                  <a:pt x="3249991" y="147666"/>
                  <a:pt x="3367315" y="65419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Freihandform 40"/>
          <p:cNvSpPr/>
          <p:nvPr/>
        </p:nvSpPr>
        <p:spPr>
          <a:xfrm>
            <a:off x="354294" y="6197584"/>
            <a:ext cx="3367315" cy="341190"/>
          </a:xfrm>
          <a:custGeom>
            <a:avLst/>
            <a:gdLst>
              <a:gd name="connsiteX0" fmla="*/ 0 w 3367315"/>
              <a:gd name="connsiteY0" fmla="*/ 341190 h 341190"/>
              <a:gd name="connsiteX1" fmla="*/ 595086 w 3367315"/>
              <a:gd name="connsiteY1" fmla="*/ 7362 h 341190"/>
              <a:gd name="connsiteX2" fmla="*/ 1233715 w 3367315"/>
              <a:gd name="connsiteY2" fmla="*/ 108962 h 341190"/>
              <a:gd name="connsiteX3" fmla="*/ 2075543 w 3367315"/>
              <a:gd name="connsiteY3" fmla="*/ 94448 h 341190"/>
              <a:gd name="connsiteX4" fmla="*/ 2423886 w 3367315"/>
              <a:gd name="connsiteY4" fmla="*/ 36390 h 341190"/>
              <a:gd name="connsiteX5" fmla="*/ 2975429 w 3367315"/>
              <a:gd name="connsiteY5" fmla="*/ 225076 h 341190"/>
              <a:gd name="connsiteX6" fmla="*/ 3367315 w 3367315"/>
              <a:gd name="connsiteY6" fmla="*/ 65419 h 341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67315" h="341190">
                <a:moveTo>
                  <a:pt x="0" y="341190"/>
                </a:moveTo>
                <a:cubicBezTo>
                  <a:pt x="194733" y="193628"/>
                  <a:pt x="389467" y="46067"/>
                  <a:pt x="595086" y="7362"/>
                </a:cubicBezTo>
                <a:cubicBezTo>
                  <a:pt x="800705" y="-31343"/>
                  <a:pt x="986972" y="94448"/>
                  <a:pt x="1233715" y="108962"/>
                </a:cubicBezTo>
                <a:cubicBezTo>
                  <a:pt x="1480458" y="123476"/>
                  <a:pt x="1877181" y="106543"/>
                  <a:pt x="2075543" y="94448"/>
                </a:cubicBezTo>
                <a:cubicBezTo>
                  <a:pt x="2273905" y="82353"/>
                  <a:pt x="2273905" y="14619"/>
                  <a:pt x="2423886" y="36390"/>
                </a:cubicBezTo>
                <a:cubicBezTo>
                  <a:pt x="2573867" y="58161"/>
                  <a:pt x="2818191" y="220238"/>
                  <a:pt x="2975429" y="225076"/>
                </a:cubicBezTo>
                <a:cubicBezTo>
                  <a:pt x="3132667" y="229914"/>
                  <a:pt x="3249991" y="147666"/>
                  <a:pt x="3367315" y="65419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Freihandform 41"/>
          <p:cNvSpPr/>
          <p:nvPr/>
        </p:nvSpPr>
        <p:spPr>
          <a:xfrm>
            <a:off x="5723183" y="4561301"/>
            <a:ext cx="544559" cy="653142"/>
          </a:xfrm>
          <a:custGeom>
            <a:avLst/>
            <a:gdLst>
              <a:gd name="connsiteX0" fmla="*/ 464457 w 544559"/>
              <a:gd name="connsiteY0" fmla="*/ 0 h 653142"/>
              <a:gd name="connsiteX1" fmla="*/ 508000 w 544559"/>
              <a:gd name="connsiteY1" fmla="*/ 522514 h 653142"/>
              <a:gd name="connsiteX2" fmla="*/ 0 w 544559"/>
              <a:gd name="connsiteY2" fmla="*/ 653142 h 653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4559" h="653142">
                <a:moveTo>
                  <a:pt x="464457" y="0"/>
                </a:moveTo>
                <a:cubicBezTo>
                  <a:pt x="524933" y="206828"/>
                  <a:pt x="585410" y="413657"/>
                  <a:pt x="508000" y="522514"/>
                </a:cubicBezTo>
                <a:cubicBezTo>
                  <a:pt x="430590" y="631371"/>
                  <a:pt x="215295" y="642256"/>
                  <a:pt x="0" y="653142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Freihandform 42"/>
          <p:cNvSpPr/>
          <p:nvPr/>
        </p:nvSpPr>
        <p:spPr>
          <a:xfrm rot="5874355">
            <a:off x="7128970" y="4561301"/>
            <a:ext cx="544559" cy="653142"/>
          </a:xfrm>
          <a:custGeom>
            <a:avLst/>
            <a:gdLst>
              <a:gd name="connsiteX0" fmla="*/ 464457 w 544559"/>
              <a:gd name="connsiteY0" fmla="*/ 0 h 653142"/>
              <a:gd name="connsiteX1" fmla="*/ 508000 w 544559"/>
              <a:gd name="connsiteY1" fmla="*/ 522514 h 653142"/>
              <a:gd name="connsiteX2" fmla="*/ 0 w 544559"/>
              <a:gd name="connsiteY2" fmla="*/ 653142 h 653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4559" h="653142">
                <a:moveTo>
                  <a:pt x="464457" y="0"/>
                </a:moveTo>
                <a:cubicBezTo>
                  <a:pt x="524933" y="206828"/>
                  <a:pt x="585410" y="413657"/>
                  <a:pt x="508000" y="522514"/>
                </a:cubicBezTo>
                <a:cubicBezTo>
                  <a:pt x="430590" y="631371"/>
                  <a:pt x="215295" y="642256"/>
                  <a:pt x="0" y="653142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Freihandform 43"/>
          <p:cNvSpPr/>
          <p:nvPr/>
        </p:nvSpPr>
        <p:spPr>
          <a:xfrm rot="11227787">
            <a:off x="7250492" y="5683767"/>
            <a:ext cx="544559" cy="653142"/>
          </a:xfrm>
          <a:custGeom>
            <a:avLst/>
            <a:gdLst>
              <a:gd name="connsiteX0" fmla="*/ 464457 w 544559"/>
              <a:gd name="connsiteY0" fmla="*/ 0 h 653142"/>
              <a:gd name="connsiteX1" fmla="*/ 508000 w 544559"/>
              <a:gd name="connsiteY1" fmla="*/ 522514 h 653142"/>
              <a:gd name="connsiteX2" fmla="*/ 0 w 544559"/>
              <a:gd name="connsiteY2" fmla="*/ 653142 h 653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4559" h="653142">
                <a:moveTo>
                  <a:pt x="464457" y="0"/>
                </a:moveTo>
                <a:cubicBezTo>
                  <a:pt x="524933" y="206828"/>
                  <a:pt x="585410" y="413657"/>
                  <a:pt x="508000" y="522514"/>
                </a:cubicBezTo>
                <a:cubicBezTo>
                  <a:pt x="430590" y="631371"/>
                  <a:pt x="215295" y="642256"/>
                  <a:pt x="0" y="653142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Freihandform 44"/>
          <p:cNvSpPr/>
          <p:nvPr/>
        </p:nvSpPr>
        <p:spPr>
          <a:xfrm rot="16200000">
            <a:off x="5819980" y="5683767"/>
            <a:ext cx="544559" cy="653142"/>
          </a:xfrm>
          <a:custGeom>
            <a:avLst/>
            <a:gdLst>
              <a:gd name="connsiteX0" fmla="*/ 464457 w 544559"/>
              <a:gd name="connsiteY0" fmla="*/ 0 h 653142"/>
              <a:gd name="connsiteX1" fmla="*/ 508000 w 544559"/>
              <a:gd name="connsiteY1" fmla="*/ 522514 h 653142"/>
              <a:gd name="connsiteX2" fmla="*/ 0 w 544559"/>
              <a:gd name="connsiteY2" fmla="*/ 653142 h 653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4559" h="653142">
                <a:moveTo>
                  <a:pt x="464457" y="0"/>
                </a:moveTo>
                <a:cubicBezTo>
                  <a:pt x="524933" y="206828"/>
                  <a:pt x="585410" y="413657"/>
                  <a:pt x="508000" y="522514"/>
                </a:cubicBezTo>
                <a:cubicBezTo>
                  <a:pt x="430590" y="631371"/>
                  <a:pt x="215295" y="642256"/>
                  <a:pt x="0" y="653142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9" name="Gruppieren 48"/>
          <p:cNvGrpSpPr/>
          <p:nvPr/>
        </p:nvGrpSpPr>
        <p:grpSpPr>
          <a:xfrm>
            <a:off x="765110" y="5553820"/>
            <a:ext cx="581929" cy="368475"/>
            <a:chOff x="3168212" y="4593074"/>
            <a:chExt cx="972700" cy="615910"/>
          </a:xfrm>
        </p:grpSpPr>
        <p:sp>
          <p:nvSpPr>
            <p:cNvPr id="47" name="Bogen 46"/>
            <p:cNvSpPr/>
            <p:nvPr/>
          </p:nvSpPr>
          <p:spPr>
            <a:xfrm rot="10800000">
              <a:off x="3168212" y="4593074"/>
              <a:ext cx="972700" cy="611423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48" name="Freihandform 47"/>
            <p:cNvSpPr/>
            <p:nvPr/>
          </p:nvSpPr>
          <p:spPr>
            <a:xfrm>
              <a:off x="3269301" y="4927600"/>
              <a:ext cx="763999" cy="281384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0" name="Gruppieren 49"/>
          <p:cNvGrpSpPr/>
          <p:nvPr/>
        </p:nvGrpSpPr>
        <p:grpSpPr>
          <a:xfrm>
            <a:off x="1791521" y="5569716"/>
            <a:ext cx="581929" cy="368475"/>
            <a:chOff x="3168212" y="4593074"/>
            <a:chExt cx="972700" cy="615910"/>
          </a:xfrm>
        </p:grpSpPr>
        <p:sp>
          <p:nvSpPr>
            <p:cNvPr id="51" name="Bogen 50"/>
            <p:cNvSpPr/>
            <p:nvPr/>
          </p:nvSpPr>
          <p:spPr>
            <a:xfrm rot="10800000">
              <a:off x="3168212" y="4593074"/>
              <a:ext cx="972700" cy="611423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52" name="Freihandform 51"/>
            <p:cNvSpPr/>
            <p:nvPr/>
          </p:nvSpPr>
          <p:spPr>
            <a:xfrm>
              <a:off x="3269301" y="4927600"/>
              <a:ext cx="763999" cy="281384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3" name="Gruppieren 52"/>
          <p:cNvGrpSpPr/>
          <p:nvPr/>
        </p:nvGrpSpPr>
        <p:grpSpPr>
          <a:xfrm>
            <a:off x="2730558" y="5612769"/>
            <a:ext cx="581929" cy="368475"/>
            <a:chOff x="3168212" y="4593074"/>
            <a:chExt cx="972700" cy="615910"/>
          </a:xfrm>
        </p:grpSpPr>
        <p:sp>
          <p:nvSpPr>
            <p:cNvPr id="54" name="Bogen 53"/>
            <p:cNvSpPr/>
            <p:nvPr/>
          </p:nvSpPr>
          <p:spPr>
            <a:xfrm rot="10800000">
              <a:off x="3168212" y="4593074"/>
              <a:ext cx="972700" cy="611423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55" name="Freihandform 54"/>
            <p:cNvSpPr/>
            <p:nvPr/>
          </p:nvSpPr>
          <p:spPr>
            <a:xfrm>
              <a:off x="3269301" y="4927600"/>
              <a:ext cx="763999" cy="281384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6" name="Gruppieren 55"/>
          <p:cNvGrpSpPr/>
          <p:nvPr/>
        </p:nvGrpSpPr>
        <p:grpSpPr>
          <a:xfrm>
            <a:off x="6418831" y="4658699"/>
            <a:ext cx="496862" cy="314611"/>
            <a:chOff x="3168212" y="4593074"/>
            <a:chExt cx="972700" cy="615910"/>
          </a:xfrm>
        </p:grpSpPr>
        <p:sp>
          <p:nvSpPr>
            <p:cNvPr id="57" name="Bogen 56"/>
            <p:cNvSpPr/>
            <p:nvPr/>
          </p:nvSpPr>
          <p:spPr>
            <a:xfrm rot="10800000">
              <a:off x="3168212" y="4593074"/>
              <a:ext cx="972700" cy="611423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58" name="Freihandform 57"/>
            <p:cNvSpPr/>
            <p:nvPr/>
          </p:nvSpPr>
          <p:spPr>
            <a:xfrm>
              <a:off x="3269301" y="4927600"/>
              <a:ext cx="763999" cy="281384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9" name="Gruppieren 58"/>
          <p:cNvGrpSpPr/>
          <p:nvPr/>
        </p:nvGrpSpPr>
        <p:grpSpPr>
          <a:xfrm>
            <a:off x="5770880" y="5234950"/>
            <a:ext cx="496862" cy="314611"/>
            <a:chOff x="3168212" y="4593074"/>
            <a:chExt cx="972700" cy="615910"/>
          </a:xfrm>
        </p:grpSpPr>
        <p:sp>
          <p:nvSpPr>
            <p:cNvPr id="60" name="Bogen 59"/>
            <p:cNvSpPr/>
            <p:nvPr/>
          </p:nvSpPr>
          <p:spPr>
            <a:xfrm rot="10800000">
              <a:off x="3168212" y="4593074"/>
              <a:ext cx="972700" cy="611423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61" name="Freihandform 60"/>
            <p:cNvSpPr/>
            <p:nvPr/>
          </p:nvSpPr>
          <p:spPr>
            <a:xfrm>
              <a:off x="3269301" y="4927600"/>
              <a:ext cx="763999" cy="281384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2" name="Gruppieren 61"/>
          <p:cNvGrpSpPr/>
          <p:nvPr/>
        </p:nvGrpSpPr>
        <p:grpSpPr>
          <a:xfrm>
            <a:off x="6458478" y="5234950"/>
            <a:ext cx="496862" cy="314611"/>
            <a:chOff x="3168212" y="4593074"/>
            <a:chExt cx="972700" cy="615910"/>
          </a:xfrm>
        </p:grpSpPr>
        <p:sp>
          <p:nvSpPr>
            <p:cNvPr id="63" name="Bogen 62"/>
            <p:cNvSpPr/>
            <p:nvPr/>
          </p:nvSpPr>
          <p:spPr>
            <a:xfrm rot="10800000">
              <a:off x="3168212" y="4593074"/>
              <a:ext cx="972700" cy="611423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64" name="Freihandform 63"/>
            <p:cNvSpPr/>
            <p:nvPr/>
          </p:nvSpPr>
          <p:spPr>
            <a:xfrm>
              <a:off x="3269301" y="4927600"/>
              <a:ext cx="763999" cy="281384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5" name="Gruppieren 64"/>
          <p:cNvGrpSpPr/>
          <p:nvPr/>
        </p:nvGrpSpPr>
        <p:grpSpPr>
          <a:xfrm>
            <a:off x="7182696" y="5239209"/>
            <a:ext cx="496862" cy="314611"/>
            <a:chOff x="3168212" y="4593074"/>
            <a:chExt cx="972700" cy="615910"/>
          </a:xfrm>
        </p:grpSpPr>
        <p:sp>
          <p:nvSpPr>
            <p:cNvPr id="66" name="Bogen 65"/>
            <p:cNvSpPr/>
            <p:nvPr/>
          </p:nvSpPr>
          <p:spPr>
            <a:xfrm rot="10800000">
              <a:off x="3168212" y="4593074"/>
              <a:ext cx="972700" cy="611423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67" name="Freihandform 66"/>
            <p:cNvSpPr/>
            <p:nvPr/>
          </p:nvSpPr>
          <p:spPr>
            <a:xfrm>
              <a:off x="3269301" y="4927600"/>
              <a:ext cx="763999" cy="281384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8" name="Gruppieren 67"/>
          <p:cNvGrpSpPr/>
          <p:nvPr/>
        </p:nvGrpSpPr>
        <p:grpSpPr>
          <a:xfrm>
            <a:off x="6543469" y="5803499"/>
            <a:ext cx="496862" cy="314611"/>
            <a:chOff x="3168212" y="4593074"/>
            <a:chExt cx="972700" cy="615910"/>
          </a:xfrm>
        </p:grpSpPr>
        <p:sp>
          <p:nvSpPr>
            <p:cNvPr id="69" name="Bogen 68"/>
            <p:cNvSpPr/>
            <p:nvPr/>
          </p:nvSpPr>
          <p:spPr>
            <a:xfrm rot="10800000">
              <a:off x="3168212" y="4593074"/>
              <a:ext cx="972700" cy="611423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70" name="Freihandform 69"/>
            <p:cNvSpPr/>
            <p:nvPr/>
          </p:nvSpPr>
          <p:spPr>
            <a:xfrm>
              <a:off x="3269301" y="4927600"/>
              <a:ext cx="763999" cy="281384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71" name="Textfeld 70"/>
          <p:cNvSpPr txBox="1"/>
          <p:nvPr/>
        </p:nvSpPr>
        <p:spPr>
          <a:xfrm>
            <a:off x="5257327" y="5028829"/>
            <a:ext cx="4981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…</a:t>
            </a:r>
            <a:endParaRPr lang="de-DE" sz="4000" b="1" dirty="0"/>
          </a:p>
        </p:txBody>
      </p:sp>
      <p:sp>
        <p:nvSpPr>
          <p:cNvPr id="72" name="Textfeld 71"/>
          <p:cNvSpPr txBox="1"/>
          <p:nvPr/>
        </p:nvSpPr>
        <p:spPr>
          <a:xfrm>
            <a:off x="3414961" y="5448492"/>
            <a:ext cx="4981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…</a:t>
            </a:r>
            <a:endParaRPr lang="de-DE" sz="4000" b="1" dirty="0"/>
          </a:p>
        </p:txBody>
      </p:sp>
      <p:sp>
        <p:nvSpPr>
          <p:cNvPr id="73" name="Textfeld 72"/>
          <p:cNvSpPr txBox="1"/>
          <p:nvPr/>
        </p:nvSpPr>
        <p:spPr>
          <a:xfrm>
            <a:off x="170521" y="5410224"/>
            <a:ext cx="4981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…</a:t>
            </a:r>
            <a:endParaRPr lang="de-DE" sz="4000" b="1" dirty="0"/>
          </a:p>
        </p:txBody>
      </p:sp>
      <p:sp>
        <p:nvSpPr>
          <p:cNvPr id="74" name="Textfeld 73"/>
          <p:cNvSpPr txBox="1"/>
          <p:nvPr/>
        </p:nvSpPr>
        <p:spPr>
          <a:xfrm>
            <a:off x="7769685" y="4990896"/>
            <a:ext cx="4981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…</a:t>
            </a:r>
            <a:endParaRPr lang="de-DE" sz="4000" b="1" dirty="0"/>
          </a:p>
        </p:txBody>
      </p:sp>
      <p:sp>
        <p:nvSpPr>
          <p:cNvPr id="75" name="Textfeld 74"/>
          <p:cNvSpPr txBox="1"/>
          <p:nvPr/>
        </p:nvSpPr>
        <p:spPr>
          <a:xfrm rot="5035088">
            <a:off x="6703292" y="6014235"/>
            <a:ext cx="4981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…</a:t>
            </a:r>
            <a:endParaRPr lang="de-DE" sz="4000" b="1" dirty="0"/>
          </a:p>
        </p:txBody>
      </p:sp>
      <p:sp>
        <p:nvSpPr>
          <p:cNvPr id="76" name="Textfeld 75"/>
          <p:cNvSpPr txBox="1"/>
          <p:nvPr/>
        </p:nvSpPr>
        <p:spPr>
          <a:xfrm rot="5035088">
            <a:off x="6518055" y="4175742"/>
            <a:ext cx="4981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…</a:t>
            </a:r>
            <a:endParaRPr lang="de-DE" sz="4000" b="1" dirty="0"/>
          </a:p>
        </p:txBody>
      </p:sp>
      <p:sp>
        <p:nvSpPr>
          <p:cNvPr id="77" name="Freihandform 76"/>
          <p:cNvSpPr/>
          <p:nvPr/>
        </p:nvSpPr>
        <p:spPr>
          <a:xfrm>
            <a:off x="3222736" y="2959365"/>
            <a:ext cx="2510407" cy="1066610"/>
          </a:xfrm>
          <a:custGeom>
            <a:avLst/>
            <a:gdLst>
              <a:gd name="connsiteX0" fmla="*/ 2838292 w 5234582"/>
              <a:gd name="connsiteY0" fmla="*/ 314698 h 2405309"/>
              <a:gd name="connsiteX1" fmla="*/ 1764235 w 5234582"/>
              <a:gd name="connsiteY1" fmla="*/ 9898 h 2405309"/>
              <a:gd name="connsiteX2" fmla="*/ 8006 w 5234582"/>
              <a:gd name="connsiteY2" fmla="*/ 706584 h 2405309"/>
              <a:gd name="connsiteX3" fmla="*/ 1183664 w 5234582"/>
              <a:gd name="connsiteY3" fmla="*/ 2390241 h 2405309"/>
              <a:gd name="connsiteX4" fmla="*/ 2823778 w 5234582"/>
              <a:gd name="connsiteY4" fmla="*/ 1562926 h 2405309"/>
              <a:gd name="connsiteX5" fmla="*/ 4289721 w 5234582"/>
              <a:gd name="connsiteY5" fmla="*/ 2070926 h 2405309"/>
              <a:gd name="connsiteX6" fmla="*/ 5233149 w 5234582"/>
              <a:gd name="connsiteY6" fmla="*/ 1011384 h 2405309"/>
              <a:gd name="connsiteX7" fmla="*/ 4478406 w 5234582"/>
              <a:gd name="connsiteY7" fmla="*/ 38926 h 2405309"/>
              <a:gd name="connsiteX8" fmla="*/ 3476921 w 5234582"/>
              <a:gd name="connsiteY8" fmla="*/ 575955 h 2405309"/>
              <a:gd name="connsiteX9" fmla="*/ 2838292 w 5234582"/>
              <a:gd name="connsiteY9" fmla="*/ 314698 h 2405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34582" h="2405309">
                <a:moveTo>
                  <a:pt x="2838292" y="314698"/>
                </a:moveTo>
                <a:cubicBezTo>
                  <a:pt x="2552844" y="220355"/>
                  <a:pt x="2235949" y="-55416"/>
                  <a:pt x="1764235" y="9898"/>
                </a:cubicBezTo>
                <a:cubicBezTo>
                  <a:pt x="1292521" y="75212"/>
                  <a:pt x="104768" y="309860"/>
                  <a:pt x="8006" y="706584"/>
                </a:cubicBezTo>
                <a:cubicBezTo>
                  <a:pt x="-88756" y="1103308"/>
                  <a:pt x="714369" y="2247517"/>
                  <a:pt x="1183664" y="2390241"/>
                </a:cubicBezTo>
                <a:cubicBezTo>
                  <a:pt x="1652959" y="2532965"/>
                  <a:pt x="2306102" y="1616145"/>
                  <a:pt x="2823778" y="1562926"/>
                </a:cubicBezTo>
                <a:cubicBezTo>
                  <a:pt x="3341454" y="1509707"/>
                  <a:pt x="3888159" y="2162850"/>
                  <a:pt x="4289721" y="2070926"/>
                </a:cubicBezTo>
                <a:cubicBezTo>
                  <a:pt x="4691283" y="1979002"/>
                  <a:pt x="5201702" y="1350051"/>
                  <a:pt x="5233149" y="1011384"/>
                </a:cubicBezTo>
                <a:cubicBezTo>
                  <a:pt x="5264597" y="672717"/>
                  <a:pt x="4771111" y="111497"/>
                  <a:pt x="4478406" y="38926"/>
                </a:cubicBezTo>
                <a:cubicBezTo>
                  <a:pt x="4185701" y="-33645"/>
                  <a:pt x="3752692" y="525155"/>
                  <a:pt x="3476921" y="575955"/>
                </a:cubicBezTo>
                <a:cubicBezTo>
                  <a:pt x="3201150" y="626755"/>
                  <a:pt x="3123740" y="409041"/>
                  <a:pt x="2838292" y="314698"/>
                </a:cubicBezTo>
                <a:close/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84" name="Gruppieren 83"/>
          <p:cNvGrpSpPr/>
          <p:nvPr/>
        </p:nvGrpSpPr>
        <p:grpSpPr>
          <a:xfrm>
            <a:off x="3657921" y="3263497"/>
            <a:ext cx="496862" cy="314611"/>
            <a:chOff x="3168212" y="4593074"/>
            <a:chExt cx="972700" cy="615910"/>
          </a:xfrm>
        </p:grpSpPr>
        <p:sp>
          <p:nvSpPr>
            <p:cNvPr id="85" name="Bogen 84"/>
            <p:cNvSpPr/>
            <p:nvPr/>
          </p:nvSpPr>
          <p:spPr>
            <a:xfrm rot="10800000">
              <a:off x="3168212" y="4593074"/>
              <a:ext cx="972700" cy="611423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86" name="Freihandform 85"/>
            <p:cNvSpPr/>
            <p:nvPr/>
          </p:nvSpPr>
          <p:spPr>
            <a:xfrm>
              <a:off x="3269301" y="4927600"/>
              <a:ext cx="763999" cy="281384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7" name="Gruppieren 86"/>
          <p:cNvGrpSpPr/>
          <p:nvPr/>
        </p:nvGrpSpPr>
        <p:grpSpPr>
          <a:xfrm>
            <a:off x="5018856" y="3208599"/>
            <a:ext cx="496862" cy="314611"/>
            <a:chOff x="3168212" y="4593074"/>
            <a:chExt cx="972700" cy="615910"/>
          </a:xfrm>
        </p:grpSpPr>
        <p:sp>
          <p:nvSpPr>
            <p:cNvPr id="88" name="Bogen 87"/>
            <p:cNvSpPr/>
            <p:nvPr/>
          </p:nvSpPr>
          <p:spPr>
            <a:xfrm rot="10800000">
              <a:off x="3168212" y="4593074"/>
              <a:ext cx="972700" cy="611423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89" name="Freihandform 88"/>
            <p:cNvSpPr/>
            <p:nvPr/>
          </p:nvSpPr>
          <p:spPr>
            <a:xfrm>
              <a:off x="3269301" y="4927600"/>
              <a:ext cx="763999" cy="281384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0" name="Textfeld 89"/>
          <p:cNvSpPr txBox="1"/>
          <p:nvPr/>
        </p:nvSpPr>
        <p:spPr>
          <a:xfrm>
            <a:off x="2565957" y="3029249"/>
            <a:ext cx="3491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600" b="1" dirty="0" smtClean="0"/>
              <a:t>#</a:t>
            </a:r>
            <a:endParaRPr lang="de-DE" sz="6600" b="1" dirty="0"/>
          </a:p>
        </p:txBody>
      </p:sp>
      <p:sp>
        <p:nvSpPr>
          <p:cNvPr id="91" name="Textfeld 90"/>
          <p:cNvSpPr txBox="1"/>
          <p:nvPr/>
        </p:nvSpPr>
        <p:spPr>
          <a:xfrm>
            <a:off x="5914329" y="2848742"/>
            <a:ext cx="4844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600" b="1" dirty="0" smtClean="0"/>
              <a:t>=</a:t>
            </a:r>
            <a:endParaRPr lang="de-DE" sz="6600" b="1" dirty="0"/>
          </a:p>
        </p:txBody>
      </p:sp>
      <p:sp>
        <p:nvSpPr>
          <p:cNvPr id="92" name="Freihandform 91"/>
          <p:cNvSpPr/>
          <p:nvPr/>
        </p:nvSpPr>
        <p:spPr>
          <a:xfrm>
            <a:off x="6520764" y="2645484"/>
            <a:ext cx="2506568" cy="1440921"/>
          </a:xfrm>
          <a:custGeom>
            <a:avLst/>
            <a:gdLst>
              <a:gd name="connsiteX0" fmla="*/ 2838292 w 5234582"/>
              <a:gd name="connsiteY0" fmla="*/ 314698 h 2405309"/>
              <a:gd name="connsiteX1" fmla="*/ 1764235 w 5234582"/>
              <a:gd name="connsiteY1" fmla="*/ 9898 h 2405309"/>
              <a:gd name="connsiteX2" fmla="*/ 8006 w 5234582"/>
              <a:gd name="connsiteY2" fmla="*/ 706584 h 2405309"/>
              <a:gd name="connsiteX3" fmla="*/ 1183664 w 5234582"/>
              <a:gd name="connsiteY3" fmla="*/ 2390241 h 2405309"/>
              <a:gd name="connsiteX4" fmla="*/ 2823778 w 5234582"/>
              <a:gd name="connsiteY4" fmla="*/ 1562926 h 2405309"/>
              <a:gd name="connsiteX5" fmla="*/ 4289721 w 5234582"/>
              <a:gd name="connsiteY5" fmla="*/ 2070926 h 2405309"/>
              <a:gd name="connsiteX6" fmla="*/ 5233149 w 5234582"/>
              <a:gd name="connsiteY6" fmla="*/ 1011384 h 2405309"/>
              <a:gd name="connsiteX7" fmla="*/ 4478406 w 5234582"/>
              <a:gd name="connsiteY7" fmla="*/ 38926 h 2405309"/>
              <a:gd name="connsiteX8" fmla="*/ 3476921 w 5234582"/>
              <a:gd name="connsiteY8" fmla="*/ 575955 h 2405309"/>
              <a:gd name="connsiteX9" fmla="*/ 2838292 w 5234582"/>
              <a:gd name="connsiteY9" fmla="*/ 314698 h 2405309"/>
              <a:gd name="connsiteX0" fmla="*/ 2831926 w 5228216"/>
              <a:gd name="connsiteY0" fmla="*/ 1093622 h 3184233"/>
              <a:gd name="connsiteX1" fmla="*/ 1424960 w 5228216"/>
              <a:gd name="connsiteY1" fmla="*/ 3274 h 3184233"/>
              <a:gd name="connsiteX2" fmla="*/ 1640 w 5228216"/>
              <a:gd name="connsiteY2" fmla="*/ 1485508 h 3184233"/>
              <a:gd name="connsiteX3" fmla="*/ 1177298 w 5228216"/>
              <a:gd name="connsiteY3" fmla="*/ 3169165 h 3184233"/>
              <a:gd name="connsiteX4" fmla="*/ 2817412 w 5228216"/>
              <a:gd name="connsiteY4" fmla="*/ 2341850 h 3184233"/>
              <a:gd name="connsiteX5" fmla="*/ 4283355 w 5228216"/>
              <a:gd name="connsiteY5" fmla="*/ 2849850 h 3184233"/>
              <a:gd name="connsiteX6" fmla="*/ 5226783 w 5228216"/>
              <a:gd name="connsiteY6" fmla="*/ 1790308 h 3184233"/>
              <a:gd name="connsiteX7" fmla="*/ 4472040 w 5228216"/>
              <a:gd name="connsiteY7" fmla="*/ 817850 h 3184233"/>
              <a:gd name="connsiteX8" fmla="*/ 3470555 w 5228216"/>
              <a:gd name="connsiteY8" fmla="*/ 1354879 h 3184233"/>
              <a:gd name="connsiteX9" fmla="*/ 2831926 w 5228216"/>
              <a:gd name="connsiteY9" fmla="*/ 1093622 h 3184233"/>
              <a:gd name="connsiteX0" fmla="*/ 2830287 w 5226577"/>
              <a:gd name="connsiteY0" fmla="*/ 1158914 h 3249525"/>
              <a:gd name="connsiteX1" fmla="*/ 1181206 w 5226577"/>
              <a:gd name="connsiteY1" fmla="*/ 3103 h 3249525"/>
              <a:gd name="connsiteX2" fmla="*/ 1 w 5226577"/>
              <a:gd name="connsiteY2" fmla="*/ 1550800 h 3249525"/>
              <a:gd name="connsiteX3" fmla="*/ 1175659 w 5226577"/>
              <a:gd name="connsiteY3" fmla="*/ 3234457 h 3249525"/>
              <a:gd name="connsiteX4" fmla="*/ 2815773 w 5226577"/>
              <a:gd name="connsiteY4" fmla="*/ 2407142 h 3249525"/>
              <a:gd name="connsiteX5" fmla="*/ 4281716 w 5226577"/>
              <a:gd name="connsiteY5" fmla="*/ 2915142 h 3249525"/>
              <a:gd name="connsiteX6" fmla="*/ 5225144 w 5226577"/>
              <a:gd name="connsiteY6" fmla="*/ 1855600 h 3249525"/>
              <a:gd name="connsiteX7" fmla="*/ 4470401 w 5226577"/>
              <a:gd name="connsiteY7" fmla="*/ 883142 h 3249525"/>
              <a:gd name="connsiteX8" fmla="*/ 3468916 w 5226577"/>
              <a:gd name="connsiteY8" fmla="*/ 1420171 h 3249525"/>
              <a:gd name="connsiteX9" fmla="*/ 2830287 w 5226577"/>
              <a:gd name="connsiteY9" fmla="*/ 1158914 h 3249525"/>
              <a:gd name="connsiteX0" fmla="*/ 2830287 w 5226577"/>
              <a:gd name="connsiteY0" fmla="*/ 1158806 h 3249417"/>
              <a:gd name="connsiteX1" fmla="*/ 1181206 w 5226577"/>
              <a:gd name="connsiteY1" fmla="*/ 2995 h 3249417"/>
              <a:gd name="connsiteX2" fmla="*/ 1 w 5226577"/>
              <a:gd name="connsiteY2" fmla="*/ 1550692 h 3249417"/>
              <a:gd name="connsiteX3" fmla="*/ 1175659 w 5226577"/>
              <a:gd name="connsiteY3" fmla="*/ 3234349 h 3249417"/>
              <a:gd name="connsiteX4" fmla="*/ 2815773 w 5226577"/>
              <a:gd name="connsiteY4" fmla="*/ 2407034 h 3249417"/>
              <a:gd name="connsiteX5" fmla="*/ 4281716 w 5226577"/>
              <a:gd name="connsiteY5" fmla="*/ 2915034 h 3249417"/>
              <a:gd name="connsiteX6" fmla="*/ 5225144 w 5226577"/>
              <a:gd name="connsiteY6" fmla="*/ 1855492 h 3249417"/>
              <a:gd name="connsiteX7" fmla="*/ 4470401 w 5226577"/>
              <a:gd name="connsiteY7" fmla="*/ 883034 h 3249417"/>
              <a:gd name="connsiteX8" fmla="*/ 3680768 w 5226577"/>
              <a:gd name="connsiteY8" fmla="*/ 1190946 h 3249417"/>
              <a:gd name="connsiteX9" fmla="*/ 2830287 w 5226577"/>
              <a:gd name="connsiteY9" fmla="*/ 1158806 h 3249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26577" h="3249417">
                <a:moveTo>
                  <a:pt x="2830287" y="1158806"/>
                </a:moveTo>
                <a:cubicBezTo>
                  <a:pt x="2413693" y="960814"/>
                  <a:pt x="1652920" y="-62319"/>
                  <a:pt x="1181206" y="2995"/>
                </a:cubicBezTo>
                <a:cubicBezTo>
                  <a:pt x="709492" y="68309"/>
                  <a:pt x="926" y="1012133"/>
                  <a:pt x="1" y="1550692"/>
                </a:cubicBezTo>
                <a:cubicBezTo>
                  <a:pt x="-923" y="2089251"/>
                  <a:pt x="706364" y="3091625"/>
                  <a:pt x="1175659" y="3234349"/>
                </a:cubicBezTo>
                <a:cubicBezTo>
                  <a:pt x="1644954" y="3377073"/>
                  <a:pt x="2298097" y="2460253"/>
                  <a:pt x="2815773" y="2407034"/>
                </a:cubicBezTo>
                <a:cubicBezTo>
                  <a:pt x="3333449" y="2353815"/>
                  <a:pt x="3880154" y="3006958"/>
                  <a:pt x="4281716" y="2915034"/>
                </a:cubicBezTo>
                <a:cubicBezTo>
                  <a:pt x="4683278" y="2823110"/>
                  <a:pt x="5193697" y="2194159"/>
                  <a:pt x="5225144" y="1855492"/>
                </a:cubicBezTo>
                <a:cubicBezTo>
                  <a:pt x="5256592" y="1516825"/>
                  <a:pt x="4763106" y="955605"/>
                  <a:pt x="4470401" y="883034"/>
                </a:cubicBezTo>
                <a:cubicBezTo>
                  <a:pt x="4177696" y="810463"/>
                  <a:pt x="3956539" y="1140146"/>
                  <a:pt x="3680768" y="1190946"/>
                </a:cubicBezTo>
                <a:cubicBezTo>
                  <a:pt x="3404997" y="1241746"/>
                  <a:pt x="3246881" y="1356798"/>
                  <a:pt x="2830287" y="1158806"/>
                </a:cubicBezTo>
                <a:close/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3" name="Gruppieren 92"/>
          <p:cNvGrpSpPr/>
          <p:nvPr/>
        </p:nvGrpSpPr>
        <p:grpSpPr>
          <a:xfrm>
            <a:off x="6910331" y="2839646"/>
            <a:ext cx="496862" cy="314611"/>
            <a:chOff x="3168212" y="4593074"/>
            <a:chExt cx="972700" cy="615910"/>
          </a:xfrm>
        </p:grpSpPr>
        <p:sp>
          <p:nvSpPr>
            <p:cNvPr id="94" name="Bogen 93"/>
            <p:cNvSpPr/>
            <p:nvPr/>
          </p:nvSpPr>
          <p:spPr>
            <a:xfrm rot="10800000">
              <a:off x="3168212" y="4593074"/>
              <a:ext cx="972700" cy="611423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95" name="Freihandform 94"/>
            <p:cNvSpPr/>
            <p:nvPr/>
          </p:nvSpPr>
          <p:spPr>
            <a:xfrm>
              <a:off x="3269301" y="4927600"/>
              <a:ext cx="763999" cy="281384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6" name="Gruppieren 95"/>
          <p:cNvGrpSpPr/>
          <p:nvPr/>
        </p:nvGrpSpPr>
        <p:grpSpPr>
          <a:xfrm>
            <a:off x="6965300" y="3379073"/>
            <a:ext cx="496862" cy="314611"/>
            <a:chOff x="3168212" y="4593074"/>
            <a:chExt cx="972700" cy="615910"/>
          </a:xfrm>
        </p:grpSpPr>
        <p:sp>
          <p:nvSpPr>
            <p:cNvPr id="97" name="Bogen 96"/>
            <p:cNvSpPr/>
            <p:nvPr/>
          </p:nvSpPr>
          <p:spPr>
            <a:xfrm rot="10800000">
              <a:off x="3168212" y="4593074"/>
              <a:ext cx="972700" cy="611423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98" name="Freihandform 97"/>
            <p:cNvSpPr/>
            <p:nvPr/>
          </p:nvSpPr>
          <p:spPr>
            <a:xfrm>
              <a:off x="3269301" y="4927600"/>
              <a:ext cx="763999" cy="281384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9" name="Gruppieren 98"/>
          <p:cNvGrpSpPr/>
          <p:nvPr/>
        </p:nvGrpSpPr>
        <p:grpSpPr>
          <a:xfrm>
            <a:off x="8306713" y="3263497"/>
            <a:ext cx="496862" cy="314611"/>
            <a:chOff x="3168212" y="4593074"/>
            <a:chExt cx="972700" cy="615910"/>
          </a:xfrm>
        </p:grpSpPr>
        <p:sp>
          <p:nvSpPr>
            <p:cNvPr id="100" name="Bogen 99"/>
            <p:cNvSpPr/>
            <p:nvPr/>
          </p:nvSpPr>
          <p:spPr>
            <a:xfrm rot="10800000">
              <a:off x="3168212" y="4593074"/>
              <a:ext cx="972700" cy="611423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101" name="Freihandform 100"/>
            <p:cNvSpPr/>
            <p:nvPr/>
          </p:nvSpPr>
          <p:spPr>
            <a:xfrm>
              <a:off x="3269301" y="4927600"/>
              <a:ext cx="763999" cy="281384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92472068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leichschenkliges Dreieck 1"/>
          <p:cNvSpPr/>
          <p:nvPr/>
        </p:nvSpPr>
        <p:spPr>
          <a:xfrm>
            <a:off x="1187624" y="836712"/>
            <a:ext cx="1670586" cy="1440160"/>
          </a:xfrm>
          <a:prstGeom prst="triangl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Gleichschenkliges Dreieck 2"/>
          <p:cNvSpPr/>
          <p:nvPr/>
        </p:nvSpPr>
        <p:spPr>
          <a:xfrm>
            <a:off x="3563888" y="822581"/>
            <a:ext cx="1670586" cy="1440160"/>
          </a:xfrm>
          <a:prstGeom prst="triangl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Gleichschenkliges Dreieck 4"/>
          <p:cNvSpPr/>
          <p:nvPr/>
        </p:nvSpPr>
        <p:spPr>
          <a:xfrm>
            <a:off x="395535" y="2924944"/>
            <a:ext cx="1085881" cy="936104"/>
          </a:xfrm>
          <a:prstGeom prst="triangl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 rot="5400000">
                <a:off x="6751008" y="4077529"/>
                <a:ext cx="71165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600" b="1" i="1" dirty="0" smtClean="0">
                          <a:latin typeface="Cambria Math"/>
                          <a:ea typeface="Cambria Math"/>
                        </a:rPr>
                        <m:t>≈</m:t>
                      </m:r>
                    </m:oMath>
                  </m:oMathPara>
                </a14:m>
                <a:endParaRPr lang="de-DE" sz="6600" b="1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751008" y="4077529"/>
                <a:ext cx="711652" cy="110799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uppieren 33"/>
          <p:cNvGrpSpPr/>
          <p:nvPr/>
        </p:nvGrpSpPr>
        <p:grpSpPr>
          <a:xfrm>
            <a:off x="6020844" y="2564135"/>
            <a:ext cx="1872208" cy="1691754"/>
            <a:chOff x="6020844" y="2564135"/>
            <a:chExt cx="1872208" cy="1691754"/>
          </a:xfrm>
        </p:grpSpPr>
        <p:cxnSp>
          <p:nvCxnSpPr>
            <p:cNvPr id="10" name="Gerade Verbindung 9"/>
            <p:cNvCxnSpPr/>
            <p:nvPr/>
          </p:nvCxnSpPr>
          <p:spPr>
            <a:xfrm flipH="1">
              <a:off x="6020844" y="2564135"/>
              <a:ext cx="902269" cy="1691754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Gerade Verbindung 10"/>
            <p:cNvCxnSpPr/>
            <p:nvPr/>
          </p:nvCxnSpPr>
          <p:spPr>
            <a:xfrm>
              <a:off x="6923113" y="2564135"/>
              <a:ext cx="969939" cy="1691754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>
              <a:off x="6020844" y="4255889"/>
              <a:ext cx="1872208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>
              <a:off x="6923113" y="2564135"/>
              <a:ext cx="33834" cy="1008881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flipH="1">
              <a:off x="6020845" y="3573016"/>
              <a:ext cx="902268" cy="682873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>
              <a:off x="6956947" y="3573016"/>
              <a:ext cx="936105" cy="682873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7" name="Gleichschenkliges Dreieck 26"/>
          <p:cNvSpPr/>
          <p:nvPr/>
        </p:nvSpPr>
        <p:spPr>
          <a:xfrm>
            <a:off x="1619672" y="2924944"/>
            <a:ext cx="1085881" cy="936104"/>
          </a:xfrm>
          <a:prstGeom prst="triangl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Gleichschenkliges Dreieck 27"/>
          <p:cNvSpPr/>
          <p:nvPr/>
        </p:nvSpPr>
        <p:spPr>
          <a:xfrm>
            <a:off x="2881653" y="2941960"/>
            <a:ext cx="1085881" cy="936104"/>
          </a:xfrm>
          <a:prstGeom prst="triangl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Gleichschenkliges Dreieck 28"/>
          <p:cNvSpPr/>
          <p:nvPr/>
        </p:nvSpPr>
        <p:spPr>
          <a:xfrm>
            <a:off x="4146899" y="2924944"/>
            <a:ext cx="1085881" cy="936104"/>
          </a:xfrm>
          <a:prstGeom prst="triangl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5" name="Gruppieren 34"/>
          <p:cNvGrpSpPr/>
          <p:nvPr/>
        </p:nvGrpSpPr>
        <p:grpSpPr>
          <a:xfrm>
            <a:off x="6151094" y="476672"/>
            <a:ext cx="1611708" cy="1601759"/>
            <a:chOff x="813272" y="2242394"/>
            <a:chExt cx="2318568" cy="2304256"/>
          </a:xfrm>
        </p:grpSpPr>
        <p:sp>
          <p:nvSpPr>
            <p:cNvPr id="36" name="Ellipse 35"/>
            <p:cNvSpPr/>
            <p:nvPr/>
          </p:nvSpPr>
          <p:spPr>
            <a:xfrm>
              <a:off x="827584" y="2242394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Bogen 36"/>
            <p:cNvSpPr/>
            <p:nvPr/>
          </p:nvSpPr>
          <p:spPr>
            <a:xfrm rot="10800000">
              <a:off x="827583" y="2944891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38" name="Bogen 37"/>
            <p:cNvSpPr/>
            <p:nvPr/>
          </p:nvSpPr>
          <p:spPr>
            <a:xfrm>
              <a:off x="813272" y="3060219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6602228" y="5023703"/>
            <a:ext cx="1611708" cy="1601759"/>
            <a:chOff x="813272" y="2242394"/>
            <a:chExt cx="2318568" cy="2304256"/>
          </a:xfrm>
        </p:grpSpPr>
        <p:sp>
          <p:nvSpPr>
            <p:cNvPr id="40" name="Ellipse 39"/>
            <p:cNvSpPr/>
            <p:nvPr/>
          </p:nvSpPr>
          <p:spPr>
            <a:xfrm>
              <a:off x="827584" y="2242394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Bogen 40"/>
            <p:cNvSpPr/>
            <p:nvPr/>
          </p:nvSpPr>
          <p:spPr>
            <a:xfrm rot="10800000">
              <a:off x="827583" y="2944891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42" name="Bogen 41"/>
            <p:cNvSpPr/>
            <p:nvPr/>
          </p:nvSpPr>
          <p:spPr>
            <a:xfrm>
              <a:off x="813272" y="3060219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/>
              <p:cNvSpPr txBox="1"/>
              <p:nvPr/>
            </p:nvSpPr>
            <p:spPr>
              <a:xfrm>
                <a:off x="2712942" y="988663"/>
                <a:ext cx="71165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600" b="1" i="1" dirty="0" smtClean="0">
                          <a:latin typeface="Cambria Math"/>
                          <a:ea typeface="Cambria Math"/>
                        </a:rPr>
                        <m:t>+</m:t>
                      </m:r>
                    </m:oMath>
                  </m:oMathPara>
                </a14:m>
                <a:endParaRPr lang="de-DE" sz="6600" b="1" dirty="0"/>
              </a:p>
            </p:txBody>
          </p:sp>
        </mc:Choice>
        <mc:Fallback xmlns="">
          <p:sp>
            <p:nvSpPr>
              <p:cNvPr id="43" name="Textfeld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942" y="988663"/>
                <a:ext cx="711652" cy="110799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/>
              <p:cNvSpPr txBox="1"/>
              <p:nvPr/>
            </p:nvSpPr>
            <p:spPr>
              <a:xfrm>
                <a:off x="1125591" y="2753052"/>
                <a:ext cx="71165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600" b="1" i="1" dirty="0" smtClean="0">
                          <a:latin typeface="Cambria Math"/>
                          <a:ea typeface="Cambria Math"/>
                        </a:rPr>
                        <m:t>+</m:t>
                      </m:r>
                    </m:oMath>
                  </m:oMathPara>
                </a14:m>
                <a:endParaRPr lang="de-DE" sz="6600" b="1" dirty="0"/>
              </a:p>
            </p:txBody>
          </p:sp>
        </mc:Choice>
        <mc:Fallback xmlns="">
          <p:sp>
            <p:nvSpPr>
              <p:cNvPr id="44" name="Textfeld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591" y="2753052"/>
                <a:ext cx="711652" cy="110799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feld 44"/>
              <p:cNvSpPr txBox="1"/>
              <p:nvPr/>
            </p:nvSpPr>
            <p:spPr>
              <a:xfrm>
                <a:off x="2469545" y="2753052"/>
                <a:ext cx="71165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600" b="1" i="1" dirty="0" smtClean="0">
                          <a:latin typeface="Cambria Math"/>
                          <a:ea typeface="Cambria Math"/>
                        </a:rPr>
                        <m:t>+</m:t>
                      </m:r>
                    </m:oMath>
                  </m:oMathPara>
                </a14:m>
                <a:endParaRPr lang="de-DE" sz="6600" b="1" dirty="0"/>
              </a:p>
            </p:txBody>
          </p:sp>
        </mc:Choice>
        <mc:Fallback xmlns="">
          <p:sp>
            <p:nvSpPr>
              <p:cNvPr id="45" name="Textfeld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545" y="2753052"/>
                <a:ext cx="711652" cy="110799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feld 45"/>
              <p:cNvSpPr txBox="1"/>
              <p:nvPr/>
            </p:nvSpPr>
            <p:spPr>
              <a:xfrm>
                <a:off x="3611708" y="2806456"/>
                <a:ext cx="71165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600" b="1" i="1" dirty="0" smtClean="0">
                          <a:latin typeface="Cambria Math"/>
                          <a:ea typeface="Cambria Math"/>
                        </a:rPr>
                        <m:t>+</m:t>
                      </m:r>
                    </m:oMath>
                  </m:oMathPara>
                </a14:m>
                <a:endParaRPr lang="de-DE" sz="6600" b="1" dirty="0"/>
              </a:p>
            </p:txBody>
          </p:sp>
        </mc:Choice>
        <mc:Fallback xmlns="">
          <p:sp>
            <p:nvSpPr>
              <p:cNvPr id="46" name="Textfeld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1708" y="2806456"/>
                <a:ext cx="711652" cy="110799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feld 46"/>
              <p:cNvSpPr txBox="1"/>
              <p:nvPr/>
            </p:nvSpPr>
            <p:spPr>
              <a:xfrm>
                <a:off x="5334035" y="2753052"/>
                <a:ext cx="71165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600" b="1" i="1" dirty="0" smtClean="0">
                          <a:latin typeface="Cambria Math"/>
                          <a:ea typeface="Cambria Math"/>
                        </a:rPr>
                        <m:t>=</m:t>
                      </m:r>
                    </m:oMath>
                  </m:oMathPara>
                </a14:m>
                <a:endParaRPr lang="de-DE" sz="6600" b="1" dirty="0"/>
              </a:p>
            </p:txBody>
          </p:sp>
        </mc:Choice>
        <mc:Fallback xmlns="">
          <p:sp>
            <p:nvSpPr>
              <p:cNvPr id="47" name="Textfeld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35" y="2753052"/>
                <a:ext cx="711652" cy="110799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feld 47"/>
              <p:cNvSpPr txBox="1"/>
              <p:nvPr/>
            </p:nvSpPr>
            <p:spPr>
              <a:xfrm>
                <a:off x="5232780" y="723553"/>
                <a:ext cx="71165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600" b="1" i="1" dirty="0" smtClean="0">
                          <a:latin typeface="Cambria Math"/>
                          <a:ea typeface="Cambria Math"/>
                        </a:rPr>
                        <m:t>=</m:t>
                      </m:r>
                    </m:oMath>
                  </m:oMathPara>
                </a14:m>
                <a:endParaRPr lang="de-DE" sz="6600" b="1" dirty="0"/>
              </a:p>
            </p:txBody>
          </p:sp>
        </mc:Choice>
        <mc:Fallback xmlns="">
          <p:sp>
            <p:nvSpPr>
              <p:cNvPr id="48" name="Textfeld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780" y="723553"/>
                <a:ext cx="711652" cy="110799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Gerade Verbindung 48"/>
          <p:cNvCxnSpPr/>
          <p:nvPr/>
        </p:nvCxnSpPr>
        <p:spPr>
          <a:xfrm>
            <a:off x="2022917" y="2132856"/>
            <a:ext cx="0" cy="288032"/>
          </a:xfrm>
          <a:prstGeom prst="lin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Gerade Verbindung 49"/>
          <p:cNvCxnSpPr/>
          <p:nvPr/>
        </p:nvCxnSpPr>
        <p:spPr>
          <a:xfrm flipH="1">
            <a:off x="2253521" y="1323789"/>
            <a:ext cx="216024" cy="265190"/>
          </a:xfrm>
          <a:prstGeom prst="line">
            <a:avLst/>
          </a:pr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Gerade Verbindung 50"/>
          <p:cNvCxnSpPr/>
          <p:nvPr/>
        </p:nvCxnSpPr>
        <p:spPr>
          <a:xfrm flipH="1" flipV="1">
            <a:off x="1452610" y="1476044"/>
            <a:ext cx="334123" cy="175971"/>
          </a:xfrm>
          <a:prstGeom prst="line">
            <a:avLst/>
          </a:prstGeom>
          <a:noFill/>
          <a:ln w="63500">
            <a:solidFill>
              <a:srgbClr val="00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Gerade Verbindung 51"/>
          <p:cNvCxnSpPr/>
          <p:nvPr/>
        </p:nvCxnSpPr>
        <p:spPr>
          <a:xfrm>
            <a:off x="2166127" y="2118725"/>
            <a:ext cx="0" cy="288032"/>
          </a:xfrm>
          <a:prstGeom prst="lin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Gerade Verbindung 52"/>
          <p:cNvCxnSpPr/>
          <p:nvPr/>
        </p:nvCxnSpPr>
        <p:spPr>
          <a:xfrm>
            <a:off x="2339752" y="2102723"/>
            <a:ext cx="0" cy="288032"/>
          </a:xfrm>
          <a:prstGeom prst="lin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Gerade Verbindung 53"/>
          <p:cNvCxnSpPr/>
          <p:nvPr/>
        </p:nvCxnSpPr>
        <p:spPr>
          <a:xfrm>
            <a:off x="4373004" y="2148858"/>
            <a:ext cx="0" cy="288032"/>
          </a:xfrm>
          <a:prstGeom prst="lin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Gerade Verbindung 54"/>
          <p:cNvCxnSpPr/>
          <p:nvPr/>
        </p:nvCxnSpPr>
        <p:spPr>
          <a:xfrm>
            <a:off x="4516214" y="2134727"/>
            <a:ext cx="0" cy="288032"/>
          </a:xfrm>
          <a:prstGeom prst="lin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Gerade Verbindung 55"/>
          <p:cNvCxnSpPr/>
          <p:nvPr/>
        </p:nvCxnSpPr>
        <p:spPr>
          <a:xfrm>
            <a:off x="4689839" y="2118725"/>
            <a:ext cx="0" cy="288032"/>
          </a:xfrm>
          <a:prstGeom prst="lin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Gerade Verbindung 56"/>
          <p:cNvCxnSpPr/>
          <p:nvPr/>
        </p:nvCxnSpPr>
        <p:spPr>
          <a:xfrm flipH="1">
            <a:off x="2429809" y="1466993"/>
            <a:ext cx="216024" cy="265190"/>
          </a:xfrm>
          <a:prstGeom prst="line">
            <a:avLst/>
          </a:pr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Gerade Verbindung 57"/>
          <p:cNvCxnSpPr/>
          <p:nvPr/>
        </p:nvCxnSpPr>
        <p:spPr>
          <a:xfrm flipH="1">
            <a:off x="4691955" y="1399457"/>
            <a:ext cx="216024" cy="265190"/>
          </a:xfrm>
          <a:prstGeom prst="line">
            <a:avLst/>
          </a:pr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Gerade Verbindung 58"/>
          <p:cNvCxnSpPr/>
          <p:nvPr/>
        </p:nvCxnSpPr>
        <p:spPr>
          <a:xfrm flipH="1">
            <a:off x="4868243" y="1542661"/>
            <a:ext cx="216024" cy="265190"/>
          </a:xfrm>
          <a:prstGeom prst="line">
            <a:avLst/>
          </a:pr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Gerade Verbindung 62"/>
          <p:cNvCxnSpPr/>
          <p:nvPr/>
        </p:nvCxnSpPr>
        <p:spPr>
          <a:xfrm flipH="1" flipV="1">
            <a:off x="3800472" y="1444066"/>
            <a:ext cx="334123" cy="175971"/>
          </a:xfrm>
          <a:prstGeom prst="line">
            <a:avLst/>
          </a:prstGeom>
          <a:noFill/>
          <a:ln w="63500">
            <a:solidFill>
              <a:srgbClr val="00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4" name="Freihandform 63"/>
          <p:cNvSpPr/>
          <p:nvPr/>
        </p:nvSpPr>
        <p:spPr>
          <a:xfrm>
            <a:off x="6952343" y="5021943"/>
            <a:ext cx="464457" cy="1233714"/>
          </a:xfrm>
          <a:custGeom>
            <a:avLst/>
            <a:gdLst>
              <a:gd name="connsiteX0" fmla="*/ 464457 w 464457"/>
              <a:gd name="connsiteY0" fmla="*/ 0 h 1233714"/>
              <a:gd name="connsiteX1" fmla="*/ 87086 w 464457"/>
              <a:gd name="connsiteY1" fmla="*/ 420914 h 1233714"/>
              <a:gd name="connsiteX2" fmla="*/ 0 w 464457"/>
              <a:gd name="connsiteY2" fmla="*/ 1233714 h 1233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4457" h="1233714">
                <a:moveTo>
                  <a:pt x="464457" y="0"/>
                </a:moveTo>
                <a:cubicBezTo>
                  <a:pt x="314476" y="107647"/>
                  <a:pt x="164495" y="215295"/>
                  <a:pt x="87086" y="420914"/>
                </a:cubicBezTo>
                <a:cubicBezTo>
                  <a:pt x="9677" y="626533"/>
                  <a:pt x="9676" y="1098247"/>
                  <a:pt x="0" y="1233714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Freihandform 64"/>
          <p:cNvSpPr/>
          <p:nvPr/>
        </p:nvSpPr>
        <p:spPr>
          <a:xfrm>
            <a:off x="7387771" y="5036457"/>
            <a:ext cx="478972" cy="1204686"/>
          </a:xfrm>
          <a:custGeom>
            <a:avLst/>
            <a:gdLst>
              <a:gd name="connsiteX0" fmla="*/ 0 w 478972"/>
              <a:gd name="connsiteY0" fmla="*/ 0 h 1204686"/>
              <a:gd name="connsiteX1" fmla="*/ 377372 w 478972"/>
              <a:gd name="connsiteY1" fmla="*/ 319314 h 1204686"/>
              <a:gd name="connsiteX2" fmla="*/ 478972 w 478972"/>
              <a:gd name="connsiteY2" fmla="*/ 1204686 h 1204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8972" h="1204686">
                <a:moveTo>
                  <a:pt x="0" y="0"/>
                </a:moveTo>
                <a:cubicBezTo>
                  <a:pt x="148771" y="59266"/>
                  <a:pt x="297543" y="118533"/>
                  <a:pt x="377372" y="319314"/>
                </a:cubicBezTo>
                <a:cubicBezTo>
                  <a:pt x="457201" y="520095"/>
                  <a:pt x="468086" y="862390"/>
                  <a:pt x="478972" y="1204686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Freihandform 65"/>
          <p:cNvSpPr/>
          <p:nvPr/>
        </p:nvSpPr>
        <p:spPr>
          <a:xfrm>
            <a:off x="6937829" y="6241144"/>
            <a:ext cx="928914" cy="130784"/>
          </a:xfrm>
          <a:custGeom>
            <a:avLst/>
            <a:gdLst>
              <a:gd name="connsiteX0" fmla="*/ 0 w 928914"/>
              <a:gd name="connsiteY0" fmla="*/ 0 h 116293"/>
              <a:gd name="connsiteX1" fmla="*/ 377371 w 928914"/>
              <a:gd name="connsiteY1" fmla="*/ 116114 h 116293"/>
              <a:gd name="connsiteX2" fmla="*/ 928914 w 928914"/>
              <a:gd name="connsiteY2" fmla="*/ 29028 h 116293"/>
              <a:gd name="connsiteX0" fmla="*/ 0 w 928914"/>
              <a:gd name="connsiteY0" fmla="*/ 0 h 130784"/>
              <a:gd name="connsiteX1" fmla="*/ 493485 w 928914"/>
              <a:gd name="connsiteY1" fmla="*/ 130628 h 130784"/>
              <a:gd name="connsiteX2" fmla="*/ 928914 w 928914"/>
              <a:gd name="connsiteY2" fmla="*/ 29028 h 130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8914" h="130784">
                <a:moveTo>
                  <a:pt x="0" y="0"/>
                </a:moveTo>
                <a:cubicBezTo>
                  <a:pt x="111276" y="55638"/>
                  <a:pt x="338666" y="125790"/>
                  <a:pt x="493485" y="130628"/>
                </a:cubicBezTo>
                <a:cubicBezTo>
                  <a:pt x="648304" y="135466"/>
                  <a:pt x="875695" y="26609"/>
                  <a:pt x="928914" y="29028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Freihandform 66"/>
          <p:cNvSpPr/>
          <p:nvPr/>
        </p:nvSpPr>
        <p:spPr>
          <a:xfrm>
            <a:off x="7387771" y="5036457"/>
            <a:ext cx="152390" cy="740229"/>
          </a:xfrm>
          <a:custGeom>
            <a:avLst/>
            <a:gdLst>
              <a:gd name="connsiteX0" fmla="*/ 0 w 152390"/>
              <a:gd name="connsiteY0" fmla="*/ 0 h 740229"/>
              <a:gd name="connsiteX1" fmla="*/ 145143 w 152390"/>
              <a:gd name="connsiteY1" fmla="*/ 406400 h 740229"/>
              <a:gd name="connsiteX2" fmla="*/ 145143 w 152390"/>
              <a:gd name="connsiteY2" fmla="*/ 740229 h 740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390" h="740229">
                <a:moveTo>
                  <a:pt x="0" y="0"/>
                </a:moveTo>
                <a:cubicBezTo>
                  <a:pt x="60476" y="141514"/>
                  <a:pt x="120953" y="283029"/>
                  <a:pt x="145143" y="406400"/>
                </a:cubicBezTo>
                <a:cubicBezTo>
                  <a:pt x="169333" y="529771"/>
                  <a:pt x="123372" y="728134"/>
                  <a:pt x="145143" y="740229"/>
                </a:cubicBezTo>
              </a:path>
            </a:pathLst>
          </a:custGeom>
          <a:noFill/>
          <a:ln w="317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Freihandform 67"/>
          <p:cNvSpPr/>
          <p:nvPr/>
        </p:nvSpPr>
        <p:spPr>
          <a:xfrm>
            <a:off x="6632904" y="5762171"/>
            <a:ext cx="870982" cy="508000"/>
          </a:xfrm>
          <a:custGeom>
            <a:avLst/>
            <a:gdLst>
              <a:gd name="connsiteX0" fmla="*/ 870982 w 870982"/>
              <a:gd name="connsiteY0" fmla="*/ 0 h 508000"/>
              <a:gd name="connsiteX1" fmla="*/ 275896 w 870982"/>
              <a:gd name="connsiteY1" fmla="*/ 43543 h 508000"/>
              <a:gd name="connsiteX2" fmla="*/ 125 w 870982"/>
              <a:gd name="connsiteY2" fmla="*/ 203200 h 508000"/>
              <a:gd name="connsiteX3" fmla="*/ 304925 w 870982"/>
              <a:gd name="connsiteY3" fmla="*/ 50800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0982" h="508000">
                <a:moveTo>
                  <a:pt x="870982" y="0"/>
                </a:moveTo>
                <a:cubicBezTo>
                  <a:pt x="646010" y="4838"/>
                  <a:pt x="421039" y="9676"/>
                  <a:pt x="275896" y="43543"/>
                </a:cubicBezTo>
                <a:cubicBezTo>
                  <a:pt x="130753" y="77410"/>
                  <a:pt x="-4713" y="125791"/>
                  <a:pt x="125" y="203200"/>
                </a:cubicBezTo>
                <a:cubicBezTo>
                  <a:pt x="4963" y="280609"/>
                  <a:pt x="154944" y="394304"/>
                  <a:pt x="304925" y="508000"/>
                </a:cubicBezTo>
              </a:path>
            </a:pathLst>
          </a:custGeom>
          <a:noFill/>
          <a:ln w="317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Freihandform 68"/>
          <p:cNvSpPr/>
          <p:nvPr/>
        </p:nvSpPr>
        <p:spPr>
          <a:xfrm>
            <a:off x="7532914" y="5762171"/>
            <a:ext cx="656677" cy="508000"/>
          </a:xfrm>
          <a:custGeom>
            <a:avLst/>
            <a:gdLst>
              <a:gd name="connsiteX0" fmla="*/ 319315 w 656677"/>
              <a:gd name="connsiteY0" fmla="*/ 508000 h 508000"/>
              <a:gd name="connsiteX1" fmla="*/ 653143 w 656677"/>
              <a:gd name="connsiteY1" fmla="*/ 333829 h 508000"/>
              <a:gd name="connsiteX2" fmla="*/ 464457 w 656677"/>
              <a:gd name="connsiteY2" fmla="*/ 145143 h 508000"/>
              <a:gd name="connsiteX3" fmla="*/ 0 w 656677"/>
              <a:gd name="connsiteY3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6677" h="508000">
                <a:moveTo>
                  <a:pt x="319315" y="508000"/>
                </a:moveTo>
                <a:cubicBezTo>
                  <a:pt x="474134" y="451152"/>
                  <a:pt x="628953" y="394305"/>
                  <a:pt x="653143" y="333829"/>
                </a:cubicBezTo>
                <a:cubicBezTo>
                  <a:pt x="677333" y="273353"/>
                  <a:pt x="573314" y="200781"/>
                  <a:pt x="464457" y="145143"/>
                </a:cubicBezTo>
                <a:cubicBezTo>
                  <a:pt x="355600" y="89505"/>
                  <a:pt x="177800" y="44752"/>
                  <a:pt x="0" y="0"/>
                </a:cubicBezTo>
              </a:path>
            </a:pathLst>
          </a:custGeom>
          <a:noFill/>
          <a:ln w="317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Gleichschenkliges Dreieck 69"/>
          <p:cNvSpPr/>
          <p:nvPr/>
        </p:nvSpPr>
        <p:spPr>
          <a:xfrm>
            <a:off x="1167640" y="4694242"/>
            <a:ext cx="1085881" cy="936104"/>
          </a:xfrm>
          <a:prstGeom prst="triangl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Gleichschenkliges Dreieck 70"/>
          <p:cNvSpPr/>
          <p:nvPr/>
        </p:nvSpPr>
        <p:spPr>
          <a:xfrm rot="10800000">
            <a:off x="1926604" y="5043978"/>
            <a:ext cx="1085881" cy="936104"/>
          </a:xfrm>
          <a:prstGeom prst="triangl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2" name="Gerade Verbindung 71"/>
          <p:cNvCxnSpPr/>
          <p:nvPr/>
        </p:nvCxnSpPr>
        <p:spPr>
          <a:xfrm>
            <a:off x="1125591" y="4869160"/>
            <a:ext cx="1943177" cy="955422"/>
          </a:xfrm>
          <a:prstGeom prst="lin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Gerade Verbindung 74"/>
          <p:cNvCxnSpPr/>
          <p:nvPr/>
        </p:nvCxnSpPr>
        <p:spPr>
          <a:xfrm flipH="1">
            <a:off x="938475" y="4694242"/>
            <a:ext cx="2242722" cy="1161296"/>
          </a:xfrm>
          <a:prstGeom prst="lin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601118101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554719" y="510543"/>
            <a:ext cx="3323771" cy="2278743"/>
          </a:xfrm>
          <a:custGeom>
            <a:avLst/>
            <a:gdLst>
              <a:gd name="connsiteX0" fmla="*/ 1422400 w 3323771"/>
              <a:gd name="connsiteY0" fmla="*/ 725714 h 2278743"/>
              <a:gd name="connsiteX1" fmla="*/ 870857 w 3323771"/>
              <a:gd name="connsiteY1" fmla="*/ 0 h 2278743"/>
              <a:gd name="connsiteX2" fmla="*/ 0 w 3323771"/>
              <a:gd name="connsiteY2" fmla="*/ 464457 h 2278743"/>
              <a:gd name="connsiteX3" fmla="*/ 1030514 w 3323771"/>
              <a:gd name="connsiteY3" fmla="*/ 2278743 h 2278743"/>
              <a:gd name="connsiteX4" fmla="*/ 3323771 w 3323771"/>
              <a:gd name="connsiteY4" fmla="*/ 1204685 h 2278743"/>
              <a:gd name="connsiteX5" fmla="*/ 2627086 w 3323771"/>
              <a:gd name="connsiteY5" fmla="*/ 145143 h 2278743"/>
              <a:gd name="connsiteX6" fmla="*/ 1422400 w 3323771"/>
              <a:gd name="connsiteY6" fmla="*/ 725714 h 2278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23771" h="2278743">
                <a:moveTo>
                  <a:pt x="1422400" y="725714"/>
                </a:moveTo>
                <a:lnTo>
                  <a:pt x="870857" y="0"/>
                </a:lnTo>
                <a:lnTo>
                  <a:pt x="0" y="464457"/>
                </a:lnTo>
                <a:lnTo>
                  <a:pt x="1030514" y="2278743"/>
                </a:lnTo>
                <a:lnTo>
                  <a:pt x="3323771" y="1204685"/>
                </a:lnTo>
                <a:lnTo>
                  <a:pt x="2627086" y="145143"/>
                </a:lnTo>
                <a:lnTo>
                  <a:pt x="1422400" y="725714"/>
                </a:lnTo>
                <a:close/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 rot="2637285">
            <a:off x="6471387" y="513289"/>
            <a:ext cx="1224136" cy="2232248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5"/>
          <p:cNvCxnSpPr/>
          <p:nvPr/>
        </p:nvCxnSpPr>
        <p:spPr>
          <a:xfrm>
            <a:off x="1831403" y="3722779"/>
            <a:ext cx="857041" cy="1152128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Gerade Verbindung 7"/>
          <p:cNvCxnSpPr/>
          <p:nvPr/>
        </p:nvCxnSpPr>
        <p:spPr>
          <a:xfrm flipV="1">
            <a:off x="2688444" y="3938803"/>
            <a:ext cx="1080120" cy="93610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Gerade Verbindung 9"/>
          <p:cNvCxnSpPr/>
          <p:nvPr/>
        </p:nvCxnSpPr>
        <p:spPr>
          <a:xfrm flipH="1">
            <a:off x="5868143" y="4316073"/>
            <a:ext cx="1800200" cy="0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Rechteck 11"/>
          <p:cNvSpPr/>
          <p:nvPr/>
        </p:nvSpPr>
        <p:spPr>
          <a:xfrm>
            <a:off x="5372900" y="5373215"/>
            <a:ext cx="1143316" cy="1143316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reihandform 12"/>
          <p:cNvSpPr/>
          <p:nvPr/>
        </p:nvSpPr>
        <p:spPr>
          <a:xfrm>
            <a:off x="3022003" y="5509444"/>
            <a:ext cx="1509486" cy="348343"/>
          </a:xfrm>
          <a:custGeom>
            <a:avLst/>
            <a:gdLst>
              <a:gd name="connsiteX0" fmla="*/ 0 w 1509486"/>
              <a:gd name="connsiteY0" fmla="*/ 348343 h 348343"/>
              <a:gd name="connsiteX1" fmla="*/ 769257 w 1509486"/>
              <a:gd name="connsiteY1" fmla="*/ 0 h 348343"/>
              <a:gd name="connsiteX2" fmla="*/ 1509486 w 1509486"/>
              <a:gd name="connsiteY2" fmla="*/ 348343 h 348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9486" h="348343">
                <a:moveTo>
                  <a:pt x="0" y="348343"/>
                </a:moveTo>
                <a:cubicBezTo>
                  <a:pt x="258838" y="174171"/>
                  <a:pt x="517676" y="0"/>
                  <a:pt x="769257" y="0"/>
                </a:cubicBezTo>
                <a:cubicBezTo>
                  <a:pt x="1020838" y="0"/>
                  <a:pt x="1383696" y="287867"/>
                  <a:pt x="1509486" y="348343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reihandform 13"/>
          <p:cNvSpPr/>
          <p:nvPr/>
        </p:nvSpPr>
        <p:spPr>
          <a:xfrm rot="10800000">
            <a:off x="3013821" y="5857787"/>
            <a:ext cx="1509486" cy="348343"/>
          </a:xfrm>
          <a:custGeom>
            <a:avLst/>
            <a:gdLst>
              <a:gd name="connsiteX0" fmla="*/ 0 w 1509486"/>
              <a:gd name="connsiteY0" fmla="*/ 348343 h 348343"/>
              <a:gd name="connsiteX1" fmla="*/ 769257 w 1509486"/>
              <a:gd name="connsiteY1" fmla="*/ 0 h 348343"/>
              <a:gd name="connsiteX2" fmla="*/ 1509486 w 1509486"/>
              <a:gd name="connsiteY2" fmla="*/ 348343 h 348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9486" h="348343">
                <a:moveTo>
                  <a:pt x="0" y="348343"/>
                </a:moveTo>
                <a:cubicBezTo>
                  <a:pt x="258838" y="174171"/>
                  <a:pt x="517676" y="0"/>
                  <a:pt x="769257" y="0"/>
                </a:cubicBezTo>
                <a:cubicBezTo>
                  <a:pt x="1020838" y="0"/>
                  <a:pt x="1383696" y="287867"/>
                  <a:pt x="1509486" y="348343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 Verbindung mit Pfeil 14"/>
          <p:cNvCxnSpPr/>
          <p:nvPr/>
        </p:nvCxnSpPr>
        <p:spPr>
          <a:xfrm flipH="1" flipV="1">
            <a:off x="2067575" y="4049581"/>
            <a:ext cx="384696" cy="459539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 flipH="1">
            <a:off x="3022003" y="4270167"/>
            <a:ext cx="397870" cy="310961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 flipH="1" flipV="1">
            <a:off x="6482414" y="4279351"/>
            <a:ext cx="571658" cy="39372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flipV="1">
            <a:off x="4211960" y="4279351"/>
            <a:ext cx="898194" cy="19492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2" idx="0"/>
          </p:cNvCxnSpPr>
          <p:nvPr/>
        </p:nvCxnSpPr>
        <p:spPr>
          <a:xfrm flipH="1" flipV="1">
            <a:off x="2496096" y="557054"/>
            <a:ext cx="481023" cy="679203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 flipV="1">
            <a:off x="3411691" y="835367"/>
            <a:ext cx="356873" cy="156082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>
            <a:endCxn id="2" idx="3"/>
          </p:cNvCxnSpPr>
          <p:nvPr/>
        </p:nvCxnSpPr>
        <p:spPr>
          <a:xfrm flipH="1">
            <a:off x="2585233" y="1236257"/>
            <a:ext cx="391886" cy="1553029"/>
          </a:xfrm>
          <a:prstGeom prst="lin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Gerade Verbindung 38"/>
          <p:cNvCxnSpPr>
            <a:endCxn id="2" idx="0"/>
          </p:cNvCxnSpPr>
          <p:nvPr/>
        </p:nvCxnSpPr>
        <p:spPr>
          <a:xfrm>
            <a:off x="1553486" y="945971"/>
            <a:ext cx="1423633" cy="290286"/>
          </a:xfrm>
          <a:prstGeom prst="lin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Gerade Verbindung 39"/>
          <p:cNvCxnSpPr>
            <a:stCxn id="2" idx="3"/>
            <a:endCxn id="2" idx="5"/>
          </p:cNvCxnSpPr>
          <p:nvPr/>
        </p:nvCxnSpPr>
        <p:spPr>
          <a:xfrm flipV="1">
            <a:off x="2585233" y="655686"/>
            <a:ext cx="1596572" cy="2133600"/>
          </a:xfrm>
          <a:prstGeom prst="lin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Gerade Verbindung 44"/>
          <p:cNvCxnSpPr/>
          <p:nvPr/>
        </p:nvCxnSpPr>
        <p:spPr>
          <a:xfrm flipH="1">
            <a:off x="5868143" y="1246057"/>
            <a:ext cx="2430627" cy="766714"/>
          </a:xfrm>
          <a:prstGeom prst="lin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Gerade Verbindung mit Pfeil 50"/>
          <p:cNvCxnSpPr/>
          <p:nvPr/>
        </p:nvCxnSpPr>
        <p:spPr>
          <a:xfrm flipV="1">
            <a:off x="5015463" y="1412776"/>
            <a:ext cx="898194" cy="19492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58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536357" y="1124744"/>
            <a:ext cx="2510407" cy="1066610"/>
          </a:xfrm>
          <a:custGeom>
            <a:avLst/>
            <a:gdLst>
              <a:gd name="connsiteX0" fmla="*/ 2838292 w 5234582"/>
              <a:gd name="connsiteY0" fmla="*/ 314698 h 2405309"/>
              <a:gd name="connsiteX1" fmla="*/ 1764235 w 5234582"/>
              <a:gd name="connsiteY1" fmla="*/ 9898 h 2405309"/>
              <a:gd name="connsiteX2" fmla="*/ 8006 w 5234582"/>
              <a:gd name="connsiteY2" fmla="*/ 706584 h 2405309"/>
              <a:gd name="connsiteX3" fmla="*/ 1183664 w 5234582"/>
              <a:gd name="connsiteY3" fmla="*/ 2390241 h 2405309"/>
              <a:gd name="connsiteX4" fmla="*/ 2823778 w 5234582"/>
              <a:gd name="connsiteY4" fmla="*/ 1562926 h 2405309"/>
              <a:gd name="connsiteX5" fmla="*/ 4289721 w 5234582"/>
              <a:gd name="connsiteY5" fmla="*/ 2070926 h 2405309"/>
              <a:gd name="connsiteX6" fmla="*/ 5233149 w 5234582"/>
              <a:gd name="connsiteY6" fmla="*/ 1011384 h 2405309"/>
              <a:gd name="connsiteX7" fmla="*/ 4478406 w 5234582"/>
              <a:gd name="connsiteY7" fmla="*/ 38926 h 2405309"/>
              <a:gd name="connsiteX8" fmla="*/ 3476921 w 5234582"/>
              <a:gd name="connsiteY8" fmla="*/ 575955 h 2405309"/>
              <a:gd name="connsiteX9" fmla="*/ 2838292 w 5234582"/>
              <a:gd name="connsiteY9" fmla="*/ 314698 h 2405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34582" h="2405309">
                <a:moveTo>
                  <a:pt x="2838292" y="314698"/>
                </a:moveTo>
                <a:cubicBezTo>
                  <a:pt x="2552844" y="220355"/>
                  <a:pt x="2235949" y="-55416"/>
                  <a:pt x="1764235" y="9898"/>
                </a:cubicBezTo>
                <a:cubicBezTo>
                  <a:pt x="1292521" y="75212"/>
                  <a:pt x="104768" y="309860"/>
                  <a:pt x="8006" y="706584"/>
                </a:cubicBezTo>
                <a:cubicBezTo>
                  <a:pt x="-88756" y="1103308"/>
                  <a:pt x="714369" y="2247517"/>
                  <a:pt x="1183664" y="2390241"/>
                </a:cubicBezTo>
                <a:cubicBezTo>
                  <a:pt x="1652959" y="2532965"/>
                  <a:pt x="2306102" y="1616145"/>
                  <a:pt x="2823778" y="1562926"/>
                </a:cubicBezTo>
                <a:cubicBezTo>
                  <a:pt x="3341454" y="1509707"/>
                  <a:pt x="3888159" y="2162850"/>
                  <a:pt x="4289721" y="2070926"/>
                </a:cubicBezTo>
                <a:cubicBezTo>
                  <a:pt x="4691283" y="1979002"/>
                  <a:pt x="5201702" y="1350051"/>
                  <a:pt x="5233149" y="1011384"/>
                </a:cubicBezTo>
                <a:cubicBezTo>
                  <a:pt x="5264597" y="672717"/>
                  <a:pt x="4771111" y="111497"/>
                  <a:pt x="4478406" y="38926"/>
                </a:cubicBezTo>
                <a:cubicBezTo>
                  <a:pt x="4185701" y="-33645"/>
                  <a:pt x="3752692" y="525155"/>
                  <a:pt x="3476921" y="575955"/>
                </a:cubicBezTo>
                <a:cubicBezTo>
                  <a:pt x="3201150" y="626755"/>
                  <a:pt x="3123740" y="409041"/>
                  <a:pt x="2838292" y="314698"/>
                </a:cubicBezTo>
                <a:close/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Gruppieren 2"/>
          <p:cNvGrpSpPr/>
          <p:nvPr/>
        </p:nvGrpSpPr>
        <p:grpSpPr>
          <a:xfrm>
            <a:off x="1971542" y="1343438"/>
            <a:ext cx="496862" cy="314611"/>
            <a:chOff x="3168212" y="4593074"/>
            <a:chExt cx="972700" cy="615910"/>
          </a:xfrm>
        </p:grpSpPr>
        <p:sp>
          <p:nvSpPr>
            <p:cNvPr id="4" name="Bogen 3"/>
            <p:cNvSpPr/>
            <p:nvPr/>
          </p:nvSpPr>
          <p:spPr>
            <a:xfrm rot="10800000">
              <a:off x="3168212" y="4593074"/>
              <a:ext cx="972700" cy="611423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5" name="Freihandform 4"/>
            <p:cNvSpPr/>
            <p:nvPr/>
          </p:nvSpPr>
          <p:spPr>
            <a:xfrm>
              <a:off x="3269301" y="4927600"/>
              <a:ext cx="763999" cy="281384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" name="Gruppieren 5"/>
          <p:cNvGrpSpPr/>
          <p:nvPr/>
        </p:nvGrpSpPr>
        <p:grpSpPr>
          <a:xfrm>
            <a:off x="3332477" y="1373978"/>
            <a:ext cx="496862" cy="314611"/>
            <a:chOff x="3168212" y="4593074"/>
            <a:chExt cx="972700" cy="615910"/>
          </a:xfrm>
        </p:grpSpPr>
        <p:sp>
          <p:nvSpPr>
            <p:cNvPr id="7" name="Bogen 6"/>
            <p:cNvSpPr/>
            <p:nvPr/>
          </p:nvSpPr>
          <p:spPr>
            <a:xfrm rot="10800000">
              <a:off x="3168212" y="4593074"/>
              <a:ext cx="972700" cy="611423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3269301" y="4927600"/>
              <a:ext cx="763999" cy="281384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2669597" y="1302111"/>
            <a:ext cx="496862" cy="314611"/>
            <a:chOff x="3168212" y="4593074"/>
            <a:chExt cx="972700" cy="615910"/>
          </a:xfrm>
        </p:grpSpPr>
        <p:sp>
          <p:nvSpPr>
            <p:cNvPr id="10" name="Bogen 9"/>
            <p:cNvSpPr/>
            <p:nvPr/>
          </p:nvSpPr>
          <p:spPr>
            <a:xfrm rot="10800000">
              <a:off x="3168212" y="4593074"/>
              <a:ext cx="972700" cy="611423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11" name="Freihandform 10"/>
            <p:cNvSpPr/>
            <p:nvPr/>
          </p:nvSpPr>
          <p:spPr>
            <a:xfrm>
              <a:off x="3269301" y="4927600"/>
              <a:ext cx="763999" cy="281384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2" name="Freihandform 11"/>
          <p:cNvSpPr/>
          <p:nvPr/>
        </p:nvSpPr>
        <p:spPr>
          <a:xfrm>
            <a:off x="2264229" y="1640114"/>
            <a:ext cx="319314" cy="275772"/>
          </a:xfrm>
          <a:custGeom>
            <a:avLst/>
            <a:gdLst>
              <a:gd name="connsiteX0" fmla="*/ 0 w 319314"/>
              <a:gd name="connsiteY0" fmla="*/ 0 h 275772"/>
              <a:gd name="connsiteX1" fmla="*/ 188685 w 319314"/>
              <a:gd name="connsiteY1" fmla="*/ 58057 h 275772"/>
              <a:gd name="connsiteX2" fmla="*/ 319314 w 319314"/>
              <a:gd name="connsiteY2" fmla="*/ 275772 h 275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9314" h="275772">
                <a:moveTo>
                  <a:pt x="0" y="0"/>
                </a:moveTo>
                <a:cubicBezTo>
                  <a:pt x="67733" y="6047"/>
                  <a:pt x="135466" y="12095"/>
                  <a:pt x="188685" y="58057"/>
                </a:cubicBezTo>
                <a:cubicBezTo>
                  <a:pt x="241904" y="104019"/>
                  <a:pt x="280609" y="189895"/>
                  <a:pt x="319314" y="275772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reihandform 12"/>
          <p:cNvSpPr/>
          <p:nvPr/>
        </p:nvSpPr>
        <p:spPr>
          <a:xfrm>
            <a:off x="2161384" y="1654629"/>
            <a:ext cx="146387" cy="493485"/>
          </a:xfrm>
          <a:custGeom>
            <a:avLst/>
            <a:gdLst>
              <a:gd name="connsiteX0" fmla="*/ 146387 w 146387"/>
              <a:gd name="connsiteY0" fmla="*/ 0 h 493485"/>
              <a:gd name="connsiteX1" fmla="*/ 1245 w 146387"/>
              <a:gd name="connsiteY1" fmla="*/ 145142 h 493485"/>
              <a:gd name="connsiteX2" fmla="*/ 88330 w 146387"/>
              <a:gd name="connsiteY2" fmla="*/ 493485 h 49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387" h="493485">
                <a:moveTo>
                  <a:pt x="146387" y="0"/>
                </a:moveTo>
                <a:cubicBezTo>
                  <a:pt x="78654" y="31447"/>
                  <a:pt x="10921" y="62895"/>
                  <a:pt x="1245" y="145142"/>
                </a:cubicBezTo>
                <a:cubicBezTo>
                  <a:pt x="-8431" y="227389"/>
                  <a:pt x="39949" y="360437"/>
                  <a:pt x="88330" y="49348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reihandform 13"/>
          <p:cNvSpPr/>
          <p:nvPr/>
        </p:nvSpPr>
        <p:spPr>
          <a:xfrm>
            <a:off x="1988358" y="1625600"/>
            <a:ext cx="246842" cy="537029"/>
          </a:xfrm>
          <a:custGeom>
            <a:avLst/>
            <a:gdLst>
              <a:gd name="connsiteX0" fmla="*/ 246842 w 246842"/>
              <a:gd name="connsiteY0" fmla="*/ 537029 h 537029"/>
              <a:gd name="connsiteX1" fmla="*/ 14613 w 246842"/>
              <a:gd name="connsiteY1" fmla="*/ 159657 h 537029"/>
              <a:gd name="connsiteX2" fmla="*/ 43642 w 246842"/>
              <a:gd name="connsiteY2" fmla="*/ 0 h 537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842" h="537029">
                <a:moveTo>
                  <a:pt x="246842" y="537029"/>
                </a:moveTo>
                <a:cubicBezTo>
                  <a:pt x="147661" y="393095"/>
                  <a:pt x="48480" y="249162"/>
                  <a:pt x="14613" y="159657"/>
                </a:cubicBezTo>
                <a:cubicBezTo>
                  <a:pt x="-19254" y="70152"/>
                  <a:pt x="12194" y="35076"/>
                  <a:pt x="43642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Freihandform 14"/>
          <p:cNvSpPr/>
          <p:nvPr/>
        </p:nvSpPr>
        <p:spPr>
          <a:xfrm>
            <a:off x="1719649" y="1614430"/>
            <a:ext cx="303530" cy="156313"/>
          </a:xfrm>
          <a:custGeom>
            <a:avLst/>
            <a:gdLst>
              <a:gd name="connsiteX0" fmla="*/ 268808 w 268808"/>
              <a:gd name="connsiteY0" fmla="*/ 0 h 145143"/>
              <a:gd name="connsiteX1" fmla="*/ 7551 w 268808"/>
              <a:gd name="connsiteY1" fmla="*/ 145143 h 14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8808" h="145143">
                <a:moveTo>
                  <a:pt x="268808" y="0"/>
                </a:moveTo>
                <a:cubicBezTo>
                  <a:pt x="116408" y="70152"/>
                  <a:pt x="-35992" y="140305"/>
                  <a:pt x="7551" y="14514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Freihandform 15"/>
          <p:cNvSpPr/>
          <p:nvPr/>
        </p:nvSpPr>
        <p:spPr>
          <a:xfrm>
            <a:off x="5544457" y="798286"/>
            <a:ext cx="2293257" cy="1291771"/>
          </a:xfrm>
          <a:custGeom>
            <a:avLst/>
            <a:gdLst>
              <a:gd name="connsiteX0" fmla="*/ 508000 w 2293257"/>
              <a:gd name="connsiteY0" fmla="*/ 0 h 1291771"/>
              <a:gd name="connsiteX1" fmla="*/ 0 w 2293257"/>
              <a:gd name="connsiteY1" fmla="*/ 1291771 h 1291771"/>
              <a:gd name="connsiteX2" fmla="*/ 2293257 w 2293257"/>
              <a:gd name="connsiteY2" fmla="*/ 1262743 h 1291771"/>
              <a:gd name="connsiteX3" fmla="*/ 508000 w 2293257"/>
              <a:gd name="connsiteY3" fmla="*/ 0 h 1291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3257" h="1291771">
                <a:moveTo>
                  <a:pt x="508000" y="0"/>
                </a:moveTo>
                <a:lnTo>
                  <a:pt x="0" y="1291771"/>
                </a:lnTo>
                <a:lnTo>
                  <a:pt x="2293257" y="1262743"/>
                </a:lnTo>
                <a:lnTo>
                  <a:pt x="508000" y="0"/>
                </a:lnTo>
                <a:close/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Gerade Verbindung 17"/>
          <p:cNvCxnSpPr>
            <a:stCxn id="16" idx="0"/>
          </p:cNvCxnSpPr>
          <p:nvPr/>
        </p:nvCxnSpPr>
        <p:spPr>
          <a:xfrm>
            <a:off x="6052457" y="798286"/>
            <a:ext cx="638628" cy="1291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>
            <a:stCxn id="16" idx="1"/>
          </p:cNvCxnSpPr>
          <p:nvPr/>
        </p:nvCxnSpPr>
        <p:spPr>
          <a:xfrm flipV="1">
            <a:off x="5544457" y="1444171"/>
            <a:ext cx="1374777" cy="645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>
            <a:endCxn id="16" idx="2"/>
          </p:cNvCxnSpPr>
          <p:nvPr/>
        </p:nvCxnSpPr>
        <p:spPr>
          <a:xfrm>
            <a:off x="5868144" y="1458270"/>
            <a:ext cx="1969570" cy="60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6516216" y="1654629"/>
            <a:ext cx="648072" cy="406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>
            <a:off x="6595198" y="1857738"/>
            <a:ext cx="1145154" cy="203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H="1">
            <a:off x="6691085" y="1857738"/>
            <a:ext cx="473203" cy="203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eck 34"/>
          <p:cNvSpPr/>
          <p:nvPr/>
        </p:nvSpPr>
        <p:spPr>
          <a:xfrm>
            <a:off x="2471492" y="4293096"/>
            <a:ext cx="1942541" cy="194254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9" name="Gerade Verbindung 38"/>
          <p:cNvCxnSpPr/>
          <p:nvPr/>
        </p:nvCxnSpPr>
        <p:spPr>
          <a:xfrm flipV="1">
            <a:off x="2468403" y="3429000"/>
            <a:ext cx="864074" cy="864097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Gerade Verbindung 43"/>
          <p:cNvCxnSpPr/>
          <p:nvPr/>
        </p:nvCxnSpPr>
        <p:spPr>
          <a:xfrm flipV="1">
            <a:off x="4414033" y="3429000"/>
            <a:ext cx="864074" cy="864097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Gerade Verbindung 44"/>
          <p:cNvCxnSpPr/>
          <p:nvPr/>
        </p:nvCxnSpPr>
        <p:spPr>
          <a:xfrm flipV="1">
            <a:off x="4414033" y="5371540"/>
            <a:ext cx="864074" cy="864097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Gerade Verbindung 45"/>
          <p:cNvCxnSpPr/>
          <p:nvPr/>
        </p:nvCxnSpPr>
        <p:spPr>
          <a:xfrm flipV="1">
            <a:off x="2484325" y="5371540"/>
            <a:ext cx="864074" cy="864097"/>
          </a:xfrm>
          <a:prstGeom prst="line">
            <a:avLst/>
          </a:prstGeom>
          <a:noFill/>
          <a:ln w="635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Gerade Verbindung 46"/>
          <p:cNvCxnSpPr/>
          <p:nvPr/>
        </p:nvCxnSpPr>
        <p:spPr>
          <a:xfrm flipV="1">
            <a:off x="3332477" y="3429000"/>
            <a:ext cx="0" cy="1942540"/>
          </a:xfrm>
          <a:prstGeom prst="line">
            <a:avLst/>
          </a:prstGeom>
          <a:noFill/>
          <a:ln w="635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Gerade Verbindung 49"/>
          <p:cNvCxnSpPr/>
          <p:nvPr/>
        </p:nvCxnSpPr>
        <p:spPr>
          <a:xfrm flipV="1">
            <a:off x="5278107" y="3429000"/>
            <a:ext cx="0" cy="1942540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Gerade Verbindung 50"/>
          <p:cNvCxnSpPr/>
          <p:nvPr/>
        </p:nvCxnSpPr>
        <p:spPr>
          <a:xfrm>
            <a:off x="3332477" y="3429000"/>
            <a:ext cx="1945630" cy="0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Gerade Verbindung 53"/>
          <p:cNvCxnSpPr/>
          <p:nvPr/>
        </p:nvCxnSpPr>
        <p:spPr>
          <a:xfrm>
            <a:off x="3348399" y="5371540"/>
            <a:ext cx="1945630" cy="0"/>
          </a:xfrm>
          <a:prstGeom prst="line">
            <a:avLst/>
          </a:prstGeom>
          <a:noFill/>
          <a:ln w="635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/>
              <p:cNvSpPr txBox="1"/>
              <p:nvPr/>
            </p:nvSpPr>
            <p:spPr>
              <a:xfrm>
                <a:off x="5544457" y="4077529"/>
                <a:ext cx="711652" cy="11310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600" b="1" i="1" dirty="0" smtClean="0">
                          <a:latin typeface="Cambria Math"/>
                          <a:ea typeface="Cambria Math"/>
                        </a:rPr>
                        <m:t>≈</m:t>
                      </m:r>
                      <m:sSup>
                        <m:sSupPr>
                          <m:ctrlPr>
                            <a:rPr lang="de-DE" sz="6600" b="1" i="1" dirty="0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de-DE" sz="6600" b="1" i="1" dirty="0" smtClean="0">
                              <a:latin typeface="Cambria Math"/>
                              <a:ea typeface="Cambria Math"/>
                            </a:rPr>
                            <m:t>𝑺</m:t>
                          </m:r>
                        </m:e>
                        <m:sup>
                          <m:r>
                            <a:rPr lang="de-DE" sz="6600" b="1" i="1" dirty="0" smtClean="0"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de-DE" sz="6600" b="1" dirty="0"/>
              </a:p>
            </p:txBody>
          </p:sp>
        </mc:Choice>
        <mc:Fallback xmlns="">
          <p:sp>
            <p:nvSpPr>
              <p:cNvPr id="55" name="Textfeld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4457" y="4077529"/>
                <a:ext cx="711652" cy="1131015"/>
              </a:xfrm>
              <a:prstGeom prst="rect">
                <a:avLst/>
              </a:prstGeom>
              <a:blipFill rotWithShape="1">
                <a:blip r:embed="rId2"/>
                <a:stretch>
                  <a:fillRect r="-1456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4660906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974689" y="1905931"/>
            <a:ext cx="1942541" cy="194254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Gerade Verbindung 2"/>
          <p:cNvCxnSpPr/>
          <p:nvPr/>
        </p:nvCxnSpPr>
        <p:spPr>
          <a:xfrm flipV="1">
            <a:off x="971600" y="1041835"/>
            <a:ext cx="864074" cy="864097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" name="Gerade Verbindung 3"/>
          <p:cNvCxnSpPr/>
          <p:nvPr/>
        </p:nvCxnSpPr>
        <p:spPr>
          <a:xfrm flipV="1">
            <a:off x="2917230" y="1041835"/>
            <a:ext cx="864074" cy="864097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Gerade Verbindung 4"/>
          <p:cNvCxnSpPr/>
          <p:nvPr/>
        </p:nvCxnSpPr>
        <p:spPr>
          <a:xfrm flipV="1">
            <a:off x="2917230" y="2984375"/>
            <a:ext cx="864074" cy="864097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Gerade Verbindung 5"/>
          <p:cNvCxnSpPr/>
          <p:nvPr/>
        </p:nvCxnSpPr>
        <p:spPr>
          <a:xfrm flipV="1">
            <a:off x="987522" y="2984375"/>
            <a:ext cx="864074" cy="864097"/>
          </a:xfrm>
          <a:prstGeom prst="line">
            <a:avLst/>
          </a:prstGeom>
          <a:noFill/>
          <a:ln w="635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Gerade Verbindung 6"/>
          <p:cNvCxnSpPr/>
          <p:nvPr/>
        </p:nvCxnSpPr>
        <p:spPr>
          <a:xfrm flipV="1">
            <a:off x="1835674" y="1041835"/>
            <a:ext cx="0" cy="1942540"/>
          </a:xfrm>
          <a:prstGeom prst="line">
            <a:avLst/>
          </a:prstGeom>
          <a:noFill/>
          <a:ln w="635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Gerade Verbindung 7"/>
          <p:cNvCxnSpPr/>
          <p:nvPr/>
        </p:nvCxnSpPr>
        <p:spPr>
          <a:xfrm flipV="1">
            <a:off x="3781304" y="1041835"/>
            <a:ext cx="0" cy="1942540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Gerade Verbindung 8"/>
          <p:cNvCxnSpPr/>
          <p:nvPr/>
        </p:nvCxnSpPr>
        <p:spPr>
          <a:xfrm>
            <a:off x="1835674" y="1041835"/>
            <a:ext cx="1945630" cy="0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1851596" y="2984375"/>
            <a:ext cx="1945630" cy="0"/>
          </a:xfrm>
          <a:prstGeom prst="line">
            <a:avLst/>
          </a:prstGeom>
          <a:noFill/>
          <a:ln w="635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3797226" y="1746186"/>
                <a:ext cx="711652" cy="11310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600" b="1" i="1" dirty="0" smtClean="0">
                          <a:latin typeface="Cambria Math"/>
                          <a:ea typeface="Cambria Math"/>
                        </a:rPr>
                        <m:t>≈</m:t>
                      </m:r>
                    </m:oMath>
                  </m:oMathPara>
                </a14:m>
                <a:endParaRPr lang="de-DE" sz="6600" b="1" dirty="0"/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226" y="1746186"/>
                <a:ext cx="711652" cy="113101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6300192" y="1746185"/>
                <a:ext cx="711652" cy="11310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600" b="1" i="1" dirty="0" smtClean="0">
                          <a:latin typeface="Cambria Math"/>
                          <a:ea typeface="Cambria Math"/>
                        </a:rPr>
                        <m:t>≈</m:t>
                      </m:r>
                    </m:oMath>
                  </m:oMathPara>
                </a14:m>
                <a:endParaRPr lang="de-DE" sz="6600" b="1" dirty="0"/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1746185"/>
                <a:ext cx="711652" cy="113101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 rot="2926191">
                <a:off x="3160678" y="3508215"/>
                <a:ext cx="711652" cy="11310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600" b="1" i="1" dirty="0" smtClean="0">
                          <a:latin typeface="Cambria Math"/>
                          <a:ea typeface="Cambria Math"/>
                        </a:rPr>
                        <m:t>≈</m:t>
                      </m:r>
                    </m:oMath>
                  </m:oMathPara>
                </a14:m>
                <a:endParaRPr lang="de-DE" sz="6600" b="1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926191">
                <a:off x="3160678" y="3508215"/>
                <a:ext cx="711652" cy="113101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uppieren 13"/>
          <p:cNvGrpSpPr/>
          <p:nvPr/>
        </p:nvGrpSpPr>
        <p:grpSpPr>
          <a:xfrm>
            <a:off x="6876256" y="1473883"/>
            <a:ext cx="1872208" cy="1691754"/>
            <a:chOff x="6020844" y="2564135"/>
            <a:chExt cx="1872208" cy="1691754"/>
          </a:xfrm>
        </p:grpSpPr>
        <p:cxnSp>
          <p:nvCxnSpPr>
            <p:cNvPr id="15" name="Gerade Verbindung 14"/>
            <p:cNvCxnSpPr/>
            <p:nvPr/>
          </p:nvCxnSpPr>
          <p:spPr>
            <a:xfrm flipH="1">
              <a:off x="6020844" y="2564135"/>
              <a:ext cx="902269" cy="1691754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Gerade Verbindung 15"/>
            <p:cNvCxnSpPr/>
            <p:nvPr/>
          </p:nvCxnSpPr>
          <p:spPr>
            <a:xfrm>
              <a:off x="6923113" y="2564135"/>
              <a:ext cx="969939" cy="1691754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>
              <a:off x="6020844" y="4255889"/>
              <a:ext cx="1872208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Gerade Verbindung 17"/>
            <p:cNvCxnSpPr/>
            <p:nvPr/>
          </p:nvCxnSpPr>
          <p:spPr>
            <a:xfrm>
              <a:off x="6923113" y="2564135"/>
              <a:ext cx="33834" cy="1008881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flipH="1">
              <a:off x="6020845" y="3573016"/>
              <a:ext cx="902268" cy="682873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>
              <a:off x="6956947" y="3573016"/>
              <a:ext cx="936105" cy="682873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1" name="Gruppieren 20"/>
          <p:cNvGrpSpPr/>
          <p:nvPr/>
        </p:nvGrpSpPr>
        <p:grpSpPr>
          <a:xfrm>
            <a:off x="4688484" y="1549273"/>
            <a:ext cx="1611708" cy="1601759"/>
            <a:chOff x="813272" y="2242394"/>
            <a:chExt cx="2318568" cy="2304256"/>
          </a:xfrm>
        </p:grpSpPr>
        <p:sp>
          <p:nvSpPr>
            <p:cNvPr id="22" name="Ellipse 21"/>
            <p:cNvSpPr/>
            <p:nvPr/>
          </p:nvSpPr>
          <p:spPr>
            <a:xfrm>
              <a:off x="827584" y="2242394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Bogen 22"/>
            <p:cNvSpPr/>
            <p:nvPr/>
          </p:nvSpPr>
          <p:spPr>
            <a:xfrm rot="10800000">
              <a:off x="827583" y="2944891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24" name="Bogen 23"/>
            <p:cNvSpPr/>
            <p:nvPr/>
          </p:nvSpPr>
          <p:spPr>
            <a:xfrm>
              <a:off x="813272" y="3060219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grpSp>
        <p:nvGrpSpPr>
          <p:cNvPr id="100" name="Gruppieren 99"/>
          <p:cNvGrpSpPr/>
          <p:nvPr/>
        </p:nvGrpSpPr>
        <p:grpSpPr>
          <a:xfrm>
            <a:off x="3995936" y="3611191"/>
            <a:ext cx="2407404" cy="2411351"/>
            <a:chOff x="4457710" y="4073722"/>
            <a:chExt cx="1945630" cy="1948820"/>
          </a:xfrm>
        </p:grpSpPr>
        <p:cxnSp>
          <p:nvCxnSpPr>
            <p:cNvPr id="73" name="Gerade Verbindung 72"/>
            <p:cNvCxnSpPr/>
            <p:nvPr/>
          </p:nvCxnSpPr>
          <p:spPr>
            <a:xfrm>
              <a:off x="5438486" y="4073722"/>
              <a:ext cx="964854" cy="9746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 Verbindung 76"/>
            <p:cNvCxnSpPr/>
            <p:nvPr/>
          </p:nvCxnSpPr>
          <p:spPr>
            <a:xfrm flipH="1">
              <a:off x="5000032" y="5048342"/>
              <a:ext cx="1403308" cy="43204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 Verbindung 79"/>
            <p:cNvCxnSpPr/>
            <p:nvPr/>
          </p:nvCxnSpPr>
          <p:spPr>
            <a:xfrm flipH="1">
              <a:off x="5438486" y="5048342"/>
              <a:ext cx="964854" cy="9742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 Verbindung 83"/>
            <p:cNvCxnSpPr/>
            <p:nvPr/>
          </p:nvCxnSpPr>
          <p:spPr>
            <a:xfrm flipH="1" flipV="1">
              <a:off x="4473632" y="5048342"/>
              <a:ext cx="526400" cy="43204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 Verbindung 85"/>
            <p:cNvCxnSpPr/>
            <p:nvPr/>
          </p:nvCxnSpPr>
          <p:spPr>
            <a:xfrm flipV="1">
              <a:off x="4473632" y="4616294"/>
              <a:ext cx="1388930" cy="432048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 Verbindung 87"/>
            <p:cNvCxnSpPr/>
            <p:nvPr/>
          </p:nvCxnSpPr>
          <p:spPr>
            <a:xfrm flipH="1" flipV="1">
              <a:off x="5862562" y="4616294"/>
              <a:ext cx="540778" cy="432048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 Verbindung 89"/>
            <p:cNvCxnSpPr/>
            <p:nvPr/>
          </p:nvCxnSpPr>
          <p:spPr>
            <a:xfrm>
              <a:off x="5000032" y="5480390"/>
              <a:ext cx="438454" cy="53922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 Verbindung 91"/>
            <p:cNvCxnSpPr/>
            <p:nvPr/>
          </p:nvCxnSpPr>
          <p:spPr>
            <a:xfrm>
              <a:off x="4473632" y="5048342"/>
              <a:ext cx="964854" cy="9742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 Verbindung 93"/>
            <p:cNvCxnSpPr/>
            <p:nvPr/>
          </p:nvCxnSpPr>
          <p:spPr>
            <a:xfrm flipH="1">
              <a:off x="4457710" y="4077072"/>
              <a:ext cx="980776" cy="97127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 Verbindung 95"/>
            <p:cNvCxnSpPr/>
            <p:nvPr/>
          </p:nvCxnSpPr>
          <p:spPr>
            <a:xfrm>
              <a:off x="5438486" y="4073722"/>
              <a:ext cx="424076" cy="542572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Gerade Verbindung 96"/>
            <p:cNvCxnSpPr/>
            <p:nvPr/>
          </p:nvCxnSpPr>
          <p:spPr>
            <a:xfrm flipV="1">
              <a:off x="5438486" y="4616294"/>
              <a:ext cx="424076" cy="1406248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036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/>
        </p:nvGrpSpPr>
        <p:grpSpPr>
          <a:xfrm>
            <a:off x="3538081" y="947959"/>
            <a:ext cx="4949864" cy="3037415"/>
            <a:chOff x="2430448" y="1712190"/>
            <a:chExt cx="2158851" cy="1324749"/>
          </a:xfrm>
        </p:grpSpPr>
        <p:sp>
          <p:nvSpPr>
            <p:cNvPr id="2" name="Bogen 1"/>
            <p:cNvSpPr/>
            <p:nvPr/>
          </p:nvSpPr>
          <p:spPr>
            <a:xfrm rot="10800000">
              <a:off x="3023523" y="1902196"/>
              <a:ext cx="972700" cy="611423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3" name="Freihandform 2"/>
            <p:cNvSpPr/>
            <p:nvPr/>
          </p:nvSpPr>
          <p:spPr>
            <a:xfrm>
              <a:off x="3124612" y="2236722"/>
              <a:ext cx="763999" cy="281384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4" name="Gruppieren 3"/>
            <p:cNvGrpSpPr/>
            <p:nvPr/>
          </p:nvGrpSpPr>
          <p:grpSpPr>
            <a:xfrm>
              <a:off x="2430448" y="1712190"/>
              <a:ext cx="2158851" cy="1324749"/>
              <a:chOff x="2987824" y="1177108"/>
              <a:chExt cx="2158851" cy="1324749"/>
            </a:xfrm>
          </p:grpSpPr>
          <p:sp>
            <p:nvSpPr>
              <p:cNvPr id="5" name="Ellipse 4"/>
              <p:cNvSpPr/>
              <p:nvPr/>
            </p:nvSpPr>
            <p:spPr>
              <a:xfrm>
                <a:off x="2987824" y="1177108"/>
                <a:ext cx="2158851" cy="1324749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6" name="Gruppieren 5"/>
              <p:cNvGrpSpPr/>
              <p:nvPr/>
            </p:nvGrpSpPr>
            <p:grpSpPr>
              <a:xfrm>
                <a:off x="3580899" y="1367114"/>
                <a:ext cx="972700" cy="615910"/>
                <a:chOff x="4125688" y="5516732"/>
                <a:chExt cx="1065792" cy="653835"/>
              </a:xfrm>
            </p:grpSpPr>
            <p:sp>
              <p:nvSpPr>
                <p:cNvPr id="7" name="Bogen 6"/>
                <p:cNvSpPr/>
                <p:nvPr/>
              </p:nvSpPr>
              <p:spPr>
                <a:xfrm rot="10800000">
                  <a:off x="4125688" y="5516732"/>
                  <a:ext cx="1065792" cy="649072"/>
                </a:xfrm>
                <a:prstGeom prst="arc">
                  <a:avLst>
                    <a:gd name="adj1" fmla="val 10848142"/>
                    <a:gd name="adj2" fmla="val 0"/>
                  </a:avLst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8" name="Freihandform 7"/>
                <p:cNvSpPr/>
                <p:nvPr/>
              </p:nvSpPr>
              <p:spPr>
                <a:xfrm>
                  <a:off x="4236452" y="5871857"/>
                  <a:ext cx="837117" cy="298710"/>
                </a:xfrm>
                <a:custGeom>
                  <a:avLst/>
                  <a:gdLst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19620 w 1122706"/>
                    <a:gd name="connsiteY0" fmla="*/ 551543 h 1088571"/>
                    <a:gd name="connsiteX1" fmla="*/ 556649 w 1122706"/>
                    <a:gd name="connsiteY1" fmla="*/ 0 h 1088571"/>
                    <a:gd name="connsiteX2" fmla="*/ 1122706 w 1122706"/>
                    <a:gd name="connsiteY2" fmla="*/ 551543 h 1088571"/>
                    <a:gd name="connsiteX3" fmla="*/ 556649 w 1122706"/>
                    <a:gd name="connsiteY3" fmla="*/ 1088571 h 1088571"/>
                    <a:gd name="connsiteX4" fmla="*/ 19620 w 1122706"/>
                    <a:gd name="connsiteY4" fmla="*/ 551543 h 1088571"/>
                    <a:gd name="connsiteX0" fmla="*/ 15973 w 1119059"/>
                    <a:gd name="connsiteY0" fmla="*/ 551543 h 1088571"/>
                    <a:gd name="connsiteX1" fmla="*/ 553002 w 1119059"/>
                    <a:gd name="connsiteY1" fmla="*/ 0 h 1088571"/>
                    <a:gd name="connsiteX2" fmla="*/ 1119059 w 1119059"/>
                    <a:gd name="connsiteY2" fmla="*/ 551543 h 1088571"/>
                    <a:gd name="connsiteX3" fmla="*/ 553002 w 1119059"/>
                    <a:gd name="connsiteY3" fmla="*/ 1088571 h 1088571"/>
                    <a:gd name="connsiteX4" fmla="*/ 15973 w 1119059"/>
                    <a:gd name="connsiteY4" fmla="*/ 551543 h 1088571"/>
                    <a:gd name="connsiteX0" fmla="*/ 15973 w 1119059"/>
                    <a:gd name="connsiteY0" fmla="*/ 551543 h 1088571"/>
                    <a:gd name="connsiteX1" fmla="*/ 553002 w 1119059"/>
                    <a:gd name="connsiteY1" fmla="*/ 0 h 1088571"/>
                    <a:gd name="connsiteX2" fmla="*/ 1119059 w 1119059"/>
                    <a:gd name="connsiteY2" fmla="*/ 551543 h 1088571"/>
                    <a:gd name="connsiteX3" fmla="*/ 553002 w 1119059"/>
                    <a:gd name="connsiteY3" fmla="*/ 1088571 h 1088571"/>
                    <a:gd name="connsiteX4" fmla="*/ 15973 w 1119059"/>
                    <a:gd name="connsiteY4" fmla="*/ 551543 h 1088571"/>
                    <a:gd name="connsiteX0" fmla="*/ 14240 w 1117326"/>
                    <a:gd name="connsiteY0" fmla="*/ 551543 h 1088571"/>
                    <a:gd name="connsiteX1" fmla="*/ 551269 w 1117326"/>
                    <a:gd name="connsiteY1" fmla="*/ 0 h 1088571"/>
                    <a:gd name="connsiteX2" fmla="*/ 1117326 w 1117326"/>
                    <a:gd name="connsiteY2" fmla="*/ 551543 h 1088571"/>
                    <a:gd name="connsiteX3" fmla="*/ 551269 w 1117326"/>
                    <a:gd name="connsiteY3" fmla="*/ 1088571 h 1088571"/>
                    <a:gd name="connsiteX4" fmla="*/ 14240 w 1117326"/>
                    <a:gd name="connsiteY4" fmla="*/ 551543 h 1088571"/>
                    <a:gd name="connsiteX0" fmla="*/ 14240 w 1117326"/>
                    <a:gd name="connsiteY0" fmla="*/ 551543 h 1088571"/>
                    <a:gd name="connsiteX1" fmla="*/ 551269 w 1117326"/>
                    <a:gd name="connsiteY1" fmla="*/ 0 h 1088571"/>
                    <a:gd name="connsiteX2" fmla="*/ 1117326 w 1117326"/>
                    <a:gd name="connsiteY2" fmla="*/ 551543 h 1088571"/>
                    <a:gd name="connsiteX3" fmla="*/ 551269 w 1117326"/>
                    <a:gd name="connsiteY3" fmla="*/ 1088571 h 1088571"/>
                    <a:gd name="connsiteX4" fmla="*/ 14240 w 111732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12581"/>
                    <a:gd name="connsiteY0" fmla="*/ 551541 h 1088571"/>
                    <a:gd name="connsiteX1" fmla="*/ 546524 w 1112581"/>
                    <a:gd name="connsiteY1" fmla="*/ 0 h 1088571"/>
                    <a:gd name="connsiteX2" fmla="*/ 1112581 w 1112581"/>
                    <a:gd name="connsiteY2" fmla="*/ 551543 h 1088571"/>
                    <a:gd name="connsiteX3" fmla="*/ 546524 w 1112581"/>
                    <a:gd name="connsiteY3" fmla="*/ 1088571 h 1088571"/>
                    <a:gd name="connsiteX4" fmla="*/ 0 w 1112581"/>
                    <a:gd name="connsiteY4" fmla="*/ 551541 h 1088571"/>
                    <a:gd name="connsiteX0" fmla="*/ 0 w 1112581"/>
                    <a:gd name="connsiteY0" fmla="*/ 551541 h 1088571"/>
                    <a:gd name="connsiteX1" fmla="*/ 546524 w 1112581"/>
                    <a:gd name="connsiteY1" fmla="*/ 0 h 1088571"/>
                    <a:gd name="connsiteX2" fmla="*/ 1112581 w 1112581"/>
                    <a:gd name="connsiteY2" fmla="*/ 551543 h 1088571"/>
                    <a:gd name="connsiteX3" fmla="*/ 546524 w 1112581"/>
                    <a:gd name="connsiteY3" fmla="*/ 1088571 h 1088571"/>
                    <a:gd name="connsiteX4" fmla="*/ 0 w 1112581"/>
                    <a:gd name="connsiteY4" fmla="*/ 551541 h 1088571"/>
                    <a:gd name="connsiteX0" fmla="*/ 0 w 1112581"/>
                    <a:gd name="connsiteY0" fmla="*/ 551541 h 1088571"/>
                    <a:gd name="connsiteX1" fmla="*/ 546524 w 1112581"/>
                    <a:gd name="connsiteY1" fmla="*/ 0 h 1088571"/>
                    <a:gd name="connsiteX2" fmla="*/ 1112581 w 1112581"/>
                    <a:gd name="connsiteY2" fmla="*/ 551543 h 1088571"/>
                    <a:gd name="connsiteX3" fmla="*/ 546524 w 1112581"/>
                    <a:gd name="connsiteY3" fmla="*/ 1088571 h 1088571"/>
                    <a:gd name="connsiteX4" fmla="*/ 0 w 1112581"/>
                    <a:gd name="connsiteY4" fmla="*/ 551541 h 1088571"/>
                    <a:gd name="connsiteX0" fmla="*/ 0 w 1112581"/>
                    <a:gd name="connsiteY0" fmla="*/ 551541 h 1088571"/>
                    <a:gd name="connsiteX1" fmla="*/ 546524 w 1112581"/>
                    <a:gd name="connsiteY1" fmla="*/ 0 h 1088571"/>
                    <a:gd name="connsiteX2" fmla="*/ 1112581 w 1112581"/>
                    <a:gd name="connsiteY2" fmla="*/ 551543 h 1088571"/>
                    <a:gd name="connsiteX3" fmla="*/ 546524 w 1112581"/>
                    <a:gd name="connsiteY3" fmla="*/ 1088571 h 1088571"/>
                    <a:gd name="connsiteX4" fmla="*/ 0 w 1112581"/>
                    <a:gd name="connsiteY4" fmla="*/ 551541 h 1088571"/>
                    <a:gd name="connsiteX0" fmla="*/ 0 w 1112581"/>
                    <a:gd name="connsiteY0" fmla="*/ 694714 h 1231744"/>
                    <a:gd name="connsiteX1" fmla="*/ 593997 w 1112581"/>
                    <a:gd name="connsiteY1" fmla="*/ 0 h 1231744"/>
                    <a:gd name="connsiteX2" fmla="*/ 1112581 w 1112581"/>
                    <a:gd name="connsiteY2" fmla="*/ 694716 h 1231744"/>
                    <a:gd name="connsiteX3" fmla="*/ 546524 w 1112581"/>
                    <a:gd name="connsiteY3" fmla="*/ 1231744 h 1231744"/>
                    <a:gd name="connsiteX4" fmla="*/ 0 w 1112581"/>
                    <a:gd name="connsiteY4" fmla="*/ 694714 h 1231744"/>
                    <a:gd name="connsiteX0" fmla="*/ 0 w 1112581"/>
                    <a:gd name="connsiteY0" fmla="*/ 725391 h 1262421"/>
                    <a:gd name="connsiteX1" fmla="*/ 568678 w 1112581"/>
                    <a:gd name="connsiteY1" fmla="*/ 0 h 1262421"/>
                    <a:gd name="connsiteX2" fmla="*/ 1112581 w 1112581"/>
                    <a:gd name="connsiteY2" fmla="*/ 725393 h 1262421"/>
                    <a:gd name="connsiteX3" fmla="*/ 546524 w 1112581"/>
                    <a:gd name="connsiteY3" fmla="*/ 1262421 h 1262421"/>
                    <a:gd name="connsiteX4" fmla="*/ 0 w 1112581"/>
                    <a:gd name="connsiteY4" fmla="*/ 725391 h 1262421"/>
                    <a:gd name="connsiteX0" fmla="*/ 0 w 1112581"/>
                    <a:gd name="connsiteY0" fmla="*/ 725391 h 1262421"/>
                    <a:gd name="connsiteX1" fmla="*/ 568678 w 1112581"/>
                    <a:gd name="connsiteY1" fmla="*/ 0 h 1262421"/>
                    <a:gd name="connsiteX2" fmla="*/ 1112581 w 1112581"/>
                    <a:gd name="connsiteY2" fmla="*/ 725393 h 1262421"/>
                    <a:gd name="connsiteX3" fmla="*/ 546524 w 1112581"/>
                    <a:gd name="connsiteY3" fmla="*/ 1262421 h 1262421"/>
                    <a:gd name="connsiteX4" fmla="*/ 0 w 1112581"/>
                    <a:gd name="connsiteY4" fmla="*/ 725391 h 1262421"/>
                    <a:gd name="connsiteX0" fmla="*/ 0 w 1112581"/>
                    <a:gd name="connsiteY0" fmla="*/ 725391 h 1252195"/>
                    <a:gd name="connsiteX1" fmla="*/ 568678 w 1112581"/>
                    <a:gd name="connsiteY1" fmla="*/ 0 h 1252195"/>
                    <a:gd name="connsiteX2" fmla="*/ 1112581 w 1112581"/>
                    <a:gd name="connsiteY2" fmla="*/ 725393 h 1252195"/>
                    <a:gd name="connsiteX3" fmla="*/ 568678 w 1112581"/>
                    <a:gd name="connsiteY3" fmla="*/ 1252195 h 1252195"/>
                    <a:gd name="connsiteX4" fmla="*/ 0 w 1112581"/>
                    <a:gd name="connsiteY4" fmla="*/ 725391 h 1252195"/>
                    <a:gd name="connsiteX0" fmla="*/ 0 w 1112581"/>
                    <a:gd name="connsiteY0" fmla="*/ 725391 h 1252195"/>
                    <a:gd name="connsiteX1" fmla="*/ 568678 w 1112581"/>
                    <a:gd name="connsiteY1" fmla="*/ 0 h 1252195"/>
                    <a:gd name="connsiteX2" fmla="*/ 1112581 w 1112581"/>
                    <a:gd name="connsiteY2" fmla="*/ 725393 h 1252195"/>
                    <a:gd name="connsiteX3" fmla="*/ 587666 w 1112581"/>
                    <a:gd name="connsiteY3" fmla="*/ 1252195 h 1252195"/>
                    <a:gd name="connsiteX4" fmla="*/ 0 w 1112581"/>
                    <a:gd name="connsiteY4" fmla="*/ 725391 h 1252195"/>
                    <a:gd name="connsiteX0" fmla="*/ 0 w 1112581"/>
                    <a:gd name="connsiteY0" fmla="*/ 725391 h 1282876"/>
                    <a:gd name="connsiteX1" fmla="*/ 568678 w 1112581"/>
                    <a:gd name="connsiteY1" fmla="*/ 0 h 1282876"/>
                    <a:gd name="connsiteX2" fmla="*/ 1112581 w 1112581"/>
                    <a:gd name="connsiteY2" fmla="*/ 725393 h 1282876"/>
                    <a:gd name="connsiteX3" fmla="*/ 578172 w 1112581"/>
                    <a:gd name="connsiteY3" fmla="*/ 1282876 h 1282876"/>
                    <a:gd name="connsiteX4" fmla="*/ 0 w 1112581"/>
                    <a:gd name="connsiteY4" fmla="*/ 725391 h 1282876"/>
                    <a:gd name="connsiteX0" fmla="*/ 0 w 1112581"/>
                    <a:gd name="connsiteY0" fmla="*/ 725391 h 1282876"/>
                    <a:gd name="connsiteX1" fmla="*/ 568678 w 1112581"/>
                    <a:gd name="connsiteY1" fmla="*/ 0 h 1282876"/>
                    <a:gd name="connsiteX2" fmla="*/ 1112581 w 1112581"/>
                    <a:gd name="connsiteY2" fmla="*/ 725393 h 1282876"/>
                    <a:gd name="connsiteX3" fmla="*/ 578172 w 1112581"/>
                    <a:gd name="connsiteY3" fmla="*/ 1282876 h 1282876"/>
                    <a:gd name="connsiteX4" fmla="*/ 0 w 1112581"/>
                    <a:gd name="connsiteY4" fmla="*/ 725391 h 12828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12581" h="1282876">
                      <a:moveTo>
                        <a:pt x="0" y="725391"/>
                      </a:moveTo>
                      <a:cubicBezTo>
                        <a:pt x="87292" y="339979"/>
                        <a:pt x="383248" y="0"/>
                        <a:pt x="568678" y="0"/>
                      </a:cubicBezTo>
                      <a:cubicBezTo>
                        <a:pt x="754108" y="0"/>
                        <a:pt x="1047382" y="333541"/>
                        <a:pt x="1112581" y="725393"/>
                      </a:cubicBezTo>
                      <a:cubicBezTo>
                        <a:pt x="1037949" y="1019468"/>
                        <a:pt x="779425" y="1282876"/>
                        <a:pt x="578172" y="1282876"/>
                      </a:cubicBezTo>
                      <a:cubicBezTo>
                        <a:pt x="376919" y="1282876"/>
                        <a:pt x="143475" y="1098199"/>
                        <a:pt x="0" y="725391"/>
                      </a:cubicBezTo>
                      <a:close/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4926227" y="226158"/>
                <a:ext cx="2520280" cy="721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b="1" i="1" smtClean="0">
                          <a:latin typeface="Cambria Math"/>
                        </a:rPr>
                        <m:t>𝑭</m:t>
                      </m:r>
                      <m:r>
                        <a:rPr lang="de-DE" sz="4000" b="1" i="1" smtClean="0">
                          <a:latin typeface="Cambria Math"/>
                        </a:rPr>
                        <m:t>⊂</m:t>
                      </m:r>
                      <m:sSup>
                        <m:sSupPr>
                          <m:ctrlPr>
                            <a:rPr lang="de-DE" sz="40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4000" b="1" i="1" smtClean="0">
                              <a:latin typeface="Cambria Math"/>
                            </a:rPr>
                            <m:t>ℝ</m:t>
                          </m:r>
                        </m:e>
                        <m:sup>
                          <m:r>
                            <a:rPr lang="de-DE" sz="4000" b="1" i="1" smtClean="0">
                              <a:latin typeface="Cambria Math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227" y="226158"/>
                <a:ext cx="2520280" cy="72180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reihandform 10"/>
          <p:cNvSpPr/>
          <p:nvPr/>
        </p:nvSpPr>
        <p:spPr>
          <a:xfrm>
            <a:off x="5994400" y="2772229"/>
            <a:ext cx="455957" cy="1219200"/>
          </a:xfrm>
          <a:custGeom>
            <a:avLst/>
            <a:gdLst>
              <a:gd name="connsiteX0" fmla="*/ 0 w 455957"/>
              <a:gd name="connsiteY0" fmla="*/ 0 h 1219200"/>
              <a:gd name="connsiteX1" fmla="*/ 449943 w 455957"/>
              <a:gd name="connsiteY1" fmla="*/ 551542 h 1219200"/>
              <a:gd name="connsiteX2" fmla="*/ 217714 w 455957"/>
              <a:gd name="connsiteY2" fmla="*/ 121920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5957" h="1219200">
                <a:moveTo>
                  <a:pt x="0" y="0"/>
                </a:moveTo>
                <a:cubicBezTo>
                  <a:pt x="206828" y="174171"/>
                  <a:pt x="413657" y="348342"/>
                  <a:pt x="449943" y="551542"/>
                </a:cubicBezTo>
                <a:cubicBezTo>
                  <a:pt x="486229" y="754742"/>
                  <a:pt x="351971" y="986971"/>
                  <a:pt x="217714" y="1219200"/>
                </a:cubicBezTo>
              </a:path>
            </a:pathLst>
          </a:cu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12"/>
          <p:cNvCxnSpPr>
            <a:stCxn id="11" idx="0"/>
            <a:endCxn id="11" idx="2"/>
          </p:cNvCxnSpPr>
          <p:nvPr/>
        </p:nvCxnSpPr>
        <p:spPr>
          <a:xfrm>
            <a:off x="5994400" y="2772229"/>
            <a:ext cx="217714" cy="12192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3183340" y="3514321"/>
            <a:ext cx="813218" cy="7518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 flipV="1">
            <a:off x="3183340" y="2828889"/>
            <a:ext cx="11188" cy="685432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 flipH="1">
            <a:off x="2772422" y="3514321"/>
            <a:ext cx="410919" cy="403387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>
            <a:off x="3030093" y="2379726"/>
            <a:ext cx="306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solidFill>
                  <a:schemeClr val="accent1"/>
                </a:solidFill>
              </a:rPr>
              <a:t>z</a:t>
            </a:r>
            <a:endParaRPr lang="de-DE" sz="2400" b="1" dirty="0">
              <a:solidFill>
                <a:schemeClr val="accent1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3831288" y="3438488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solidFill>
                  <a:schemeClr val="accent1"/>
                </a:solidFill>
              </a:rPr>
              <a:t>y</a:t>
            </a:r>
            <a:endParaRPr lang="de-DE" sz="2400" b="1" dirty="0">
              <a:solidFill>
                <a:schemeClr val="accent1"/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2619175" y="3811201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solidFill>
                  <a:schemeClr val="accent1"/>
                </a:solidFill>
              </a:rPr>
              <a:t>x</a:t>
            </a:r>
            <a:endParaRPr lang="de-DE" sz="2400" b="1" dirty="0">
              <a:solidFill>
                <a:schemeClr val="accent1"/>
              </a:solidFill>
            </a:endParaRPr>
          </a:p>
        </p:txBody>
      </p:sp>
      <p:sp>
        <p:nvSpPr>
          <p:cNvPr id="28" name="Ellipse 27"/>
          <p:cNvSpPr/>
          <p:nvPr/>
        </p:nvSpPr>
        <p:spPr>
          <a:xfrm>
            <a:off x="7128126" y="2150619"/>
            <a:ext cx="1044274" cy="621610"/>
          </a:xfrm>
          <a:prstGeom prst="ellipse">
            <a:avLst/>
          </a:prstGeom>
          <a:noFill/>
          <a:ln w="38100">
            <a:solidFill>
              <a:srgbClr val="00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7577931" y="2392198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/>
          <p:cNvSpPr txBox="1"/>
          <p:nvPr/>
        </p:nvSpPr>
        <p:spPr>
          <a:xfrm>
            <a:off x="7447501" y="1658501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>
                <a:solidFill>
                  <a:srgbClr val="0000C0"/>
                </a:solidFill>
              </a:rPr>
              <a:t>U</a:t>
            </a:r>
            <a:endParaRPr lang="de-DE" sz="2800" b="1" dirty="0">
              <a:solidFill>
                <a:srgbClr val="0000C0"/>
              </a:solidFill>
            </a:endParaRPr>
          </a:p>
        </p:txBody>
      </p:sp>
      <p:sp>
        <p:nvSpPr>
          <p:cNvPr id="31" name="Ellipse 30"/>
          <p:cNvSpPr/>
          <p:nvPr/>
        </p:nvSpPr>
        <p:spPr>
          <a:xfrm>
            <a:off x="4692809" y="4900433"/>
            <a:ext cx="1044274" cy="621610"/>
          </a:xfrm>
          <a:prstGeom prst="ellipse">
            <a:avLst/>
          </a:prstGeom>
          <a:noFill/>
          <a:ln w="38100">
            <a:solidFill>
              <a:srgbClr val="00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/>
          <p:cNvSpPr txBox="1"/>
          <p:nvPr/>
        </p:nvSpPr>
        <p:spPr>
          <a:xfrm>
            <a:off x="5012184" y="4408315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>
                <a:solidFill>
                  <a:srgbClr val="0000C0"/>
                </a:solidFill>
              </a:rPr>
              <a:t>V</a:t>
            </a:r>
            <a:endParaRPr lang="de-DE" sz="2800" b="1" dirty="0">
              <a:solidFill>
                <a:srgbClr val="0000C0"/>
              </a:solidFill>
            </a:endParaRPr>
          </a:p>
        </p:txBody>
      </p:sp>
      <p:cxnSp>
        <p:nvCxnSpPr>
          <p:cNvPr id="33" name="Gerade Verbindung 32"/>
          <p:cNvCxnSpPr/>
          <p:nvPr/>
        </p:nvCxnSpPr>
        <p:spPr>
          <a:xfrm>
            <a:off x="4316458" y="5822295"/>
            <a:ext cx="813218" cy="7518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/>
          <p:nvPr/>
        </p:nvCxnSpPr>
        <p:spPr>
          <a:xfrm flipV="1">
            <a:off x="4316458" y="5136863"/>
            <a:ext cx="11188" cy="685432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/>
          <p:cNvSpPr txBox="1"/>
          <p:nvPr/>
        </p:nvSpPr>
        <p:spPr>
          <a:xfrm>
            <a:off x="4163211" y="4687700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solidFill>
                  <a:schemeClr val="accent1"/>
                </a:solidFill>
              </a:rPr>
              <a:t>v</a:t>
            </a:r>
            <a:endParaRPr lang="de-DE" sz="2400" b="1" dirty="0">
              <a:solidFill>
                <a:schemeClr val="accent1"/>
              </a:solidFill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5142738" y="5598980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solidFill>
                  <a:schemeClr val="accent1"/>
                </a:solidFill>
              </a:rPr>
              <a:t>u</a:t>
            </a:r>
            <a:endParaRPr lang="de-DE" sz="2400" b="1" dirty="0">
              <a:solidFill>
                <a:schemeClr val="accent1"/>
              </a:solidFill>
            </a:endParaRPr>
          </a:p>
        </p:txBody>
      </p:sp>
      <p:cxnSp>
        <p:nvCxnSpPr>
          <p:cNvPr id="38" name="Gerade Verbindung mit Pfeil 37"/>
          <p:cNvCxnSpPr/>
          <p:nvPr/>
        </p:nvCxnSpPr>
        <p:spPr>
          <a:xfrm flipV="1">
            <a:off x="5868144" y="2924945"/>
            <a:ext cx="1578363" cy="200659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/>
          <p:cNvSpPr txBox="1"/>
          <p:nvPr/>
        </p:nvSpPr>
        <p:spPr>
          <a:xfrm>
            <a:off x="6485500" y="4081548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>
                <a:solidFill>
                  <a:srgbClr val="FF0000"/>
                </a:solidFill>
              </a:rPr>
              <a:t>r</a:t>
            </a:r>
            <a:endParaRPr lang="de-DE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67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uppieren 31"/>
          <p:cNvGrpSpPr/>
          <p:nvPr/>
        </p:nvGrpSpPr>
        <p:grpSpPr>
          <a:xfrm>
            <a:off x="654541" y="922767"/>
            <a:ext cx="8216448" cy="4274978"/>
            <a:chOff x="654541" y="922767"/>
            <a:chExt cx="8216448" cy="4274978"/>
          </a:xfrm>
        </p:grpSpPr>
        <p:sp>
          <p:nvSpPr>
            <p:cNvPr id="2" name="Ellipse 1"/>
            <p:cNvSpPr/>
            <p:nvPr/>
          </p:nvSpPr>
          <p:spPr>
            <a:xfrm>
              <a:off x="5436096" y="1628800"/>
              <a:ext cx="3024336" cy="302433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" name="Gerade Verbindung 3"/>
            <p:cNvCxnSpPr/>
            <p:nvPr/>
          </p:nvCxnSpPr>
          <p:spPr>
            <a:xfrm>
              <a:off x="683568" y="3501008"/>
              <a:ext cx="3024336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" name="Freihandform 6"/>
            <p:cNvSpPr/>
            <p:nvPr/>
          </p:nvSpPr>
          <p:spPr>
            <a:xfrm>
              <a:off x="3265714" y="1315020"/>
              <a:ext cx="1944915" cy="1210466"/>
            </a:xfrm>
            <a:custGeom>
              <a:avLst/>
              <a:gdLst>
                <a:gd name="connsiteX0" fmla="*/ 0 w 1944915"/>
                <a:gd name="connsiteY0" fmla="*/ 1201728 h 1201728"/>
                <a:gd name="connsiteX1" fmla="*/ 986972 w 1944915"/>
                <a:gd name="connsiteY1" fmla="*/ 11556 h 1201728"/>
                <a:gd name="connsiteX2" fmla="*/ 1944915 w 1944915"/>
                <a:gd name="connsiteY2" fmla="*/ 577613 h 1201728"/>
                <a:gd name="connsiteX0" fmla="*/ 0 w 1944915"/>
                <a:gd name="connsiteY0" fmla="*/ 1210466 h 1210466"/>
                <a:gd name="connsiteX1" fmla="*/ 986972 w 1944915"/>
                <a:gd name="connsiteY1" fmla="*/ 20294 h 1210466"/>
                <a:gd name="connsiteX2" fmla="*/ 1944915 w 1944915"/>
                <a:gd name="connsiteY2" fmla="*/ 586351 h 1210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4915" h="1210466">
                  <a:moveTo>
                    <a:pt x="0" y="1210466"/>
                  </a:moveTo>
                  <a:cubicBezTo>
                    <a:pt x="331410" y="667389"/>
                    <a:pt x="662820" y="124313"/>
                    <a:pt x="986972" y="20294"/>
                  </a:cubicBezTo>
                  <a:cubicBezTo>
                    <a:pt x="1311124" y="-83725"/>
                    <a:pt x="1654630" y="228332"/>
                    <a:pt x="1944915" y="586351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3972542" y="922767"/>
              <a:ext cx="12961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>
                  <a:solidFill>
                    <a:schemeClr val="accent1">
                      <a:lumMod val="75000"/>
                    </a:schemeClr>
                  </a:solidFill>
                </a:rPr>
                <a:t>f</a:t>
              </a:r>
              <a:endParaRPr lang="de-DE" sz="2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1475656" y="3671446"/>
              <a:ext cx="1656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/>
                <a:t>X=[0,1)</a:t>
              </a:r>
              <a:endParaRPr lang="de-DE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feld 9"/>
                <p:cNvSpPr txBox="1"/>
                <p:nvPr/>
              </p:nvSpPr>
              <p:spPr>
                <a:xfrm>
                  <a:off x="5868144" y="4674525"/>
                  <a:ext cx="165618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2800" dirty="0" smtClean="0"/>
                    <a:t>Y=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de-DE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a14:m>
                  <a:endParaRPr lang="de-DE" sz="2800" dirty="0"/>
                </a:p>
              </p:txBody>
            </p:sp>
          </mc:Choice>
          <mc:Fallback xmlns="">
            <p:sp>
              <p:nvSpPr>
                <p:cNvPr id="10" name="Textfeld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8144" y="4674525"/>
                  <a:ext cx="1656184" cy="52322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7749" t="-10465" b="-3255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Freihandform 27"/>
            <p:cNvSpPr/>
            <p:nvPr/>
          </p:nvSpPr>
          <p:spPr>
            <a:xfrm>
              <a:off x="654541" y="3215796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Freihandform 28"/>
            <p:cNvSpPr/>
            <p:nvPr/>
          </p:nvSpPr>
          <p:spPr>
            <a:xfrm rot="16200000">
              <a:off x="8370496" y="2765819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Bogen 29"/>
            <p:cNvSpPr/>
            <p:nvPr/>
          </p:nvSpPr>
          <p:spPr>
            <a:xfrm rot="5400000">
              <a:off x="2845899" y="305587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Bogen 30"/>
            <p:cNvSpPr/>
            <p:nvPr/>
          </p:nvSpPr>
          <p:spPr>
            <a:xfrm>
              <a:off x="8049874" y="3165878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/>
          <p:cNvGrpSpPr/>
          <p:nvPr/>
        </p:nvGrpSpPr>
        <p:grpSpPr>
          <a:xfrm>
            <a:off x="3538081" y="822948"/>
            <a:ext cx="4949864" cy="3037415"/>
            <a:chOff x="2987824" y="1177108"/>
            <a:chExt cx="2158851" cy="1324749"/>
          </a:xfrm>
        </p:grpSpPr>
        <p:sp>
          <p:nvSpPr>
            <p:cNvPr id="6" name="Ellipse 5"/>
            <p:cNvSpPr/>
            <p:nvPr/>
          </p:nvSpPr>
          <p:spPr>
            <a:xfrm>
              <a:off x="2987824" y="1177108"/>
              <a:ext cx="2158851" cy="1324749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7" name="Gruppieren 6"/>
            <p:cNvGrpSpPr/>
            <p:nvPr/>
          </p:nvGrpSpPr>
          <p:grpSpPr>
            <a:xfrm>
              <a:off x="3580899" y="1217927"/>
              <a:ext cx="972700" cy="624407"/>
              <a:chOff x="4125688" y="5358357"/>
              <a:chExt cx="1065792" cy="662855"/>
            </a:xfrm>
          </p:grpSpPr>
          <p:sp>
            <p:nvSpPr>
              <p:cNvPr id="8" name="Bogen 7"/>
              <p:cNvSpPr/>
              <p:nvPr/>
            </p:nvSpPr>
            <p:spPr>
              <a:xfrm rot="10800000">
                <a:off x="4125688" y="5358357"/>
                <a:ext cx="1065792" cy="649072"/>
              </a:xfrm>
              <a:prstGeom prst="arc">
                <a:avLst>
                  <a:gd name="adj1" fmla="val 10848142"/>
                  <a:gd name="adj2" fmla="val 0"/>
                </a:avLst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  <p:sp>
            <p:nvSpPr>
              <p:cNvPr id="9" name="Freihandform 8"/>
              <p:cNvSpPr/>
              <p:nvPr/>
            </p:nvSpPr>
            <p:spPr>
              <a:xfrm>
                <a:off x="4229720" y="5722502"/>
                <a:ext cx="837117" cy="298710"/>
              </a:xfrm>
              <a:custGeom>
                <a:avLst/>
                <a:gdLst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19620 w 1122706"/>
                  <a:gd name="connsiteY0" fmla="*/ 551543 h 1088571"/>
                  <a:gd name="connsiteX1" fmla="*/ 556649 w 1122706"/>
                  <a:gd name="connsiteY1" fmla="*/ 0 h 1088571"/>
                  <a:gd name="connsiteX2" fmla="*/ 1122706 w 1122706"/>
                  <a:gd name="connsiteY2" fmla="*/ 551543 h 1088571"/>
                  <a:gd name="connsiteX3" fmla="*/ 556649 w 1122706"/>
                  <a:gd name="connsiteY3" fmla="*/ 1088571 h 1088571"/>
                  <a:gd name="connsiteX4" fmla="*/ 19620 w 1122706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694714 h 1231744"/>
                  <a:gd name="connsiteX1" fmla="*/ 593997 w 1112581"/>
                  <a:gd name="connsiteY1" fmla="*/ 0 h 1231744"/>
                  <a:gd name="connsiteX2" fmla="*/ 1112581 w 1112581"/>
                  <a:gd name="connsiteY2" fmla="*/ 694716 h 1231744"/>
                  <a:gd name="connsiteX3" fmla="*/ 546524 w 1112581"/>
                  <a:gd name="connsiteY3" fmla="*/ 1231744 h 1231744"/>
                  <a:gd name="connsiteX4" fmla="*/ 0 w 1112581"/>
                  <a:gd name="connsiteY4" fmla="*/ 694714 h 1231744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68678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87666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2581" h="1282876">
                    <a:moveTo>
                      <a:pt x="0" y="725391"/>
                    </a:moveTo>
                    <a:cubicBezTo>
                      <a:pt x="87292" y="339979"/>
                      <a:pt x="383248" y="0"/>
                      <a:pt x="568678" y="0"/>
                    </a:cubicBezTo>
                    <a:cubicBezTo>
                      <a:pt x="754108" y="0"/>
                      <a:pt x="1047382" y="333541"/>
                      <a:pt x="1112581" y="725393"/>
                    </a:cubicBezTo>
                    <a:cubicBezTo>
                      <a:pt x="1037949" y="1019468"/>
                      <a:pt x="779425" y="1282876"/>
                      <a:pt x="578172" y="1282876"/>
                    </a:cubicBezTo>
                    <a:cubicBezTo>
                      <a:pt x="376919" y="1282876"/>
                      <a:pt x="143475" y="1098199"/>
                      <a:pt x="0" y="725391"/>
                    </a:cubicBezTo>
                    <a:close/>
                  </a:path>
                </a:pathLst>
              </a:cu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10" name="Ellipse 9"/>
          <p:cNvSpPr/>
          <p:nvPr/>
        </p:nvSpPr>
        <p:spPr>
          <a:xfrm>
            <a:off x="4311650" y="2492896"/>
            <a:ext cx="1607879" cy="993258"/>
          </a:xfrm>
          <a:prstGeom prst="ellipse">
            <a:avLst/>
          </a:prstGeom>
          <a:noFill/>
          <a:ln w="38100">
            <a:solidFill>
              <a:srgbClr val="00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4469888" y="2025612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>
                <a:solidFill>
                  <a:srgbClr val="0000C0"/>
                </a:solidFill>
              </a:rPr>
              <a:t>U</a:t>
            </a:r>
            <a:endParaRPr lang="de-DE" sz="2800" b="1" dirty="0">
              <a:solidFill>
                <a:srgbClr val="0000C0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1283560" y="2062212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>
                <a:solidFill>
                  <a:srgbClr val="0000C0"/>
                </a:solidFill>
              </a:rPr>
              <a:t>V</a:t>
            </a:r>
            <a:endParaRPr lang="de-DE" sz="2800" b="1" dirty="0">
              <a:solidFill>
                <a:srgbClr val="0000C0"/>
              </a:solidFill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683568" y="4048637"/>
            <a:ext cx="813218" cy="7518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 flipV="1">
            <a:off x="683568" y="3363205"/>
            <a:ext cx="11188" cy="685432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530321" y="2914042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solidFill>
                  <a:schemeClr val="accent1"/>
                </a:solidFill>
              </a:rPr>
              <a:t>v</a:t>
            </a:r>
            <a:endParaRPr lang="de-DE" sz="2400" b="1" dirty="0">
              <a:solidFill>
                <a:schemeClr val="accent1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1509848" y="382532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solidFill>
                  <a:schemeClr val="accent1"/>
                </a:solidFill>
              </a:rPr>
              <a:t>u</a:t>
            </a:r>
            <a:endParaRPr lang="de-DE" sz="2400" b="1" dirty="0">
              <a:solidFill>
                <a:schemeClr val="accent1"/>
              </a:solidFill>
            </a:endParaRPr>
          </a:p>
        </p:txBody>
      </p:sp>
      <p:cxnSp>
        <p:nvCxnSpPr>
          <p:cNvPr id="20" name="Gerade Verbindung mit Pfeil 19"/>
          <p:cNvCxnSpPr/>
          <p:nvPr/>
        </p:nvCxnSpPr>
        <p:spPr>
          <a:xfrm flipV="1">
            <a:off x="2339752" y="3008560"/>
            <a:ext cx="1872208" cy="293542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3129971" y="3114921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>
                <a:solidFill>
                  <a:srgbClr val="FF0000"/>
                </a:solidFill>
              </a:rPr>
              <a:t>r</a:t>
            </a:r>
            <a:endParaRPr lang="de-DE" sz="2800" b="1" dirty="0">
              <a:solidFill>
                <a:srgbClr val="FF0000"/>
              </a:solidFill>
            </a:endParaRPr>
          </a:p>
        </p:txBody>
      </p:sp>
      <p:cxnSp>
        <p:nvCxnSpPr>
          <p:cNvPr id="25" name="Gerade Verbindung 24"/>
          <p:cNvCxnSpPr/>
          <p:nvPr/>
        </p:nvCxnSpPr>
        <p:spPr>
          <a:xfrm>
            <a:off x="3011394" y="6237312"/>
            <a:ext cx="813218" cy="7518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 flipV="1">
            <a:off x="3011394" y="5551880"/>
            <a:ext cx="11188" cy="685432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2858147" y="5102717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solidFill>
                  <a:schemeClr val="accent1"/>
                </a:solidFill>
              </a:rPr>
              <a:t>y</a:t>
            </a:r>
            <a:endParaRPr lang="de-DE" sz="2400" b="1" dirty="0">
              <a:solidFill>
                <a:schemeClr val="accent1"/>
              </a:solidFill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3837674" y="6013997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solidFill>
                  <a:schemeClr val="accent1"/>
                </a:solidFill>
              </a:rPr>
              <a:t>x</a:t>
            </a:r>
            <a:endParaRPr lang="de-DE" sz="2400" b="1" dirty="0">
              <a:solidFill>
                <a:schemeClr val="accent1"/>
              </a:solidFill>
            </a:endParaRPr>
          </a:p>
        </p:txBody>
      </p:sp>
      <p:cxnSp>
        <p:nvCxnSpPr>
          <p:cNvPr id="29" name="Gerade Verbindung mit Pfeil 28"/>
          <p:cNvCxnSpPr/>
          <p:nvPr/>
        </p:nvCxnSpPr>
        <p:spPr>
          <a:xfrm flipH="1" flipV="1">
            <a:off x="1859624" y="3860363"/>
            <a:ext cx="1416232" cy="1242354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2274893" y="4461692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>
                <a:solidFill>
                  <a:srgbClr val="FF0000"/>
                </a:solidFill>
              </a:rPr>
              <a:t>f</a:t>
            </a:r>
            <a:endParaRPr lang="de-DE" sz="2800" b="1" dirty="0">
              <a:solidFill>
                <a:srgbClr val="FF0000"/>
              </a:solidFill>
            </a:endParaRPr>
          </a:p>
        </p:txBody>
      </p:sp>
      <p:sp>
        <p:nvSpPr>
          <p:cNvPr id="33" name="Freihandform 32"/>
          <p:cNvSpPr/>
          <p:nvPr/>
        </p:nvSpPr>
        <p:spPr>
          <a:xfrm>
            <a:off x="3637434" y="5010597"/>
            <a:ext cx="2255400" cy="1375695"/>
          </a:xfrm>
          <a:custGeom>
            <a:avLst/>
            <a:gdLst>
              <a:gd name="connsiteX0" fmla="*/ 412052 w 2255400"/>
              <a:gd name="connsiteY0" fmla="*/ 141974 h 1375695"/>
              <a:gd name="connsiteX1" fmla="*/ 49195 w 2255400"/>
              <a:gd name="connsiteY1" fmla="*/ 112946 h 1375695"/>
              <a:gd name="connsiteX2" fmla="*/ 150795 w 2255400"/>
              <a:gd name="connsiteY2" fmla="*/ 824146 h 1375695"/>
              <a:gd name="connsiteX3" fmla="*/ 1384509 w 2255400"/>
              <a:gd name="connsiteY3" fmla="*/ 649974 h 1375695"/>
              <a:gd name="connsiteX4" fmla="*/ 1602223 w 2255400"/>
              <a:gd name="connsiteY4" fmla="*/ 1375689 h 1375695"/>
              <a:gd name="connsiteX5" fmla="*/ 2255366 w 2255400"/>
              <a:gd name="connsiteY5" fmla="*/ 635460 h 1375695"/>
              <a:gd name="connsiteX6" fmla="*/ 1573195 w 2255400"/>
              <a:gd name="connsiteY6" fmla="*/ 11346 h 1375695"/>
              <a:gd name="connsiteX7" fmla="*/ 1108737 w 2255400"/>
              <a:gd name="connsiteY7" fmla="*/ 229060 h 1375695"/>
              <a:gd name="connsiteX8" fmla="*/ 470109 w 2255400"/>
              <a:gd name="connsiteY8" fmla="*/ 185517 h 1375695"/>
              <a:gd name="connsiteX9" fmla="*/ 412052 w 2255400"/>
              <a:gd name="connsiteY9" fmla="*/ 141974 h 1375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55400" h="1375695">
                <a:moveTo>
                  <a:pt x="412052" y="141974"/>
                </a:moveTo>
                <a:cubicBezTo>
                  <a:pt x="341900" y="129879"/>
                  <a:pt x="92738" y="-749"/>
                  <a:pt x="49195" y="112946"/>
                </a:cubicBezTo>
                <a:cubicBezTo>
                  <a:pt x="5652" y="226641"/>
                  <a:pt x="-71757" y="734641"/>
                  <a:pt x="150795" y="824146"/>
                </a:cubicBezTo>
                <a:cubicBezTo>
                  <a:pt x="373347" y="913651"/>
                  <a:pt x="1142604" y="558050"/>
                  <a:pt x="1384509" y="649974"/>
                </a:cubicBezTo>
                <a:cubicBezTo>
                  <a:pt x="1626414" y="741898"/>
                  <a:pt x="1457080" y="1378108"/>
                  <a:pt x="1602223" y="1375689"/>
                </a:cubicBezTo>
                <a:cubicBezTo>
                  <a:pt x="1747366" y="1373270"/>
                  <a:pt x="2260204" y="862850"/>
                  <a:pt x="2255366" y="635460"/>
                </a:cubicBezTo>
                <a:cubicBezTo>
                  <a:pt x="2250528" y="408070"/>
                  <a:pt x="1764300" y="79079"/>
                  <a:pt x="1573195" y="11346"/>
                </a:cubicBezTo>
                <a:cubicBezTo>
                  <a:pt x="1382090" y="-56387"/>
                  <a:pt x="1292585" y="200032"/>
                  <a:pt x="1108737" y="229060"/>
                </a:cubicBezTo>
                <a:cubicBezTo>
                  <a:pt x="924889" y="258088"/>
                  <a:pt x="583804" y="197612"/>
                  <a:pt x="470109" y="185517"/>
                </a:cubicBezTo>
                <a:cubicBezTo>
                  <a:pt x="356414" y="173422"/>
                  <a:pt x="482204" y="154069"/>
                  <a:pt x="412052" y="141974"/>
                </a:cubicBezTo>
                <a:close/>
              </a:path>
            </a:pathLst>
          </a:custGeom>
          <a:noFill/>
          <a:ln w="38100">
            <a:solidFill>
              <a:srgbClr val="00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feld 33"/>
          <p:cNvSpPr txBox="1"/>
          <p:nvPr/>
        </p:nvSpPr>
        <p:spPr>
          <a:xfrm>
            <a:off x="5604802" y="4810329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>
                <a:solidFill>
                  <a:srgbClr val="0000C0"/>
                </a:solidFill>
              </a:rPr>
              <a:t>V‘</a:t>
            </a:r>
            <a:endParaRPr lang="de-DE" sz="2800" b="1" dirty="0">
              <a:solidFill>
                <a:srgbClr val="0000C0"/>
              </a:solidFill>
            </a:endParaRPr>
          </a:p>
        </p:txBody>
      </p:sp>
      <p:cxnSp>
        <p:nvCxnSpPr>
          <p:cNvPr id="36" name="Gerade Verbindung 35"/>
          <p:cNvCxnSpPr>
            <a:stCxn id="14" idx="2"/>
            <a:endCxn id="14" idx="6"/>
          </p:cNvCxnSpPr>
          <p:nvPr/>
        </p:nvCxnSpPr>
        <p:spPr>
          <a:xfrm>
            <a:off x="1059919" y="3202728"/>
            <a:ext cx="1044274" cy="0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/>
          <p:cNvCxnSpPr>
            <a:stCxn id="14" idx="1"/>
            <a:endCxn id="14" idx="7"/>
          </p:cNvCxnSpPr>
          <p:nvPr/>
        </p:nvCxnSpPr>
        <p:spPr>
          <a:xfrm>
            <a:off x="1212849" y="2816890"/>
            <a:ext cx="738414" cy="0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>
            <a:stCxn id="14" idx="3"/>
            <a:endCxn id="14" idx="5"/>
          </p:cNvCxnSpPr>
          <p:nvPr/>
        </p:nvCxnSpPr>
        <p:spPr>
          <a:xfrm>
            <a:off x="1212849" y="3588566"/>
            <a:ext cx="738414" cy="0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>
            <a:stCxn id="14" idx="1"/>
            <a:endCxn id="14" idx="3"/>
          </p:cNvCxnSpPr>
          <p:nvPr/>
        </p:nvCxnSpPr>
        <p:spPr>
          <a:xfrm>
            <a:off x="1212849" y="2816890"/>
            <a:ext cx="0" cy="77167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>
            <a:stCxn id="14" idx="0"/>
            <a:endCxn id="14" idx="4"/>
          </p:cNvCxnSpPr>
          <p:nvPr/>
        </p:nvCxnSpPr>
        <p:spPr>
          <a:xfrm>
            <a:off x="1582056" y="2657071"/>
            <a:ext cx="0" cy="109131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47"/>
          <p:cNvCxnSpPr>
            <a:stCxn id="14" idx="7"/>
            <a:endCxn id="14" idx="5"/>
          </p:cNvCxnSpPr>
          <p:nvPr/>
        </p:nvCxnSpPr>
        <p:spPr>
          <a:xfrm>
            <a:off x="1951263" y="2816890"/>
            <a:ext cx="0" cy="77167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1059919" y="2657071"/>
            <a:ext cx="1044274" cy="1091314"/>
          </a:xfrm>
          <a:prstGeom prst="ellipse">
            <a:avLst/>
          </a:prstGeom>
          <a:noFill/>
          <a:ln w="38100">
            <a:solidFill>
              <a:srgbClr val="00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Freihandform 48"/>
          <p:cNvSpPr/>
          <p:nvPr/>
        </p:nvSpPr>
        <p:spPr>
          <a:xfrm>
            <a:off x="4775200" y="5225143"/>
            <a:ext cx="870857" cy="148419"/>
          </a:xfrm>
          <a:custGeom>
            <a:avLst/>
            <a:gdLst>
              <a:gd name="connsiteX0" fmla="*/ 0 w 870857"/>
              <a:gd name="connsiteY0" fmla="*/ 0 h 148419"/>
              <a:gd name="connsiteX1" fmla="*/ 595086 w 870857"/>
              <a:gd name="connsiteY1" fmla="*/ 145143 h 148419"/>
              <a:gd name="connsiteX2" fmla="*/ 870857 w 870857"/>
              <a:gd name="connsiteY2" fmla="*/ 87086 h 148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57" h="148419">
                <a:moveTo>
                  <a:pt x="0" y="0"/>
                </a:moveTo>
                <a:cubicBezTo>
                  <a:pt x="224971" y="65314"/>
                  <a:pt x="449943" y="130629"/>
                  <a:pt x="595086" y="145143"/>
                </a:cubicBezTo>
                <a:cubicBezTo>
                  <a:pt x="740229" y="159657"/>
                  <a:pt x="805543" y="123371"/>
                  <a:pt x="870857" y="87086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Freihandform 49"/>
          <p:cNvSpPr/>
          <p:nvPr/>
        </p:nvSpPr>
        <p:spPr>
          <a:xfrm>
            <a:off x="5101738" y="5699893"/>
            <a:ext cx="783771" cy="194703"/>
          </a:xfrm>
          <a:custGeom>
            <a:avLst/>
            <a:gdLst>
              <a:gd name="connsiteX0" fmla="*/ 0 w 783771"/>
              <a:gd name="connsiteY0" fmla="*/ 90848 h 194703"/>
              <a:gd name="connsiteX1" fmla="*/ 391886 w 783771"/>
              <a:gd name="connsiteY1" fmla="*/ 192448 h 194703"/>
              <a:gd name="connsiteX2" fmla="*/ 653143 w 783771"/>
              <a:gd name="connsiteY2" fmla="*/ 3762 h 194703"/>
              <a:gd name="connsiteX3" fmla="*/ 783771 w 783771"/>
              <a:gd name="connsiteY3" fmla="*/ 61819 h 19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3771" h="194703">
                <a:moveTo>
                  <a:pt x="0" y="90848"/>
                </a:moveTo>
                <a:cubicBezTo>
                  <a:pt x="141514" y="148905"/>
                  <a:pt x="283029" y="206962"/>
                  <a:pt x="391886" y="192448"/>
                </a:cubicBezTo>
                <a:cubicBezTo>
                  <a:pt x="500743" y="177934"/>
                  <a:pt x="587829" y="25533"/>
                  <a:pt x="653143" y="3762"/>
                </a:cubicBezTo>
                <a:cubicBezTo>
                  <a:pt x="718457" y="-18010"/>
                  <a:pt x="783771" y="61819"/>
                  <a:pt x="783771" y="61819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Freihandform 53"/>
          <p:cNvSpPr/>
          <p:nvPr/>
        </p:nvSpPr>
        <p:spPr>
          <a:xfrm>
            <a:off x="3744686" y="5471886"/>
            <a:ext cx="2090057" cy="333828"/>
          </a:xfrm>
          <a:custGeom>
            <a:avLst/>
            <a:gdLst>
              <a:gd name="connsiteX0" fmla="*/ 0 w 2090057"/>
              <a:gd name="connsiteY0" fmla="*/ 333828 h 333828"/>
              <a:gd name="connsiteX1" fmla="*/ 232228 w 2090057"/>
              <a:gd name="connsiteY1" fmla="*/ 43543 h 333828"/>
              <a:gd name="connsiteX2" fmla="*/ 972457 w 2090057"/>
              <a:gd name="connsiteY2" fmla="*/ 72571 h 333828"/>
              <a:gd name="connsiteX3" fmla="*/ 1393371 w 2090057"/>
              <a:gd name="connsiteY3" fmla="*/ 29028 h 333828"/>
              <a:gd name="connsiteX4" fmla="*/ 2090057 w 2090057"/>
              <a:gd name="connsiteY4" fmla="*/ 0 h 333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0057" h="333828">
                <a:moveTo>
                  <a:pt x="0" y="333828"/>
                </a:moveTo>
                <a:cubicBezTo>
                  <a:pt x="35076" y="210457"/>
                  <a:pt x="70152" y="87086"/>
                  <a:pt x="232228" y="43543"/>
                </a:cubicBezTo>
                <a:cubicBezTo>
                  <a:pt x="394304" y="0"/>
                  <a:pt x="778933" y="74990"/>
                  <a:pt x="972457" y="72571"/>
                </a:cubicBezTo>
                <a:cubicBezTo>
                  <a:pt x="1165981" y="70152"/>
                  <a:pt x="1207104" y="41123"/>
                  <a:pt x="1393371" y="29028"/>
                </a:cubicBezTo>
                <a:cubicBezTo>
                  <a:pt x="1579638" y="16933"/>
                  <a:pt x="1834847" y="8466"/>
                  <a:pt x="2090057" y="0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Freihandform 54"/>
          <p:cNvSpPr/>
          <p:nvPr/>
        </p:nvSpPr>
        <p:spPr>
          <a:xfrm>
            <a:off x="4426857" y="2641600"/>
            <a:ext cx="1175657" cy="205243"/>
          </a:xfrm>
          <a:custGeom>
            <a:avLst/>
            <a:gdLst>
              <a:gd name="connsiteX0" fmla="*/ 0 w 1175657"/>
              <a:gd name="connsiteY0" fmla="*/ 87086 h 205243"/>
              <a:gd name="connsiteX1" fmla="*/ 667657 w 1175657"/>
              <a:gd name="connsiteY1" fmla="*/ 203200 h 205243"/>
              <a:gd name="connsiteX2" fmla="*/ 1175657 w 1175657"/>
              <a:gd name="connsiteY2" fmla="*/ 0 h 205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5657" h="205243">
                <a:moveTo>
                  <a:pt x="0" y="87086"/>
                </a:moveTo>
                <a:cubicBezTo>
                  <a:pt x="235857" y="152400"/>
                  <a:pt x="471714" y="217714"/>
                  <a:pt x="667657" y="203200"/>
                </a:cubicBezTo>
                <a:cubicBezTo>
                  <a:pt x="863600" y="188686"/>
                  <a:pt x="1054705" y="0"/>
                  <a:pt x="1175657" y="0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Freihandform 55"/>
          <p:cNvSpPr/>
          <p:nvPr/>
        </p:nvSpPr>
        <p:spPr>
          <a:xfrm>
            <a:off x="4368800" y="3015111"/>
            <a:ext cx="1567543" cy="134489"/>
          </a:xfrm>
          <a:custGeom>
            <a:avLst/>
            <a:gdLst>
              <a:gd name="connsiteX0" fmla="*/ 0 w 1567543"/>
              <a:gd name="connsiteY0" fmla="*/ 134489 h 134489"/>
              <a:gd name="connsiteX1" fmla="*/ 522514 w 1567543"/>
              <a:gd name="connsiteY1" fmla="*/ 3860 h 134489"/>
              <a:gd name="connsiteX2" fmla="*/ 1567543 w 1567543"/>
              <a:gd name="connsiteY2" fmla="*/ 47403 h 13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67543" h="134489">
                <a:moveTo>
                  <a:pt x="0" y="134489"/>
                </a:moveTo>
                <a:cubicBezTo>
                  <a:pt x="130628" y="76431"/>
                  <a:pt x="261257" y="18374"/>
                  <a:pt x="522514" y="3860"/>
                </a:cubicBezTo>
                <a:cubicBezTo>
                  <a:pt x="783771" y="-10654"/>
                  <a:pt x="1175657" y="18374"/>
                  <a:pt x="1567543" y="47403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Freihandform 56"/>
          <p:cNvSpPr/>
          <p:nvPr/>
        </p:nvSpPr>
        <p:spPr>
          <a:xfrm>
            <a:off x="4804229" y="3307338"/>
            <a:ext cx="798285" cy="147062"/>
          </a:xfrm>
          <a:custGeom>
            <a:avLst/>
            <a:gdLst>
              <a:gd name="connsiteX0" fmla="*/ 0 w 798285"/>
              <a:gd name="connsiteY0" fmla="*/ 147062 h 147062"/>
              <a:gd name="connsiteX1" fmla="*/ 406400 w 798285"/>
              <a:gd name="connsiteY1" fmla="*/ 1919 h 147062"/>
              <a:gd name="connsiteX2" fmla="*/ 798285 w 798285"/>
              <a:gd name="connsiteY2" fmla="*/ 59976 h 147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8285" h="147062">
                <a:moveTo>
                  <a:pt x="0" y="147062"/>
                </a:moveTo>
                <a:cubicBezTo>
                  <a:pt x="136676" y="81747"/>
                  <a:pt x="273353" y="16433"/>
                  <a:pt x="406400" y="1919"/>
                </a:cubicBezTo>
                <a:cubicBezTo>
                  <a:pt x="539448" y="-12595"/>
                  <a:pt x="798285" y="59976"/>
                  <a:pt x="798285" y="59976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Freihandform 57"/>
          <p:cNvSpPr/>
          <p:nvPr/>
        </p:nvSpPr>
        <p:spPr>
          <a:xfrm>
            <a:off x="5471815" y="2612571"/>
            <a:ext cx="130699" cy="769258"/>
          </a:xfrm>
          <a:custGeom>
            <a:avLst/>
            <a:gdLst>
              <a:gd name="connsiteX0" fmla="*/ 116185 w 130699"/>
              <a:gd name="connsiteY0" fmla="*/ 0 h 769258"/>
              <a:gd name="connsiteX1" fmla="*/ 71 w 130699"/>
              <a:gd name="connsiteY1" fmla="*/ 377372 h 769258"/>
              <a:gd name="connsiteX2" fmla="*/ 130699 w 130699"/>
              <a:gd name="connsiteY2" fmla="*/ 769258 h 769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699" h="769258">
                <a:moveTo>
                  <a:pt x="116185" y="0"/>
                </a:moveTo>
                <a:cubicBezTo>
                  <a:pt x="56918" y="124581"/>
                  <a:pt x="-2348" y="249162"/>
                  <a:pt x="71" y="377372"/>
                </a:cubicBezTo>
                <a:cubicBezTo>
                  <a:pt x="2490" y="505582"/>
                  <a:pt x="108928" y="713620"/>
                  <a:pt x="130699" y="769258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Freihandform 58"/>
          <p:cNvSpPr/>
          <p:nvPr/>
        </p:nvSpPr>
        <p:spPr>
          <a:xfrm>
            <a:off x="4426857" y="2743200"/>
            <a:ext cx="406400" cy="754743"/>
          </a:xfrm>
          <a:custGeom>
            <a:avLst/>
            <a:gdLst>
              <a:gd name="connsiteX0" fmla="*/ 0 w 406400"/>
              <a:gd name="connsiteY0" fmla="*/ 0 h 754743"/>
              <a:gd name="connsiteX1" fmla="*/ 333829 w 406400"/>
              <a:gd name="connsiteY1" fmla="*/ 290286 h 754743"/>
              <a:gd name="connsiteX2" fmla="*/ 406400 w 406400"/>
              <a:gd name="connsiteY2" fmla="*/ 754743 h 754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6400" h="754743">
                <a:moveTo>
                  <a:pt x="0" y="0"/>
                </a:moveTo>
                <a:cubicBezTo>
                  <a:pt x="133048" y="82248"/>
                  <a:pt x="266096" y="164496"/>
                  <a:pt x="333829" y="290286"/>
                </a:cubicBezTo>
                <a:cubicBezTo>
                  <a:pt x="401562" y="416077"/>
                  <a:pt x="403981" y="585410"/>
                  <a:pt x="406400" y="754743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Freihandform 59"/>
          <p:cNvSpPr/>
          <p:nvPr/>
        </p:nvSpPr>
        <p:spPr>
          <a:xfrm>
            <a:off x="5011408" y="2496457"/>
            <a:ext cx="257278" cy="1001486"/>
          </a:xfrm>
          <a:custGeom>
            <a:avLst/>
            <a:gdLst>
              <a:gd name="connsiteX0" fmla="*/ 68592 w 257278"/>
              <a:gd name="connsiteY0" fmla="*/ 0 h 1001486"/>
              <a:gd name="connsiteX1" fmla="*/ 10535 w 257278"/>
              <a:gd name="connsiteY1" fmla="*/ 566057 h 1001486"/>
              <a:gd name="connsiteX2" fmla="*/ 257278 w 257278"/>
              <a:gd name="connsiteY2" fmla="*/ 1001486 h 1001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278" h="1001486">
                <a:moveTo>
                  <a:pt x="68592" y="0"/>
                </a:moveTo>
                <a:cubicBezTo>
                  <a:pt x="23839" y="199571"/>
                  <a:pt x="-20913" y="399143"/>
                  <a:pt x="10535" y="566057"/>
                </a:cubicBezTo>
                <a:cubicBezTo>
                  <a:pt x="41983" y="732971"/>
                  <a:pt x="149630" y="867228"/>
                  <a:pt x="257278" y="1001486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5045952" y="2908245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5082493" y="2657071"/>
            <a:ext cx="425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p</a:t>
            </a:r>
            <a:endParaRPr lang="de-DE" sz="2000" b="1" dirty="0"/>
          </a:p>
        </p:txBody>
      </p:sp>
      <p:sp>
        <p:nvSpPr>
          <p:cNvPr id="61" name="Freihandform 60"/>
          <p:cNvSpPr/>
          <p:nvPr/>
        </p:nvSpPr>
        <p:spPr>
          <a:xfrm>
            <a:off x="4699493" y="5225142"/>
            <a:ext cx="402789" cy="479148"/>
          </a:xfrm>
          <a:custGeom>
            <a:avLst/>
            <a:gdLst>
              <a:gd name="connsiteX0" fmla="*/ 725714 w 725714"/>
              <a:gd name="connsiteY0" fmla="*/ 0 h 609724"/>
              <a:gd name="connsiteX1" fmla="*/ 87085 w 725714"/>
              <a:gd name="connsiteY1" fmla="*/ 203200 h 609724"/>
              <a:gd name="connsiteX2" fmla="*/ 0 w 725714"/>
              <a:gd name="connsiteY2" fmla="*/ 609600 h 609724"/>
              <a:gd name="connsiteX0" fmla="*/ 725714 w 1016536"/>
              <a:gd name="connsiteY0" fmla="*/ 0 h 609719"/>
              <a:gd name="connsiteX1" fmla="*/ 1001485 w 1016536"/>
              <a:gd name="connsiteY1" fmla="*/ 188686 h 609719"/>
              <a:gd name="connsiteX2" fmla="*/ 0 w 1016536"/>
              <a:gd name="connsiteY2" fmla="*/ 609600 h 609719"/>
              <a:gd name="connsiteX0" fmla="*/ 75707 w 402789"/>
              <a:gd name="connsiteY0" fmla="*/ 0 h 479148"/>
              <a:gd name="connsiteX1" fmla="*/ 351478 w 402789"/>
              <a:gd name="connsiteY1" fmla="*/ 188686 h 479148"/>
              <a:gd name="connsiteX2" fmla="*/ 380508 w 402789"/>
              <a:gd name="connsiteY2" fmla="*/ 478971 h 479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2789" h="479148">
                <a:moveTo>
                  <a:pt x="75707" y="0"/>
                </a:moveTo>
                <a:cubicBezTo>
                  <a:pt x="-183132" y="50800"/>
                  <a:pt x="300678" y="108858"/>
                  <a:pt x="351478" y="188686"/>
                </a:cubicBezTo>
                <a:cubicBezTo>
                  <a:pt x="402278" y="268515"/>
                  <a:pt x="421632" y="486228"/>
                  <a:pt x="380508" y="478971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Freihandform 61"/>
          <p:cNvSpPr/>
          <p:nvPr/>
        </p:nvSpPr>
        <p:spPr>
          <a:xfrm>
            <a:off x="5181600" y="5036457"/>
            <a:ext cx="275906" cy="1084012"/>
          </a:xfrm>
          <a:custGeom>
            <a:avLst/>
            <a:gdLst>
              <a:gd name="connsiteX0" fmla="*/ 29029 w 275906"/>
              <a:gd name="connsiteY0" fmla="*/ 0 h 1084012"/>
              <a:gd name="connsiteX1" fmla="*/ 275771 w 275906"/>
              <a:gd name="connsiteY1" fmla="*/ 928914 h 1084012"/>
              <a:gd name="connsiteX2" fmla="*/ 0 w 275906"/>
              <a:gd name="connsiteY2" fmla="*/ 1074057 h 1084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5906" h="1084012">
                <a:moveTo>
                  <a:pt x="29029" y="0"/>
                </a:moveTo>
                <a:cubicBezTo>
                  <a:pt x="154819" y="374952"/>
                  <a:pt x="280609" y="749905"/>
                  <a:pt x="275771" y="928914"/>
                </a:cubicBezTo>
                <a:cubicBezTo>
                  <a:pt x="270933" y="1107923"/>
                  <a:pt x="135466" y="1090990"/>
                  <a:pt x="0" y="1074057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Freihandform 62"/>
          <p:cNvSpPr/>
          <p:nvPr/>
        </p:nvSpPr>
        <p:spPr>
          <a:xfrm>
            <a:off x="5532572" y="5297714"/>
            <a:ext cx="331199" cy="377372"/>
          </a:xfrm>
          <a:custGeom>
            <a:avLst/>
            <a:gdLst>
              <a:gd name="connsiteX0" fmla="*/ 98971 w 331199"/>
              <a:gd name="connsiteY0" fmla="*/ 0 h 377372"/>
              <a:gd name="connsiteX1" fmla="*/ 11885 w 331199"/>
              <a:gd name="connsiteY1" fmla="*/ 232229 h 377372"/>
              <a:gd name="connsiteX2" fmla="*/ 331199 w 331199"/>
              <a:gd name="connsiteY2" fmla="*/ 377372 h 37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1199" h="377372">
                <a:moveTo>
                  <a:pt x="98971" y="0"/>
                </a:moveTo>
                <a:cubicBezTo>
                  <a:pt x="36075" y="84667"/>
                  <a:pt x="-26820" y="169334"/>
                  <a:pt x="11885" y="232229"/>
                </a:cubicBezTo>
                <a:cubicBezTo>
                  <a:pt x="50590" y="295124"/>
                  <a:pt x="169123" y="372534"/>
                  <a:pt x="331199" y="377372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Textfeld 63"/>
          <p:cNvSpPr txBox="1"/>
          <p:nvPr/>
        </p:nvSpPr>
        <p:spPr>
          <a:xfrm>
            <a:off x="2390173" y="3465540"/>
            <a:ext cx="2055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2800" b="1">
                <a:solidFill>
                  <a:srgbClr val="FF0000"/>
                </a:solidFill>
              </a:defRPr>
            </a:lvl1pPr>
          </a:lstStyle>
          <a:p>
            <a:r>
              <a:rPr lang="de-DE" sz="2000" dirty="0"/>
              <a:t>Parametrisierung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feld 64"/>
              <p:cNvSpPr txBox="1"/>
              <p:nvPr/>
            </p:nvSpPr>
            <p:spPr>
              <a:xfrm>
                <a:off x="4926227" y="226158"/>
                <a:ext cx="2520280" cy="721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b="1" i="1" smtClean="0">
                          <a:latin typeface="Cambria Math"/>
                        </a:rPr>
                        <m:t>𝑭</m:t>
                      </m:r>
                      <m:r>
                        <a:rPr lang="de-DE" sz="4000" b="1" i="1" smtClean="0">
                          <a:latin typeface="Cambria Math"/>
                        </a:rPr>
                        <m:t>⊂</m:t>
                      </m:r>
                      <m:sSup>
                        <m:sSupPr>
                          <m:ctrlPr>
                            <a:rPr lang="de-DE" sz="40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4000" b="1" i="1" smtClean="0">
                              <a:latin typeface="Cambria Math"/>
                            </a:rPr>
                            <m:t>ℝ</m:t>
                          </m:r>
                        </m:e>
                        <m:sup>
                          <m:r>
                            <a:rPr lang="de-DE" sz="4000" b="1" i="1" smtClean="0">
                              <a:latin typeface="Cambria Math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65" name="Textfeld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227" y="226158"/>
                <a:ext cx="2520280" cy="72180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Gerade Verbindung mit Pfeil 66"/>
          <p:cNvCxnSpPr/>
          <p:nvPr/>
        </p:nvCxnSpPr>
        <p:spPr>
          <a:xfrm flipV="1">
            <a:off x="5118284" y="2287222"/>
            <a:ext cx="201269" cy="702304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/>
          <p:nvPr/>
        </p:nvCxnSpPr>
        <p:spPr>
          <a:xfrm flipV="1">
            <a:off x="5118283" y="2857126"/>
            <a:ext cx="1181909" cy="157985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87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Gerade Verbindung 31"/>
          <p:cNvCxnSpPr/>
          <p:nvPr/>
        </p:nvCxnSpPr>
        <p:spPr>
          <a:xfrm flipV="1">
            <a:off x="4171025" y="260648"/>
            <a:ext cx="38118" cy="3669475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en 1"/>
          <p:cNvGrpSpPr/>
          <p:nvPr/>
        </p:nvGrpSpPr>
        <p:grpSpPr>
          <a:xfrm>
            <a:off x="2090221" y="1549273"/>
            <a:ext cx="4209971" cy="4183983"/>
            <a:chOff x="813272" y="2242394"/>
            <a:chExt cx="2318568" cy="2304256"/>
          </a:xfrm>
        </p:grpSpPr>
        <p:sp>
          <p:nvSpPr>
            <p:cNvPr id="3" name="Ellipse 2"/>
            <p:cNvSpPr/>
            <p:nvPr/>
          </p:nvSpPr>
          <p:spPr>
            <a:xfrm>
              <a:off x="827584" y="2242394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Bogen 3"/>
            <p:cNvSpPr/>
            <p:nvPr/>
          </p:nvSpPr>
          <p:spPr>
            <a:xfrm rot="10800000">
              <a:off x="827583" y="2944891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5" name="Bogen 4"/>
            <p:cNvSpPr/>
            <p:nvPr/>
          </p:nvSpPr>
          <p:spPr>
            <a:xfrm>
              <a:off x="813272" y="3060219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sp>
        <p:nvSpPr>
          <p:cNvPr id="6" name="Parallelogramm 5"/>
          <p:cNvSpPr/>
          <p:nvPr/>
        </p:nvSpPr>
        <p:spPr>
          <a:xfrm>
            <a:off x="1403648" y="620688"/>
            <a:ext cx="6120680" cy="1872208"/>
          </a:xfrm>
          <a:prstGeom prst="parallelogram">
            <a:avLst>
              <a:gd name="adj" fmla="val 76942"/>
            </a:avLst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Gerade Verbindung mit Pfeil 17"/>
          <p:cNvCxnSpPr/>
          <p:nvPr/>
        </p:nvCxnSpPr>
        <p:spPr>
          <a:xfrm flipV="1">
            <a:off x="4182213" y="1080685"/>
            <a:ext cx="648970" cy="502249"/>
          </a:xfrm>
          <a:prstGeom prst="straightConnector1">
            <a:avLst/>
          </a:prstGeom>
          <a:ln w="25400">
            <a:solidFill>
              <a:srgbClr val="00FF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>
            <a:off x="4209143" y="1549274"/>
            <a:ext cx="1044086" cy="0"/>
          </a:xfrm>
          <a:prstGeom prst="straightConnector1">
            <a:avLst/>
          </a:prstGeom>
          <a:ln w="25400">
            <a:solidFill>
              <a:srgbClr val="00FF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3" idx="0"/>
          </p:cNvCxnSpPr>
          <p:nvPr/>
        </p:nvCxnSpPr>
        <p:spPr>
          <a:xfrm flipH="1">
            <a:off x="4182213" y="1549273"/>
            <a:ext cx="25987" cy="738578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/>
              <p:cNvSpPr txBox="1"/>
              <p:nvPr/>
            </p:nvSpPr>
            <p:spPr>
              <a:xfrm>
                <a:off x="5253229" y="1321470"/>
                <a:ext cx="42561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𝒓</m:t>
                          </m:r>
                        </m:e>
                        <m:sub>
                          <m:r>
                            <a:rPr lang="de-DE" sz="2000" b="1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𝒖</m:t>
                          </m:r>
                        </m:sub>
                      </m:sSub>
                    </m:oMath>
                  </m:oMathPara>
                </a14:m>
                <a:endParaRPr lang="de-DE" sz="2000" b="1" dirty="0">
                  <a:solidFill>
                    <a:srgbClr val="00FF00"/>
                  </a:solidFill>
                </a:endParaRPr>
              </a:p>
            </p:txBody>
          </p:sp>
        </mc:Choice>
        <mc:Fallback xmlns="">
          <p:sp>
            <p:nvSpPr>
              <p:cNvPr id="28" name="Textfeld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3229" y="1321470"/>
                <a:ext cx="425611" cy="4001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/>
              <p:cNvSpPr txBox="1"/>
              <p:nvPr/>
            </p:nvSpPr>
            <p:spPr>
              <a:xfrm>
                <a:off x="4817329" y="708007"/>
                <a:ext cx="42561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𝒓</m:t>
                          </m:r>
                        </m:e>
                        <m:sub>
                          <m:r>
                            <a:rPr lang="de-DE" sz="2000" b="1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𝒗</m:t>
                          </m:r>
                        </m:sub>
                      </m:sSub>
                    </m:oMath>
                  </m:oMathPara>
                </a14:m>
                <a:endParaRPr lang="de-DE" sz="2000" b="1" dirty="0">
                  <a:solidFill>
                    <a:srgbClr val="00FF00"/>
                  </a:solidFill>
                </a:endParaRPr>
              </a:p>
            </p:txBody>
          </p:sp>
        </mc:Choice>
        <mc:Fallback xmlns="">
          <p:sp>
            <p:nvSpPr>
              <p:cNvPr id="29" name="Textfeld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7329" y="708007"/>
                <a:ext cx="425611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7063356" y="1259348"/>
                <a:ext cx="71364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de-DE" sz="2000" b="1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𝒂</m:t>
                          </m:r>
                        </m:sub>
                      </m:sSub>
                      <m:r>
                        <a:rPr lang="de-DE" sz="2000" b="1" i="1" smtClean="0">
                          <a:solidFill>
                            <a:srgbClr val="00FF00"/>
                          </a:solidFill>
                          <a:latin typeface="Cambria Math"/>
                        </a:rPr>
                        <m:t>𝑭</m:t>
                      </m:r>
                    </m:oMath>
                  </m:oMathPara>
                </a14:m>
                <a:endParaRPr lang="de-DE" sz="2000" b="1" dirty="0">
                  <a:solidFill>
                    <a:srgbClr val="00FF00"/>
                  </a:solidFill>
                </a:endParaRPr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3356" y="1259348"/>
                <a:ext cx="713643" cy="4001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30"/>
          <p:cNvCxnSpPr/>
          <p:nvPr/>
        </p:nvCxnSpPr>
        <p:spPr>
          <a:xfrm>
            <a:off x="4149401" y="3935934"/>
            <a:ext cx="3220989" cy="7518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/>
        </p:nvCxnSpPr>
        <p:spPr>
          <a:xfrm flipH="1">
            <a:off x="2090221" y="3931533"/>
            <a:ext cx="2091993" cy="2017747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 rot="10800000" flipH="1">
            <a:off x="4191836" y="840961"/>
            <a:ext cx="25987" cy="738578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Bogen 45"/>
          <p:cNvSpPr/>
          <p:nvPr/>
        </p:nvSpPr>
        <p:spPr>
          <a:xfrm>
            <a:off x="3959932" y="1297245"/>
            <a:ext cx="504056" cy="504056"/>
          </a:xfrm>
          <a:prstGeom prst="arc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Bogen 46"/>
          <p:cNvSpPr/>
          <p:nvPr/>
        </p:nvSpPr>
        <p:spPr>
          <a:xfrm rot="16200000">
            <a:off x="3897373" y="1297245"/>
            <a:ext cx="504056" cy="504056"/>
          </a:xfrm>
          <a:prstGeom prst="arc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/>
        </p:nvSpPr>
        <p:spPr>
          <a:xfrm>
            <a:off x="4289395" y="1422169"/>
            <a:ext cx="72331" cy="744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/>
        </p:nvSpPr>
        <p:spPr>
          <a:xfrm>
            <a:off x="4077070" y="1422169"/>
            <a:ext cx="72331" cy="744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2" name="Gerade Verbindung 51"/>
          <p:cNvCxnSpPr/>
          <p:nvPr/>
        </p:nvCxnSpPr>
        <p:spPr>
          <a:xfrm flipH="1">
            <a:off x="1547664" y="1918562"/>
            <a:ext cx="2529406" cy="9062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52"/>
          <p:cNvCxnSpPr/>
          <p:nvPr/>
        </p:nvCxnSpPr>
        <p:spPr>
          <a:xfrm flipH="1" flipV="1">
            <a:off x="2116208" y="840961"/>
            <a:ext cx="1997028" cy="26715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/>
              <p:cNvSpPr txBox="1"/>
              <p:nvPr/>
            </p:nvSpPr>
            <p:spPr>
              <a:xfrm>
                <a:off x="688803" y="372146"/>
                <a:ext cx="1368152" cy="7359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800" b="1" dirty="0" smtClean="0">
                    <a:solidFill>
                      <a:srgbClr val="FF0000"/>
                    </a:solidFill>
                    <a:ea typeface="Cambria Math"/>
                  </a:rPr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800" b="1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𝒓</m:t>
                            </m:r>
                          </m:e>
                          <m:sub>
                            <m:r>
                              <a:rPr lang="de-DE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𝒖</m:t>
                            </m:r>
                          </m:sub>
                        </m:sSub>
                        <m:r>
                          <a:rPr lang="de-DE" sz="2800" b="1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×</m:t>
                        </m:r>
                        <m:sSub>
                          <m:sSubPr>
                            <m:ctrlPr>
                              <a:rPr lang="de-DE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e-DE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𝒓</m:t>
                            </m:r>
                          </m:e>
                          <m:sub>
                            <m:r>
                              <a:rPr lang="de-DE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𝒗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de-DE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sz="28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sz="28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de-DE" sz="28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𝒖</m:t>
                                </m:r>
                              </m:sub>
                            </m:sSub>
                            <m:r>
                              <a:rPr lang="de-DE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de-DE" sz="28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sz="28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de-DE" sz="28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𝒗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de-DE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803" y="372146"/>
                <a:ext cx="1368152" cy="735971"/>
              </a:xfrm>
              <a:prstGeom prst="rect">
                <a:avLst/>
              </a:prstGeom>
              <a:blipFill rotWithShape="1">
                <a:blip r:embed="rId5"/>
                <a:stretch>
                  <a:fillRect l="-9375" b="-330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feld 59"/>
              <p:cNvSpPr txBox="1"/>
              <p:nvPr/>
            </p:nvSpPr>
            <p:spPr>
              <a:xfrm>
                <a:off x="467544" y="2824841"/>
                <a:ext cx="1368152" cy="7359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800" b="1" dirty="0">
                    <a:solidFill>
                      <a:srgbClr val="FF0000"/>
                    </a:solidFill>
                    <a:ea typeface="Cambria Math"/>
                  </a:rPr>
                  <a:t>-</a:t>
                </a:r>
                <a:r>
                  <a:rPr lang="de-DE" sz="2800" b="1" dirty="0" smtClean="0">
                    <a:solidFill>
                      <a:srgbClr val="FF000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800" b="1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𝒓</m:t>
                            </m:r>
                          </m:e>
                          <m:sub>
                            <m:r>
                              <a:rPr lang="de-DE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𝒖</m:t>
                            </m:r>
                          </m:sub>
                        </m:sSub>
                        <m:r>
                          <a:rPr lang="de-DE" sz="2800" b="1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×</m:t>
                        </m:r>
                        <m:sSub>
                          <m:sSubPr>
                            <m:ctrlPr>
                              <a:rPr lang="de-DE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e-DE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𝒓</m:t>
                            </m:r>
                          </m:e>
                          <m:sub>
                            <m:r>
                              <a:rPr lang="de-DE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𝒗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de-DE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sz="28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sz="28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de-DE" sz="28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𝒖</m:t>
                                </m:r>
                              </m:sub>
                            </m:sSub>
                            <m:r>
                              <a:rPr lang="de-DE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de-DE" sz="28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sz="28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de-DE" sz="28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𝒗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de-DE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Textfeld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824841"/>
                <a:ext cx="1368152" cy="735971"/>
              </a:xfrm>
              <a:prstGeom prst="rect">
                <a:avLst/>
              </a:prstGeom>
              <a:blipFill rotWithShape="1">
                <a:blip r:embed="rId6"/>
                <a:stretch>
                  <a:fillRect l="-9375" b="-330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738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691901" y="4399500"/>
            <a:ext cx="3097639" cy="1900823"/>
            <a:chOff x="2430448" y="1712190"/>
            <a:chExt cx="2158851" cy="1324749"/>
          </a:xfrm>
        </p:grpSpPr>
        <p:sp>
          <p:nvSpPr>
            <p:cNvPr id="3" name="Bogen 2"/>
            <p:cNvSpPr/>
            <p:nvPr/>
          </p:nvSpPr>
          <p:spPr>
            <a:xfrm rot="10800000">
              <a:off x="3023523" y="1902196"/>
              <a:ext cx="972700" cy="611423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4" name="Freihandform 3"/>
            <p:cNvSpPr/>
            <p:nvPr/>
          </p:nvSpPr>
          <p:spPr>
            <a:xfrm>
              <a:off x="3124612" y="2236722"/>
              <a:ext cx="763999" cy="281384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5" name="Gruppieren 4"/>
            <p:cNvGrpSpPr/>
            <p:nvPr/>
          </p:nvGrpSpPr>
          <p:grpSpPr>
            <a:xfrm>
              <a:off x="2430448" y="1712190"/>
              <a:ext cx="2158851" cy="1324749"/>
              <a:chOff x="2987824" y="1177108"/>
              <a:chExt cx="2158851" cy="1324749"/>
            </a:xfrm>
          </p:grpSpPr>
          <p:sp>
            <p:nvSpPr>
              <p:cNvPr id="6" name="Ellipse 5"/>
              <p:cNvSpPr/>
              <p:nvPr/>
            </p:nvSpPr>
            <p:spPr>
              <a:xfrm>
                <a:off x="2987824" y="1177108"/>
                <a:ext cx="2158851" cy="1324749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7" name="Gruppieren 6"/>
              <p:cNvGrpSpPr/>
              <p:nvPr/>
            </p:nvGrpSpPr>
            <p:grpSpPr>
              <a:xfrm>
                <a:off x="3580899" y="1367114"/>
                <a:ext cx="972700" cy="615910"/>
                <a:chOff x="4125688" y="5516732"/>
                <a:chExt cx="1065792" cy="653835"/>
              </a:xfrm>
            </p:grpSpPr>
            <p:sp>
              <p:nvSpPr>
                <p:cNvPr id="8" name="Bogen 7"/>
                <p:cNvSpPr/>
                <p:nvPr/>
              </p:nvSpPr>
              <p:spPr>
                <a:xfrm rot="10800000">
                  <a:off x="4125688" y="5516732"/>
                  <a:ext cx="1065792" cy="649072"/>
                </a:xfrm>
                <a:prstGeom prst="arc">
                  <a:avLst>
                    <a:gd name="adj1" fmla="val 10848142"/>
                    <a:gd name="adj2" fmla="val 0"/>
                  </a:avLst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9" name="Freihandform 8"/>
                <p:cNvSpPr/>
                <p:nvPr/>
              </p:nvSpPr>
              <p:spPr>
                <a:xfrm>
                  <a:off x="4236452" y="5871857"/>
                  <a:ext cx="837117" cy="298710"/>
                </a:xfrm>
                <a:custGeom>
                  <a:avLst/>
                  <a:gdLst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19620 w 1122706"/>
                    <a:gd name="connsiteY0" fmla="*/ 551543 h 1088571"/>
                    <a:gd name="connsiteX1" fmla="*/ 556649 w 1122706"/>
                    <a:gd name="connsiteY1" fmla="*/ 0 h 1088571"/>
                    <a:gd name="connsiteX2" fmla="*/ 1122706 w 1122706"/>
                    <a:gd name="connsiteY2" fmla="*/ 551543 h 1088571"/>
                    <a:gd name="connsiteX3" fmla="*/ 556649 w 1122706"/>
                    <a:gd name="connsiteY3" fmla="*/ 1088571 h 1088571"/>
                    <a:gd name="connsiteX4" fmla="*/ 19620 w 1122706"/>
                    <a:gd name="connsiteY4" fmla="*/ 551543 h 1088571"/>
                    <a:gd name="connsiteX0" fmla="*/ 15973 w 1119059"/>
                    <a:gd name="connsiteY0" fmla="*/ 551543 h 1088571"/>
                    <a:gd name="connsiteX1" fmla="*/ 553002 w 1119059"/>
                    <a:gd name="connsiteY1" fmla="*/ 0 h 1088571"/>
                    <a:gd name="connsiteX2" fmla="*/ 1119059 w 1119059"/>
                    <a:gd name="connsiteY2" fmla="*/ 551543 h 1088571"/>
                    <a:gd name="connsiteX3" fmla="*/ 553002 w 1119059"/>
                    <a:gd name="connsiteY3" fmla="*/ 1088571 h 1088571"/>
                    <a:gd name="connsiteX4" fmla="*/ 15973 w 1119059"/>
                    <a:gd name="connsiteY4" fmla="*/ 551543 h 1088571"/>
                    <a:gd name="connsiteX0" fmla="*/ 15973 w 1119059"/>
                    <a:gd name="connsiteY0" fmla="*/ 551543 h 1088571"/>
                    <a:gd name="connsiteX1" fmla="*/ 553002 w 1119059"/>
                    <a:gd name="connsiteY1" fmla="*/ 0 h 1088571"/>
                    <a:gd name="connsiteX2" fmla="*/ 1119059 w 1119059"/>
                    <a:gd name="connsiteY2" fmla="*/ 551543 h 1088571"/>
                    <a:gd name="connsiteX3" fmla="*/ 553002 w 1119059"/>
                    <a:gd name="connsiteY3" fmla="*/ 1088571 h 1088571"/>
                    <a:gd name="connsiteX4" fmla="*/ 15973 w 1119059"/>
                    <a:gd name="connsiteY4" fmla="*/ 551543 h 1088571"/>
                    <a:gd name="connsiteX0" fmla="*/ 14240 w 1117326"/>
                    <a:gd name="connsiteY0" fmla="*/ 551543 h 1088571"/>
                    <a:gd name="connsiteX1" fmla="*/ 551269 w 1117326"/>
                    <a:gd name="connsiteY1" fmla="*/ 0 h 1088571"/>
                    <a:gd name="connsiteX2" fmla="*/ 1117326 w 1117326"/>
                    <a:gd name="connsiteY2" fmla="*/ 551543 h 1088571"/>
                    <a:gd name="connsiteX3" fmla="*/ 551269 w 1117326"/>
                    <a:gd name="connsiteY3" fmla="*/ 1088571 h 1088571"/>
                    <a:gd name="connsiteX4" fmla="*/ 14240 w 1117326"/>
                    <a:gd name="connsiteY4" fmla="*/ 551543 h 1088571"/>
                    <a:gd name="connsiteX0" fmla="*/ 14240 w 1117326"/>
                    <a:gd name="connsiteY0" fmla="*/ 551543 h 1088571"/>
                    <a:gd name="connsiteX1" fmla="*/ 551269 w 1117326"/>
                    <a:gd name="connsiteY1" fmla="*/ 0 h 1088571"/>
                    <a:gd name="connsiteX2" fmla="*/ 1117326 w 1117326"/>
                    <a:gd name="connsiteY2" fmla="*/ 551543 h 1088571"/>
                    <a:gd name="connsiteX3" fmla="*/ 551269 w 1117326"/>
                    <a:gd name="connsiteY3" fmla="*/ 1088571 h 1088571"/>
                    <a:gd name="connsiteX4" fmla="*/ 14240 w 111732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12581"/>
                    <a:gd name="connsiteY0" fmla="*/ 551541 h 1088571"/>
                    <a:gd name="connsiteX1" fmla="*/ 546524 w 1112581"/>
                    <a:gd name="connsiteY1" fmla="*/ 0 h 1088571"/>
                    <a:gd name="connsiteX2" fmla="*/ 1112581 w 1112581"/>
                    <a:gd name="connsiteY2" fmla="*/ 551543 h 1088571"/>
                    <a:gd name="connsiteX3" fmla="*/ 546524 w 1112581"/>
                    <a:gd name="connsiteY3" fmla="*/ 1088571 h 1088571"/>
                    <a:gd name="connsiteX4" fmla="*/ 0 w 1112581"/>
                    <a:gd name="connsiteY4" fmla="*/ 551541 h 1088571"/>
                    <a:gd name="connsiteX0" fmla="*/ 0 w 1112581"/>
                    <a:gd name="connsiteY0" fmla="*/ 551541 h 1088571"/>
                    <a:gd name="connsiteX1" fmla="*/ 546524 w 1112581"/>
                    <a:gd name="connsiteY1" fmla="*/ 0 h 1088571"/>
                    <a:gd name="connsiteX2" fmla="*/ 1112581 w 1112581"/>
                    <a:gd name="connsiteY2" fmla="*/ 551543 h 1088571"/>
                    <a:gd name="connsiteX3" fmla="*/ 546524 w 1112581"/>
                    <a:gd name="connsiteY3" fmla="*/ 1088571 h 1088571"/>
                    <a:gd name="connsiteX4" fmla="*/ 0 w 1112581"/>
                    <a:gd name="connsiteY4" fmla="*/ 551541 h 1088571"/>
                    <a:gd name="connsiteX0" fmla="*/ 0 w 1112581"/>
                    <a:gd name="connsiteY0" fmla="*/ 551541 h 1088571"/>
                    <a:gd name="connsiteX1" fmla="*/ 546524 w 1112581"/>
                    <a:gd name="connsiteY1" fmla="*/ 0 h 1088571"/>
                    <a:gd name="connsiteX2" fmla="*/ 1112581 w 1112581"/>
                    <a:gd name="connsiteY2" fmla="*/ 551543 h 1088571"/>
                    <a:gd name="connsiteX3" fmla="*/ 546524 w 1112581"/>
                    <a:gd name="connsiteY3" fmla="*/ 1088571 h 1088571"/>
                    <a:gd name="connsiteX4" fmla="*/ 0 w 1112581"/>
                    <a:gd name="connsiteY4" fmla="*/ 551541 h 1088571"/>
                    <a:gd name="connsiteX0" fmla="*/ 0 w 1112581"/>
                    <a:gd name="connsiteY0" fmla="*/ 551541 h 1088571"/>
                    <a:gd name="connsiteX1" fmla="*/ 546524 w 1112581"/>
                    <a:gd name="connsiteY1" fmla="*/ 0 h 1088571"/>
                    <a:gd name="connsiteX2" fmla="*/ 1112581 w 1112581"/>
                    <a:gd name="connsiteY2" fmla="*/ 551543 h 1088571"/>
                    <a:gd name="connsiteX3" fmla="*/ 546524 w 1112581"/>
                    <a:gd name="connsiteY3" fmla="*/ 1088571 h 1088571"/>
                    <a:gd name="connsiteX4" fmla="*/ 0 w 1112581"/>
                    <a:gd name="connsiteY4" fmla="*/ 551541 h 1088571"/>
                    <a:gd name="connsiteX0" fmla="*/ 0 w 1112581"/>
                    <a:gd name="connsiteY0" fmla="*/ 694714 h 1231744"/>
                    <a:gd name="connsiteX1" fmla="*/ 593997 w 1112581"/>
                    <a:gd name="connsiteY1" fmla="*/ 0 h 1231744"/>
                    <a:gd name="connsiteX2" fmla="*/ 1112581 w 1112581"/>
                    <a:gd name="connsiteY2" fmla="*/ 694716 h 1231744"/>
                    <a:gd name="connsiteX3" fmla="*/ 546524 w 1112581"/>
                    <a:gd name="connsiteY3" fmla="*/ 1231744 h 1231744"/>
                    <a:gd name="connsiteX4" fmla="*/ 0 w 1112581"/>
                    <a:gd name="connsiteY4" fmla="*/ 694714 h 1231744"/>
                    <a:gd name="connsiteX0" fmla="*/ 0 w 1112581"/>
                    <a:gd name="connsiteY0" fmla="*/ 725391 h 1262421"/>
                    <a:gd name="connsiteX1" fmla="*/ 568678 w 1112581"/>
                    <a:gd name="connsiteY1" fmla="*/ 0 h 1262421"/>
                    <a:gd name="connsiteX2" fmla="*/ 1112581 w 1112581"/>
                    <a:gd name="connsiteY2" fmla="*/ 725393 h 1262421"/>
                    <a:gd name="connsiteX3" fmla="*/ 546524 w 1112581"/>
                    <a:gd name="connsiteY3" fmla="*/ 1262421 h 1262421"/>
                    <a:gd name="connsiteX4" fmla="*/ 0 w 1112581"/>
                    <a:gd name="connsiteY4" fmla="*/ 725391 h 1262421"/>
                    <a:gd name="connsiteX0" fmla="*/ 0 w 1112581"/>
                    <a:gd name="connsiteY0" fmla="*/ 725391 h 1262421"/>
                    <a:gd name="connsiteX1" fmla="*/ 568678 w 1112581"/>
                    <a:gd name="connsiteY1" fmla="*/ 0 h 1262421"/>
                    <a:gd name="connsiteX2" fmla="*/ 1112581 w 1112581"/>
                    <a:gd name="connsiteY2" fmla="*/ 725393 h 1262421"/>
                    <a:gd name="connsiteX3" fmla="*/ 546524 w 1112581"/>
                    <a:gd name="connsiteY3" fmla="*/ 1262421 h 1262421"/>
                    <a:gd name="connsiteX4" fmla="*/ 0 w 1112581"/>
                    <a:gd name="connsiteY4" fmla="*/ 725391 h 1262421"/>
                    <a:gd name="connsiteX0" fmla="*/ 0 w 1112581"/>
                    <a:gd name="connsiteY0" fmla="*/ 725391 h 1252195"/>
                    <a:gd name="connsiteX1" fmla="*/ 568678 w 1112581"/>
                    <a:gd name="connsiteY1" fmla="*/ 0 h 1252195"/>
                    <a:gd name="connsiteX2" fmla="*/ 1112581 w 1112581"/>
                    <a:gd name="connsiteY2" fmla="*/ 725393 h 1252195"/>
                    <a:gd name="connsiteX3" fmla="*/ 568678 w 1112581"/>
                    <a:gd name="connsiteY3" fmla="*/ 1252195 h 1252195"/>
                    <a:gd name="connsiteX4" fmla="*/ 0 w 1112581"/>
                    <a:gd name="connsiteY4" fmla="*/ 725391 h 1252195"/>
                    <a:gd name="connsiteX0" fmla="*/ 0 w 1112581"/>
                    <a:gd name="connsiteY0" fmla="*/ 725391 h 1252195"/>
                    <a:gd name="connsiteX1" fmla="*/ 568678 w 1112581"/>
                    <a:gd name="connsiteY1" fmla="*/ 0 h 1252195"/>
                    <a:gd name="connsiteX2" fmla="*/ 1112581 w 1112581"/>
                    <a:gd name="connsiteY2" fmla="*/ 725393 h 1252195"/>
                    <a:gd name="connsiteX3" fmla="*/ 587666 w 1112581"/>
                    <a:gd name="connsiteY3" fmla="*/ 1252195 h 1252195"/>
                    <a:gd name="connsiteX4" fmla="*/ 0 w 1112581"/>
                    <a:gd name="connsiteY4" fmla="*/ 725391 h 1252195"/>
                    <a:gd name="connsiteX0" fmla="*/ 0 w 1112581"/>
                    <a:gd name="connsiteY0" fmla="*/ 725391 h 1282876"/>
                    <a:gd name="connsiteX1" fmla="*/ 568678 w 1112581"/>
                    <a:gd name="connsiteY1" fmla="*/ 0 h 1282876"/>
                    <a:gd name="connsiteX2" fmla="*/ 1112581 w 1112581"/>
                    <a:gd name="connsiteY2" fmla="*/ 725393 h 1282876"/>
                    <a:gd name="connsiteX3" fmla="*/ 578172 w 1112581"/>
                    <a:gd name="connsiteY3" fmla="*/ 1282876 h 1282876"/>
                    <a:gd name="connsiteX4" fmla="*/ 0 w 1112581"/>
                    <a:gd name="connsiteY4" fmla="*/ 725391 h 1282876"/>
                    <a:gd name="connsiteX0" fmla="*/ 0 w 1112581"/>
                    <a:gd name="connsiteY0" fmla="*/ 725391 h 1282876"/>
                    <a:gd name="connsiteX1" fmla="*/ 568678 w 1112581"/>
                    <a:gd name="connsiteY1" fmla="*/ 0 h 1282876"/>
                    <a:gd name="connsiteX2" fmla="*/ 1112581 w 1112581"/>
                    <a:gd name="connsiteY2" fmla="*/ 725393 h 1282876"/>
                    <a:gd name="connsiteX3" fmla="*/ 578172 w 1112581"/>
                    <a:gd name="connsiteY3" fmla="*/ 1282876 h 1282876"/>
                    <a:gd name="connsiteX4" fmla="*/ 0 w 1112581"/>
                    <a:gd name="connsiteY4" fmla="*/ 725391 h 12828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12581" h="1282876">
                      <a:moveTo>
                        <a:pt x="0" y="725391"/>
                      </a:moveTo>
                      <a:cubicBezTo>
                        <a:pt x="87292" y="339979"/>
                        <a:pt x="383248" y="0"/>
                        <a:pt x="568678" y="0"/>
                      </a:cubicBezTo>
                      <a:cubicBezTo>
                        <a:pt x="754108" y="0"/>
                        <a:pt x="1047382" y="333541"/>
                        <a:pt x="1112581" y="725393"/>
                      </a:cubicBezTo>
                      <a:cubicBezTo>
                        <a:pt x="1037949" y="1019468"/>
                        <a:pt x="779425" y="1282876"/>
                        <a:pt x="578172" y="1282876"/>
                      </a:cubicBezTo>
                      <a:cubicBezTo>
                        <a:pt x="376919" y="1282876"/>
                        <a:pt x="143475" y="1098199"/>
                        <a:pt x="0" y="725391"/>
                      </a:cubicBezTo>
                      <a:close/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</p:grpSp>
      <p:cxnSp>
        <p:nvCxnSpPr>
          <p:cNvPr id="11" name="Gerade Verbindung 10"/>
          <p:cNvCxnSpPr/>
          <p:nvPr/>
        </p:nvCxnSpPr>
        <p:spPr>
          <a:xfrm>
            <a:off x="1763688" y="836712"/>
            <a:ext cx="4896544" cy="0"/>
          </a:xfrm>
          <a:prstGeom prst="line">
            <a:avLst/>
          </a:pr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Ellipse 11"/>
          <p:cNvSpPr/>
          <p:nvPr/>
        </p:nvSpPr>
        <p:spPr>
          <a:xfrm>
            <a:off x="3567597" y="836712"/>
            <a:ext cx="1584176" cy="1584176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1094010" y="375047"/>
            <a:ext cx="619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1D:</a:t>
            </a:r>
            <a:endParaRPr lang="de-DE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4163420" y="864460"/>
                <a:ext cx="42561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dirty="0" smtClean="0">
                          <a:latin typeface="Cambria Math"/>
                        </a:rPr>
                        <m:t>𝒂</m:t>
                      </m:r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3420" y="864460"/>
                <a:ext cx="425611" cy="4001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Ellipse 14"/>
          <p:cNvSpPr/>
          <p:nvPr/>
        </p:nvSpPr>
        <p:spPr>
          <a:xfrm>
            <a:off x="4276189" y="789992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6697384" y="738873"/>
                <a:ext cx="71364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de-DE" sz="2000" b="1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𝒂</m:t>
                          </m:r>
                        </m:sub>
                      </m:sSub>
                      <m:r>
                        <a:rPr lang="de-DE" sz="2000" b="1" i="1" smtClean="0">
                          <a:solidFill>
                            <a:srgbClr val="00FF00"/>
                          </a:solidFill>
                          <a:latin typeface="Cambria Math"/>
                        </a:rPr>
                        <m:t>𝑭</m:t>
                      </m:r>
                    </m:oMath>
                  </m:oMathPara>
                </a14:m>
                <a:endParaRPr lang="de-DE" sz="2000" b="1" dirty="0">
                  <a:solidFill>
                    <a:srgbClr val="00FF00"/>
                  </a:solidFill>
                </a:endParaRPr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7384" y="738873"/>
                <a:ext cx="713643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Bogen 17"/>
          <p:cNvSpPr/>
          <p:nvPr/>
        </p:nvSpPr>
        <p:spPr>
          <a:xfrm rot="5400000">
            <a:off x="4232406" y="638736"/>
            <a:ext cx="410556" cy="451448"/>
          </a:xfrm>
          <a:prstGeom prst="arc">
            <a:avLst>
              <a:gd name="adj1" fmla="val 13243218"/>
              <a:gd name="adj2" fmla="val 19291918"/>
            </a:avLst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Bogen 18"/>
          <p:cNvSpPr/>
          <p:nvPr/>
        </p:nvSpPr>
        <p:spPr>
          <a:xfrm rot="16200000">
            <a:off x="4070911" y="638736"/>
            <a:ext cx="410556" cy="451448"/>
          </a:xfrm>
          <a:prstGeom prst="arc">
            <a:avLst>
              <a:gd name="adj1" fmla="val 13243218"/>
              <a:gd name="adj2" fmla="val 19291918"/>
            </a:avLst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Freihandform 21"/>
          <p:cNvSpPr/>
          <p:nvPr/>
        </p:nvSpPr>
        <p:spPr>
          <a:xfrm>
            <a:off x="5711525" y="5319179"/>
            <a:ext cx="1045029" cy="844451"/>
          </a:xfrm>
          <a:custGeom>
            <a:avLst/>
            <a:gdLst>
              <a:gd name="connsiteX0" fmla="*/ 0 w 986972"/>
              <a:gd name="connsiteY0" fmla="*/ 853563 h 853563"/>
              <a:gd name="connsiteX1" fmla="*/ 101600 w 986972"/>
              <a:gd name="connsiteY1" fmla="*/ 316535 h 853563"/>
              <a:gd name="connsiteX2" fmla="*/ 522514 w 986972"/>
              <a:gd name="connsiteY2" fmla="*/ 26249 h 853563"/>
              <a:gd name="connsiteX3" fmla="*/ 798286 w 986972"/>
              <a:gd name="connsiteY3" fmla="*/ 84306 h 853563"/>
              <a:gd name="connsiteX4" fmla="*/ 986972 w 986972"/>
              <a:gd name="connsiteY4" fmla="*/ 650363 h 853563"/>
              <a:gd name="connsiteX0" fmla="*/ 0 w 1045029"/>
              <a:gd name="connsiteY0" fmla="*/ 865526 h 880040"/>
              <a:gd name="connsiteX1" fmla="*/ 101600 w 1045029"/>
              <a:gd name="connsiteY1" fmla="*/ 328498 h 880040"/>
              <a:gd name="connsiteX2" fmla="*/ 522514 w 1045029"/>
              <a:gd name="connsiteY2" fmla="*/ 38212 h 880040"/>
              <a:gd name="connsiteX3" fmla="*/ 798286 w 1045029"/>
              <a:gd name="connsiteY3" fmla="*/ 96269 h 880040"/>
              <a:gd name="connsiteX4" fmla="*/ 1045029 w 1045029"/>
              <a:gd name="connsiteY4" fmla="*/ 880040 h 880040"/>
              <a:gd name="connsiteX0" fmla="*/ 0 w 1045029"/>
              <a:gd name="connsiteY0" fmla="*/ 829937 h 844451"/>
              <a:gd name="connsiteX1" fmla="*/ 101600 w 1045029"/>
              <a:gd name="connsiteY1" fmla="*/ 292909 h 844451"/>
              <a:gd name="connsiteX2" fmla="*/ 522514 w 1045029"/>
              <a:gd name="connsiteY2" fmla="*/ 2623 h 844451"/>
              <a:gd name="connsiteX3" fmla="*/ 914400 w 1045029"/>
              <a:gd name="connsiteY3" fmla="*/ 191309 h 844451"/>
              <a:gd name="connsiteX4" fmla="*/ 1045029 w 1045029"/>
              <a:gd name="connsiteY4" fmla="*/ 844451 h 844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5029" h="844451">
                <a:moveTo>
                  <a:pt x="0" y="829937"/>
                </a:moveTo>
                <a:cubicBezTo>
                  <a:pt x="7257" y="630366"/>
                  <a:pt x="14514" y="430795"/>
                  <a:pt x="101600" y="292909"/>
                </a:cubicBezTo>
                <a:cubicBezTo>
                  <a:pt x="188686" y="155023"/>
                  <a:pt x="387047" y="19556"/>
                  <a:pt x="522514" y="2623"/>
                </a:cubicBezTo>
                <a:cubicBezTo>
                  <a:pt x="657981" y="-14310"/>
                  <a:pt x="827314" y="51004"/>
                  <a:pt x="914400" y="191309"/>
                </a:cubicBezTo>
                <a:cubicBezTo>
                  <a:pt x="1001486" y="331614"/>
                  <a:pt x="1013581" y="735594"/>
                  <a:pt x="1045029" y="844451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Freihandform 22"/>
          <p:cNvSpPr/>
          <p:nvPr/>
        </p:nvSpPr>
        <p:spPr>
          <a:xfrm>
            <a:off x="4855182" y="4567439"/>
            <a:ext cx="2931886" cy="751740"/>
          </a:xfrm>
          <a:custGeom>
            <a:avLst/>
            <a:gdLst>
              <a:gd name="connsiteX0" fmla="*/ 0 w 2931886"/>
              <a:gd name="connsiteY0" fmla="*/ 29028 h 751740"/>
              <a:gd name="connsiteX1" fmla="*/ 522515 w 2931886"/>
              <a:gd name="connsiteY1" fmla="*/ 406400 h 751740"/>
              <a:gd name="connsiteX2" fmla="*/ 1291772 w 2931886"/>
              <a:gd name="connsiteY2" fmla="*/ 725714 h 751740"/>
              <a:gd name="connsiteX3" fmla="*/ 1698172 w 2931886"/>
              <a:gd name="connsiteY3" fmla="*/ 711200 h 751740"/>
              <a:gd name="connsiteX4" fmla="*/ 2481943 w 2931886"/>
              <a:gd name="connsiteY4" fmla="*/ 537028 h 751740"/>
              <a:gd name="connsiteX5" fmla="*/ 2931886 w 2931886"/>
              <a:gd name="connsiteY5" fmla="*/ 0 h 751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1886" h="751740">
                <a:moveTo>
                  <a:pt x="0" y="29028"/>
                </a:moveTo>
                <a:cubicBezTo>
                  <a:pt x="153610" y="159657"/>
                  <a:pt x="307220" y="290286"/>
                  <a:pt x="522515" y="406400"/>
                </a:cubicBezTo>
                <a:cubicBezTo>
                  <a:pt x="737810" y="522514"/>
                  <a:pt x="1095829" y="674914"/>
                  <a:pt x="1291772" y="725714"/>
                </a:cubicBezTo>
                <a:cubicBezTo>
                  <a:pt x="1487715" y="776514"/>
                  <a:pt x="1499810" y="742648"/>
                  <a:pt x="1698172" y="711200"/>
                </a:cubicBezTo>
                <a:cubicBezTo>
                  <a:pt x="1896534" y="679752"/>
                  <a:pt x="2276324" y="655561"/>
                  <a:pt x="2481943" y="537028"/>
                </a:cubicBezTo>
                <a:cubicBezTo>
                  <a:pt x="2687562" y="418495"/>
                  <a:pt x="2809724" y="209247"/>
                  <a:pt x="2931886" y="0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Parallelogramm 23"/>
          <p:cNvSpPr/>
          <p:nvPr/>
        </p:nvSpPr>
        <p:spPr>
          <a:xfrm>
            <a:off x="4855182" y="4583625"/>
            <a:ext cx="3133066" cy="1345460"/>
          </a:xfrm>
          <a:prstGeom prst="parallelogram">
            <a:avLst>
              <a:gd name="adj" fmla="val 76942"/>
            </a:avLst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/>
              <p:cNvSpPr txBox="1"/>
              <p:nvPr/>
            </p:nvSpPr>
            <p:spPr>
              <a:xfrm>
                <a:off x="5983741" y="4159561"/>
                <a:ext cx="71364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de-DE" sz="2000" b="1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𝒂</m:t>
                          </m:r>
                        </m:sub>
                      </m:sSub>
                      <m:r>
                        <a:rPr lang="de-DE" sz="2000" b="1" i="1" smtClean="0">
                          <a:solidFill>
                            <a:srgbClr val="00FF00"/>
                          </a:solidFill>
                          <a:latin typeface="Cambria Math"/>
                        </a:rPr>
                        <m:t>𝑭</m:t>
                      </m:r>
                    </m:oMath>
                  </m:oMathPara>
                </a14:m>
                <a:endParaRPr lang="de-DE" sz="2000" b="1" dirty="0">
                  <a:solidFill>
                    <a:srgbClr val="00FF00"/>
                  </a:solidFill>
                </a:endParaRPr>
              </a:p>
            </p:txBody>
          </p:sp>
        </mc:Choice>
        <mc:Fallback xmlns=""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3741" y="4159561"/>
                <a:ext cx="713643" cy="4001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Freihandform 25"/>
          <p:cNvSpPr/>
          <p:nvPr/>
        </p:nvSpPr>
        <p:spPr>
          <a:xfrm>
            <a:off x="1930400" y="5558971"/>
            <a:ext cx="232229" cy="740229"/>
          </a:xfrm>
          <a:custGeom>
            <a:avLst/>
            <a:gdLst>
              <a:gd name="connsiteX0" fmla="*/ 232229 w 232229"/>
              <a:gd name="connsiteY0" fmla="*/ 0 h 740229"/>
              <a:gd name="connsiteX1" fmla="*/ 0 w 232229"/>
              <a:gd name="connsiteY1" fmla="*/ 391886 h 740229"/>
              <a:gd name="connsiteX2" fmla="*/ 232229 w 232229"/>
              <a:gd name="connsiteY2" fmla="*/ 740229 h 740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2229" h="740229">
                <a:moveTo>
                  <a:pt x="232229" y="0"/>
                </a:moveTo>
                <a:cubicBezTo>
                  <a:pt x="116114" y="134257"/>
                  <a:pt x="0" y="268515"/>
                  <a:pt x="0" y="391886"/>
                </a:cubicBezTo>
                <a:cubicBezTo>
                  <a:pt x="0" y="515257"/>
                  <a:pt x="188686" y="684591"/>
                  <a:pt x="232229" y="740229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Freihandform 26"/>
          <p:cNvSpPr/>
          <p:nvPr/>
        </p:nvSpPr>
        <p:spPr>
          <a:xfrm>
            <a:off x="2148114" y="5558971"/>
            <a:ext cx="188977" cy="740229"/>
          </a:xfrm>
          <a:custGeom>
            <a:avLst/>
            <a:gdLst>
              <a:gd name="connsiteX0" fmla="*/ 0 w 174497"/>
              <a:gd name="connsiteY0" fmla="*/ 0 h 740229"/>
              <a:gd name="connsiteX1" fmla="*/ 174172 w 174497"/>
              <a:gd name="connsiteY1" fmla="*/ 275772 h 740229"/>
              <a:gd name="connsiteX2" fmla="*/ 43543 w 174497"/>
              <a:gd name="connsiteY2" fmla="*/ 740229 h 740229"/>
              <a:gd name="connsiteX0" fmla="*/ 0 w 188977"/>
              <a:gd name="connsiteY0" fmla="*/ 0 h 740229"/>
              <a:gd name="connsiteX1" fmla="*/ 188686 w 188977"/>
              <a:gd name="connsiteY1" fmla="*/ 362858 h 740229"/>
              <a:gd name="connsiteX2" fmla="*/ 43543 w 188977"/>
              <a:gd name="connsiteY2" fmla="*/ 740229 h 740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8977" h="740229">
                <a:moveTo>
                  <a:pt x="0" y="0"/>
                </a:moveTo>
                <a:cubicBezTo>
                  <a:pt x="83457" y="76200"/>
                  <a:pt x="181429" y="239487"/>
                  <a:pt x="188686" y="362858"/>
                </a:cubicBezTo>
                <a:cubicBezTo>
                  <a:pt x="195943" y="486230"/>
                  <a:pt x="65314" y="677334"/>
                  <a:pt x="43543" y="740229"/>
                </a:cubicBezTo>
              </a:path>
            </a:pathLst>
          </a:cu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/>
        </p:nvSpPr>
        <p:spPr>
          <a:xfrm>
            <a:off x="2264759" y="5854617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6234039" y="5256355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/>
          <p:cNvSpPr/>
          <p:nvPr/>
        </p:nvSpPr>
        <p:spPr>
          <a:xfrm>
            <a:off x="6084599" y="5097408"/>
            <a:ext cx="443541" cy="443541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1" name="Gruppieren 30"/>
          <p:cNvGrpSpPr/>
          <p:nvPr/>
        </p:nvGrpSpPr>
        <p:grpSpPr>
          <a:xfrm>
            <a:off x="469958" y="2060848"/>
            <a:ext cx="3097639" cy="1900823"/>
            <a:chOff x="2430448" y="1712190"/>
            <a:chExt cx="2158851" cy="1324749"/>
          </a:xfrm>
        </p:grpSpPr>
        <p:sp>
          <p:nvSpPr>
            <p:cNvPr id="32" name="Bogen 31"/>
            <p:cNvSpPr/>
            <p:nvPr/>
          </p:nvSpPr>
          <p:spPr>
            <a:xfrm rot="10800000">
              <a:off x="3023523" y="1902196"/>
              <a:ext cx="972700" cy="611423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33" name="Freihandform 32"/>
            <p:cNvSpPr/>
            <p:nvPr/>
          </p:nvSpPr>
          <p:spPr>
            <a:xfrm>
              <a:off x="3124612" y="2236722"/>
              <a:ext cx="763999" cy="281384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4" name="Gruppieren 33"/>
            <p:cNvGrpSpPr/>
            <p:nvPr/>
          </p:nvGrpSpPr>
          <p:grpSpPr>
            <a:xfrm>
              <a:off x="2430448" y="1712190"/>
              <a:ext cx="2158851" cy="1324749"/>
              <a:chOff x="2987824" y="1177108"/>
              <a:chExt cx="2158851" cy="1324749"/>
            </a:xfrm>
          </p:grpSpPr>
          <p:sp>
            <p:nvSpPr>
              <p:cNvPr id="35" name="Ellipse 34"/>
              <p:cNvSpPr/>
              <p:nvPr/>
            </p:nvSpPr>
            <p:spPr>
              <a:xfrm>
                <a:off x="2987824" y="1177108"/>
                <a:ext cx="2158851" cy="1324749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36" name="Gruppieren 35"/>
              <p:cNvGrpSpPr/>
              <p:nvPr/>
            </p:nvGrpSpPr>
            <p:grpSpPr>
              <a:xfrm>
                <a:off x="3580899" y="1367114"/>
                <a:ext cx="972700" cy="615910"/>
                <a:chOff x="4125688" y="5516732"/>
                <a:chExt cx="1065792" cy="653835"/>
              </a:xfrm>
            </p:grpSpPr>
            <p:sp>
              <p:nvSpPr>
                <p:cNvPr id="37" name="Bogen 36"/>
                <p:cNvSpPr/>
                <p:nvPr/>
              </p:nvSpPr>
              <p:spPr>
                <a:xfrm rot="10800000">
                  <a:off x="4125688" y="5516732"/>
                  <a:ext cx="1065792" cy="649072"/>
                </a:xfrm>
                <a:prstGeom prst="arc">
                  <a:avLst>
                    <a:gd name="adj1" fmla="val 10848142"/>
                    <a:gd name="adj2" fmla="val 0"/>
                  </a:avLst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38" name="Freihandform 37"/>
                <p:cNvSpPr/>
                <p:nvPr/>
              </p:nvSpPr>
              <p:spPr>
                <a:xfrm>
                  <a:off x="4236452" y="5871857"/>
                  <a:ext cx="837117" cy="298710"/>
                </a:xfrm>
                <a:custGeom>
                  <a:avLst/>
                  <a:gdLst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19620 w 1122706"/>
                    <a:gd name="connsiteY0" fmla="*/ 551543 h 1088571"/>
                    <a:gd name="connsiteX1" fmla="*/ 556649 w 1122706"/>
                    <a:gd name="connsiteY1" fmla="*/ 0 h 1088571"/>
                    <a:gd name="connsiteX2" fmla="*/ 1122706 w 1122706"/>
                    <a:gd name="connsiteY2" fmla="*/ 551543 h 1088571"/>
                    <a:gd name="connsiteX3" fmla="*/ 556649 w 1122706"/>
                    <a:gd name="connsiteY3" fmla="*/ 1088571 h 1088571"/>
                    <a:gd name="connsiteX4" fmla="*/ 19620 w 1122706"/>
                    <a:gd name="connsiteY4" fmla="*/ 551543 h 1088571"/>
                    <a:gd name="connsiteX0" fmla="*/ 15973 w 1119059"/>
                    <a:gd name="connsiteY0" fmla="*/ 551543 h 1088571"/>
                    <a:gd name="connsiteX1" fmla="*/ 553002 w 1119059"/>
                    <a:gd name="connsiteY1" fmla="*/ 0 h 1088571"/>
                    <a:gd name="connsiteX2" fmla="*/ 1119059 w 1119059"/>
                    <a:gd name="connsiteY2" fmla="*/ 551543 h 1088571"/>
                    <a:gd name="connsiteX3" fmla="*/ 553002 w 1119059"/>
                    <a:gd name="connsiteY3" fmla="*/ 1088571 h 1088571"/>
                    <a:gd name="connsiteX4" fmla="*/ 15973 w 1119059"/>
                    <a:gd name="connsiteY4" fmla="*/ 551543 h 1088571"/>
                    <a:gd name="connsiteX0" fmla="*/ 15973 w 1119059"/>
                    <a:gd name="connsiteY0" fmla="*/ 551543 h 1088571"/>
                    <a:gd name="connsiteX1" fmla="*/ 553002 w 1119059"/>
                    <a:gd name="connsiteY1" fmla="*/ 0 h 1088571"/>
                    <a:gd name="connsiteX2" fmla="*/ 1119059 w 1119059"/>
                    <a:gd name="connsiteY2" fmla="*/ 551543 h 1088571"/>
                    <a:gd name="connsiteX3" fmla="*/ 553002 w 1119059"/>
                    <a:gd name="connsiteY3" fmla="*/ 1088571 h 1088571"/>
                    <a:gd name="connsiteX4" fmla="*/ 15973 w 1119059"/>
                    <a:gd name="connsiteY4" fmla="*/ 551543 h 1088571"/>
                    <a:gd name="connsiteX0" fmla="*/ 14240 w 1117326"/>
                    <a:gd name="connsiteY0" fmla="*/ 551543 h 1088571"/>
                    <a:gd name="connsiteX1" fmla="*/ 551269 w 1117326"/>
                    <a:gd name="connsiteY1" fmla="*/ 0 h 1088571"/>
                    <a:gd name="connsiteX2" fmla="*/ 1117326 w 1117326"/>
                    <a:gd name="connsiteY2" fmla="*/ 551543 h 1088571"/>
                    <a:gd name="connsiteX3" fmla="*/ 551269 w 1117326"/>
                    <a:gd name="connsiteY3" fmla="*/ 1088571 h 1088571"/>
                    <a:gd name="connsiteX4" fmla="*/ 14240 w 1117326"/>
                    <a:gd name="connsiteY4" fmla="*/ 551543 h 1088571"/>
                    <a:gd name="connsiteX0" fmla="*/ 14240 w 1117326"/>
                    <a:gd name="connsiteY0" fmla="*/ 551543 h 1088571"/>
                    <a:gd name="connsiteX1" fmla="*/ 551269 w 1117326"/>
                    <a:gd name="connsiteY1" fmla="*/ 0 h 1088571"/>
                    <a:gd name="connsiteX2" fmla="*/ 1117326 w 1117326"/>
                    <a:gd name="connsiteY2" fmla="*/ 551543 h 1088571"/>
                    <a:gd name="connsiteX3" fmla="*/ 551269 w 1117326"/>
                    <a:gd name="connsiteY3" fmla="*/ 1088571 h 1088571"/>
                    <a:gd name="connsiteX4" fmla="*/ 14240 w 111732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12581"/>
                    <a:gd name="connsiteY0" fmla="*/ 551541 h 1088571"/>
                    <a:gd name="connsiteX1" fmla="*/ 546524 w 1112581"/>
                    <a:gd name="connsiteY1" fmla="*/ 0 h 1088571"/>
                    <a:gd name="connsiteX2" fmla="*/ 1112581 w 1112581"/>
                    <a:gd name="connsiteY2" fmla="*/ 551543 h 1088571"/>
                    <a:gd name="connsiteX3" fmla="*/ 546524 w 1112581"/>
                    <a:gd name="connsiteY3" fmla="*/ 1088571 h 1088571"/>
                    <a:gd name="connsiteX4" fmla="*/ 0 w 1112581"/>
                    <a:gd name="connsiteY4" fmla="*/ 551541 h 1088571"/>
                    <a:gd name="connsiteX0" fmla="*/ 0 w 1112581"/>
                    <a:gd name="connsiteY0" fmla="*/ 551541 h 1088571"/>
                    <a:gd name="connsiteX1" fmla="*/ 546524 w 1112581"/>
                    <a:gd name="connsiteY1" fmla="*/ 0 h 1088571"/>
                    <a:gd name="connsiteX2" fmla="*/ 1112581 w 1112581"/>
                    <a:gd name="connsiteY2" fmla="*/ 551543 h 1088571"/>
                    <a:gd name="connsiteX3" fmla="*/ 546524 w 1112581"/>
                    <a:gd name="connsiteY3" fmla="*/ 1088571 h 1088571"/>
                    <a:gd name="connsiteX4" fmla="*/ 0 w 1112581"/>
                    <a:gd name="connsiteY4" fmla="*/ 551541 h 1088571"/>
                    <a:gd name="connsiteX0" fmla="*/ 0 w 1112581"/>
                    <a:gd name="connsiteY0" fmla="*/ 551541 h 1088571"/>
                    <a:gd name="connsiteX1" fmla="*/ 546524 w 1112581"/>
                    <a:gd name="connsiteY1" fmla="*/ 0 h 1088571"/>
                    <a:gd name="connsiteX2" fmla="*/ 1112581 w 1112581"/>
                    <a:gd name="connsiteY2" fmla="*/ 551543 h 1088571"/>
                    <a:gd name="connsiteX3" fmla="*/ 546524 w 1112581"/>
                    <a:gd name="connsiteY3" fmla="*/ 1088571 h 1088571"/>
                    <a:gd name="connsiteX4" fmla="*/ 0 w 1112581"/>
                    <a:gd name="connsiteY4" fmla="*/ 551541 h 1088571"/>
                    <a:gd name="connsiteX0" fmla="*/ 0 w 1112581"/>
                    <a:gd name="connsiteY0" fmla="*/ 551541 h 1088571"/>
                    <a:gd name="connsiteX1" fmla="*/ 546524 w 1112581"/>
                    <a:gd name="connsiteY1" fmla="*/ 0 h 1088571"/>
                    <a:gd name="connsiteX2" fmla="*/ 1112581 w 1112581"/>
                    <a:gd name="connsiteY2" fmla="*/ 551543 h 1088571"/>
                    <a:gd name="connsiteX3" fmla="*/ 546524 w 1112581"/>
                    <a:gd name="connsiteY3" fmla="*/ 1088571 h 1088571"/>
                    <a:gd name="connsiteX4" fmla="*/ 0 w 1112581"/>
                    <a:gd name="connsiteY4" fmla="*/ 551541 h 1088571"/>
                    <a:gd name="connsiteX0" fmla="*/ 0 w 1112581"/>
                    <a:gd name="connsiteY0" fmla="*/ 694714 h 1231744"/>
                    <a:gd name="connsiteX1" fmla="*/ 593997 w 1112581"/>
                    <a:gd name="connsiteY1" fmla="*/ 0 h 1231744"/>
                    <a:gd name="connsiteX2" fmla="*/ 1112581 w 1112581"/>
                    <a:gd name="connsiteY2" fmla="*/ 694716 h 1231744"/>
                    <a:gd name="connsiteX3" fmla="*/ 546524 w 1112581"/>
                    <a:gd name="connsiteY3" fmla="*/ 1231744 h 1231744"/>
                    <a:gd name="connsiteX4" fmla="*/ 0 w 1112581"/>
                    <a:gd name="connsiteY4" fmla="*/ 694714 h 1231744"/>
                    <a:gd name="connsiteX0" fmla="*/ 0 w 1112581"/>
                    <a:gd name="connsiteY0" fmla="*/ 725391 h 1262421"/>
                    <a:gd name="connsiteX1" fmla="*/ 568678 w 1112581"/>
                    <a:gd name="connsiteY1" fmla="*/ 0 h 1262421"/>
                    <a:gd name="connsiteX2" fmla="*/ 1112581 w 1112581"/>
                    <a:gd name="connsiteY2" fmla="*/ 725393 h 1262421"/>
                    <a:gd name="connsiteX3" fmla="*/ 546524 w 1112581"/>
                    <a:gd name="connsiteY3" fmla="*/ 1262421 h 1262421"/>
                    <a:gd name="connsiteX4" fmla="*/ 0 w 1112581"/>
                    <a:gd name="connsiteY4" fmla="*/ 725391 h 1262421"/>
                    <a:gd name="connsiteX0" fmla="*/ 0 w 1112581"/>
                    <a:gd name="connsiteY0" fmla="*/ 725391 h 1262421"/>
                    <a:gd name="connsiteX1" fmla="*/ 568678 w 1112581"/>
                    <a:gd name="connsiteY1" fmla="*/ 0 h 1262421"/>
                    <a:gd name="connsiteX2" fmla="*/ 1112581 w 1112581"/>
                    <a:gd name="connsiteY2" fmla="*/ 725393 h 1262421"/>
                    <a:gd name="connsiteX3" fmla="*/ 546524 w 1112581"/>
                    <a:gd name="connsiteY3" fmla="*/ 1262421 h 1262421"/>
                    <a:gd name="connsiteX4" fmla="*/ 0 w 1112581"/>
                    <a:gd name="connsiteY4" fmla="*/ 725391 h 1262421"/>
                    <a:gd name="connsiteX0" fmla="*/ 0 w 1112581"/>
                    <a:gd name="connsiteY0" fmla="*/ 725391 h 1252195"/>
                    <a:gd name="connsiteX1" fmla="*/ 568678 w 1112581"/>
                    <a:gd name="connsiteY1" fmla="*/ 0 h 1252195"/>
                    <a:gd name="connsiteX2" fmla="*/ 1112581 w 1112581"/>
                    <a:gd name="connsiteY2" fmla="*/ 725393 h 1252195"/>
                    <a:gd name="connsiteX3" fmla="*/ 568678 w 1112581"/>
                    <a:gd name="connsiteY3" fmla="*/ 1252195 h 1252195"/>
                    <a:gd name="connsiteX4" fmla="*/ 0 w 1112581"/>
                    <a:gd name="connsiteY4" fmla="*/ 725391 h 1252195"/>
                    <a:gd name="connsiteX0" fmla="*/ 0 w 1112581"/>
                    <a:gd name="connsiteY0" fmla="*/ 725391 h 1252195"/>
                    <a:gd name="connsiteX1" fmla="*/ 568678 w 1112581"/>
                    <a:gd name="connsiteY1" fmla="*/ 0 h 1252195"/>
                    <a:gd name="connsiteX2" fmla="*/ 1112581 w 1112581"/>
                    <a:gd name="connsiteY2" fmla="*/ 725393 h 1252195"/>
                    <a:gd name="connsiteX3" fmla="*/ 587666 w 1112581"/>
                    <a:gd name="connsiteY3" fmla="*/ 1252195 h 1252195"/>
                    <a:gd name="connsiteX4" fmla="*/ 0 w 1112581"/>
                    <a:gd name="connsiteY4" fmla="*/ 725391 h 1252195"/>
                    <a:gd name="connsiteX0" fmla="*/ 0 w 1112581"/>
                    <a:gd name="connsiteY0" fmla="*/ 725391 h 1282876"/>
                    <a:gd name="connsiteX1" fmla="*/ 568678 w 1112581"/>
                    <a:gd name="connsiteY1" fmla="*/ 0 h 1282876"/>
                    <a:gd name="connsiteX2" fmla="*/ 1112581 w 1112581"/>
                    <a:gd name="connsiteY2" fmla="*/ 725393 h 1282876"/>
                    <a:gd name="connsiteX3" fmla="*/ 578172 w 1112581"/>
                    <a:gd name="connsiteY3" fmla="*/ 1282876 h 1282876"/>
                    <a:gd name="connsiteX4" fmla="*/ 0 w 1112581"/>
                    <a:gd name="connsiteY4" fmla="*/ 725391 h 1282876"/>
                    <a:gd name="connsiteX0" fmla="*/ 0 w 1112581"/>
                    <a:gd name="connsiteY0" fmla="*/ 725391 h 1282876"/>
                    <a:gd name="connsiteX1" fmla="*/ 568678 w 1112581"/>
                    <a:gd name="connsiteY1" fmla="*/ 0 h 1282876"/>
                    <a:gd name="connsiteX2" fmla="*/ 1112581 w 1112581"/>
                    <a:gd name="connsiteY2" fmla="*/ 725393 h 1282876"/>
                    <a:gd name="connsiteX3" fmla="*/ 578172 w 1112581"/>
                    <a:gd name="connsiteY3" fmla="*/ 1282876 h 1282876"/>
                    <a:gd name="connsiteX4" fmla="*/ 0 w 1112581"/>
                    <a:gd name="connsiteY4" fmla="*/ 725391 h 12828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12581" h="1282876">
                      <a:moveTo>
                        <a:pt x="0" y="725391"/>
                      </a:moveTo>
                      <a:cubicBezTo>
                        <a:pt x="87292" y="339979"/>
                        <a:pt x="383248" y="0"/>
                        <a:pt x="568678" y="0"/>
                      </a:cubicBezTo>
                      <a:cubicBezTo>
                        <a:pt x="754108" y="0"/>
                        <a:pt x="1047382" y="333541"/>
                        <a:pt x="1112581" y="725393"/>
                      </a:cubicBezTo>
                      <a:cubicBezTo>
                        <a:pt x="1037949" y="1019468"/>
                        <a:pt x="779425" y="1282876"/>
                        <a:pt x="578172" y="1282876"/>
                      </a:cubicBezTo>
                      <a:cubicBezTo>
                        <a:pt x="376919" y="1282876"/>
                        <a:pt x="143475" y="1098199"/>
                        <a:pt x="0" y="725391"/>
                      </a:cubicBezTo>
                      <a:close/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</p:grpSp>
      <p:sp>
        <p:nvSpPr>
          <p:cNvPr id="39" name="Freihandform 38"/>
          <p:cNvSpPr/>
          <p:nvPr/>
        </p:nvSpPr>
        <p:spPr>
          <a:xfrm>
            <a:off x="1538514" y="3234348"/>
            <a:ext cx="1364343" cy="491811"/>
          </a:xfrm>
          <a:custGeom>
            <a:avLst/>
            <a:gdLst>
              <a:gd name="connsiteX0" fmla="*/ 0 w 1364343"/>
              <a:gd name="connsiteY0" fmla="*/ 321652 h 491811"/>
              <a:gd name="connsiteX1" fmla="*/ 464457 w 1364343"/>
              <a:gd name="connsiteY1" fmla="*/ 2338 h 491811"/>
              <a:gd name="connsiteX2" fmla="*/ 1103086 w 1364343"/>
              <a:gd name="connsiteY2" fmla="*/ 191023 h 491811"/>
              <a:gd name="connsiteX3" fmla="*/ 1001486 w 1364343"/>
              <a:gd name="connsiteY3" fmla="*/ 452281 h 491811"/>
              <a:gd name="connsiteX4" fmla="*/ 566057 w 1364343"/>
              <a:gd name="connsiteY4" fmla="*/ 466795 h 491811"/>
              <a:gd name="connsiteX5" fmla="*/ 609600 w 1364343"/>
              <a:gd name="connsiteY5" fmla="*/ 220052 h 491811"/>
              <a:gd name="connsiteX6" fmla="*/ 1175657 w 1364343"/>
              <a:gd name="connsiteY6" fmla="*/ 31366 h 491811"/>
              <a:gd name="connsiteX7" fmla="*/ 1364343 w 1364343"/>
              <a:gd name="connsiteY7" fmla="*/ 89423 h 491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64343" h="491811">
                <a:moveTo>
                  <a:pt x="0" y="321652"/>
                </a:moveTo>
                <a:cubicBezTo>
                  <a:pt x="140304" y="172881"/>
                  <a:pt x="280609" y="24110"/>
                  <a:pt x="464457" y="2338"/>
                </a:cubicBezTo>
                <a:cubicBezTo>
                  <a:pt x="648305" y="-19434"/>
                  <a:pt x="1013581" y="116033"/>
                  <a:pt x="1103086" y="191023"/>
                </a:cubicBezTo>
                <a:cubicBezTo>
                  <a:pt x="1192591" y="266013"/>
                  <a:pt x="1090991" y="406319"/>
                  <a:pt x="1001486" y="452281"/>
                </a:cubicBezTo>
                <a:cubicBezTo>
                  <a:pt x="911981" y="498243"/>
                  <a:pt x="631371" y="505500"/>
                  <a:pt x="566057" y="466795"/>
                </a:cubicBezTo>
                <a:cubicBezTo>
                  <a:pt x="500743" y="428090"/>
                  <a:pt x="508000" y="292623"/>
                  <a:pt x="609600" y="220052"/>
                </a:cubicBezTo>
                <a:cubicBezTo>
                  <a:pt x="711200" y="147480"/>
                  <a:pt x="1049867" y="53137"/>
                  <a:pt x="1175657" y="31366"/>
                </a:cubicBezTo>
                <a:cubicBezTo>
                  <a:pt x="1301447" y="9595"/>
                  <a:pt x="1332895" y="49509"/>
                  <a:pt x="1364343" y="8942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feld 39"/>
              <p:cNvSpPr txBox="1"/>
              <p:nvPr/>
            </p:nvSpPr>
            <p:spPr>
              <a:xfrm>
                <a:off x="2716619" y="2865016"/>
                <a:ext cx="7182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>
                    <a:solidFill>
                      <a:srgbClr val="FF0000"/>
                    </a:solidFill>
                  </a:rPr>
                  <a:t>Bild </a:t>
                </a: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𝛾</m:t>
                    </m:r>
                  </m:oMath>
                </a14:m>
                <a:endParaRPr lang="de-D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Textfeld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619" y="2865016"/>
                <a:ext cx="718274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7692" t="-8197" b="-245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959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2090221" y="1549273"/>
            <a:ext cx="4209971" cy="4183983"/>
            <a:chOff x="813272" y="2242394"/>
            <a:chExt cx="2318568" cy="2304256"/>
          </a:xfrm>
        </p:grpSpPr>
        <p:sp>
          <p:nvSpPr>
            <p:cNvPr id="3" name="Ellipse 2"/>
            <p:cNvSpPr/>
            <p:nvPr/>
          </p:nvSpPr>
          <p:spPr>
            <a:xfrm>
              <a:off x="827584" y="2242394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Bogen 3"/>
            <p:cNvSpPr/>
            <p:nvPr/>
          </p:nvSpPr>
          <p:spPr>
            <a:xfrm rot="10800000">
              <a:off x="827583" y="2944891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5" name="Bogen 4"/>
            <p:cNvSpPr/>
            <p:nvPr/>
          </p:nvSpPr>
          <p:spPr>
            <a:xfrm>
              <a:off x="813272" y="3060219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cxnSp>
        <p:nvCxnSpPr>
          <p:cNvPr id="7" name="Gerade Verbindung 6"/>
          <p:cNvCxnSpPr>
            <a:stCxn id="3" idx="0"/>
          </p:cNvCxnSpPr>
          <p:nvPr/>
        </p:nvCxnSpPr>
        <p:spPr>
          <a:xfrm>
            <a:off x="4208200" y="1549273"/>
            <a:ext cx="1155888" cy="3535911"/>
          </a:xfrm>
          <a:prstGeom prst="lin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Freihandform 9"/>
          <p:cNvSpPr/>
          <p:nvPr/>
        </p:nvSpPr>
        <p:spPr>
          <a:xfrm>
            <a:off x="4194629" y="1553029"/>
            <a:ext cx="1627657" cy="3512457"/>
          </a:xfrm>
          <a:custGeom>
            <a:avLst/>
            <a:gdLst>
              <a:gd name="connsiteX0" fmla="*/ 0 w 1627657"/>
              <a:gd name="connsiteY0" fmla="*/ 0 h 3512457"/>
              <a:gd name="connsiteX1" fmla="*/ 1045028 w 1627657"/>
              <a:gd name="connsiteY1" fmla="*/ 914400 h 3512457"/>
              <a:gd name="connsiteX2" fmla="*/ 1611085 w 1627657"/>
              <a:gd name="connsiteY2" fmla="*/ 2046514 h 3512457"/>
              <a:gd name="connsiteX3" fmla="*/ 1451428 w 1627657"/>
              <a:gd name="connsiteY3" fmla="*/ 3018971 h 3512457"/>
              <a:gd name="connsiteX4" fmla="*/ 1190171 w 1627657"/>
              <a:gd name="connsiteY4" fmla="*/ 3512457 h 3512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7657" h="3512457">
                <a:moveTo>
                  <a:pt x="0" y="0"/>
                </a:moveTo>
                <a:cubicBezTo>
                  <a:pt x="388257" y="286657"/>
                  <a:pt x="776514" y="573314"/>
                  <a:pt x="1045028" y="914400"/>
                </a:cubicBezTo>
                <a:cubicBezTo>
                  <a:pt x="1313542" y="1255486"/>
                  <a:pt x="1543352" y="1695752"/>
                  <a:pt x="1611085" y="2046514"/>
                </a:cubicBezTo>
                <a:cubicBezTo>
                  <a:pt x="1678818" y="2397276"/>
                  <a:pt x="1521580" y="2774647"/>
                  <a:pt x="1451428" y="3018971"/>
                </a:cubicBezTo>
                <a:cubicBezTo>
                  <a:pt x="1381276" y="3263295"/>
                  <a:pt x="1294190" y="3374571"/>
                  <a:pt x="1190171" y="3512457"/>
                </a:cubicBezTo>
              </a:path>
            </a:pathLst>
          </a:cu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reihandform 10"/>
          <p:cNvSpPr/>
          <p:nvPr/>
        </p:nvSpPr>
        <p:spPr>
          <a:xfrm>
            <a:off x="3715969" y="1553029"/>
            <a:ext cx="464145" cy="3048000"/>
          </a:xfrm>
          <a:custGeom>
            <a:avLst/>
            <a:gdLst>
              <a:gd name="connsiteX0" fmla="*/ 464145 w 464145"/>
              <a:gd name="connsiteY0" fmla="*/ 0 h 3048000"/>
              <a:gd name="connsiteX1" fmla="*/ 28717 w 464145"/>
              <a:gd name="connsiteY1" fmla="*/ 1959428 h 3048000"/>
              <a:gd name="connsiteX2" fmla="*/ 43231 w 464145"/>
              <a:gd name="connsiteY2" fmla="*/ 3048000 h 30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4145" h="3048000">
                <a:moveTo>
                  <a:pt x="464145" y="0"/>
                </a:moveTo>
                <a:cubicBezTo>
                  <a:pt x="281507" y="725714"/>
                  <a:pt x="98869" y="1451428"/>
                  <a:pt x="28717" y="1959428"/>
                </a:cubicBezTo>
                <a:cubicBezTo>
                  <a:pt x="-41435" y="2467428"/>
                  <a:pt x="38393" y="2839962"/>
                  <a:pt x="43231" y="3048000"/>
                </a:cubicBezTo>
              </a:path>
            </a:pathLst>
          </a:cu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reihandform 11"/>
          <p:cNvSpPr/>
          <p:nvPr/>
        </p:nvSpPr>
        <p:spPr>
          <a:xfrm>
            <a:off x="2409371" y="1567543"/>
            <a:ext cx="1756229" cy="2641600"/>
          </a:xfrm>
          <a:custGeom>
            <a:avLst/>
            <a:gdLst>
              <a:gd name="connsiteX0" fmla="*/ 1756229 w 1756229"/>
              <a:gd name="connsiteY0" fmla="*/ 0 h 2641600"/>
              <a:gd name="connsiteX1" fmla="*/ 493486 w 1756229"/>
              <a:gd name="connsiteY1" fmla="*/ 1045028 h 2641600"/>
              <a:gd name="connsiteX2" fmla="*/ 116115 w 1756229"/>
              <a:gd name="connsiteY2" fmla="*/ 1944914 h 2641600"/>
              <a:gd name="connsiteX3" fmla="*/ 0 w 1756229"/>
              <a:gd name="connsiteY3" fmla="*/ 2641600 h 264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229" h="2641600">
                <a:moveTo>
                  <a:pt x="1756229" y="0"/>
                </a:moveTo>
                <a:cubicBezTo>
                  <a:pt x="1261533" y="360438"/>
                  <a:pt x="766838" y="720876"/>
                  <a:pt x="493486" y="1045028"/>
                </a:cubicBezTo>
                <a:cubicBezTo>
                  <a:pt x="220134" y="1369180"/>
                  <a:pt x="198363" y="1678819"/>
                  <a:pt x="116115" y="1944914"/>
                </a:cubicBezTo>
                <a:cubicBezTo>
                  <a:pt x="33867" y="2211009"/>
                  <a:pt x="0" y="2641600"/>
                  <a:pt x="0" y="2641600"/>
                </a:cubicBezTo>
              </a:path>
            </a:pathLst>
          </a:cu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reihandform 12"/>
          <p:cNvSpPr/>
          <p:nvPr/>
        </p:nvSpPr>
        <p:spPr>
          <a:xfrm>
            <a:off x="2438400" y="4180114"/>
            <a:ext cx="1320800" cy="420915"/>
          </a:xfrm>
          <a:custGeom>
            <a:avLst/>
            <a:gdLst>
              <a:gd name="connsiteX0" fmla="*/ 1320800 w 1320800"/>
              <a:gd name="connsiteY0" fmla="*/ 435429 h 435429"/>
              <a:gd name="connsiteX1" fmla="*/ 812800 w 1320800"/>
              <a:gd name="connsiteY1" fmla="*/ 333829 h 435429"/>
              <a:gd name="connsiteX2" fmla="*/ 261257 w 1320800"/>
              <a:gd name="connsiteY2" fmla="*/ 188686 h 435429"/>
              <a:gd name="connsiteX3" fmla="*/ 0 w 1320800"/>
              <a:gd name="connsiteY3" fmla="*/ 0 h 435429"/>
              <a:gd name="connsiteX0" fmla="*/ 1320800 w 1320800"/>
              <a:gd name="connsiteY0" fmla="*/ 435429 h 435429"/>
              <a:gd name="connsiteX1" fmla="*/ 812800 w 1320800"/>
              <a:gd name="connsiteY1" fmla="*/ 377371 h 435429"/>
              <a:gd name="connsiteX2" fmla="*/ 261257 w 1320800"/>
              <a:gd name="connsiteY2" fmla="*/ 188686 h 435429"/>
              <a:gd name="connsiteX3" fmla="*/ 0 w 1320800"/>
              <a:gd name="connsiteY3" fmla="*/ 0 h 435429"/>
              <a:gd name="connsiteX0" fmla="*/ 1320800 w 1320800"/>
              <a:gd name="connsiteY0" fmla="*/ 435429 h 435429"/>
              <a:gd name="connsiteX1" fmla="*/ 914400 w 1320800"/>
              <a:gd name="connsiteY1" fmla="*/ 377371 h 435429"/>
              <a:gd name="connsiteX2" fmla="*/ 261257 w 1320800"/>
              <a:gd name="connsiteY2" fmla="*/ 188686 h 435429"/>
              <a:gd name="connsiteX3" fmla="*/ 0 w 1320800"/>
              <a:gd name="connsiteY3" fmla="*/ 0 h 435429"/>
              <a:gd name="connsiteX0" fmla="*/ 1320800 w 1320800"/>
              <a:gd name="connsiteY0" fmla="*/ 420915 h 420915"/>
              <a:gd name="connsiteX1" fmla="*/ 914400 w 1320800"/>
              <a:gd name="connsiteY1" fmla="*/ 362857 h 420915"/>
              <a:gd name="connsiteX2" fmla="*/ 261257 w 1320800"/>
              <a:gd name="connsiteY2" fmla="*/ 174172 h 420915"/>
              <a:gd name="connsiteX3" fmla="*/ 0 w 1320800"/>
              <a:gd name="connsiteY3" fmla="*/ 0 h 420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0800" h="420915">
                <a:moveTo>
                  <a:pt x="1320800" y="420915"/>
                </a:moveTo>
                <a:cubicBezTo>
                  <a:pt x="1155095" y="390677"/>
                  <a:pt x="1090990" y="403981"/>
                  <a:pt x="914400" y="362857"/>
                </a:cubicBezTo>
                <a:cubicBezTo>
                  <a:pt x="737809" y="321733"/>
                  <a:pt x="413657" y="234648"/>
                  <a:pt x="261257" y="174172"/>
                </a:cubicBezTo>
                <a:cubicBezTo>
                  <a:pt x="108857" y="113696"/>
                  <a:pt x="62895" y="66524"/>
                  <a:pt x="0" y="0"/>
                </a:cubicBezTo>
              </a:path>
            </a:pathLst>
          </a:cu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4786144" y="881565"/>
                <a:ext cx="3090531" cy="721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b="1" i="1" smtClean="0">
                          <a:latin typeface="Cambria Math"/>
                        </a:rPr>
                        <m:t>𝑭</m:t>
                      </m:r>
                      <m:r>
                        <a:rPr lang="de-DE" sz="4000" b="1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de-DE" sz="40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4000" b="1" i="1" smtClean="0">
                              <a:latin typeface="Cambria Math"/>
                            </a:rPr>
                            <m:t>𝑺</m:t>
                          </m:r>
                        </m:e>
                        <m:sup>
                          <m:r>
                            <a:rPr lang="de-DE" sz="4000" b="1" i="1" smtClean="0"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de-DE" sz="4000" b="1" i="1" smtClean="0">
                          <a:latin typeface="Cambria Math"/>
                        </a:rPr>
                        <m:t>⊂</m:t>
                      </m:r>
                      <m:sSup>
                        <m:sSupPr>
                          <m:ctrlPr>
                            <a:rPr lang="de-DE" sz="40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4000" b="1" i="1" smtClean="0">
                              <a:latin typeface="Cambria Math"/>
                            </a:rPr>
                            <m:t>ℝ</m:t>
                          </m:r>
                        </m:e>
                        <m:sup>
                          <m:r>
                            <a:rPr lang="de-DE" sz="4000" b="1" i="1" smtClean="0">
                              <a:latin typeface="Cambria Math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6144" y="881565"/>
                <a:ext cx="3090531" cy="72180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6485439" y="4228652"/>
                <a:ext cx="176247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000" dirty="0" smtClean="0">
                    <a:solidFill>
                      <a:srgbClr val="00FF00"/>
                    </a:solidFill>
                  </a:rPr>
                  <a:t>Abstand auf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2000" b="0" i="1" smtClean="0">
                            <a:solidFill>
                              <a:srgbClr val="00FF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de-DE" sz="2000" b="0" i="1" smtClean="0">
                            <a:solidFill>
                              <a:srgbClr val="00FF00"/>
                            </a:solidFill>
                            <a:latin typeface="Cambria Math"/>
                          </a:rPr>
                          <m:t>𝑆</m:t>
                        </m:r>
                      </m:e>
                      <m:sup>
                        <m:r>
                          <a:rPr lang="de-DE" sz="2000" b="0" i="1" smtClean="0">
                            <a:solidFill>
                              <a:srgbClr val="00FF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de-DE" sz="2000" dirty="0">
                  <a:solidFill>
                    <a:srgbClr val="00FF00"/>
                  </a:solidFill>
                </a:endParaRPr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5439" y="4228652"/>
                <a:ext cx="1762470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3806" t="-7692" b="-2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3074573" y="5992247"/>
                <a:ext cx="173169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000" dirty="0" smtClean="0">
                    <a:solidFill>
                      <a:srgbClr val="FF0000"/>
                    </a:solidFill>
                  </a:rPr>
                  <a:t>Abstand im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de-DE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ℝ</m:t>
                        </m:r>
                      </m:e>
                      <m:sup>
                        <m:r>
                          <a:rPr lang="de-DE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endParaRPr lang="de-DE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4573" y="5992247"/>
                <a:ext cx="1731693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3521" t="-7576" b="-2575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Gerade Verbindung 17"/>
          <p:cNvCxnSpPr>
            <a:stCxn id="11" idx="0"/>
          </p:cNvCxnSpPr>
          <p:nvPr/>
        </p:nvCxnSpPr>
        <p:spPr>
          <a:xfrm flipH="1" flipV="1">
            <a:off x="3759200" y="226158"/>
            <a:ext cx="420914" cy="1326871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Gerade Verbindung 19"/>
          <p:cNvCxnSpPr/>
          <p:nvPr/>
        </p:nvCxnSpPr>
        <p:spPr>
          <a:xfrm flipH="1" flipV="1">
            <a:off x="5364088" y="5065486"/>
            <a:ext cx="420914" cy="1326871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Gerade Verbindung mit Pfeil 21"/>
          <p:cNvCxnSpPr/>
          <p:nvPr/>
        </p:nvCxnSpPr>
        <p:spPr>
          <a:xfrm flipV="1">
            <a:off x="4355976" y="4165601"/>
            <a:ext cx="570251" cy="182664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 flipH="1" flipV="1">
            <a:off x="5854790" y="3931533"/>
            <a:ext cx="663153" cy="497174"/>
          </a:xfrm>
          <a:prstGeom prst="straightConnector1">
            <a:avLst/>
          </a:prstGeom>
          <a:ln>
            <a:solidFill>
              <a:srgbClr val="00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4122297" y="1493075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5291756" y="5004456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Bogen 27"/>
          <p:cNvSpPr/>
          <p:nvPr/>
        </p:nvSpPr>
        <p:spPr>
          <a:xfrm rot="16200000">
            <a:off x="3414789" y="4249722"/>
            <a:ext cx="602359" cy="602359"/>
          </a:xfrm>
          <a:prstGeom prst="arc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29" name="Bogen 28"/>
          <p:cNvSpPr/>
          <p:nvPr/>
        </p:nvSpPr>
        <p:spPr>
          <a:xfrm rot="729410">
            <a:off x="2108190" y="3920293"/>
            <a:ext cx="602359" cy="602359"/>
          </a:xfrm>
          <a:prstGeom prst="arc">
            <a:avLst>
              <a:gd name="adj1" fmla="val 16200000"/>
              <a:gd name="adj2" fmla="val 525456"/>
            </a:avLst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30" name="Bogen 29"/>
          <p:cNvSpPr/>
          <p:nvPr/>
        </p:nvSpPr>
        <p:spPr>
          <a:xfrm rot="8986723">
            <a:off x="3553938" y="1595080"/>
            <a:ext cx="602359" cy="602359"/>
          </a:xfrm>
          <a:prstGeom prst="arc">
            <a:avLst>
              <a:gd name="adj1" fmla="val 16200000"/>
              <a:gd name="adj2" fmla="val 525456"/>
            </a:avLst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31" name="Ellipse 30"/>
          <p:cNvSpPr/>
          <p:nvPr/>
        </p:nvSpPr>
        <p:spPr>
          <a:xfrm>
            <a:off x="3556920" y="4428707"/>
            <a:ext cx="72331" cy="74468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/>
          <p:cNvSpPr/>
          <p:nvPr/>
        </p:nvSpPr>
        <p:spPr>
          <a:xfrm>
            <a:off x="2517445" y="4091133"/>
            <a:ext cx="72331" cy="74468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extfeld 32"/>
          <p:cNvSpPr txBox="1"/>
          <p:nvPr/>
        </p:nvSpPr>
        <p:spPr>
          <a:xfrm>
            <a:off x="3754856" y="1696204"/>
            <a:ext cx="330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 smtClean="0">
                <a:solidFill>
                  <a:srgbClr val="00FF00"/>
                </a:solidFill>
                <a:latin typeface="Cambria Math"/>
                <a:ea typeface="Cambria Math"/>
              </a:rPr>
              <a:t>α</a:t>
            </a:r>
            <a:endParaRPr lang="de-DE" sz="20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60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ihandform 7"/>
          <p:cNvSpPr/>
          <p:nvPr/>
        </p:nvSpPr>
        <p:spPr>
          <a:xfrm>
            <a:off x="2481943" y="1640114"/>
            <a:ext cx="3497943" cy="3556039"/>
          </a:xfrm>
          <a:custGeom>
            <a:avLst/>
            <a:gdLst>
              <a:gd name="connsiteX0" fmla="*/ 1744032 w 3500261"/>
              <a:gd name="connsiteY0" fmla="*/ 1836 h 3557875"/>
              <a:gd name="connsiteX1" fmla="*/ 249061 w 3500261"/>
              <a:gd name="connsiteY1" fmla="*/ 1279093 h 3557875"/>
              <a:gd name="connsiteX2" fmla="*/ 2318 w 3500261"/>
              <a:gd name="connsiteY2" fmla="*/ 3035322 h 3557875"/>
              <a:gd name="connsiteX3" fmla="*/ 2318 w 3500261"/>
              <a:gd name="connsiteY3" fmla="*/ 3035322 h 3557875"/>
              <a:gd name="connsiteX4" fmla="*/ 2318 w 3500261"/>
              <a:gd name="connsiteY4" fmla="*/ 3035322 h 3557875"/>
              <a:gd name="connsiteX5" fmla="*/ 1787575 w 3500261"/>
              <a:gd name="connsiteY5" fmla="*/ 3557836 h 3557875"/>
              <a:gd name="connsiteX6" fmla="*/ 3500261 w 3500261"/>
              <a:gd name="connsiteY6" fmla="*/ 3006293 h 3557875"/>
              <a:gd name="connsiteX7" fmla="*/ 3500261 w 3500261"/>
              <a:gd name="connsiteY7" fmla="*/ 3006293 h 3557875"/>
              <a:gd name="connsiteX8" fmla="*/ 3282546 w 3500261"/>
              <a:gd name="connsiteY8" fmla="*/ 1046865 h 3557875"/>
              <a:gd name="connsiteX9" fmla="*/ 1744032 w 3500261"/>
              <a:gd name="connsiteY9" fmla="*/ 1836 h 3557875"/>
              <a:gd name="connsiteX0" fmla="*/ 1744032 w 3500261"/>
              <a:gd name="connsiteY0" fmla="*/ 1836 h 3557875"/>
              <a:gd name="connsiteX1" fmla="*/ 249061 w 3500261"/>
              <a:gd name="connsiteY1" fmla="*/ 1279093 h 3557875"/>
              <a:gd name="connsiteX2" fmla="*/ 2318 w 3500261"/>
              <a:gd name="connsiteY2" fmla="*/ 3035322 h 3557875"/>
              <a:gd name="connsiteX3" fmla="*/ 2318 w 3500261"/>
              <a:gd name="connsiteY3" fmla="*/ 3035322 h 3557875"/>
              <a:gd name="connsiteX4" fmla="*/ 2318 w 3500261"/>
              <a:gd name="connsiteY4" fmla="*/ 3035322 h 3557875"/>
              <a:gd name="connsiteX5" fmla="*/ 1787575 w 3500261"/>
              <a:gd name="connsiteY5" fmla="*/ 3557836 h 3557875"/>
              <a:gd name="connsiteX6" fmla="*/ 3500261 w 3500261"/>
              <a:gd name="connsiteY6" fmla="*/ 3006293 h 3557875"/>
              <a:gd name="connsiteX7" fmla="*/ 3500261 w 3500261"/>
              <a:gd name="connsiteY7" fmla="*/ 3006293 h 3557875"/>
              <a:gd name="connsiteX8" fmla="*/ 3282546 w 3500261"/>
              <a:gd name="connsiteY8" fmla="*/ 1046865 h 3557875"/>
              <a:gd name="connsiteX9" fmla="*/ 1744032 w 3500261"/>
              <a:gd name="connsiteY9" fmla="*/ 1836 h 3557875"/>
              <a:gd name="connsiteX0" fmla="*/ 1744032 w 3500261"/>
              <a:gd name="connsiteY0" fmla="*/ 0 h 3556039"/>
              <a:gd name="connsiteX1" fmla="*/ 249061 w 3500261"/>
              <a:gd name="connsiteY1" fmla="*/ 1277257 h 3556039"/>
              <a:gd name="connsiteX2" fmla="*/ 2318 w 3500261"/>
              <a:gd name="connsiteY2" fmla="*/ 3033486 h 3556039"/>
              <a:gd name="connsiteX3" fmla="*/ 2318 w 3500261"/>
              <a:gd name="connsiteY3" fmla="*/ 3033486 h 3556039"/>
              <a:gd name="connsiteX4" fmla="*/ 2318 w 3500261"/>
              <a:gd name="connsiteY4" fmla="*/ 3033486 h 3556039"/>
              <a:gd name="connsiteX5" fmla="*/ 1787575 w 3500261"/>
              <a:gd name="connsiteY5" fmla="*/ 3556000 h 3556039"/>
              <a:gd name="connsiteX6" fmla="*/ 3500261 w 3500261"/>
              <a:gd name="connsiteY6" fmla="*/ 3004457 h 3556039"/>
              <a:gd name="connsiteX7" fmla="*/ 3500261 w 3500261"/>
              <a:gd name="connsiteY7" fmla="*/ 3004457 h 3556039"/>
              <a:gd name="connsiteX8" fmla="*/ 3282546 w 3500261"/>
              <a:gd name="connsiteY8" fmla="*/ 1045029 h 3556039"/>
              <a:gd name="connsiteX9" fmla="*/ 1744032 w 3500261"/>
              <a:gd name="connsiteY9" fmla="*/ 0 h 3556039"/>
              <a:gd name="connsiteX0" fmla="*/ 1744032 w 3500261"/>
              <a:gd name="connsiteY0" fmla="*/ 0 h 3556039"/>
              <a:gd name="connsiteX1" fmla="*/ 249061 w 3500261"/>
              <a:gd name="connsiteY1" fmla="*/ 1277257 h 3556039"/>
              <a:gd name="connsiteX2" fmla="*/ 2318 w 3500261"/>
              <a:gd name="connsiteY2" fmla="*/ 3033486 h 3556039"/>
              <a:gd name="connsiteX3" fmla="*/ 2318 w 3500261"/>
              <a:gd name="connsiteY3" fmla="*/ 3033486 h 3556039"/>
              <a:gd name="connsiteX4" fmla="*/ 2318 w 3500261"/>
              <a:gd name="connsiteY4" fmla="*/ 3033486 h 3556039"/>
              <a:gd name="connsiteX5" fmla="*/ 1787575 w 3500261"/>
              <a:gd name="connsiteY5" fmla="*/ 3556000 h 3556039"/>
              <a:gd name="connsiteX6" fmla="*/ 3500261 w 3500261"/>
              <a:gd name="connsiteY6" fmla="*/ 3004457 h 3556039"/>
              <a:gd name="connsiteX7" fmla="*/ 3500261 w 3500261"/>
              <a:gd name="connsiteY7" fmla="*/ 3004457 h 3556039"/>
              <a:gd name="connsiteX8" fmla="*/ 3282546 w 3500261"/>
              <a:gd name="connsiteY8" fmla="*/ 1045029 h 3556039"/>
              <a:gd name="connsiteX9" fmla="*/ 1744032 w 3500261"/>
              <a:gd name="connsiteY9" fmla="*/ 0 h 3556039"/>
              <a:gd name="connsiteX0" fmla="*/ 1744032 w 3500261"/>
              <a:gd name="connsiteY0" fmla="*/ 0 h 3556039"/>
              <a:gd name="connsiteX1" fmla="*/ 249061 w 3500261"/>
              <a:gd name="connsiteY1" fmla="*/ 1277257 h 3556039"/>
              <a:gd name="connsiteX2" fmla="*/ 2318 w 3500261"/>
              <a:gd name="connsiteY2" fmla="*/ 3033486 h 3556039"/>
              <a:gd name="connsiteX3" fmla="*/ 2318 w 3500261"/>
              <a:gd name="connsiteY3" fmla="*/ 3033486 h 3556039"/>
              <a:gd name="connsiteX4" fmla="*/ 2318 w 3500261"/>
              <a:gd name="connsiteY4" fmla="*/ 3033486 h 3556039"/>
              <a:gd name="connsiteX5" fmla="*/ 1787575 w 3500261"/>
              <a:gd name="connsiteY5" fmla="*/ 3556000 h 3556039"/>
              <a:gd name="connsiteX6" fmla="*/ 3500261 w 3500261"/>
              <a:gd name="connsiteY6" fmla="*/ 3004457 h 3556039"/>
              <a:gd name="connsiteX7" fmla="*/ 3500261 w 3500261"/>
              <a:gd name="connsiteY7" fmla="*/ 3004457 h 3556039"/>
              <a:gd name="connsiteX8" fmla="*/ 3195460 w 3500261"/>
              <a:gd name="connsiteY8" fmla="*/ 1146629 h 3556039"/>
              <a:gd name="connsiteX9" fmla="*/ 1744032 w 3500261"/>
              <a:gd name="connsiteY9" fmla="*/ 0 h 3556039"/>
              <a:gd name="connsiteX0" fmla="*/ 1741714 w 3497943"/>
              <a:gd name="connsiteY0" fmla="*/ 0 h 3556039"/>
              <a:gd name="connsiteX1" fmla="*/ 377371 w 3497943"/>
              <a:gd name="connsiteY1" fmla="*/ 1291771 h 3556039"/>
              <a:gd name="connsiteX2" fmla="*/ 0 w 3497943"/>
              <a:gd name="connsiteY2" fmla="*/ 3033486 h 3556039"/>
              <a:gd name="connsiteX3" fmla="*/ 0 w 3497943"/>
              <a:gd name="connsiteY3" fmla="*/ 3033486 h 3556039"/>
              <a:gd name="connsiteX4" fmla="*/ 0 w 3497943"/>
              <a:gd name="connsiteY4" fmla="*/ 3033486 h 3556039"/>
              <a:gd name="connsiteX5" fmla="*/ 1785257 w 3497943"/>
              <a:gd name="connsiteY5" fmla="*/ 3556000 h 3556039"/>
              <a:gd name="connsiteX6" fmla="*/ 3497943 w 3497943"/>
              <a:gd name="connsiteY6" fmla="*/ 3004457 h 3556039"/>
              <a:gd name="connsiteX7" fmla="*/ 3497943 w 3497943"/>
              <a:gd name="connsiteY7" fmla="*/ 3004457 h 3556039"/>
              <a:gd name="connsiteX8" fmla="*/ 3193142 w 3497943"/>
              <a:gd name="connsiteY8" fmla="*/ 1146629 h 3556039"/>
              <a:gd name="connsiteX9" fmla="*/ 1741714 w 3497943"/>
              <a:gd name="connsiteY9" fmla="*/ 0 h 3556039"/>
              <a:gd name="connsiteX0" fmla="*/ 1741714 w 3497943"/>
              <a:gd name="connsiteY0" fmla="*/ 0 h 3556039"/>
              <a:gd name="connsiteX1" fmla="*/ 377371 w 3497943"/>
              <a:gd name="connsiteY1" fmla="*/ 1291771 h 3556039"/>
              <a:gd name="connsiteX2" fmla="*/ 0 w 3497943"/>
              <a:gd name="connsiteY2" fmla="*/ 3033486 h 3556039"/>
              <a:gd name="connsiteX3" fmla="*/ 0 w 3497943"/>
              <a:gd name="connsiteY3" fmla="*/ 3033486 h 3556039"/>
              <a:gd name="connsiteX4" fmla="*/ 0 w 3497943"/>
              <a:gd name="connsiteY4" fmla="*/ 3033486 h 3556039"/>
              <a:gd name="connsiteX5" fmla="*/ 1785257 w 3497943"/>
              <a:gd name="connsiteY5" fmla="*/ 3556000 h 3556039"/>
              <a:gd name="connsiteX6" fmla="*/ 3497943 w 3497943"/>
              <a:gd name="connsiteY6" fmla="*/ 3004457 h 3556039"/>
              <a:gd name="connsiteX7" fmla="*/ 3497943 w 3497943"/>
              <a:gd name="connsiteY7" fmla="*/ 3004457 h 3556039"/>
              <a:gd name="connsiteX8" fmla="*/ 3120570 w 3497943"/>
              <a:gd name="connsiteY8" fmla="*/ 1306286 h 3556039"/>
              <a:gd name="connsiteX9" fmla="*/ 1741714 w 3497943"/>
              <a:gd name="connsiteY9" fmla="*/ 0 h 3556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97943" h="3556039">
                <a:moveTo>
                  <a:pt x="1741714" y="0"/>
                </a:moveTo>
                <a:cubicBezTo>
                  <a:pt x="1265161" y="241905"/>
                  <a:pt x="667657" y="786190"/>
                  <a:pt x="377371" y="1291771"/>
                </a:cubicBezTo>
                <a:cubicBezTo>
                  <a:pt x="87085" y="1797352"/>
                  <a:pt x="62895" y="2743200"/>
                  <a:pt x="0" y="3033486"/>
                </a:cubicBezTo>
                <a:lnTo>
                  <a:pt x="0" y="3033486"/>
                </a:lnTo>
                <a:lnTo>
                  <a:pt x="0" y="3033486"/>
                </a:lnTo>
                <a:cubicBezTo>
                  <a:pt x="297543" y="3120572"/>
                  <a:pt x="1202267" y="3560838"/>
                  <a:pt x="1785257" y="3556000"/>
                </a:cubicBezTo>
                <a:cubicBezTo>
                  <a:pt x="2368247" y="3551162"/>
                  <a:pt x="3497943" y="3004457"/>
                  <a:pt x="3497943" y="3004457"/>
                </a:cubicBezTo>
                <a:lnTo>
                  <a:pt x="3497943" y="3004457"/>
                </a:lnTo>
                <a:cubicBezTo>
                  <a:pt x="3461657" y="2677886"/>
                  <a:pt x="3410856" y="1809448"/>
                  <a:pt x="3120570" y="1306286"/>
                </a:cubicBezTo>
                <a:cubicBezTo>
                  <a:pt x="2830284" y="803124"/>
                  <a:pt x="2276324" y="237067"/>
                  <a:pt x="1741714" y="0"/>
                </a:cubicBezTo>
                <a:close/>
              </a:path>
            </a:pathLst>
          </a:custGeom>
          <a:noFill/>
          <a:ln w="317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reihandform 8"/>
          <p:cNvSpPr/>
          <p:nvPr/>
        </p:nvSpPr>
        <p:spPr>
          <a:xfrm>
            <a:off x="2483768" y="1640114"/>
            <a:ext cx="3497943" cy="3033486"/>
          </a:xfrm>
          <a:custGeom>
            <a:avLst/>
            <a:gdLst>
              <a:gd name="connsiteX0" fmla="*/ 1744032 w 3500261"/>
              <a:gd name="connsiteY0" fmla="*/ 1836 h 3557875"/>
              <a:gd name="connsiteX1" fmla="*/ 249061 w 3500261"/>
              <a:gd name="connsiteY1" fmla="*/ 1279093 h 3557875"/>
              <a:gd name="connsiteX2" fmla="*/ 2318 w 3500261"/>
              <a:gd name="connsiteY2" fmla="*/ 3035322 h 3557875"/>
              <a:gd name="connsiteX3" fmla="*/ 2318 w 3500261"/>
              <a:gd name="connsiteY3" fmla="*/ 3035322 h 3557875"/>
              <a:gd name="connsiteX4" fmla="*/ 2318 w 3500261"/>
              <a:gd name="connsiteY4" fmla="*/ 3035322 h 3557875"/>
              <a:gd name="connsiteX5" fmla="*/ 1787575 w 3500261"/>
              <a:gd name="connsiteY5" fmla="*/ 3557836 h 3557875"/>
              <a:gd name="connsiteX6" fmla="*/ 3500261 w 3500261"/>
              <a:gd name="connsiteY6" fmla="*/ 3006293 h 3557875"/>
              <a:gd name="connsiteX7" fmla="*/ 3500261 w 3500261"/>
              <a:gd name="connsiteY7" fmla="*/ 3006293 h 3557875"/>
              <a:gd name="connsiteX8" fmla="*/ 3282546 w 3500261"/>
              <a:gd name="connsiteY8" fmla="*/ 1046865 h 3557875"/>
              <a:gd name="connsiteX9" fmla="*/ 1744032 w 3500261"/>
              <a:gd name="connsiteY9" fmla="*/ 1836 h 3557875"/>
              <a:gd name="connsiteX0" fmla="*/ 1744032 w 3500261"/>
              <a:gd name="connsiteY0" fmla="*/ 1836 h 3557875"/>
              <a:gd name="connsiteX1" fmla="*/ 249061 w 3500261"/>
              <a:gd name="connsiteY1" fmla="*/ 1279093 h 3557875"/>
              <a:gd name="connsiteX2" fmla="*/ 2318 w 3500261"/>
              <a:gd name="connsiteY2" fmla="*/ 3035322 h 3557875"/>
              <a:gd name="connsiteX3" fmla="*/ 2318 w 3500261"/>
              <a:gd name="connsiteY3" fmla="*/ 3035322 h 3557875"/>
              <a:gd name="connsiteX4" fmla="*/ 2318 w 3500261"/>
              <a:gd name="connsiteY4" fmla="*/ 3035322 h 3557875"/>
              <a:gd name="connsiteX5" fmla="*/ 1787575 w 3500261"/>
              <a:gd name="connsiteY5" fmla="*/ 3557836 h 3557875"/>
              <a:gd name="connsiteX6" fmla="*/ 3500261 w 3500261"/>
              <a:gd name="connsiteY6" fmla="*/ 3006293 h 3557875"/>
              <a:gd name="connsiteX7" fmla="*/ 3500261 w 3500261"/>
              <a:gd name="connsiteY7" fmla="*/ 3006293 h 3557875"/>
              <a:gd name="connsiteX8" fmla="*/ 3282546 w 3500261"/>
              <a:gd name="connsiteY8" fmla="*/ 1046865 h 3557875"/>
              <a:gd name="connsiteX9" fmla="*/ 1744032 w 3500261"/>
              <a:gd name="connsiteY9" fmla="*/ 1836 h 3557875"/>
              <a:gd name="connsiteX0" fmla="*/ 1744032 w 3500261"/>
              <a:gd name="connsiteY0" fmla="*/ 0 h 3556039"/>
              <a:gd name="connsiteX1" fmla="*/ 249061 w 3500261"/>
              <a:gd name="connsiteY1" fmla="*/ 1277257 h 3556039"/>
              <a:gd name="connsiteX2" fmla="*/ 2318 w 3500261"/>
              <a:gd name="connsiteY2" fmla="*/ 3033486 h 3556039"/>
              <a:gd name="connsiteX3" fmla="*/ 2318 w 3500261"/>
              <a:gd name="connsiteY3" fmla="*/ 3033486 h 3556039"/>
              <a:gd name="connsiteX4" fmla="*/ 2318 w 3500261"/>
              <a:gd name="connsiteY4" fmla="*/ 3033486 h 3556039"/>
              <a:gd name="connsiteX5" fmla="*/ 1787575 w 3500261"/>
              <a:gd name="connsiteY5" fmla="*/ 3556000 h 3556039"/>
              <a:gd name="connsiteX6" fmla="*/ 3500261 w 3500261"/>
              <a:gd name="connsiteY6" fmla="*/ 3004457 h 3556039"/>
              <a:gd name="connsiteX7" fmla="*/ 3500261 w 3500261"/>
              <a:gd name="connsiteY7" fmla="*/ 3004457 h 3556039"/>
              <a:gd name="connsiteX8" fmla="*/ 3282546 w 3500261"/>
              <a:gd name="connsiteY8" fmla="*/ 1045029 h 3556039"/>
              <a:gd name="connsiteX9" fmla="*/ 1744032 w 3500261"/>
              <a:gd name="connsiteY9" fmla="*/ 0 h 3556039"/>
              <a:gd name="connsiteX0" fmla="*/ 1744032 w 3500261"/>
              <a:gd name="connsiteY0" fmla="*/ 0 h 3556039"/>
              <a:gd name="connsiteX1" fmla="*/ 249061 w 3500261"/>
              <a:gd name="connsiteY1" fmla="*/ 1277257 h 3556039"/>
              <a:gd name="connsiteX2" fmla="*/ 2318 w 3500261"/>
              <a:gd name="connsiteY2" fmla="*/ 3033486 h 3556039"/>
              <a:gd name="connsiteX3" fmla="*/ 2318 w 3500261"/>
              <a:gd name="connsiteY3" fmla="*/ 3033486 h 3556039"/>
              <a:gd name="connsiteX4" fmla="*/ 2318 w 3500261"/>
              <a:gd name="connsiteY4" fmla="*/ 3033486 h 3556039"/>
              <a:gd name="connsiteX5" fmla="*/ 1787575 w 3500261"/>
              <a:gd name="connsiteY5" fmla="*/ 3556000 h 3556039"/>
              <a:gd name="connsiteX6" fmla="*/ 3500261 w 3500261"/>
              <a:gd name="connsiteY6" fmla="*/ 3004457 h 3556039"/>
              <a:gd name="connsiteX7" fmla="*/ 3500261 w 3500261"/>
              <a:gd name="connsiteY7" fmla="*/ 3004457 h 3556039"/>
              <a:gd name="connsiteX8" fmla="*/ 3282546 w 3500261"/>
              <a:gd name="connsiteY8" fmla="*/ 1045029 h 3556039"/>
              <a:gd name="connsiteX9" fmla="*/ 1744032 w 3500261"/>
              <a:gd name="connsiteY9" fmla="*/ 0 h 3556039"/>
              <a:gd name="connsiteX0" fmla="*/ 1744032 w 3500261"/>
              <a:gd name="connsiteY0" fmla="*/ 0 h 3556039"/>
              <a:gd name="connsiteX1" fmla="*/ 249061 w 3500261"/>
              <a:gd name="connsiteY1" fmla="*/ 1277257 h 3556039"/>
              <a:gd name="connsiteX2" fmla="*/ 2318 w 3500261"/>
              <a:gd name="connsiteY2" fmla="*/ 3033486 h 3556039"/>
              <a:gd name="connsiteX3" fmla="*/ 2318 w 3500261"/>
              <a:gd name="connsiteY3" fmla="*/ 3033486 h 3556039"/>
              <a:gd name="connsiteX4" fmla="*/ 2318 w 3500261"/>
              <a:gd name="connsiteY4" fmla="*/ 3033486 h 3556039"/>
              <a:gd name="connsiteX5" fmla="*/ 1787575 w 3500261"/>
              <a:gd name="connsiteY5" fmla="*/ 3556000 h 3556039"/>
              <a:gd name="connsiteX6" fmla="*/ 3500261 w 3500261"/>
              <a:gd name="connsiteY6" fmla="*/ 3004457 h 3556039"/>
              <a:gd name="connsiteX7" fmla="*/ 3500261 w 3500261"/>
              <a:gd name="connsiteY7" fmla="*/ 3004457 h 3556039"/>
              <a:gd name="connsiteX8" fmla="*/ 3195460 w 3500261"/>
              <a:gd name="connsiteY8" fmla="*/ 1146629 h 3556039"/>
              <a:gd name="connsiteX9" fmla="*/ 1744032 w 3500261"/>
              <a:gd name="connsiteY9" fmla="*/ 0 h 3556039"/>
              <a:gd name="connsiteX0" fmla="*/ 1741714 w 3497943"/>
              <a:gd name="connsiteY0" fmla="*/ 0 h 3556039"/>
              <a:gd name="connsiteX1" fmla="*/ 377371 w 3497943"/>
              <a:gd name="connsiteY1" fmla="*/ 1291771 h 3556039"/>
              <a:gd name="connsiteX2" fmla="*/ 0 w 3497943"/>
              <a:gd name="connsiteY2" fmla="*/ 3033486 h 3556039"/>
              <a:gd name="connsiteX3" fmla="*/ 0 w 3497943"/>
              <a:gd name="connsiteY3" fmla="*/ 3033486 h 3556039"/>
              <a:gd name="connsiteX4" fmla="*/ 0 w 3497943"/>
              <a:gd name="connsiteY4" fmla="*/ 3033486 h 3556039"/>
              <a:gd name="connsiteX5" fmla="*/ 1785257 w 3497943"/>
              <a:gd name="connsiteY5" fmla="*/ 3556000 h 3556039"/>
              <a:gd name="connsiteX6" fmla="*/ 3497943 w 3497943"/>
              <a:gd name="connsiteY6" fmla="*/ 3004457 h 3556039"/>
              <a:gd name="connsiteX7" fmla="*/ 3497943 w 3497943"/>
              <a:gd name="connsiteY7" fmla="*/ 3004457 h 3556039"/>
              <a:gd name="connsiteX8" fmla="*/ 3193142 w 3497943"/>
              <a:gd name="connsiteY8" fmla="*/ 1146629 h 3556039"/>
              <a:gd name="connsiteX9" fmla="*/ 1741714 w 3497943"/>
              <a:gd name="connsiteY9" fmla="*/ 0 h 3556039"/>
              <a:gd name="connsiteX0" fmla="*/ 1741714 w 3497943"/>
              <a:gd name="connsiteY0" fmla="*/ 0 h 3556039"/>
              <a:gd name="connsiteX1" fmla="*/ 377371 w 3497943"/>
              <a:gd name="connsiteY1" fmla="*/ 1291771 h 3556039"/>
              <a:gd name="connsiteX2" fmla="*/ 0 w 3497943"/>
              <a:gd name="connsiteY2" fmla="*/ 3033486 h 3556039"/>
              <a:gd name="connsiteX3" fmla="*/ 0 w 3497943"/>
              <a:gd name="connsiteY3" fmla="*/ 3033486 h 3556039"/>
              <a:gd name="connsiteX4" fmla="*/ 0 w 3497943"/>
              <a:gd name="connsiteY4" fmla="*/ 3033486 h 3556039"/>
              <a:gd name="connsiteX5" fmla="*/ 1785257 w 3497943"/>
              <a:gd name="connsiteY5" fmla="*/ 3556000 h 3556039"/>
              <a:gd name="connsiteX6" fmla="*/ 3497943 w 3497943"/>
              <a:gd name="connsiteY6" fmla="*/ 3004457 h 3556039"/>
              <a:gd name="connsiteX7" fmla="*/ 3497943 w 3497943"/>
              <a:gd name="connsiteY7" fmla="*/ 3004457 h 3556039"/>
              <a:gd name="connsiteX8" fmla="*/ 3120570 w 3497943"/>
              <a:gd name="connsiteY8" fmla="*/ 1306286 h 3556039"/>
              <a:gd name="connsiteX9" fmla="*/ 1741714 w 3497943"/>
              <a:gd name="connsiteY9" fmla="*/ 0 h 3556039"/>
              <a:gd name="connsiteX0" fmla="*/ 1741714 w 3497943"/>
              <a:gd name="connsiteY0" fmla="*/ 0 h 3556039"/>
              <a:gd name="connsiteX1" fmla="*/ 377371 w 3497943"/>
              <a:gd name="connsiteY1" fmla="*/ 1291771 h 3556039"/>
              <a:gd name="connsiteX2" fmla="*/ 0 w 3497943"/>
              <a:gd name="connsiteY2" fmla="*/ 3033486 h 3556039"/>
              <a:gd name="connsiteX3" fmla="*/ 0 w 3497943"/>
              <a:gd name="connsiteY3" fmla="*/ 3033486 h 3556039"/>
              <a:gd name="connsiteX4" fmla="*/ 0 w 3497943"/>
              <a:gd name="connsiteY4" fmla="*/ 3033486 h 3556039"/>
              <a:gd name="connsiteX5" fmla="*/ 1785257 w 3497943"/>
              <a:gd name="connsiteY5" fmla="*/ 3556000 h 3556039"/>
              <a:gd name="connsiteX6" fmla="*/ 3497943 w 3497943"/>
              <a:gd name="connsiteY6" fmla="*/ 3004457 h 3556039"/>
              <a:gd name="connsiteX7" fmla="*/ 3497943 w 3497943"/>
              <a:gd name="connsiteY7" fmla="*/ 3004457 h 3556039"/>
              <a:gd name="connsiteX8" fmla="*/ 2031998 w 3497943"/>
              <a:gd name="connsiteY8" fmla="*/ 1828800 h 3556039"/>
              <a:gd name="connsiteX9" fmla="*/ 1741714 w 3497943"/>
              <a:gd name="connsiteY9" fmla="*/ 0 h 3556039"/>
              <a:gd name="connsiteX0" fmla="*/ 1741714 w 3497943"/>
              <a:gd name="connsiteY0" fmla="*/ 0 h 3556039"/>
              <a:gd name="connsiteX1" fmla="*/ 377371 w 3497943"/>
              <a:gd name="connsiteY1" fmla="*/ 1291771 h 3556039"/>
              <a:gd name="connsiteX2" fmla="*/ 0 w 3497943"/>
              <a:gd name="connsiteY2" fmla="*/ 3033486 h 3556039"/>
              <a:gd name="connsiteX3" fmla="*/ 0 w 3497943"/>
              <a:gd name="connsiteY3" fmla="*/ 3033486 h 3556039"/>
              <a:gd name="connsiteX4" fmla="*/ 0 w 3497943"/>
              <a:gd name="connsiteY4" fmla="*/ 3033486 h 3556039"/>
              <a:gd name="connsiteX5" fmla="*/ 1785257 w 3497943"/>
              <a:gd name="connsiteY5" fmla="*/ 3556000 h 3556039"/>
              <a:gd name="connsiteX6" fmla="*/ 3497943 w 3497943"/>
              <a:gd name="connsiteY6" fmla="*/ 3004457 h 3556039"/>
              <a:gd name="connsiteX7" fmla="*/ 3497943 w 3497943"/>
              <a:gd name="connsiteY7" fmla="*/ 3004457 h 3556039"/>
              <a:gd name="connsiteX8" fmla="*/ 2031998 w 3497943"/>
              <a:gd name="connsiteY8" fmla="*/ 1828800 h 3556039"/>
              <a:gd name="connsiteX9" fmla="*/ 1741714 w 3497943"/>
              <a:gd name="connsiteY9" fmla="*/ 0 h 3556039"/>
              <a:gd name="connsiteX0" fmla="*/ 1741714 w 3497943"/>
              <a:gd name="connsiteY0" fmla="*/ 0 h 3556039"/>
              <a:gd name="connsiteX1" fmla="*/ 377371 w 3497943"/>
              <a:gd name="connsiteY1" fmla="*/ 1291771 h 3556039"/>
              <a:gd name="connsiteX2" fmla="*/ 0 w 3497943"/>
              <a:gd name="connsiteY2" fmla="*/ 3033486 h 3556039"/>
              <a:gd name="connsiteX3" fmla="*/ 0 w 3497943"/>
              <a:gd name="connsiteY3" fmla="*/ 3033486 h 3556039"/>
              <a:gd name="connsiteX4" fmla="*/ 0 w 3497943"/>
              <a:gd name="connsiteY4" fmla="*/ 3033486 h 3556039"/>
              <a:gd name="connsiteX5" fmla="*/ 1785257 w 3497943"/>
              <a:gd name="connsiteY5" fmla="*/ 3556000 h 3556039"/>
              <a:gd name="connsiteX6" fmla="*/ 3497943 w 3497943"/>
              <a:gd name="connsiteY6" fmla="*/ 3004457 h 3556039"/>
              <a:gd name="connsiteX7" fmla="*/ 3497943 w 3497943"/>
              <a:gd name="connsiteY7" fmla="*/ 3004457 h 3556039"/>
              <a:gd name="connsiteX8" fmla="*/ 2351313 w 3497943"/>
              <a:gd name="connsiteY8" fmla="*/ 1756228 h 3556039"/>
              <a:gd name="connsiteX9" fmla="*/ 1741714 w 3497943"/>
              <a:gd name="connsiteY9" fmla="*/ 0 h 3556039"/>
              <a:gd name="connsiteX0" fmla="*/ 1741714 w 3497943"/>
              <a:gd name="connsiteY0" fmla="*/ 0 h 3556039"/>
              <a:gd name="connsiteX1" fmla="*/ 377371 w 3497943"/>
              <a:gd name="connsiteY1" fmla="*/ 1291771 h 3556039"/>
              <a:gd name="connsiteX2" fmla="*/ 0 w 3497943"/>
              <a:gd name="connsiteY2" fmla="*/ 3033486 h 3556039"/>
              <a:gd name="connsiteX3" fmla="*/ 0 w 3497943"/>
              <a:gd name="connsiteY3" fmla="*/ 3033486 h 3556039"/>
              <a:gd name="connsiteX4" fmla="*/ 0 w 3497943"/>
              <a:gd name="connsiteY4" fmla="*/ 3033486 h 3556039"/>
              <a:gd name="connsiteX5" fmla="*/ 1785257 w 3497943"/>
              <a:gd name="connsiteY5" fmla="*/ 3556000 h 3556039"/>
              <a:gd name="connsiteX6" fmla="*/ 3497943 w 3497943"/>
              <a:gd name="connsiteY6" fmla="*/ 3004457 h 3556039"/>
              <a:gd name="connsiteX7" fmla="*/ 3497943 w 3497943"/>
              <a:gd name="connsiteY7" fmla="*/ 3004457 h 3556039"/>
              <a:gd name="connsiteX8" fmla="*/ 2351313 w 3497943"/>
              <a:gd name="connsiteY8" fmla="*/ 1756228 h 3556039"/>
              <a:gd name="connsiteX9" fmla="*/ 1741714 w 3497943"/>
              <a:gd name="connsiteY9" fmla="*/ 0 h 3556039"/>
              <a:gd name="connsiteX0" fmla="*/ 1741714 w 3497943"/>
              <a:gd name="connsiteY0" fmla="*/ 0 h 3556039"/>
              <a:gd name="connsiteX1" fmla="*/ 1393371 w 3497943"/>
              <a:gd name="connsiteY1" fmla="*/ 1625600 h 3556039"/>
              <a:gd name="connsiteX2" fmla="*/ 0 w 3497943"/>
              <a:gd name="connsiteY2" fmla="*/ 3033486 h 3556039"/>
              <a:gd name="connsiteX3" fmla="*/ 0 w 3497943"/>
              <a:gd name="connsiteY3" fmla="*/ 3033486 h 3556039"/>
              <a:gd name="connsiteX4" fmla="*/ 0 w 3497943"/>
              <a:gd name="connsiteY4" fmla="*/ 3033486 h 3556039"/>
              <a:gd name="connsiteX5" fmla="*/ 1785257 w 3497943"/>
              <a:gd name="connsiteY5" fmla="*/ 3556000 h 3556039"/>
              <a:gd name="connsiteX6" fmla="*/ 3497943 w 3497943"/>
              <a:gd name="connsiteY6" fmla="*/ 3004457 h 3556039"/>
              <a:gd name="connsiteX7" fmla="*/ 3497943 w 3497943"/>
              <a:gd name="connsiteY7" fmla="*/ 3004457 h 3556039"/>
              <a:gd name="connsiteX8" fmla="*/ 2351313 w 3497943"/>
              <a:gd name="connsiteY8" fmla="*/ 1756228 h 3556039"/>
              <a:gd name="connsiteX9" fmla="*/ 1741714 w 3497943"/>
              <a:gd name="connsiteY9" fmla="*/ 0 h 3556039"/>
              <a:gd name="connsiteX0" fmla="*/ 1741714 w 3497943"/>
              <a:gd name="connsiteY0" fmla="*/ 0 h 3556000"/>
              <a:gd name="connsiteX1" fmla="*/ 1393371 w 3497943"/>
              <a:gd name="connsiteY1" fmla="*/ 1625600 h 3556000"/>
              <a:gd name="connsiteX2" fmla="*/ 0 w 3497943"/>
              <a:gd name="connsiteY2" fmla="*/ 3033486 h 3556000"/>
              <a:gd name="connsiteX3" fmla="*/ 0 w 3497943"/>
              <a:gd name="connsiteY3" fmla="*/ 3033486 h 3556000"/>
              <a:gd name="connsiteX4" fmla="*/ 1785257 w 3497943"/>
              <a:gd name="connsiteY4" fmla="*/ 3556000 h 3556000"/>
              <a:gd name="connsiteX5" fmla="*/ 3497943 w 3497943"/>
              <a:gd name="connsiteY5" fmla="*/ 3004457 h 3556000"/>
              <a:gd name="connsiteX6" fmla="*/ 3497943 w 3497943"/>
              <a:gd name="connsiteY6" fmla="*/ 3004457 h 3556000"/>
              <a:gd name="connsiteX7" fmla="*/ 2351313 w 3497943"/>
              <a:gd name="connsiteY7" fmla="*/ 1756228 h 3556000"/>
              <a:gd name="connsiteX8" fmla="*/ 1741714 w 3497943"/>
              <a:gd name="connsiteY8" fmla="*/ 0 h 3556000"/>
              <a:gd name="connsiteX0" fmla="*/ 1741714 w 3497943"/>
              <a:gd name="connsiteY0" fmla="*/ 0 h 3556000"/>
              <a:gd name="connsiteX1" fmla="*/ 1393371 w 3497943"/>
              <a:gd name="connsiteY1" fmla="*/ 1625600 h 3556000"/>
              <a:gd name="connsiteX2" fmla="*/ 0 w 3497943"/>
              <a:gd name="connsiteY2" fmla="*/ 3033486 h 3556000"/>
              <a:gd name="connsiteX3" fmla="*/ 1785257 w 3497943"/>
              <a:gd name="connsiteY3" fmla="*/ 3556000 h 3556000"/>
              <a:gd name="connsiteX4" fmla="*/ 3497943 w 3497943"/>
              <a:gd name="connsiteY4" fmla="*/ 3004457 h 3556000"/>
              <a:gd name="connsiteX5" fmla="*/ 3497943 w 3497943"/>
              <a:gd name="connsiteY5" fmla="*/ 3004457 h 3556000"/>
              <a:gd name="connsiteX6" fmla="*/ 2351313 w 3497943"/>
              <a:gd name="connsiteY6" fmla="*/ 1756228 h 3556000"/>
              <a:gd name="connsiteX7" fmla="*/ 1741714 w 3497943"/>
              <a:gd name="connsiteY7" fmla="*/ 0 h 3556000"/>
              <a:gd name="connsiteX0" fmla="*/ 1788958 w 3545187"/>
              <a:gd name="connsiteY0" fmla="*/ 0 h 3556000"/>
              <a:gd name="connsiteX1" fmla="*/ 1440615 w 3545187"/>
              <a:gd name="connsiteY1" fmla="*/ 1625600 h 3556000"/>
              <a:gd name="connsiteX2" fmla="*/ 47244 w 3545187"/>
              <a:gd name="connsiteY2" fmla="*/ 3033486 h 3556000"/>
              <a:gd name="connsiteX3" fmla="*/ 1832501 w 3545187"/>
              <a:gd name="connsiteY3" fmla="*/ 3556000 h 3556000"/>
              <a:gd name="connsiteX4" fmla="*/ 3545187 w 3545187"/>
              <a:gd name="connsiteY4" fmla="*/ 3004457 h 3556000"/>
              <a:gd name="connsiteX5" fmla="*/ 3545187 w 3545187"/>
              <a:gd name="connsiteY5" fmla="*/ 3004457 h 3556000"/>
              <a:gd name="connsiteX6" fmla="*/ 2398557 w 3545187"/>
              <a:gd name="connsiteY6" fmla="*/ 1756228 h 3556000"/>
              <a:gd name="connsiteX7" fmla="*/ 1788958 w 3545187"/>
              <a:gd name="connsiteY7" fmla="*/ 0 h 3556000"/>
              <a:gd name="connsiteX0" fmla="*/ 1788958 w 3545187"/>
              <a:gd name="connsiteY0" fmla="*/ 0 h 3556000"/>
              <a:gd name="connsiteX1" fmla="*/ 1440615 w 3545187"/>
              <a:gd name="connsiteY1" fmla="*/ 1625600 h 3556000"/>
              <a:gd name="connsiteX2" fmla="*/ 47244 w 3545187"/>
              <a:gd name="connsiteY2" fmla="*/ 3033486 h 3556000"/>
              <a:gd name="connsiteX3" fmla="*/ 1832501 w 3545187"/>
              <a:gd name="connsiteY3" fmla="*/ 3556000 h 3556000"/>
              <a:gd name="connsiteX4" fmla="*/ 3545187 w 3545187"/>
              <a:gd name="connsiteY4" fmla="*/ 3004457 h 3556000"/>
              <a:gd name="connsiteX5" fmla="*/ 3545187 w 3545187"/>
              <a:gd name="connsiteY5" fmla="*/ 3004457 h 3556000"/>
              <a:gd name="connsiteX6" fmla="*/ 2398557 w 3545187"/>
              <a:gd name="connsiteY6" fmla="*/ 1756228 h 3556000"/>
              <a:gd name="connsiteX7" fmla="*/ 1788958 w 3545187"/>
              <a:gd name="connsiteY7" fmla="*/ 0 h 3556000"/>
              <a:gd name="connsiteX0" fmla="*/ 1741714 w 3497943"/>
              <a:gd name="connsiteY0" fmla="*/ 0 h 3556000"/>
              <a:gd name="connsiteX1" fmla="*/ 1393371 w 3497943"/>
              <a:gd name="connsiteY1" fmla="*/ 1625600 h 3556000"/>
              <a:gd name="connsiteX2" fmla="*/ 0 w 3497943"/>
              <a:gd name="connsiteY2" fmla="*/ 3033486 h 3556000"/>
              <a:gd name="connsiteX3" fmla="*/ 1785257 w 3497943"/>
              <a:gd name="connsiteY3" fmla="*/ 3556000 h 3556000"/>
              <a:gd name="connsiteX4" fmla="*/ 3497943 w 3497943"/>
              <a:gd name="connsiteY4" fmla="*/ 3004457 h 3556000"/>
              <a:gd name="connsiteX5" fmla="*/ 3497943 w 3497943"/>
              <a:gd name="connsiteY5" fmla="*/ 3004457 h 3556000"/>
              <a:gd name="connsiteX6" fmla="*/ 2351313 w 3497943"/>
              <a:gd name="connsiteY6" fmla="*/ 1756228 h 3556000"/>
              <a:gd name="connsiteX7" fmla="*/ 1741714 w 3497943"/>
              <a:gd name="connsiteY7" fmla="*/ 0 h 3556000"/>
              <a:gd name="connsiteX0" fmla="*/ 1741714 w 3497943"/>
              <a:gd name="connsiteY0" fmla="*/ 0 h 3033486"/>
              <a:gd name="connsiteX1" fmla="*/ 1393371 w 3497943"/>
              <a:gd name="connsiteY1" fmla="*/ 1625600 h 3033486"/>
              <a:gd name="connsiteX2" fmla="*/ 0 w 3497943"/>
              <a:gd name="connsiteY2" fmla="*/ 3033486 h 3033486"/>
              <a:gd name="connsiteX3" fmla="*/ 1727200 w 3497943"/>
              <a:gd name="connsiteY3" fmla="*/ 2554514 h 3033486"/>
              <a:gd name="connsiteX4" fmla="*/ 3497943 w 3497943"/>
              <a:gd name="connsiteY4" fmla="*/ 3004457 h 3033486"/>
              <a:gd name="connsiteX5" fmla="*/ 3497943 w 3497943"/>
              <a:gd name="connsiteY5" fmla="*/ 3004457 h 3033486"/>
              <a:gd name="connsiteX6" fmla="*/ 2351313 w 3497943"/>
              <a:gd name="connsiteY6" fmla="*/ 1756228 h 3033486"/>
              <a:gd name="connsiteX7" fmla="*/ 1741714 w 3497943"/>
              <a:gd name="connsiteY7" fmla="*/ 0 h 3033486"/>
              <a:gd name="connsiteX0" fmla="*/ 1741714 w 3497943"/>
              <a:gd name="connsiteY0" fmla="*/ 0 h 3033486"/>
              <a:gd name="connsiteX1" fmla="*/ 1393371 w 3497943"/>
              <a:gd name="connsiteY1" fmla="*/ 1625600 h 3033486"/>
              <a:gd name="connsiteX2" fmla="*/ 0 w 3497943"/>
              <a:gd name="connsiteY2" fmla="*/ 3033486 h 3033486"/>
              <a:gd name="connsiteX3" fmla="*/ 1727200 w 3497943"/>
              <a:gd name="connsiteY3" fmla="*/ 2554514 h 3033486"/>
              <a:gd name="connsiteX4" fmla="*/ 3497943 w 3497943"/>
              <a:gd name="connsiteY4" fmla="*/ 3004457 h 3033486"/>
              <a:gd name="connsiteX5" fmla="*/ 3497943 w 3497943"/>
              <a:gd name="connsiteY5" fmla="*/ 3004457 h 3033486"/>
              <a:gd name="connsiteX6" fmla="*/ 2351313 w 3497943"/>
              <a:gd name="connsiteY6" fmla="*/ 1756228 h 3033486"/>
              <a:gd name="connsiteX7" fmla="*/ 1741714 w 3497943"/>
              <a:gd name="connsiteY7" fmla="*/ 0 h 3033486"/>
              <a:gd name="connsiteX0" fmla="*/ 1741714 w 3497943"/>
              <a:gd name="connsiteY0" fmla="*/ 0 h 3033486"/>
              <a:gd name="connsiteX1" fmla="*/ 1393371 w 3497943"/>
              <a:gd name="connsiteY1" fmla="*/ 1625600 h 3033486"/>
              <a:gd name="connsiteX2" fmla="*/ 0 w 3497943"/>
              <a:gd name="connsiteY2" fmla="*/ 3033486 h 3033486"/>
              <a:gd name="connsiteX3" fmla="*/ 1727200 w 3497943"/>
              <a:gd name="connsiteY3" fmla="*/ 2554514 h 3033486"/>
              <a:gd name="connsiteX4" fmla="*/ 3497943 w 3497943"/>
              <a:gd name="connsiteY4" fmla="*/ 3004457 h 3033486"/>
              <a:gd name="connsiteX5" fmla="*/ 2351313 w 3497943"/>
              <a:gd name="connsiteY5" fmla="*/ 1756228 h 3033486"/>
              <a:gd name="connsiteX6" fmla="*/ 1741714 w 3497943"/>
              <a:gd name="connsiteY6" fmla="*/ 0 h 3033486"/>
              <a:gd name="connsiteX0" fmla="*/ 1741714 w 3497943"/>
              <a:gd name="connsiteY0" fmla="*/ 0 h 3033486"/>
              <a:gd name="connsiteX1" fmla="*/ 1393371 w 3497943"/>
              <a:gd name="connsiteY1" fmla="*/ 1625600 h 3033486"/>
              <a:gd name="connsiteX2" fmla="*/ 0 w 3497943"/>
              <a:gd name="connsiteY2" fmla="*/ 3033486 h 3033486"/>
              <a:gd name="connsiteX3" fmla="*/ 1727200 w 3497943"/>
              <a:gd name="connsiteY3" fmla="*/ 2554514 h 3033486"/>
              <a:gd name="connsiteX4" fmla="*/ 3497943 w 3497943"/>
              <a:gd name="connsiteY4" fmla="*/ 3004457 h 3033486"/>
              <a:gd name="connsiteX5" fmla="*/ 2351313 w 3497943"/>
              <a:gd name="connsiteY5" fmla="*/ 1756228 h 3033486"/>
              <a:gd name="connsiteX6" fmla="*/ 1741714 w 3497943"/>
              <a:gd name="connsiteY6" fmla="*/ 0 h 3033486"/>
              <a:gd name="connsiteX0" fmla="*/ 1741714 w 3497943"/>
              <a:gd name="connsiteY0" fmla="*/ 0 h 3033486"/>
              <a:gd name="connsiteX1" fmla="*/ 1393371 w 3497943"/>
              <a:gd name="connsiteY1" fmla="*/ 1625600 h 3033486"/>
              <a:gd name="connsiteX2" fmla="*/ 0 w 3497943"/>
              <a:gd name="connsiteY2" fmla="*/ 3033486 h 3033486"/>
              <a:gd name="connsiteX3" fmla="*/ 1727200 w 3497943"/>
              <a:gd name="connsiteY3" fmla="*/ 2554514 h 3033486"/>
              <a:gd name="connsiteX4" fmla="*/ 3497943 w 3497943"/>
              <a:gd name="connsiteY4" fmla="*/ 3004457 h 3033486"/>
              <a:gd name="connsiteX5" fmla="*/ 2351313 w 3497943"/>
              <a:gd name="connsiteY5" fmla="*/ 1756228 h 3033486"/>
              <a:gd name="connsiteX6" fmla="*/ 1741714 w 3497943"/>
              <a:gd name="connsiteY6" fmla="*/ 0 h 3033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97943" h="3033486">
                <a:moveTo>
                  <a:pt x="1741714" y="0"/>
                </a:moveTo>
                <a:cubicBezTo>
                  <a:pt x="1598990" y="575734"/>
                  <a:pt x="1683657" y="1120019"/>
                  <a:pt x="1393371" y="1625600"/>
                </a:cubicBezTo>
                <a:cubicBezTo>
                  <a:pt x="1103085" y="2131181"/>
                  <a:pt x="461057" y="2580578"/>
                  <a:pt x="0" y="3033486"/>
                </a:cubicBezTo>
                <a:cubicBezTo>
                  <a:pt x="740228" y="2873828"/>
                  <a:pt x="1107171" y="2559659"/>
                  <a:pt x="1727200" y="2554514"/>
                </a:cubicBezTo>
                <a:cubicBezTo>
                  <a:pt x="2310190" y="2549676"/>
                  <a:pt x="3202819" y="2929467"/>
                  <a:pt x="3497943" y="3004457"/>
                </a:cubicBezTo>
                <a:cubicBezTo>
                  <a:pt x="3115733" y="2588381"/>
                  <a:pt x="2660952" y="2244875"/>
                  <a:pt x="2351313" y="1756228"/>
                </a:cubicBezTo>
                <a:cubicBezTo>
                  <a:pt x="2040857" y="1266292"/>
                  <a:pt x="1901371" y="21771"/>
                  <a:pt x="1741714" y="0"/>
                </a:cubicBezTo>
                <a:close/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Gleichschenkliges Dreieck 1"/>
          <p:cNvSpPr/>
          <p:nvPr/>
        </p:nvSpPr>
        <p:spPr>
          <a:xfrm>
            <a:off x="2483768" y="1628800"/>
            <a:ext cx="3508230" cy="3024336"/>
          </a:xfrm>
          <a:prstGeom prst="triangl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1475656" y="1240004"/>
            <a:ext cx="1711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rgbClr val="00FF00"/>
                </a:solidFill>
              </a:rPr>
              <a:t>Krümmung &gt; 0</a:t>
            </a:r>
            <a:endParaRPr lang="de-DE" sz="2000" dirty="0">
              <a:solidFill>
                <a:srgbClr val="00FF00"/>
              </a:solidFill>
            </a:endParaRPr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2627784" y="1640114"/>
            <a:ext cx="720080" cy="492742"/>
          </a:xfrm>
          <a:prstGeom prst="straightConnector1">
            <a:avLst/>
          </a:prstGeom>
          <a:ln>
            <a:solidFill>
              <a:srgbClr val="00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6276267" y="2956802"/>
            <a:ext cx="1711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rgbClr val="FF0000"/>
                </a:solidFill>
              </a:rPr>
              <a:t>Krümmung &lt; 0</a:t>
            </a:r>
            <a:endParaRPr lang="de-DE" sz="2000" dirty="0">
              <a:solidFill>
                <a:srgbClr val="FF0000"/>
              </a:solidFill>
            </a:endParaRPr>
          </a:p>
        </p:txBody>
      </p:sp>
      <p:cxnSp>
        <p:nvCxnSpPr>
          <p:cNvPr id="15" name="Gerade Verbindung mit Pfeil 14"/>
          <p:cNvCxnSpPr>
            <a:stCxn id="14" idx="1"/>
          </p:cNvCxnSpPr>
          <p:nvPr/>
        </p:nvCxnSpPr>
        <p:spPr>
          <a:xfrm flipH="1">
            <a:off x="4845725" y="3156857"/>
            <a:ext cx="143054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5292080" y="1528950"/>
            <a:ext cx="1711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Krümmung = 0</a:t>
            </a:r>
            <a:endParaRPr lang="de-DE" sz="2000" dirty="0"/>
          </a:p>
        </p:txBody>
      </p:sp>
      <p:cxnSp>
        <p:nvCxnSpPr>
          <p:cNvPr id="17" name="Gerade Verbindung mit Pfeil 16"/>
          <p:cNvCxnSpPr/>
          <p:nvPr/>
        </p:nvCxnSpPr>
        <p:spPr>
          <a:xfrm flipH="1">
            <a:off x="4845726" y="1929060"/>
            <a:ext cx="1134160" cy="6358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04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1835696" y="761413"/>
            <a:ext cx="2318568" cy="2304256"/>
            <a:chOff x="2829496" y="332656"/>
            <a:chExt cx="2318568" cy="2304256"/>
          </a:xfrm>
        </p:grpSpPr>
        <p:sp>
          <p:nvSpPr>
            <p:cNvPr id="3" name="Ellipse 2"/>
            <p:cNvSpPr/>
            <p:nvPr/>
          </p:nvSpPr>
          <p:spPr>
            <a:xfrm>
              <a:off x="2843808" y="332656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Bogen 3"/>
            <p:cNvSpPr/>
            <p:nvPr/>
          </p:nvSpPr>
          <p:spPr>
            <a:xfrm rot="10800000">
              <a:off x="2843807" y="1035153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5" name="Bogen 4"/>
            <p:cNvSpPr/>
            <p:nvPr/>
          </p:nvSpPr>
          <p:spPr>
            <a:xfrm>
              <a:off x="2829496" y="1150481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cxnSp>
        <p:nvCxnSpPr>
          <p:cNvPr id="6" name="Gewinkelte Verbindung 5"/>
          <p:cNvCxnSpPr/>
          <p:nvPr/>
        </p:nvCxnSpPr>
        <p:spPr>
          <a:xfrm>
            <a:off x="971600" y="476672"/>
            <a:ext cx="3384376" cy="2588997"/>
          </a:xfrm>
          <a:prstGeom prst="bentConnector3">
            <a:avLst>
              <a:gd name="adj1" fmla="val -30"/>
            </a:avLst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H="1">
            <a:off x="5177704" y="1635940"/>
            <a:ext cx="57125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e 20"/>
          <p:cNvSpPr/>
          <p:nvPr/>
        </p:nvSpPr>
        <p:spPr>
          <a:xfrm>
            <a:off x="2915491" y="2991201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2915490" y="686945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7153668" y="2990017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7153668" y="1124744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6031708" y="685869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8184826" y="612477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/>
        </p:nvSpPr>
        <p:spPr>
          <a:xfrm>
            <a:off x="2846350" y="6047722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Gewinkelte Verbindung 29"/>
          <p:cNvCxnSpPr/>
          <p:nvPr/>
        </p:nvCxnSpPr>
        <p:spPr>
          <a:xfrm>
            <a:off x="5076056" y="476672"/>
            <a:ext cx="3384376" cy="2588997"/>
          </a:xfrm>
          <a:prstGeom prst="bentConnector3">
            <a:avLst>
              <a:gd name="adj1" fmla="val -30"/>
            </a:avLst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winkelte Verbindung 30"/>
          <p:cNvCxnSpPr/>
          <p:nvPr/>
        </p:nvCxnSpPr>
        <p:spPr>
          <a:xfrm>
            <a:off x="971600" y="3576695"/>
            <a:ext cx="3384376" cy="2588997"/>
          </a:xfrm>
          <a:prstGeom prst="bentConnector3">
            <a:avLst>
              <a:gd name="adj1" fmla="val -30"/>
            </a:avLst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 flipH="1">
            <a:off x="1115616" y="1771170"/>
            <a:ext cx="57125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 flipH="1">
            <a:off x="1115616" y="4939590"/>
            <a:ext cx="57125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Bogen 34"/>
          <p:cNvSpPr/>
          <p:nvPr/>
        </p:nvSpPr>
        <p:spPr>
          <a:xfrm rot="10800000">
            <a:off x="6046019" y="1419377"/>
            <a:ext cx="2304256" cy="988327"/>
          </a:xfrm>
          <a:prstGeom prst="arc">
            <a:avLst>
              <a:gd name="adj1" fmla="val 10972959"/>
              <a:gd name="adj2" fmla="val 21370088"/>
            </a:avLst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36" name="Bogen 35"/>
          <p:cNvSpPr/>
          <p:nvPr/>
        </p:nvSpPr>
        <p:spPr>
          <a:xfrm>
            <a:off x="6031708" y="1534705"/>
            <a:ext cx="2304256" cy="988327"/>
          </a:xfrm>
          <a:prstGeom prst="arc">
            <a:avLst>
              <a:gd name="adj1" fmla="val 11060212"/>
              <a:gd name="adj2" fmla="val 21502511"/>
            </a:avLst>
          </a:pr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37" name="Freihandform 36"/>
          <p:cNvSpPr/>
          <p:nvPr/>
        </p:nvSpPr>
        <p:spPr>
          <a:xfrm>
            <a:off x="5850849" y="695776"/>
            <a:ext cx="2605639" cy="2368709"/>
          </a:xfrm>
          <a:custGeom>
            <a:avLst/>
            <a:gdLst>
              <a:gd name="connsiteX0" fmla="*/ 1349237 w 2606639"/>
              <a:gd name="connsiteY0" fmla="*/ 2366737 h 2409544"/>
              <a:gd name="connsiteX1" fmla="*/ 754151 w 2606639"/>
              <a:gd name="connsiteY1" fmla="*/ 2308680 h 2409544"/>
              <a:gd name="connsiteX2" fmla="*/ 202608 w 2606639"/>
              <a:gd name="connsiteY2" fmla="*/ 1307194 h 2409544"/>
              <a:gd name="connsiteX3" fmla="*/ 13922 w 2606639"/>
              <a:gd name="connsiteY3" fmla="*/ 218623 h 2409544"/>
              <a:gd name="connsiteX4" fmla="*/ 536437 w 2606639"/>
              <a:gd name="connsiteY4" fmla="*/ 58966 h 2409544"/>
              <a:gd name="connsiteX5" fmla="*/ 1058951 w 2606639"/>
              <a:gd name="connsiteY5" fmla="*/ 465366 h 2409544"/>
              <a:gd name="connsiteX6" fmla="*/ 1755637 w 2606639"/>
              <a:gd name="connsiteY6" fmla="*/ 479880 h 2409544"/>
              <a:gd name="connsiteX7" fmla="*/ 2147522 w 2606639"/>
              <a:gd name="connsiteY7" fmla="*/ 58966 h 2409544"/>
              <a:gd name="connsiteX8" fmla="*/ 2582951 w 2606639"/>
              <a:gd name="connsiteY8" fmla="*/ 102509 h 2409544"/>
              <a:gd name="connsiteX9" fmla="*/ 2524894 w 2606639"/>
              <a:gd name="connsiteY9" fmla="*/ 973366 h 2409544"/>
              <a:gd name="connsiteX10" fmla="*/ 2321694 w 2606639"/>
              <a:gd name="connsiteY10" fmla="*/ 1786166 h 2409544"/>
              <a:gd name="connsiteX11" fmla="*/ 1929808 w 2606639"/>
              <a:gd name="connsiteY11" fmla="*/ 2236109 h 2409544"/>
              <a:gd name="connsiteX12" fmla="*/ 1349237 w 2606639"/>
              <a:gd name="connsiteY12" fmla="*/ 2366737 h 2409544"/>
              <a:gd name="connsiteX0" fmla="*/ 1349237 w 2606639"/>
              <a:gd name="connsiteY0" fmla="*/ 2366737 h 2404913"/>
              <a:gd name="connsiteX1" fmla="*/ 754151 w 2606639"/>
              <a:gd name="connsiteY1" fmla="*/ 2308680 h 2404913"/>
              <a:gd name="connsiteX2" fmla="*/ 202608 w 2606639"/>
              <a:gd name="connsiteY2" fmla="*/ 1307194 h 2404913"/>
              <a:gd name="connsiteX3" fmla="*/ 13922 w 2606639"/>
              <a:gd name="connsiteY3" fmla="*/ 218623 h 2404913"/>
              <a:gd name="connsiteX4" fmla="*/ 536437 w 2606639"/>
              <a:gd name="connsiteY4" fmla="*/ 58966 h 2404913"/>
              <a:gd name="connsiteX5" fmla="*/ 1058951 w 2606639"/>
              <a:gd name="connsiteY5" fmla="*/ 465366 h 2404913"/>
              <a:gd name="connsiteX6" fmla="*/ 1755637 w 2606639"/>
              <a:gd name="connsiteY6" fmla="*/ 479880 h 2404913"/>
              <a:gd name="connsiteX7" fmla="*/ 2147522 w 2606639"/>
              <a:gd name="connsiteY7" fmla="*/ 58966 h 2404913"/>
              <a:gd name="connsiteX8" fmla="*/ 2582951 w 2606639"/>
              <a:gd name="connsiteY8" fmla="*/ 102509 h 2404913"/>
              <a:gd name="connsiteX9" fmla="*/ 2524894 w 2606639"/>
              <a:gd name="connsiteY9" fmla="*/ 973366 h 2404913"/>
              <a:gd name="connsiteX10" fmla="*/ 2321694 w 2606639"/>
              <a:gd name="connsiteY10" fmla="*/ 1786166 h 2404913"/>
              <a:gd name="connsiteX11" fmla="*/ 1929808 w 2606639"/>
              <a:gd name="connsiteY11" fmla="*/ 2236109 h 2404913"/>
              <a:gd name="connsiteX12" fmla="*/ 1349237 w 2606639"/>
              <a:gd name="connsiteY12" fmla="*/ 2366737 h 2404913"/>
              <a:gd name="connsiteX0" fmla="*/ 1348237 w 2605639"/>
              <a:gd name="connsiteY0" fmla="*/ 2366737 h 2368709"/>
              <a:gd name="connsiteX1" fmla="*/ 666065 w 2605639"/>
              <a:gd name="connsiteY1" fmla="*/ 2163537 h 2368709"/>
              <a:gd name="connsiteX2" fmla="*/ 201608 w 2605639"/>
              <a:gd name="connsiteY2" fmla="*/ 1307194 h 2368709"/>
              <a:gd name="connsiteX3" fmla="*/ 12922 w 2605639"/>
              <a:gd name="connsiteY3" fmla="*/ 218623 h 2368709"/>
              <a:gd name="connsiteX4" fmla="*/ 535437 w 2605639"/>
              <a:gd name="connsiteY4" fmla="*/ 58966 h 2368709"/>
              <a:gd name="connsiteX5" fmla="*/ 1057951 w 2605639"/>
              <a:gd name="connsiteY5" fmla="*/ 465366 h 2368709"/>
              <a:gd name="connsiteX6" fmla="*/ 1754637 w 2605639"/>
              <a:gd name="connsiteY6" fmla="*/ 479880 h 2368709"/>
              <a:gd name="connsiteX7" fmla="*/ 2146522 w 2605639"/>
              <a:gd name="connsiteY7" fmla="*/ 58966 h 2368709"/>
              <a:gd name="connsiteX8" fmla="*/ 2581951 w 2605639"/>
              <a:gd name="connsiteY8" fmla="*/ 102509 h 2368709"/>
              <a:gd name="connsiteX9" fmla="*/ 2523894 w 2605639"/>
              <a:gd name="connsiteY9" fmla="*/ 973366 h 2368709"/>
              <a:gd name="connsiteX10" fmla="*/ 2320694 w 2605639"/>
              <a:gd name="connsiteY10" fmla="*/ 1786166 h 2368709"/>
              <a:gd name="connsiteX11" fmla="*/ 1928808 w 2605639"/>
              <a:gd name="connsiteY11" fmla="*/ 2236109 h 2368709"/>
              <a:gd name="connsiteX12" fmla="*/ 1348237 w 2605639"/>
              <a:gd name="connsiteY12" fmla="*/ 2366737 h 2368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05639" h="2368709">
                <a:moveTo>
                  <a:pt x="1348237" y="2366737"/>
                </a:moveTo>
                <a:cubicBezTo>
                  <a:pt x="1137780" y="2354642"/>
                  <a:pt x="857170" y="2340127"/>
                  <a:pt x="666065" y="2163537"/>
                </a:cubicBezTo>
                <a:cubicBezTo>
                  <a:pt x="474960" y="1986947"/>
                  <a:pt x="310465" y="1631346"/>
                  <a:pt x="201608" y="1307194"/>
                </a:cubicBezTo>
                <a:cubicBezTo>
                  <a:pt x="92751" y="983042"/>
                  <a:pt x="-42716" y="426661"/>
                  <a:pt x="12922" y="218623"/>
                </a:cubicBezTo>
                <a:cubicBezTo>
                  <a:pt x="68560" y="10585"/>
                  <a:pt x="361266" y="17842"/>
                  <a:pt x="535437" y="58966"/>
                </a:cubicBezTo>
                <a:cubicBezTo>
                  <a:pt x="709608" y="100090"/>
                  <a:pt x="854751" y="395214"/>
                  <a:pt x="1057951" y="465366"/>
                </a:cubicBezTo>
                <a:cubicBezTo>
                  <a:pt x="1261151" y="535518"/>
                  <a:pt x="1573209" y="547613"/>
                  <a:pt x="1754637" y="479880"/>
                </a:cubicBezTo>
                <a:cubicBezTo>
                  <a:pt x="1936065" y="412147"/>
                  <a:pt x="2008636" y="121861"/>
                  <a:pt x="2146522" y="58966"/>
                </a:cubicBezTo>
                <a:cubicBezTo>
                  <a:pt x="2284408" y="-3929"/>
                  <a:pt x="2519056" y="-49891"/>
                  <a:pt x="2581951" y="102509"/>
                </a:cubicBezTo>
                <a:cubicBezTo>
                  <a:pt x="2644846" y="254909"/>
                  <a:pt x="2567437" y="692756"/>
                  <a:pt x="2523894" y="973366"/>
                </a:cubicBezTo>
                <a:cubicBezTo>
                  <a:pt x="2480351" y="1253975"/>
                  <a:pt x="2419875" y="1575709"/>
                  <a:pt x="2320694" y="1786166"/>
                </a:cubicBezTo>
                <a:cubicBezTo>
                  <a:pt x="2221513" y="1996623"/>
                  <a:pt x="2083627" y="2136928"/>
                  <a:pt x="1928808" y="2236109"/>
                </a:cubicBezTo>
                <a:cubicBezTo>
                  <a:pt x="1773989" y="2335290"/>
                  <a:pt x="1558694" y="2378832"/>
                  <a:pt x="1348237" y="2366737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8" name="Gruppieren 37"/>
          <p:cNvGrpSpPr/>
          <p:nvPr/>
        </p:nvGrpSpPr>
        <p:grpSpPr>
          <a:xfrm>
            <a:off x="1750089" y="4553389"/>
            <a:ext cx="2392622" cy="1597338"/>
            <a:chOff x="2430448" y="1712190"/>
            <a:chExt cx="2158851" cy="1324749"/>
          </a:xfrm>
        </p:grpSpPr>
        <p:sp>
          <p:nvSpPr>
            <p:cNvPr id="39" name="Bogen 38"/>
            <p:cNvSpPr/>
            <p:nvPr/>
          </p:nvSpPr>
          <p:spPr>
            <a:xfrm rot="10800000">
              <a:off x="3023523" y="1902196"/>
              <a:ext cx="972700" cy="611423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40" name="Freihandform 39"/>
            <p:cNvSpPr/>
            <p:nvPr/>
          </p:nvSpPr>
          <p:spPr>
            <a:xfrm>
              <a:off x="3124612" y="2236722"/>
              <a:ext cx="763999" cy="281384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41" name="Gruppieren 40"/>
            <p:cNvGrpSpPr/>
            <p:nvPr/>
          </p:nvGrpSpPr>
          <p:grpSpPr>
            <a:xfrm>
              <a:off x="2430448" y="1712190"/>
              <a:ext cx="2158851" cy="1324749"/>
              <a:chOff x="2987824" y="1177108"/>
              <a:chExt cx="2158851" cy="1324749"/>
            </a:xfrm>
          </p:grpSpPr>
          <p:sp>
            <p:nvSpPr>
              <p:cNvPr id="42" name="Ellipse 41"/>
              <p:cNvSpPr/>
              <p:nvPr/>
            </p:nvSpPr>
            <p:spPr>
              <a:xfrm>
                <a:off x="2987824" y="1177108"/>
                <a:ext cx="2158851" cy="1324749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43" name="Gruppieren 42"/>
              <p:cNvGrpSpPr/>
              <p:nvPr/>
            </p:nvGrpSpPr>
            <p:grpSpPr>
              <a:xfrm>
                <a:off x="3580899" y="1367114"/>
                <a:ext cx="972700" cy="615910"/>
                <a:chOff x="4125688" y="5516732"/>
                <a:chExt cx="1065792" cy="653835"/>
              </a:xfrm>
            </p:grpSpPr>
            <p:sp>
              <p:nvSpPr>
                <p:cNvPr id="45" name="Freihandform 44"/>
                <p:cNvSpPr/>
                <p:nvPr/>
              </p:nvSpPr>
              <p:spPr>
                <a:xfrm>
                  <a:off x="4236452" y="5871857"/>
                  <a:ext cx="837117" cy="298710"/>
                </a:xfrm>
                <a:custGeom>
                  <a:avLst/>
                  <a:gdLst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19620 w 1122706"/>
                    <a:gd name="connsiteY0" fmla="*/ 551543 h 1088571"/>
                    <a:gd name="connsiteX1" fmla="*/ 556649 w 1122706"/>
                    <a:gd name="connsiteY1" fmla="*/ 0 h 1088571"/>
                    <a:gd name="connsiteX2" fmla="*/ 1122706 w 1122706"/>
                    <a:gd name="connsiteY2" fmla="*/ 551543 h 1088571"/>
                    <a:gd name="connsiteX3" fmla="*/ 556649 w 1122706"/>
                    <a:gd name="connsiteY3" fmla="*/ 1088571 h 1088571"/>
                    <a:gd name="connsiteX4" fmla="*/ 19620 w 1122706"/>
                    <a:gd name="connsiteY4" fmla="*/ 551543 h 1088571"/>
                    <a:gd name="connsiteX0" fmla="*/ 15973 w 1119059"/>
                    <a:gd name="connsiteY0" fmla="*/ 551543 h 1088571"/>
                    <a:gd name="connsiteX1" fmla="*/ 553002 w 1119059"/>
                    <a:gd name="connsiteY1" fmla="*/ 0 h 1088571"/>
                    <a:gd name="connsiteX2" fmla="*/ 1119059 w 1119059"/>
                    <a:gd name="connsiteY2" fmla="*/ 551543 h 1088571"/>
                    <a:gd name="connsiteX3" fmla="*/ 553002 w 1119059"/>
                    <a:gd name="connsiteY3" fmla="*/ 1088571 h 1088571"/>
                    <a:gd name="connsiteX4" fmla="*/ 15973 w 1119059"/>
                    <a:gd name="connsiteY4" fmla="*/ 551543 h 1088571"/>
                    <a:gd name="connsiteX0" fmla="*/ 15973 w 1119059"/>
                    <a:gd name="connsiteY0" fmla="*/ 551543 h 1088571"/>
                    <a:gd name="connsiteX1" fmla="*/ 553002 w 1119059"/>
                    <a:gd name="connsiteY1" fmla="*/ 0 h 1088571"/>
                    <a:gd name="connsiteX2" fmla="*/ 1119059 w 1119059"/>
                    <a:gd name="connsiteY2" fmla="*/ 551543 h 1088571"/>
                    <a:gd name="connsiteX3" fmla="*/ 553002 w 1119059"/>
                    <a:gd name="connsiteY3" fmla="*/ 1088571 h 1088571"/>
                    <a:gd name="connsiteX4" fmla="*/ 15973 w 1119059"/>
                    <a:gd name="connsiteY4" fmla="*/ 551543 h 1088571"/>
                    <a:gd name="connsiteX0" fmla="*/ 14240 w 1117326"/>
                    <a:gd name="connsiteY0" fmla="*/ 551543 h 1088571"/>
                    <a:gd name="connsiteX1" fmla="*/ 551269 w 1117326"/>
                    <a:gd name="connsiteY1" fmla="*/ 0 h 1088571"/>
                    <a:gd name="connsiteX2" fmla="*/ 1117326 w 1117326"/>
                    <a:gd name="connsiteY2" fmla="*/ 551543 h 1088571"/>
                    <a:gd name="connsiteX3" fmla="*/ 551269 w 1117326"/>
                    <a:gd name="connsiteY3" fmla="*/ 1088571 h 1088571"/>
                    <a:gd name="connsiteX4" fmla="*/ 14240 w 1117326"/>
                    <a:gd name="connsiteY4" fmla="*/ 551543 h 1088571"/>
                    <a:gd name="connsiteX0" fmla="*/ 14240 w 1117326"/>
                    <a:gd name="connsiteY0" fmla="*/ 551543 h 1088571"/>
                    <a:gd name="connsiteX1" fmla="*/ 551269 w 1117326"/>
                    <a:gd name="connsiteY1" fmla="*/ 0 h 1088571"/>
                    <a:gd name="connsiteX2" fmla="*/ 1117326 w 1117326"/>
                    <a:gd name="connsiteY2" fmla="*/ 551543 h 1088571"/>
                    <a:gd name="connsiteX3" fmla="*/ 551269 w 1117326"/>
                    <a:gd name="connsiteY3" fmla="*/ 1088571 h 1088571"/>
                    <a:gd name="connsiteX4" fmla="*/ 14240 w 111732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12581"/>
                    <a:gd name="connsiteY0" fmla="*/ 551541 h 1088571"/>
                    <a:gd name="connsiteX1" fmla="*/ 546524 w 1112581"/>
                    <a:gd name="connsiteY1" fmla="*/ 0 h 1088571"/>
                    <a:gd name="connsiteX2" fmla="*/ 1112581 w 1112581"/>
                    <a:gd name="connsiteY2" fmla="*/ 551543 h 1088571"/>
                    <a:gd name="connsiteX3" fmla="*/ 546524 w 1112581"/>
                    <a:gd name="connsiteY3" fmla="*/ 1088571 h 1088571"/>
                    <a:gd name="connsiteX4" fmla="*/ 0 w 1112581"/>
                    <a:gd name="connsiteY4" fmla="*/ 551541 h 1088571"/>
                    <a:gd name="connsiteX0" fmla="*/ 0 w 1112581"/>
                    <a:gd name="connsiteY0" fmla="*/ 551541 h 1088571"/>
                    <a:gd name="connsiteX1" fmla="*/ 546524 w 1112581"/>
                    <a:gd name="connsiteY1" fmla="*/ 0 h 1088571"/>
                    <a:gd name="connsiteX2" fmla="*/ 1112581 w 1112581"/>
                    <a:gd name="connsiteY2" fmla="*/ 551543 h 1088571"/>
                    <a:gd name="connsiteX3" fmla="*/ 546524 w 1112581"/>
                    <a:gd name="connsiteY3" fmla="*/ 1088571 h 1088571"/>
                    <a:gd name="connsiteX4" fmla="*/ 0 w 1112581"/>
                    <a:gd name="connsiteY4" fmla="*/ 551541 h 1088571"/>
                    <a:gd name="connsiteX0" fmla="*/ 0 w 1112581"/>
                    <a:gd name="connsiteY0" fmla="*/ 551541 h 1088571"/>
                    <a:gd name="connsiteX1" fmla="*/ 546524 w 1112581"/>
                    <a:gd name="connsiteY1" fmla="*/ 0 h 1088571"/>
                    <a:gd name="connsiteX2" fmla="*/ 1112581 w 1112581"/>
                    <a:gd name="connsiteY2" fmla="*/ 551543 h 1088571"/>
                    <a:gd name="connsiteX3" fmla="*/ 546524 w 1112581"/>
                    <a:gd name="connsiteY3" fmla="*/ 1088571 h 1088571"/>
                    <a:gd name="connsiteX4" fmla="*/ 0 w 1112581"/>
                    <a:gd name="connsiteY4" fmla="*/ 551541 h 1088571"/>
                    <a:gd name="connsiteX0" fmla="*/ 0 w 1112581"/>
                    <a:gd name="connsiteY0" fmla="*/ 551541 h 1088571"/>
                    <a:gd name="connsiteX1" fmla="*/ 546524 w 1112581"/>
                    <a:gd name="connsiteY1" fmla="*/ 0 h 1088571"/>
                    <a:gd name="connsiteX2" fmla="*/ 1112581 w 1112581"/>
                    <a:gd name="connsiteY2" fmla="*/ 551543 h 1088571"/>
                    <a:gd name="connsiteX3" fmla="*/ 546524 w 1112581"/>
                    <a:gd name="connsiteY3" fmla="*/ 1088571 h 1088571"/>
                    <a:gd name="connsiteX4" fmla="*/ 0 w 1112581"/>
                    <a:gd name="connsiteY4" fmla="*/ 551541 h 1088571"/>
                    <a:gd name="connsiteX0" fmla="*/ 0 w 1112581"/>
                    <a:gd name="connsiteY0" fmla="*/ 694714 h 1231744"/>
                    <a:gd name="connsiteX1" fmla="*/ 593997 w 1112581"/>
                    <a:gd name="connsiteY1" fmla="*/ 0 h 1231744"/>
                    <a:gd name="connsiteX2" fmla="*/ 1112581 w 1112581"/>
                    <a:gd name="connsiteY2" fmla="*/ 694716 h 1231744"/>
                    <a:gd name="connsiteX3" fmla="*/ 546524 w 1112581"/>
                    <a:gd name="connsiteY3" fmla="*/ 1231744 h 1231744"/>
                    <a:gd name="connsiteX4" fmla="*/ 0 w 1112581"/>
                    <a:gd name="connsiteY4" fmla="*/ 694714 h 1231744"/>
                    <a:gd name="connsiteX0" fmla="*/ 0 w 1112581"/>
                    <a:gd name="connsiteY0" fmla="*/ 725391 h 1262421"/>
                    <a:gd name="connsiteX1" fmla="*/ 568678 w 1112581"/>
                    <a:gd name="connsiteY1" fmla="*/ 0 h 1262421"/>
                    <a:gd name="connsiteX2" fmla="*/ 1112581 w 1112581"/>
                    <a:gd name="connsiteY2" fmla="*/ 725393 h 1262421"/>
                    <a:gd name="connsiteX3" fmla="*/ 546524 w 1112581"/>
                    <a:gd name="connsiteY3" fmla="*/ 1262421 h 1262421"/>
                    <a:gd name="connsiteX4" fmla="*/ 0 w 1112581"/>
                    <a:gd name="connsiteY4" fmla="*/ 725391 h 1262421"/>
                    <a:gd name="connsiteX0" fmla="*/ 0 w 1112581"/>
                    <a:gd name="connsiteY0" fmla="*/ 725391 h 1262421"/>
                    <a:gd name="connsiteX1" fmla="*/ 568678 w 1112581"/>
                    <a:gd name="connsiteY1" fmla="*/ 0 h 1262421"/>
                    <a:gd name="connsiteX2" fmla="*/ 1112581 w 1112581"/>
                    <a:gd name="connsiteY2" fmla="*/ 725393 h 1262421"/>
                    <a:gd name="connsiteX3" fmla="*/ 546524 w 1112581"/>
                    <a:gd name="connsiteY3" fmla="*/ 1262421 h 1262421"/>
                    <a:gd name="connsiteX4" fmla="*/ 0 w 1112581"/>
                    <a:gd name="connsiteY4" fmla="*/ 725391 h 1262421"/>
                    <a:gd name="connsiteX0" fmla="*/ 0 w 1112581"/>
                    <a:gd name="connsiteY0" fmla="*/ 725391 h 1252195"/>
                    <a:gd name="connsiteX1" fmla="*/ 568678 w 1112581"/>
                    <a:gd name="connsiteY1" fmla="*/ 0 h 1252195"/>
                    <a:gd name="connsiteX2" fmla="*/ 1112581 w 1112581"/>
                    <a:gd name="connsiteY2" fmla="*/ 725393 h 1252195"/>
                    <a:gd name="connsiteX3" fmla="*/ 568678 w 1112581"/>
                    <a:gd name="connsiteY3" fmla="*/ 1252195 h 1252195"/>
                    <a:gd name="connsiteX4" fmla="*/ 0 w 1112581"/>
                    <a:gd name="connsiteY4" fmla="*/ 725391 h 1252195"/>
                    <a:gd name="connsiteX0" fmla="*/ 0 w 1112581"/>
                    <a:gd name="connsiteY0" fmla="*/ 725391 h 1252195"/>
                    <a:gd name="connsiteX1" fmla="*/ 568678 w 1112581"/>
                    <a:gd name="connsiteY1" fmla="*/ 0 h 1252195"/>
                    <a:gd name="connsiteX2" fmla="*/ 1112581 w 1112581"/>
                    <a:gd name="connsiteY2" fmla="*/ 725393 h 1252195"/>
                    <a:gd name="connsiteX3" fmla="*/ 587666 w 1112581"/>
                    <a:gd name="connsiteY3" fmla="*/ 1252195 h 1252195"/>
                    <a:gd name="connsiteX4" fmla="*/ 0 w 1112581"/>
                    <a:gd name="connsiteY4" fmla="*/ 725391 h 1252195"/>
                    <a:gd name="connsiteX0" fmla="*/ 0 w 1112581"/>
                    <a:gd name="connsiteY0" fmla="*/ 725391 h 1282876"/>
                    <a:gd name="connsiteX1" fmla="*/ 568678 w 1112581"/>
                    <a:gd name="connsiteY1" fmla="*/ 0 h 1282876"/>
                    <a:gd name="connsiteX2" fmla="*/ 1112581 w 1112581"/>
                    <a:gd name="connsiteY2" fmla="*/ 725393 h 1282876"/>
                    <a:gd name="connsiteX3" fmla="*/ 578172 w 1112581"/>
                    <a:gd name="connsiteY3" fmla="*/ 1282876 h 1282876"/>
                    <a:gd name="connsiteX4" fmla="*/ 0 w 1112581"/>
                    <a:gd name="connsiteY4" fmla="*/ 725391 h 1282876"/>
                    <a:gd name="connsiteX0" fmla="*/ 0 w 1112581"/>
                    <a:gd name="connsiteY0" fmla="*/ 725391 h 1282876"/>
                    <a:gd name="connsiteX1" fmla="*/ 568678 w 1112581"/>
                    <a:gd name="connsiteY1" fmla="*/ 0 h 1282876"/>
                    <a:gd name="connsiteX2" fmla="*/ 1112581 w 1112581"/>
                    <a:gd name="connsiteY2" fmla="*/ 725393 h 1282876"/>
                    <a:gd name="connsiteX3" fmla="*/ 578172 w 1112581"/>
                    <a:gd name="connsiteY3" fmla="*/ 1282876 h 1282876"/>
                    <a:gd name="connsiteX4" fmla="*/ 0 w 1112581"/>
                    <a:gd name="connsiteY4" fmla="*/ 725391 h 12828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12581" h="1282876">
                      <a:moveTo>
                        <a:pt x="0" y="725391"/>
                      </a:moveTo>
                      <a:cubicBezTo>
                        <a:pt x="87292" y="339979"/>
                        <a:pt x="383248" y="0"/>
                        <a:pt x="568678" y="0"/>
                      </a:cubicBezTo>
                      <a:cubicBezTo>
                        <a:pt x="754108" y="0"/>
                        <a:pt x="1047382" y="333541"/>
                        <a:pt x="1112581" y="725393"/>
                      </a:cubicBezTo>
                      <a:cubicBezTo>
                        <a:pt x="1037949" y="1019468"/>
                        <a:pt x="779425" y="1282876"/>
                        <a:pt x="578172" y="1282876"/>
                      </a:cubicBezTo>
                      <a:cubicBezTo>
                        <a:pt x="376919" y="1282876"/>
                        <a:pt x="143475" y="1098199"/>
                        <a:pt x="0" y="725391"/>
                      </a:cubicBezTo>
                      <a:close/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4" name="Bogen 43"/>
                <p:cNvSpPr/>
                <p:nvPr/>
              </p:nvSpPr>
              <p:spPr>
                <a:xfrm rot="10800000">
                  <a:off x="4125688" y="5516732"/>
                  <a:ext cx="1065792" cy="649072"/>
                </a:xfrm>
                <a:prstGeom prst="arc">
                  <a:avLst>
                    <a:gd name="adj1" fmla="val 10848142"/>
                    <a:gd name="adj2" fmla="val 0"/>
                  </a:avLst>
                </a:prstGeom>
                <a:noFill/>
                <a:ln w="635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lt1"/>
                    </a:solidFill>
                  </a:endParaRPr>
                </a:p>
              </p:txBody>
            </p:sp>
          </p:grpSp>
        </p:grpSp>
      </p:grpSp>
      <p:sp>
        <p:nvSpPr>
          <p:cNvPr id="46" name="Freihandform 45"/>
          <p:cNvSpPr/>
          <p:nvPr/>
        </p:nvSpPr>
        <p:spPr>
          <a:xfrm>
            <a:off x="2776449" y="5515027"/>
            <a:ext cx="123372" cy="261257"/>
          </a:xfrm>
          <a:custGeom>
            <a:avLst/>
            <a:gdLst>
              <a:gd name="connsiteX0" fmla="*/ 246743 w 246743"/>
              <a:gd name="connsiteY0" fmla="*/ 0 h 261257"/>
              <a:gd name="connsiteX1" fmla="*/ 72572 w 246743"/>
              <a:gd name="connsiteY1" fmla="*/ 101600 h 261257"/>
              <a:gd name="connsiteX2" fmla="*/ 0 w 246743"/>
              <a:gd name="connsiteY2" fmla="*/ 261257 h 261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743" h="261257">
                <a:moveTo>
                  <a:pt x="246743" y="0"/>
                </a:moveTo>
                <a:cubicBezTo>
                  <a:pt x="180219" y="29028"/>
                  <a:pt x="113696" y="58057"/>
                  <a:pt x="72572" y="101600"/>
                </a:cubicBezTo>
                <a:cubicBezTo>
                  <a:pt x="31448" y="145143"/>
                  <a:pt x="19352" y="249162"/>
                  <a:pt x="0" y="261257"/>
                </a:cubicBezTo>
              </a:path>
            </a:pathLst>
          </a:cu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Freihandform 46"/>
          <p:cNvSpPr/>
          <p:nvPr/>
        </p:nvSpPr>
        <p:spPr>
          <a:xfrm>
            <a:off x="2870792" y="5529540"/>
            <a:ext cx="179242" cy="246744"/>
          </a:xfrm>
          <a:custGeom>
            <a:avLst/>
            <a:gdLst>
              <a:gd name="connsiteX0" fmla="*/ 0 w 203200"/>
              <a:gd name="connsiteY0" fmla="*/ 0 h 188686"/>
              <a:gd name="connsiteX1" fmla="*/ 159658 w 203200"/>
              <a:gd name="connsiteY1" fmla="*/ 43543 h 188686"/>
              <a:gd name="connsiteX2" fmla="*/ 203200 w 203200"/>
              <a:gd name="connsiteY2" fmla="*/ 188686 h 188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200" h="188686">
                <a:moveTo>
                  <a:pt x="0" y="0"/>
                </a:moveTo>
                <a:cubicBezTo>
                  <a:pt x="62895" y="6047"/>
                  <a:pt x="125791" y="12095"/>
                  <a:pt x="159658" y="43543"/>
                </a:cubicBezTo>
                <a:cubicBezTo>
                  <a:pt x="193525" y="74991"/>
                  <a:pt x="198362" y="131838"/>
                  <a:pt x="203200" y="188686"/>
                </a:cubicBezTo>
              </a:path>
            </a:pathLst>
          </a:cu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/>
        </p:nvSpPr>
        <p:spPr>
          <a:xfrm>
            <a:off x="2846350" y="4450384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/>
        </p:nvSpPr>
        <p:spPr>
          <a:xfrm>
            <a:off x="2815441" y="5405115"/>
            <a:ext cx="200100" cy="206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Freihandform 52"/>
          <p:cNvSpPr/>
          <p:nvPr/>
        </p:nvSpPr>
        <p:spPr>
          <a:xfrm>
            <a:off x="2540000" y="5877615"/>
            <a:ext cx="943429" cy="232899"/>
          </a:xfrm>
          <a:custGeom>
            <a:avLst/>
            <a:gdLst>
              <a:gd name="connsiteX0" fmla="*/ 0 w 928915"/>
              <a:gd name="connsiteY0" fmla="*/ 174171 h 174171"/>
              <a:gd name="connsiteX1" fmla="*/ 449943 w 928915"/>
              <a:gd name="connsiteY1" fmla="*/ 0 h 174171"/>
              <a:gd name="connsiteX2" fmla="*/ 928915 w 928915"/>
              <a:gd name="connsiteY2" fmla="*/ 174171 h 174171"/>
              <a:gd name="connsiteX0" fmla="*/ 0 w 943429"/>
              <a:gd name="connsiteY0" fmla="*/ 232899 h 232899"/>
              <a:gd name="connsiteX1" fmla="*/ 464457 w 943429"/>
              <a:gd name="connsiteY1" fmla="*/ 671 h 232899"/>
              <a:gd name="connsiteX2" fmla="*/ 943429 w 943429"/>
              <a:gd name="connsiteY2" fmla="*/ 174842 h 232899"/>
              <a:gd name="connsiteX0" fmla="*/ 0 w 943429"/>
              <a:gd name="connsiteY0" fmla="*/ 232899 h 232899"/>
              <a:gd name="connsiteX1" fmla="*/ 464457 w 943429"/>
              <a:gd name="connsiteY1" fmla="*/ 671 h 232899"/>
              <a:gd name="connsiteX2" fmla="*/ 943429 w 943429"/>
              <a:gd name="connsiteY2" fmla="*/ 174842 h 232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3429" h="232899">
                <a:moveTo>
                  <a:pt x="0" y="232899"/>
                </a:moveTo>
                <a:cubicBezTo>
                  <a:pt x="147562" y="145813"/>
                  <a:pt x="147562" y="10347"/>
                  <a:pt x="464457" y="671"/>
                </a:cubicBezTo>
                <a:cubicBezTo>
                  <a:pt x="781352" y="-9005"/>
                  <a:pt x="781352" y="87756"/>
                  <a:pt x="943429" y="174842"/>
                </a:cubicBezTo>
              </a:path>
            </a:pathLst>
          </a:cu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Freihandform 53"/>
          <p:cNvSpPr/>
          <p:nvPr/>
        </p:nvSpPr>
        <p:spPr>
          <a:xfrm rot="11001122">
            <a:off x="2471068" y="4610912"/>
            <a:ext cx="943429" cy="232899"/>
          </a:xfrm>
          <a:custGeom>
            <a:avLst/>
            <a:gdLst>
              <a:gd name="connsiteX0" fmla="*/ 0 w 928915"/>
              <a:gd name="connsiteY0" fmla="*/ 174171 h 174171"/>
              <a:gd name="connsiteX1" fmla="*/ 449943 w 928915"/>
              <a:gd name="connsiteY1" fmla="*/ 0 h 174171"/>
              <a:gd name="connsiteX2" fmla="*/ 928915 w 928915"/>
              <a:gd name="connsiteY2" fmla="*/ 174171 h 174171"/>
              <a:gd name="connsiteX0" fmla="*/ 0 w 943429"/>
              <a:gd name="connsiteY0" fmla="*/ 232899 h 232899"/>
              <a:gd name="connsiteX1" fmla="*/ 464457 w 943429"/>
              <a:gd name="connsiteY1" fmla="*/ 671 h 232899"/>
              <a:gd name="connsiteX2" fmla="*/ 943429 w 943429"/>
              <a:gd name="connsiteY2" fmla="*/ 174842 h 232899"/>
              <a:gd name="connsiteX0" fmla="*/ 0 w 943429"/>
              <a:gd name="connsiteY0" fmla="*/ 232899 h 232899"/>
              <a:gd name="connsiteX1" fmla="*/ 464457 w 943429"/>
              <a:gd name="connsiteY1" fmla="*/ 671 h 232899"/>
              <a:gd name="connsiteX2" fmla="*/ 943429 w 943429"/>
              <a:gd name="connsiteY2" fmla="*/ 174842 h 232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3429" h="232899">
                <a:moveTo>
                  <a:pt x="0" y="232899"/>
                </a:moveTo>
                <a:cubicBezTo>
                  <a:pt x="147562" y="145813"/>
                  <a:pt x="147562" y="10347"/>
                  <a:pt x="464457" y="671"/>
                </a:cubicBezTo>
                <a:cubicBezTo>
                  <a:pt x="781352" y="-9005"/>
                  <a:pt x="781352" y="87756"/>
                  <a:pt x="943429" y="174842"/>
                </a:cubicBezTo>
              </a:path>
            </a:pathLst>
          </a:cu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Freihandform 54"/>
          <p:cNvSpPr/>
          <p:nvPr/>
        </p:nvSpPr>
        <p:spPr>
          <a:xfrm>
            <a:off x="5166409" y="4078514"/>
            <a:ext cx="3455077" cy="2048856"/>
          </a:xfrm>
          <a:custGeom>
            <a:avLst/>
            <a:gdLst>
              <a:gd name="connsiteX0" fmla="*/ 15191 w 3455077"/>
              <a:gd name="connsiteY0" fmla="*/ 0 h 2048856"/>
              <a:gd name="connsiteX1" fmla="*/ 261934 w 3455077"/>
              <a:gd name="connsiteY1" fmla="*/ 2002972 h 2048856"/>
              <a:gd name="connsiteX2" fmla="*/ 1814962 w 3455077"/>
              <a:gd name="connsiteY2" fmla="*/ 1364343 h 2048856"/>
              <a:gd name="connsiteX3" fmla="*/ 3455077 w 3455077"/>
              <a:gd name="connsiteY3" fmla="*/ 899886 h 204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5077" h="2048856">
                <a:moveTo>
                  <a:pt x="15191" y="0"/>
                </a:moveTo>
                <a:cubicBezTo>
                  <a:pt x="-11419" y="887791"/>
                  <a:pt x="-38028" y="1775582"/>
                  <a:pt x="261934" y="2002972"/>
                </a:cubicBezTo>
                <a:cubicBezTo>
                  <a:pt x="561896" y="2230362"/>
                  <a:pt x="1282772" y="1548191"/>
                  <a:pt x="1814962" y="1364343"/>
                </a:cubicBezTo>
                <a:cubicBezTo>
                  <a:pt x="2347152" y="1180495"/>
                  <a:pt x="2901114" y="1040190"/>
                  <a:pt x="3455077" y="899886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feld 55"/>
              <p:cNvSpPr txBox="1"/>
              <p:nvPr/>
            </p:nvSpPr>
            <p:spPr>
              <a:xfrm>
                <a:off x="7050562" y="5423195"/>
                <a:ext cx="884768" cy="721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40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4000" b="1" i="1" smtClean="0">
                              <a:latin typeface="Cambria Math"/>
                            </a:rPr>
                            <m:t>𝑴</m:t>
                          </m:r>
                        </m:e>
                        <m:sup>
                          <m:r>
                            <a:rPr lang="de-DE" sz="4000" b="1" i="1" smtClean="0">
                              <a:latin typeface="Cambria Math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de-DE" b="1" dirty="0"/>
              </a:p>
            </p:txBody>
          </p:sp>
        </mc:Choice>
        <mc:Fallback>
          <p:sp>
            <p:nvSpPr>
              <p:cNvPr id="56" name="Textfeld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562" y="5423195"/>
                <a:ext cx="884768" cy="72180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Freihandform 56"/>
          <p:cNvSpPr/>
          <p:nvPr/>
        </p:nvSpPr>
        <p:spPr>
          <a:xfrm>
            <a:off x="6125029" y="4020457"/>
            <a:ext cx="1407885" cy="1567543"/>
          </a:xfrm>
          <a:custGeom>
            <a:avLst/>
            <a:gdLst>
              <a:gd name="connsiteX0" fmla="*/ 0 w 1407885"/>
              <a:gd name="connsiteY0" fmla="*/ 1567543 h 1567543"/>
              <a:gd name="connsiteX1" fmla="*/ 261257 w 1407885"/>
              <a:gd name="connsiteY1" fmla="*/ 580572 h 1567543"/>
              <a:gd name="connsiteX2" fmla="*/ 1407885 w 1407885"/>
              <a:gd name="connsiteY2" fmla="*/ 0 h 156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7885" h="1567543">
                <a:moveTo>
                  <a:pt x="0" y="1567543"/>
                </a:moveTo>
                <a:cubicBezTo>
                  <a:pt x="13305" y="1204686"/>
                  <a:pt x="26610" y="841829"/>
                  <a:pt x="261257" y="580572"/>
                </a:cubicBezTo>
                <a:cubicBezTo>
                  <a:pt x="495905" y="319315"/>
                  <a:pt x="951895" y="159657"/>
                  <a:pt x="1407885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Freihandform 57"/>
          <p:cNvSpPr/>
          <p:nvPr/>
        </p:nvSpPr>
        <p:spPr>
          <a:xfrm>
            <a:off x="5863771" y="4194629"/>
            <a:ext cx="1901372" cy="798285"/>
          </a:xfrm>
          <a:custGeom>
            <a:avLst/>
            <a:gdLst>
              <a:gd name="connsiteX0" fmla="*/ 1901372 w 1901372"/>
              <a:gd name="connsiteY0" fmla="*/ 798285 h 798285"/>
              <a:gd name="connsiteX1" fmla="*/ 1262743 w 1901372"/>
              <a:gd name="connsiteY1" fmla="*/ 348342 h 798285"/>
              <a:gd name="connsiteX2" fmla="*/ 0 w 1901372"/>
              <a:gd name="connsiteY2" fmla="*/ 0 h 798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1372" h="798285">
                <a:moveTo>
                  <a:pt x="1901372" y="798285"/>
                </a:moveTo>
                <a:cubicBezTo>
                  <a:pt x="1740505" y="639837"/>
                  <a:pt x="1579638" y="481389"/>
                  <a:pt x="1262743" y="348342"/>
                </a:cubicBezTo>
                <a:cubicBezTo>
                  <a:pt x="945848" y="215295"/>
                  <a:pt x="472924" y="107647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Parallelogramm 58"/>
          <p:cNvSpPr/>
          <p:nvPr/>
        </p:nvSpPr>
        <p:spPr>
          <a:xfrm rot="20817290">
            <a:off x="6213378" y="4052002"/>
            <a:ext cx="1100146" cy="809974"/>
          </a:xfrm>
          <a:prstGeom prst="parallelogram">
            <a:avLst/>
          </a:prstGeom>
          <a:noFill/>
          <a:ln w="317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Ellipse 59"/>
          <p:cNvSpPr/>
          <p:nvPr/>
        </p:nvSpPr>
        <p:spPr>
          <a:xfrm>
            <a:off x="6618788" y="4309836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feld 60"/>
              <p:cNvSpPr txBox="1"/>
              <p:nvPr/>
            </p:nvSpPr>
            <p:spPr>
              <a:xfrm>
                <a:off x="6550645" y="4327251"/>
                <a:ext cx="42561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dirty="0" smtClean="0">
                          <a:latin typeface="Cambria Math"/>
                        </a:rPr>
                        <m:t>𝒑</m:t>
                      </m:r>
                    </m:oMath>
                  </m:oMathPara>
                </a14:m>
                <a:endParaRPr lang="de-DE" sz="2000" b="1" dirty="0"/>
              </a:p>
            </p:txBody>
          </p:sp>
        </mc:Choice>
        <mc:Fallback>
          <p:sp>
            <p:nvSpPr>
              <p:cNvPr id="61" name="Textfeld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0645" y="4327251"/>
                <a:ext cx="425611" cy="400110"/>
              </a:xfrm>
              <a:prstGeom prst="rect">
                <a:avLst/>
              </a:prstGeom>
              <a:blipFill rotWithShape="1">
                <a:blip r:embed="rId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feld 61"/>
              <p:cNvSpPr txBox="1"/>
              <p:nvPr/>
            </p:nvSpPr>
            <p:spPr>
              <a:xfrm>
                <a:off x="7238398" y="4194629"/>
                <a:ext cx="713643" cy="4276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de-DE" sz="2000" b="1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𝒑</m:t>
                          </m:r>
                        </m:sub>
                      </m:sSub>
                      <m:r>
                        <a:rPr lang="de-DE" sz="2000" b="1" i="1" smtClean="0">
                          <a:solidFill>
                            <a:srgbClr val="00FF00"/>
                          </a:solidFill>
                          <a:latin typeface="Cambria Math"/>
                        </a:rPr>
                        <m:t>𝑴</m:t>
                      </m:r>
                    </m:oMath>
                  </m:oMathPara>
                </a14:m>
                <a:endParaRPr lang="de-DE" sz="2000" b="1" dirty="0">
                  <a:solidFill>
                    <a:srgbClr val="00FF00"/>
                  </a:solidFill>
                </a:endParaRPr>
              </a:p>
            </p:txBody>
          </p:sp>
        </mc:Choice>
        <mc:Fallback>
          <p:sp>
            <p:nvSpPr>
              <p:cNvPr id="62" name="Textfeld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98" y="4194629"/>
                <a:ext cx="713643" cy="427618"/>
              </a:xfrm>
              <a:prstGeom prst="rect">
                <a:avLst/>
              </a:prstGeom>
              <a:blipFill rotWithShape="1">
                <a:blip r:embed="rId4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Gerade Verbindung mit Pfeil 63"/>
          <p:cNvCxnSpPr/>
          <p:nvPr/>
        </p:nvCxnSpPr>
        <p:spPr>
          <a:xfrm flipH="1" flipV="1">
            <a:off x="6031708" y="4078514"/>
            <a:ext cx="659412" cy="305790"/>
          </a:xfrm>
          <a:prstGeom prst="straightConnector1">
            <a:avLst/>
          </a:prstGeom>
          <a:ln>
            <a:solidFill>
              <a:srgbClr val="00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61" idx="0"/>
          </p:cNvCxnSpPr>
          <p:nvPr/>
        </p:nvCxnSpPr>
        <p:spPr>
          <a:xfrm flipV="1">
            <a:off x="6763451" y="3938291"/>
            <a:ext cx="627291" cy="388960"/>
          </a:xfrm>
          <a:prstGeom prst="straightConnector1">
            <a:avLst/>
          </a:prstGeom>
          <a:ln>
            <a:solidFill>
              <a:srgbClr val="00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Bogen 70"/>
          <p:cNvSpPr/>
          <p:nvPr/>
        </p:nvSpPr>
        <p:spPr>
          <a:xfrm rot="3217820">
            <a:off x="6624840" y="4078190"/>
            <a:ext cx="538211" cy="538211"/>
          </a:xfrm>
          <a:prstGeom prst="arc">
            <a:avLst>
              <a:gd name="adj1" fmla="val 16200000"/>
              <a:gd name="adj2" fmla="val 20547427"/>
            </a:avLst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feld 71"/>
              <p:cNvSpPr txBox="1"/>
              <p:nvPr/>
            </p:nvSpPr>
            <p:spPr>
              <a:xfrm>
                <a:off x="6717951" y="4148097"/>
                <a:ext cx="4801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?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72" name="Textfeld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951" y="4148097"/>
                <a:ext cx="48019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Gerade Verbindung mit Pfeil 72"/>
          <p:cNvCxnSpPr>
            <a:stCxn id="58" idx="0"/>
          </p:cNvCxnSpPr>
          <p:nvPr/>
        </p:nvCxnSpPr>
        <p:spPr>
          <a:xfrm flipH="1" flipV="1">
            <a:off x="7492946" y="4727361"/>
            <a:ext cx="272197" cy="265553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7" name="Gerade Verbindung mit Pfeil 76"/>
          <p:cNvCxnSpPr/>
          <p:nvPr/>
        </p:nvCxnSpPr>
        <p:spPr>
          <a:xfrm flipV="1">
            <a:off x="6136160" y="5053076"/>
            <a:ext cx="1" cy="352039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feld 78"/>
              <p:cNvSpPr txBox="1"/>
              <p:nvPr/>
            </p:nvSpPr>
            <p:spPr>
              <a:xfrm>
                <a:off x="6216314" y="5102942"/>
                <a:ext cx="5191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𝜸</m:t>
                          </m:r>
                        </m:e>
                        <m:sub>
                          <m:r>
                            <a:rPr lang="de-DE" sz="20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de-DE" sz="20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9" name="Textfeld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6314" y="5102942"/>
                <a:ext cx="519116" cy="400110"/>
              </a:xfrm>
              <a:prstGeom prst="rect">
                <a:avLst/>
              </a:prstGeom>
              <a:blipFill rotWithShape="1">
                <a:blip r:embed="rId6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feld 79"/>
              <p:cNvSpPr txBox="1"/>
              <p:nvPr/>
            </p:nvSpPr>
            <p:spPr>
              <a:xfrm>
                <a:off x="7202849" y="4808248"/>
                <a:ext cx="5191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𝜸</m:t>
                          </m:r>
                        </m:e>
                        <m:sub>
                          <m:r>
                            <a:rPr lang="de-DE" sz="20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de-DE" sz="20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0" name="Textfeld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2849" y="4808248"/>
                <a:ext cx="519116" cy="400110"/>
              </a:xfrm>
              <a:prstGeom prst="rect">
                <a:avLst/>
              </a:prstGeom>
              <a:blipFill rotWithShape="1">
                <a:blip r:embed="rId7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9003985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135641" y="1204686"/>
            <a:ext cx="6565115" cy="4225179"/>
          </a:xfrm>
          <a:custGeom>
            <a:avLst/>
            <a:gdLst>
              <a:gd name="connsiteX0" fmla="*/ 3501312 w 6565115"/>
              <a:gd name="connsiteY0" fmla="*/ 1146628 h 4225179"/>
              <a:gd name="connsiteX1" fmla="*/ 1759598 w 6565115"/>
              <a:gd name="connsiteY1" fmla="*/ 0 h 4225179"/>
              <a:gd name="connsiteX2" fmla="*/ 221083 w 6565115"/>
              <a:gd name="connsiteY2" fmla="*/ 1146628 h 4225179"/>
              <a:gd name="connsiteX3" fmla="*/ 163026 w 6565115"/>
              <a:gd name="connsiteY3" fmla="*/ 2786743 h 4225179"/>
              <a:gd name="connsiteX4" fmla="*/ 1672512 w 6565115"/>
              <a:gd name="connsiteY4" fmla="*/ 4223657 h 4225179"/>
              <a:gd name="connsiteX5" fmla="*/ 3806112 w 6565115"/>
              <a:gd name="connsiteY5" fmla="*/ 3077028 h 4225179"/>
              <a:gd name="connsiteX6" fmla="*/ 5330112 w 6565115"/>
              <a:gd name="connsiteY6" fmla="*/ 3773714 h 4225179"/>
              <a:gd name="connsiteX7" fmla="*/ 6563826 w 6565115"/>
              <a:gd name="connsiteY7" fmla="*/ 2394857 h 4225179"/>
              <a:gd name="connsiteX8" fmla="*/ 5533312 w 6565115"/>
              <a:gd name="connsiteY8" fmla="*/ 1480457 h 4225179"/>
              <a:gd name="connsiteX9" fmla="*/ 4023826 w 6565115"/>
              <a:gd name="connsiteY9" fmla="*/ 2046514 h 4225179"/>
              <a:gd name="connsiteX10" fmla="*/ 3733540 w 6565115"/>
              <a:gd name="connsiteY10" fmla="*/ 1494971 h 4225179"/>
              <a:gd name="connsiteX11" fmla="*/ 3501312 w 6565115"/>
              <a:gd name="connsiteY11" fmla="*/ 1146628 h 4225179"/>
              <a:gd name="connsiteX0" fmla="*/ 3501312 w 6565115"/>
              <a:gd name="connsiteY0" fmla="*/ 1146628 h 4225179"/>
              <a:gd name="connsiteX1" fmla="*/ 1759598 w 6565115"/>
              <a:gd name="connsiteY1" fmla="*/ 0 h 4225179"/>
              <a:gd name="connsiteX2" fmla="*/ 221083 w 6565115"/>
              <a:gd name="connsiteY2" fmla="*/ 1146628 h 4225179"/>
              <a:gd name="connsiteX3" fmla="*/ 163026 w 6565115"/>
              <a:gd name="connsiteY3" fmla="*/ 2786743 h 4225179"/>
              <a:gd name="connsiteX4" fmla="*/ 1672512 w 6565115"/>
              <a:gd name="connsiteY4" fmla="*/ 4223657 h 4225179"/>
              <a:gd name="connsiteX5" fmla="*/ 3806112 w 6565115"/>
              <a:gd name="connsiteY5" fmla="*/ 3077028 h 4225179"/>
              <a:gd name="connsiteX6" fmla="*/ 5330112 w 6565115"/>
              <a:gd name="connsiteY6" fmla="*/ 3773714 h 4225179"/>
              <a:gd name="connsiteX7" fmla="*/ 6563826 w 6565115"/>
              <a:gd name="connsiteY7" fmla="*/ 2394857 h 4225179"/>
              <a:gd name="connsiteX8" fmla="*/ 5533312 w 6565115"/>
              <a:gd name="connsiteY8" fmla="*/ 1480457 h 4225179"/>
              <a:gd name="connsiteX9" fmla="*/ 4023826 w 6565115"/>
              <a:gd name="connsiteY9" fmla="*/ 2046514 h 4225179"/>
              <a:gd name="connsiteX10" fmla="*/ 3733540 w 6565115"/>
              <a:gd name="connsiteY10" fmla="*/ 1494971 h 4225179"/>
              <a:gd name="connsiteX11" fmla="*/ 3501312 w 6565115"/>
              <a:gd name="connsiteY11" fmla="*/ 1146628 h 4225179"/>
              <a:gd name="connsiteX0" fmla="*/ 3501312 w 6565115"/>
              <a:gd name="connsiteY0" fmla="*/ 1146628 h 4225179"/>
              <a:gd name="connsiteX1" fmla="*/ 1759598 w 6565115"/>
              <a:gd name="connsiteY1" fmla="*/ 0 h 4225179"/>
              <a:gd name="connsiteX2" fmla="*/ 221083 w 6565115"/>
              <a:gd name="connsiteY2" fmla="*/ 1146628 h 4225179"/>
              <a:gd name="connsiteX3" fmla="*/ 163026 w 6565115"/>
              <a:gd name="connsiteY3" fmla="*/ 2786743 h 4225179"/>
              <a:gd name="connsiteX4" fmla="*/ 1672512 w 6565115"/>
              <a:gd name="connsiteY4" fmla="*/ 4223657 h 4225179"/>
              <a:gd name="connsiteX5" fmla="*/ 3806112 w 6565115"/>
              <a:gd name="connsiteY5" fmla="*/ 3077028 h 4225179"/>
              <a:gd name="connsiteX6" fmla="*/ 5330112 w 6565115"/>
              <a:gd name="connsiteY6" fmla="*/ 3773714 h 4225179"/>
              <a:gd name="connsiteX7" fmla="*/ 6563826 w 6565115"/>
              <a:gd name="connsiteY7" fmla="*/ 2394857 h 4225179"/>
              <a:gd name="connsiteX8" fmla="*/ 5533312 w 6565115"/>
              <a:gd name="connsiteY8" fmla="*/ 1480457 h 4225179"/>
              <a:gd name="connsiteX9" fmla="*/ 4023826 w 6565115"/>
              <a:gd name="connsiteY9" fmla="*/ 2046514 h 4225179"/>
              <a:gd name="connsiteX10" fmla="*/ 3733540 w 6565115"/>
              <a:gd name="connsiteY10" fmla="*/ 1494971 h 4225179"/>
              <a:gd name="connsiteX11" fmla="*/ 3501312 w 6565115"/>
              <a:gd name="connsiteY11" fmla="*/ 1146628 h 4225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65115" h="4225179">
                <a:moveTo>
                  <a:pt x="3501312" y="1146628"/>
                </a:moveTo>
                <a:cubicBezTo>
                  <a:pt x="3375522" y="1042609"/>
                  <a:pt x="2306303" y="0"/>
                  <a:pt x="1759598" y="0"/>
                </a:cubicBezTo>
                <a:cubicBezTo>
                  <a:pt x="1212893" y="0"/>
                  <a:pt x="487178" y="682171"/>
                  <a:pt x="221083" y="1146628"/>
                </a:cubicBezTo>
                <a:cubicBezTo>
                  <a:pt x="-45012" y="1611085"/>
                  <a:pt x="-78879" y="2273905"/>
                  <a:pt x="163026" y="2786743"/>
                </a:cubicBezTo>
                <a:cubicBezTo>
                  <a:pt x="404931" y="3299581"/>
                  <a:pt x="1065331" y="4175276"/>
                  <a:pt x="1672512" y="4223657"/>
                </a:cubicBezTo>
                <a:cubicBezTo>
                  <a:pt x="2279693" y="4272038"/>
                  <a:pt x="3196512" y="3152018"/>
                  <a:pt x="3806112" y="3077028"/>
                </a:cubicBezTo>
                <a:cubicBezTo>
                  <a:pt x="4415712" y="3002038"/>
                  <a:pt x="4870493" y="3887409"/>
                  <a:pt x="5330112" y="3773714"/>
                </a:cubicBezTo>
                <a:cubicBezTo>
                  <a:pt x="5789731" y="3660019"/>
                  <a:pt x="6529959" y="2777067"/>
                  <a:pt x="6563826" y="2394857"/>
                </a:cubicBezTo>
                <a:cubicBezTo>
                  <a:pt x="6597693" y="2012648"/>
                  <a:pt x="5956645" y="1538514"/>
                  <a:pt x="5533312" y="1480457"/>
                </a:cubicBezTo>
                <a:cubicBezTo>
                  <a:pt x="5109979" y="1422400"/>
                  <a:pt x="4323788" y="2044095"/>
                  <a:pt x="4023826" y="2046514"/>
                </a:cubicBezTo>
                <a:cubicBezTo>
                  <a:pt x="3723864" y="2048933"/>
                  <a:pt x="3760149" y="1715104"/>
                  <a:pt x="3733540" y="1494971"/>
                </a:cubicBezTo>
                <a:cubicBezTo>
                  <a:pt x="3706931" y="1274838"/>
                  <a:pt x="3627102" y="1250647"/>
                  <a:pt x="3501312" y="1146628"/>
                </a:cubicBezTo>
                <a:close/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reihandform 2"/>
          <p:cNvSpPr/>
          <p:nvPr/>
        </p:nvSpPr>
        <p:spPr>
          <a:xfrm>
            <a:off x="2415063" y="2599478"/>
            <a:ext cx="1096228" cy="403745"/>
          </a:xfrm>
          <a:custGeom>
            <a:avLst/>
            <a:gdLst>
              <a:gd name="connsiteX0" fmla="*/ 0 w 1103086"/>
              <a:gd name="connsiteY0" fmla="*/ 551543 h 1088571"/>
              <a:gd name="connsiteX1" fmla="*/ 537029 w 1103086"/>
              <a:gd name="connsiteY1" fmla="*/ 0 h 1088571"/>
              <a:gd name="connsiteX2" fmla="*/ 1103086 w 1103086"/>
              <a:gd name="connsiteY2" fmla="*/ 551543 h 1088571"/>
              <a:gd name="connsiteX3" fmla="*/ 537029 w 1103086"/>
              <a:gd name="connsiteY3" fmla="*/ 1088571 h 1088571"/>
              <a:gd name="connsiteX4" fmla="*/ 0 w 1103086"/>
              <a:gd name="connsiteY4" fmla="*/ 551543 h 1088571"/>
              <a:gd name="connsiteX0" fmla="*/ 19620 w 1122706"/>
              <a:gd name="connsiteY0" fmla="*/ 551543 h 1088571"/>
              <a:gd name="connsiteX1" fmla="*/ 556649 w 1122706"/>
              <a:gd name="connsiteY1" fmla="*/ 0 h 1088571"/>
              <a:gd name="connsiteX2" fmla="*/ 1122706 w 1122706"/>
              <a:gd name="connsiteY2" fmla="*/ 551543 h 1088571"/>
              <a:gd name="connsiteX3" fmla="*/ 556649 w 1122706"/>
              <a:gd name="connsiteY3" fmla="*/ 1088571 h 1088571"/>
              <a:gd name="connsiteX4" fmla="*/ 19620 w 1122706"/>
              <a:gd name="connsiteY4" fmla="*/ 551543 h 1088571"/>
              <a:gd name="connsiteX0" fmla="*/ 15973 w 1119059"/>
              <a:gd name="connsiteY0" fmla="*/ 551543 h 1088571"/>
              <a:gd name="connsiteX1" fmla="*/ 553002 w 1119059"/>
              <a:gd name="connsiteY1" fmla="*/ 0 h 1088571"/>
              <a:gd name="connsiteX2" fmla="*/ 1119059 w 1119059"/>
              <a:gd name="connsiteY2" fmla="*/ 551543 h 1088571"/>
              <a:gd name="connsiteX3" fmla="*/ 553002 w 1119059"/>
              <a:gd name="connsiteY3" fmla="*/ 1088571 h 1088571"/>
              <a:gd name="connsiteX4" fmla="*/ 15973 w 1119059"/>
              <a:gd name="connsiteY4" fmla="*/ 551543 h 1088571"/>
              <a:gd name="connsiteX0" fmla="*/ 15973 w 1119059"/>
              <a:gd name="connsiteY0" fmla="*/ 551543 h 1088571"/>
              <a:gd name="connsiteX1" fmla="*/ 553002 w 1119059"/>
              <a:gd name="connsiteY1" fmla="*/ 0 h 1088571"/>
              <a:gd name="connsiteX2" fmla="*/ 1119059 w 1119059"/>
              <a:gd name="connsiteY2" fmla="*/ 551543 h 1088571"/>
              <a:gd name="connsiteX3" fmla="*/ 553002 w 1119059"/>
              <a:gd name="connsiteY3" fmla="*/ 1088571 h 1088571"/>
              <a:gd name="connsiteX4" fmla="*/ 15973 w 1119059"/>
              <a:gd name="connsiteY4" fmla="*/ 551543 h 1088571"/>
              <a:gd name="connsiteX0" fmla="*/ 14240 w 1117326"/>
              <a:gd name="connsiteY0" fmla="*/ 551543 h 1088571"/>
              <a:gd name="connsiteX1" fmla="*/ 551269 w 1117326"/>
              <a:gd name="connsiteY1" fmla="*/ 0 h 1088571"/>
              <a:gd name="connsiteX2" fmla="*/ 1117326 w 1117326"/>
              <a:gd name="connsiteY2" fmla="*/ 551543 h 1088571"/>
              <a:gd name="connsiteX3" fmla="*/ 551269 w 1117326"/>
              <a:gd name="connsiteY3" fmla="*/ 1088571 h 1088571"/>
              <a:gd name="connsiteX4" fmla="*/ 14240 w 1117326"/>
              <a:gd name="connsiteY4" fmla="*/ 551543 h 1088571"/>
              <a:gd name="connsiteX0" fmla="*/ 14240 w 1117326"/>
              <a:gd name="connsiteY0" fmla="*/ 551543 h 1088571"/>
              <a:gd name="connsiteX1" fmla="*/ 551269 w 1117326"/>
              <a:gd name="connsiteY1" fmla="*/ 0 h 1088571"/>
              <a:gd name="connsiteX2" fmla="*/ 1117326 w 1117326"/>
              <a:gd name="connsiteY2" fmla="*/ 551543 h 1088571"/>
              <a:gd name="connsiteX3" fmla="*/ 551269 w 1117326"/>
              <a:gd name="connsiteY3" fmla="*/ 1088571 h 1088571"/>
              <a:gd name="connsiteX4" fmla="*/ 14240 w 1117326"/>
              <a:gd name="connsiteY4" fmla="*/ 551543 h 1088571"/>
              <a:gd name="connsiteX0" fmla="*/ 0 w 1103086"/>
              <a:gd name="connsiteY0" fmla="*/ 551543 h 1088571"/>
              <a:gd name="connsiteX1" fmla="*/ 537029 w 1103086"/>
              <a:gd name="connsiteY1" fmla="*/ 0 h 1088571"/>
              <a:gd name="connsiteX2" fmla="*/ 1103086 w 1103086"/>
              <a:gd name="connsiteY2" fmla="*/ 551543 h 1088571"/>
              <a:gd name="connsiteX3" fmla="*/ 537029 w 1103086"/>
              <a:gd name="connsiteY3" fmla="*/ 1088571 h 1088571"/>
              <a:gd name="connsiteX4" fmla="*/ 0 w 1103086"/>
              <a:gd name="connsiteY4" fmla="*/ 551543 h 1088571"/>
              <a:gd name="connsiteX0" fmla="*/ 0 w 1103086"/>
              <a:gd name="connsiteY0" fmla="*/ 551543 h 1088571"/>
              <a:gd name="connsiteX1" fmla="*/ 537029 w 1103086"/>
              <a:gd name="connsiteY1" fmla="*/ 0 h 1088571"/>
              <a:gd name="connsiteX2" fmla="*/ 1103086 w 1103086"/>
              <a:gd name="connsiteY2" fmla="*/ 551543 h 1088571"/>
              <a:gd name="connsiteX3" fmla="*/ 537029 w 1103086"/>
              <a:gd name="connsiteY3" fmla="*/ 1088571 h 1088571"/>
              <a:gd name="connsiteX4" fmla="*/ 0 w 1103086"/>
              <a:gd name="connsiteY4" fmla="*/ 551543 h 1088571"/>
              <a:gd name="connsiteX0" fmla="*/ 0 w 1103086"/>
              <a:gd name="connsiteY0" fmla="*/ 551543 h 1088571"/>
              <a:gd name="connsiteX1" fmla="*/ 537029 w 1103086"/>
              <a:gd name="connsiteY1" fmla="*/ 0 h 1088571"/>
              <a:gd name="connsiteX2" fmla="*/ 1103086 w 1103086"/>
              <a:gd name="connsiteY2" fmla="*/ 551543 h 1088571"/>
              <a:gd name="connsiteX3" fmla="*/ 537029 w 1103086"/>
              <a:gd name="connsiteY3" fmla="*/ 1088571 h 1088571"/>
              <a:gd name="connsiteX4" fmla="*/ 0 w 1103086"/>
              <a:gd name="connsiteY4" fmla="*/ 551543 h 1088571"/>
              <a:gd name="connsiteX0" fmla="*/ 0 w 1103086"/>
              <a:gd name="connsiteY0" fmla="*/ 551543 h 1088571"/>
              <a:gd name="connsiteX1" fmla="*/ 537029 w 1103086"/>
              <a:gd name="connsiteY1" fmla="*/ 0 h 1088571"/>
              <a:gd name="connsiteX2" fmla="*/ 1103086 w 1103086"/>
              <a:gd name="connsiteY2" fmla="*/ 551543 h 1088571"/>
              <a:gd name="connsiteX3" fmla="*/ 537029 w 1103086"/>
              <a:gd name="connsiteY3" fmla="*/ 1088571 h 1088571"/>
              <a:gd name="connsiteX4" fmla="*/ 0 w 1103086"/>
              <a:gd name="connsiteY4" fmla="*/ 551543 h 1088571"/>
              <a:gd name="connsiteX0" fmla="*/ 0 w 1103086"/>
              <a:gd name="connsiteY0" fmla="*/ 551543 h 1088571"/>
              <a:gd name="connsiteX1" fmla="*/ 537029 w 1103086"/>
              <a:gd name="connsiteY1" fmla="*/ 0 h 1088571"/>
              <a:gd name="connsiteX2" fmla="*/ 1103086 w 1103086"/>
              <a:gd name="connsiteY2" fmla="*/ 551543 h 1088571"/>
              <a:gd name="connsiteX3" fmla="*/ 537029 w 1103086"/>
              <a:gd name="connsiteY3" fmla="*/ 1088571 h 1088571"/>
              <a:gd name="connsiteX4" fmla="*/ 0 w 1103086"/>
              <a:gd name="connsiteY4" fmla="*/ 551543 h 1088571"/>
              <a:gd name="connsiteX0" fmla="*/ 0 w 1103086"/>
              <a:gd name="connsiteY0" fmla="*/ 551543 h 1088571"/>
              <a:gd name="connsiteX1" fmla="*/ 537029 w 1103086"/>
              <a:gd name="connsiteY1" fmla="*/ 0 h 1088571"/>
              <a:gd name="connsiteX2" fmla="*/ 1103086 w 1103086"/>
              <a:gd name="connsiteY2" fmla="*/ 551543 h 1088571"/>
              <a:gd name="connsiteX3" fmla="*/ 537029 w 1103086"/>
              <a:gd name="connsiteY3" fmla="*/ 1088571 h 1088571"/>
              <a:gd name="connsiteX4" fmla="*/ 0 w 1103086"/>
              <a:gd name="connsiteY4" fmla="*/ 551543 h 1088571"/>
              <a:gd name="connsiteX0" fmla="*/ 0 w 1103086"/>
              <a:gd name="connsiteY0" fmla="*/ 551543 h 1088571"/>
              <a:gd name="connsiteX1" fmla="*/ 537029 w 1103086"/>
              <a:gd name="connsiteY1" fmla="*/ 0 h 1088571"/>
              <a:gd name="connsiteX2" fmla="*/ 1103086 w 1103086"/>
              <a:gd name="connsiteY2" fmla="*/ 551543 h 1088571"/>
              <a:gd name="connsiteX3" fmla="*/ 537029 w 1103086"/>
              <a:gd name="connsiteY3" fmla="*/ 1088571 h 1088571"/>
              <a:gd name="connsiteX4" fmla="*/ 0 w 1103086"/>
              <a:gd name="connsiteY4" fmla="*/ 551543 h 1088571"/>
              <a:gd name="connsiteX0" fmla="*/ 0 w 1103086"/>
              <a:gd name="connsiteY0" fmla="*/ 551543 h 1088571"/>
              <a:gd name="connsiteX1" fmla="*/ 537029 w 1103086"/>
              <a:gd name="connsiteY1" fmla="*/ 0 h 1088571"/>
              <a:gd name="connsiteX2" fmla="*/ 1103086 w 1103086"/>
              <a:gd name="connsiteY2" fmla="*/ 551543 h 1088571"/>
              <a:gd name="connsiteX3" fmla="*/ 537029 w 1103086"/>
              <a:gd name="connsiteY3" fmla="*/ 1088571 h 1088571"/>
              <a:gd name="connsiteX4" fmla="*/ 0 w 1103086"/>
              <a:gd name="connsiteY4" fmla="*/ 551543 h 1088571"/>
              <a:gd name="connsiteX0" fmla="*/ 0 w 1112581"/>
              <a:gd name="connsiteY0" fmla="*/ 551541 h 1088571"/>
              <a:gd name="connsiteX1" fmla="*/ 546524 w 1112581"/>
              <a:gd name="connsiteY1" fmla="*/ 0 h 1088571"/>
              <a:gd name="connsiteX2" fmla="*/ 1112581 w 1112581"/>
              <a:gd name="connsiteY2" fmla="*/ 551543 h 1088571"/>
              <a:gd name="connsiteX3" fmla="*/ 546524 w 1112581"/>
              <a:gd name="connsiteY3" fmla="*/ 1088571 h 1088571"/>
              <a:gd name="connsiteX4" fmla="*/ 0 w 1112581"/>
              <a:gd name="connsiteY4" fmla="*/ 551541 h 1088571"/>
              <a:gd name="connsiteX0" fmla="*/ 0 w 1112581"/>
              <a:gd name="connsiteY0" fmla="*/ 551541 h 1088571"/>
              <a:gd name="connsiteX1" fmla="*/ 546524 w 1112581"/>
              <a:gd name="connsiteY1" fmla="*/ 0 h 1088571"/>
              <a:gd name="connsiteX2" fmla="*/ 1112581 w 1112581"/>
              <a:gd name="connsiteY2" fmla="*/ 551543 h 1088571"/>
              <a:gd name="connsiteX3" fmla="*/ 546524 w 1112581"/>
              <a:gd name="connsiteY3" fmla="*/ 1088571 h 1088571"/>
              <a:gd name="connsiteX4" fmla="*/ 0 w 1112581"/>
              <a:gd name="connsiteY4" fmla="*/ 551541 h 1088571"/>
              <a:gd name="connsiteX0" fmla="*/ 0 w 1112581"/>
              <a:gd name="connsiteY0" fmla="*/ 551541 h 1088571"/>
              <a:gd name="connsiteX1" fmla="*/ 546524 w 1112581"/>
              <a:gd name="connsiteY1" fmla="*/ 0 h 1088571"/>
              <a:gd name="connsiteX2" fmla="*/ 1112581 w 1112581"/>
              <a:gd name="connsiteY2" fmla="*/ 551543 h 1088571"/>
              <a:gd name="connsiteX3" fmla="*/ 546524 w 1112581"/>
              <a:gd name="connsiteY3" fmla="*/ 1088571 h 1088571"/>
              <a:gd name="connsiteX4" fmla="*/ 0 w 1112581"/>
              <a:gd name="connsiteY4" fmla="*/ 551541 h 1088571"/>
              <a:gd name="connsiteX0" fmla="*/ 0 w 1112581"/>
              <a:gd name="connsiteY0" fmla="*/ 551541 h 1088571"/>
              <a:gd name="connsiteX1" fmla="*/ 546524 w 1112581"/>
              <a:gd name="connsiteY1" fmla="*/ 0 h 1088571"/>
              <a:gd name="connsiteX2" fmla="*/ 1112581 w 1112581"/>
              <a:gd name="connsiteY2" fmla="*/ 551543 h 1088571"/>
              <a:gd name="connsiteX3" fmla="*/ 546524 w 1112581"/>
              <a:gd name="connsiteY3" fmla="*/ 1088571 h 1088571"/>
              <a:gd name="connsiteX4" fmla="*/ 0 w 1112581"/>
              <a:gd name="connsiteY4" fmla="*/ 551541 h 1088571"/>
              <a:gd name="connsiteX0" fmla="*/ 0 w 1112581"/>
              <a:gd name="connsiteY0" fmla="*/ 694714 h 1231744"/>
              <a:gd name="connsiteX1" fmla="*/ 593997 w 1112581"/>
              <a:gd name="connsiteY1" fmla="*/ 0 h 1231744"/>
              <a:gd name="connsiteX2" fmla="*/ 1112581 w 1112581"/>
              <a:gd name="connsiteY2" fmla="*/ 694716 h 1231744"/>
              <a:gd name="connsiteX3" fmla="*/ 546524 w 1112581"/>
              <a:gd name="connsiteY3" fmla="*/ 1231744 h 1231744"/>
              <a:gd name="connsiteX4" fmla="*/ 0 w 1112581"/>
              <a:gd name="connsiteY4" fmla="*/ 694714 h 1231744"/>
              <a:gd name="connsiteX0" fmla="*/ 0 w 1112581"/>
              <a:gd name="connsiteY0" fmla="*/ 725391 h 1262421"/>
              <a:gd name="connsiteX1" fmla="*/ 568678 w 1112581"/>
              <a:gd name="connsiteY1" fmla="*/ 0 h 1262421"/>
              <a:gd name="connsiteX2" fmla="*/ 1112581 w 1112581"/>
              <a:gd name="connsiteY2" fmla="*/ 725393 h 1262421"/>
              <a:gd name="connsiteX3" fmla="*/ 546524 w 1112581"/>
              <a:gd name="connsiteY3" fmla="*/ 1262421 h 1262421"/>
              <a:gd name="connsiteX4" fmla="*/ 0 w 1112581"/>
              <a:gd name="connsiteY4" fmla="*/ 725391 h 1262421"/>
              <a:gd name="connsiteX0" fmla="*/ 0 w 1112581"/>
              <a:gd name="connsiteY0" fmla="*/ 725391 h 1262421"/>
              <a:gd name="connsiteX1" fmla="*/ 568678 w 1112581"/>
              <a:gd name="connsiteY1" fmla="*/ 0 h 1262421"/>
              <a:gd name="connsiteX2" fmla="*/ 1112581 w 1112581"/>
              <a:gd name="connsiteY2" fmla="*/ 725393 h 1262421"/>
              <a:gd name="connsiteX3" fmla="*/ 546524 w 1112581"/>
              <a:gd name="connsiteY3" fmla="*/ 1262421 h 1262421"/>
              <a:gd name="connsiteX4" fmla="*/ 0 w 1112581"/>
              <a:gd name="connsiteY4" fmla="*/ 725391 h 1262421"/>
              <a:gd name="connsiteX0" fmla="*/ 0 w 1112581"/>
              <a:gd name="connsiteY0" fmla="*/ 725391 h 1252195"/>
              <a:gd name="connsiteX1" fmla="*/ 568678 w 1112581"/>
              <a:gd name="connsiteY1" fmla="*/ 0 h 1252195"/>
              <a:gd name="connsiteX2" fmla="*/ 1112581 w 1112581"/>
              <a:gd name="connsiteY2" fmla="*/ 725393 h 1252195"/>
              <a:gd name="connsiteX3" fmla="*/ 568678 w 1112581"/>
              <a:gd name="connsiteY3" fmla="*/ 1252195 h 1252195"/>
              <a:gd name="connsiteX4" fmla="*/ 0 w 1112581"/>
              <a:gd name="connsiteY4" fmla="*/ 725391 h 1252195"/>
              <a:gd name="connsiteX0" fmla="*/ 0 w 1112581"/>
              <a:gd name="connsiteY0" fmla="*/ 725391 h 1252195"/>
              <a:gd name="connsiteX1" fmla="*/ 568678 w 1112581"/>
              <a:gd name="connsiteY1" fmla="*/ 0 h 1252195"/>
              <a:gd name="connsiteX2" fmla="*/ 1112581 w 1112581"/>
              <a:gd name="connsiteY2" fmla="*/ 725393 h 1252195"/>
              <a:gd name="connsiteX3" fmla="*/ 587666 w 1112581"/>
              <a:gd name="connsiteY3" fmla="*/ 1252195 h 1252195"/>
              <a:gd name="connsiteX4" fmla="*/ 0 w 1112581"/>
              <a:gd name="connsiteY4" fmla="*/ 725391 h 1252195"/>
              <a:gd name="connsiteX0" fmla="*/ 0 w 1112581"/>
              <a:gd name="connsiteY0" fmla="*/ 725391 h 1282876"/>
              <a:gd name="connsiteX1" fmla="*/ 568678 w 1112581"/>
              <a:gd name="connsiteY1" fmla="*/ 0 h 1282876"/>
              <a:gd name="connsiteX2" fmla="*/ 1112581 w 1112581"/>
              <a:gd name="connsiteY2" fmla="*/ 725393 h 1282876"/>
              <a:gd name="connsiteX3" fmla="*/ 578172 w 1112581"/>
              <a:gd name="connsiteY3" fmla="*/ 1282876 h 1282876"/>
              <a:gd name="connsiteX4" fmla="*/ 0 w 1112581"/>
              <a:gd name="connsiteY4" fmla="*/ 725391 h 1282876"/>
              <a:gd name="connsiteX0" fmla="*/ 0 w 1112581"/>
              <a:gd name="connsiteY0" fmla="*/ 725391 h 1282876"/>
              <a:gd name="connsiteX1" fmla="*/ 568678 w 1112581"/>
              <a:gd name="connsiteY1" fmla="*/ 0 h 1282876"/>
              <a:gd name="connsiteX2" fmla="*/ 1112581 w 1112581"/>
              <a:gd name="connsiteY2" fmla="*/ 725393 h 1282876"/>
              <a:gd name="connsiteX3" fmla="*/ 578172 w 1112581"/>
              <a:gd name="connsiteY3" fmla="*/ 1282876 h 1282876"/>
              <a:gd name="connsiteX4" fmla="*/ 0 w 1112581"/>
              <a:gd name="connsiteY4" fmla="*/ 725391 h 1282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2581" h="1282876">
                <a:moveTo>
                  <a:pt x="0" y="725391"/>
                </a:moveTo>
                <a:cubicBezTo>
                  <a:pt x="87292" y="339979"/>
                  <a:pt x="383248" y="0"/>
                  <a:pt x="568678" y="0"/>
                </a:cubicBezTo>
                <a:cubicBezTo>
                  <a:pt x="754108" y="0"/>
                  <a:pt x="1047382" y="333541"/>
                  <a:pt x="1112581" y="725393"/>
                </a:cubicBezTo>
                <a:cubicBezTo>
                  <a:pt x="1037949" y="1019468"/>
                  <a:pt x="779425" y="1282876"/>
                  <a:pt x="578172" y="1282876"/>
                </a:cubicBezTo>
                <a:cubicBezTo>
                  <a:pt x="376919" y="1282876"/>
                  <a:pt x="143475" y="1098199"/>
                  <a:pt x="0" y="725391"/>
                </a:cubicBezTo>
                <a:close/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Bogen 3"/>
          <p:cNvSpPr/>
          <p:nvPr/>
        </p:nvSpPr>
        <p:spPr>
          <a:xfrm rot="10800000">
            <a:off x="2265336" y="2125918"/>
            <a:ext cx="1395684" cy="877304"/>
          </a:xfrm>
          <a:prstGeom prst="arc">
            <a:avLst>
              <a:gd name="adj1" fmla="val 10848142"/>
              <a:gd name="adj2" fmla="val 0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5" name="Freihandform 4"/>
          <p:cNvSpPr/>
          <p:nvPr/>
        </p:nvSpPr>
        <p:spPr>
          <a:xfrm>
            <a:off x="5869176" y="3641247"/>
            <a:ext cx="1096228" cy="403745"/>
          </a:xfrm>
          <a:custGeom>
            <a:avLst/>
            <a:gdLst>
              <a:gd name="connsiteX0" fmla="*/ 0 w 1103086"/>
              <a:gd name="connsiteY0" fmla="*/ 551543 h 1088571"/>
              <a:gd name="connsiteX1" fmla="*/ 537029 w 1103086"/>
              <a:gd name="connsiteY1" fmla="*/ 0 h 1088571"/>
              <a:gd name="connsiteX2" fmla="*/ 1103086 w 1103086"/>
              <a:gd name="connsiteY2" fmla="*/ 551543 h 1088571"/>
              <a:gd name="connsiteX3" fmla="*/ 537029 w 1103086"/>
              <a:gd name="connsiteY3" fmla="*/ 1088571 h 1088571"/>
              <a:gd name="connsiteX4" fmla="*/ 0 w 1103086"/>
              <a:gd name="connsiteY4" fmla="*/ 551543 h 1088571"/>
              <a:gd name="connsiteX0" fmla="*/ 19620 w 1122706"/>
              <a:gd name="connsiteY0" fmla="*/ 551543 h 1088571"/>
              <a:gd name="connsiteX1" fmla="*/ 556649 w 1122706"/>
              <a:gd name="connsiteY1" fmla="*/ 0 h 1088571"/>
              <a:gd name="connsiteX2" fmla="*/ 1122706 w 1122706"/>
              <a:gd name="connsiteY2" fmla="*/ 551543 h 1088571"/>
              <a:gd name="connsiteX3" fmla="*/ 556649 w 1122706"/>
              <a:gd name="connsiteY3" fmla="*/ 1088571 h 1088571"/>
              <a:gd name="connsiteX4" fmla="*/ 19620 w 1122706"/>
              <a:gd name="connsiteY4" fmla="*/ 551543 h 1088571"/>
              <a:gd name="connsiteX0" fmla="*/ 15973 w 1119059"/>
              <a:gd name="connsiteY0" fmla="*/ 551543 h 1088571"/>
              <a:gd name="connsiteX1" fmla="*/ 553002 w 1119059"/>
              <a:gd name="connsiteY1" fmla="*/ 0 h 1088571"/>
              <a:gd name="connsiteX2" fmla="*/ 1119059 w 1119059"/>
              <a:gd name="connsiteY2" fmla="*/ 551543 h 1088571"/>
              <a:gd name="connsiteX3" fmla="*/ 553002 w 1119059"/>
              <a:gd name="connsiteY3" fmla="*/ 1088571 h 1088571"/>
              <a:gd name="connsiteX4" fmla="*/ 15973 w 1119059"/>
              <a:gd name="connsiteY4" fmla="*/ 551543 h 1088571"/>
              <a:gd name="connsiteX0" fmla="*/ 15973 w 1119059"/>
              <a:gd name="connsiteY0" fmla="*/ 551543 h 1088571"/>
              <a:gd name="connsiteX1" fmla="*/ 553002 w 1119059"/>
              <a:gd name="connsiteY1" fmla="*/ 0 h 1088571"/>
              <a:gd name="connsiteX2" fmla="*/ 1119059 w 1119059"/>
              <a:gd name="connsiteY2" fmla="*/ 551543 h 1088571"/>
              <a:gd name="connsiteX3" fmla="*/ 553002 w 1119059"/>
              <a:gd name="connsiteY3" fmla="*/ 1088571 h 1088571"/>
              <a:gd name="connsiteX4" fmla="*/ 15973 w 1119059"/>
              <a:gd name="connsiteY4" fmla="*/ 551543 h 1088571"/>
              <a:gd name="connsiteX0" fmla="*/ 14240 w 1117326"/>
              <a:gd name="connsiteY0" fmla="*/ 551543 h 1088571"/>
              <a:gd name="connsiteX1" fmla="*/ 551269 w 1117326"/>
              <a:gd name="connsiteY1" fmla="*/ 0 h 1088571"/>
              <a:gd name="connsiteX2" fmla="*/ 1117326 w 1117326"/>
              <a:gd name="connsiteY2" fmla="*/ 551543 h 1088571"/>
              <a:gd name="connsiteX3" fmla="*/ 551269 w 1117326"/>
              <a:gd name="connsiteY3" fmla="*/ 1088571 h 1088571"/>
              <a:gd name="connsiteX4" fmla="*/ 14240 w 1117326"/>
              <a:gd name="connsiteY4" fmla="*/ 551543 h 1088571"/>
              <a:gd name="connsiteX0" fmla="*/ 14240 w 1117326"/>
              <a:gd name="connsiteY0" fmla="*/ 551543 h 1088571"/>
              <a:gd name="connsiteX1" fmla="*/ 551269 w 1117326"/>
              <a:gd name="connsiteY1" fmla="*/ 0 h 1088571"/>
              <a:gd name="connsiteX2" fmla="*/ 1117326 w 1117326"/>
              <a:gd name="connsiteY2" fmla="*/ 551543 h 1088571"/>
              <a:gd name="connsiteX3" fmla="*/ 551269 w 1117326"/>
              <a:gd name="connsiteY3" fmla="*/ 1088571 h 1088571"/>
              <a:gd name="connsiteX4" fmla="*/ 14240 w 1117326"/>
              <a:gd name="connsiteY4" fmla="*/ 551543 h 1088571"/>
              <a:gd name="connsiteX0" fmla="*/ 0 w 1103086"/>
              <a:gd name="connsiteY0" fmla="*/ 551543 h 1088571"/>
              <a:gd name="connsiteX1" fmla="*/ 537029 w 1103086"/>
              <a:gd name="connsiteY1" fmla="*/ 0 h 1088571"/>
              <a:gd name="connsiteX2" fmla="*/ 1103086 w 1103086"/>
              <a:gd name="connsiteY2" fmla="*/ 551543 h 1088571"/>
              <a:gd name="connsiteX3" fmla="*/ 537029 w 1103086"/>
              <a:gd name="connsiteY3" fmla="*/ 1088571 h 1088571"/>
              <a:gd name="connsiteX4" fmla="*/ 0 w 1103086"/>
              <a:gd name="connsiteY4" fmla="*/ 551543 h 1088571"/>
              <a:gd name="connsiteX0" fmla="*/ 0 w 1103086"/>
              <a:gd name="connsiteY0" fmla="*/ 551543 h 1088571"/>
              <a:gd name="connsiteX1" fmla="*/ 537029 w 1103086"/>
              <a:gd name="connsiteY1" fmla="*/ 0 h 1088571"/>
              <a:gd name="connsiteX2" fmla="*/ 1103086 w 1103086"/>
              <a:gd name="connsiteY2" fmla="*/ 551543 h 1088571"/>
              <a:gd name="connsiteX3" fmla="*/ 537029 w 1103086"/>
              <a:gd name="connsiteY3" fmla="*/ 1088571 h 1088571"/>
              <a:gd name="connsiteX4" fmla="*/ 0 w 1103086"/>
              <a:gd name="connsiteY4" fmla="*/ 551543 h 1088571"/>
              <a:gd name="connsiteX0" fmla="*/ 0 w 1103086"/>
              <a:gd name="connsiteY0" fmla="*/ 551543 h 1088571"/>
              <a:gd name="connsiteX1" fmla="*/ 537029 w 1103086"/>
              <a:gd name="connsiteY1" fmla="*/ 0 h 1088571"/>
              <a:gd name="connsiteX2" fmla="*/ 1103086 w 1103086"/>
              <a:gd name="connsiteY2" fmla="*/ 551543 h 1088571"/>
              <a:gd name="connsiteX3" fmla="*/ 537029 w 1103086"/>
              <a:gd name="connsiteY3" fmla="*/ 1088571 h 1088571"/>
              <a:gd name="connsiteX4" fmla="*/ 0 w 1103086"/>
              <a:gd name="connsiteY4" fmla="*/ 551543 h 1088571"/>
              <a:gd name="connsiteX0" fmla="*/ 0 w 1103086"/>
              <a:gd name="connsiteY0" fmla="*/ 551543 h 1088571"/>
              <a:gd name="connsiteX1" fmla="*/ 537029 w 1103086"/>
              <a:gd name="connsiteY1" fmla="*/ 0 h 1088571"/>
              <a:gd name="connsiteX2" fmla="*/ 1103086 w 1103086"/>
              <a:gd name="connsiteY2" fmla="*/ 551543 h 1088571"/>
              <a:gd name="connsiteX3" fmla="*/ 537029 w 1103086"/>
              <a:gd name="connsiteY3" fmla="*/ 1088571 h 1088571"/>
              <a:gd name="connsiteX4" fmla="*/ 0 w 1103086"/>
              <a:gd name="connsiteY4" fmla="*/ 551543 h 1088571"/>
              <a:gd name="connsiteX0" fmla="*/ 0 w 1103086"/>
              <a:gd name="connsiteY0" fmla="*/ 551543 h 1088571"/>
              <a:gd name="connsiteX1" fmla="*/ 537029 w 1103086"/>
              <a:gd name="connsiteY1" fmla="*/ 0 h 1088571"/>
              <a:gd name="connsiteX2" fmla="*/ 1103086 w 1103086"/>
              <a:gd name="connsiteY2" fmla="*/ 551543 h 1088571"/>
              <a:gd name="connsiteX3" fmla="*/ 537029 w 1103086"/>
              <a:gd name="connsiteY3" fmla="*/ 1088571 h 1088571"/>
              <a:gd name="connsiteX4" fmla="*/ 0 w 1103086"/>
              <a:gd name="connsiteY4" fmla="*/ 551543 h 1088571"/>
              <a:gd name="connsiteX0" fmla="*/ 0 w 1103086"/>
              <a:gd name="connsiteY0" fmla="*/ 551543 h 1088571"/>
              <a:gd name="connsiteX1" fmla="*/ 537029 w 1103086"/>
              <a:gd name="connsiteY1" fmla="*/ 0 h 1088571"/>
              <a:gd name="connsiteX2" fmla="*/ 1103086 w 1103086"/>
              <a:gd name="connsiteY2" fmla="*/ 551543 h 1088571"/>
              <a:gd name="connsiteX3" fmla="*/ 537029 w 1103086"/>
              <a:gd name="connsiteY3" fmla="*/ 1088571 h 1088571"/>
              <a:gd name="connsiteX4" fmla="*/ 0 w 1103086"/>
              <a:gd name="connsiteY4" fmla="*/ 551543 h 1088571"/>
              <a:gd name="connsiteX0" fmla="*/ 0 w 1103086"/>
              <a:gd name="connsiteY0" fmla="*/ 551543 h 1088571"/>
              <a:gd name="connsiteX1" fmla="*/ 537029 w 1103086"/>
              <a:gd name="connsiteY1" fmla="*/ 0 h 1088571"/>
              <a:gd name="connsiteX2" fmla="*/ 1103086 w 1103086"/>
              <a:gd name="connsiteY2" fmla="*/ 551543 h 1088571"/>
              <a:gd name="connsiteX3" fmla="*/ 537029 w 1103086"/>
              <a:gd name="connsiteY3" fmla="*/ 1088571 h 1088571"/>
              <a:gd name="connsiteX4" fmla="*/ 0 w 1103086"/>
              <a:gd name="connsiteY4" fmla="*/ 551543 h 1088571"/>
              <a:gd name="connsiteX0" fmla="*/ 0 w 1103086"/>
              <a:gd name="connsiteY0" fmla="*/ 551543 h 1088571"/>
              <a:gd name="connsiteX1" fmla="*/ 537029 w 1103086"/>
              <a:gd name="connsiteY1" fmla="*/ 0 h 1088571"/>
              <a:gd name="connsiteX2" fmla="*/ 1103086 w 1103086"/>
              <a:gd name="connsiteY2" fmla="*/ 551543 h 1088571"/>
              <a:gd name="connsiteX3" fmla="*/ 537029 w 1103086"/>
              <a:gd name="connsiteY3" fmla="*/ 1088571 h 1088571"/>
              <a:gd name="connsiteX4" fmla="*/ 0 w 1103086"/>
              <a:gd name="connsiteY4" fmla="*/ 551543 h 1088571"/>
              <a:gd name="connsiteX0" fmla="*/ 0 w 1112581"/>
              <a:gd name="connsiteY0" fmla="*/ 551541 h 1088571"/>
              <a:gd name="connsiteX1" fmla="*/ 546524 w 1112581"/>
              <a:gd name="connsiteY1" fmla="*/ 0 h 1088571"/>
              <a:gd name="connsiteX2" fmla="*/ 1112581 w 1112581"/>
              <a:gd name="connsiteY2" fmla="*/ 551543 h 1088571"/>
              <a:gd name="connsiteX3" fmla="*/ 546524 w 1112581"/>
              <a:gd name="connsiteY3" fmla="*/ 1088571 h 1088571"/>
              <a:gd name="connsiteX4" fmla="*/ 0 w 1112581"/>
              <a:gd name="connsiteY4" fmla="*/ 551541 h 1088571"/>
              <a:gd name="connsiteX0" fmla="*/ 0 w 1112581"/>
              <a:gd name="connsiteY0" fmla="*/ 551541 h 1088571"/>
              <a:gd name="connsiteX1" fmla="*/ 546524 w 1112581"/>
              <a:gd name="connsiteY1" fmla="*/ 0 h 1088571"/>
              <a:gd name="connsiteX2" fmla="*/ 1112581 w 1112581"/>
              <a:gd name="connsiteY2" fmla="*/ 551543 h 1088571"/>
              <a:gd name="connsiteX3" fmla="*/ 546524 w 1112581"/>
              <a:gd name="connsiteY3" fmla="*/ 1088571 h 1088571"/>
              <a:gd name="connsiteX4" fmla="*/ 0 w 1112581"/>
              <a:gd name="connsiteY4" fmla="*/ 551541 h 1088571"/>
              <a:gd name="connsiteX0" fmla="*/ 0 w 1112581"/>
              <a:gd name="connsiteY0" fmla="*/ 551541 h 1088571"/>
              <a:gd name="connsiteX1" fmla="*/ 546524 w 1112581"/>
              <a:gd name="connsiteY1" fmla="*/ 0 h 1088571"/>
              <a:gd name="connsiteX2" fmla="*/ 1112581 w 1112581"/>
              <a:gd name="connsiteY2" fmla="*/ 551543 h 1088571"/>
              <a:gd name="connsiteX3" fmla="*/ 546524 w 1112581"/>
              <a:gd name="connsiteY3" fmla="*/ 1088571 h 1088571"/>
              <a:gd name="connsiteX4" fmla="*/ 0 w 1112581"/>
              <a:gd name="connsiteY4" fmla="*/ 551541 h 1088571"/>
              <a:gd name="connsiteX0" fmla="*/ 0 w 1112581"/>
              <a:gd name="connsiteY0" fmla="*/ 551541 h 1088571"/>
              <a:gd name="connsiteX1" fmla="*/ 546524 w 1112581"/>
              <a:gd name="connsiteY1" fmla="*/ 0 h 1088571"/>
              <a:gd name="connsiteX2" fmla="*/ 1112581 w 1112581"/>
              <a:gd name="connsiteY2" fmla="*/ 551543 h 1088571"/>
              <a:gd name="connsiteX3" fmla="*/ 546524 w 1112581"/>
              <a:gd name="connsiteY3" fmla="*/ 1088571 h 1088571"/>
              <a:gd name="connsiteX4" fmla="*/ 0 w 1112581"/>
              <a:gd name="connsiteY4" fmla="*/ 551541 h 1088571"/>
              <a:gd name="connsiteX0" fmla="*/ 0 w 1112581"/>
              <a:gd name="connsiteY0" fmla="*/ 694714 h 1231744"/>
              <a:gd name="connsiteX1" fmla="*/ 593997 w 1112581"/>
              <a:gd name="connsiteY1" fmla="*/ 0 h 1231744"/>
              <a:gd name="connsiteX2" fmla="*/ 1112581 w 1112581"/>
              <a:gd name="connsiteY2" fmla="*/ 694716 h 1231744"/>
              <a:gd name="connsiteX3" fmla="*/ 546524 w 1112581"/>
              <a:gd name="connsiteY3" fmla="*/ 1231744 h 1231744"/>
              <a:gd name="connsiteX4" fmla="*/ 0 w 1112581"/>
              <a:gd name="connsiteY4" fmla="*/ 694714 h 1231744"/>
              <a:gd name="connsiteX0" fmla="*/ 0 w 1112581"/>
              <a:gd name="connsiteY0" fmla="*/ 725391 h 1262421"/>
              <a:gd name="connsiteX1" fmla="*/ 568678 w 1112581"/>
              <a:gd name="connsiteY1" fmla="*/ 0 h 1262421"/>
              <a:gd name="connsiteX2" fmla="*/ 1112581 w 1112581"/>
              <a:gd name="connsiteY2" fmla="*/ 725393 h 1262421"/>
              <a:gd name="connsiteX3" fmla="*/ 546524 w 1112581"/>
              <a:gd name="connsiteY3" fmla="*/ 1262421 h 1262421"/>
              <a:gd name="connsiteX4" fmla="*/ 0 w 1112581"/>
              <a:gd name="connsiteY4" fmla="*/ 725391 h 1262421"/>
              <a:gd name="connsiteX0" fmla="*/ 0 w 1112581"/>
              <a:gd name="connsiteY0" fmla="*/ 725391 h 1262421"/>
              <a:gd name="connsiteX1" fmla="*/ 568678 w 1112581"/>
              <a:gd name="connsiteY1" fmla="*/ 0 h 1262421"/>
              <a:gd name="connsiteX2" fmla="*/ 1112581 w 1112581"/>
              <a:gd name="connsiteY2" fmla="*/ 725393 h 1262421"/>
              <a:gd name="connsiteX3" fmla="*/ 546524 w 1112581"/>
              <a:gd name="connsiteY3" fmla="*/ 1262421 h 1262421"/>
              <a:gd name="connsiteX4" fmla="*/ 0 w 1112581"/>
              <a:gd name="connsiteY4" fmla="*/ 725391 h 1262421"/>
              <a:gd name="connsiteX0" fmla="*/ 0 w 1112581"/>
              <a:gd name="connsiteY0" fmla="*/ 725391 h 1252195"/>
              <a:gd name="connsiteX1" fmla="*/ 568678 w 1112581"/>
              <a:gd name="connsiteY1" fmla="*/ 0 h 1252195"/>
              <a:gd name="connsiteX2" fmla="*/ 1112581 w 1112581"/>
              <a:gd name="connsiteY2" fmla="*/ 725393 h 1252195"/>
              <a:gd name="connsiteX3" fmla="*/ 568678 w 1112581"/>
              <a:gd name="connsiteY3" fmla="*/ 1252195 h 1252195"/>
              <a:gd name="connsiteX4" fmla="*/ 0 w 1112581"/>
              <a:gd name="connsiteY4" fmla="*/ 725391 h 1252195"/>
              <a:gd name="connsiteX0" fmla="*/ 0 w 1112581"/>
              <a:gd name="connsiteY0" fmla="*/ 725391 h 1252195"/>
              <a:gd name="connsiteX1" fmla="*/ 568678 w 1112581"/>
              <a:gd name="connsiteY1" fmla="*/ 0 h 1252195"/>
              <a:gd name="connsiteX2" fmla="*/ 1112581 w 1112581"/>
              <a:gd name="connsiteY2" fmla="*/ 725393 h 1252195"/>
              <a:gd name="connsiteX3" fmla="*/ 587666 w 1112581"/>
              <a:gd name="connsiteY3" fmla="*/ 1252195 h 1252195"/>
              <a:gd name="connsiteX4" fmla="*/ 0 w 1112581"/>
              <a:gd name="connsiteY4" fmla="*/ 725391 h 1252195"/>
              <a:gd name="connsiteX0" fmla="*/ 0 w 1112581"/>
              <a:gd name="connsiteY0" fmla="*/ 725391 h 1282876"/>
              <a:gd name="connsiteX1" fmla="*/ 568678 w 1112581"/>
              <a:gd name="connsiteY1" fmla="*/ 0 h 1282876"/>
              <a:gd name="connsiteX2" fmla="*/ 1112581 w 1112581"/>
              <a:gd name="connsiteY2" fmla="*/ 725393 h 1282876"/>
              <a:gd name="connsiteX3" fmla="*/ 578172 w 1112581"/>
              <a:gd name="connsiteY3" fmla="*/ 1282876 h 1282876"/>
              <a:gd name="connsiteX4" fmla="*/ 0 w 1112581"/>
              <a:gd name="connsiteY4" fmla="*/ 725391 h 1282876"/>
              <a:gd name="connsiteX0" fmla="*/ 0 w 1112581"/>
              <a:gd name="connsiteY0" fmla="*/ 725391 h 1282876"/>
              <a:gd name="connsiteX1" fmla="*/ 568678 w 1112581"/>
              <a:gd name="connsiteY1" fmla="*/ 0 h 1282876"/>
              <a:gd name="connsiteX2" fmla="*/ 1112581 w 1112581"/>
              <a:gd name="connsiteY2" fmla="*/ 725393 h 1282876"/>
              <a:gd name="connsiteX3" fmla="*/ 578172 w 1112581"/>
              <a:gd name="connsiteY3" fmla="*/ 1282876 h 1282876"/>
              <a:gd name="connsiteX4" fmla="*/ 0 w 1112581"/>
              <a:gd name="connsiteY4" fmla="*/ 725391 h 1282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2581" h="1282876">
                <a:moveTo>
                  <a:pt x="0" y="725391"/>
                </a:moveTo>
                <a:cubicBezTo>
                  <a:pt x="87292" y="339979"/>
                  <a:pt x="383248" y="0"/>
                  <a:pt x="568678" y="0"/>
                </a:cubicBezTo>
                <a:cubicBezTo>
                  <a:pt x="754108" y="0"/>
                  <a:pt x="1047382" y="333541"/>
                  <a:pt x="1112581" y="725393"/>
                </a:cubicBezTo>
                <a:cubicBezTo>
                  <a:pt x="1037949" y="1019468"/>
                  <a:pt x="779425" y="1282876"/>
                  <a:pt x="578172" y="1282876"/>
                </a:cubicBezTo>
                <a:cubicBezTo>
                  <a:pt x="376919" y="1282876"/>
                  <a:pt x="143475" y="1098199"/>
                  <a:pt x="0" y="725391"/>
                </a:cubicBezTo>
                <a:close/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Bogen 5"/>
          <p:cNvSpPr/>
          <p:nvPr/>
        </p:nvSpPr>
        <p:spPr>
          <a:xfrm rot="10800000">
            <a:off x="5724128" y="3161251"/>
            <a:ext cx="1395684" cy="877304"/>
          </a:xfrm>
          <a:prstGeom prst="arc">
            <a:avLst>
              <a:gd name="adj1" fmla="val 10848142"/>
              <a:gd name="adj2" fmla="val 0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7" name="Freihandform 6"/>
          <p:cNvSpPr/>
          <p:nvPr/>
        </p:nvSpPr>
        <p:spPr>
          <a:xfrm>
            <a:off x="2596635" y="3544972"/>
            <a:ext cx="1407885" cy="1567543"/>
          </a:xfrm>
          <a:custGeom>
            <a:avLst/>
            <a:gdLst>
              <a:gd name="connsiteX0" fmla="*/ 0 w 1407885"/>
              <a:gd name="connsiteY0" fmla="*/ 1567543 h 1567543"/>
              <a:gd name="connsiteX1" fmla="*/ 261257 w 1407885"/>
              <a:gd name="connsiteY1" fmla="*/ 580572 h 1567543"/>
              <a:gd name="connsiteX2" fmla="*/ 1407885 w 1407885"/>
              <a:gd name="connsiteY2" fmla="*/ 0 h 156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7885" h="1567543">
                <a:moveTo>
                  <a:pt x="0" y="1567543"/>
                </a:moveTo>
                <a:cubicBezTo>
                  <a:pt x="13305" y="1204686"/>
                  <a:pt x="26610" y="841829"/>
                  <a:pt x="261257" y="580572"/>
                </a:cubicBezTo>
                <a:cubicBezTo>
                  <a:pt x="495905" y="319315"/>
                  <a:pt x="951895" y="159657"/>
                  <a:pt x="1407885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reihandform 7"/>
          <p:cNvSpPr/>
          <p:nvPr/>
        </p:nvSpPr>
        <p:spPr>
          <a:xfrm>
            <a:off x="2335377" y="3719144"/>
            <a:ext cx="1901372" cy="798285"/>
          </a:xfrm>
          <a:custGeom>
            <a:avLst/>
            <a:gdLst>
              <a:gd name="connsiteX0" fmla="*/ 1901372 w 1901372"/>
              <a:gd name="connsiteY0" fmla="*/ 798285 h 798285"/>
              <a:gd name="connsiteX1" fmla="*/ 1262743 w 1901372"/>
              <a:gd name="connsiteY1" fmla="*/ 348342 h 798285"/>
              <a:gd name="connsiteX2" fmla="*/ 0 w 1901372"/>
              <a:gd name="connsiteY2" fmla="*/ 0 h 798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1372" h="798285">
                <a:moveTo>
                  <a:pt x="1901372" y="798285"/>
                </a:moveTo>
                <a:cubicBezTo>
                  <a:pt x="1740505" y="639837"/>
                  <a:pt x="1579638" y="481389"/>
                  <a:pt x="1262743" y="348342"/>
                </a:cubicBezTo>
                <a:cubicBezTo>
                  <a:pt x="945848" y="215295"/>
                  <a:pt x="472924" y="107647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3090394" y="3834351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feld 10"/>
              <p:cNvSpPr txBox="1"/>
              <p:nvPr/>
            </p:nvSpPr>
            <p:spPr>
              <a:xfrm>
                <a:off x="3022251" y="3851766"/>
                <a:ext cx="42561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dirty="0" smtClean="0">
                          <a:latin typeface="Cambria Math"/>
                        </a:rPr>
                        <m:t>𝒑</m:t>
                      </m:r>
                    </m:oMath>
                  </m:oMathPara>
                </a14:m>
                <a:endParaRPr lang="de-DE" sz="2000" b="1" dirty="0"/>
              </a:p>
            </p:txBody>
          </p:sp>
        </mc:Choice>
        <mc:Fallback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2251" y="3851766"/>
                <a:ext cx="425611" cy="400110"/>
              </a:xfrm>
              <a:prstGeom prst="rect">
                <a:avLst/>
              </a:prstGeom>
              <a:blipFill rotWithShape="1">
                <a:blip r:embed="rId2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Gerade Verbindung mit Pfeil 12"/>
          <p:cNvCxnSpPr/>
          <p:nvPr/>
        </p:nvCxnSpPr>
        <p:spPr>
          <a:xfrm flipH="1" flipV="1">
            <a:off x="2503314" y="3603029"/>
            <a:ext cx="659412" cy="305790"/>
          </a:xfrm>
          <a:prstGeom prst="straightConnector1">
            <a:avLst/>
          </a:prstGeom>
          <a:ln w="25400">
            <a:solidFill>
              <a:srgbClr val="00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11" idx="0"/>
          </p:cNvCxnSpPr>
          <p:nvPr/>
        </p:nvCxnSpPr>
        <p:spPr>
          <a:xfrm flipV="1">
            <a:off x="3235057" y="3462806"/>
            <a:ext cx="627291" cy="388960"/>
          </a:xfrm>
          <a:prstGeom prst="straightConnector1">
            <a:avLst/>
          </a:prstGeom>
          <a:ln w="25400">
            <a:solidFill>
              <a:srgbClr val="00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Bogen 14"/>
          <p:cNvSpPr/>
          <p:nvPr/>
        </p:nvSpPr>
        <p:spPr>
          <a:xfrm rot="1461318">
            <a:off x="2739887" y="3275900"/>
            <a:ext cx="744359" cy="765507"/>
          </a:xfrm>
          <a:prstGeom prst="arc">
            <a:avLst>
              <a:gd name="adj1" fmla="val 9019137"/>
              <a:gd name="adj2" fmla="val 20547427"/>
            </a:avLst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feld 15"/>
              <p:cNvSpPr txBox="1"/>
              <p:nvPr/>
            </p:nvSpPr>
            <p:spPr>
              <a:xfrm>
                <a:off x="2707982" y="3448161"/>
                <a:ext cx="382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/>
                          <a:ea typeface="Cambria Math"/>
                        </a:rPr>
                        <m:t>𝛼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7982" y="3448161"/>
                <a:ext cx="382412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/>
          <p:cNvCxnSpPr/>
          <p:nvPr/>
        </p:nvCxnSpPr>
        <p:spPr>
          <a:xfrm flipH="1" flipV="1">
            <a:off x="2615165" y="3003223"/>
            <a:ext cx="542493" cy="844036"/>
          </a:xfrm>
          <a:prstGeom prst="straightConnector1">
            <a:avLst/>
          </a:prstGeom>
          <a:ln w="25400">
            <a:solidFill>
              <a:srgbClr val="00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/>
          <p:cNvSpPr/>
          <p:nvPr/>
        </p:nvSpPr>
        <p:spPr>
          <a:xfrm>
            <a:off x="3157658" y="3695739"/>
            <a:ext cx="72331" cy="7446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Bogen 23"/>
          <p:cNvSpPr/>
          <p:nvPr/>
        </p:nvSpPr>
        <p:spPr>
          <a:xfrm rot="20316671">
            <a:off x="2869251" y="3623014"/>
            <a:ext cx="504055" cy="504055"/>
          </a:xfrm>
          <a:prstGeom prst="arc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feld 24"/>
              <p:cNvSpPr txBox="1"/>
              <p:nvPr/>
            </p:nvSpPr>
            <p:spPr>
              <a:xfrm>
                <a:off x="4978078" y="2079549"/>
                <a:ext cx="884768" cy="721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b="1" i="1" smtClean="0">
                          <a:latin typeface="Cambria Math"/>
                        </a:rPr>
                        <m:t>𝑭</m:t>
                      </m:r>
                    </m:oMath>
                  </m:oMathPara>
                </a14:m>
                <a:endParaRPr lang="de-DE" b="1" dirty="0"/>
              </a:p>
            </p:txBody>
          </p:sp>
        </mc:Choice>
        <mc:Fallback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8078" y="2079549"/>
                <a:ext cx="884768" cy="72180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7775942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960005" y="548680"/>
            <a:ext cx="3487373" cy="5861716"/>
          </a:xfrm>
          <a:custGeom>
            <a:avLst/>
            <a:gdLst>
              <a:gd name="connsiteX0" fmla="*/ 788654 w 3566947"/>
              <a:gd name="connsiteY0" fmla="*/ 0 h 5805714"/>
              <a:gd name="connsiteX1" fmla="*/ 774140 w 3566947"/>
              <a:gd name="connsiteY1" fmla="*/ 1582057 h 5805714"/>
              <a:gd name="connsiteX2" fmla="*/ 1238597 w 3566947"/>
              <a:gd name="connsiteY2" fmla="*/ 2467428 h 5805714"/>
              <a:gd name="connsiteX3" fmla="*/ 1253111 w 3566947"/>
              <a:gd name="connsiteY3" fmla="*/ 3599543 h 5805714"/>
              <a:gd name="connsiteX4" fmla="*/ 614483 w 3566947"/>
              <a:gd name="connsiteY4" fmla="*/ 4107543 h 5805714"/>
              <a:gd name="connsiteX5" fmla="*/ 135511 w 3566947"/>
              <a:gd name="connsiteY5" fmla="*/ 4673600 h 5805714"/>
              <a:gd name="connsiteX6" fmla="*/ 251626 w 3566947"/>
              <a:gd name="connsiteY6" fmla="*/ 5660571 h 5805714"/>
              <a:gd name="connsiteX7" fmla="*/ 2806140 w 3566947"/>
              <a:gd name="connsiteY7" fmla="*/ 5805714 h 5805714"/>
              <a:gd name="connsiteX8" fmla="*/ 3560883 w 3566947"/>
              <a:gd name="connsiteY8" fmla="*/ 5109028 h 5805714"/>
              <a:gd name="connsiteX9" fmla="*/ 3125454 w 3566947"/>
              <a:gd name="connsiteY9" fmla="*/ 4383314 h 5805714"/>
              <a:gd name="connsiteX10" fmla="*/ 2486826 w 3566947"/>
              <a:gd name="connsiteY10" fmla="*/ 3875314 h 5805714"/>
              <a:gd name="connsiteX11" fmla="*/ 2370711 w 3566947"/>
              <a:gd name="connsiteY11" fmla="*/ 2714171 h 5805714"/>
              <a:gd name="connsiteX12" fmla="*/ 2820654 w 3566947"/>
              <a:gd name="connsiteY12" fmla="*/ 2177143 h 5805714"/>
              <a:gd name="connsiteX13" fmla="*/ 2835169 w 3566947"/>
              <a:gd name="connsiteY13" fmla="*/ 508000 h 5805714"/>
              <a:gd name="connsiteX0" fmla="*/ 653158 w 3431451"/>
              <a:gd name="connsiteY0" fmla="*/ 0 h 5873515"/>
              <a:gd name="connsiteX1" fmla="*/ 638644 w 3431451"/>
              <a:gd name="connsiteY1" fmla="*/ 1582057 h 5873515"/>
              <a:gd name="connsiteX2" fmla="*/ 1103101 w 3431451"/>
              <a:gd name="connsiteY2" fmla="*/ 2467428 h 5873515"/>
              <a:gd name="connsiteX3" fmla="*/ 1117615 w 3431451"/>
              <a:gd name="connsiteY3" fmla="*/ 3599543 h 5873515"/>
              <a:gd name="connsiteX4" fmla="*/ 478987 w 3431451"/>
              <a:gd name="connsiteY4" fmla="*/ 4107543 h 5873515"/>
              <a:gd name="connsiteX5" fmla="*/ 15 w 3431451"/>
              <a:gd name="connsiteY5" fmla="*/ 4673600 h 5873515"/>
              <a:gd name="connsiteX6" fmla="*/ 493502 w 3431451"/>
              <a:gd name="connsiteY6" fmla="*/ 5718628 h 5873515"/>
              <a:gd name="connsiteX7" fmla="*/ 2670644 w 3431451"/>
              <a:gd name="connsiteY7" fmla="*/ 5805714 h 5873515"/>
              <a:gd name="connsiteX8" fmla="*/ 3425387 w 3431451"/>
              <a:gd name="connsiteY8" fmla="*/ 5109028 h 5873515"/>
              <a:gd name="connsiteX9" fmla="*/ 2989958 w 3431451"/>
              <a:gd name="connsiteY9" fmla="*/ 4383314 h 5873515"/>
              <a:gd name="connsiteX10" fmla="*/ 2351330 w 3431451"/>
              <a:gd name="connsiteY10" fmla="*/ 3875314 h 5873515"/>
              <a:gd name="connsiteX11" fmla="*/ 2235215 w 3431451"/>
              <a:gd name="connsiteY11" fmla="*/ 2714171 h 5873515"/>
              <a:gd name="connsiteX12" fmla="*/ 2685158 w 3431451"/>
              <a:gd name="connsiteY12" fmla="*/ 2177143 h 5873515"/>
              <a:gd name="connsiteX13" fmla="*/ 2699673 w 3431451"/>
              <a:gd name="connsiteY13" fmla="*/ 508000 h 5873515"/>
              <a:gd name="connsiteX0" fmla="*/ 711212 w 3489505"/>
              <a:gd name="connsiteY0" fmla="*/ 0 h 5861716"/>
              <a:gd name="connsiteX1" fmla="*/ 696698 w 3489505"/>
              <a:gd name="connsiteY1" fmla="*/ 1582057 h 5861716"/>
              <a:gd name="connsiteX2" fmla="*/ 1161155 w 3489505"/>
              <a:gd name="connsiteY2" fmla="*/ 2467428 h 5861716"/>
              <a:gd name="connsiteX3" fmla="*/ 1175669 w 3489505"/>
              <a:gd name="connsiteY3" fmla="*/ 3599543 h 5861716"/>
              <a:gd name="connsiteX4" fmla="*/ 537041 w 3489505"/>
              <a:gd name="connsiteY4" fmla="*/ 4107543 h 5861716"/>
              <a:gd name="connsiteX5" fmla="*/ 12 w 3489505"/>
              <a:gd name="connsiteY5" fmla="*/ 4920343 h 5861716"/>
              <a:gd name="connsiteX6" fmla="*/ 551556 w 3489505"/>
              <a:gd name="connsiteY6" fmla="*/ 5718628 h 5861716"/>
              <a:gd name="connsiteX7" fmla="*/ 2728698 w 3489505"/>
              <a:gd name="connsiteY7" fmla="*/ 5805714 h 5861716"/>
              <a:gd name="connsiteX8" fmla="*/ 3483441 w 3489505"/>
              <a:gd name="connsiteY8" fmla="*/ 5109028 h 5861716"/>
              <a:gd name="connsiteX9" fmla="*/ 3048012 w 3489505"/>
              <a:gd name="connsiteY9" fmla="*/ 4383314 h 5861716"/>
              <a:gd name="connsiteX10" fmla="*/ 2409384 w 3489505"/>
              <a:gd name="connsiteY10" fmla="*/ 3875314 h 5861716"/>
              <a:gd name="connsiteX11" fmla="*/ 2293269 w 3489505"/>
              <a:gd name="connsiteY11" fmla="*/ 2714171 h 5861716"/>
              <a:gd name="connsiteX12" fmla="*/ 2743212 w 3489505"/>
              <a:gd name="connsiteY12" fmla="*/ 2177143 h 5861716"/>
              <a:gd name="connsiteX13" fmla="*/ 2757727 w 3489505"/>
              <a:gd name="connsiteY13" fmla="*/ 508000 h 5861716"/>
              <a:gd name="connsiteX0" fmla="*/ 711321 w 3489614"/>
              <a:gd name="connsiteY0" fmla="*/ 0 h 5861716"/>
              <a:gd name="connsiteX1" fmla="*/ 696807 w 3489614"/>
              <a:gd name="connsiteY1" fmla="*/ 1582057 h 5861716"/>
              <a:gd name="connsiteX2" fmla="*/ 1161264 w 3489614"/>
              <a:gd name="connsiteY2" fmla="*/ 2467428 h 5861716"/>
              <a:gd name="connsiteX3" fmla="*/ 1175778 w 3489614"/>
              <a:gd name="connsiteY3" fmla="*/ 3599543 h 5861716"/>
              <a:gd name="connsiteX4" fmla="*/ 508121 w 3489614"/>
              <a:gd name="connsiteY4" fmla="*/ 4267200 h 5861716"/>
              <a:gd name="connsiteX5" fmla="*/ 121 w 3489614"/>
              <a:gd name="connsiteY5" fmla="*/ 4920343 h 5861716"/>
              <a:gd name="connsiteX6" fmla="*/ 551665 w 3489614"/>
              <a:gd name="connsiteY6" fmla="*/ 5718628 h 5861716"/>
              <a:gd name="connsiteX7" fmla="*/ 2728807 w 3489614"/>
              <a:gd name="connsiteY7" fmla="*/ 5805714 h 5861716"/>
              <a:gd name="connsiteX8" fmla="*/ 3483550 w 3489614"/>
              <a:gd name="connsiteY8" fmla="*/ 5109028 h 5861716"/>
              <a:gd name="connsiteX9" fmla="*/ 3048121 w 3489614"/>
              <a:gd name="connsiteY9" fmla="*/ 4383314 h 5861716"/>
              <a:gd name="connsiteX10" fmla="*/ 2409493 w 3489614"/>
              <a:gd name="connsiteY10" fmla="*/ 3875314 h 5861716"/>
              <a:gd name="connsiteX11" fmla="*/ 2293378 w 3489614"/>
              <a:gd name="connsiteY11" fmla="*/ 2714171 h 5861716"/>
              <a:gd name="connsiteX12" fmla="*/ 2743321 w 3489614"/>
              <a:gd name="connsiteY12" fmla="*/ 2177143 h 5861716"/>
              <a:gd name="connsiteX13" fmla="*/ 2757836 w 3489614"/>
              <a:gd name="connsiteY13" fmla="*/ 508000 h 5861716"/>
              <a:gd name="connsiteX0" fmla="*/ 711321 w 3487189"/>
              <a:gd name="connsiteY0" fmla="*/ 0 h 5861716"/>
              <a:gd name="connsiteX1" fmla="*/ 696807 w 3487189"/>
              <a:gd name="connsiteY1" fmla="*/ 1582057 h 5861716"/>
              <a:gd name="connsiteX2" fmla="*/ 1161264 w 3487189"/>
              <a:gd name="connsiteY2" fmla="*/ 2467428 h 5861716"/>
              <a:gd name="connsiteX3" fmla="*/ 1175778 w 3487189"/>
              <a:gd name="connsiteY3" fmla="*/ 3599543 h 5861716"/>
              <a:gd name="connsiteX4" fmla="*/ 508121 w 3487189"/>
              <a:gd name="connsiteY4" fmla="*/ 4267200 h 5861716"/>
              <a:gd name="connsiteX5" fmla="*/ 121 w 3487189"/>
              <a:gd name="connsiteY5" fmla="*/ 4920343 h 5861716"/>
              <a:gd name="connsiteX6" fmla="*/ 551665 w 3487189"/>
              <a:gd name="connsiteY6" fmla="*/ 5718628 h 5861716"/>
              <a:gd name="connsiteX7" fmla="*/ 2728807 w 3487189"/>
              <a:gd name="connsiteY7" fmla="*/ 5805714 h 5861716"/>
              <a:gd name="connsiteX8" fmla="*/ 3483550 w 3487189"/>
              <a:gd name="connsiteY8" fmla="*/ 5109028 h 5861716"/>
              <a:gd name="connsiteX9" fmla="*/ 2990063 w 3487189"/>
              <a:gd name="connsiteY9" fmla="*/ 4470399 h 5861716"/>
              <a:gd name="connsiteX10" fmla="*/ 2409493 w 3487189"/>
              <a:gd name="connsiteY10" fmla="*/ 3875314 h 5861716"/>
              <a:gd name="connsiteX11" fmla="*/ 2293378 w 3487189"/>
              <a:gd name="connsiteY11" fmla="*/ 2714171 h 5861716"/>
              <a:gd name="connsiteX12" fmla="*/ 2743321 w 3487189"/>
              <a:gd name="connsiteY12" fmla="*/ 2177143 h 5861716"/>
              <a:gd name="connsiteX13" fmla="*/ 2757836 w 3487189"/>
              <a:gd name="connsiteY13" fmla="*/ 508000 h 5861716"/>
              <a:gd name="connsiteX0" fmla="*/ 711321 w 3487629"/>
              <a:gd name="connsiteY0" fmla="*/ 0 h 5861716"/>
              <a:gd name="connsiteX1" fmla="*/ 696807 w 3487629"/>
              <a:gd name="connsiteY1" fmla="*/ 1582057 h 5861716"/>
              <a:gd name="connsiteX2" fmla="*/ 1161264 w 3487629"/>
              <a:gd name="connsiteY2" fmla="*/ 2467428 h 5861716"/>
              <a:gd name="connsiteX3" fmla="*/ 1175778 w 3487629"/>
              <a:gd name="connsiteY3" fmla="*/ 3599543 h 5861716"/>
              <a:gd name="connsiteX4" fmla="*/ 508121 w 3487629"/>
              <a:gd name="connsiteY4" fmla="*/ 4267200 h 5861716"/>
              <a:gd name="connsiteX5" fmla="*/ 121 w 3487629"/>
              <a:gd name="connsiteY5" fmla="*/ 4920343 h 5861716"/>
              <a:gd name="connsiteX6" fmla="*/ 551665 w 3487629"/>
              <a:gd name="connsiteY6" fmla="*/ 5718628 h 5861716"/>
              <a:gd name="connsiteX7" fmla="*/ 2728807 w 3487629"/>
              <a:gd name="connsiteY7" fmla="*/ 5805714 h 5861716"/>
              <a:gd name="connsiteX8" fmla="*/ 3483550 w 3487629"/>
              <a:gd name="connsiteY8" fmla="*/ 5109028 h 5861716"/>
              <a:gd name="connsiteX9" fmla="*/ 2990063 w 3487629"/>
              <a:gd name="connsiteY9" fmla="*/ 4470399 h 5861716"/>
              <a:gd name="connsiteX10" fmla="*/ 2409493 w 3487629"/>
              <a:gd name="connsiteY10" fmla="*/ 3875314 h 5861716"/>
              <a:gd name="connsiteX11" fmla="*/ 2293378 w 3487629"/>
              <a:gd name="connsiteY11" fmla="*/ 2714171 h 5861716"/>
              <a:gd name="connsiteX12" fmla="*/ 2743321 w 3487629"/>
              <a:gd name="connsiteY12" fmla="*/ 2177143 h 5861716"/>
              <a:gd name="connsiteX13" fmla="*/ 2757836 w 3487629"/>
              <a:gd name="connsiteY13" fmla="*/ 508000 h 5861716"/>
              <a:gd name="connsiteX0" fmla="*/ 711321 w 3487373"/>
              <a:gd name="connsiteY0" fmla="*/ 0 h 5861716"/>
              <a:gd name="connsiteX1" fmla="*/ 696807 w 3487373"/>
              <a:gd name="connsiteY1" fmla="*/ 1582057 h 5861716"/>
              <a:gd name="connsiteX2" fmla="*/ 1161264 w 3487373"/>
              <a:gd name="connsiteY2" fmla="*/ 2467428 h 5861716"/>
              <a:gd name="connsiteX3" fmla="*/ 1175778 w 3487373"/>
              <a:gd name="connsiteY3" fmla="*/ 3599543 h 5861716"/>
              <a:gd name="connsiteX4" fmla="*/ 508121 w 3487373"/>
              <a:gd name="connsiteY4" fmla="*/ 4267200 h 5861716"/>
              <a:gd name="connsiteX5" fmla="*/ 121 w 3487373"/>
              <a:gd name="connsiteY5" fmla="*/ 4920343 h 5861716"/>
              <a:gd name="connsiteX6" fmla="*/ 551665 w 3487373"/>
              <a:gd name="connsiteY6" fmla="*/ 5718628 h 5861716"/>
              <a:gd name="connsiteX7" fmla="*/ 2728807 w 3487373"/>
              <a:gd name="connsiteY7" fmla="*/ 5805714 h 5861716"/>
              <a:gd name="connsiteX8" fmla="*/ 3483550 w 3487373"/>
              <a:gd name="connsiteY8" fmla="*/ 5109028 h 5861716"/>
              <a:gd name="connsiteX9" fmla="*/ 2990063 w 3487373"/>
              <a:gd name="connsiteY9" fmla="*/ 4470399 h 5861716"/>
              <a:gd name="connsiteX10" fmla="*/ 2293379 w 3487373"/>
              <a:gd name="connsiteY10" fmla="*/ 3628571 h 5861716"/>
              <a:gd name="connsiteX11" fmla="*/ 2293378 w 3487373"/>
              <a:gd name="connsiteY11" fmla="*/ 2714171 h 5861716"/>
              <a:gd name="connsiteX12" fmla="*/ 2743321 w 3487373"/>
              <a:gd name="connsiteY12" fmla="*/ 2177143 h 5861716"/>
              <a:gd name="connsiteX13" fmla="*/ 2757836 w 3487373"/>
              <a:gd name="connsiteY13" fmla="*/ 508000 h 5861716"/>
              <a:gd name="connsiteX0" fmla="*/ 711321 w 3487373"/>
              <a:gd name="connsiteY0" fmla="*/ 0 h 5861716"/>
              <a:gd name="connsiteX1" fmla="*/ 696807 w 3487373"/>
              <a:gd name="connsiteY1" fmla="*/ 1582057 h 5861716"/>
              <a:gd name="connsiteX2" fmla="*/ 1161264 w 3487373"/>
              <a:gd name="connsiteY2" fmla="*/ 2467428 h 5861716"/>
              <a:gd name="connsiteX3" fmla="*/ 1175778 w 3487373"/>
              <a:gd name="connsiteY3" fmla="*/ 3599543 h 5861716"/>
              <a:gd name="connsiteX4" fmla="*/ 508121 w 3487373"/>
              <a:gd name="connsiteY4" fmla="*/ 4267200 h 5861716"/>
              <a:gd name="connsiteX5" fmla="*/ 121 w 3487373"/>
              <a:gd name="connsiteY5" fmla="*/ 4920343 h 5861716"/>
              <a:gd name="connsiteX6" fmla="*/ 551665 w 3487373"/>
              <a:gd name="connsiteY6" fmla="*/ 5718628 h 5861716"/>
              <a:gd name="connsiteX7" fmla="*/ 2728807 w 3487373"/>
              <a:gd name="connsiteY7" fmla="*/ 5805714 h 5861716"/>
              <a:gd name="connsiteX8" fmla="*/ 3483550 w 3487373"/>
              <a:gd name="connsiteY8" fmla="*/ 5109028 h 5861716"/>
              <a:gd name="connsiteX9" fmla="*/ 2990063 w 3487373"/>
              <a:gd name="connsiteY9" fmla="*/ 4470399 h 5861716"/>
              <a:gd name="connsiteX10" fmla="*/ 2293379 w 3487373"/>
              <a:gd name="connsiteY10" fmla="*/ 3628571 h 5861716"/>
              <a:gd name="connsiteX11" fmla="*/ 2278864 w 3487373"/>
              <a:gd name="connsiteY11" fmla="*/ 2467428 h 5861716"/>
              <a:gd name="connsiteX12" fmla="*/ 2743321 w 3487373"/>
              <a:gd name="connsiteY12" fmla="*/ 2177143 h 5861716"/>
              <a:gd name="connsiteX13" fmla="*/ 2757836 w 3487373"/>
              <a:gd name="connsiteY13" fmla="*/ 508000 h 5861716"/>
              <a:gd name="connsiteX0" fmla="*/ 711321 w 3487373"/>
              <a:gd name="connsiteY0" fmla="*/ 0 h 5861716"/>
              <a:gd name="connsiteX1" fmla="*/ 696807 w 3487373"/>
              <a:gd name="connsiteY1" fmla="*/ 1582057 h 5861716"/>
              <a:gd name="connsiteX2" fmla="*/ 1161264 w 3487373"/>
              <a:gd name="connsiteY2" fmla="*/ 2467428 h 5861716"/>
              <a:gd name="connsiteX3" fmla="*/ 1175778 w 3487373"/>
              <a:gd name="connsiteY3" fmla="*/ 3599543 h 5861716"/>
              <a:gd name="connsiteX4" fmla="*/ 508121 w 3487373"/>
              <a:gd name="connsiteY4" fmla="*/ 4267200 h 5861716"/>
              <a:gd name="connsiteX5" fmla="*/ 121 w 3487373"/>
              <a:gd name="connsiteY5" fmla="*/ 4920343 h 5861716"/>
              <a:gd name="connsiteX6" fmla="*/ 551665 w 3487373"/>
              <a:gd name="connsiteY6" fmla="*/ 5718628 h 5861716"/>
              <a:gd name="connsiteX7" fmla="*/ 2728807 w 3487373"/>
              <a:gd name="connsiteY7" fmla="*/ 5805714 h 5861716"/>
              <a:gd name="connsiteX8" fmla="*/ 3483550 w 3487373"/>
              <a:gd name="connsiteY8" fmla="*/ 5109028 h 5861716"/>
              <a:gd name="connsiteX9" fmla="*/ 2990063 w 3487373"/>
              <a:gd name="connsiteY9" fmla="*/ 4470399 h 5861716"/>
              <a:gd name="connsiteX10" fmla="*/ 2293379 w 3487373"/>
              <a:gd name="connsiteY10" fmla="*/ 3628571 h 5861716"/>
              <a:gd name="connsiteX11" fmla="*/ 2278864 w 3487373"/>
              <a:gd name="connsiteY11" fmla="*/ 2467428 h 5861716"/>
              <a:gd name="connsiteX12" fmla="*/ 2728806 w 3487373"/>
              <a:gd name="connsiteY12" fmla="*/ 1596572 h 5861716"/>
              <a:gd name="connsiteX13" fmla="*/ 2757836 w 3487373"/>
              <a:gd name="connsiteY13" fmla="*/ 508000 h 5861716"/>
              <a:gd name="connsiteX0" fmla="*/ 711321 w 3487373"/>
              <a:gd name="connsiteY0" fmla="*/ 0 h 5861716"/>
              <a:gd name="connsiteX1" fmla="*/ 696807 w 3487373"/>
              <a:gd name="connsiteY1" fmla="*/ 1582057 h 5861716"/>
              <a:gd name="connsiteX2" fmla="*/ 1161264 w 3487373"/>
              <a:gd name="connsiteY2" fmla="*/ 2467428 h 5861716"/>
              <a:gd name="connsiteX3" fmla="*/ 1175778 w 3487373"/>
              <a:gd name="connsiteY3" fmla="*/ 3599543 h 5861716"/>
              <a:gd name="connsiteX4" fmla="*/ 508121 w 3487373"/>
              <a:gd name="connsiteY4" fmla="*/ 4267200 h 5861716"/>
              <a:gd name="connsiteX5" fmla="*/ 121 w 3487373"/>
              <a:gd name="connsiteY5" fmla="*/ 4920343 h 5861716"/>
              <a:gd name="connsiteX6" fmla="*/ 551665 w 3487373"/>
              <a:gd name="connsiteY6" fmla="*/ 5718628 h 5861716"/>
              <a:gd name="connsiteX7" fmla="*/ 2728807 w 3487373"/>
              <a:gd name="connsiteY7" fmla="*/ 5805714 h 5861716"/>
              <a:gd name="connsiteX8" fmla="*/ 3483550 w 3487373"/>
              <a:gd name="connsiteY8" fmla="*/ 5109028 h 5861716"/>
              <a:gd name="connsiteX9" fmla="*/ 2990063 w 3487373"/>
              <a:gd name="connsiteY9" fmla="*/ 4470399 h 5861716"/>
              <a:gd name="connsiteX10" fmla="*/ 2293379 w 3487373"/>
              <a:gd name="connsiteY10" fmla="*/ 3628571 h 5861716"/>
              <a:gd name="connsiteX11" fmla="*/ 2278864 w 3487373"/>
              <a:gd name="connsiteY11" fmla="*/ 2467428 h 5861716"/>
              <a:gd name="connsiteX12" fmla="*/ 2728806 w 3487373"/>
              <a:gd name="connsiteY12" fmla="*/ 1596572 h 5861716"/>
              <a:gd name="connsiteX13" fmla="*/ 2772350 w 3487373"/>
              <a:gd name="connsiteY13" fmla="*/ 72572 h 5861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487373" h="5861716">
                <a:moveTo>
                  <a:pt x="711321" y="0"/>
                </a:moveTo>
                <a:cubicBezTo>
                  <a:pt x="666569" y="585409"/>
                  <a:pt x="621817" y="1170819"/>
                  <a:pt x="696807" y="1582057"/>
                </a:cubicBezTo>
                <a:cubicBezTo>
                  <a:pt x="771797" y="1993295"/>
                  <a:pt x="1081435" y="2131180"/>
                  <a:pt x="1161264" y="2467428"/>
                </a:cubicBezTo>
                <a:cubicBezTo>
                  <a:pt x="1241093" y="2803676"/>
                  <a:pt x="1284635" y="3299581"/>
                  <a:pt x="1175778" y="3599543"/>
                </a:cubicBezTo>
                <a:cubicBezTo>
                  <a:pt x="1066921" y="3899505"/>
                  <a:pt x="704064" y="4047067"/>
                  <a:pt x="508121" y="4267200"/>
                </a:cubicBezTo>
                <a:cubicBezTo>
                  <a:pt x="312178" y="4487333"/>
                  <a:pt x="-7136" y="4678438"/>
                  <a:pt x="121" y="4920343"/>
                </a:cubicBezTo>
                <a:cubicBezTo>
                  <a:pt x="7378" y="5162248"/>
                  <a:pt x="96884" y="5571066"/>
                  <a:pt x="551665" y="5718628"/>
                </a:cubicBezTo>
                <a:cubicBezTo>
                  <a:pt x="1006446" y="5866190"/>
                  <a:pt x="2240160" y="5907314"/>
                  <a:pt x="2728807" y="5805714"/>
                </a:cubicBezTo>
                <a:cubicBezTo>
                  <a:pt x="3217454" y="5704114"/>
                  <a:pt x="3440007" y="5331580"/>
                  <a:pt x="3483550" y="5109028"/>
                </a:cubicBezTo>
                <a:cubicBezTo>
                  <a:pt x="3527093" y="4886476"/>
                  <a:pt x="3188425" y="4717142"/>
                  <a:pt x="2990063" y="4470399"/>
                </a:cubicBezTo>
                <a:cubicBezTo>
                  <a:pt x="2791701" y="4223656"/>
                  <a:pt x="2411912" y="3962399"/>
                  <a:pt x="2293379" y="3628571"/>
                </a:cubicBezTo>
                <a:cubicBezTo>
                  <a:pt x="2174846" y="3294743"/>
                  <a:pt x="2206293" y="2806094"/>
                  <a:pt x="2278864" y="2467428"/>
                </a:cubicBezTo>
                <a:cubicBezTo>
                  <a:pt x="2351435" y="2128762"/>
                  <a:pt x="2646558" y="1995715"/>
                  <a:pt x="2728806" y="1596572"/>
                </a:cubicBezTo>
                <a:cubicBezTo>
                  <a:pt x="2811054" y="1197429"/>
                  <a:pt x="2769931" y="321734"/>
                  <a:pt x="2772350" y="72572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" name="Gruppieren 4"/>
          <p:cNvGrpSpPr/>
          <p:nvPr/>
        </p:nvGrpSpPr>
        <p:grpSpPr>
          <a:xfrm>
            <a:off x="3163631" y="2714500"/>
            <a:ext cx="1080120" cy="765038"/>
            <a:chOff x="1835696" y="1463910"/>
            <a:chExt cx="2318567" cy="1103655"/>
          </a:xfrm>
        </p:grpSpPr>
        <p:sp>
          <p:nvSpPr>
            <p:cNvPr id="3" name="Bogen 2"/>
            <p:cNvSpPr/>
            <p:nvPr/>
          </p:nvSpPr>
          <p:spPr>
            <a:xfrm rot="10800000">
              <a:off x="1850007" y="1463910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4" name="Bogen 3"/>
            <p:cNvSpPr/>
            <p:nvPr/>
          </p:nvSpPr>
          <p:spPr>
            <a:xfrm>
              <a:off x="1835696" y="1579238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grpSp>
        <p:nvGrpSpPr>
          <p:cNvPr id="6" name="Gruppieren 5"/>
          <p:cNvGrpSpPr/>
          <p:nvPr/>
        </p:nvGrpSpPr>
        <p:grpSpPr>
          <a:xfrm>
            <a:off x="1960006" y="5085184"/>
            <a:ext cx="3491630" cy="1103655"/>
            <a:chOff x="1835696" y="1463910"/>
            <a:chExt cx="2318567" cy="1103655"/>
          </a:xfrm>
        </p:grpSpPr>
        <p:sp>
          <p:nvSpPr>
            <p:cNvPr id="7" name="Bogen 6"/>
            <p:cNvSpPr/>
            <p:nvPr/>
          </p:nvSpPr>
          <p:spPr>
            <a:xfrm rot="10800000">
              <a:off x="1850007" y="1463910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8" name="Bogen 7"/>
            <p:cNvSpPr/>
            <p:nvPr/>
          </p:nvSpPr>
          <p:spPr>
            <a:xfrm>
              <a:off x="1835696" y="1579238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2627784" y="43150"/>
            <a:ext cx="2102543" cy="1103655"/>
            <a:chOff x="1835696" y="1463910"/>
            <a:chExt cx="2318567" cy="1103655"/>
          </a:xfrm>
        </p:grpSpPr>
        <p:sp>
          <p:nvSpPr>
            <p:cNvPr id="10" name="Bogen 9"/>
            <p:cNvSpPr/>
            <p:nvPr/>
          </p:nvSpPr>
          <p:spPr>
            <a:xfrm rot="10800000">
              <a:off x="1850007" y="1463910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11" name="Bogen 10"/>
            <p:cNvSpPr/>
            <p:nvPr/>
          </p:nvSpPr>
          <p:spPr>
            <a:xfrm>
              <a:off x="1835696" y="1579238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3" name="Gerade Verbindung 12"/>
          <p:cNvCxnSpPr/>
          <p:nvPr/>
        </p:nvCxnSpPr>
        <p:spPr>
          <a:xfrm>
            <a:off x="3716596" y="789852"/>
            <a:ext cx="0" cy="5656127"/>
          </a:xfrm>
          <a:prstGeom prst="lin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Gerade Verbindung 13"/>
          <p:cNvCxnSpPr/>
          <p:nvPr/>
        </p:nvCxnSpPr>
        <p:spPr>
          <a:xfrm>
            <a:off x="3700357" y="-157248"/>
            <a:ext cx="16239" cy="947100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3703021" y="6445979"/>
            <a:ext cx="0" cy="824041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Bogen 16"/>
          <p:cNvSpPr/>
          <p:nvPr/>
        </p:nvSpPr>
        <p:spPr>
          <a:xfrm rot="2741027">
            <a:off x="3483827" y="-66041"/>
            <a:ext cx="444092" cy="449038"/>
          </a:xfrm>
          <a:prstGeom prst="arc">
            <a:avLst>
              <a:gd name="adj1" fmla="val 16200000"/>
              <a:gd name="adj2" fmla="val 10702768"/>
            </a:avLst>
          </a:prstGeom>
          <a:noFill/>
          <a:ln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6181868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581507" y="853478"/>
            <a:ext cx="2491798" cy="2354599"/>
          </a:xfrm>
          <a:custGeom>
            <a:avLst/>
            <a:gdLst>
              <a:gd name="connsiteX0" fmla="*/ 1689829 w 2491798"/>
              <a:gd name="connsiteY0" fmla="*/ 486791 h 2354599"/>
              <a:gd name="connsiteX1" fmla="*/ 441601 w 2491798"/>
              <a:gd name="connsiteY1" fmla="*/ 65877 h 2354599"/>
              <a:gd name="connsiteX2" fmla="*/ 122286 w 2491798"/>
              <a:gd name="connsiteY2" fmla="*/ 2010791 h 2354599"/>
              <a:gd name="connsiteX3" fmla="*/ 2357486 w 2491798"/>
              <a:gd name="connsiteY3" fmla="*/ 2243020 h 2354599"/>
              <a:gd name="connsiteX4" fmla="*/ 2183315 w 2491798"/>
              <a:gd name="connsiteY4" fmla="*/ 791591 h 2354599"/>
              <a:gd name="connsiteX5" fmla="*/ 1689829 w 2491798"/>
              <a:gd name="connsiteY5" fmla="*/ 486791 h 2354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91798" h="2354599">
                <a:moveTo>
                  <a:pt x="1689829" y="486791"/>
                </a:moveTo>
                <a:cubicBezTo>
                  <a:pt x="1399543" y="365839"/>
                  <a:pt x="702858" y="-188123"/>
                  <a:pt x="441601" y="65877"/>
                </a:cubicBezTo>
                <a:cubicBezTo>
                  <a:pt x="180344" y="319877"/>
                  <a:pt x="-197028" y="1647934"/>
                  <a:pt x="122286" y="2010791"/>
                </a:cubicBezTo>
                <a:cubicBezTo>
                  <a:pt x="441600" y="2373648"/>
                  <a:pt x="2013981" y="2446220"/>
                  <a:pt x="2357486" y="2243020"/>
                </a:cubicBezTo>
                <a:cubicBezTo>
                  <a:pt x="2700991" y="2039820"/>
                  <a:pt x="2289753" y="1081877"/>
                  <a:pt x="2183315" y="791591"/>
                </a:cubicBezTo>
                <a:cubicBezTo>
                  <a:pt x="2076877" y="501305"/>
                  <a:pt x="1980115" y="607743"/>
                  <a:pt x="1689829" y="486791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reihandform 2"/>
          <p:cNvSpPr/>
          <p:nvPr/>
        </p:nvSpPr>
        <p:spPr>
          <a:xfrm>
            <a:off x="4880948" y="382760"/>
            <a:ext cx="3828491" cy="3532015"/>
          </a:xfrm>
          <a:custGeom>
            <a:avLst/>
            <a:gdLst>
              <a:gd name="connsiteX0" fmla="*/ 1389223 w 3820576"/>
              <a:gd name="connsiteY0" fmla="*/ 67195 h 4132109"/>
              <a:gd name="connsiteX1" fmla="*/ 445795 w 3820576"/>
              <a:gd name="connsiteY1" fmla="*/ 778395 h 4132109"/>
              <a:gd name="connsiteX2" fmla="*/ 39395 w 3820576"/>
              <a:gd name="connsiteY2" fmla="*/ 2752338 h 4132109"/>
              <a:gd name="connsiteX3" fmla="*/ 1374709 w 3820576"/>
              <a:gd name="connsiteY3" fmla="*/ 2491081 h 4132109"/>
              <a:gd name="connsiteX4" fmla="*/ 1911738 w 3820576"/>
              <a:gd name="connsiteY4" fmla="*/ 3739309 h 4132109"/>
              <a:gd name="connsiteX5" fmla="*/ 2913223 w 3820576"/>
              <a:gd name="connsiteY5" fmla="*/ 4116681 h 4132109"/>
              <a:gd name="connsiteX6" fmla="*/ 3537338 w 3820576"/>
              <a:gd name="connsiteY6" fmla="*/ 3318395 h 4132109"/>
              <a:gd name="connsiteX7" fmla="*/ 3798595 w 3820576"/>
              <a:gd name="connsiteY7" fmla="*/ 821938 h 4132109"/>
              <a:gd name="connsiteX8" fmla="*/ 3000309 w 3820576"/>
              <a:gd name="connsiteY8" fmla="*/ 749366 h 4132109"/>
              <a:gd name="connsiteX9" fmla="*/ 2303623 w 3820576"/>
              <a:gd name="connsiteY9" fmla="*/ 270395 h 4132109"/>
              <a:gd name="connsiteX10" fmla="*/ 1664995 w 3820576"/>
              <a:gd name="connsiteY10" fmla="*/ 52681 h 4132109"/>
              <a:gd name="connsiteX11" fmla="*/ 1389223 w 3820576"/>
              <a:gd name="connsiteY11" fmla="*/ 67195 h 4132109"/>
              <a:gd name="connsiteX0" fmla="*/ 1389223 w 3841071"/>
              <a:gd name="connsiteY0" fmla="*/ 67195 h 3801219"/>
              <a:gd name="connsiteX1" fmla="*/ 445795 w 3841071"/>
              <a:gd name="connsiteY1" fmla="*/ 778395 h 3801219"/>
              <a:gd name="connsiteX2" fmla="*/ 39395 w 3841071"/>
              <a:gd name="connsiteY2" fmla="*/ 2752338 h 3801219"/>
              <a:gd name="connsiteX3" fmla="*/ 1374709 w 3841071"/>
              <a:gd name="connsiteY3" fmla="*/ 2491081 h 3801219"/>
              <a:gd name="connsiteX4" fmla="*/ 1911738 w 3841071"/>
              <a:gd name="connsiteY4" fmla="*/ 3739309 h 3801219"/>
              <a:gd name="connsiteX5" fmla="*/ 3537338 w 3841071"/>
              <a:gd name="connsiteY5" fmla="*/ 3318395 h 3801219"/>
              <a:gd name="connsiteX6" fmla="*/ 3798595 w 3841071"/>
              <a:gd name="connsiteY6" fmla="*/ 821938 h 3801219"/>
              <a:gd name="connsiteX7" fmla="*/ 3000309 w 3841071"/>
              <a:gd name="connsiteY7" fmla="*/ 749366 h 3801219"/>
              <a:gd name="connsiteX8" fmla="*/ 2303623 w 3841071"/>
              <a:gd name="connsiteY8" fmla="*/ 270395 h 3801219"/>
              <a:gd name="connsiteX9" fmla="*/ 1664995 w 3841071"/>
              <a:gd name="connsiteY9" fmla="*/ 52681 h 3801219"/>
              <a:gd name="connsiteX10" fmla="*/ 1389223 w 3841071"/>
              <a:gd name="connsiteY10" fmla="*/ 67195 h 3801219"/>
              <a:gd name="connsiteX0" fmla="*/ 1389223 w 3828491"/>
              <a:gd name="connsiteY0" fmla="*/ 67195 h 3532015"/>
              <a:gd name="connsiteX1" fmla="*/ 445795 w 3828491"/>
              <a:gd name="connsiteY1" fmla="*/ 778395 h 3532015"/>
              <a:gd name="connsiteX2" fmla="*/ 39395 w 3828491"/>
              <a:gd name="connsiteY2" fmla="*/ 2752338 h 3532015"/>
              <a:gd name="connsiteX3" fmla="*/ 1374709 w 3828491"/>
              <a:gd name="connsiteY3" fmla="*/ 2491081 h 3532015"/>
              <a:gd name="connsiteX4" fmla="*/ 2405223 w 3828491"/>
              <a:gd name="connsiteY4" fmla="*/ 3303880 h 3532015"/>
              <a:gd name="connsiteX5" fmla="*/ 3537338 w 3828491"/>
              <a:gd name="connsiteY5" fmla="*/ 3318395 h 3532015"/>
              <a:gd name="connsiteX6" fmla="*/ 3798595 w 3828491"/>
              <a:gd name="connsiteY6" fmla="*/ 821938 h 3532015"/>
              <a:gd name="connsiteX7" fmla="*/ 3000309 w 3828491"/>
              <a:gd name="connsiteY7" fmla="*/ 749366 h 3532015"/>
              <a:gd name="connsiteX8" fmla="*/ 2303623 w 3828491"/>
              <a:gd name="connsiteY8" fmla="*/ 270395 h 3532015"/>
              <a:gd name="connsiteX9" fmla="*/ 1664995 w 3828491"/>
              <a:gd name="connsiteY9" fmla="*/ 52681 h 3532015"/>
              <a:gd name="connsiteX10" fmla="*/ 1389223 w 3828491"/>
              <a:gd name="connsiteY10" fmla="*/ 67195 h 3532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28491" h="3532015">
                <a:moveTo>
                  <a:pt x="1389223" y="67195"/>
                </a:moveTo>
                <a:cubicBezTo>
                  <a:pt x="1186023" y="188147"/>
                  <a:pt x="670766" y="330871"/>
                  <a:pt x="445795" y="778395"/>
                </a:cubicBezTo>
                <a:cubicBezTo>
                  <a:pt x="220824" y="1225919"/>
                  <a:pt x="-115424" y="2466890"/>
                  <a:pt x="39395" y="2752338"/>
                </a:cubicBezTo>
                <a:cubicBezTo>
                  <a:pt x="194214" y="3037786"/>
                  <a:pt x="980404" y="2399157"/>
                  <a:pt x="1374709" y="2491081"/>
                </a:cubicBezTo>
                <a:cubicBezTo>
                  <a:pt x="1769014" y="2583005"/>
                  <a:pt x="2044785" y="3165994"/>
                  <a:pt x="2405223" y="3303880"/>
                </a:cubicBezTo>
                <a:cubicBezTo>
                  <a:pt x="2765661" y="3441766"/>
                  <a:pt x="3305109" y="3732052"/>
                  <a:pt x="3537338" y="3318395"/>
                </a:cubicBezTo>
                <a:cubicBezTo>
                  <a:pt x="3769567" y="2904738"/>
                  <a:pt x="3888100" y="1250110"/>
                  <a:pt x="3798595" y="821938"/>
                </a:cubicBezTo>
                <a:cubicBezTo>
                  <a:pt x="3709090" y="393767"/>
                  <a:pt x="3249471" y="841290"/>
                  <a:pt x="3000309" y="749366"/>
                </a:cubicBezTo>
                <a:cubicBezTo>
                  <a:pt x="2751147" y="657442"/>
                  <a:pt x="2526175" y="386509"/>
                  <a:pt x="2303623" y="270395"/>
                </a:cubicBezTo>
                <a:cubicBezTo>
                  <a:pt x="2081071" y="154281"/>
                  <a:pt x="1810138" y="86548"/>
                  <a:pt x="1664995" y="52681"/>
                </a:cubicBezTo>
                <a:cubicBezTo>
                  <a:pt x="1519852" y="18814"/>
                  <a:pt x="1592423" y="-53757"/>
                  <a:pt x="1389223" y="67195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" name="Gruppieren 11"/>
          <p:cNvGrpSpPr/>
          <p:nvPr/>
        </p:nvGrpSpPr>
        <p:grpSpPr>
          <a:xfrm>
            <a:off x="1515203" y="1429208"/>
            <a:ext cx="866504" cy="438653"/>
            <a:chOff x="2265336" y="2125918"/>
            <a:chExt cx="1395684" cy="877305"/>
          </a:xfrm>
        </p:grpSpPr>
        <p:sp>
          <p:nvSpPr>
            <p:cNvPr id="4" name="Freihandform 3"/>
            <p:cNvSpPr/>
            <p:nvPr/>
          </p:nvSpPr>
          <p:spPr>
            <a:xfrm>
              <a:off x="2415063" y="2599478"/>
              <a:ext cx="1096228" cy="403745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Bogen 4"/>
            <p:cNvSpPr/>
            <p:nvPr/>
          </p:nvSpPr>
          <p:spPr>
            <a:xfrm rot="10800000">
              <a:off x="2265336" y="2125918"/>
              <a:ext cx="1395684" cy="877304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grpSp>
        <p:nvGrpSpPr>
          <p:cNvPr id="13" name="Gruppieren 12"/>
          <p:cNvGrpSpPr/>
          <p:nvPr/>
        </p:nvGrpSpPr>
        <p:grpSpPr>
          <a:xfrm>
            <a:off x="5436096" y="1372798"/>
            <a:ext cx="866504" cy="438653"/>
            <a:chOff x="2265336" y="2125918"/>
            <a:chExt cx="1395684" cy="877305"/>
          </a:xfrm>
        </p:grpSpPr>
        <p:sp>
          <p:nvSpPr>
            <p:cNvPr id="14" name="Freihandform 13"/>
            <p:cNvSpPr/>
            <p:nvPr/>
          </p:nvSpPr>
          <p:spPr>
            <a:xfrm>
              <a:off x="2415063" y="2599478"/>
              <a:ext cx="1096228" cy="403745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Bogen 14"/>
            <p:cNvSpPr/>
            <p:nvPr/>
          </p:nvSpPr>
          <p:spPr>
            <a:xfrm rot="10800000">
              <a:off x="2265336" y="2125918"/>
              <a:ext cx="1395684" cy="877304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grpSp>
        <p:nvGrpSpPr>
          <p:cNvPr id="16" name="Gruppieren 15"/>
          <p:cNvGrpSpPr/>
          <p:nvPr/>
        </p:nvGrpSpPr>
        <p:grpSpPr>
          <a:xfrm>
            <a:off x="7380312" y="1271861"/>
            <a:ext cx="866504" cy="438653"/>
            <a:chOff x="2265336" y="2125918"/>
            <a:chExt cx="1395684" cy="877305"/>
          </a:xfrm>
        </p:grpSpPr>
        <p:sp>
          <p:nvSpPr>
            <p:cNvPr id="17" name="Freihandform 16"/>
            <p:cNvSpPr/>
            <p:nvPr/>
          </p:nvSpPr>
          <p:spPr>
            <a:xfrm>
              <a:off x="2415063" y="2599478"/>
              <a:ext cx="1096228" cy="403745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Bogen 17"/>
            <p:cNvSpPr/>
            <p:nvPr/>
          </p:nvSpPr>
          <p:spPr>
            <a:xfrm rot="10800000">
              <a:off x="2265336" y="2125918"/>
              <a:ext cx="1395684" cy="877304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grpSp>
        <p:nvGrpSpPr>
          <p:cNvPr id="19" name="Gruppieren 18"/>
          <p:cNvGrpSpPr/>
          <p:nvPr/>
        </p:nvGrpSpPr>
        <p:grpSpPr>
          <a:xfrm>
            <a:off x="7164288" y="2596864"/>
            <a:ext cx="866504" cy="438653"/>
            <a:chOff x="2265336" y="2125918"/>
            <a:chExt cx="1395684" cy="877305"/>
          </a:xfrm>
        </p:grpSpPr>
        <p:sp>
          <p:nvSpPr>
            <p:cNvPr id="20" name="Freihandform 19"/>
            <p:cNvSpPr/>
            <p:nvPr/>
          </p:nvSpPr>
          <p:spPr>
            <a:xfrm>
              <a:off x="2415063" y="2599478"/>
              <a:ext cx="1096228" cy="403745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Bogen 20"/>
            <p:cNvSpPr/>
            <p:nvPr/>
          </p:nvSpPr>
          <p:spPr>
            <a:xfrm rot="10800000">
              <a:off x="2265336" y="2125918"/>
              <a:ext cx="1395684" cy="877304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sp>
        <p:nvSpPr>
          <p:cNvPr id="22" name="Freihandform 21"/>
          <p:cNvSpPr/>
          <p:nvPr/>
        </p:nvSpPr>
        <p:spPr>
          <a:xfrm>
            <a:off x="2133541" y="2204978"/>
            <a:ext cx="535205" cy="783772"/>
          </a:xfrm>
          <a:custGeom>
            <a:avLst/>
            <a:gdLst>
              <a:gd name="connsiteX0" fmla="*/ 0 w 1407885"/>
              <a:gd name="connsiteY0" fmla="*/ 1567543 h 1567543"/>
              <a:gd name="connsiteX1" fmla="*/ 261257 w 1407885"/>
              <a:gd name="connsiteY1" fmla="*/ 580572 h 1567543"/>
              <a:gd name="connsiteX2" fmla="*/ 1407885 w 1407885"/>
              <a:gd name="connsiteY2" fmla="*/ 0 h 156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7885" h="1567543">
                <a:moveTo>
                  <a:pt x="0" y="1567543"/>
                </a:moveTo>
                <a:cubicBezTo>
                  <a:pt x="13305" y="1204686"/>
                  <a:pt x="26610" y="841829"/>
                  <a:pt x="261257" y="580572"/>
                </a:cubicBezTo>
                <a:cubicBezTo>
                  <a:pt x="495905" y="319315"/>
                  <a:pt x="951895" y="159657"/>
                  <a:pt x="1407885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Freihandform 22"/>
          <p:cNvSpPr/>
          <p:nvPr/>
        </p:nvSpPr>
        <p:spPr>
          <a:xfrm>
            <a:off x="6629082" y="1957000"/>
            <a:ext cx="535205" cy="783772"/>
          </a:xfrm>
          <a:custGeom>
            <a:avLst/>
            <a:gdLst>
              <a:gd name="connsiteX0" fmla="*/ 0 w 1407885"/>
              <a:gd name="connsiteY0" fmla="*/ 1567543 h 1567543"/>
              <a:gd name="connsiteX1" fmla="*/ 261257 w 1407885"/>
              <a:gd name="connsiteY1" fmla="*/ 580572 h 1567543"/>
              <a:gd name="connsiteX2" fmla="*/ 1407885 w 1407885"/>
              <a:gd name="connsiteY2" fmla="*/ 0 h 156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7885" h="1567543">
                <a:moveTo>
                  <a:pt x="0" y="1567543"/>
                </a:moveTo>
                <a:cubicBezTo>
                  <a:pt x="13305" y="1204686"/>
                  <a:pt x="26610" y="841829"/>
                  <a:pt x="261257" y="580572"/>
                </a:cubicBezTo>
                <a:cubicBezTo>
                  <a:pt x="495905" y="319315"/>
                  <a:pt x="951895" y="159657"/>
                  <a:pt x="1407885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4" name="Gerade Verbindung mit Pfeil 23"/>
          <p:cNvCxnSpPr/>
          <p:nvPr/>
        </p:nvCxnSpPr>
        <p:spPr>
          <a:xfrm flipV="1">
            <a:off x="3073305" y="1968797"/>
            <a:ext cx="1807643" cy="61980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91983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gen 1"/>
          <p:cNvSpPr/>
          <p:nvPr/>
        </p:nvSpPr>
        <p:spPr>
          <a:xfrm rot="10800000">
            <a:off x="984356" y="2292375"/>
            <a:ext cx="2304256" cy="988327"/>
          </a:xfrm>
          <a:prstGeom prst="arc">
            <a:avLst>
              <a:gd name="adj1" fmla="val 10972959"/>
              <a:gd name="adj2" fmla="val 21370088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3" name="Bogen 2"/>
          <p:cNvSpPr/>
          <p:nvPr/>
        </p:nvSpPr>
        <p:spPr>
          <a:xfrm>
            <a:off x="970045" y="2407703"/>
            <a:ext cx="2304256" cy="988327"/>
          </a:xfrm>
          <a:prstGeom prst="arc">
            <a:avLst>
              <a:gd name="adj1" fmla="val 10883702"/>
              <a:gd name="adj2" fmla="val 21502511"/>
            </a:avLst>
          </a:prstGeom>
          <a:noFill/>
          <a:ln w="635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cxnSp>
        <p:nvCxnSpPr>
          <p:cNvPr id="6" name="Gerade Verbindung 5"/>
          <p:cNvCxnSpPr>
            <a:stCxn id="3" idx="2"/>
          </p:cNvCxnSpPr>
          <p:nvPr/>
        </p:nvCxnSpPr>
        <p:spPr>
          <a:xfrm flipH="1" flipV="1">
            <a:off x="2122173" y="404664"/>
            <a:ext cx="1149617" cy="2464592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Gerade Verbindung 9"/>
          <p:cNvCxnSpPr>
            <a:stCxn id="3" idx="0"/>
          </p:cNvCxnSpPr>
          <p:nvPr/>
        </p:nvCxnSpPr>
        <p:spPr>
          <a:xfrm flipV="1">
            <a:off x="971898" y="387875"/>
            <a:ext cx="1150275" cy="2485979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Ellipse 11"/>
          <p:cNvSpPr/>
          <p:nvPr/>
        </p:nvSpPr>
        <p:spPr>
          <a:xfrm>
            <a:off x="5058432" y="1758808"/>
            <a:ext cx="146827" cy="144016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Bogen 12"/>
          <p:cNvSpPr/>
          <p:nvPr/>
        </p:nvSpPr>
        <p:spPr>
          <a:xfrm rot="3724727">
            <a:off x="4047448" y="791598"/>
            <a:ext cx="2168797" cy="2085382"/>
          </a:xfrm>
          <a:prstGeom prst="arc">
            <a:avLst>
              <a:gd name="adj1" fmla="val 16200000"/>
              <a:gd name="adj2" fmla="val 12726976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 Verbindung 14"/>
          <p:cNvCxnSpPr>
            <a:stCxn id="13" idx="2"/>
            <a:endCxn id="12" idx="0"/>
          </p:cNvCxnSpPr>
          <p:nvPr/>
        </p:nvCxnSpPr>
        <p:spPr>
          <a:xfrm flipH="1">
            <a:off x="5131846" y="765056"/>
            <a:ext cx="78427" cy="993752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Gerade Verbindung 18"/>
          <p:cNvCxnSpPr>
            <a:stCxn id="12" idx="6"/>
            <a:endCxn id="13" idx="0"/>
          </p:cNvCxnSpPr>
          <p:nvPr/>
        </p:nvCxnSpPr>
        <p:spPr>
          <a:xfrm flipV="1">
            <a:off x="5205259" y="1346041"/>
            <a:ext cx="847901" cy="484775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Bogen 19"/>
          <p:cNvSpPr/>
          <p:nvPr/>
        </p:nvSpPr>
        <p:spPr>
          <a:xfrm rot="3724727">
            <a:off x="4632802" y="1354438"/>
            <a:ext cx="998088" cy="959700"/>
          </a:xfrm>
          <a:prstGeom prst="arc">
            <a:avLst>
              <a:gd name="adj1" fmla="val 16200000"/>
              <a:gd name="adj2" fmla="val 12726976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611560" y="186904"/>
            <a:ext cx="146827" cy="144016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Gerade Verbindung 24"/>
          <p:cNvCxnSpPr/>
          <p:nvPr/>
        </p:nvCxnSpPr>
        <p:spPr>
          <a:xfrm>
            <a:off x="5688400" y="1424893"/>
            <a:ext cx="160310" cy="242387"/>
          </a:xfrm>
          <a:prstGeom prst="lin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5080576" y="973900"/>
            <a:ext cx="236618" cy="0"/>
          </a:xfrm>
          <a:prstGeom prst="lin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Gerade Verbindung 27"/>
          <p:cNvCxnSpPr/>
          <p:nvPr/>
        </p:nvCxnSpPr>
        <p:spPr>
          <a:xfrm>
            <a:off x="5549054" y="1467234"/>
            <a:ext cx="160310" cy="242387"/>
          </a:xfrm>
          <a:prstGeom prst="lin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Gerade Verbindung 30"/>
          <p:cNvCxnSpPr/>
          <p:nvPr/>
        </p:nvCxnSpPr>
        <p:spPr>
          <a:xfrm>
            <a:off x="5080576" y="1168643"/>
            <a:ext cx="236618" cy="0"/>
          </a:xfrm>
          <a:prstGeom prst="lin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Bogen 31"/>
          <p:cNvSpPr/>
          <p:nvPr/>
        </p:nvSpPr>
        <p:spPr>
          <a:xfrm rot="1138442">
            <a:off x="4000311" y="765056"/>
            <a:ext cx="2160240" cy="1734877"/>
          </a:xfrm>
          <a:prstGeom prst="arc">
            <a:avLst>
              <a:gd name="adj1" fmla="val 16200000"/>
              <a:gd name="adj2" fmla="val 1889758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feld 32"/>
              <p:cNvSpPr txBox="1"/>
              <p:nvPr/>
            </p:nvSpPr>
            <p:spPr>
              <a:xfrm>
                <a:off x="6164894" y="1106333"/>
                <a:ext cx="792088" cy="721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40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4000" b="1" i="1" smtClean="0">
                              <a:latin typeface="Cambria Math"/>
                            </a:rPr>
                            <m:t>ℝ</m:t>
                          </m:r>
                        </m:e>
                        <m:sup>
                          <m:r>
                            <a:rPr lang="de-DE" sz="4000" b="1" i="1" smtClean="0"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de-DE" b="1" dirty="0"/>
              </a:p>
            </p:txBody>
          </p:sp>
        </mc:Choice>
        <mc:Fallback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4894" y="1106333"/>
                <a:ext cx="792088" cy="72180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feld 33"/>
              <p:cNvSpPr txBox="1"/>
              <p:nvPr/>
            </p:nvSpPr>
            <p:spPr>
              <a:xfrm>
                <a:off x="3054766" y="277117"/>
                <a:ext cx="792088" cy="721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40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4000" b="1" i="1" smtClean="0">
                              <a:latin typeface="Cambria Math"/>
                            </a:rPr>
                            <m:t>ℝ</m:t>
                          </m:r>
                        </m:e>
                        <m:sup>
                          <m:r>
                            <a:rPr lang="de-DE" sz="4000" b="1" i="1" smtClean="0">
                              <a:latin typeface="Cambria Math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de-DE" b="1" dirty="0"/>
              </a:p>
            </p:txBody>
          </p:sp>
        </mc:Choice>
        <mc:Fallback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766" y="277117"/>
                <a:ext cx="792088" cy="72180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uppieren 40"/>
          <p:cNvGrpSpPr/>
          <p:nvPr/>
        </p:nvGrpSpPr>
        <p:grpSpPr>
          <a:xfrm rot="10800000">
            <a:off x="6809725" y="324056"/>
            <a:ext cx="2318567" cy="3008155"/>
            <a:chOff x="6825433" y="1017917"/>
            <a:chExt cx="2318567" cy="3008155"/>
          </a:xfrm>
        </p:grpSpPr>
        <p:sp>
          <p:nvSpPr>
            <p:cNvPr id="37" name="Bogen 36"/>
            <p:cNvSpPr/>
            <p:nvPr/>
          </p:nvSpPr>
          <p:spPr>
            <a:xfrm rot="10800000">
              <a:off x="6839744" y="2922417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Bogen 37"/>
            <p:cNvSpPr/>
            <p:nvPr/>
          </p:nvSpPr>
          <p:spPr>
            <a:xfrm>
              <a:off x="6825433" y="3037745"/>
              <a:ext cx="2304256" cy="988327"/>
            </a:xfrm>
            <a:prstGeom prst="arc">
              <a:avLst>
                <a:gd name="adj1" fmla="val 10883702"/>
                <a:gd name="adj2" fmla="val 21502511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cxnSp>
          <p:nvCxnSpPr>
            <p:cNvPr id="39" name="Gerade Verbindung 38"/>
            <p:cNvCxnSpPr>
              <a:stCxn id="38" idx="2"/>
            </p:cNvCxnSpPr>
            <p:nvPr/>
          </p:nvCxnSpPr>
          <p:spPr>
            <a:xfrm flipH="1" flipV="1">
              <a:off x="7977561" y="1034706"/>
              <a:ext cx="1149617" cy="2464592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" name="Gerade Verbindung 39"/>
            <p:cNvCxnSpPr>
              <a:stCxn id="38" idx="0"/>
            </p:cNvCxnSpPr>
            <p:nvPr/>
          </p:nvCxnSpPr>
          <p:spPr>
            <a:xfrm flipV="1">
              <a:off x="6827286" y="1017917"/>
              <a:ext cx="1150275" cy="2485979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2" name="Rechteck 41"/>
          <p:cNvSpPr/>
          <p:nvPr/>
        </p:nvSpPr>
        <p:spPr>
          <a:xfrm>
            <a:off x="2696981" y="4509120"/>
            <a:ext cx="1328637" cy="132863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Gleichschenkliges Dreieck 42"/>
          <p:cNvSpPr/>
          <p:nvPr/>
        </p:nvSpPr>
        <p:spPr>
          <a:xfrm>
            <a:off x="5549054" y="4509120"/>
            <a:ext cx="1754115" cy="1512168"/>
          </a:xfrm>
          <a:prstGeom prst="triangl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Freihandform 43"/>
          <p:cNvSpPr/>
          <p:nvPr/>
        </p:nvSpPr>
        <p:spPr>
          <a:xfrm>
            <a:off x="1680061" y="3854274"/>
            <a:ext cx="3008175" cy="2654878"/>
          </a:xfrm>
          <a:custGeom>
            <a:avLst/>
            <a:gdLst>
              <a:gd name="connsiteX0" fmla="*/ 1121196 w 3008175"/>
              <a:gd name="connsiteY0" fmla="*/ 64583 h 2654878"/>
              <a:gd name="connsiteX1" fmla="*/ 61653 w 3008175"/>
              <a:gd name="connsiteY1" fmla="*/ 761269 h 2654878"/>
              <a:gd name="connsiteX2" fmla="*/ 337425 w 3008175"/>
              <a:gd name="connsiteY2" fmla="*/ 2357840 h 2654878"/>
              <a:gd name="connsiteX3" fmla="*/ 2079139 w 3008175"/>
              <a:gd name="connsiteY3" fmla="*/ 2633612 h 2654878"/>
              <a:gd name="connsiteX4" fmla="*/ 2920968 w 3008175"/>
              <a:gd name="connsiteY4" fmla="*/ 2067555 h 2654878"/>
              <a:gd name="connsiteX5" fmla="*/ 2920968 w 3008175"/>
              <a:gd name="connsiteY5" fmla="*/ 717726 h 2654878"/>
              <a:gd name="connsiteX6" fmla="*/ 2383939 w 3008175"/>
              <a:gd name="connsiteY6" fmla="*/ 108126 h 2654878"/>
              <a:gd name="connsiteX7" fmla="*/ 1527596 w 3008175"/>
              <a:gd name="connsiteY7" fmla="*/ 35555 h 2654878"/>
              <a:gd name="connsiteX8" fmla="*/ 1121196 w 3008175"/>
              <a:gd name="connsiteY8" fmla="*/ 64583 h 2654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08175" h="2654878">
                <a:moveTo>
                  <a:pt x="1121196" y="64583"/>
                </a:moveTo>
                <a:cubicBezTo>
                  <a:pt x="876872" y="185535"/>
                  <a:pt x="192282" y="379059"/>
                  <a:pt x="61653" y="761269"/>
                </a:cubicBezTo>
                <a:cubicBezTo>
                  <a:pt x="-68976" y="1143479"/>
                  <a:pt x="1177" y="2045783"/>
                  <a:pt x="337425" y="2357840"/>
                </a:cubicBezTo>
                <a:cubicBezTo>
                  <a:pt x="673673" y="2669897"/>
                  <a:pt x="1648548" y="2681993"/>
                  <a:pt x="2079139" y="2633612"/>
                </a:cubicBezTo>
                <a:cubicBezTo>
                  <a:pt x="2509730" y="2585231"/>
                  <a:pt x="2780663" y="2386869"/>
                  <a:pt x="2920968" y="2067555"/>
                </a:cubicBezTo>
                <a:cubicBezTo>
                  <a:pt x="3061273" y="1748241"/>
                  <a:pt x="3010473" y="1044297"/>
                  <a:pt x="2920968" y="717726"/>
                </a:cubicBezTo>
                <a:cubicBezTo>
                  <a:pt x="2831463" y="391155"/>
                  <a:pt x="2616168" y="221821"/>
                  <a:pt x="2383939" y="108126"/>
                </a:cubicBezTo>
                <a:cubicBezTo>
                  <a:pt x="2151710" y="-5569"/>
                  <a:pt x="1735634" y="42812"/>
                  <a:pt x="1527596" y="35555"/>
                </a:cubicBezTo>
                <a:cubicBezTo>
                  <a:pt x="1319558" y="28298"/>
                  <a:pt x="1365520" y="-56369"/>
                  <a:pt x="1121196" y="64583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Freihandform 44"/>
          <p:cNvSpPr/>
          <p:nvPr/>
        </p:nvSpPr>
        <p:spPr>
          <a:xfrm>
            <a:off x="3054766" y="5283164"/>
            <a:ext cx="670902" cy="246779"/>
          </a:xfrm>
          <a:custGeom>
            <a:avLst/>
            <a:gdLst>
              <a:gd name="connsiteX0" fmla="*/ 0 w 493486"/>
              <a:gd name="connsiteY0" fmla="*/ 232265 h 246779"/>
              <a:gd name="connsiteX1" fmla="*/ 290286 w 493486"/>
              <a:gd name="connsiteY1" fmla="*/ 36 h 246779"/>
              <a:gd name="connsiteX2" fmla="*/ 493486 w 493486"/>
              <a:gd name="connsiteY2" fmla="*/ 246779 h 246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3486" h="246779">
                <a:moveTo>
                  <a:pt x="0" y="232265"/>
                </a:moveTo>
                <a:cubicBezTo>
                  <a:pt x="104019" y="114941"/>
                  <a:pt x="208038" y="-2383"/>
                  <a:pt x="290286" y="36"/>
                </a:cubicBezTo>
                <a:cubicBezTo>
                  <a:pt x="372534" y="2455"/>
                  <a:pt x="454781" y="205655"/>
                  <a:pt x="493486" y="246779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/>
        </p:nvSpPr>
        <p:spPr>
          <a:xfrm>
            <a:off x="3549097" y="4797152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/>
        </p:nvSpPr>
        <p:spPr>
          <a:xfrm>
            <a:off x="3018062" y="4797152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Textfeld 47"/>
          <p:cNvSpPr txBox="1"/>
          <p:nvPr/>
        </p:nvSpPr>
        <p:spPr>
          <a:xfrm>
            <a:off x="4043059" y="3669608"/>
            <a:ext cx="799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FF0000"/>
                </a:solidFill>
              </a:rPr>
              <a:t>(Zaun)</a:t>
            </a:r>
            <a:endParaRPr lang="de-DE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753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uppieren 34"/>
          <p:cNvGrpSpPr/>
          <p:nvPr/>
        </p:nvGrpSpPr>
        <p:grpSpPr>
          <a:xfrm>
            <a:off x="382967" y="791800"/>
            <a:ext cx="8761033" cy="4431278"/>
            <a:chOff x="382967" y="791800"/>
            <a:chExt cx="8761033" cy="4431278"/>
          </a:xfrm>
        </p:grpSpPr>
        <p:sp>
          <p:nvSpPr>
            <p:cNvPr id="3" name="Ellipse 2"/>
            <p:cNvSpPr/>
            <p:nvPr/>
          </p:nvSpPr>
          <p:spPr>
            <a:xfrm>
              <a:off x="4684788" y="1654133"/>
              <a:ext cx="3024336" cy="302433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" name="Gerade Verbindung 3"/>
            <p:cNvCxnSpPr/>
            <p:nvPr/>
          </p:nvCxnSpPr>
          <p:spPr>
            <a:xfrm>
              <a:off x="683568" y="3501008"/>
              <a:ext cx="3024336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" name="Freihandform 4"/>
            <p:cNvSpPr/>
            <p:nvPr/>
          </p:nvSpPr>
          <p:spPr>
            <a:xfrm>
              <a:off x="3265714" y="1315020"/>
              <a:ext cx="1944915" cy="1210466"/>
            </a:xfrm>
            <a:custGeom>
              <a:avLst/>
              <a:gdLst>
                <a:gd name="connsiteX0" fmla="*/ 0 w 1944915"/>
                <a:gd name="connsiteY0" fmla="*/ 1201728 h 1201728"/>
                <a:gd name="connsiteX1" fmla="*/ 986972 w 1944915"/>
                <a:gd name="connsiteY1" fmla="*/ 11556 h 1201728"/>
                <a:gd name="connsiteX2" fmla="*/ 1944915 w 1944915"/>
                <a:gd name="connsiteY2" fmla="*/ 577613 h 1201728"/>
                <a:gd name="connsiteX0" fmla="*/ 0 w 1944915"/>
                <a:gd name="connsiteY0" fmla="*/ 1210466 h 1210466"/>
                <a:gd name="connsiteX1" fmla="*/ 986972 w 1944915"/>
                <a:gd name="connsiteY1" fmla="*/ 20294 h 1210466"/>
                <a:gd name="connsiteX2" fmla="*/ 1944915 w 1944915"/>
                <a:gd name="connsiteY2" fmla="*/ 586351 h 1210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4915" h="1210466">
                  <a:moveTo>
                    <a:pt x="0" y="1210466"/>
                  </a:moveTo>
                  <a:cubicBezTo>
                    <a:pt x="331410" y="667389"/>
                    <a:pt x="662820" y="124313"/>
                    <a:pt x="986972" y="20294"/>
                  </a:cubicBezTo>
                  <a:cubicBezTo>
                    <a:pt x="1311124" y="-83725"/>
                    <a:pt x="1654630" y="228332"/>
                    <a:pt x="1944915" y="586351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feld 5"/>
                <p:cNvSpPr txBox="1"/>
                <p:nvPr/>
              </p:nvSpPr>
              <p:spPr>
                <a:xfrm>
                  <a:off x="4034734" y="791800"/>
                  <a:ext cx="64807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80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𝑓</m:t>
                        </m:r>
                      </m:oMath>
                    </m:oMathPara>
                  </a14:m>
                  <a:endParaRPr lang="de-DE" sz="28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feld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4734" y="791800"/>
                  <a:ext cx="648072" cy="52322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feld 6"/>
            <p:cNvSpPr txBox="1"/>
            <p:nvPr/>
          </p:nvSpPr>
          <p:spPr>
            <a:xfrm>
              <a:off x="1475656" y="3671446"/>
              <a:ext cx="1656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/>
                <a:t>X=[0,1)</a:t>
              </a:r>
              <a:endParaRPr lang="de-DE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feld 7"/>
                <p:cNvSpPr txBox="1"/>
                <p:nvPr/>
              </p:nvSpPr>
              <p:spPr>
                <a:xfrm>
                  <a:off x="5116836" y="4699858"/>
                  <a:ext cx="165618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2800" dirty="0" smtClean="0"/>
                    <a:t>Y=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de-DE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a14:m>
                  <a:endParaRPr lang="de-DE" sz="2800" dirty="0"/>
                </a:p>
              </p:txBody>
            </p:sp>
          </mc:Choice>
          <mc:Fallback xmlns="">
            <p:sp>
              <p:nvSpPr>
                <p:cNvPr id="8" name="Textfeld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6836" y="4699858"/>
                  <a:ext cx="1656184" cy="52322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7353" t="-10465" b="-3255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Freihandform 8"/>
            <p:cNvSpPr/>
            <p:nvPr/>
          </p:nvSpPr>
          <p:spPr>
            <a:xfrm>
              <a:off x="654541" y="3215796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Freihandform 9"/>
            <p:cNvSpPr/>
            <p:nvPr/>
          </p:nvSpPr>
          <p:spPr>
            <a:xfrm rot="16200000">
              <a:off x="7619188" y="2791152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Bogen 10"/>
            <p:cNvSpPr/>
            <p:nvPr/>
          </p:nvSpPr>
          <p:spPr>
            <a:xfrm rot="5400000">
              <a:off x="2845899" y="305587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Bogen 11"/>
            <p:cNvSpPr/>
            <p:nvPr/>
          </p:nvSpPr>
          <p:spPr>
            <a:xfrm>
              <a:off x="7298566" y="3191211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Bogen 12"/>
            <p:cNvSpPr/>
            <p:nvPr/>
          </p:nvSpPr>
          <p:spPr>
            <a:xfrm rot="20512330">
              <a:off x="7259894" y="2493692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Bogen 13"/>
            <p:cNvSpPr/>
            <p:nvPr/>
          </p:nvSpPr>
          <p:spPr>
            <a:xfrm rot="5400000">
              <a:off x="2845898" y="3055907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Bogen 14"/>
            <p:cNvSpPr/>
            <p:nvPr/>
          </p:nvSpPr>
          <p:spPr>
            <a:xfrm rot="16200000">
              <a:off x="3172729" y="3071051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Bogen 15"/>
            <p:cNvSpPr/>
            <p:nvPr/>
          </p:nvSpPr>
          <p:spPr>
            <a:xfrm rot="5400000">
              <a:off x="423856" y="3043723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Bogen 16"/>
            <p:cNvSpPr/>
            <p:nvPr/>
          </p:nvSpPr>
          <p:spPr>
            <a:xfrm rot="12397112">
              <a:off x="7298565" y="308124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Freihandform 17"/>
            <p:cNvSpPr/>
            <p:nvPr/>
          </p:nvSpPr>
          <p:spPr>
            <a:xfrm>
              <a:off x="654541" y="3215796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Freihandform 18"/>
            <p:cNvSpPr/>
            <p:nvPr/>
          </p:nvSpPr>
          <p:spPr>
            <a:xfrm>
              <a:off x="7495416" y="2507275"/>
              <a:ext cx="209876" cy="1432151"/>
            </a:xfrm>
            <a:custGeom>
              <a:avLst/>
              <a:gdLst>
                <a:gd name="connsiteX0" fmla="*/ 43542 w 219120"/>
                <a:gd name="connsiteY0" fmla="*/ 0 h 1436914"/>
                <a:gd name="connsiteX1" fmla="*/ 174171 w 219120"/>
                <a:gd name="connsiteY1" fmla="*/ 348343 h 1436914"/>
                <a:gd name="connsiteX2" fmla="*/ 217714 w 219120"/>
                <a:gd name="connsiteY2" fmla="*/ 711200 h 1436914"/>
                <a:gd name="connsiteX3" fmla="*/ 130628 w 219120"/>
                <a:gd name="connsiteY3" fmla="*/ 1103086 h 1436914"/>
                <a:gd name="connsiteX4" fmla="*/ 58057 w 219120"/>
                <a:gd name="connsiteY4" fmla="*/ 1335314 h 1436914"/>
                <a:gd name="connsiteX5" fmla="*/ 0 w 219120"/>
                <a:gd name="connsiteY5" fmla="*/ 1436914 h 1436914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69963 w 231026"/>
                <a:gd name="connsiteY4" fmla="*/ 1335314 h 1434533"/>
                <a:gd name="connsiteX5" fmla="*/ 0 w 231026"/>
                <a:gd name="connsiteY5" fmla="*/ 1434533 h 1434533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60438 w 231026"/>
                <a:gd name="connsiteY4" fmla="*/ 1332933 h 1434533"/>
                <a:gd name="connsiteX5" fmla="*/ 0 w 231026"/>
                <a:gd name="connsiteY5" fmla="*/ 1434533 h 1434533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50913 w 231026"/>
                <a:gd name="connsiteY4" fmla="*/ 1330552 h 1434533"/>
                <a:gd name="connsiteX5" fmla="*/ 0 w 231026"/>
                <a:gd name="connsiteY5" fmla="*/ 1434533 h 1434533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50913 w 231026"/>
                <a:gd name="connsiteY4" fmla="*/ 1330552 h 1434533"/>
                <a:gd name="connsiteX5" fmla="*/ 0 w 231026"/>
                <a:gd name="connsiteY5" fmla="*/ 1434533 h 1434533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50913 w 231026"/>
                <a:gd name="connsiteY4" fmla="*/ 1330552 h 1434533"/>
                <a:gd name="connsiteX5" fmla="*/ 0 w 231026"/>
                <a:gd name="connsiteY5" fmla="*/ 1434533 h 1434533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50913 w 231026"/>
                <a:gd name="connsiteY4" fmla="*/ 1330552 h 1434533"/>
                <a:gd name="connsiteX5" fmla="*/ 0 w 231026"/>
                <a:gd name="connsiteY5" fmla="*/ 1434533 h 1434533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58057 w 231026"/>
                <a:gd name="connsiteY4" fmla="*/ 1330552 h 1434533"/>
                <a:gd name="connsiteX5" fmla="*/ 0 w 231026"/>
                <a:gd name="connsiteY5" fmla="*/ 1434533 h 1434533"/>
                <a:gd name="connsiteX0" fmla="*/ 60211 w 235789"/>
                <a:gd name="connsiteY0" fmla="*/ 0 h 1427389"/>
                <a:gd name="connsiteX1" fmla="*/ 190840 w 235789"/>
                <a:gd name="connsiteY1" fmla="*/ 348343 h 1427389"/>
                <a:gd name="connsiteX2" fmla="*/ 234383 w 235789"/>
                <a:gd name="connsiteY2" fmla="*/ 711200 h 1427389"/>
                <a:gd name="connsiteX3" fmla="*/ 147297 w 235789"/>
                <a:gd name="connsiteY3" fmla="*/ 1103086 h 1427389"/>
                <a:gd name="connsiteX4" fmla="*/ 62820 w 235789"/>
                <a:gd name="connsiteY4" fmla="*/ 1330552 h 1427389"/>
                <a:gd name="connsiteX5" fmla="*/ 0 w 235789"/>
                <a:gd name="connsiteY5" fmla="*/ 1427389 h 1427389"/>
                <a:gd name="connsiteX0" fmla="*/ 55448 w 231026"/>
                <a:gd name="connsiteY0" fmla="*/ 0 h 1432151"/>
                <a:gd name="connsiteX1" fmla="*/ 186077 w 231026"/>
                <a:gd name="connsiteY1" fmla="*/ 348343 h 1432151"/>
                <a:gd name="connsiteX2" fmla="*/ 229620 w 231026"/>
                <a:gd name="connsiteY2" fmla="*/ 711200 h 1432151"/>
                <a:gd name="connsiteX3" fmla="*/ 142534 w 231026"/>
                <a:gd name="connsiteY3" fmla="*/ 1103086 h 1432151"/>
                <a:gd name="connsiteX4" fmla="*/ 58057 w 231026"/>
                <a:gd name="connsiteY4" fmla="*/ 1330552 h 1432151"/>
                <a:gd name="connsiteX5" fmla="*/ 0 w 231026"/>
                <a:gd name="connsiteY5" fmla="*/ 1432151 h 1432151"/>
                <a:gd name="connsiteX0" fmla="*/ 55448 w 231026"/>
                <a:gd name="connsiteY0" fmla="*/ 0 h 1432151"/>
                <a:gd name="connsiteX1" fmla="*/ 186077 w 231026"/>
                <a:gd name="connsiteY1" fmla="*/ 348343 h 1432151"/>
                <a:gd name="connsiteX2" fmla="*/ 229620 w 231026"/>
                <a:gd name="connsiteY2" fmla="*/ 711200 h 1432151"/>
                <a:gd name="connsiteX3" fmla="*/ 142534 w 231026"/>
                <a:gd name="connsiteY3" fmla="*/ 1103086 h 1432151"/>
                <a:gd name="connsiteX4" fmla="*/ 58057 w 231026"/>
                <a:gd name="connsiteY4" fmla="*/ 1330552 h 1432151"/>
                <a:gd name="connsiteX5" fmla="*/ 0 w 231026"/>
                <a:gd name="connsiteY5" fmla="*/ 1432151 h 1432151"/>
                <a:gd name="connsiteX0" fmla="*/ 55448 w 231026"/>
                <a:gd name="connsiteY0" fmla="*/ 0 h 1432151"/>
                <a:gd name="connsiteX1" fmla="*/ 186077 w 231026"/>
                <a:gd name="connsiteY1" fmla="*/ 348343 h 1432151"/>
                <a:gd name="connsiteX2" fmla="*/ 229620 w 231026"/>
                <a:gd name="connsiteY2" fmla="*/ 711200 h 1432151"/>
                <a:gd name="connsiteX3" fmla="*/ 142534 w 231026"/>
                <a:gd name="connsiteY3" fmla="*/ 1103086 h 1432151"/>
                <a:gd name="connsiteX4" fmla="*/ 58057 w 231026"/>
                <a:gd name="connsiteY4" fmla="*/ 1330552 h 1432151"/>
                <a:gd name="connsiteX5" fmla="*/ 0 w 231026"/>
                <a:gd name="connsiteY5" fmla="*/ 1432151 h 1432151"/>
                <a:gd name="connsiteX0" fmla="*/ 55448 w 230576"/>
                <a:gd name="connsiteY0" fmla="*/ 0 h 1432151"/>
                <a:gd name="connsiteX1" fmla="*/ 186077 w 230576"/>
                <a:gd name="connsiteY1" fmla="*/ 348343 h 1432151"/>
                <a:gd name="connsiteX2" fmla="*/ 229620 w 230576"/>
                <a:gd name="connsiteY2" fmla="*/ 711200 h 1432151"/>
                <a:gd name="connsiteX3" fmla="*/ 152059 w 230576"/>
                <a:gd name="connsiteY3" fmla="*/ 1103086 h 1432151"/>
                <a:gd name="connsiteX4" fmla="*/ 58057 w 230576"/>
                <a:gd name="connsiteY4" fmla="*/ 1330552 h 1432151"/>
                <a:gd name="connsiteX5" fmla="*/ 0 w 230576"/>
                <a:gd name="connsiteY5" fmla="*/ 1432151 h 1432151"/>
                <a:gd name="connsiteX0" fmla="*/ 55448 w 230909"/>
                <a:gd name="connsiteY0" fmla="*/ 0 h 1432151"/>
                <a:gd name="connsiteX1" fmla="*/ 186077 w 230909"/>
                <a:gd name="connsiteY1" fmla="*/ 348343 h 1432151"/>
                <a:gd name="connsiteX2" fmla="*/ 229620 w 230909"/>
                <a:gd name="connsiteY2" fmla="*/ 711200 h 1432151"/>
                <a:gd name="connsiteX3" fmla="*/ 144915 w 230909"/>
                <a:gd name="connsiteY3" fmla="*/ 1103086 h 1432151"/>
                <a:gd name="connsiteX4" fmla="*/ 58057 w 230909"/>
                <a:gd name="connsiteY4" fmla="*/ 1330552 h 1432151"/>
                <a:gd name="connsiteX5" fmla="*/ 0 w 230909"/>
                <a:gd name="connsiteY5" fmla="*/ 1432151 h 1432151"/>
                <a:gd name="connsiteX0" fmla="*/ 55448 w 230909"/>
                <a:gd name="connsiteY0" fmla="*/ 0 h 1432151"/>
                <a:gd name="connsiteX1" fmla="*/ 186077 w 230909"/>
                <a:gd name="connsiteY1" fmla="*/ 348343 h 1432151"/>
                <a:gd name="connsiteX2" fmla="*/ 229620 w 230909"/>
                <a:gd name="connsiteY2" fmla="*/ 711200 h 1432151"/>
                <a:gd name="connsiteX3" fmla="*/ 144915 w 230909"/>
                <a:gd name="connsiteY3" fmla="*/ 1103086 h 1432151"/>
                <a:gd name="connsiteX4" fmla="*/ 58057 w 230909"/>
                <a:gd name="connsiteY4" fmla="*/ 1330552 h 1432151"/>
                <a:gd name="connsiteX5" fmla="*/ 0 w 230909"/>
                <a:gd name="connsiteY5" fmla="*/ 1432151 h 1432151"/>
                <a:gd name="connsiteX0" fmla="*/ 55448 w 230909"/>
                <a:gd name="connsiteY0" fmla="*/ 0 h 1432151"/>
                <a:gd name="connsiteX1" fmla="*/ 186077 w 230909"/>
                <a:gd name="connsiteY1" fmla="*/ 348343 h 1432151"/>
                <a:gd name="connsiteX2" fmla="*/ 229620 w 230909"/>
                <a:gd name="connsiteY2" fmla="*/ 711200 h 1432151"/>
                <a:gd name="connsiteX3" fmla="*/ 144915 w 230909"/>
                <a:gd name="connsiteY3" fmla="*/ 1103086 h 1432151"/>
                <a:gd name="connsiteX4" fmla="*/ 58057 w 230909"/>
                <a:gd name="connsiteY4" fmla="*/ 1330552 h 1432151"/>
                <a:gd name="connsiteX5" fmla="*/ 0 w 230909"/>
                <a:gd name="connsiteY5" fmla="*/ 1432151 h 1432151"/>
                <a:gd name="connsiteX0" fmla="*/ 55448 w 219659"/>
                <a:gd name="connsiteY0" fmla="*/ 0 h 1432151"/>
                <a:gd name="connsiteX1" fmla="*/ 186077 w 219659"/>
                <a:gd name="connsiteY1" fmla="*/ 348343 h 1432151"/>
                <a:gd name="connsiteX2" fmla="*/ 217714 w 219659"/>
                <a:gd name="connsiteY2" fmla="*/ 706438 h 1432151"/>
                <a:gd name="connsiteX3" fmla="*/ 144915 w 219659"/>
                <a:gd name="connsiteY3" fmla="*/ 1103086 h 1432151"/>
                <a:gd name="connsiteX4" fmla="*/ 58057 w 219659"/>
                <a:gd name="connsiteY4" fmla="*/ 1330552 h 1432151"/>
                <a:gd name="connsiteX5" fmla="*/ 0 w 219659"/>
                <a:gd name="connsiteY5" fmla="*/ 1432151 h 1432151"/>
                <a:gd name="connsiteX0" fmla="*/ 55448 w 217715"/>
                <a:gd name="connsiteY0" fmla="*/ 0 h 1432151"/>
                <a:gd name="connsiteX1" fmla="*/ 186077 w 217715"/>
                <a:gd name="connsiteY1" fmla="*/ 348343 h 1432151"/>
                <a:gd name="connsiteX2" fmla="*/ 217714 w 217715"/>
                <a:gd name="connsiteY2" fmla="*/ 706438 h 1432151"/>
                <a:gd name="connsiteX3" fmla="*/ 144915 w 217715"/>
                <a:gd name="connsiteY3" fmla="*/ 1103086 h 1432151"/>
                <a:gd name="connsiteX4" fmla="*/ 58057 w 217715"/>
                <a:gd name="connsiteY4" fmla="*/ 1330552 h 1432151"/>
                <a:gd name="connsiteX5" fmla="*/ 0 w 217715"/>
                <a:gd name="connsiteY5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58057 w 217931"/>
                <a:gd name="connsiteY5" fmla="*/ 1330552 h 1432151"/>
                <a:gd name="connsiteX6" fmla="*/ 0 w 217931"/>
                <a:gd name="connsiteY6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99558 w 217931"/>
                <a:gd name="connsiteY5" fmla="*/ 1225664 h 1432151"/>
                <a:gd name="connsiteX6" fmla="*/ 58057 w 217931"/>
                <a:gd name="connsiteY6" fmla="*/ 1330552 h 1432151"/>
                <a:gd name="connsiteX7" fmla="*/ 0 w 217931"/>
                <a:gd name="connsiteY7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106702 w 217931"/>
                <a:gd name="connsiteY5" fmla="*/ 1225664 h 1432151"/>
                <a:gd name="connsiteX6" fmla="*/ 58057 w 217931"/>
                <a:gd name="connsiteY6" fmla="*/ 1330552 h 1432151"/>
                <a:gd name="connsiteX7" fmla="*/ 0 w 217931"/>
                <a:gd name="connsiteY7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106702 w 217931"/>
                <a:gd name="connsiteY5" fmla="*/ 1225664 h 1432151"/>
                <a:gd name="connsiteX6" fmla="*/ 53295 w 217931"/>
                <a:gd name="connsiteY6" fmla="*/ 1325790 h 1432151"/>
                <a:gd name="connsiteX7" fmla="*/ 0 w 217931"/>
                <a:gd name="connsiteY7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106702 w 217931"/>
                <a:gd name="connsiteY5" fmla="*/ 1225664 h 1432151"/>
                <a:gd name="connsiteX6" fmla="*/ 60438 w 217931"/>
                <a:gd name="connsiteY6" fmla="*/ 1328171 h 1432151"/>
                <a:gd name="connsiteX7" fmla="*/ 0 w 217931"/>
                <a:gd name="connsiteY7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106702 w 217931"/>
                <a:gd name="connsiteY5" fmla="*/ 1225664 h 1432151"/>
                <a:gd name="connsiteX6" fmla="*/ 60438 w 217931"/>
                <a:gd name="connsiteY6" fmla="*/ 1328171 h 1432151"/>
                <a:gd name="connsiteX7" fmla="*/ 0 w 217931"/>
                <a:gd name="connsiteY7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106702 w 217931"/>
                <a:gd name="connsiteY5" fmla="*/ 1225664 h 1432151"/>
                <a:gd name="connsiteX6" fmla="*/ 60438 w 217931"/>
                <a:gd name="connsiteY6" fmla="*/ 1328171 h 1432151"/>
                <a:gd name="connsiteX7" fmla="*/ 0 w 217931"/>
                <a:gd name="connsiteY7" fmla="*/ 1432151 h 1432151"/>
                <a:gd name="connsiteX0" fmla="*/ 55448 w 208957"/>
                <a:gd name="connsiteY0" fmla="*/ 0 h 1432151"/>
                <a:gd name="connsiteX1" fmla="*/ 186077 w 208957"/>
                <a:gd name="connsiteY1" fmla="*/ 348343 h 1432151"/>
                <a:gd name="connsiteX2" fmla="*/ 208189 w 208957"/>
                <a:gd name="connsiteY2" fmla="*/ 699294 h 1432151"/>
                <a:gd name="connsiteX3" fmla="*/ 197190 w 208957"/>
                <a:gd name="connsiteY3" fmla="*/ 894671 h 1432151"/>
                <a:gd name="connsiteX4" fmla="*/ 144915 w 208957"/>
                <a:gd name="connsiteY4" fmla="*/ 1103086 h 1432151"/>
                <a:gd name="connsiteX5" fmla="*/ 106702 w 208957"/>
                <a:gd name="connsiteY5" fmla="*/ 1225664 h 1432151"/>
                <a:gd name="connsiteX6" fmla="*/ 60438 w 208957"/>
                <a:gd name="connsiteY6" fmla="*/ 1328171 h 1432151"/>
                <a:gd name="connsiteX7" fmla="*/ 0 w 208957"/>
                <a:gd name="connsiteY7" fmla="*/ 1432151 h 1432151"/>
                <a:gd name="connsiteX0" fmla="*/ 55448 w 210574"/>
                <a:gd name="connsiteY0" fmla="*/ 0 h 1432151"/>
                <a:gd name="connsiteX1" fmla="*/ 186077 w 210574"/>
                <a:gd name="connsiteY1" fmla="*/ 348343 h 1432151"/>
                <a:gd name="connsiteX2" fmla="*/ 208189 w 210574"/>
                <a:gd name="connsiteY2" fmla="*/ 699294 h 1432151"/>
                <a:gd name="connsiteX3" fmla="*/ 197190 w 210574"/>
                <a:gd name="connsiteY3" fmla="*/ 894671 h 1432151"/>
                <a:gd name="connsiteX4" fmla="*/ 144915 w 210574"/>
                <a:gd name="connsiteY4" fmla="*/ 1103086 h 1432151"/>
                <a:gd name="connsiteX5" fmla="*/ 106702 w 210574"/>
                <a:gd name="connsiteY5" fmla="*/ 1225664 h 1432151"/>
                <a:gd name="connsiteX6" fmla="*/ 60438 w 210574"/>
                <a:gd name="connsiteY6" fmla="*/ 1328171 h 1432151"/>
                <a:gd name="connsiteX7" fmla="*/ 0 w 210574"/>
                <a:gd name="connsiteY7" fmla="*/ 1432151 h 1432151"/>
                <a:gd name="connsiteX0" fmla="*/ 55448 w 208957"/>
                <a:gd name="connsiteY0" fmla="*/ 0 h 1432151"/>
                <a:gd name="connsiteX1" fmla="*/ 186077 w 208957"/>
                <a:gd name="connsiteY1" fmla="*/ 348343 h 1432151"/>
                <a:gd name="connsiteX2" fmla="*/ 208189 w 208957"/>
                <a:gd name="connsiteY2" fmla="*/ 699294 h 1432151"/>
                <a:gd name="connsiteX3" fmla="*/ 197190 w 208957"/>
                <a:gd name="connsiteY3" fmla="*/ 894671 h 1432151"/>
                <a:gd name="connsiteX4" fmla="*/ 144915 w 208957"/>
                <a:gd name="connsiteY4" fmla="*/ 1103086 h 1432151"/>
                <a:gd name="connsiteX5" fmla="*/ 106702 w 208957"/>
                <a:gd name="connsiteY5" fmla="*/ 1225664 h 1432151"/>
                <a:gd name="connsiteX6" fmla="*/ 60438 w 208957"/>
                <a:gd name="connsiteY6" fmla="*/ 1328171 h 1432151"/>
                <a:gd name="connsiteX7" fmla="*/ 0 w 208957"/>
                <a:gd name="connsiteY7" fmla="*/ 1432151 h 1432151"/>
                <a:gd name="connsiteX0" fmla="*/ 55448 w 209386"/>
                <a:gd name="connsiteY0" fmla="*/ 0 h 1432151"/>
                <a:gd name="connsiteX1" fmla="*/ 186077 w 209386"/>
                <a:gd name="connsiteY1" fmla="*/ 348343 h 1432151"/>
                <a:gd name="connsiteX2" fmla="*/ 208189 w 209386"/>
                <a:gd name="connsiteY2" fmla="*/ 699294 h 1432151"/>
                <a:gd name="connsiteX3" fmla="*/ 197190 w 209386"/>
                <a:gd name="connsiteY3" fmla="*/ 894671 h 1432151"/>
                <a:gd name="connsiteX4" fmla="*/ 144915 w 209386"/>
                <a:gd name="connsiteY4" fmla="*/ 1103086 h 1432151"/>
                <a:gd name="connsiteX5" fmla="*/ 106702 w 209386"/>
                <a:gd name="connsiteY5" fmla="*/ 1225664 h 1432151"/>
                <a:gd name="connsiteX6" fmla="*/ 60438 w 209386"/>
                <a:gd name="connsiteY6" fmla="*/ 1328171 h 1432151"/>
                <a:gd name="connsiteX7" fmla="*/ 0 w 209386"/>
                <a:gd name="connsiteY7" fmla="*/ 1432151 h 1432151"/>
                <a:gd name="connsiteX0" fmla="*/ 55448 w 209386"/>
                <a:gd name="connsiteY0" fmla="*/ 0 h 1432151"/>
                <a:gd name="connsiteX1" fmla="*/ 186077 w 209386"/>
                <a:gd name="connsiteY1" fmla="*/ 348343 h 1432151"/>
                <a:gd name="connsiteX2" fmla="*/ 208189 w 209386"/>
                <a:gd name="connsiteY2" fmla="*/ 699294 h 1432151"/>
                <a:gd name="connsiteX3" fmla="*/ 197190 w 209386"/>
                <a:gd name="connsiteY3" fmla="*/ 894671 h 1432151"/>
                <a:gd name="connsiteX4" fmla="*/ 144915 w 209386"/>
                <a:gd name="connsiteY4" fmla="*/ 1103086 h 1432151"/>
                <a:gd name="connsiteX5" fmla="*/ 106702 w 209386"/>
                <a:gd name="connsiteY5" fmla="*/ 1225664 h 1432151"/>
                <a:gd name="connsiteX6" fmla="*/ 60438 w 209386"/>
                <a:gd name="connsiteY6" fmla="*/ 1328171 h 1432151"/>
                <a:gd name="connsiteX7" fmla="*/ 0 w 209386"/>
                <a:gd name="connsiteY7" fmla="*/ 1432151 h 1432151"/>
                <a:gd name="connsiteX0" fmla="*/ 55448 w 209386"/>
                <a:gd name="connsiteY0" fmla="*/ 0 h 1432151"/>
                <a:gd name="connsiteX1" fmla="*/ 186077 w 209386"/>
                <a:gd name="connsiteY1" fmla="*/ 348343 h 1432151"/>
                <a:gd name="connsiteX2" fmla="*/ 208189 w 209386"/>
                <a:gd name="connsiteY2" fmla="*/ 699294 h 1432151"/>
                <a:gd name="connsiteX3" fmla="*/ 197190 w 209386"/>
                <a:gd name="connsiteY3" fmla="*/ 894671 h 1432151"/>
                <a:gd name="connsiteX4" fmla="*/ 144915 w 209386"/>
                <a:gd name="connsiteY4" fmla="*/ 1103086 h 1432151"/>
                <a:gd name="connsiteX5" fmla="*/ 106702 w 209386"/>
                <a:gd name="connsiteY5" fmla="*/ 1225664 h 1432151"/>
                <a:gd name="connsiteX6" fmla="*/ 60438 w 209386"/>
                <a:gd name="connsiteY6" fmla="*/ 1328171 h 1432151"/>
                <a:gd name="connsiteX7" fmla="*/ 0 w 209386"/>
                <a:gd name="connsiteY7" fmla="*/ 1432151 h 1432151"/>
                <a:gd name="connsiteX0" fmla="*/ 64973 w 209386"/>
                <a:gd name="connsiteY0" fmla="*/ 0 h 1432151"/>
                <a:gd name="connsiteX1" fmla="*/ 186077 w 209386"/>
                <a:gd name="connsiteY1" fmla="*/ 348343 h 1432151"/>
                <a:gd name="connsiteX2" fmla="*/ 208189 w 209386"/>
                <a:gd name="connsiteY2" fmla="*/ 699294 h 1432151"/>
                <a:gd name="connsiteX3" fmla="*/ 197190 w 209386"/>
                <a:gd name="connsiteY3" fmla="*/ 894671 h 1432151"/>
                <a:gd name="connsiteX4" fmla="*/ 144915 w 209386"/>
                <a:gd name="connsiteY4" fmla="*/ 1103086 h 1432151"/>
                <a:gd name="connsiteX5" fmla="*/ 106702 w 209386"/>
                <a:gd name="connsiteY5" fmla="*/ 1225664 h 1432151"/>
                <a:gd name="connsiteX6" fmla="*/ 60438 w 209386"/>
                <a:gd name="connsiteY6" fmla="*/ 1328171 h 1432151"/>
                <a:gd name="connsiteX7" fmla="*/ 0 w 209386"/>
                <a:gd name="connsiteY7" fmla="*/ 1432151 h 1432151"/>
                <a:gd name="connsiteX0" fmla="*/ 64973 w 209915"/>
                <a:gd name="connsiteY0" fmla="*/ 0 h 1432151"/>
                <a:gd name="connsiteX1" fmla="*/ 178934 w 209915"/>
                <a:gd name="connsiteY1" fmla="*/ 348343 h 1432151"/>
                <a:gd name="connsiteX2" fmla="*/ 208189 w 209915"/>
                <a:gd name="connsiteY2" fmla="*/ 699294 h 1432151"/>
                <a:gd name="connsiteX3" fmla="*/ 197190 w 209915"/>
                <a:gd name="connsiteY3" fmla="*/ 894671 h 1432151"/>
                <a:gd name="connsiteX4" fmla="*/ 144915 w 209915"/>
                <a:gd name="connsiteY4" fmla="*/ 1103086 h 1432151"/>
                <a:gd name="connsiteX5" fmla="*/ 106702 w 209915"/>
                <a:gd name="connsiteY5" fmla="*/ 1225664 h 1432151"/>
                <a:gd name="connsiteX6" fmla="*/ 60438 w 209915"/>
                <a:gd name="connsiteY6" fmla="*/ 1328171 h 1432151"/>
                <a:gd name="connsiteX7" fmla="*/ 0 w 209915"/>
                <a:gd name="connsiteY7" fmla="*/ 1432151 h 1432151"/>
                <a:gd name="connsiteX0" fmla="*/ 64973 w 209915"/>
                <a:gd name="connsiteY0" fmla="*/ 0 h 1432151"/>
                <a:gd name="connsiteX1" fmla="*/ 178934 w 209915"/>
                <a:gd name="connsiteY1" fmla="*/ 348343 h 1432151"/>
                <a:gd name="connsiteX2" fmla="*/ 208189 w 209915"/>
                <a:gd name="connsiteY2" fmla="*/ 699294 h 1432151"/>
                <a:gd name="connsiteX3" fmla="*/ 197190 w 209915"/>
                <a:gd name="connsiteY3" fmla="*/ 894671 h 1432151"/>
                <a:gd name="connsiteX4" fmla="*/ 144915 w 209915"/>
                <a:gd name="connsiteY4" fmla="*/ 1103086 h 1432151"/>
                <a:gd name="connsiteX5" fmla="*/ 106702 w 209915"/>
                <a:gd name="connsiteY5" fmla="*/ 1225664 h 1432151"/>
                <a:gd name="connsiteX6" fmla="*/ 60438 w 209915"/>
                <a:gd name="connsiteY6" fmla="*/ 1328171 h 1432151"/>
                <a:gd name="connsiteX7" fmla="*/ 0 w 209915"/>
                <a:gd name="connsiteY7" fmla="*/ 1432151 h 1432151"/>
                <a:gd name="connsiteX0" fmla="*/ 64973 w 209915"/>
                <a:gd name="connsiteY0" fmla="*/ 0 h 1432151"/>
                <a:gd name="connsiteX1" fmla="*/ 116226 w 209915"/>
                <a:gd name="connsiteY1" fmla="*/ 142196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8386"/>
                <a:gd name="connsiteY0" fmla="*/ 0 h 1432151"/>
                <a:gd name="connsiteX1" fmla="*/ 123370 w 208386"/>
                <a:gd name="connsiteY1" fmla="*/ 139815 h 1432151"/>
                <a:gd name="connsiteX2" fmla="*/ 178934 w 208386"/>
                <a:gd name="connsiteY2" fmla="*/ 348343 h 1432151"/>
                <a:gd name="connsiteX3" fmla="*/ 199570 w 208386"/>
                <a:gd name="connsiteY3" fmla="*/ 539864 h 1432151"/>
                <a:gd name="connsiteX4" fmla="*/ 208189 w 208386"/>
                <a:gd name="connsiteY4" fmla="*/ 699294 h 1432151"/>
                <a:gd name="connsiteX5" fmla="*/ 197190 w 208386"/>
                <a:gd name="connsiteY5" fmla="*/ 894671 h 1432151"/>
                <a:gd name="connsiteX6" fmla="*/ 144915 w 208386"/>
                <a:gd name="connsiteY6" fmla="*/ 1103086 h 1432151"/>
                <a:gd name="connsiteX7" fmla="*/ 106702 w 208386"/>
                <a:gd name="connsiteY7" fmla="*/ 1225664 h 1432151"/>
                <a:gd name="connsiteX8" fmla="*/ 60438 w 208386"/>
                <a:gd name="connsiteY8" fmla="*/ 1328171 h 1432151"/>
                <a:gd name="connsiteX9" fmla="*/ 0 w 208386"/>
                <a:gd name="connsiteY9" fmla="*/ 1432151 h 1432151"/>
                <a:gd name="connsiteX0" fmla="*/ 64973 w 209876"/>
                <a:gd name="connsiteY0" fmla="*/ 0 h 1432151"/>
                <a:gd name="connsiteX1" fmla="*/ 123370 w 209876"/>
                <a:gd name="connsiteY1" fmla="*/ 139815 h 1432151"/>
                <a:gd name="connsiteX2" fmla="*/ 178934 w 209876"/>
                <a:gd name="connsiteY2" fmla="*/ 348343 h 1432151"/>
                <a:gd name="connsiteX3" fmla="*/ 206714 w 209876"/>
                <a:gd name="connsiteY3" fmla="*/ 539864 h 1432151"/>
                <a:gd name="connsiteX4" fmla="*/ 208189 w 209876"/>
                <a:gd name="connsiteY4" fmla="*/ 699294 h 1432151"/>
                <a:gd name="connsiteX5" fmla="*/ 197190 w 209876"/>
                <a:gd name="connsiteY5" fmla="*/ 894671 h 1432151"/>
                <a:gd name="connsiteX6" fmla="*/ 144915 w 209876"/>
                <a:gd name="connsiteY6" fmla="*/ 1103086 h 1432151"/>
                <a:gd name="connsiteX7" fmla="*/ 106702 w 209876"/>
                <a:gd name="connsiteY7" fmla="*/ 1225664 h 1432151"/>
                <a:gd name="connsiteX8" fmla="*/ 60438 w 209876"/>
                <a:gd name="connsiteY8" fmla="*/ 1328171 h 1432151"/>
                <a:gd name="connsiteX9" fmla="*/ 0 w 209876"/>
                <a:gd name="connsiteY9" fmla="*/ 1432151 h 1432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876" h="1432151">
                  <a:moveTo>
                    <a:pt x="64973" y="0"/>
                  </a:moveTo>
                  <a:cubicBezTo>
                    <a:pt x="73515" y="23699"/>
                    <a:pt x="104377" y="81758"/>
                    <a:pt x="123370" y="139815"/>
                  </a:cubicBezTo>
                  <a:cubicBezTo>
                    <a:pt x="175701" y="305029"/>
                    <a:pt x="165043" y="281668"/>
                    <a:pt x="178934" y="348343"/>
                  </a:cubicBezTo>
                  <a:cubicBezTo>
                    <a:pt x="192825" y="415018"/>
                    <a:pt x="201838" y="481372"/>
                    <a:pt x="206714" y="539864"/>
                  </a:cubicBezTo>
                  <a:cubicBezTo>
                    <a:pt x="211590" y="598356"/>
                    <a:pt x="209776" y="640160"/>
                    <a:pt x="208189" y="699294"/>
                  </a:cubicBezTo>
                  <a:cubicBezTo>
                    <a:pt x="206602" y="758429"/>
                    <a:pt x="211704" y="809513"/>
                    <a:pt x="197190" y="894671"/>
                  </a:cubicBezTo>
                  <a:cubicBezTo>
                    <a:pt x="185057" y="960779"/>
                    <a:pt x="159996" y="1047921"/>
                    <a:pt x="144915" y="1103086"/>
                  </a:cubicBezTo>
                  <a:cubicBezTo>
                    <a:pt x="129834" y="1158251"/>
                    <a:pt x="121178" y="1187753"/>
                    <a:pt x="106702" y="1225664"/>
                  </a:cubicBezTo>
                  <a:cubicBezTo>
                    <a:pt x="82701" y="1275481"/>
                    <a:pt x="78222" y="1291376"/>
                    <a:pt x="60438" y="1328171"/>
                  </a:cubicBezTo>
                  <a:cubicBezTo>
                    <a:pt x="42654" y="1364966"/>
                    <a:pt x="32430" y="1375832"/>
                    <a:pt x="0" y="1432151"/>
                  </a:cubicBezTo>
                </a:path>
              </a:pathLst>
            </a:cu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1" name="Gerade Verbindung 20"/>
            <p:cNvCxnSpPr/>
            <p:nvPr/>
          </p:nvCxnSpPr>
          <p:spPr>
            <a:xfrm>
              <a:off x="654541" y="3501008"/>
              <a:ext cx="631320" cy="0"/>
            </a:xfrm>
            <a:prstGeom prst="line">
              <a:avLst/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>
              <a:off x="3131839" y="3501008"/>
              <a:ext cx="576064" cy="0"/>
            </a:xfrm>
            <a:prstGeom prst="line">
              <a:avLst/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feld 26"/>
                <p:cNvSpPr txBox="1"/>
                <p:nvPr/>
              </p:nvSpPr>
              <p:spPr>
                <a:xfrm>
                  <a:off x="7922683" y="3563969"/>
                  <a:ext cx="1221317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de-DE" sz="2000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:=</m:t>
                      </m:r>
                      <m:r>
                        <a:rPr lang="de-DE" sz="2000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𝑼</m:t>
                      </m:r>
                      <m:r>
                        <a:rPr lang="de-DE" sz="2000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de-DE" sz="2000" b="1" dirty="0" smtClean="0">
                      <a:solidFill>
                        <a:srgbClr val="00B050"/>
                      </a:solidFill>
                    </a:rPr>
                    <a:t>ist offen</a:t>
                  </a:r>
                  <a:endParaRPr lang="de-DE" sz="20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feld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2683" y="3563969"/>
                  <a:ext cx="1221317" cy="707886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5500" t="-4310" b="-14655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Gerade Verbindung mit Pfeil 28"/>
            <p:cNvCxnSpPr/>
            <p:nvPr/>
          </p:nvCxnSpPr>
          <p:spPr>
            <a:xfrm>
              <a:off x="2555776" y="2636912"/>
              <a:ext cx="576063" cy="475028"/>
            </a:xfrm>
            <a:prstGeom prst="straightConnector1">
              <a:avLst/>
            </a:prstGeom>
            <a:noFill/>
            <a:ln w="63500">
              <a:solidFill>
                <a:srgbClr val="00B050"/>
              </a:solidFill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" name="Gerade Verbindung mit Pfeil 30"/>
            <p:cNvCxnSpPr/>
            <p:nvPr/>
          </p:nvCxnSpPr>
          <p:spPr>
            <a:xfrm flipH="1">
              <a:off x="1115616" y="2636912"/>
              <a:ext cx="594066" cy="439452"/>
            </a:xfrm>
            <a:prstGeom prst="straightConnector1">
              <a:avLst/>
            </a:prstGeom>
            <a:noFill/>
            <a:ln w="63500">
              <a:solidFill>
                <a:srgbClr val="00B050"/>
              </a:solidFill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feld 33"/>
                <p:cNvSpPr txBox="1"/>
                <p:nvPr/>
              </p:nvSpPr>
              <p:spPr>
                <a:xfrm>
                  <a:off x="1643376" y="2021239"/>
                  <a:ext cx="1320743" cy="7342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p>
                          <m: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d>
                        <m:dPr>
                          <m:ctrlP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𝑼</m:t>
                          </m:r>
                        </m:e>
                      </m:d>
                      <m:r>
                        <a:rPr lang="de-DE" sz="2000" b="1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de-DE" sz="2000" b="1" dirty="0" smtClean="0">
                      <a:solidFill>
                        <a:srgbClr val="00B050"/>
                      </a:solidFill>
                    </a:rPr>
                    <a:t>ist offen</a:t>
                  </a:r>
                  <a:endParaRPr lang="de-DE" sz="20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Textfeld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3376" y="2021239"/>
                  <a:ext cx="1320743" cy="73424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5093" t="-2500" r="-6019" b="-1166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/>
        </p:nvGrpSpPr>
        <p:grpSpPr>
          <a:xfrm>
            <a:off x="970045" y="2292375"/>
            <a:ext cx="2912773" cy="1103655"/>
            <a:chOff x="970045" y="2292375"/>
            <a:chExt cx="2318567" cy="1103655"/>
          </a:xfrm>
        </p:grpSpPr>
        <p:sp>
          <p:nvSpPr>
            <p:cNvPr id="2" name="Bogen 1"/>
            <p:cNvSpPr/>
            <p:nvPr/>
          </p:nvSpPr>
          <p:spPr>
            <a:xfrm rot="10800000">
              <a:off x="984356" y="2292375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3" name="Bogen 2"/>
            <p:cNvSpPr/>
            <p:nvPr/>
          </p:nvSpPr>
          <p:spPr>
            <a:xfrm>
              <a:off x="970045" y="2407703"/>
              <a:ext cx="2304256" cy="988327"/>
            </a:xfrm>
            <a:prstGeom prst="arc">
              <a:avLst>
                <a:gd name="adj1" fmla="val 10883702"/>
                <a:gd name="adj2" fmla="val 21502511"/>
              </a:avLst>
            </a:prstGeom>
            <a:noFill/>
            <a:ln w="635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grpSp>
        <p:nvGrpSpPr>
          <p:cNvPr id="5" name="Gruppieren 4"/>
          <p:cNvGrpSpPr/>
          <p:nvPr/>
        </p:nvGrpSpPr>
        <p:grpSpPr>
          <a:xfrm>
            <a:off x="6660232" y="2464318"/>
            <a:ext cx="1295242" cy="831374"/>
            <a:chOff x="970045" y="2292375"/>
            <a:chExt cx="2318567" cy="1103655"/>
          </a:xfrm>
        </p:grpSpPr>
        <p:sp>
          <p:nvSpPr>
            <p:cNvPr id="6" name="Bogen 5"/>
            <p:cNvSpPr/>
            <p:nvPr/>
          </p:nvSpPr>
          <p:spPr>
            <a:xfrm rot="10800000">
              <a:off x="984356" y="2292375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7" name="Bogen 6"/>
            <p:cNvSpPr/>
            <p:nvPr/>
          </p:nvSpPr>
          <p:spPr>
            <a:xfrm>
              <a:off x="970045" y="2407703"/>
              <a:ext cx="2304256" cy="988327"/>
            </a:xfrm>
            <a:prstGeom prst="arc">
              <a:avLst>
                <a:gd name="adj1" fmla="val 10883702"/>
                <a:gd name="adj2" fmla="val 21502511"/>
              </a:avLst>
            </a:prstGeom>
            <a:noFill/>
            <a:ln w="635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cxnSp>
        <p:nvCxnSpPr>
          <p:cNvPr id="8" name="Gerade Verbindung mit Pfeil 7"/>
          <p:cNvCxnSpPr/>
          <p:nvPr/>
        </p:nvCxnSpPr>
        <p:spPr>
          <a:xfrm flipV="1">
            <a:off x="4283968" y="2520204"/>
            <a:ext cx="1807643" cy="61980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ihandform 8"/>
          <p:cNvSpPr/>
          <p:nvPr/>
        </p:nvSpPr>
        <p:spPr>
          <a:xfrm>
            <a:off x="6647543" y="2162807"/>
            <a:ext cx="1308783" cy="711022"/>
          </a:xfrm>
          <a:custGeom>
            <a:avLst/>
            <a:gdLst>
              <a:gd name="connsiteX0" fmla="*/ 0 w 1308783"/>
              <a:gd name="connsiteY0" fmla="*/ 711022 h 711022"/>
              <a:gd name="connsiteX1" fmla="*/ 275771 w 1308783"/>
              <a:gd name="connsiteY1" fmla="*/ 86907 h 711022"/>
              <a:gd name="connsiteX2" fmla="*/ 899886 w 1308783"/>
              <a:gd name="connsiteY2" fmla="*/ 43364 h 711022"/>
              <a:gd name="connsiteX3" fmla="*/ 1248228 w 1308783"/>
              <a:gd name="connsiteY3" fmla="*/ 449764 h 711022"/>
              <a:gd name="connsiteX4" fmla="*/ 1306286 w 1308783"/>
              <a:gd name="connsiteY4" fmla="*/ 638450 h 711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8783" h="711022">
                <a:moveTo>
                  <a:pt x="0" y="711022"/>
                </a:moveTo>
                <a:cubicBezTo>
                  <a:pt x="62895" y="454602"/>
                  <a:pt x="125790" y="198183"/>
                  <a:pt x="275771" y="86907"/>
                </a:cubicBezTo>
                <a:cubicBezTo>
                  <a:pt x="425752" y="-24369"/>
                  <a:pt x="737810" y="-17112"/>
                  <a:pt x="899886" y="43364"/>
                </a:cubicBezTo>
                <a:cubicBezTo>
                  <a:pt x="1061962" y="103840"/>
                  <a:pt x="1180495" y="350583"/>
                  <a:pt x="1248228" y="449764"/>
                </a:cubicBezTo>
                <a:cubicBezTo>
                  <a:pt x="1315961" y="548945"/>
                  <a:pt x="1311123" y="593697"/>
                  <a:pt x="1306286" y="638450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Bogen 10"/>
          <p:cNvSpPr/>
          <p:nvPr/>
        </p:nvSpPr>
        <p:spPr>
          <a:xfrm>
            <a:off x="970045" y="1388851"/>
            <a:ext cx="2912773" cy="2895431"/>
          </a:xfrm>
          <a:prstGeom prst="arc">
            <a:avLst>
              <a:gd name="adj1" fmla="val 10790643"/>
              <a:gd name="adj2" fmla="val 0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cxnSp>
        <p:nvCxnSpPr>
          <p:cNvPr id="12" name="Gerade Verbindung mit Pfeil 11"/>
          <p:cNvCxnSpPr/>
          <p:nvPr/>
        </p:nvCxnSpPr>
        <p:spPr>
          <a:xfrm flipH="1">
            <a:off x="2513495" y="1388851"/>
            <a:ext cx="25987" cy="738578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rot="-2700000" flipH="1">
            <a:off x="1732977" y="1659166"/>
            <a:ext cx="25987" cy="738578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rot="2700000" flipH="1">
            <a:off x="3162109" y="1652772"/>
            <a:ext cx="25987" cy="738578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uppieren 17"/>
          <p:cNvGrpSpPr/>
          <p:nvPr/>
        </p:nvGrpSpPr>
        <p:grpSpPr>
          <a:xfrm>
            <a:off x="1241914" y="1506112"/>
            <a:ext cx="504056" cy="504056"/>
            <a:chOff x="1439616" y="1525953"/>
            <a:chExt cx="504056" cy="504056"/>
          </a:xfrm>
        </p:grpSpPr>
        <p:sp>
          <p:nvSpPr>
            <p:cNvPr id="15" name="Bogen 14"/>
            <p:cNvSpPr/>
            <p:nvPr/>
          </p:nvSpPr>
          <p:spPr>
            <a:xfrm rot="3218960">
              <a:off x="1439616" y="1525953"/>
              <a:ext cx="504056" cy="504056"/>
            </a:xfrm>
            <a:prstGeom prst="arc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/>
            <p:cNvSpPr/>
            <p:nvPr/>
          </p:nvSpPr>
          <p:spPr>
            <a:xfrm rot="8618960">
              <a:off x="1809593" y="1772331"/>
              <a:ext cx="72331" cy="7446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9" name="Gruppieren 18"/>
          <p:cNvGrpSpPr/>
          <p:nvPr/>
        </p:nvGrpSpPr>
        <p:grpSpPr>
          <a:xfrm rot="10800000">
            <a:off x="3175102" y="1589121"/>
            <a:ext cx="504056" cy="504056"/>
            <a:chOff x="1439616" y="1525953"/>
            <a:chExt cx="504056" cy="504056"/>
          </a:xfrm>
        </p:grpSpPr>
        <p:sp>
          <p:nvSpPr>
            <p:cNvPr id="20" name="Bogen 19"/>
            <p:cNvSpPr/>
            <p:nvPr/>
          </p:nvSpPr>
          <p:spPr>
            <a:xfrm rot="3218960">
              <a:off x="1439616" y="1525953"/>
              <a:ext cx="504056" cy="504056"/>
            </a:xfrm>
            <a:prstGeom prst="arc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/>
            <p:cNvSpPr/>
            <p:nvPr/>
          </p:nvSpPr>
          <p:spPr>
            <a:xfrm rot="8618960">
              <a:off x="1809593" y="1772331"/>
              <a:ext cx="72331" cy="7446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2" name="Gruppieren 21"/>
          <p:cNvGrpSpPr/>
          <p:nvPr/>
        </p:nvGrpSpPr>
        <p:grpSpPr>
          <a:xfrm rot="7779644">
            <a:off x="2297884" y="1192960"/>
            <a:ext cx="504056" cy="504056"/>
            <a:chOff x="1439616" y="1525953"/>
            <a:chExt cx="504056" cy="504056"/>
          </a:xfrm>
        </p:grpSpPr>
        <p:sp>
          <p:nvSpPr>
            <p:cNvPr id="23" name="Bogen 22"/>
            <p:cNvSpPr/>
            <p:nvPr/>
          </p:nvSpPr>
          <p:spPr>
            <a:xfrm rot="3218960">
              <a:off x="1439616" y="1525953"/>
              <a:ext cx="504056" cy="504056"/>
            </a:xfrm>
            <a:prstGeom prst="arc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/>
            <p:cNvSpPr/>
            <p:nvPr/>
          </p:nvSpPr>
          <p:spPr>
            <a:xfrm rot="8618960">
              <a:off x="1809593" y="1772331"/>
              <a:ext cx="72331" cy="7446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25" name="Gerade Verbindung mit Pfeil 24"/>
          <p:cNvCxnSpPr/>
          <p:nvPr/>
        </p:nvCxnSpPr>
        <p:spPr>
          <a:xfrm rot="10800000" flipH="1">
            <a:off x="2523925" y="650273"/>
            <a:ext cx="25987" cy="738578"/>
          </a:xfrm>
          <a:prstGeom prst="straightConnector1">
            <a:avLst/>
          </a:prstGeom>
          <a:ln w="38100">
            <a:solidFill>
              <a:srgbClr val="00FF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2592923" y="862437"/>
            <a:ext cx="8082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rgbClr val="00FF00"/>
                </a:solidFill>
              </a:rPr>
              <a:t>n(</a:t>
            </a:r>
            <a:r>
              <a:rPr lang="de-DE" sz="2000" b="1" dirty="0" err="1" smtClean="0">
                <a:solidFill>
                  <a:srgbClr val="00FF00"/>
                </a:solidFill>
              </a:rPr>
              <a:t>u,v</a:t>
            </a:r>
            <a:r>
              <a:rPr lang="de-DE" sz="2000" b="1" dirty="0" smtClean="0">
                <a:solidFill>
                  <a:srgbClr val="00FF00"/>
                </a:solidFill>
              </a:rPr>
              <a:t>)</a:t>
            </a:r>
            <a:endParaRPr lang="de-DE" sz="2000" b="1" dirty="0">
              <a:solidFill>
                <a:srgbClr val="00FF00"/>
              </a:solidFill>
            </a:endParaRPr>
          </a:p>
        </p:txBody>
      </p:sp>
      <p:grpSp>
        <p:nvGrpSpPr>
          <p:cNvPr id="28" name="Gruppieren 27"/>
          <p:cNvGrpSpPr/>
          <p:nvPr/>
        </p:nvGrpSpPr>
        <p:grpSpPr>
          <a:xfrm>
            <a:off x="5724128" y="5733256"/>
            <a:ext cx="2664296" cy="831374"/>
            <a:chOff x="970045" y="2292375"/>
            <a:chExt cx="2318567" cy="1103655"/>
          </a:xfrm>
        </p:grpSpPr>
        <p:sp>
          <p:nvSpPr>
            <p:cNvPr id="29" name="Bogen 28"/>
            <p:cNvSpPr/>
            <p:nvPr/>
          </p:nvSpPr>
          <p:spPr>
            <a:xfrm rot="10800000">
              <a:off x="984356" y="2292375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30" name="Bogen 29"/>
            <p:cNvSpPr/>
            <p:nvPr/>
          </p:nvSpPr>
          <p:spPr>
            <a:xfrm>
              <a:off x="970045" y="2407703"/>
              <a:ext cx="2304256" cy="988327"/>
            </a:xfrm>
            <a:prstGeom prst="arc">
              <a:avLst>
                <a:gd name="adj1" fmla="val 10883702"/>
                <a:gd name="adj2" fmla="val 21502511"/>
              </a:avLst>
            </a:prstGeom>
            <a:noFill/>
            <a:ln w="635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sp>
        <p:nvSpPr>
          <p:cNvPr id="31" name="Parallelogramm 30"/>
          <p:cNvSpPr/>
          <p:nvPr/>
        </p:nvSpPr>
        <p:spPr>
          <a:xfrm>
            <a:off x="5377888" y="3543390"/>
            <a:ext cx="2974876" cy="909962"/>
          </a:xfrm>
          <a:prstGeom prst="parallelogram">
            <a:avLst>
              <a:gd name="adj" fmla="val 76942"/>
            </a:avLst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2" name="Gerade Verbindung mit Pfeil 31"/>
          <p:cNvCxnSpPr/>
          <p:nvPr/>
        </p:nvCxnSpPr>
        <p:spPr>
          <a:xfrm flipH="1" flipV="1">
            <a:off x="6516216" y="3780906"/>
            <a:ext cx="266507" cy="251126"/>
          </a:xfrm>
          <a:prstGeom prst="straightConnector1">
            <a:avLst/>
          </a:prstGeom>
          <a:ln w="25400">
            <a:solidFill>
              <a:srgbClr val="00FF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 flipV="1">
            <a:off x="6809653" y="3906469"/>
            <a:ext cx="522043" cy="91902"/>
          </a:xfrm>
          <a:prstGeom prst="straightConnector1">
            <a:avLst/>
          </a:prstGeom>
          <a:ln w="25400">
            <a:solidFill>
              <a:srgbClr val="00FF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ihandform 26"/>
          <p:cNvSpPr/>
          <p:nvPr/>
        </p:nvSpPr>
        <p:spPr>
          <a:xfrm>
            <a:off x="4978400" y="4005889"/>
            <a:ext cx="3773853" cy="2424207"/>
          </a:xfrm>
          <a:custGeom>
            <a:avLst/>
            <a:gdLst>
              <a:gd name="connsiteX0" fmla="*/ 0 w 3773853"/>
              <a:gd name="connsiteY0" fmla="*/ 1872397 h 2424207"/>
              <a:gd name="connsiteX1" fmla="*/ 638629 w 3773853"/>
              <a:gd name="connsiteY1" fmla="*/ 2307825 h 2424207"/>
              <a:gd name="connsiteX2" fmla="*/ 1785257 w 3773853"/>
              <a:gd name="connsiteY2" fmla="*/ 54 h 2424207"/>
              <a:gd name="connsiteX3" fmla="*/ 3541486 w 3773853"/>
              <a:gd name="connsiteY3" fmla="*/ 2235254 h 2424207"/>
              <a:gd name="connsiteX4" fmla="*/ 3773714 w 3773853"/>
              <a:gd name="connsiteY4" fmla="*/ 1451482 h 2424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73853" h="2424207">
                <a:moveTo>
                  <a:pt x="0" y="1872397"/>
                </a:moveTo>
                <a:cubicBezTo>
                  <a:pt x="170543" y="2246139"/>
                  <a:pt x="341086" y="2619882"/>
                  <a:pt x="638629" y="2307825"/>
                </a:cubicBezTo>
                <a:cubicBezTo>
                  <a:pt x="936172" y="1995768"/>
                  <a:pt x="1301448" y="12149"/>
                  <a:pt x="1785257" y="54"/>
                </a:cubicBezTo>
                <a:cubicBezTo>
                  <a:pt x="2269066" y="-12041"/>
                  <a:pt x="3210076" y="1993349"/>
                  <a:pt x="3541486" y="2235254"/>
                </a:cubicBezTo>
                <a:cubicBezTo>
                  <a:pt x="3872896" y="2477159"/>
                  <a:pt x="3742266" y="1582111"/>
                  <a:pt x="3773714" y="1451482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1882611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 flipV="1">
            <a:off x="4171025" y="260648"/>
            <a:ext cx="38118" cy="3669475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2"/>
          <p:cNvCxnSpPr/>
          <p:nvPr/>
        </p:nvCxnSpPr>
        <p:spPr>
          <a:xfrm>
            <a:off x="4149401" y="3935934"/>
            <a:ext cx="3220989" cy="7518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3"/>
          <p:cNvCxnSpPr/>
          <p:nvPr/>
        </p:nvCxnSpPr>
        <p:spPr>
          <a:xfrm flipH="1">
            <a:off x="2090221" y="3931533"/>
            <a:ext cx="2091993" cy="2017747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/>
          <p:cNvSpPr txBox="1"/>
          <p:nvPr/>
        </p:nvSpPr>
        <p:spPr>
          <a:xfrm>
            <a:off x="3775047" y="116632"/>
            <a:ext cx="306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solidFill>
                  <a:schemeClr val="accent1"/>
                </a:solidFill>
              </a:rPr>
              <a:t>z</a:t>
            </a:r>
            <a:endParaRPr lang="de-DE" sz="2400" b="1" dirty="0">
              <a:solidFill>
                <a:schemeClr val="accent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7370390" y="3699290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solidFill>
                  <a:schemeClr val="accent1"/>
                </a:solidFill>
              </a:rPr>
              <a:t>y</a:t>
            </a:r>
            <a:endParaRPr lang="de-DE" sz="2400" b="1" dirty="0">
              <a:solidFill>
                <a:schemeClr val="accent1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1701731" y="558924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solidFill>
                  <a:schemeClr val="accent1"/>
                </a:solidFill>
              </a:rPr>
              <a:t>x</a:t>
            </a:r>
            <a:endParaRPr lang="de-DE" sz="2400" b="1" dirty="0">
              <a:solidFill>
                <a:schemeClr val="accent1"/>
              </a:solidFill>
            </a:endParaRPr>
          </a:p>
        </p:txBody>
      </p:sp>
      <p:sp>
        <p:nvSpPr>
          <p:cNvPr id="8" name="Freihandform 7"/>
          <p:cNvSpPr/>
          <p:nvPr/>
        </p:nvSpPr>
        <p:spPr>
          <a:xfrm>
            <a:off x="1780618" y="910791"/>
            <a:ext cx="5291925" cy="2106065"/>
          </a:xfrm>
          <a:custGeom>
            <a:avLst/>
            <a:gdLst>
              <a:gd name="connsiteX0" fmla="*/ 527153 w 5291925"/>
              <a:gd name="connsiteY0" fmla="*/ 424523 h 2106065"/>
              <a:gd name="connsiteX1" fmla="*/ 1949553 w 5291925"/>
              <a:gd name="connsiteY1" fmla="*/ 3609 h 2106065"/>
              <a:gd name="connsiteX2" fmla="*/ 2965553 w 5291925"/>
              <a:gd name="connsiteY2" fmla="*/ 685780 h 2106065"/>
              <a:gd name="connsiteX3" fmla="*/ 3821896 w 5291925"/>
              <a:gd name="connsiteY3" fmla="*/ 32638 h 2106065"/>
              <a:gd name="connsiteX4" fmla="*/ 5229782 w 5291925"/>
              <a:gd name="connsiteY4" fmla="*/ 801895 h 2106065"/>
              <a:gd name="connsiteX5" fmla="*/ 4852411 w 5291925"/>
              <a:gd name="connsiteY5" fmla="*/ 1977552 h 2106065"/>
              <a:gd name="connsiteX6" fmla="*/ 3154239 w 5291925"/>
              <a:gd name="connsiteY6" fmla="*/ 1992066 h 2106065"/>
              <a:gd name="connsiteX7" fmla="*/ 2065668 w 5291925"/>
              <a:gd name="connsiteY7" fmla="*/ 1237323 h 2106065"/>
              <a:gd name="connsiteX8" fmla="*/ 1485096 w 5291925"/>
              <a:gd name="connsiteY8" fmla="*/ 1861438 h 2106065"/>
              <a:gd name="connsiteX9" fmla="*/ 62696 w 5291925"/>
              <a:gd name="connsiteY9" fmla="*/ 1455038 h 2106065"/>
              <a:gd name="connsiteX10" fmla="*/ 280411 w 5291925"/>
              <a:gd name="connsiteY10" fmla="*/ 613209 h 2106065"/>
              <a:gd name="connsiteX11" fmla="*/ 527153 w 5291925"/>
              <a:gd name="connsiteY11" fmla="*/ 424523 h 2106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91925" h="2106065">
                <a:moveTo>
                  <a:pt x="527153" y="424523"/>
                </a:moveTo>
                <a:cubicBezTo>
                  <a:pt x="805343" y="322923"/>
                  <a:pt x="1543153" y="-39934"/>
                  <a:pt x="1949553" y="3609"/>
                </a:cubicBezTo>
                <a:cubicBezTo>
                  <a:pt x="2355953" y="47152"/>
                  <a:pt x="2653496" y="680942"/>
                  <a:pt x="2965553" y="685780"/>
                </a:cubicBezTo>
                <a:cubicBezTo>
                  <a:pt x="3277610" y="690618"/>
                  <a:pt x="3444525" y="13286"/>
                  <a:pt x="3821896" y="32638"/>
                </a:cubicBezTo>
                <a:cubicBezTo>
                  <a:pt x="4199267" y="51990"/>
                  <a:pt x="5058029" y="477743"/>
                  <a:pt x="5229782" y="801895"/>
                </a:cubicBezTo>
                <a:cubicBezTo>
                  <a:pt x="5401535" y="1126047"/>
                  <a:pt x="5198335" y="1779190"/>
                  <a:pt x="4852411" y="1977552"/>
                </a:cubicBezTo>
                <a:cubicBezTo>
                  <a:pt x="4506487" y="2175914"/>
                  <a:pt x="3618696" y="2115437"/>
                  <a:pt x="3154239" y="1992066"/>
                </a:cubicBezTo>
                <a:cubicBezTo>
                  <a:pt x="2689782" y="1868695"/>
                  <a:pt x="2343858" y="1259094"/>
                  <a:pt x="2065668" y="1237323"/>
                </a:cubicBezTo>
                <a:cubicBezTo>
                  <a:pt x="1787478" y="1215552"/>
                  <a:pt x="1818925" y="1825152"/>
                  <a:pt x="1485096" y="1861438"/>
                </a:cubicBezTo>
                <a:cubicBezTo>
                  <a:pt x="1151267" y="1897724"/>
                  <a:pt x="263477" y="1663076"/>
                  <a:pt x="62696" y="1455038"/>
                </a:cubicBezTo>
                <a:cubicBezTo>
                  <a:pt x="-138085" y="1247000"/>
                  <a:pt x="200582" y="787381"/>
                  <a:pt x="280411" y="613209"/>
                </a:cubicBezTo>
                <a:cubicBezTo>
                  <a:pt x="360240" y="439038"/>
                  <a:pt x="248963" y="526123"/>
                  <a:pt x="527153" y="424523"/>
                </a:cubicBezTo>
                <a:close/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1780619" y="3290182"/>
            <a:ext cx="5291924" cy="1306540"/>
          </a:xfrm>
          <a:prstGeom prst="ellipse">
            <a:avLst/>
          </a:prstGeom>
          <a:noFill/>
          <a:ln w="635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 Verbindung 10"/>
          <p:cNvCxnSpPr>
            <a:endCxn id="9" idx="6"/>
          </p:cNvCxnSpPr>
          <p:nvPr/>
        </p:nvCxnSpPr>
        <p:spPr>
          <a:xfrm>
            <a:off x="7072542" y="1963823"/>
            <a:ext cx="1" cy="19796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>
            <a:endCxn id="9" idx="2"/>
          </p:cNvCxnSpPr>
          <p:nvPr/>
        </p:nvCxnSpPr>
        <p:spPr>
          <a:xfrm>
            <a:off x="1780618" y="2095385"/>
            <a:ext cx="1" cy="184806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5076056" y="1671435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smtClean="0"/>
              <a:t>F</a:t>
            </a:r>
            <a:endParaRPr lang="de-DE" sz="3200" b="1" dirty="0"/>
          </a:p>
        </p:txBody>
      </p:sp>
    </p:spTree>
    <p:extLst>
      <p:ext uri="{BB962C8B-B14F-4D97-AF65-F5344CB8AC3E}">
        <p14:creationId xmlns:p14="http://schemas.microsoft.com/office/powerpoint/2010/main" val="235074196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lelogramm 10"/>
          <p:cNvSpPr/>
          <p:nvPr/>
        </p:nvSpPr>
        <p:spPr>
          <a:xfrm rot="9147291">
            <a:off x="39345" y="700383"/>
            <a:ext cx="2203924" cy="2050918"/>
          </a:xfrm>
          <a:prstGeom prst="parallelogram">
            <a:avLst>
              <a:gd name="adj" fmla="val 58941"/>
            </a:avLst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" name="Gruppieren 1"/>
          <p:cNvGrpSpPr/>
          <p:nvPr/>
        </p:nvGrpSpPr>
        <p:grpSpPr>
          <a:xfrm>
            <a:off x="1305646" y="963253"/>
            <a:ext cx="3097639" cy="1900823"/>
            <a:chOff x="2430448" y="1712190"/>
            <a:chExt cx="2158851" cy="1324749"/>
          </a:xfrm>
          <a:solidFill>
            <a:schemeClr val="bg1"/>
          </a:solidFill>
        </p:grpSpPr>
        <p:sp>
          <p:nvSpPr>
            <p:cNvPr id="3" name="Bogen 2"/>
            <p:cNvSpPr/>
            <p:nvPr/>
          </p:nvSpPr>
          <p:spPr>
            <a:xfrm rot="10800000">
              <a:off x="3023523" y="1902196"/>
              <a:ext cx="972700" cy="611423"/>
            </a:xfrm>
            <a:prstGeom prst="arc">
              <a:avLst>
                <a:gd name="adj1" fmla="val 10848142"/>
                <a:gd name="adj2" fmla="val 0"/>
              </a:avLst>
            </a:prstGeom>
            <a:grp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4" name="Freihandform 3"/>
            <p:cNvSpPr/>
            <p:nvPr/>
          </p:nvSpPr>
          <p:spPr>
            <a:xfrm>
              <a:off x="3124612" y="2236722"/>
              <a:ext cx="763999" cy="281384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grp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5" name="Gruppieren 4"/>
            <p:cNvGrpSpPr/>
            <p:nvPr/>
          </p:nvGrpSpPr>
          <p:grpSpPr>
            <a:xfrm>
              <a:off x="2430448" y="1712190"/>
              <a:ext cx="2158851" cy="1324749"/>
              <a:chOff x="2987824" y="1177108"/>
              <a:chExt cx="2158851" cy="1324749"/>
            </a:xfrm>
            <a:grpFill/>
          </p:grpSpPr>
          <p:sp>
            <p:nvSpPr>
              <p:cNvPr id="6" name="Ellipse 5"/>
              <p:cNvSpPr/>
              <p:nvPr/>
            </p:nvSpPr>
            <p:spPr>
              <a:xfrm>
                <a:off x="2987824" y="1177108"/>
                <a:ext cx="2158851" cy="1324749"/>
              </a:xfrm>
              <a:prstGeom prst="ellipse">
                <a:avLst/>
              </a:prstGeom>
              <a:grp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7" name="Gruppieren 6"/>
              <p:cNvGrpSpPr/>
              <p:nvPr/>
            </p:nvGrpSpPr>
            <p:grpSpPr>
              <a:xfrm>
                <a:off x="3580899" y="1367114"/>
                <a:ext cx="972700" cy="615910"/>
                <a:chOff x="4125688" y="5516732"/>
                <a:chExt cx="1065792" cy="653835"/>
              </a:xfrm>
              <a:grpFill/>
            </p:grpSpPr>
            <p:sp>
              <p:nvSpPr>
                <p:cNvPr id="8" name="Bogen 7"/>
                <p:cNvSpPr/>
                <p:nvPr/>
              </p:nvSpPr>
              <p:spPr>
                <a:xfrm rot="10800000">
                  <a:off x="4125688" y="5516732"/>
                  <a:ext cx="1065792" cy="649072"/>
                </a:xfrm>
                <a:prstGeom prst="arc">
                  <a:avLst>
                    <a:gd name="adj1" fmla="val 10848142"/>
                    <a:gd name="adj2" fmla="val 0"/>
                  </a:avLst>
                </a:prstGeom>
                <a:grp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9" name="Freihandform 8"/>
                <p:cNvSpPr/>
                <p:nvPr/>
              </p:nvSpPr>
              <p:spPr>
                <a:xfrm>
                  <a:off x="4236452" y="5871857"/>
                  <a:ext cx="837117" cy="298710"/>
                </a:xfrm>
                <a:custGeom>
                  <a:avLst/>
                  <a:gdLst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19620 w 1122706"/>
                    <a:gd name="connsiteY0" fmla="*/ 551543 h 1088571"/>
                    <a:gd name="connsiteX1" fmla="*/ 556649 w 1122706"/>
                    <a:gd name="connsiteY1" fmla="*/ 0 h 1088571"/>
                    <a:gd name="connsiteX2" fmla="*/ 1122706 w 1122706"/>
                    <a:gd name="connsiteY2" fmla="*/ 551543 h 1088571"/>
                    <a:gd name="connsiteX3" fmla="*/ 556649 w 1122706"/>
                    <a:gd name="connsiteY3" fmla="*/ 1088571 h 1088571"/>
                    <a:gd name="connsiteX4" fmla="*/ 19620 w 1122706"/>
                    <a:gd name="connsiteY4" fmla="*/ 551543 h 1088571"/>
                    <a:gd name="connsiteX0" fmla="*/ 15973 w 1119059"/>
                    <a:gd name="connsiteY0" fmla="*/ 551543 h 1088571"/>
                    <a:gd name="connsiteX1" fmla="*/ 553002 w 1119059"/>
                    <a:gd name="connsiteY1" fmla="*/ 0 h 1088571"/>
                    <a:gd name="connsiteX2" fmla="*/ 1119059 w 1119059"/>
                    <a:gd name="connsiteY2" fmla="*/ 551543 h 1088571"/>
                    <a:gd name="connsiteX3" fmla="*/ 553002 w 1119059"/>
                    <a:gd name="connsiteY3" fmla="*/ 1088571 h 1088571"/>
                    <a:gd name="connsiteX4" fmla="*/ 15973 w 1119059"/>
                    <a:gd name="connsiteY4" fmla="*/ 551543 h 1088571"/>
                    <a:gd name="connsiteX0" fmla="*/ 15973 w 1119059"/>
                    <a:gd name="connsiteY0" fmla="*/ 551543 h 1088571"/>
                    <a:gd name="connsiteX1" fmla="*/ 553002 w 1119059"/>
                    <a:gd name="connsiteY1" fmla="*/ 0 h 1088571"/>
                    <a:gd name="connsiteX2" fmla="*/ 1119059 w 1119059"/>
                    <a:gd name="connsiteY2" fmla="*/ 551543 h 1088571"/>
                    <a:gd name="connsiteX3" fmla="*/ 553002 w 1119059"/>
                    <a:gd name="connsiteY3" fmla="*/ 1088571 h 1088571"/>
                    <a:gd name="connsiteX4" fmla="*/ 15973 w 1119059"/>
                    <a:gd name="connsiteY4" fmla="*/ 551543 h 1088571"/>
                    <a:gd name="connsiteX0" fmla="*/ 14240 w 1117326"/>
                    <a:gd name="connsiteY0" fmla="*/ 551543 h 1088571"/>
                    <a:gd name="connsiteX1" fmla="*/ 551269 w 1117326"/>
                    <a:gd name="connsiteY1" fmla="*/ 0 h 1088571"/>
                    <a:gd name="connsiteX2" fmla="*/ 1117326 w 1117326"/>
                    <a:gd name="connsiteY2" fmla="*/ 551543 h 1088571"/>
                    <a:gd name="connsiteX3" fmla="*/ 551269 w 1117326"/>
                    <a:gd name="connsiteY3" fmla="*/ 1088571 h 1088571"/>
                    <a:gd name="connsiteX4" fmla="*/ 14240 w 1117326"/>
                    <a:gd name="connsiteY4" fmla="*/ 551543 h 1088571"/>
                    <a:gd name="connsiteX0" fmla="*/ 14240 w 1117326"/>
                    <a:gd name="connsiteY0" fmla="*/ 551543 h 1088571"/>
                    <a:gd name="connsiteX1" fmla="*/ 551269 w 1117326"/>
                    <a:gd name="connsiteY1" fmla="*/ 0 h 1088571"/>
                    <a:gd name="connsiteX2" fmla="*/ 1117326 w 1117326"/>
                    <a:gd name="connsiteY2" fmla="*/ 551543 h 1088571"/>
                    <a:gd name="connsiteX3" fmla="*/ 551269 w 1117326"/>
                    <a:gd name="connsiteY3" fmla="*/ 1088571 h 1088571"/>
                    <a:gd name="connsiteX4" fmla="*/ 14240 w 111732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12581"/>
                    <a:gd name="connsiteY0" fmla="*/ 551541 h 1088571"/>
                    <a:gd name="connsiteX1" fmla="*/ 546524 w 1112581"/>
                    <a:gd name="connsiteY1" fmla="*/ 0 h 1088571"/>
                    <a:gd name="connsiteX2" fmla="*/ 1112581 w 1112581"/>
                    <a:gd name="connsiteY2" fmla="*/ 551543 h 1088571"/>
                    <a:gd name="connsiteX3" fmla="*/ 546524 w 1112581"/>
                    <a:gd name="connsiteY3" fmla="*/ 1088571 h 1088571"/>
                    <a:gd name="connsiteX4" fmla="*/ 0 w 1112581"/>
                    <a:gd name="connsiteY4" fmla="*/ 551541 h 1088571"/>
                    <a:gd name="connsiteX0" fmla="*/ 0 w 1112581"/>
                    <a:gd name="connsiteY0" fmla="*/ 551541 h 1088571"/>
                    <a:gd name="connsiteX1" fmla="*/ 546524 w 1112581"/>
                    <a:gd name="connsiteY1" fmla="*/ 0 h 1088571"/>
                    <a:gd name="connsiteX2" fmla="*/ 1112581 w 1112581"/>
                    <a:gd name="connsiteY2" fmla="*/ 551543 h 1088571"/>
                    <a:gd name="connsiteX3" fmla="*/ 546524 w 1112581"/>
                    <a:gd name="connsiteY3" fmla="*/ 1088571 h 1088571"/>
                    <a:gd name="connsiteX4" fmla="*/ 0 w 1112581"/>
                    <a:gd name="connsiteY4" fmla="*/ 551541 h 1088571"/>
                    <a:gd name="connsiteX0" fmla="*/ 0 w 1112581"/>
                    <a:gd name="connsiteY0" fmla="*/ 551541 h 1088571"/>
                    <a:gd name="connsiteX1" fmla="*/ 546524 w 1112581"/>
                    <a:gd name="connsiteY1" fmla="*/ 0 h 1088571"/>
                    <a:gd name="connsiteX2" fmla="*/ 1112581 w 1112581"/>
                    <a:gd name="connsiteY2" fmla="*/ 551543 h 1088571"/>
                    <a:gd name="connsiteX3" fmla="*/ 546524 w 1112581"/>
                    <a:gd name="connsiteY3" fmla="*/ 1088571 h 1088571"/>
                    <a:gd name="connsiteX4" fmla="*/ 0 w 1112581"/>
                    <a:gd name="connsiteY4" fmla="*/ 551541 h 1088571"/>
                    <a:gd name="connsiteX0" fmla="*/ 0 w 1112581"/>
                    <a:gd name="connsiteY0" fmla="*/ 551541 h 1088571"/>
                    <a:gd name="connsiteX1" fmla="*/ 546524 w 1112581"/>
                    <a:gd name="connsiteY1" fmla="*/ 0 h 1088571"/>
                    <a:gd name="connsiteX2" fmla="*/ 1112581 w 1112581"/>
                    <a:gd name="connsiteY2" fmla="*/ 551543 h 1088571"/>
                    <a:gd name="connsiteX3" fmla="*/ 546524 w 1112581"/>
                    <a:gd name="connsiteY3" fmla="*/ 1088571 h 1088571"/>
                    <a:gd name="connsiteX4" fmla="*/ 0 w 1112581"/>
                    <a:gd name="connsiteY4" fmla="*/ 551541 h 1088571"/>
                    <a:gd name="connsiteX0" fmla="*/ 0 w 1112581"/>
                    <a:gd name="connsiteY0" fmla="*/ 694714 h 1231744"/>
                    <a:gd name="connsiteX1" fmla="*/ 593997 w 1112581"/>
                    <a:gd name="connsiteY1" fmla="*/ 0 h 1231744"/>
                    <a:gd name="connsiteX2" fmla="*/ 1112581 w 1112581"/>
                    <a:gd name="connsiteY2" fmla="*/ 694716 h 1231744"/>
                    <a:gd name="connsiteX3" fmla="*/ 546524 w 1112581"/>
                    <a:gd name="connsiteY3" fmla="*/ 1231744 h 1231744"/>
                    <a:gd name="connsiteX4" fmla="*/ 0 w 1112581"/>
                    <a:gd name="connsiteY4" fmla="*/ 694714 h 1231744"/>
                    <a:gd name="connsiteX0" fmla="*/ 0 w 1112581"/>
                    <a:gd name="connsiteY0" fmla="*/ 725391 h 1262421"/>
                    <a:gd name="connsiteX1" fmla="*/ 568678 w 1112581"/>
                    <a:gd name="connsiteY1" fmla="*/ 0 h 1262421"/>
                    <a:gd name="connsiteX2" fmla="*/ 1112581 w 1112581"/>
                    <a:gd name="connsiteY2" fmla="*/ 725393 h 1262421"/>
                    <a:gd name="connsiteX3" fmla="*/ 546524 w 1112581"/>
                    <a:gd name="connsiteY3" fmla="*/ 1262421 h 1262421"/>
                    <a:gd name="connsiteX4" fmla="*/ 0 w 1112581"/>
                    <a:gd name="connsiteY4" fmla="*/ 725391 h 1262421"/>
                    <a:gd name="connsiteX0" fmla="*/ 0 w 1112581"/>
                    <a:gd name="connsiteY0" fmla="*/ 725391 h 1262421"/>
                    <a:gd name="connsiteX1" fmla="*/ 568678 w 1112581"/>
                    <a:gd name="connsiteY1" fmla="*/ 0 h 1262421"/>
                    <a:gd name="connsiteX2" fmla="*/ 1112581 w 1112581"/>
                    <a:gd name="connsiteY2" fmla="*/ 725393 h 1262421"/>
                    <a:gd name="connsiteX3" fmla="*/ 546524 w 1112581"/>
                    <a:gd name="connsiteY3" fmla="*/ 1262421 h 1262421"/>
                    <a:gd name="connsiteX4" fmla="*/ 0 w 1112581"/>
                    <a:gd name="connsiteY4" fmla="*/ 725391 h 1262421"/>
                    <a:gd name="connsiteX0" fmla="*/ 0 w 1112581"/>
                    <a:gd name="connsiteY0" fmla="*/ 725391 h 1252195"/>
                    <a:gd name="connsiteX1" fmla="*/ 568678 w 1112581"/>
                    <a:gd name="connsiteY1" fmla="*/ 0 h 1252195"/>
                    <a:gd name="connsiteX2" fmla="*/ 1112581 w 1112581"/>
                    <a:gd name="connsiteY2" fmla="*/ 725393 h 1252195"/>
                    <a:gd name="connsiteX3" fmla="*/ 568678 w 1112581"/>
                    <a:gd name="connsiteY3" fmla="*/ 1252195 h 1252195"/>
                    <a:gd name="connsiteX4" fmla="*/ 0 w 1112581"/>
                    <a:gd name="connsiteY4" fmla="*/ 725391 h 1252195"/>
                    <a:gd name="connsiteX0" fmla="*/ 0 w 1112581"/>
                    <a:gd name="connsiteY0" fmla="*/ 725391 h 1252195"/>
                    <a:gd name="connsiteX1" fmla="*/ 568678 w 1112581"/>
                    <a:gd name="connsiteY1" fmla="*/ 0 h 1252195"/>
                    <a:gd name="connsiteX2" fmla="*/ 1112581 w 1112581"/>
                    <a:gd name="connsiteY2" fmla="*/ 725393 h 1252195"/>
                    <a:gd name="connsiteX3" fmla="*/ 587666 w 1112581"/>
                    <a:gd name="connsiteY3" fmla="*/ 1252195 h 1252195"/>
                    <a:gd name="connsiteX4" fmla="*/ 0 w 1112581"/>
                    <a:gd name="connsiteY4" fmla="*/ 725391 h 1252195"/>
                    <a:gd name="connsiteX0" fmla="*/ 0 w 1112581"/>
                    <a:gd name="connsiteY0" fmla="*/ 725391 h 1282876"/>
                    <a:gd name="connsiteX1" fmla="*/ 568678 w 1112581"/>
                    <a:gd name="connsiteY1" fmla="*/ 0 h 1282876"/>
                    <a:gd name="connsiteX2" fmla="*/ 1112581 w 1112581"/>
                    <a:gd name="connsiteY2" fmla="*/ 725393 h 1282876"/>
                    <a:gd name="connsiteX3" fmla="*/ 578172 w 1112581"/>
                    <a:gd name="connsiteY3" fmla="*/ 1282876 h 1282876"/>
                    <a:gd name="connsiteX4" fmla="*/ 0 w 1112581"/>
                    <a:gd name="connsiteY4" fmla="*/ 725391 h 1282876"/>
                    <a:gd name="connsiteX0" fmla="*/ 0 w 1112581"/>
                    <a:gd name="connsiteY0" fmla="*/ 725391 h 1282876"/>
                    <a:gd name="connsiteX1" fmla="*/ 568678 w 1112581"/>
                    <a:gd name="connsiteY1" fmla="*/ 0 h 1282876"/>
                    <a:gd name="connsiteX2" fmla="*/ 1112581 w 1112581"/>
                    <a:gd name="connsiteY2" fmla="*/ 725393 h 1282876"/>
                    <a:gd name="connsiteX3" fmla="*/ 578172 w 1112581"/>
                    <a:gd name="connsiteY3" fmla="*/ 1282876 h 1282876"/>
                    <a:gd name="connsiteX4" fmla="*/ 0 w 1112581"/>
                    <a:gd name="connsiteY4" fmla="*/ 725391 h 12828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12581" h="1282876">
                      <a:moveTo>
                        <a:pt x="0" y="725391"/>
                      </a:moveTo>
                      <a:cubicBezTo>
                        <a:pt x="87292" y="339979"/>
                        <a:pt x="383248" y="0"/>
                        <a:pt x="568678" y="0"/>
                      </a:cubicBezTo>
                      <a:cubicBezTo>
                        <a:pt x="754108" y="0"/>
                        <a:pt x="1047382" y="333541"/>
                        <a:pt x="1112581" y="725393"/>
                      </a:cubicBezTo>
                      <a:cubicBezTo>
                        <a:pt x="1037949" y="1019468"/>
                        <a:pt x="779425" y="1282876"/>
                        <a:pt x="578172" y="1282876"/>
                      </a:cubicBezTo>
                      <a:cubicBezTo>
                        <a:pt x="376919" y="1282876"/>
                        <a:pt x="143475" y="1098199"/>
                        <a:pt x="0" y="725391"/>
                      </a:cubicBezTo>
                      <a:close/>
                    </a:path>
                  </a:pathLst>
                </a:custGeom>
                <a:grp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</p:grpSp>
      <p:sp>
        <p:nvSpPr>
          <p:cNvPr id="10" name="Freihandform 9"/>
          <p:cNvSpPr/>
          <p:nvPr/>
        </p:nvSpPr>
        <p:spPr>
          <a:xfrm>
            <a:off x="1326839" y="1494151"/>
            <a:ext cx="421515" cy="847204"/>
          </a:xfrm>
          <a:custGeom>
            <a:avLst/>
            <a:gdLst>
              <a:gd name="connsiteX0" fmla="*/ 189263 w 421515"/>
              <a:gd name="connsiteY0" fmla="*/ 6982 h 847204"/>
              <a:gd name="connsiteX1" fmla="*/ 421491 w 421515"/>
              <a:gd name="connsiteY1" fmla="*/ 340810 h 847204"/>
              <a:gd name="connsiteX2" fmla="*/ 174749 w 421515"/>
              <a:gd name="connsiteY2" fmla="*/ 761724 h 847204"/>
              <a:gd name="connsiteX3" fmla="*/ 131206 w 421515"/>
              <a:gd name="connsiteY3" fmla="*/ 819782 h 847204"/>
              <a:gd name="connsiteX4" fmla="*/ 577 w 421515"/>
              <a:gd name="connsiteY4" fmla="*/ 427896 h 847204"/>
              <a:gd name="connsiteX5" fmla="*/ 87663 w 421515"/>
              <a:gd name="connsiteY5" fmla="*/ 137610 h 847204"/>
              <a:gd name="connsiteX6" fmla="*/ 189263 w 421515"/>
              <a:gd name="connsiteY6" fmla="*/ 6982 h 847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1515" h="847204">
                <a:moveTo>
                  <a:pt x="189263" y="6982"/>
                </a:moveTo>
                <a:cubicBezTo>
                  <a:pt x="244901" y="40849"/>
                  <a:pt x="423910" y="215020"/>
                  <a:pt x="421491" y="340810"/>
                </a:cubicBezTo>
                <a:cubicBezTo>
                  <a:pt x="419072" y="466600"/>
                  <a:pt x="223130" y="681895"/>
                  <a:pt x="174749" y="761724"/>
                </a:cubicBezTo>
                <a:cubicBezTo>
                  <a:pt x="126368" y="841553"/>
                  <a:pt x="160235" y="875420"/>
                  <a:pt x="131206" y="819782"/>
                </a:cubicBezTo>
                <a:cubicBezTo>
                  <a:pt x="102177" y="764144"/>
                  <a:pt x="7834" y="541591"/>
                  <a:pt x="577" y="427896"/>
                </a:cubicBezTo>
                <a:cubicBezTo>
                  <a:pt x="-6680" y="314201"/>
                  <a:pt x="56215" y="205343"/>
                  <a:pt x="87663" y="137610"/>
                </a:cubicBezTo>
                <a:cubicBezTo>
                  <a:pt x="119111" y="69877"/>
                  <a:pt x="133625" y="-26885"/>
                  <a:pt x="189263" y="6982"/>
                </a:cubicBezTo>
                <a:close/>
              </a:path>
            </a:pathLst>
          </a:custGeom>
          <a:pattFill prst="pct20">
            <a:fgClr>
              <a:srgbClr val="00FF00"/>
            </a:fgClr>
            <a:bgClr>
              <a:schemeClr val="bg1"/>
            </a:bgClr>
          </a:patt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" name="Gruppieren 11"/>
          <p:cNvGrpSpPr/>
          <p:nvPr/>
        </p:nvGrpSpPr>
        <p:grpSpPr>
          <a:xfrm>
            <a:off x="1328358" y="4164458"/>
            <a:ext cx="3097639" cy="1900823"/>
            <a:chOff x="2430448" y="1712190"/>
            <a:chExt cx="2158851" cy="1324749"/>
          </a:xfrm>
        </p:grpSpPr>
        <p:sp>
          <p:nvSpPr>
            <p:cNvPr id="13" name="Bogen 12"/>
            <p:cNvSpPr/>
            <p:nvPr/>
          </p:nvSpPr>
          <p:spPr>
            <a:xfrm rot="10800000">
              <a:off x="3023523" y="1902196"/>
              <a:ext cx="972700" cy="611423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14" name="Freihandform 13"/>
            <p:cNvSpPr/>
            <p:nvPr/>
          </p:nvSpPr>
          <p:spPr>
            <a:xfrm>
              <a:off x="3124612" y="2236722"/>
              <a:ext cx="763999" cy="281384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5" name="Gruppieren 14"/>
            <p:cNvGrpSpPr/>
            <p:nvPr/>
          </p:nvGrpSpPr>
          <p:grpSpPr>
            <a:xfrm>
              <a:off x="2430448" y="1712190"/>
              <a:ext cx="2158851" cy="1324749"/>
              <a:chOff x="2987824" y="1177108"/>
              <a:chExt cx="2158851" cy="1324749"/>
            </a:xfrm>
          </p:grpSpPr>
          <p:sp>
            <p:nvSpPr>
              <p:cNvPr id="16" name="Ellipse 15"/>
              <p:cNvSpPr/>
              <p:nvPr/>
            </p:nvSpPr>
            <p:spPr>
              <a:xfrm>
                <a:off x="2987824" y="1177108"/>
                <a:ext cx="2158851" cy="1324749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7" name="Gruppieren 16"/>
              <p:cNvGrpSpPr/>
              <p:nvPr/>
            </p:nvGrpSpPr>
            <p:grpSpPr>
              <a:xfrm>
                <a:off x="3580899" y="1367114"/>
                <a:ext cx="972700" cy="615910"/>
                <a:chOff x="4125688" y="5516732"/>
                <a:chExt cx="1065792" cy="653835"/>
              </a:xfrm>
            </p:grpSpPr>
            <p:sp>
              <p:nvSpPr>
                <p:cNvPr id="18" name="Bogen 17"/>
                <p:cNvSpPr/>
                <p:nvPr/>
              </p:nvSpPr>
              <p:spPr>
                <a:xfrm rot="10800000">
                  <a:off x="4125688" y="5516732"/>
                  <a:ext cx="1065792" cy="649072"/>
                </a:xfrm>
                <a:prstGeom prst="arc">
                  <a:avLst>
                    <a:gd name="adj1" fmla="val 10848142"/>
                    <a:gd name="adj2" fmla="val 0"/>
                  </a:avLst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19" name="Freihandform 18"/>
                <p:cNvSpPr/>
                <p:nvPr/>
              </p:nvSpPr>
              <p:spPr>
                <a:xfrm>
                  <a:off x="4236452" y="5871857"/>
                  <a:ext cx="837117" cy="298710"/>
                </a:xfrm>
                <a:custGeom>
                  <a:avLst/>
                  <a:gdLst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19620 w 1122706"/>
                    <a:gd name="connsiteY0" fmla="*/ 551543 h 1088571"/>
                    <a:gd name="connsiteX1" fmla="*/ 556649 w 1122706"/>
                    <a:gd name="connsiteY1" fmla="*/ 0 h 1088571"/>
                    <a:gd name="connsiteX2" fmla="*/ 1122706 w 1122706"/>
                    <a:gd name="connsiteY2" fmla="*/ 551543 h 1088571"/>
                    <a:gd name="connsiteX3" fmla="*/ 556649 w 1122706"/>
                    <a:gd name="connsiteY3" fmla="*/ 1088571 h 1088571"/>
                    <a:gd name="connsiteX4" fmla="*/ 19620 w 1122706"/>
                    <a:gd name="connsiteY4" fmla="*/ 551543 h 1088571"/>
                    <a:gd name="connsiteX0" fmla="*/ 15973 w 1119059"/>
                    <a:gd name="connsiteY0" fmla="*/ 551543 h 1088571"/>
                    <a:gd name="connsiteX1" fmla="*/ 553002 w 1119059"/>
                    <a:gd name="connsiteY1" fmla="*/ 0 h 1088571"/>
                    <a:gd name="connsiteX2" fmla="*/ 1119059 w 1119059"/>
                    <a:gd name="connsiteY2" fmla="*/ 551543 h 1088571"/>
                    <a:gd name="connsiteX3" fmla="*/ 553002 w 1119059"/>
                    <a:gd name="connsiteY3" fmla="*/ 1088571 h 1088571"/>
                    <a:gd name="connsiteX4" fmla="*/ 15973 w 1119059"/>
                    <a:gd name="connsiteY4" fmla="*/ 551543 h 1088571"/>
                    <a:gd name="connsiteX0" fmla="*/ 15973 w 1119059"/>
                    <a:gd name="connsiteY0" fmla="*/ 551543 h 1088571"/>
                    <a:gd name="connsiteX1" fmla="*/ 553002 w 1119059"/>
                    <a:gd name="connsiteY1" fmla="*/ 0 h 1088571"/>
                    <a:gd name="connsiteX2" fmla="*/ 1119059 w 1119059"/>
                    <a:gd name="connsiteY2" fmla="*/ 551543 h 1088571"/>
                    <a:gd name="connsiteX3" fmla="*/ 553002 w 1119059"/>
                    <a:gd name="connsiteY3" fmla="*/ 1088571 h 1088571"/>
                    <a:gd name="connsiteX4" fmla="*/ 15973 w 1119059"/>
                    <a:gd name="connsiteY4" fmla="*/ 551543 h 1088571"/>
                    <a:gd name="connsiteX0" fmla="*/ 14240 w 1117326"/>
                    <a:gd name="connsiteY0" fmla="*/ 551543 h 1088571"/>
                    <a:gd name="connsiteX1" fmla="*/ 551269 w 1117326"/>
                    <a:gd name="connsiteY1" fmla="*/ 0 h 1088571"/>
                    <a:gd name="connsiteX2" fmla="*/ 1117326 w 1117326"/>
                    <a:gd name="connsiteY2" fmla="*/ 551543 h 1088571"/>
                    <a:gd name="connsiteX3" fmla="*/ 551269 w 1117326"/>
                    <a:gd name="connsiteY3" fmla="*/ 1088571 h 1088571"/>
                    <a:gd name="connsiteX4" fmla="*/ 14240 w 1117326"/>
                    <a:gd name="connsiteY4" fmla="*/ 551543 h 1088571"/>
                    <a:gd name="connsiteX0" fmla="*/ 14240 w 1117326"/>
                    <a:gd name="connsiteY0" fmla="*/ 551543 h 1088571"/>
                    <a:gd name="connsiteX1" fmla="*/ 551269 w 1117326"/>
                    <a:gd name="connsiteY1" fmla="*/ 0 h 1088571"/>
                    <a:gd name="connsiteX2" fmla="*/ 1117326 w 1117326"/>
                    <a:gd name="connsiteY2" fmla="*/ 551543 h 1088571"/>
                    <a:gd name="connsiteX3" fmla="*/ 551269 w 1117326"/>
                    <a:gd name="connsiteY3" fmla="*/ 1088571 h 1088571"/>
                    <a:gd name="connsiteX4" fmla="*/ 14240 w 111732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12581"/>
                    <a:gd name="connsiteY0" fmla="*/ 551541 h 1088571"/>
                    <a:gd name="connsiteX1" fmla="*/ 546524 w 1112581"/>
                    <a:gd name="connsiteY1" fmla="*/ 0 h 1088571"/>
                    <a:gd name="connsiteX2" fmla="*/ 1112581 w 1112581"/>
                    <a:gd name="connsiteY2" fmla="*/ 551543 h 1088571"/>
                    <a:gd name="connsiteX3" fmla="*/ 546524 w 1112581"/>
                    <a:gd name="connsiteY3" fmla="*/ 1088571 h 1088571"/>
                    <a:gd name="connsiteX4" fmla="*/ 0 w 1112581"/>
                    <a:gd name="connsiteY4" fmla="*/ 551541 h 1088571"/>
                    <a:gd name="connsiteX0" fmla="*/ 0 w 1112581"/>
                    <a:gd name="connsiteY0" fmla="*/ 551541 h 1088571"/>
                    <a:gd name="connsiteX1" fmla="*/ 546524 w 1112581"/>
                    <a:gd name="connsiteY1" fmla="*/ 0 h 1088571"/>
                    <a:gd name="connsiteX2" fmla="*/ 1112581 w 1112581"/>
                    <a:gd name="connsiteY2" fmla="*/ 551543 h 1088571"/>
                    <a:gd name="connsiteX3" fmla="*/ 546524 w 1112581"/>
                    <a:gd name="connsiteY3" fmla="*/ 1088571 h 1088571"/>
                    <a:gd name="connsiteX4" fmla="*/ 0 w 1112581"/>
                    <a:gd name="connsiteY4" fmla="*/ 551541 h 1088571"/>
                    <a:gd name="connsiteX0" fmla="*/ 0 w 1112581"/>
                    <a:gd name="connsiteY0" fmla="*/ 551541 h 1088571"/>
                    <a:gd name="connsiteX1" fmla="*/ 546524 w 1112581"/>
                    <a:gd name="connsiteY1" fmla="*/ 0 h 1088571"/>
                    <a:gd name="connsiteX2" fmla="*/ 1112581 w 1112581"/>
                    <a:gd name="connsiteY2" fmla="*/ 551543 h 1088571"/>
                    <a:gd name="connsiteX3" fmla="*/ 546524 w 1112581"/>
                    <a:gd name="connsiteY3" fmla="*/ 1088571 h 1088571"/>
                    <a:gd name="connsiteX4" fmla="*/ 0 w 1112581"/>
                    <a:gd name="connsiteY4" fmla="*/ 551541 h 1088571"/>
                    <a:gd name="connsiteX0" fmla="*/ 0 w 1112581"/>
                    <a:gd name="connsiteY0" fmla="*/ 551541 h 1088571"/>
                    <a:gd name="connsiteX1" fmla="*/ 546524 w 1112581"/>
                    <a:gd name="connsiteY1" fmla="*/ 0 h 1088571"/>
                    <a:gd name="connsiteX2" fmla="*/ 1112581 w 1112581"/>
                    <a:gd name="connsiteY2" fmla="*/ 551543 h 1088571"/>
                    <a:gd name="connsiteX3" fmla="*/ 546524 w 1112581"/>
                    <a:gd name="connsiteY3" fmla="*/ 1088571 h 1088571"/>
                    <a:gd name="connsiteX4" fmla="*/ 0 w 1112581"/>
                    <a:gd name="connsiteY4" fmla="*/ 551541 h 1088571"/>
                    <a:gd name="connsiteX0" fmla="*/ 0 w 1112581"/>
                    <a:gd name="connsiteY0" fmla="*/ 694714 h 1231744"/>
                    <a:gd name="connsiteX1" fmla="*/ 593997 w 1112581"/>
                    <a:gd name="connsiteY1" fmla="*/ 0 h 1231744"/>
                    <a:gd name="connsiteX2" fmla="*/ 1112581 w 1112581"/>
                    <a:gd name="connsiteY2" fmla="*/ 694716 h 1231744"/>
                    <a:gd name="connsiteX3" fmla="*/ 546524 w 1112581"/>
                    <a:gd name="connsiteY3" fmla="*/ 1231744 h 1231744"/>
                    <a:gd name="connsiteX4" fmla="*/ 0 w 1112581"/>
                    <a:gd name="connsiteY4" fmla="*/ 694714 h 1231744"/>
                    <a:gd name="connsiteX0" fmla="*/ 0 w 1112581"/>
                    <a:gd name="connsiteY0" fmla="*/ 725391 h 1262421"/>
                    <a:gd name="connsiteX1" fmla="*/ 568678 w 1112581"/>
                    <a:gd name="connsiteY1" fmla="*/ 0 h 1262421"/>
                    <a:gd name="connsiteX2" fmla="*/ 1112581 w 1112581"/>
                    <a:gd name="connsiteY2" fmla="*/ 725393 h 1262421"/>
                    <a:gd name="connsiteX3" fmla="*/ 546524 w 1112581"/>
                    <a:gd name="connsiteY3" fmla="*/ 1262421 h 1262421"/>
                    <a:gd name="connsiteX4" fmla="*/ 0 w 1112581"/>
                    <a:gd name="connsiteY4" fmla="*/ 725391 h 1262421"/>
                    <a:gd name="connsiteX0" fmla="*/ 0 w 1112581"/>
                    <a:gd name="connsiteY0" fmla="*/ 725391 h 1262421"/>
                    <a:gd name="connsiteX1" fmla="*/ 568678 w 1112581"/>
                    <a:gd name="connsiteY1" fmla="*/ 0 h 1262421"/>
                    <a:gd name="connsiteX2" fmla="*/ 1112581 w 1112581"/>
                    <a:gd name="connsiteY2" fmla="*/ 725393 h 1262421"/>
                    <a:gd name="connsiteX3" fmla="*/ 546524 w 1112581"/>
                    <a:gd name="connsiteY3" fmla="*/ 1262421 h 1262421"/>
                    <a:gd name="connsiteX4" fmla="*/ 0 w 1112581"/>
                    <a:gd name="connsiteY4" fmla="*/ 725391 h 1262421"/>
                    <a:gd name="connsiteX0" fmla="*/ 0 w 1112581"/>
                    <a:gd name="connsiteY0" fmla="*/ 725391 h 1252195"/>
                    <a:gd name="connsiteX1" fmla="*/ 568678 w 1112581"/>
                    <a:gd name="connsiteY1" fmla="*/ 0 h 1252195"/>
                    <a:gd name="connsiteX2" fmla="*/ 1112581 w 1112581"/>
                    <a:gd name="connsiteY2" fmla="*/ 725393 h 1252195"/>
                    <a:gd name="connsiteX3" fmla="*/ 568678 w 1112581"/>
                    <a:gd name="connsiteY3" fmla="*/ 1252195 h 1252195"/>
                    <a:gd name="connsiteX4" fmla="*/ 0 w 1112581"/>
                    <a:gd name="connsiteY4" fmla="*/ 725391 h 1252195"/>
                    <a:gd name="connsiteX0" fmla="*/ 0 w 1112581"/>
                    <a:gd name="connsiteY0" fmla="*/ 725391 h 1252195"/>
                    <a:gd name="connsiteX1" fmla="*/ 568678 w 1112581"/>
                    <a:gd name="connsiteY1" fmla="*/ 0 h 1252195"/>
                    <a:gd name="connsiteX2" fmla="*/ 1112581 w 1112581"/>
                    <a:gd name="connsiteY2" fmla="*/ 725393 h 1252195"/>
                    <a:gd name="connsiteX3" fmla="*/ 587666 w 1112581"/>
                    <a:gd name="connsiteY3" fmla="*/ 1252195 h 1252195"/>
                    <a:gd name="connsiteX4" fmla="*/ 0 w 1112581"/>
                    <a:gd name="connsiteY4" fmla="*/ 725391 h 1252195"/>
                    <a:gd name="connsiteX0" fmla="*/ 0 w 1112581"/>
                    <a:gd name="connsiteY0" fmla="*/ 725391 h 1282876"/>
                    <a:gd name="connsiteX1" fmla="*/ 568678 w 1112581"/>
                    <a:gd name="connsiteY1" fmla="*/ 0 h 1282876"/>
                    <a:gd name="connsiteX2" fmla="*/ 1112581 w 1112581"/>
                    <a:gd name="connsiteY2" fmla="*/ 725393 h 1282876"/>
                    <a:gd name="connsiteX3" fmla="*/ 578172 w 1112581"/>
                    <a:gd name="connsiteY3" fmla="*/ 1282876 h 1282876"/>
                    <a:gd name="connsiteX4" fmla="*/ 0 w 1112581"/>
                    <a:gd name="connsiteY4" fmla="*/ 725391 h 1282876"/>
                    <a:gd name="connsiteX0" fmla="*/ 0 w 1112581"/>
                    <a:gd name="connsiteY0" fmla="*/ 725391 h 1282876"/>
                    <a:gd name="connsiteX1" fmla="*/ 568678 w 1112581"/>
                    <a:gd name="connsiteY1" fmla="*/ 0 h 1282876"/>
                    <a:gd name="connsiteX2" fmla="*/ 1112581 w 1112581"/>
                    <a:gd name="connsiteY2" fmla="*/ 725393 h 1282876"/>
                    <a:gd name="connsiteX3" fmla="*/ 578172 w 1112581"/>
                    <a:gd name="connsiteY3" fmla="*/ 1282876 h 1282876"/>
                    <a:gd name="connsiteX4" fmla="*/ 0 w 1112581"/>
                    <a:gd name="connsiteY4" fmla="*/ 725391 h 12828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12581" h="1282876">
                      <a:moveTo>
                        <a:pt x="0" y="725391"/>
                      </a:moveTo>
                      <a:cubicBezTo>
                        <a:pt x="87292" y="339979"/>
                        <a:pt x="383248" y="0"/>
                        <a:pt x="568678" y="0"/>
                      </a:cubicBezTo>
                      <a:cubicBezTo>
                        <a:pt x="754108" y="0"/>
                        <a:pt x="1047382" y="333541"/>
                        <a:pt x="1112581" y="725393"/>
                      </a:cubicBezTo>
                      <a:cubicBezTo>
                        <a:pt x="1037949" y="1019468"/>
                        <a:pt x="779425" y="1282876"/>
                        <a:pt x="578172" y="1282876"/>
                      </a:cubicBezTo>
                      <a:cubicBezTo>
                        <a:pt x="376919" y="1282876"/>
                        <a:pt x="143475" y="1098199"/>
                        <a:pt x="0" y="725391"/>
                      </a:cubicBez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</p:grpSp>
      <p:sp>
        <p:nvSpPr>
          <p:cNvPr id="20" name="Freihandform 19"/>
          <p:cNvSpPr/>
          <p:nvPr/>
        </p:nvSpPr>
        <p:spPr>
          <a:xfrm>
            <a:off x="2592579" y="5310305"/>
            <a:ext cx="232229" cy="740229"/>
          </a:xfrm>
          <a:custGeom>
            <a:avLst/>
            <a:gdLst>
              <a:gd name="connsiteX0" fmla="*/ 232229 w 232229"/>
              <a:gd name="connsiteY0" fmla="*/ 0 h 740229"/>
              <a:gd name="connsiteX1" fmla="*/ 0 w 232229"/>
              <a:gd name="connsiteY1" fmla="*/ 391886 h 740229"/>
              <a:gd name="connsiteX2" fmla="*/ 232229 w 232229"/>
              <a:gd name="connsiteY2" fmla="*/ 740229 h 740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2229" h="740229">
                <a:moveTo>
                  <a:pt x="232229" y="0"/>
                </a:moveTo>
                <a:cubicBezTo>
                  <a:pt x="116114" y="134257"/>
                  <a:pt x="0" y="268515"/>
                  <a:pt x="0" y="391886"/>
                </a:cubicBezTo>
                <a:cubicBezTo>
                  <a:pt x="0" y="515257"/>
                  <a:pt x="188686" y="684591"/>
                  <a:pt x="232229" y="740229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reihandform 20"/>
          <p:cNvSpPr/>
          <p:nvPr/>
        </p:nvSpPr>
        <p:spPr>
          <a:xfrm>
            <a:off x="2810293" y="5310305"/>
            <a:ext cx="188977" cy="740229"/>
          </a:xfrm>
          <a:custGeom>
            <a:avLst/>
            <a:gdLst>
              <a:gd name="connsiteX0" fmla="*/ 0 w 174497"/>
              <a:gd name="connsiteY0" fmla="*/ 0 h 740229"/>
              <a:gd name="connsiteX1" fmla="*/ 174172 w 174497"/>
              <a:gd name="connsiteY1" fmla="*/ 275772 h 740229"/>
              <a:gd name="connsiteX2" fmla="*/ 43543 w 174497"/>
              <a:gd name="connsiteY2" fmla="*/ 740229 h 740229"/>
              <a:gd name="connsiteX0" fmla="*/ 0 w 188977"/>
              <a:gd name="connsiteY0" fmla="*/ 0 h 740229"/>
              <a:gd name="connsiteX1" fmla="*/ 188686 w 188977"/>
              <a:gd name="connsiteY1" fmla="*/ 362858 h 740229"/>
              <a:gd name="connsiteX2" fmla="*/ 43543 w 188977"/>
              <a:gd name="connsiteY2" fmla="*/ 740229 h 740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8977" h="740229">
                <a:moveTo>
                  <a:pt x="0" y="0"/>
                </a:moveTo>
                <a:cubicBezTo>
                  <a:pt x="83457" y="76200"/>
                  <a:pt x="181429" y="239487"/>
                  <a:pt x="188686" y="362858"/>
                </a:cubicBezTo>
                <a:cubicBezTo>
                  <a:pt x="195943" y="486230"/>
                  <a:pt x="65314" y="677334"/>
                  <a:pt x="43543" y="74022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2752476" y="5282535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Bogen 24"/>
          <p:cNvSpPr/>
          <p:nvPr/>
        </p:nvSpPr>
        <p:spPr>
          <a:xfrm rot="2942475">
            <a:off x="2583276" y="5212194"/>
            <a:ext cx="454034" cy="454034"/>
          </a:xfrm>
          <a:prstGeom prst="arc">
            <a:avLst>
              <a:gd name="adj1" fmla="val 16200000"/>
              <a:gd name="adj2" fmla="val 1041411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/>
          <p:cNvSpPr txBox="1"/>
          <p:nvPr/>
        </p:nvSpPr>
        <p:spPr>
          <a:xfrm>
            <a:off x="2572456" y="491708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</a:t>
            </a:r>
            <a:endParaRPr lang="de-DE" dirty="0"/>
          </a:p>
        </p:txBody>
      </p:sp>
      <p:sp>
        <p:nvSpPr>
          <p:cNvPr id="27" name="Parallelogramm 26"/>
          <p:cNvSpPr/>
          <p:nvPr/>
        </p:nvSpPr>
        <p:spPr>
          <a:xfrm>
            <a:off x="1367027" y="4707603"/>
            <a:ext cx="2974876" cy="909962"/>
          </a:xfrm>
          <a:prstGeom prst="parallelogram">
            <a:avLst>
              <a:gd name="adj" fmla="val 76942"/>
            </a:avLst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feld 27"/>
              <p:cNvSpPr txBox="1"/>
              <p:nvPr/>
            </p:nvSpPr>
            <p:spPr>
              <a:xfrm>
                <a:off x="2610768" y="4279985"/>
                <a:ext cx="713643" cy="4276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de-DE" sz="2000" b="1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𝒑</m:t>
                          </m:r>
                        </m:sub>
                      </m:sSub>
                      <m:r>
                        <a:rPr lang="de-DE" sz="2000" b="1" i="1" smtClean="0">
                          <a:solidFill>
                            <a:srgbClr val="00FF00"/>
                          </a:solidFill>
                          <a:latin typeface="Cambria Math"/>
                        </a:rPr>
                        <m:t>𝑭</m:t>
                      </m:r>
                    </m:oMath>
                  </m:oMathPara>
                </a14:m>
                <a:endParaRPr lang="de-DE" sz="2000" b="1" dirty="0">
                  <a:solidFill>
                    <a:srgbClr val="00FF00"/>
                  </a:solidFill>
                </a:endParaRPr>
              </a:p>
            </p:txBody>
          </p:sp>
        </mc:Choice>
        <mc:Fallback>
          <p:sp>
            <p:nvSpPr>
              <p:cNvPr id="28" name="Textfeld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0768" y="4279985"/>
                <a:ext cx="713643" cy="427618"/>
              </a:xfrm>
              <a:prstGeom prst="rect">
                <a:avLst/>
              </a:prstGeom>
              <a:blipFill rotWithShape="1">
                <a:blip r:embed="rId2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Gerade Verbindung 29"/>
          <p:cNvCxnSpPr>
            <a:stCxn id="25" idx="2"/>
          </p:cNvCxnSpPr>
          <p:nvPr/>
        </p:nvCxnSpPr>
        <p:spPr>
          <a:xfrm flipV="1">
            <a:off x="2643213" y="3717032"/>
            <a:ext cx="4305051" cy="15684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31"/>
          <p:cNvCxnSpPr/>
          <p:nvPr/>
        </p:nvCxnSpPr>
        <p:spPr>
          <a:xfrm>
            <a:off x="2810293" y="5680419"/>
            <a:ext cx="4498011" cy="7904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lipse 32"/>
          <p:cNvSpPr/>
          <p:nvPr/>
        </p:nvSpPr>
        <p:spPr>
          <a:xfrm>
            <a:off x="6361923" y="3627239"/>
            <a:ext cx="2088232" cy="2132225"/>
          </a:xfrm>
          <a:prstGeom prst="ellips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7" name="Freihandform 36"/>
          <p:cNvSpPr/>
          <p:nvPr/>
        </p:nvSpPr>
        <p:spPr>
          <a:xfrm>
            <a:off x="6400800" y="4325257"/>
            <a:ext cx="2017486" cy="552274"/>
          </a:xfrm>
          <a:custGeom>
            <a:avLst/>
            <a:gdLst>
              <a:gd name="connsiteX0" fmla="*/ 0 w 2017486"/>
              <a:gd name="connsiteY0" fmla="*/ 0 h 552274"/>
              <a:gd name="connsiteX1" fmla="*/ 1016000 w 2017486"/>
              <a:gd name="connsiteY1" fmla="*/ 551543 h 552274"/>
              <a:gd name="connsiteX2" fmla="*/ 2017486 w 2017486"/>
              <a:gd name="connsiteY2" fmla="*/ 116114 h 552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7486" h="552274">
                <a:moveTo>
                  <a:pt x="0" y="0"/>
                </a:moveTo>
                <a:cubicBezTo>
                  <a:pt x="339876" y="266095"/>
                  <a:pt x="679752" y="532191"/>
                  <a:pt x="1016000" y="551543"/>
                </a:cubicBezTo>
                <a:cubicBezTo>
                  <a:pt x="1352248" y="570895"/>
                  <a:pt x="1869924" y="200781"/>
                  <a:pt x="2017486" y="116114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Freihandform 37"/>
          <p:cNvSpPr/>
          <p:nvPr/>
        </p:nvSpPr>
        <p:spPr>
          <a:xfrm>
            <a:off x="6908800" y="4876789"/>
            <a:ext cx="1016000" cy="769267"/>
          </a:xfrm>
          <a:custGeom>
            <a:avLst/>
            <a:gdLst>
              <a:gd name="connsiteX0" fmla="*/ 0 w 1016000"/>
              <a:gd name="connsiteY0" fmla="*/ 769262 h 769262"/>
              <a:gd name="connsiteX1" fmla="*/ 508000 w 1016000"/>
              <a:gd name="connsiteY1" fmla="*/ 5 h 769262"/>
              <a:gd name="connsiteX2" fmla="*/ 1016000 w 1016000"/>
              <a:gd name="connsiteY2" fmla="*/ 754748 h 769262"/>
              <a:gd name="connsiteX0" fmla="*/ 0 w 1016000"/>
              <a:gd name="connsiteY0" fmla="*/ 769267 h 769267"/>
              <a:gd name="connsiteX1" fmla="*/ 508000 w 1016000"/>
              <a:gd name="connsiteY1" fmla="*/ 10 h 769267"/>
              <a:gd name="connsiteX2" fmla="*/ 1016000 w 1016000"/>
              <a:gd name="connsiteY2" fmla="*/ 754753 h 76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6000" h="769267">
                <a:moveTo>
                  <a:pt x="0" y="769267"/>
                </a:moveTo>
                <a:cubicBezTo>
                  <a:pt x="169333" y="385848"/>
                  <a:pt x="338667" y="2429"/>
                  <a:pt x="508000" y="10"/>
                </a:cubicBezTo>
                <a:cubicBezTo>
                  <a:pt x="677333" y="-2409"/>
                  <a:pt x="836991" y="428182"/>
                  <a:pt x="1016000" y="754753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/>
          <p:cNvSpPr/>
          <p:nvPr/>
        </p:nvSpPr>
        <p:spPr>
          <a:xfrm>
            <a:off x="7337211" y="4803063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Textfeld 39"/>
          <p:cNvSpPr txBox="1"/>
          <p:nvPr/>
        </p:nvSpPr>
        <p:spPr>
          <a:xfrm>
            <a:off x="7236780" y="449379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</a:t>
            </a:r>
            <a:endParaRPr lang="de-DE" dirty="0"/>
          </a:p>
        </p:txBody>
      </p:sp>
      <p:sp>
        <p:nvSpPr>
          <p:cNvPr id="41" name="Freihandform 40"/>
          <p:cNvSpPr/>
          <p:nvPr/>
        </p:nvSpPr>
        <p:spPr>
          <a:xfrm>
            <a:off x="6266404" y="151712"/>
            <a:ext cx="1745937" cy="2815724"/>
          </a:xfrm>
          <a:custGeom>
            <a:avLst/>
            <a:gdLst>
              <a:gd name="connsiteX0" fmla="*/ 352110 w 1745937"/>
              <a:gd name="connsiteY0" fmla="*/ 109545 h 2815724"/>
              <a:gd name="connsiteX1" fmla="*/ 1745482 w 1745937"/>
              <a:gd name="connsiteY1" fmla="*/ 1546459 h 2815724"/>
              <a:gd name="connsiteX2" fmla="*/ 192453 w 1745937"/>
              <a:gd name="connsiteY2" fmla="*/ 2765659 h 2815724"/>
              <a:gd name="connsiteX3" fmla="*/ 105367 w 1745937"/>
              <a:gd name="connsiteY3" fmla="*/ 2475374 h 2815724"/>
              <a:gd name="connsiteX4" fmla="*/ 932682 w 1745937"/>
              <a:gd name="connsiteY4" fmla="*/ 1502917 h 2815724"/>
              <a:gd name="connsiteX5" fmla="*/ 105367 w 1745937"/>
              <a:gd name="connsiteY5" fmla="*/ 254688 h 2815724"/>
              <a:gd name="connsiteX6" fmla="*/ 352110 w 1745937"/>
              <a:gd name="connsiteY6" fmla="*/ 109545 h 281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45937" h="2815724">
                <a:moveTo>
                  <a:pt x="352110" y="109545"/>
                </a:moveTo>
                <a:cubicBezTo>
                  <a:pt x="625462" y="324840"/>
                  <a:pt x="1772092" y="1103773"/>
                  <a:pt x="1745482" y="1546459"/>
                </a:cubicBezTo>
                <a:cubicBezTo>
                  <a:pt x="1718872" y="1989145"/>
                  <a:pt x="465805" y="2610840"/>
                  <a:pt x="192453" y="2765659"/>
                </a:cubicBezTo>
                <a:cubicBezTo>
                  <a:pt x="-80899" y="2920478"/>
                  <a:pt x="-18005" y="2685831"/>
                  <a:pt x="105367" y="2475374"/>
                </a:cubicBezTo>
                <a:cubicBezTo>
                  <a:pt x="228738" y="2264917"/>
                  <a:pt x="932682" y="1873031"/>
                  <a:pt x="932682" y="1502917"/>
                </a:cubicBezTo>
                <a:cubicBezTo>
                  <a:pt x="932682" y="1132803"/>
                  <a:pt x="199710" y="484498"/>
                  <a:pt x="105367" y="254688"/>
                </a:cubicBezTo>
                <a:cubicBezTo>
                  <a:pt x="11024" y="24878"/>
                  <a:pt x="78758" y="-105750"/>
                  <a:pt x="352110" y="109545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2" name="Gruppieren 41"/>
          <p:cNvGrpSpPr/>
          <p:nvPr/>
        </p:nvGrpSpPr>
        <p:grpSpPr>
          <a:xfrm>
            <a:off x="7167049" y="1315285"/>
            <a:ext cx="845292" cy="668204"/>
            <a:chOff x="970045" y="2292375"/>
            <a:chExt cx="2318567" cy="1103655"/>
          </a:xfrm>
        </p:grpSpPr>
        <p:sp>
          <p:nvSpPr>
            <p:cNvPr id="43" name="Bogen 42"/>
            <p:cNvSpPr/>
            <p:nvPr/>
          </p:nvSpPr>
          <p:spPr>
            <a:xfrm rot="10800000">
              <a:off x="984356" y="2292375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254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Bogen 43"/>
            <p:cNvSpPr/>
            <p:nvPr/>
          </p:nvSpPr>
          <p:spPr>
            <a:xfrm>
              <a:off x="970045" y="2407703"/>
              <a:ext cx="2304256" cy="988327"/>
            </a:xfrm>
            <a:prstGeom prst="arc">
              <a:avLst>
                <a:gd name="adj1" fmla="val 10883702"/>
                <a:gd name="adj2" fmla="val 21502511"/>
              </a:avLst>
            </a:prstGeom>
            <a:noFill/>
            <a:ln w="254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348483918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890274" y="602829"/>
            <a:ext cx="5498508" cy="5008316"/>
          </a:xfrm>
          <a:custGeom>
            <a:avLst/>
            <a:gdLst>
              <a:gd name="connsiteX0" fmla="*/ 1620697 w 5498508"/>
              <a:gd name="connsiteY0" fmla="*/ 761514 h 5008316"/>
              <a:gd name="connsiteX1" fmla="*/ 1780355 w 5498508"/>
              <a:gd name="connsiteY1" fmla="*/ 137400 h 5008316"/>
              <a:gd name="connsiteX2" fmla="*/ 1548126 w 5498508"/>
              <a:gd name="connsiteY2" fmla="*/ 137400 h 5008316"/>
              <a:gd name="connsiteX3" fmla="*/ 1301383 w 5498508"/>
              <a:gd name="connsiteY3" fmla="*/ 645400 h 5008316"/>
              <a:gd name="connsiteX4" fmla="*/ 1185269 w 5498508"/>
              <a:gd name="connsiteY4" fmla="*/ 703457 h 5008316"/>
              <a:gd name="connsiteX5" fmla="*/ 1112697 w 5498508"/>
              <a:gd name="connsiteY5" fmla="*/ 50314 h 5008316"/>
              <a:gd name="connsiteX6" fmla="*/ 894983 w 5498508"/>
              <a:gd name="connsiteY6" fmla="*/ 137400 h 5008316"/>
              <a:gd name="connsiteX7" fmla="*/ 894983 w 5498508"/>
              <a:gd name="connsiteY7" fmla="*/ 877628 h 5008316"/>
              <a:gd name="connsiteX8" fmla="*/ 227326 w 5498508"/>
              <a:gd name="connsiteY8" fmla="*/ 1138885 h 5008316"/>
              <a:gd name="connsiteX9" fmla="*/ 38640 w 5498508"/>
              <a:gd name="connsiteY9" fmla="*/ 1704942 h 5008316"/>
              <a:gd name="connsiteX10" fmla="*/ 909497 w 5498508"/>
              <a:gd name="connsiteY10" fmla="*/ 2038771 h 5008316"/>
              <a:gd name="connsiteX11" fmla="*/ 967555 w 5498508"/>
              <a:gd name="connsiteY11" fmla="*/ 2822542 h 5008316"/>
              <a:gd name="connsiteX12" fmla="*/ 836926 w 5498508"/>
              <a:gd name="connsiteY12" fmla="*/ 3519228 h 5008316"/>
              <a:gd name="connsiteX13" fmla="*/ 1490069 w 5498508"/>
              <a:gd name="connsiteY13" fmla="*/ 3707914 h 5008316"/>
              <a:gd name="connsiteX14" fmla="*/ 1330412 w 5498508"/>
              <a:gd name="connsiteY14" fmla="*/ 4462657 h 5008316"/>
              <a:gd name="connsiteX15" fmla="*/ 938526 w 5498508"/>
              <a:gd name="connsiteY15" fmla="*/ 4549742 h 5008316"/>
              <a:gd name="connsiteX16" fmla="*/ 1112697 w 5498508"/>
              <a:gd name="connsiteY16" fmla="*/ 4869057 h 5008316"/>
              <a:gd name="connsiteX17" fmla="*/ 1577155 w 5498508"/>
              <a:gd name="connsiteY17" fmla="*/ 4811000 h 5008316"/>
              <a:gd name="connsiteX18" fmla="*/ 1867440 w 5498508"/>
              <a:gd name="connsiteY18" fmla="*/ 3795000 h 5008316"/>
              <a:gd name="connsiteX19" fmla="*/ 2244812 w 5498508"/>
              <a:gd name="connsiteY19" fmla="*/ 3751457 h 5008316"/>
              <a:gd name="connsiteX20" fmla="*/ 2186755 w 5498508"/>
              <a:gd name="connsiteY20" fmla="*/ 4477171 h 5008316"/>
              <a:gd name="connsiteX21" fmla="*/ 1925497 w 5498508"/>
              <a:gd name="connsiteY21" fmla="*/ 4665857 h 5008316"/>
              <a:gd name="connsiteX22" fmla="*/ 1969040 w 5498508"/>
              <a:gd name="connsiteY22" fmla="*/ 4883571 h 5008316"/>
              <a:gd name="connsiteX23" fmla="*/ 2433497 w 5498508"/>
              <a:gd name="connsiteY23" fmla="*/ 4811000 h 5008316"/>
              <a:gd name="connsiteX24" fmla="*/ 2622183 w 5498508"/>
              <a:gd name="connsiteY24" fmla="*/ 3824028 h 5008316"/>
              <a:gd name="connsiteX25" fmla="*/ 3478526 w 5498508"/>
              <a:gd name="connsiteY25" fmla="*/ 3707914 h 5008316"/>
              <a:gd name="connsiteX26" fmla="*/ 3797840 w 5498508"/>
              <a:gd name="connsiteY26" fmla="*/ 3722428 h 5008316"/>
              <a:gd name="connsiteX27" fmla="*/ 3783326 w 5498508"/>
              <a:gd name="connsiteY27" fmla="*/ 4506200 h 5008316"/>
              <a:gd name="connsiteX28" fmla="*/ 3362412 w 5498508"/>
              <a:gd name="connsiteY28" fmla="*/ 4680371 h 5008316"/>
              <a:gd name="connsiteX29" fmla="*/ 3493040 w 5498508"/>
              <a:gd name="connsiteY29" fmla="*/ 4927114 h 5008316"/>
              <a:gd name="connsiteX30" fmla="*/ 3913955 w 5498508"/>
              <a:gd name="connsiteY30" fmla="*/ 4781971 h 5008316"/>
              <a:gd name="connsiteX31" fmla="*/ 4131669 w 5498508"/>
              <a:gd name="connsiteY31" fmla="*/ 3722428 h 5008316"/>
              <a:gd name="connsiteX32" fmla="*/ 4509040 w 5498508"/>
              <a:gd name="connsiteY32" fmla="*/ 3533742 h 5008316"/>
              <a:gd name="connsiteX33" fmla="*/ 4523555 w 5498508"/>
              <a:gd name="connsiteY33" fmla="*/ 4549742 h 5008316"/>
              <a:gd name="connsiteX34" fmla="*/ 4247783 w 5498508"/>
              <a:gd name="connsiteY34" fmla="*/ 4738428 h 5008316"/>
              <a:gd name="connsiteX35" fmla="*/ 4262297 w 5498508"/>
              <a:gd name="connsiteY35" fmla="*/ 4956142 h 5008316"/>
              <a:gd name="connsiteX36" fmla="*/ 4741269 w 5498508"/>
              <a:gd name="connsiteY36" fmla="*/ 4869057 h 5008316"/>
              <a:gd name="connsiteX37" fmla="*/ 4857383 w 5498508"/>
              <a:gd name="connsiteY37" fmla="*/ 3562771 h 5008316"/>
              <a:gd name="connsiteX38" fmla="*/ 5321840 w 5498508"/>
              <a:gd name="connsiteY38" fmla="*/ 3403114 h 5008316"/>
              <a:gd name="connsiteX39" fmla="*/ 5437955 w 5498508"/>
              <a:gd name="connsiteY39" fmla="*/ 1850085 h 5008316"/>
              <a:gd name="connsiteX40" fmla="*/ 4407440 w 5498508"/>
              <a:gd name="connsiteY40" fmla="*/ 1603342 h 5008316"/>
              <a:gd name="connsiteX41" fmla="*/ 3173726 w 5498508"/>
              <a:gd name="connsiteY41" fmla="*/ 1704942 h 5008316"/>
              <a:gd name="connsiteX42" fmla="*/ 1983555 w 5498508"/>
              <a:gd name="connsiteY42" fmla="*/ 1719457 h 5008316"/>
              <a:gd name="connsiteX43" fmla="*/ 1649726 w 5498508"/>
              <a:gd name="connsiteY43" fmla="*/ 1472714 h 5008316"/>
              <a:gd name="connsiteX44" fmla="*/ 1562640 w 5498508"/>
              <a:gd name="connsiteY44" fmla="*/ 993742 h 5008316"/>
              <a:gd name="connsiteX45" fmla="*/ 1620697 w 5498508"/>
              <a:gd name="connsiteY45" fmla="*/ 761514 h 5008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498508" h="5008316">
                <a:moveTo>
                  <a:pt x="1620697" y="761514"/>
                </a:moveTo>
                <a:cubicBezTo>
                  <a:pt x="1656983" y="618790"/>
                  <a:pt x="1792450" y="241419"/>
                  <a:pt x="1780355" y="137400"/>
                </a:cubicBezTo>
                <a:cubicBezTo>
                  <a:pt x="1768260" y="33381"/>
                  <a:pt x="1627955" y="52733"/>
                  <a:pt x="1548126" y="137400"/>
                </a:cubicBezTo>
                <a:cubicBezTo>
                  <a:pt x="1468297" y="222067"/>
                  <a:pt x="1361859" y="551057"/>
                  <a:pt x="1301383" y="645400"/>
                </a:cubicBezTo>
                <a:cubicBezTo>
                  <a:pt x="1240907" y="739743"/>
                  <a:pt x="1216717" y="802638"/>
                  <a:pt x="1185269" y="703457"/>
                </a:cubicBezTo>
                <a:cubicBezTo>
                  <a:pt x="1153821" y="604276"/>
                  <a:pt x="1161078" y="144657"/>
                  <a:pt x="1112697" y="50314"/>
                </a:cubicBezTo>
                <a:cubicBezTo>
                  <a:pt x="1064316" y="-44029"/>
                  <a:pt x="931269" y="-486"/>
                  <a:pt x="894983" y="137400"/>
                </a:cubicBezTo>
                <a:cubicBezTo>
                  <a:pt x="858697" y="275286"/>
                  <a:pt x="1006259" y="710714"/>
                  <a:pt x="894983" y="877628"/>
                </a:cubicBezTo>
                <a:cubicBezTo>
                  <a:pt x="783707" y="1044542"/>
                  <a:pt x="370050" y="1000999"/>
                  <a:pt x="227326" y="1138885"/>
                </a:cubicBezTo>
                <a:cubicBezTo>
                  <a:pt x="84602" y="1276771"/>
                  <a:pt x="-75055" y="1554961"/>
                  <a:pt x="38640" y="1704942"/>
                </a:cubicBezTo>
                <a:cubicBezTo>
                  <a:pt x="152335" y="1854923"/>
                  <a:pt x="754678" y="1852504"/>
                  <a:pt x="909497" y="2038771"/>
                </a:cubicBezTo>
                <a:cubicBezTo>
                  <a:pt x="1064316" y="2225038"/>
                  <a:pt x="979650" y="2575799"/>
                  <a:pt x="967555" y="2822542"/>
                </a:cubicBezTo>
                <a:cubicBezTo>
                  <a:pt x="955460" y="3069285"/>
                  <a:pt x="749840" y="3371666"/>
                  <a:pt x="836926" y="3519228"/>
                </a:cubicBezTo>
                <a:cubicBezTo>
                  <a:pt x="924012" y="3666790"/>
                  <a:pt x="1407821" y="3550676"/>
                  <a:pt x="1490069" y="3707914"/>
                </a:cubicBezTo>
                <a:cubicBezTo>
                  <a:pt x="1572317" y="3865152"/>
                  <a:pt x="1422336" y="4322352"/>
                  <a:pt x="1330412" y="4462657"/>
                </a:cubicBezTo>
                <a:cubicBezTo>
                  <a:pt x="1238488" y="4602962"/>
                  <a:pt x="974812" y="4482009"/>
                  <a:pt x="938526" y="4549742"/>
                </a:cubicBezTo>
                <a:cubicBezTo>
                  <a:pt x="902240" y="4617475"/>
                  <a:pt x="1006259" y="4825514"/>
                  <a:pt x="1112697" y="4869057"/>
                </a:cubicBezTo>
                <a:cubicBezTo>
                  <a:pt x="1219135" y="4912600"/>
                  <a:pt x="1451365" y="4990009"/>
                  <a:pt x="1577155" y="4811000"/>
                </a:cubicBezTo>
                <a:cubicBezTo>
                  <a:pt x="1702945" y="4631991"/>
                  <a:pt x="1756164" y="3971590"/>
                  <a:pt x="1867440" y="3795000"/>
                </a:cubicBezTo>
                <a:cubicBezTo>
                  <a:pt x="1978716" y="3618410"/>
                  <a:pt x="2191593" y="3637762"/>
                  <a:pt x="2244812" y="3751457"/>
                </a:cubicBezTo>
                <a:cubicBezTo>
                  <a:pt x="2298031" y="3865152"/>
                  <a:pt x="2239974" y="4324771"/>
                  <a:pt x="2186755" y="4477171"/>
                </a:cubicBezTo>
                <a:cubicBezTo>
                  <a:pt x="2133536" y="4629571"/>
                  <a:pt x="1961783" y="4598124"/>
                  <a:pt x="1925497" y="4665857"/>
                </a:cubicBezTo>
                <a:cubicBezTo>
                  <a:pt x="1889211" y="4733590"/>
                  <a:pt x="1884373" y="4859381"/>
                  <a:pt x="1969040" y="4883571"/>
                </a:cubicBezTo>
                <a:cubicBezTo>
                  <a:pt x="2053707" y="4907761"/>
                  <a:pt x="2324640" y="4987590"/>
                  <a:pt x="2433497" y="4811000"/>
                </a:cubicBezTo>
                <a:cubicBezTo>
                  <a:pt x="2542354" y="4634410"/>
                  <a:pt x="2448012" y="4007876"/>
                  <a:pt x="2622183" y="3824028"/>
                </a:cubicBezTo>
                <a:cubicBezTo>
                  <a:pt x="2796354" y="3640180"/>
                  <a:pt x="3282583" y="3724847"/>
                  <a:pt x="3478526" y="3707914"/>
                </a:cubicBezTo>
                <a:cubicBezTo>
                  <a:pt x="3674469" y="3690981"/>
                  <a:pt x="3747040" y="3589380"/>
                  <a:pt x="3797840" y="3722428"/>
                </a:cubicBezTo>
                <a:cubicBezTo>
                  <a:pt x="3848640" y="3855476"/>
                  <a:pt x="3855897" y="4346543"/>
                  <a:pt x="3783326" y="4506200"/>
                </a:cubicBezTo>
                <a:cubicBezTo>
                  <a:pt x="3710755" y="4665857"/>
                  <a:pt x="3410793" y="4610219"/>
                  <a:pt x="3362412" y="4680371"/>
                </a:cubicBezTo>
                <a:cubicBezTo>
                  <a:pt x="3314031" y="4750523"/>
                  <a:pt x="3401116" y="4910181"/>
                  <a:pt x="3493040" y="4927114"/>
                </a:cubicBezTo>
                <a:cubicBezTo>
                  <a:pt x="3584964" y="4944047"/>
                  <a:pt x="3807517" y="4982752"/>
                  <a:pt x="3913955" y="4781971"/>
                </a:cubicBezTo>
                <a:cubicBezTo>
                  <a:pt x="4020393" y="4581190"/>
                  <a:pt x="4032488" y="3930466"/>
                  <a:pt x="4131669" y="3722428"/>
                </a:cubicBezTo>
                <a:cubicBezTo>
                  <a:pt x="4230850" y="3514390"/>
                  <a:pt x="4443726" y="3395856"/>
                  <a:pt x="4509040" y="3533742"/>
                </a:cubicBezTo>
                <a:cubicBezTo>
                  <a:pt x="4574354" y="3671628"/>
                  <a:pt x="4567098" y="4348961"/>
                  <a:pt x="4523555" y="4549742"/>
                </a:cubicBezTo>
                <a:cubicBezTo>
                  <a:pt x="4480012" y="4750523"/>
                  <a:pt x="4291326" y="4670695"/>
                  <a:pt x="4247783" y="4738428"/>
                </a:cubicBezTo>
                <a:cubicBezTo>
                  <a:pt x="4204240" y="4806161"/>
                  <a:pt x="4180049" y="4934371"/>
                  <a:pt x="4262297" y="4956142"/>
                </a:cubicBezTo>
                <a:cubicBezTo>
                  <a:pt x="4344545" y="4977913"/>
                  <a:pt x="4642088" y="5101286"/>
                  <a:pt x="4741269" y="4869057"/>
                </a:cubicBezTo>
                <a:cubicBezTo>
                  <a:pt x="4840450" y="4636829"/>
                  <a:pt x="4760621" y="3807095"/>
                  <a:pt x="4857383" y="3562771"/>
                </a:cubicBezTo>
                <a:cubicBezTo>
                  <a:pt x="4954145" y="3318447"/>
                  <a:pt x="5225078" y="3688562"/>
                  <a:pt x="5321840" y="3403114"/>
                </a:cubicBezTo>
                <a:cubicBezTo>
                  <a:pt x="5418602" y="3117666"/>
                  <a:pt x="5590355" y="2150047"/>
                  <a:pt x="5437955" y="1850085"/>
                </a:cubicBezTo>
                <a:cubicBezTo>
                  <a:pt x="5285555" y="1550123"/>
                  <a:pt x="4784812" y="1627533"/>
                  <a:pt x="4407440" y="1603342"/>
                </a:cubicBezTo>
                <a:cubicBezTo>
                  <a:pt x="4030069" y="1579152"/>
                  <a:pt x="3577707" y="1685590"/>
                  <a:pt x="3173726" y="1704942"/>
                </a:cubicBezTo>
                <a:cubicBezTo>
                  <a:pt x="2769745" y="1724294"/>
                  <a:pt x="2237555" y="1758162"/>
                  <a:pt x="1983555" y="1719457"/>
                </a:cubicBezTo>
                <a:cubicBezTo>
                  <a:pt x="1729555" y="1680752"/>
                  <a:pt x="1719878" y="1593666"/>
                  <a:pt x="1649726" y="1472714"/>
                </a:cubicBezTo>
                <a:cubicBezTo>
                  <a:pt x="1579574" y="1351762"/>
                  <a:pt x="1569897" y="1107437"/>
                  <a:pt x="1562640" y="993742"/>
                </a:cubicBezTo>
                <a:cubicBezTo>
                  <a:pt x="1555383" y="880047"/>
                  <a:pt x="1584411" y="904238"/>
                  <a:pt x="1620697" y="761514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Gruppieren 2"/>
          <p:cNvGrpSpPr/>
          <p:nvPr/>
        </p:nvGrpSpPr>
        <p:grpSpPr>
          <a:xfrm rot="19402003">
            <a:off x="1758555" y="2082483"/>
            <a:ext cx="914149" cy="668204"/>
            <a:chOff x="970045" y="2292375"/>
            <a:chExt cx="2318567" cy="1103655"/>
          </a:xfrm>
        </p:grpSpPr>
        <p:sp>
          <p:nvSpPr>
            <p:cNvPr id="4" name="Bogen 3"/>
            <p:cNvSpPr/>
            <p:nvPr/>
          </p:nvSpPr>
          <p:spPr>
            <a:xfrm rot="10800000">
              <a:off x="984356" y="2292375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254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Bogen 4"/>
            <p:cNvSpPr/>
            <p:nvPr/>
          </p:nvSpPr>
          <p:spPr>
            <a:xfrm>
              <a:off x="970045" y="2407703"/>
              <a:ext cx="2304256" cy="988327"/>
            </a:xfrm>
            <a:prstGeom prst="arc">
              <a:avLst>
                <a:gd name="adj1" fmla="val 10883702"/>
                <a:gd name="adj2" fmla="val 21502511"/>
              </a:avLst>
            </a:prstGeom>
            <a:noFill/>
            <a:ln w="254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" name="Gruppieren 5"/>
          <p:cNvGrpSpPr/>
          <p:nvPr/>
        </p:nvGrpSpPr>
        <p:grpSpPr>
          <a:xfrm rot="16374507">
            <a:off x="3043215" y="2966951"/>
            <a:ext cx="2048978" cy="668204"/>
            <a:chOff x="970045" y="2292375"/>
            <a:chExt cx="2318567" cy="1103655"/>
          </a:xfrm>
        </p:grpSpPr>
        <p:sp>
          <p:nvSpPr>
            <p:cNvPr id="7" name="Bogen 6"/>
            <p:cNvSpPr/>
            <p:nvPr/>
          </p:nvSpPr>
          <p:spPr>
            <a:xfrm rot="10800000">
              <a:off x="984356" y="2292375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254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Bogen 7"/>
            <p:cNvSpPr/>
            <p:nvPr/>
          </p:nvSpPr>
          <p:spPr>
            <a:xfrm>
              <a:off x="970045" y="2407703"/>
              <a:ext cx="2304256" cy="988327"/>
            </a:xfrm>
            <a:prstGeom prst="arc">
              <a:avLst>
                <a:gd name="adj1" fmla="val 10883702"/>
                <a:gd name="adj2" fmla="val 21502511"/>
              </a:avLst>
            </a:prstGeom>
            <a:noFill/>
            <a:ln w="254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" name="Textfeld 8"/>
          <p:cNvSpPr txBox="1"/>
          <p:nvPr/>
        </p:nvSpPr>
        <p:spPr>
          <a:xfrm>
            <a:off x="3207101" y="1156494"/>
            <a:ext cx="17902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 smtClean="0"/>
              <a:t>diffeomorph</a:t>
            </a:r>
            <a:endParaRPr lang="de-DE" sz="2400" b="1" dirty="0" smtClean="0"/>
          </a:p>
          <a:p>
            <a:r>
              <a:rPr lang="de-DE" sz="2400" b="1" dirty="0" smtClean="0"/>
              <a:t>zu S²!</a:t>
            </a: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1723458002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1619672" y="908720"/>
            <a:ext cx="6264696" cy="4320480"/>
          </a:xfrm>
          <a:prstGeom prst="ellipse">
            <a:avLst/>
          </a:prstGeom>
          <a:noFill/>
          <a:ln w="508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1941832" y="863292"/>
            <a:ext cx="5485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b="1" dirty="0" smtClean="0">
                <a:solidFill>
                  <a:srgbClr val="00FF00"/>
                </a:solidFill>
              </a:rPr>
              <a:t>S</a:t>
            </a:r>
            <a:endParaRPr lang="de-DE" sz="6000" b="1" dirty="0">
              <a:solidFill>
                <a:srgbClr val="00FF00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483356" y="1371124"/>
            <a:ext cx="5373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b="1" dirty="0" smtClean="0"/>
              <a:t>F</a:t>
            </a:r>
            <a:endParaRPr lang="de-DE" sz="6000" b="1" dirty="0"/>
          </a:p>
        </p:txBody>
      </p:sp>
      <p:sp>
        <p:nvSpPr>
          <p:cNvPr id="5" name="Freihandform 4"/>
          <p:cNvSpPr/>
          <p:nvPr/>
        </p:nvSpPr>
        <p:spPr>
          <a:xfrm>
            <a:off x="2339751" y="1878956"/>
            <a:ext cx="4142317" cy="2766090"/>
          </a:xfrm>
          <a:custGeom>
            <a:avLst/>
            <a:gdLst>
              <a:gd name="connsiteX0" fmla="*/ 4084260 w 4142317"/>
              <a:gd name="connsiteY0" fmla="*/ 1381302 h 2770814"/>
              <a:gd name="connsiteX1" fmla="*/ 4055231 w 4142317"/>
              <a:gd name="connsiteY1" fmla="*/ 1308731 h 2770814"/>
              <a:gd name="connsiteX2" fmla="*/ 3416603 w 4142317"/>
              <a:gd name="connsiteY2" fmla="*/ 60502 h 2770814"/>
              <a:gd name="connsiteX3" fmla="*/ 2371574 w 4142317"/>
              <a:gd name="connsiteY3" fmla="*/ 307245 h 2770814"/>
              <a:gd name="connsiteX4" fmla="*/ 1428145 w 4142317"/>
              <a:gd name="connsiteY4" fmla="*/ 2445 h 2770814"/>
              <a:gd name="connsiteX5" fmla="*/ 1007231 w 4142317"/>
              <a:gd name="connsiteY5" fmla="*/ 510445 h 2770814"/>
              <a:gd name="connsiteX6" fmla="*/ 1050774 w 4142317"/>
              <a:gd name="connsiteY6" fmla="*/ 1294217 h 2770814"/>
              <a:gd name="connsiteX7" fmla="*/ 20260 w 4142317"/>
              <a:gd name="connsiteY7" fmla="*/ 1787702 h 2770814"/>
              <a:gd name="connsiteX8" fmla="*/ 441174 w 4142317"/>
              <a:gd name="connsiteY8" fmla="*/ 2295702 h 2770814"/>
              <a:gd name="connsiteX9" fmla="*/ 1341060 w 4142317"/>
              <a:gd name="connsiteY9" fmla="*/ 2208617 h 2770814"/>
              <a:gd name="connsiteX10" fmla="*/ 2473174 w 4142317"/>
              <a:gd name="connsiteY10" fmla="*/ 2731131 h 2770814"/>
              <a:gd name="connsiteX11" fmla="*/ 3866545 w 4142317"/>
              <a:gd name="connsiteY11" fmla="*/ 2600502 h 2770814"/>
              <a:gd name="connsiteX12" fmla="*/ 4142317 w 4142317"/>
              <a:gd name="connsiteY12" fmla="*/ 1540960 h 2770814"/>
              <a:gd name="connsiteX0" fmla="*/ 4084260 w 4142317"/>
              <a:gd name="connsiteY0" fmla="*/ 1381302 h 2772725"/>
              <a:gd name="connsiteX1" fmla="*/ 4055231 w 4142317"/>
              <a:gd name="connsiteY1" fmla="*/ 1308731 h 2772725"/>
              <a:gd name="connsiteX2" fmla="*/ 3416603 w 4142317"/>
              <a:gd name="connsiteY2" fmla="*/ 60502 h 2772725"/>
              <a:gd name="connsiteX3" fmla="*/ 2371574 w 4142317"/>
              <a:gd name="connsiteY3" fmla="*/ 307245 h 2772725"/>
              <a:gd name="connsiteX4" fmla="*/ 1428145 w 4142317"/>
              <a:gd name="connsiteY4" fmla="*/ 2445 h 2772725"/>
              <a:gd name="connsiteX5" fmla="*/ 1007231 w 4142317"/>
              <a:gd name="connsiteY5" fmla="*/ 510445 h 2772725"/>
              <a:gd name="connsiteX6" fmla="*/ 1050774 w 4142317"/>
              <a:gd name="connsiteY6" fmla="*/ 1294217 h 2772725"/>
              <a:gd name="connsiteX7" fmla="*/ 20260 w 4142317"/>
              <a:gd name="connsiteY7" fmla="*/ 1787702 h 2772725"/>
              <a:gd name="connsiteX8" fmla="*/ 441174 w 4142317"/>
              <a:gd name="connsiteY8" fmla="*/ 2295702 h 2772725"/>
              <a:gd name="connsiteX9" fmla="*/ 1341060 w 4142317"/>
              <a:gd name="connsiteY9" fmla="*/ 2208617 h 2772725"/>
              <a:gd name="connsiteX10" fmla="*/ 2473174 w 4142317"/>
              <a:gd name="connsiteY10" fmla="*/ 2731131 h 2772725"/>
              <a:gd name="connsiteX11" fmla="*/ 3866545 w 4142317"/>
              <a:gd name="connsiteY11" fmla="*/ 2600502 h 2772725"/>
              <a:gd name="connsiteX12" fmla="*/ 4142317 w 4142317"/>
              <a:gd name="connsiteY12" fmla="*/ 1497417 h 2772725"/>
              <a:gd name="connsiteX0" fmla="*/ 4084260 w 4142317"/>
              <a:gd name="connsiteY0" fmla="*/ 1381302 h 2766090"/>
              <a:gd name="connsiteX1" fmla="*/ 4055231 w 4142317"/>
              <a:gd name="connsiteY1" fmla="*/ 1308731 h 2766090"/>
              <a:gd name="connsiteX2" fmla="*/ 3416603 w 4142317"/>
              <a:gd name="connsiteY2" fmla="*/ 60502 h 2766090"/>
              <a:gd name="connsiteX3" fmla="*/ 2371574 w 4142317"/>
              <a:gd name="connsiteY3" fmla="*/ 307245 h 2766090"/>
              <a:gd name="connsiteX4" fmla="*/ 1428145 w 4142317"/>
              <a:gd name="connsiteY4" fmla="*/ 2445 h 2766090"/>
              <a:gd name="connsiteX5" fmla="*/ 1007231 w 4142317"/>
              <a:gd name="connsiteY5" fmla="*/ 510445 h 2766090"/>
              <a:gd name="connsiteX6" fmla="*/ 1050774 w 4142317"/>
              <a:gd name="connsiteY6" fmla="*/ 1294217 h 2766090"/>
              <a:gd name="connsiteX7" fmla="*/ 20260 w 4142317"/>
              <a:gd name="connsiteY7" fmla="*/ 1787702 h 2766090"/>
              <a:gd name="connsiteX8" fmla="*/ 441174 w 4142317"/>
              <a:gd name="connsiteY8" fmla="*/ 2295702 h 2766090"/>
              <a:gd name="connsiteX9" fmla="*/ 1341060 w 4142317"/>
              <a:gd name="connsiteY9" fmla="*/ 2208617 h 2766090"/>
              <a:gd name="connsiteX10" fmla="*/ 2473174 w 4142317"/>
              <a:gd name="connsiteY10" fmla="*/ 2731131 h 2766090"/>
              <a:gd name="connsiteX11" fmla="*/ 3866545 w 4142317"/>
              <a:gd name="connsiteY11" fmla="*/ 2600502 h 2766090"/>
              <a:gd name="connsiteX12" fmla="*/ 4142317 w 4142317"/>
              <a:gd name="connsiteY12" fmla="*/ 1657074 h 2766090"/>
              <a:gd name="connsiteX0" fmla="*/ 4084260 w 4142317"/>
              <a:gd name="connsiteY0" fmla="*/ 1381302 h 2766090"/>
              <a:gd name="connsiteX1" fmla="*/ 4055231 w 4142317"/>
              <a:gd name="connsiteY1" fmla="*/ 1308731 h 2766090"/>
              <a:gd name="connsiteX2" fmla="*/ 3416603 w 4142317"/>
              <a:gd name="connsiteY2" fmla="*/ 60502 h 2766090"/>
              <a:gd name="connsiteX3" fmla="*/ 2371574 w 4142317"/>
              <a:gd name="connsiteY3" fmla="*/ 307245 h 2766090"/>
              <a:gd name="connsiteX4" fmla="*/ 1428145 w 4142317"/>
              <a:gd name="connsiteY4" fmla="*/ 2445 h 2766090"/>
              <a:gd name="connsiteX5" fmla="*/ 1007231 w 4142317"/>
              <a:gd name="connsiteY5" fmla="*/ 510445 h 2766090"/>
              <a:gd name="connsiteX6" fmla="*/ 1050774 w 4142317"/>
              <a:gd name="connsiteY6" fmla="*/ 1294217 h 2766090"/>
              <a:gd name="connsiteX7" fmla="*/ 20260 w 4142317"/>
              <a:gd name="connsiteY7" fmla="*/ 1787702 h 2766090"/>
              <a:gd name="connsiteX8" fmla="*/ 441174 w 4142317"/>
              <a:gd name="connsiteY8" fmla="*/ 2295702 h 2766090"/>
              <a:gd name="connsiteX9" fmla="*/ 1341060 w 4142317"/>
              <a:gd name="connsiteY9" fmla="*/ 2208617 h 2766090"/>
              <a:gd name="connsiteX10" fmla="*/ 2473174 w 4142317"/>
              <a:gd name="connsiteY10" fmla="*/ 2731131 h 2766090"/>
              <a:gd name="connsiteX11" fmla="*/ 3866545 w 4142317"/>
              <a:gd name="connsiteY11" fmla="*/ 2600502 h 2766090"/>
              <a:gd name="connsiteX12" fmla="*/ 4142317 w 4142317"/>
              <a:gd name="connsiteY12" fmla="*/ 1657074 h 2766090"/>
              <a:gd name="connsiteX13" fmla="*/ 4084260 w 4142317"/>
              <a:gd name="connsiteY13" fmla="*/ 1381302 h 2766090"/>
              <a:gd name="connsiteX0" fmla="*/ 4142317 w 4142317"/>
              <a:gd name="connsiteY0" fmla="*/ 1657074 h 2766090"/>
              <a:gd name="connsiteX1" fmla="*/ 4055231 w 4142317"/>
              <a:gd name="connsiteY1" fmla="*/ 1308731 h 2766090"/>
              <a:gd name="connsiteX2" fmla="*/ 3416603 w 4142317"/>
              <a:gd name="connsiteY2" fmla="*/ 60502 h 2766090"/>
              <a:gd name="connsiteX3" fmla="*/ 2371574 w 4142317"/>
              <a:gd name="connsiteY3" fmla="*/ 307245 h 2766090"/>
              <a:gd name="connsiteX4" fmla="*/ 1428145 w 4142317"/>
              <a:gd name="connsiteY4" fmla="*/ 2445 h 2766090"/>
              <a:gd name="connsiteX5" fmla="*/ 1007231 w 4142317"/>
              <a:gd name="connsiteY5" fmla="*/ 510445 h 2766090"/>
              <a:gd name="connsiteX6" fmla="*/ 1050774 w 4142317"/>
              <a:gd name="connsiteY6" fmla="*/ 1294217 h 2766090"/>
              <a:gd name="connsiteX7" fmla="*/ 20260 w 4142317"/>
              <a:gd name="connsiteY7" fmla="*/ 1787702 h 2766090"/>
              <a:gd name="connsiteX8" fmla="*/ 441174 w 4142317"/>
              <a:gd name="connsiteY8" fmla="*/ 2295702 h 2766090"/>
              <a:gd name="connsiteX9" fmla="*/ 1341060 w 4142317"/>
              <a:gd name="connsiteY9" fmla="*/ 2208617 h 2766090"/>
              <a:gd name="connsiteX10" fmla="*/ 2473174 w 4142317"/>
              <a:gd name="connsiteY10" fmla="*/ 2731131 h 2766090"/>
              <a:gd name="connsiteX11" fmla="*/ 3866545 w 4142317"/>
              <a:gd name="connsiteY11" fmla="*/ 2600502 h 2766090"/>
              <a:gd name="connsiteX12" fmla="*/ 4142317 w 4142317"/>
              <a:gd name="connsiteY12" fmla="*/ 1657074 h 2766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142317" h="2766090">
                <a:moveTo>
                  <a:pt x="4142317" y="1657074"/>
                </a:moveTo>
                <a:lnTo>
                  <a:pt x="4055231" y="1308731"/>
                </a:lnTo>
                <a:cubicBezTo>
                  <a:pt x="3943955" y="1088598"/>
                  <a:pt x="3697212" y="227416"/>
                  <a:pt x="3416603" y="60502"/>
                </a:cubicBezTo>
                <a:cubicBezTo>
                  <a:pt x="3135993" y="-106412"/>
                  <a:pt x="2702984" y="316921"/>
                  <a:pt x="2371574" y="307245"/>
                </a:cubicBezTo>
                <a:cubicBezTo>
                  <a:pt x="2040164" y="297569"/>
                  <a:pt x="1655535" y="-31422"/>
                  <a:pt x="1428145" y="2445"/>
                </a:cubicBezTo>
                <a:cubicBezTo>
                  <a:pt x="1200754" y="36312"/>
                  <a:pt x="1070126" y="295150"/>
                  <a:pt x="1007231" y="510445"/>
                </a:cubicBezTo>
                <a:cubicBezTo>
                  <a:pt x="944336" y="725740"/>
                  <a:pt x="1215269" y="1081341"/>
                  <a:pt x="1050774" y="1294217"/>
                </a:cubicBezTo>
                <a:cubicBezTo>
                  <a:pt x="886279" y="1507093"/>
                  <a:pt x="121860" y="1620788"/>
                  <a:pt x="20260" y="1787702"/>
                </a:cubicBezTo>
                <a:cubicBezTo>
                  <a:pt x="-81340" y="1954616"/>
                  <a:pt x="221041" y="2225550"/>
                  <a:pt x="441174" y="2295702"/>
                </a:cubicBezTo>
                <a:cubicBezTo>
                  <a:pt x="661307" y="2365855"/>
                  <a:pt x="1002393" y="2136046"/>
                  <a:pt x="1341060" y="2208617"/>
                </a:cubicBezTo>
                <a:cubicBezTo>
                  <a:pt x="1679727" y="2281188"/>
                  <a:pt x="2052260" y="2665817"/>
                  <a:pt x="2473174" y="2731131"/>
                </a:cubicBezTo>
                <a:cubicBezTo>
                  <a:pt x="2894088" y="2796445"/>
                  <a:pt x="3588355" y="2779512"/>
                  <a:pt x="3866545" y="2600502"/>
                </a:cubicBezTo>
                <a:cubicBezTo>
                  <a:pt x="4144736" y="2421493"/>
                  <a:pt x="4062488" y="1894141"/>
                  <a:pt x="4142317" y="1657074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" name="Gruppieren 5"/>
          <p:cNvGrpSpPr/>
          <p:nvPr/>
        </p:nvGrpSpPr>
        <p:grpSpPr>
          <a:xfrm>
            <a:off x="5079154" y="2599379"/>
            <a:ext cx="829826" cy="509076"/>
            <a:chOff x="4125688" y="5516732"/>
            <a:chExt cx="1065792" cy="653835"/>
          </a:xfrm>
        </p:grpSpPr>
        <p:sp>
          <p:nvSpPr>
            <p:cNvPr id="7" name="Bogen 6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4131273" y="3068960"/>
            <a:ext cx="1065792" cy="653835"/>
            <a:chOff x="4125688" y="5516732"/>
            <a:chExt cx="1065792" cy="653835"/>
          </a:xfrm>
        </p:grpSpPr>
        <p:sp>
          <p:nvSpPr>
            <p:cNvPr id="10" name="Bogen 9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Freihandform 10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4998173" y="3819090"/>
            <a:ext cx="756084" cy="463837"/>
            <a:chOff x="4125688" y="5516732"/>
            <a:chExt cx="1065792" cy="653835"/>
          </a:xfrm>
        </p:grpSpPr>
        <p:sp>
          <p:nvSpPr>
            <p:cNvPr id="13" name="Bogen 12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Freihandform 13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5" name="Ellipse 14"/>
          <p:cNvSpPr/>
          <p:nvPr/>
        </p:nvSpPr>
        <p:spPr>
          <a:xfrm>
            <a:off x="2339751" y="3825465"/>
            <a:ext cx="200100" cy="206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Freihandform 15"/>
          <p:cNvSpPr/>
          <p:nvPr/>
        </p:nvSpPr>
        <p:spPr>
          <a:xfrm>
            <a:off x="1828800" y="3655569"/>
            <a:ext cx="508000" cy="103631"/>
          </a:xfrm>
          <a:custGeom>
            <a:avLst/>
            <a:gdLst>
              <a:gd name="connsiteX0" fmla="*/ 508000 w 508000"/>
              <a:gd name="connsiteY0" fmla="*/ 45574 h 103631"/>
              <a:gd name="connsiteX1" fmla="*/ 246743 w 508000"/>
              <a:gd name="connsiteY1" fmla="*/ 2031 h 103631"/>
              <a:gd name="connsiteX2" fmla="*/ 0 w 508000"/>
              <a:gd name="connsiteY2" fmla="*/ 103631 h 10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8000" h="103631">
                <a:moveTo>
                  <a:pt x="508000" y="45574"/>
                </a:moveTo>
                <a:cubicBezTo>
                  <a:pt x="419705" y="18964"/>
                  <a:pt x="331410" y="-7645"/>
                  <a:pt x="246743" y="2031"/>
                </a:cubicBezTo>
                <a:cubicBezTo>
                  <a:pt x="162076" y="11707"/>
                  <a:pt x="41124" y="91536"/>
                  <a:pt x="0" y="103631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Freihandform 16"/>
          <p:cNvSpPr/>
          <p:nvPr/>
        </p:nvSpPr>
        <p:spPr>
          <a:xfrm>
            <a:off x="2293257" y="4107543"/>
            <a:ext cx="333829" cy="290286"/>
          </a:xfrm>
          <a:custGeom>
            <a:avLst/>
            <a:gdLst>
              <a:gd name="connsiteX0" fmla="*/ 333829 w 333829"/>
              <a:gd name="connsiteY0" fmla="*/ 0 h 290286"/>
              <a:gd name="connsiteX1" fmla="*/ 246743 w 333829"/>
              <a:gd name="connsiteY1" fmla="*/ 203200 h 290286"/>
              <a:gd name="connsiteX2" fmla="*/ 0 w 333829"/>
              <a:gd name="connsiteY2" fmla="*/ 290286 h 290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3829" h="290286">
                <a:moveTo>
                  <a:pt x="333829" y="0"/>
                </a:moveTo>
                <a:cubicBezTo>
                  <a:pt x="318105" y="77409"/>
                  <a:pt x="302381" y="154819"/>
                  <a:pt x="246743" y="203200"/>
                </a:cubicBezTo>
                <a:cubicBezTo>
                  <a:pt x="191105" y="251581"/>
                  <a:pt x="95552" y="270933"/>
                  <a:pt x="0" y="290286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9966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pieren 20"/>
          <p:cNvGrpSpPr/>
          <p:nvPr/>
        </p:nvGrpSpPr>
        <p:grpSpPr>
          <a:xfrm>
            <a:off x="572762" y="922767"/>
            <a:ext cx="8298227" cy="4274978"/>
            <a:chOff x="572762" y="922767"/>
            <a:chExt cx="8298227" cy="4274978"/>
          </a:xfrm>
        </p:grpSpPr>
        <p:sp>
          <p:nvSpPr>
            <p:cNvPr id="2" name="Ellipse 1"/>
            <p:cNvSpPr/>
            <p:nvPr/>
          </p:nvSpPr>
          <p:spPr>
            <a:xfrm>
              <a:off x="5436096" y="1628800"/>
              <a:ext cx="3024336" cy="302433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" name="Gerade Verbindung 2"/>
            <p:cNvCxnSpPr/>
            <p:nvPr/>
          </p:nvCxnSpPr>
          <p:spPr>
            <a:xfrm>
              <a:off x="683568" y="3501008"/>
              <a:ext cx="3024336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" name="Freihandform 3"/>
            <p:cNvSpPr/>
            <p:nvPr/>
          </p:nvSpPr>
          <p:spPr>
            <a:xfrm>
              <a:off x="3265714" y="1315020"/>
              <a:ext cx="1944915" cy="1210466"/>
            </a:xfrm>
            <a:custGeom>
              <a:avLst/>
              <a:gdLst>
                <a:gd name="connsiteX0" fmla="*/ 0 w 1944915"/>
                <a:gd name="connsiteY0" fmla="*/ 1201728 h 1201728"/>
                <a:gd name="connsiteX1" fmla="*/ 986972 w 1944915"/>
                <a:gd name="connsiteY1" fmla="*/ 11556 h 1201728"/>
                <a:gd name="connsiteX2" fmla="*/ 1944915 w 1944915"/>
                <a:gd name="connsiteY2" fmla="*/ 577613 h 1201728"/>
                <a:gd name="connsiteX0" fmla="*/ 0 w 1944915"/>
                <a:gd name="connsiteY0" fmla="*/ 1210466 h 1210466"/>
                <a:gd name="connsiteX1" fmla="*/ 986972 w 1944915"/>
                <a:gd name="connsiteY1" fmla="*/ 20294 h 1210466"/>
                <a:gd name="connsiteX2" fmla="*/ 1944915 w 1944915"/>
                <a:gd name="connsiteY2" fmla="*/ 586351 h 1210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4915" h="1210466">
                  <a:moveTo>
                    <a:pt x="0" y="1210466"/>
                  </a:moveTo>
                  <a:cubicBezTo>
                    <a:pt x="331410" y="667389"/>
                    <a:pt x="662820" y="124313"/>
                    <a:pt x="986972" y="20294"/>
                  </a:cubicBezTo>
                  <a:cubicBezTo>
                    <a:pt x="1311124" y="-83725"/>
                    <a:pt x="1654630" y="228332"/>
                    <a:pt x="1944915" y="586351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3972542" y="922767"/>
              <a:ext cx="12961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>
                  <a:solidFill>
                    <a:schemeClr val="accent1">
                      <a:lumMod val="75000"/>
                    </a:schemeClr>
                  </a:solidFill>
                </a:rPr>
                <a:t>f</a:t>
              </a:r>
              <a:endParaRPr lang="de-DE" sz="2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1976917" y="3606079"/>
              <a:ext cx="1656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/>
                <a:t>X=[0,1)</a:t>
              </a:r>
              <a:endParaRPr lang="de-DE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feld 6"/>
                <p:cNvSpPr txBox="1"/>
                <p:nvPr/>
              </p:nvSpPr>
              <p:spPr>
                <a:xfrm>
                  <a:off x="5868144" y="4674525"/>
                  <a:ext cx="165618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2800" dirty="0" smtClean="0"/>
                    <a:t>Y=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de-DE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a14:m>
                  <a:endParaRPr lang="de-DE" sz="2800" dirty="0"/>
                </a:p>
              </p:txBody>
            </p:sp>
          </mc:Choice>
          <mc:Fallback xmlns="">
            <p:sp>
              <p:nvSpPr>
                <p:cNvPr id="7" name="Textfeld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8144" y="4674525"/>
                  <a:ext cx="1656184" cy="52322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7749" t="-10465" b="-3255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Freihandform 7"/>
            <p:cNvSpPr/>
            <p:nvPr/>
          </p:nvSpPr>
          <p:spPr>
            <a:xfrm>
              <a:off x="654541" y="3215796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B050"/>
                </a:solidFill>
              </a:endParaRPr>
            </a:p>
          </p:txBody>
        </p:sp>
        <p:sp>
          <p:nvSpPr>
            <p:cNvPr id="9" name="Freihandform 8"/>
            <p:cNvSpPr/>
            <p:nvPr/>
          </p:nvSpPr>
          <p:spPr>
            <a:xfrm rot="16200000">
              <a:off x="8370496" y="2765819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Bogen 9"/>
            <p:cNvSpPr/>
            <p:nvPr/>
          </p:nvSpPr>
          <p:spPr>
            <a:xfrm rot="5400000">
              <a:off x="2845899" y="305587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Bogen 10"/>
            <p:cNvSpPr/>
            <p:nvPr/>
          </p:nvSpPr>
          <p:spPr>
            <a:xfrm>
              <a:off x="8049874" y="3165878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Bogen 11"/>
            <p:cNvSpPr/>
            <p:nvPr/>
          </p:nvSpPr>
          <p:spPr>
            <a:xfrm rot="5400000">
              <a:off x="613651" y="304956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B050"/>
                </a:solidFill>
              </a:endParaRPr>
            </a:p>
          </p:txBody>
        </p:sp>
        <p:cxnSp>
          <p:nvCxnSpPr>
            <p:cNvPr id="13" name="Gerade Verbindung 12"/>
            <p:cNvCxnSpPr/>
            <p:nvPr/>
          </p:nvCxnSpPr>
          <p:spPr>
            <a:xfrm>
              <a:off x="654541" y="3501007"/>
              <a:ext cx="821115" cy="0"/>
            </a:xfrm>
            <a:prstGeom prst="line">
              <a:avLst/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Bogen 15"/>
            <p:cNvSpPr/>
            <p:nvPr/>
          </p:nvSpPr>
          <p:spPr>
            <a:xfrm rot="20358923">
              <a:off x="7953641" y="2209064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Bogen 16"/>
            <p:cNvSpPr/>
            <p:nvPr/>
          </p:nvSpPr>
          <p:spPr>
            <a:xfrm>
              <a:off x="5436096" y="1628800"/>
              <a:ext cx="3024335" cy="3024336"/>
            </a:xfrm>
            <a:prstGeom prst="arc">
              <a:avLst>
                <a:gd name="adj1" fmla="val 19416270"/>
                <a:gd name="adj2" fmla="val 21584356"/>
              </a:avLst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feld 17"/>
                <p:cNvSpPr txBox="1"/>
                <p:nvPr/>
              </p:nvSpPr>
              <p:spPr>
                <a:xfrm>
                  <a:off x="1475656" y="2948656"/>
                  <a:ext cx="173991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de-DE" b="1" i="1" dirty="0">
                          <a:solidFill>
                            <a:srgbClr val="00B050"/>
                          </a:solidFill>
                          <a:latin typeface="Cambria Math"/>
                        </a:rPr>
                        <m:t>:=</m:t>
                      </m:r>
                      <m:r>
                        <a:rPr lang="de-DE" b="1" i="1" dirty="0">
                          <a:solidFill>
                            <a:srgbClr val="00B050"/>
                          </a:solidFill>
                          <a:latin typeface="Cambria Math"/>
                        </a:rPr>
                        <m:t>𝑼</m:t>
                      </m:r>
                      <m:r>
                        <a:rPr lang="de-DE" b="1" i="1" dirty="0">
                          <a:solidFill>
                            <a:srgbClr val="00B05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de-DE" b="1" dirty="0">
                      <a:solidFill>
                        <a:srgbClr val="00B050"/>
                      </a:solidFill>
                    </a:rPr>
                    <a:t>ist offen</a:t>
                  </a:r>
                </a:p>
              </p:txBody>
            </p:sp>
          </mc:Choice>
          <mc:Fallback xmlns="">
            <p:sp>
              <p:nvSpPr>
                <p:cNvPr id="18" name="Textfeld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656" y="2948656"/>
                  <a:ext cx="173991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b="-2666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feld 19"/>
                <p:cNvSpPr txBox="1"/>
                <p:nvPr/>
              </p:nvSpPr>
              <p:spPr>
                <a:xfrm>
                  <a:off x="6537706" y="2575325"/>
                  <a:ext cx="1512168" cy="6525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de-DE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p>
                          <m:r>
                            <a:rPr lang="de-DE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de-DE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d>
                        <m:dPr>
                          <m:ctrlPr>
                            <a:rPr lang="de-DE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𝑼</m:t>
                          </m:r>
                        </m:e>
                      </m:d>
                    </m:oMath>
                  </a14:m>
                  <a:r>
                    <a:rPr lang="de-DE" dirty="0" smtClean="0">
                      <a:solidFill>
                        <a:srgbClr val="C00000"/>
                      </a:solidFill>
                    </a:rPr>
                    <a:t> </a:t>
                  </a:r>
                  <a:r>
                    <a:rPr lang="de-DE" b="1" dirty="0">
                      <a:solidFill>
                        <a:srgbClr val="C00000"/>
                      </a:solidFill>
                    </a:rPr>
                    <a:t>ist nicht offen</a:t>
                  </a:r>
                </a:p>
              </p:txBody>
            </p:sp>
          </mc:Choice>
          <mc:Fallback xmlns="">
            <p:sp>
              <p:nvSpPr>
                <p:cNvPr id="20" name="Textfeld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7706" y="2575325"/>
                  <a:ext cx="1512168" cy="652551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3213" r="-1205" b="-1296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1713600" y="1988840"/>
            <a:ext cx="0" cy="1620000"/>
          </a:xfrm>
          <a:prstGeom prst="line">
            <a:avLst/>
          </a:pr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2253600" y="1990800"/>
            <a:ext cx="0" cy="1620000"/>
          </a:xfrm>
          <a:prstGeom prst="line">
            <a:avLst/>
          </a:pr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Gerade Verbindung 5"/>
          <p:cNvCxnSpPr/>
          <p:nvPr/>
        </p:nvCxnSpPr>
        <p:spPr>
          <a:xfrm>
            <a:off x="2793600" y="1990800"/>
            <a:ext cx="0" cy="1620000"/>
          </a:xfrm>
          <a:prstGeom prst="line">
            <a:avLst/>
          </a:pr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Gerade Verbindung 7"/>
          <p:cNvCxnSpPr/>
          <p:nvPr/>
        </p:nvCxnSpPr>
        <p:spPr>
          <a:xfrm flipH="1">
            <a:off x="1173600" y="2530800"/>
            <a:ext cx="2160000" cy="0"/>
          </a:xfrm>
          <a:prstGeom prst="line">
            <a:avLst/>
          </a:pr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Gerade Verbindung 9"/>
          <p:cNvCxnSpPr/>
          <p:nvPr/>
        </p:nvCxnSpPr>
        <p:spPr>
          <a:xfrm flipH="1">
            <a:off x="1173600" y="3070800"/>
            <a:ext cx="2160000" cy="0"/>
          </a:xfrm>
          <a:prstGeom prst="line">
            <a:avLst/>
          </a:pr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Gerade Verbindung 6"/>
          <p:cNvCxnSpPr/>
          <p:nvPr/>
        </p:nvCxnSpPr>
        <p:spPr>
          <a:xfrm>
            <a:off x="1908000" y="1990800"/>
            <a:ext cx="0" cy="1620000"/>
          </a:xfrm>
          <a:prstGeom prst="line">
            <a:avLst/>
          </a:prstGeom>
          <a:noFill/>
          <a:ln w="76200">
            <a:solidFill>
              <a:srgbClr val="C864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Gerade Verbindung 10"/>
          <p:cNvCxnSpPr/>
          <p:nvPr/>
        </p:nvCxnSpPr>
        <p:spPr>
          <a:xfrm flipH="1">
            <a:off x="1173600" y="3276000"/>
            <a:ext cx="2160000" cy="0"/>
          </a:xfrm>
          <a:prstGeom prst="line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hteck 1"/>
          <p:cNvSpPr/>
          <p:nvPr/>
        </p:nvSpPr>
        <p:spPr>
          <a:xfrm>
            <a:off x="1172118" y="1988840"/>
            <a:ext cx="2160000" cy="16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11"/>
          <p:cNvCxnSpPr/>
          <p:nvPr/>
        </p:nvCxnSpPr>
        <p:spPr>
          <a:xfrm flipH="1">
            <a:off x="1173600" y="1990800"/>
            <a:ext cx="2160000" cy="0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Gerade Verbindung 12"/>
          <p:cNvCxnSpPr/>
          <p:nvPr/>
        </p:nvCxnSpPr>
        <p:spPr>
          <a:xfrm flipH="1">
            <a:off x="1173600" y="3610800"/>
            <a:ext cx="2174264" cy="0"/>
          </a:xfrm>
          <a:prstGeom prst="line">
            <a:avLst/>
          </a:prstGeom>
          <a:noFill/>
          <a:ln w="762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Gerade Verbindung 18"/>
          <p:cNvCxnSpPr/>
          <p:nvPr/>
        </p:nvCxnSpPr>
        <p:spPr>
          <a:xfrm>
            <a:off x="755576" y="1990800"/>
            <a:ext cx="0" cy="1620000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Gerade Verbindung 19"/>
          <p:cNvCxnSpPr/>
          <p:nvPr/>
        </p:nvCxnSpPr>
        <p:spPr>
          <a:xfrm>
            <a:off x="1172118" y="3880746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Gerade Verbindung 22"/>
          <p:cNvCxnSpPr/>
          <p:nvPr/>
        </p:nvCxnSpPr>
        <p:spPr>
          <a:xfrm>
            <a:off x="3337790" y="3861228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Gerade Verbindung 24"/>
          <p:cNvCxnSpPr/>
          <p:nvPr/>
        </p:nvCxnSpPr>
        <p:spPr>
          <a:xfrm rot="5400000">
            <a:off x="756000" y="3466964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Gerade Verbindung 26"/>
          <p:cNvCxnSpPr/>
          <p:nvPr/>
        </p:nvCxnSpPr>
        <p:spPr>
          <a:xfrm rot="5400000">
            <a:off x="756000" y="1846964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Gerade Verbindung 27"/>
          <p:cNvCxnSpPr/>
          <p:nvPr/>
        </p:nvCxnSpPr>
        <p:spPr>
          <a:xfrm flipH="1">
            <a:off x="1172118" y="4005064"/>
            <a:ext cx="2160000" cy="0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Ellipse 28"/>
          <p:cNvSpPr/>
          <p:nvPr/>
        </p:nvSpPr>
        <p:spPr>
          <a:xfrm>
            <a:off x="1840500" y="3932178"/>
            <a:ext cx="135000" cy="135000"/>
          </a:xfrm>
          <a:prstGeom prst="ellipse">
            <a:avLst/>
          </a:prstGeom>
          <a:solidFill>
            <a:srgbClr val="C8648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/>
          <p:cNvSpPr/>
          <p:nvPr/>
        </p:nvSpPr>
        <p:spPr>
          <a:xfrm>
            <a:off x="688076" y="3208500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feld 30"/>
          <p:cNvSpPr txBox="1"/>
          <p:nvPr/>
        </p:nvSpPr>
        <p:spPr>
          <a:xfrm>
            <a:off x="2202150" y="3975245"/>
            <a:ext cx="591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X</a:t>
            </a:r>
            <a:endParaRPr lang="de-DE" sz="4000" b="1" dirty="0"/>
          </a:p>
        </p:txBody>
      </p:sp>
      <p:sp>
        <p:nvSpPr>
          <p:cNvPr id="32" name="Textfeld 31"/>
          <p:cNvSpPr txBox="1"/>
          <p:nvPr/>
        </p:nvSpPr>
        <p:spPr>
          <a:xfrm>
            <a:off x="359836" y="2080565"/>
            <a:ext cx="108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I</a:t>
            </a:r>
            <a:endParaRPr lang="de-DE" sz="4000" b="1" dirty="0"/>
          </a:p>
        </p:txBody>
      </p:sp>
      <p:sp>
        <p:nvSpPr>
          <p:cNvPr id="33" name="Textfeld 32"/>
          <p:cNvSpPr txBox="1"/>
          <p:nvPr/>
        </p:nvSpPr>
        <p:spPr>
          <a:xfrm>
            <a:off x="821655" y="3045167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0000C0"/>
                </a:solidFill>
              </a:rPr>
              <a:t>t</a:t>
            </a:r>
            <a:endParaRPr lang="de-DE" sz="2400" dirty="0">
              <a:solidFill>
                <a:srgbClr val="0000C0"/>
              </a:solidFill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1713600" y="3562917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C8648C"/>
                </a:solidFill>
              </a:rPr>
              <a:t>x</a:t>
            </a:r>
            <a:endParaRPr lang="de-DE" sz="2400" dirty="0">
              <a:solidFill>
                <a:srgbClr val="C8648C"/>
              </a:solidFill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347864" y="1694646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t=1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3333600" y="3469109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00FF00"/>
                </a:solidFill>
              </a:rPr>
              <a:t>t=0</a:t>
            </a:r>
            <a:endParaRPr lang="de-DE" sz="2400" dirty="0">
              <a:solidFill>
                <a:srgbClr val="00FF00"/>
              </a:solidFill>
            </a:endParaRPr>
          </a:p>
        </p:txBody>
      </p:sp>
      <p:sp>
        <p:nvSpPr>
          <p:cNvPr id="37" name="Freihandform 36"/>
          <p:cNvSpPr/>
          <p:nvPr/>
        </p:nvSpPr>
        <p:spPr>
          <a:xfrm>
            <a:off x="4593421" y="898976"/>
            <a:ext cx="4276478" cy="3966164"/>
          </a:xfrm>
          <a:custGeom>
            <a:avLst/>
            <a:gdLst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3012065 w 4448472"/>
              <a:gd name="connsiteY18" fmla="*/ 392796 h 3863471"/>
              <a:gd name="connsiteX19" fmla="*/ 2954008 w 4448472"/>
              <a:gd name="connsiteY19" fmla="*/ 378282 h 3863471"/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3549094 w 4448472"/>
              <a:gd name="connsiteY18" fmla="*/ 1103996 h 3863471"/>
              <a:gd name="connsiteX19" fmla="*/ 2954008 w 4448472"/>
              <a:gd name="connsiteY19" fmla="*/ 378282 h 3863471"/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2954008 w 4448472"/>
              <a:gd name="connsiteY18" fmla="*/ 378282 h 3863471"/>
              <a:gd name="connsiteX0" fmla="*/ 2954008 w 4276478"/>
              <a:gd name="connsiteY0" fmla="*/ 378282 h 3863471"/>
              <a:gd name="connsiteX1" fmla="*/ 1836408 w 4276478"/>
              <a:gd name="connsiteY1" fmla="*/ 625025 h 3863471"/>
              <a:gd name="connsiteX2" fmla="*/ 602693 w 4276478"/>
              <a:gd name="connsiteY2" fmla="*/ 436339 h 3863471"/>
              <a:gd name="connsiteX3" fmla="*/ 181779 w 4276478"/>
              <a:gd name="connsiteY3" fmla="*/ 625025 h 3863471"/>
              <a:gd name="connsiteX4" fmla="*/ 7608 w 4276478"/>
              <a:gd name="connsiteY4" fmla="*/ 1016911 h 3863471"/>
              <a:gd name="connsiteX5" fmla="*/ 65665 w 4276478"/>
              <a:gd name="connsiteY5" fmla="*/ 2003882 h 3863471"/>
              <a:gd name="connsiteX6" fmla="*/ 370465 w 4276478"/>
              <a:gd name="connsiteY6" fmla="*/ 3614968 h 3863471"/>
              <a:gd name="connsiteX7" fmla="*/ 1081665 w 4276478"/>
              <a:gd name="connsiteY7" fmla="*/ 3832682 h 3863471"/>
              <a:gd name="connsiteX8" fmla="*/ 1981550 w 4276478"/>
              <a:gd name="connsiteY8" fmla="*/ 3353711 h 3863471"/>
              <a:gd name="connsiteX9" fmla="*/ 2997550 w 4276478"/>
              <a:gd name="connsiteY9" fmla="*/ 3150511 h 3863471"/>
              <a:gd name="connsiteX10" fmla="*/ 3781322 w 4276478"/>
              <a:gd name="connsiteY10" fmla="*/ 3426282 h 3863471"/>
              <a:gd name="connsiteX11" fmla="*/ 4144179 w 4276478"/>
              <a:gd name="connsiteY11" fmla="*/ 3063425 h 3863471"/>
              <a:gd name="connsiteX12" fmla="*/ 4231265 w 4276478"/>
              <a:gd name="connsiteY12" fmla="*/ 2076454 h 3863471"/>
              <a:gd name="connsiteX13" fmla="*/ 4260293 w 4276478"/>
              <a:gd name="connsiteY13" fmla="*/ 1234625 h 3863471"/>
              <a:gd name="connsiteX14" fmla="*/ 4260293 w 4276478"/>
              <a:gd name="connsiteY14" fmla="*/ 436339 h 3863471"/>
              <a:gd name="connsiteX15" fmla="*/ 4057093 w 4276478"/>
              <a:gd name="connsiteY15" fmla="*/ 102511 h 3863471"/>
              <a:gd name="connsiteX16" fmla="*/ 3520065 w 4276478"/>
              <a:gd name="connsiteY16" fmla="*/ 911 h 3863471"/>
              <a:gd name="connsiteX17" fmla="*/ 3258808 w 4276478"/>
              <a:gd name="connsiteY17" fmla="*/ 146054 h 3863471"/>
              <a:gd name="connsiteX18" fmla="*/ 2954008 w 4276478"/>
              <a:gd name="connsiteY18" fmla="*/ 378282 h 3863471"/>
              <a:gd name="connsiteX0" fmla="*/ 2954008 w 4276478"/>
              <a:gd name="connsiteY0" fmla="*/ 378282 h 3863471"/>
              <a:gd name="connsiteX1" fmla="*/ 1807380 w 4276478"/>
              <a:gd name="connsiteY1" fmla="*/ 175082 h 3863471"/>
              <a:gd name="connsiteX2" fmla="*/ 602693 w 4276478"/>
              <a:gd name="connsiteY2" fmla="*/ 436339 h 3863471"/>
              <a:gd name="connsiteX3" fmla="*/ 181779 w 4276478"/>
              <a:gd name="connsiteY3" fmla="*/ 625025 h 3863471"/>
              <a:gd name="connsiteX4" fmla="*/ 7608 w 4276478"/>
              <a:gd name="connsiteY4" fmla="*/ 1016911 h 3863471"/>
              <a:gd name="connsiteX5" fmla="*/ 65665 w 4276478"/>
              <a:gd name="connsiteY5" fmla="*/ 2003882 h 3863471"/>
              <a:gd name="connsiteX6" fmla="*/ 370465 w 4276478"/>
              <a:gd name="connsiteY6" fmla="*/ 3614968 h 3863471"/>
              <a:gd name="connsiteX7" fmla="*/ 1081665 w 4276478"/>
              <a:gd name="connsiteY7" fmla="*/ 3832682 h 3863471"/>
              <a:gd name="connsiteX8" fmla="*/ 1981550 w 4276478"/>
              <a:gd name="connsiteY8" fmla="*/ 3353711 h 3863471"/>
              <a:gd name="connsiteX9" fmla="*/ 2997550 w 4276478"/>
              <a:gd name="connsiteY9" fmla="*/ 3150511 h 3863471"/>
              <a:gd name="connsiteX10" fmla="*/ 3781322 w 4276478"/>
              <a:gd name="connsiteY10" fmla="*/ 3426282 h 3863471"/>
              <a:gd name="connsiteX11" fmla="*/ 4144179 w 4276478"/>
              <a:gd name="connsiteY11" fmla="*/ 3063425 h 3863471"/>
              <a:gd name="connsiteX12" fmla="*/ 4231265 w 4276478"/>
              <a:gd name="connsiteY12" fmla="*/ 2076454 h 3863471"/>
              <a:gd name="connsiteX13" fmla="*/ 4260293 w 4276478"/>
              <a:gd name="connsiteY13" fmla="*/ 1234625 h 3863471"/>
              <a:gd name="connsiteX14" fmla="*/ 4260293 w 4276478"/>
              <a:gd name="connsiteY14" fmla="*/ 436339 h 3863471"/>
              <a:gd name="connsiteX15" fmla="*/ 4057093 w 4276478"/>
              <a:gd name="connsiteY15" fmla="*/ 102511 h 3863471"/>
              <a:gd name="connsiteX16" fmla="*/ 3520065 w 4276478"/>
              <a:gd name="connsiteY16" fmla="*/ 911 h 3863471"/>
              <a:gd name="connsiteX17" fmla="*/ 3258808 w 4276478"/>
              <a:gd name="connsiteY17" fmla="*/ 146054 h 3863471"/>
              <a:gd name="connsiteX18" fmla="*/ 2954008 w 4276478"/>
              <a:gd name="connsiteY18" fmla="*/ 378282 h 3863471"/>
              <a:gd name="connsiteX0" fmla="*/ 2954008 w 4276478"/>
              <a:gd name="connsiteY0" fmla="*/ 378282 h 3964645"/>
              <a:gd name="connsiteX1" fmla="*/ 1807380 w 4276478"/>
              <a:gd name="connsiteY1" fmla="*/ 175082 h 3964645"/>
              <a:gd name="connsiteX2" fmla="*/ 602693 w 4276478"/>
              <a:gd name="connsiteY2" fmla="*/ 436339 h 3964645"/>
              <a:gd name="connsiteX3" fmla="*/ 181779 w 4276478"/>
              <a:gd name="connsiteY3" fmla="*/ 625025 h 3964645"/>
              <a:gd name="connsiteX4" fmla="*/ 7608 w 4276478"/>
              <a:gd name="connsiteY4" fmla="*/ 1016911 h 3964645"/>
              <a:gd name="connsiteX5" fmla="*/ 65665 w 4276478"/>
              <a:gd name="connsiteY5" fmla="*/ 2003882 h 3964645"/>
              <a:gd name="connsiteX6" fmla="*/ 370465 w 4276478"/>
              <a:gd name="connsiteY6" fmla="*/ 3614968 h 3964645"/>
              <a:gd name="connsiteX7" fmla="*/ 1081665 w 4276478"/>
              <a:gd name="connsiteY7" fmla="*/ 3832682 h 3964645"/>
              <a:gd name="connsiteX8" fmla="*/ 1981550 w 4276478"/>
              <a:gd name="connsiteY8" fmla="*/ 3353711 h 3964645"/>
              <a:gd name="connsiteX9" fmla="*/ 2271836 w 4276478"/>
              <a:gd name="connsiteY9" fmla="*/ 3963311 h 3964645"/>
              <a:gd name="connsiteX10" fmla="*/ 2997550 w 4276478"/>
              <a:gd name="connsiteY10" fmla="*/ 3150511 h 3964645"/>
              <a:gd name="connsiteX11" fmla="*/ 3781322 w 4276478"/>
              <a:gd name="connsiteY11" fmla="*/ 3426282 h 3964645"/>
              <a:gd name="connsiteX12" fmla="*/ 4144179 w 4276478"/>
              <a:gd name="connsiteY12" fmla="*/ 3063425 h 3964645"/>
              <a:gd name="connsiteX13" fmla="*/ 4231265 w 4276478"/>
              <a:gd name="connsiteY13" fmla="*/ 2076454 h 3964645"/>
              <a:gd name="connsiteX14" fmla="*/ 4260293 w 4276478"/>
              <a:gd name="connsiteY14" fmla="*/ 1234625 h 3964645"/>
              <a:gd name="connsiteX15" fmla="*/ 4260293 w 4276478"/>
              <a:gd name="connsiteY15" fmla="*/ 436339 h 3964645"/>
              <a:gd name="connsiteX16" fmla="*/ 4057093 w 4276478"/>
              <a:gd name="connsiteY16" fmla="*/ 102511 h 3964645"/>
              <a:gd name="connsiteX17" fmla="*/ 3520065 w 4276478"/>
              <a:gd name="connsiteY17" fmla="*/ 911 h 3964645"/>
              <a:gd name="connsiteX18" fmla="*/ 3258808 w 4276478"/>
              <a:gd name="connsiteY18" fmla="*/ 146054 h 3964645"/>
              <a:gd name="connsiteX19" fmla="*/ 2954008 w 4276478"/>
              <a:gd name="connsiteY19" fmla="*/ 378282 h 3964645"/>
              <a:gd name="connsiteX0" fmla="*/ 2954008 w 4276478"/>
              <a:gd name="connsiteY0" fmla="*/ 378282 h 4254808"/>
              <a:gd name="connsiteX1" fmla="*/ 1807380 w 4276478"/>
              <a:gd name="connsiteY1" fmla="*/ 175082 h 4254808"/>
              <a:gd name="connsiteX2" fmla="*/ 602693 w 4276478"/>
              <a:gd name="connsiteY2" fmla="*/ 436339 h 4254808"/>
              <a:gd name="connsiteX3" fmla="*/ 181779 w 4276478"/>
              <a:gd name="connsiteY3" fmla="*/ 625025 h 4254808"/>
              <a:gd name="connsiteX4" fmla="*/ 7608 w 4276478"/>
              <a:gd name="connsiteY4" fmla="*/ 1016911 h 4254808"/>
              <a:gd name="connsiteX5" fmla="*/ 65665 w 4276478"/>
              <a:gd name="connsiteY5" fmla="*/ 2003882 h 4254808"/>
              <a:gd name="connsiteX6" fmla="*/ 370465 w 4276478"/>
              <a:gd name="connsiteY6" fmla="*/ 3614968 h 4254808"/>
              <a:gd name="connsiteX7" fmla="*/ 1081665 w 4276478"/>
              <a:gd name="connsiteY7" fmla="*/ 3832682 h 4254808"/>
              <a:gd name="connsiteX8" fmla="*/ 1821892 w 4276478"/>
              <a:gd name="connsiteY8" fmla="*/ 4253596 h 4254808"/>
              <a:gd name="connsiteX9" fmla="*/ 2271836 w 4276478"/>
              <a:gd name="connsiteY9" fmla="*/ 3963311 h 4254808"/>
              <a:gd name="connsiteX10" fmla="*/ 2997550 w 4276478"/>
              <a:gd name="connsiteY10" fmla="*/ 3150511 h 4254808"/>
              <a:gd name="connsiteX11" fmla="*/ 3781322 w 4276478"/>
              <a:gd name="connsiteY11" fmla="*/ 3426282 h 4254808"/>
              <a:gd name="connsiteX12" fmla="*/ 4144179 w 4276478"/>
              <a:gd name="connsiteY12" fmla="*/ 3063425 h 4254808"/>
              <a:gd name="connsiteX13" fmla="*/ 4231265 w 4276478"/>
              <a:gd name="connsiteY13" fmla="*/ 2076454 h 4254808"/>
              <a:gd name="connsiteX14" fmla="*/ 4260293 w 4276478"/>
              <a:gd name="connsiteY14" fmla="*/ 1234625 h 4254808"/>
              <a:gd name="connsiteX15" fmla="*/ 4260293 w 4276478"/>
              <a:gd name="connsiteY15" fmla="*/ 436339 h 4254808"/>
              <a:gd name="connsiteX16" fmla="*/ 4057093 w 4276478"/>
              <a:gd name="connsiteY16" fmla="*/ 102511 h 4254808"/>
              <a:gd name="connsiteX17" fmla="*/ 3520065 w 4276478"/>
              <a:gd name="connsiteY17" fmla="*/ 911 h 4254808"/>
              <a:gd name="connsiteX18" fmla="*/ 3258808 w 4276478"/>
              <a:gd name="connsiteY18" fmla="*/ 146054 h 4254808"/>
              <a:gd name="connsiteX19" fmla="*/ 2954008 w 4276478"/>
              <a:gd name="connsiteY19" fmla="*/ 378282 h 4254808"/>
              <a:gd name="connsiteX0" fmla="*/ 2954008 w 4276478"/>
              <a:gd name="connsiteY0" fmla="*/ 378282 h 4253596"/>
              <a:gd name="connsiteX1" fmla="*/ 1807380 w 4276478"/>
              <a:gd name="connsiteY1" fmla="*/ 175082 h 4253596"/>
              <a:gd name="connsiteX2" fmla="*/ 602693 w 4276478"/>
              <a:gd name="connsiteY2" fmla="*/ 436339 h 4253596"/>
              <a:gd name="connsiteX3" fmla="*/ 181779 w 4276478"/>
              <a:gd name="connsiteY3" fmla="*/ 625025 h 4253596"/>
              <a:gd name="connsiteX4" fmla="*/ 7608 w 4276478"/>
              <a:gd name="connsiteY4" fmla="*/ 1016911 h 4253596"/>
              <a:gd name="connsiteX5" fmla="*/ 65665 w 4276478"/>
              <a:gd name="connsiteY5" fmla="*/ 2003882 h 4253596"/>
              <a:gd name="connsiteX6" fmla="*/ 370465 w 4276478"/>
              <a:gd name="connsiteY6" fmla="*/ 3614968 h 4253596"/>
              <a:gd name="connsiteX7" fmla="*/ 1038122 w 4276478"/>
              <a:gd name="connsiteY7" fmla="*/ 3963310 h 4253596"/>
              <a:gd name="connsiteX8" fmla="*/ 1821892 w 4276478"/>
              <a:gd name="connsiteY8" fmla="*/ 4253596 h 4253596"/>
              <a:gd name="connsiteX9" fmla="*/ 2271836 w 4276478"/>
              <a:gd name="connsiteY9" fmla="*/ 3963311 h 4253596"/>
              <a:gd name="connsiteX10" fmla="*/ 2997550 w 4276478"/>
              <a:gd name="connsiteY10" fmla="*/ 3150511 h 4253596"/>
              <a:gd name="connsiteX11" fmla="*/ 3781322 w 4276478"/>
              <a:gd name="connsiteY11" fmla="*/ 3426282 h 4253596"/>
              <a:gd name="connsiteX12" fmla="*/ 4144179 w 4276478"/>
              <a:gd name="connsiteY12" fmla="*/ 3063425 h 4253596"/>
              <a:gd name="connsiteX13" fmla="*/ 4231265 w 4276478"/>
              <a:gd name="connsiteY13" fmla="*/ 2076454 h 4253596"/>
              <a:gd name="connsiteX14" fmla="*/ 4260293 w 4276478"/>
              <a:gd name="connsiteY14" fmla="*/ 1234625 h 4253596"/>
              <a:gd name="connsiteX15" fmla="*/ 4260293 w 4276478"/>
              <a:gd name="connsiteY15" fmla="*/ 436339 h 4253596"/>
              <a:gd name="connsiteX16" fmla="*/ 4057093 w 4276478"/>
              <a:gd name="connsiteY16" fmla="*/ 102511 h 4253596"/>
              <a:gd name="connsiteX17" fmla="*/ 3520065 w 4276478"/>
              <a:gd name="connsiteY17" fmla="*/ 911 h 4253596"/>
              <a:gd name="connsiteX18" fmla="*/ 3258808 w 4276478"/>
              <a:gd name="connsiteY18" fmla="*/ 146054 h 4253596"/>
              <a:gd name="connsiteX19" fmla="*/ 2954008 w 4276478"/>
              <a:gd name="connsiteY19" fmla="*/ 378282 h 4253596"/>
              <a:gd name="connsiteX0" fmla="*/ 2954008 w 4276478"/>
              <a:gd name="connsiteY0" fmla="*/ 378282 h 4253596"/>
              <a:gd name="connsiteX1" fmla="*/ 1807380 w 4276478"/>
              <a:gd name="connsiteY1" fmla="*/ 175082 h 4253596"/>
              <a:gd name="connsiteX2" fmla="*/ 602693 w 4276478"/>
              <a:gd name="connsiteY2" fmla="*/ 436339 h 4253596"/>
              <a:gd name="connsiteX3" fmla="*/ 181779 w 4276478"/>
              <a:gd name="connsiteY3" fmla="*/ 625025 h 4253596"/>
              <a:gd name="connsiteX4" fmla="*/ 7608 w 4276478"/>
              <a:gd name="connsiteY4" fmla="*/ 1016911 h 4253596"/>
              <a:gd name="connsiteX5" fmla="*/ 65665 w 4276478"/>
              <a:gd name="connsiteY5" fmla="*/ 2003882 h 4253596"/>
              <a:gd name="connsiteX6" fmla="*/ 370465 w 4276478"/>
              <a:gd name="connsiteY6" fmla="*/ 3614968 h 4253596"/>
              <a:gd name="connsiteX7" fmla="*/ 1038122 w 4276478"/>
              <a:gd name="connsiteY7" fmla="*/ 3963310 h 4253596"/>
              <a:gd name="connsiteX8" fmla="*/ 1821892 w 4276478"/>
              <a:gd name="connsiteY8" fmla="*/ 4253596 h 4253596"/>
              <a:gd name="connsiteX9" fmla="*/ 2271836 w 4276478"/>
              <a:gd name="connsiteY9" fmla="*/ 3963311 h 4253596"/>
              <a:gd name="connsiteX10" fmla="*/ 3534578 w 4276478"/>
              <a:gd name="connsiteY10" fmla="*/ 4239083 h 4253596"/>
              <a:gd name="connsiteX11" fmla="*/ 3781322 w 4276478"/>
              <a:gd name="connsiteY11" fmla="*/ 3426282 h 4253596"/>
              <a:gd name="connsiteX12" fmla="*/ 4144179 w 4276478"/>
              <a:gd name="connsiteY12" fmla="*/ 3063425 h 4253596"/>
              <a:gd name="connsiteX13" fmla="*/ 4231265 w 4276478"/>
              <a:gd name="connsiteY13" fmla="*/ 2076454 h 4253596"/>
              <a:gd name="connsiteX14" fmla="*/ 4260293 w 4276478"/>
              <a:gd name="connsiteY14" fmla="*/ 1234625 h 4253596"/>
              <a:gd name="connsiteX15" fmla="*/ 4260293 w 4276478"/>
              <a:gd name="connsiteY15" fmla="*/ 436339 h 4253596"/>
              <a:gd name="connsiteX16" fmla="*/ 4057093 w 4276478"/>
              <a:gd name="connsiteY16" fmla="*/ 102511 h 4253596"/>
              <a:gd name="connsiteX17" fmla="*/ 3520065 w 4276478"/>
              <a:gd name="connsiteY17" fmla="*/ 911 h 4253596"/>
              <a:gd name="connsiteX18" fmla="*/ 3258808 w 4276478"/>
              <a:gd name="connsiteY18" fmla="*/ 146054 h 4253596"/>
              <a:gd name="connsiteX19" fmla="*/ 2954008 w 4276478"/>
              <a:gd name="connsiteY19" fmla="*/ 378282 h 4253596"/>
              <a:gd name="connsiteX0" fmla="*/ 2954008 w 4276478"/>
              <a:gd name="connsiteY0" fmla="*/ 378282 h 4252198"/>
              <a:gd name="connsiteX1" fmla="*/ 1807380 w 4276478"/>
              <a:gd name="connsiteY1" fmla="*/ 175082 h 4252198"/>
              <a:gd name="connsiteX2" fmla="*/ 602693 w 4276478"/>
              <a:gd name="connsiteY2" fmla="*/ 436339 h 4252198"/>
              <a:gd name="connsiteX3" fmla="*/ 181779 w 4276478"/>
              <a:gd name="connsiteY3" fmla="*/ 625025 h 4252198"/>
              <a:gd name="connsiteX4" fmla="*/ 7608 w 4276478"/>
              <a:gd name="connsiteY4" fmla="*/ 1016911 h 4252198"/>
              <a:gd name="connsiteX5" fmla="*/ 65665 w 4276478"/>
              <a:gd name="connsiteY5" fmla="*/ 2003882 h 4252198"/>
              <a:gd name="connsiteX6" fmla="*/ 370465 w 4276478"/>
              <a:gd name="connsiteY6" fmla="*/ 3614968 h 4252198"/>
              <a:gd name="connsiteX7" fmla="*/ 1038122 w 4276478"/>
              <a:gd name="connsiteY7" fmla="*/ 3963310 h 4252198"/>
              <a:gd name="connsiteX8" fmla="*/ 1821892 w 4276478"/>
              <a:gd name="connsiteY8" fmla="*/ 4006853 h 4252198"/>
              <a:gd name="connsiteX9" fmla="*/ 2271836 w 4276478"/>
              <a:gd name="connsiteY9" fmla="*/ 3963311 h 4252198"/>
              <a:gd name="connsiteX10" fmla="*/ 3534578 w 4276478"/>
              <a:gd name="connsiteY10" fmla="*/ 4239083 h 4252198"/>
              <a:gd name="connsiteX11" fmla="*/ 3781322 w 4276478"/>
              <a:gd name="connsiteY11" fmla="*/ 3426282 h 4252198"/>
              <a:gd name="connsiteX12" fmla="*/ 4144179 w 4276478"/>
              <a:gd name="connsiteY12" fmla="*/ 3063425 h 4252198"/>
              <a:gd name="connsiteX13" fmla="*/ 4231265 w 4276478"/>
              <a:gd name="connsiteY13" fmla="*/ 2076454 h 4252198"/>
              <a:gd name="connsiteX14" fmla="*/ 4260293 w 4276478"/>
              <a:gd name="connsiteY14" fmla="*/ 1234625 h 4252198"/>
              <a:gd name="connsiteX15" fmla="*/ 4260293 w 4276478"/>
              <a:gd name="connsiteY15" fmla="*/ 436339 h 4252198"/>
              <a:gd name="connsiteX16" fmla="*/ 4057093 w 4276478"/>
              <a:gd name="connsiteY16" fmla="*/ 102511 h 4252198"/>
              <a:gd name="connsiteX17" fmla="*/ 3520065 w 4276478"/>
              <a:gd name="connsiteY17" fmla="*/ 911 h 4252198"/>
              <a:gd name="connsiteX18" fmla="*/ 3258808 w 4276478"/>
              <a:gd name="connsiteY18" fmla="*/ 146054 h 4252198"/>
              <a:gd name="connsiteX19" fmla="*/ 2954008 w 4276478"/>
              <a:gd name="connsiteY19" fmla="*/ 378282 h 4252198"/>
              <a:gd name="connsiteX0" fmla="*/ 2954008 w 4276478"/>
              <a:gd name="connsiteY0" fmla="*/ 378282 h 4252198"/>
              <a:gd name="connsiteX1" fmla="*/ 1807380 w 4276478"/>
              <a:gd name="connsiteY1" fmla="*/ 175082 h 4252198"/>
              <a:gd name="connsiteX2" fmla="*/ 602693 w 4276478"/>
              <a:gd name="connsiteY2" fmla="*/ 436339 h 4252198"/>
              <a:gd name="connsiteX3" fmla="*/ 181779 w 4276478"/>
              <a:gd name="connsiteY3" fmla="*/ 625025 h 4252198"/>
              <a:gd name="connsiteX4" fmla="*/ 7608 w 4276478"/>
              <a:gd name="connsiteY4" fmla="*/ 1016911 h 4252198"/>
              <a:gd name="connsiteX5" fmla="*/ 65665 w 4276478"/>
              <a:gd name="connsiteY5" fmla="*/ 2003882 h 4252198"/>
              <a:gd name="connsiteX6" fmla="*/ 370465 w 4276478"/>
              <a:gd name="connsiteY6" fmla="*/ 3614968 h 4252198"/>
              <a:gd name="connsiteX7" fmla="*/ 1038122 w 4276478"/>
              <a:gd name="connsiteY7" fmla="*/ 3963310 h 4252198"/>
              <a:gd name="connsiteX8" fmla="*/ 1807377 w 4276478"/>
              <a:gd name="connsiteY8" fmla="*/ 3774625 h 4252198"/>
              <a:gd name="connsiteX9" fmla="*/ 2271836 w 4276478"/>
              <a:gd name="connsiteY9" fmla="*/ 3963311 h 4252198"/>
              <a:gd name="connsiteX10" fmla="*/ 3534578 w 4276478"/>
              <a:gd name="connsiteY10" fmla="*/ 4239083 h 4252198"/>
              <a:gd name="connsiteX11" fmla="*/ 3781322 w 4276478"/>
              <a:gd name="connsiteY11" fmla="*/ 3426282 h 4252198"/>
              <a:gd name="connsiteX12" fmla="*/ 4144179 w 4276478"/>
              <a:gd name="connsiteY12" fmla="*/ 3063425 h 4252198"/>
              <a:gd name="connsiteX13" fmla="*/ 4231265 w 4276478"/>
              <a:gd name="connsiteY13" fmla="*/ 2076454 h 4252198"/>
              <a:gd name="connsiteX14" fmla="*/ 4260293 w 4276478"/>
              <a:gd name="connsiteY14" fmla="*/ 1234625 h 4252198"/>
              <a:gd name="connsiteX15" fmla="*/ 4260293 w 4276478"/>
              <a:gd name="connsiteY15" fmla="*/ 436339 h 4252198"/>
              <a:gd name="connsiteX16" fmla="*/ 4057093 w 4276478"/>
              <a:gd name="connsiteY16" fmla="*/ 102511 h 4252198"/>
              <a:gd name="connsiteX17" fmla="*/ 3520065 w 4276478"/>
              <a:gd name="connsiteY17" fmla="*/ 911 h 4252198"/>
              <a:gd name="connsiteX18" fmla="*/ 3258808 w 4276478"/>
              <a:gd name="connsiteY18" fmla="*/ 146054 h 4252198"/>
              <a:gd name="connsiteX19" fmla="*/ 2954008 w 4276478"/>
              <a:gd name="connsiteY19" fmla="*/ 378282 h 4252198"/>
              <a:gd name="connsiteX0" fmla="*/ 2954008 w 4276478"/>
              <a:gd name="connsiteY0" fmla="*/ 378282 h 4245308"/>
              <a:gd name="connsiteX1" fmla="*/ 1807380 w 4276478"/>
              <a:gd name="connsiteY1" fmla="*/ 175082 h 4245308"/>
              <a:gd name="connsiteX2" fmla="*/ 602693 w 4276478"/>
              <a:gd name="connsiteY2" fmla="*/ 436339 h 4245308"/>
              <a:gd name="connsiteX3" fmla="*/ 181779 w 4276478"/>
              <a:gd name="connsiteY3" fmla="*/ 625025 h 4245308"/>
              <a:gd name="connsiteX4" fmla="*/ 7608 w 4276478"/>
              <a:gd name="connsiteY4" fmla="*/ 1016911 h 4245308"/>
              <a:gd name="connsiteX5" fmla="*/ 65665 w 4276478"/>
              <a:gd name="connsiteY5" fmla="*/ 2003882 h 4245308"/>
              <a:gd name="connsiteX6" fmla="*/ 370465 w 4276478"/>
              <a:gd name="connsiteY6" fmla="*/ 3614968 h 4245308"/>
              <a:gd name="connsiteX7" fmla="*/ 1038122 w 4276478"/>
              <a:gd name="connsiteY7" fmla="*/ 3963310 h 4245308"/>
              <a:gd name="connsiteX8" fmla="*/ 1807377 w 4276478"/>
              <a:gd name="connsiteY8" fmla="*/ 3774625 h 4245308"/>
              <a:gd name="connsiteX9" fmla="*/ 2358921 w 4276478"/>
              <a:gd name="connsiteY9" fmla="*/ 3832682 h 4245308"/>
              <a:gd name="connsiteX10" fmla="*/ 3534578 w 4276478"/>
              <a:gd name="connsiteY10" fmla="*/ 4239083 h 4245308"/>
              <a:gd name="connsiteX11" fmla="*/ 3781322 w 4276478"/>
              <a:gd name="connsiteY11" fmla="*/ 3426282 h 4245308"/>
              <a:gd name="connsiteX12" fmla="*/ 4144179 w 4276478"/>
              <a:gd name="connsiteY12" fmla="*/ 3063425 h 4245308"/>
              <a:gd name="connsiteX13" fmla="*/ 4231265 w 4276478"/>
              <a:gd name="connsiteY13" fmla="*/ 2076454 h 4245308"/>
              <a:gd name="connsiteX14" fmla="*/ 4260293 w 4276478"/>
              <a:gd name="connsiteY14" fmla="*/ 1234625 h 4245308"/>
              <a:gd name="connsiteX15" fmla="*/ 4260293 w 4276478"/>
              <a:gd name="connsiteY15" fmla="*/ 436339 h 4245308"/>
              <a:gd name="connsiteX16" fmla="*/ 4057093 w 4276478"/>
              <a:gd name="connsiteY16" fmla="*/ 102511 h 4245308"/>
              <a:gd name="connsiteX17" fmla="*/ 3520065 w 4276478"/>
              <a:gd name="connsiteY17" fmla="*/ 911 h 4245308"/>
              <a:gd name="connsiteX18" fmla="*/ 3258808 w 4276478"/>
              <a:gd name="connsiteY18" fmla="*/ 146054 h 4245308"/>
              <a:gd name="connsiteX19" fmla="*/ 2954008 w 4276478"/>
              <a:gd name="connsiteY19" fmla="*/ 378282 h 4245308"/>
              <a:gd name="connsiteX0" fmla="*/ 2954008 w 4276478"/>
              <a:gd name="connsiteY0" fmla="*/ 378282 h 4248381"/>
              <a:gd name="connsiteX1" fmla="*/ 1807380 w 4276478"/>
              <a:gd name="connsiteY1" fmla="*/ 175082 h 4248381"/>
              <a:gd name="connsiteX2" fmla="*/ 602693 w 4276478"/>
              <a:gd name="connsiteY2" fmla="*/ 436339 h 4248381"/>
              <a:gd name="connsiteX3" fmla="*/ 181779 w 4276478"/>
              <a:gd name="connsiteY3" fmla="*/ 625025 h 4248381"/>
              <a:gd name="connsiteX4" fmla="*/ 7608 w 4276478"/>
              <a:gd name="connsiteY4" fmla="*/ 1016911 h 4248381"/>
              <a:gd name="connsiteX5" fmla="*/ 65665 w 4276478"/>
              <a:gd name="connsiteY5" fmla="*/ 2003882 h 4248381"/>
              <a:gd name="connsiteX6" fmla="*/ 370465 w 4276478"/>
              <a:gd name="connsiteY6" fmla="*/ 3614968 h 4248381"/>
              <a:gd name="connsiteX7" fmla="*/ 1038122 w 4276478"/>
              <a:gd name="connsiteY7" fmla="*/ 3963310 h 4248381"/>
              <a:gd name="connsiteX8" fmla="*/ 1807377 w 4276478"/>
              <a:gd name="connsiteY8" fmla="*/ 3774625 h 4248381"/>
              <a:gd name="connsiteX9" fmla="*/ 2358921 w 4276478"/>
              <a:gd name="connsiteY9" fmla="*/ 3832682 h 4248381"/>
              <a:gd name="connsiteX10" fmla="*/ 3534578 w 4276478"/>
              <a:gd name="connsiteY10" fmla="*/ 4239083 h 4248381"/>
              <a:gd name="connsiteX11" fmla="*/ 3781322 w 4276478"/>
              <a:gd name="connsiteY11" fmla="*/ 3426282 h 4248381"/>
              <a:gd name="connsiteX12" fmla="*/ 4144179 w 4276478"/>
              <a:gd name="connsiteY12" fmla="*/ 3063425 h 4248381"/>
              <a:gd name="connsiteX13" fmla="*/ 4231265 w 4276478"/>
              <a:gd name="connsiteY13" fmla="*/ 2076454 h 4248381"/>
              <a:gd name="connsiteX14" fmla="*/ 4260293 w 4276478"/>
              <a:gd name="connsiteY14" fmla="*/ 1234625 h 4248381"/>
              <a:gd name="connsiteX15" fmla="*/ 4260293 w 4276478"/>
              <a:gd name="connsiteY15" fmla="*/ 436339 h 4248381"/>
              <a:gd name="connsiteX16" fmla="*/ 4057093 w 4276478"/>
              <a:gd name="connsiteY16" fmla="*/ 102511 h 4248381"/>
              <a:gd name="connsiteX17" fmla="*/ 3520065 w 4276478"/>
              <a:gd name="connsiteY17" fmla="*/ 911 h 4248381"/>
              <a:gd name="connsiteX18" fmla="*/ 3258808 w 4276478"/>
              <a:gd name="connsiteY18" fmla="*/ 146054 h 4248381"/>
              <a:gd name="connsiteX19" fmla="*/ 2954008 w 4276478"/>
              <a:gd name="connsiteY19" fmla="*/ 378282 h 4248381"/>
              <a:gd name="connsiteX0" fmla="*/ 2954008 w 4276478"/>
              <a:gd name="connsiteY0" fmla="*/ 378282 h 4248381"/>
              <a:gd name="connsiteX1" fmla="*/ 1807380 w 4276478"/>
              <a:gd name="connsiteY1" fmla="*/ 175082 h 4248381"/>
              <a:gd name="connsiteX2" fmla="*/ 602693 w 4276478"/>
              <a:gd name="connsiteY2" fmla="*/ 436339 h 4248381"/>
              <a:gd name="connsiteX3" fmla="*/ 181779 w 4276478"/>
              <a:gd name="connsiteY3" fmla="*/ 625025 h 4248381"/>
              <a:gd name="connsiteX4" fmla="*/ 7608 w 4276478"/>
              <a:gd name="connsiteY4" fmla="*/ 1016911 h 4248381"/>
              <a:gd name="connsiteX5" fmla="*/ 65665 w 4276478"/>
              <a:gd name="connsiteY5" fmla="*/ 2003882 h 4248381"/>
              <a:gd name="connsiteX6" fmla="*/ 370465 w 4276478"/>
              <a:gd name="connsiteY6" fmla="*/ 3614968 h 4248381"/>
              <a:gd name="connsiteX7" fmla="*/ 1038122 w 4276478"/>
              <a:gd name="connsiteY7" fmla="*/ 3963310 h 4248381"/>
              <a:gd name="connsiteX8" fmla="*/ 1807377 w 4276478"/>
              <a:gd name="connsiteY8" fmla="*/ 3774625 h 4248381"/>
              <a:gd name="connsiteX9" fmla="*/ 2358921 w 4276478"/>
              <a:gd name="connsiteY9" fmla="*/ 3832682 h 4248381"/>
              <a:gd name="connsiteX10" fmla="*/ 3534578 w 4276478"/>
              <a:gd name="connsiteY10" fmla="*/ 4239083 h 4248381"/>
              <a:gd name="connsiteX11" fmla="*/ 3781322 w 4276478"/>
              <a:gd name="connsiteY11" fmla="*/ 3426282 h 4248381"/>
              <a:gd name="connsiteX12" fmla="*/ 4144179 w 4276478"/>
              <a:gd name="connsiteY12" fmla="*/ 3063425 h 4248381"/>
              <a:gd name="connsiteX13" fmla="*/ 4231265 w 4276478"/>
              <a:gd name="connsiteY13" fmla="*/ 2076454 h 4248381"/>
              <a:gd name="connsiteX14" fmla="*/ 4260293 w 4276478"/>
              <a:gd name="connsiteY14" fmla="*/ 1234625 h 4248381"/>
              <a:gd name="connsiteX15" fmla="*/ 4260293 w 4276478"/>
              <a:gd name="connsiteY15" fmla="*/ 436339 h 4248381"/>
              <a:gd name="connsiteX16" fmla="*/ 4057093 w 4276478"/>
              <a:gd name="connsiteY16" fmla="*/ 102511 h 4248381"/>
              <a:gd name="connsiteX17" fmla="*/ 3520065 w 4276478"/>
              <a:gd name="connsiteY17" fmla="*/ 911 h 4248381"/>
              <a:gd name="connsiteX18" fmla="*/ 3258808 w 4276478"/>
              <a:gd name="connsiteY18" fmla="*/ 146054 h 4248381"/>
              <a:gd name="connsiteX19" fmla="*/ 2954008 w 4276478"/>
              <a:gd name="connsiteY19" fmla="*/ 378282 h 4248381"/>
              <a:gd name="connsiteX0" fmla="*/ 2954008 w 4276478"/>
              <a:gd name="connsiteY0" fmla="*/ 378282 h 4244301"/>
              <a:gd name="connsiteX1" fmla="*/ 1807380 w 4276478"/>
              <a:gd name="connsiteY1" fmla="*/ 175082 h 4244301"/>
              <a:gd name="connsiteX2" fmla="*/ 602693 w 4276478"/>
              <a:gd name="connsiteY2" fmla="*/ 436339 h 4244301"/>
              <a:gd name="connsiteX3" fmla="*/ 181779 w 4276478"/>
              <a:gd name="connsiteY3" fmla="*/ 625025 h 4244301"/>
              <a:gd name="connsiteX4" fmla="*/ 7608 w 4276478"/>
              <a:gd name="connsiteY4" fmla="*/ 1016911 h 4244301"/>
              <a:gd name="connsiteX5" fmla="*/ 65665 w 4276478"/>
              <a:gd name="connsiteY5" fmla="*/ 2003882 h 4244301"/>
              <a:gd name="connsiteX6" fmla="*/ 370465 w 4276478"/>
              <a:gd name="connsiteY6" fmla="*/ 3614968 h 4244301"/>
              <a:gd name="connsiteX7" fmla="*/ 1038122 w 4276478"/>
              <a:gd name="connsiteY7" fmla="*/ 3963310 h 4244301"/>
              <a:gd name="connsiteX8" fmla="*/ 1807377 w 4276478"/>
              <a:gd name="connsiteY8" fmla="*/ 3774625 h 4244301"/>
              <a:gd name="connsiteX9" fmla="*/ 2358921 w 4276478"/>
              <a:gd name="connsiteY9" fmla="*/ 3832682 h 4244301"/>
              <a:gd name="connsiteX10" fmla="*/ 3534578 w 4276478"/>
              <a:gd name="connsiteY10" fmla="*/ 4239083 h 4244301"/>
              <a:gd name="connsiteX11" fmla="*/ 3999036 w 4276478"/>
              <a:gd name="connsiteY11" fmla="*/ 3542397 h 4244301"/>
              <a:gd name="connsiteX12" fmla="*/ 4144179 w 4276478"/>
              <a:gd name="connsiteY12" fmla="*/ 3063425 h 4244301"/>
              <a:gd name="connsiteX13" fmla="*/ 4231265 w 4276478"/>
              <a:gd name="connsiteY13" fmla="*/ 2076454 h 4244301"/>
              <a:gd name="connsiteX14" fmla="*/ 4260293 w 4276478"/>
              <a:gd name="connsiteY14" fmla="*/ 1234625 h 4244301"/>
              <a:gd name="connsiteX15" fmla="*/ 4260293 w 4276478"/>
              <a:gd name="connsiteY15" fmla="*/ 436339 h 4244301"/>
              <a:gd name="connsiteX16" fmla="*/ 4057093 w 4276478"/>
              <a:gd name="connsiteY16" fmla="*/ 102511 h 4244301"/>
              <a:gd name="connsiteX17" fmla="*/ 3520065 w 4276478"/>
              <a:gd name="connsiteY17" fmla="*/ 911 h 4244301"/>
              <a:gd name="connsiteX18" fmla="*/ 3258808 w 4276478"/>
              <a:gd name="connsiteY18" fmla="*/ 146054 h 4244301"/>
              <a:gd name="connsiteX19" fmla="*/ 2954008 w 4276478"/>
              <a:gd name="connsiteY19" fmla="*/ 378282 h 4244301"/>
              <a:gd name="connsiteX0" fmla="*/ 2954008 w 4276478"/>
              <a:gd name="connsiteY0" fmla="*/ 378282 h 4244301"/>
              <a:gd name="connsiteX1" fmla="*/ 1807380 w 4276478"/>
              <a:gd name="connsiteY1" fmla="*/ 175082 h 4244301"/>
              <a:gd name="connsiteX2" fmla="*/ 602693 w 4276478"/>
              <a:gd name="connsiteY2" fmla="*/ 436339 h 4244301"/>
              <a:gd name="connsiteX3" fmla="*/ 181779 w 4276478"/>
              <a:gd name="connsiteY3" fmla="*/ 625025 h 4244301"/>
              <a:gd name="connsiteX4" fmla="*/ 7608 w 4276478"/>
              <a:gd name="connsiteY4" fmla="*/ 1016911 h 4244301"/>
              <a:gd name="connsiteX5" fmla="*/ 65665 w 4276478"/>
              <a:gd name="connsiteY5" fmla="*/ 2003882 h 4244301"/>
              <a:gd name="connsiteX6" fmla="*/ 370465 w 4276478"/>
              <a:gd name="connsiteY6" fmla="*/ 3614968 h 4244301"/>
              <a:gd name="connsiteX7" fmla="*/ 1038122 w 4276478"/>
              <a:gd name="connsiteY7" fmla="*/ 3963310 h 4244301"/>
              <a:gd name="connsiteX8" fmla="*/ 1807377 w 4276478"/>
              <a:gd name="connsiteY8" fmla="*/ 3774625 h 4244301"/>
              <a:gd name="connsiteX9" fmla="*/ 2358921 w 4276478"/>
              <a:gd name="connsiteY9" fmla="*/ 3832682 h 4244301"/>
              <a:gd name="connsiteX10" fmla="*/ 3534578 w 4276478"/>
              <a:gd name="connsiteY10" fmla="*/ 4239083 h 4244301"/>
              <a:gd name="connsiteX11" fmla="*/ 3999036 w 4276478"/>
              <a:gd name="connsiteY11" fmla="*/ 3542397 h 4244301"/>
              <a:gd name="connsiteX12" fmla="*/ 4144179 w 4276478"/>
              <a:gd name="connsiteY12" fmla="*/ 3063425 h 4244301"/>
              <a:gd name="connsiteX13" fmla="*/ 4231265 w 4276478"/>
              <a:gd name="connsiteY13" fmla="*/ 2076454 h 4244301"/>
              <a:gd name="connsiteX14" fmla="*/ 4260293 w 4276478"/>
              <a:gd name="connsiteY14" fmla="*/ 1234625 h 4244301"/>
              <a:gd name="connsiteX15" fmla="*/ 4260293 w 4276478"/>
              <a:gd name="connsiteY15" fmla="*/ 436339 h 4244301"/>
              <a:gd name="connsiteX16" fmla="*/ 4057093 w 4276478"/>
              <a:gd name="connsiteY16" fmla="*/ 102511 h 4244301"/>
              <a:gd name="connsiteX17" fmla="*/ 3520065 w 4276478"/>
              <a:gd name="connsiteY17" fmla="*/ 911 h 4244301"/>
              <a:gd name="connsiteX18" fmla="*/ 3258808 w 4276478"/>
              <a:gd name="connsiteY18" fmla="*/ 146054 h 4244301"/>
              <a:gd name="connsiteX19" fmla="*/ 2954008 w 4276478"/>
              <a:gd name="connsiteY19" fmla="*/ 378282 h 4244301"/>
              <a:gd name="connsiteX0" fmla="*/ 2954008 w 4276478"/>
              <a:gd name="connsiteY0" fmla="*/ 378282 h 3965816"/>
              <a:gd name="connsiteX1" fmla="*/ 1807380 w 4276478"/>
              <a:gd name="connsiteY1" fmla="*/ 175082 h 3965816"/>
              <a:gd name="connsiteX2" fmla="*/ 602693 w 4276478"/>
              <a:gd name="connsiteY2" fmla="*/ 436339 h 3965816"/>
              <a:gd name="connsiteX3" fmla="*/ 181779 w 4276478"/>
              <a:gd name="connsiteY3" fmla="*/ 625025 h 3965816"/>
              <a:gd name="connsiteX4" fmla="*/ 7608 w 4276478"/>
              <a:gd name="connsiteY4" fmla="*/ 1016911 h 3965816"/>
              <a:gd name="connsiteX5" fmla="*/ 65665 w 4276478"/>
              <a:gd name="connsiteY5" fmla="*/ 2003882 h 3965816"/>
              <a:gd name="connsiteX6" fmla="*/ 370465 w 4276478"/>
              <a:gd name="connsiteY6" fmla="*/ 3614968 h 3965816"/>
              <a:gd name="connsiteX7" fmla="*/ 1038122 w 4276478"/>
              <a:gd name="connsiteY7" fmla="*/ 3963310 h 3965816"/>
              <a:gd name="connsiteX8" fmla="*/ 1807377 w 4276478"/>
              <a:gd name="connsiteY8" fmla="*/ 3774625 h 3965816"/>
              <a:gd name="connsiteX9" fmla="*/ 2358921 w 4276478"/>
              <a:gd name="connsiteY9" fmla="*/ 3832682 h 3965816"/>
              <a:gd name="connsiteX10" fmla="*/ 3229778 w 4276478"/>
              <a:gd name="connsiteY10" fmla="*/ 3339197 h 3965816"/>
              <a:gd name="connsiteX11" fmla="*/ 3999036 w 4276478"/>
              <a:gd name="connsiteY11" fmla="*/ 3542397 h 3965816"/>
              <a:gd name="connsiteX12" fmla="*/ 4144179 w 4276478"/>
              <a:gd name="connsiteY12" fmla="*/ 3063425 h 3965816"/>
              <a:gd name="connsiteX13" fmla="*/ 4231265 w 4276478"/>
              <a:gd name="connsiteY13" fmla="*/ 2076454 h 3965816"/>
              <a:gd name="connsiteX14" fmla="*/ 4260293 w 4276478"/>
              <a:gd name="connsiteY14" fmla="*/ 1234625 h 3965816"/>
              <a:gd name="connsiteX15" fmla="*/ 4260293 w 4276478"/>
              <a:gd name="connsiteY15" fmla="*/ 436339 h 3965816"/>
              <a:gd name="connsiteX16" fmla="*/ 4057093 w 4276478"/>
              <a:gd name="connsiteY16" fmla="*/ 102511 h 3965816"/>
              <a:gd name="connsiteX17" fmla="*/ 3520065 w 4276478"/>
              <a:gd name="connsiteY17" fmla="*/ 911 h 3965816"/>
              <a:gd name="connsiteX18" fmla="*/ 3258808 w 4276478"/>
              <a:gd name="connsiteY18" fmla="*/ 146054 h 3965816"/>
              <a:gd name="connsiteX19" fmla="*/ 2954008 w 4276478"/>
              <a:gd name="connsiteY19" fmla="*/ 378282 h 3965816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999036 w 4276478"/>
              <a:gd name="connsiteY11" fmla="*/ 3542397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781322 w 4276478"/>
              <a:gd name="connsiteY11" fmla="*/ 3092454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781322 w 4276478"/>
              <a:gd name="connsiteY11" fmla="*/ 3092454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276478" h="3966164">
                <a:moveTo>
                  <a:pt x="2954008" y="378282"/>
                </a:moveTo>
                <a:cubicBezTo>
                  <a:pt x="2712103" y="383120"/>
                  <a:pt x="2199266" y="165406"/>
                  <a:pt x="1807380" y="175082"/>
                </a:cubicBezTo>
                <a:cubicBezTo>
                  <a:pt x="1415494" y="184758"/>
                  <a:pt x="873626" y="361349"/>
                  <a:pt x="602693" y="436339"/>
                </a:cubicBezTo>
                <a:cubicBezTo>
                  <a:pt x="331760" y="511329"/>
                  <a:pt x="280960" y="528263"/>
                  <a:pt x="181779" y="625025"/>
                </a:cubicBezTo>
                <a:cubicBezTo>
                  <a:pt x="82598" y="721787"/>
                  <a:pt x="26960" y="787102"/>
                  <a:pt x="7608" y="1016911"/>
                </a:cubicBezTo>
                <a:cubicBezTo>
                  <a:pt x="-11744" y="1246720"/>
                  <a:pt x="5189" y="1570873"/>
                  <a:pt x="65665" y="2003882"/>
                </a:cubicBezTo>
                <a:cubicBezTo>
                  <a:pt x="126141" y="2436891"/>
                  <a:pt x="208389" y="3288397"/>
                  <a:pt x="370465" y="3614968"/>
                </a:cubicBezTo>
                <a:cubicBezTo>
                  <a:pt x="532541" y="3941539"/>
                  <a:pt x="798637" y="3936701"/>
                  <a:pt x="1038122" y="3963310"/>
                </a:cubicBezTo>
                <a:cubicBezTo>
                  <a:pt x="1277607" y="3989919"/>
                  <a:pt x="1587244" y="3823006"/>
                  <a:pt x="1807377" y="3774625"/>
                </a:cubicBezTo>
                <a:cubicBezTo>
                  <a:pt x="2027510" y="3726244"/>
                  <a:pt x="2044445" y="3735921"/>
                  <a:pt x="2358921" y="3673025"/>
                </a:cubicBezTo>
                <a:cubicBezTo>
                  <a:pt x="2949169" y="3494016"/>
                  <a:pt x="2983035" y="3409349"/>
                  <a:pt x="3229778" y="3339197"/>
                </a:cubicBezTo>
                <a:cubicBezTo>
                  <a:pt x="3476521" y="3269045"/>
                  <a:pt x="3527322" y="3298073"/>
                  <a:pt x="3839379" y="3252111"/>
                </a:cubicBezTo>
                <a:cubicBezTo>
                  <a:pt x="4151436" y="3206149"/>
                  <a:pt x="4078865" y="3259368"/>
                  <a:pt x="4144179" y="3063425"/>
                </a:cubicBezTo>
                <a:cubicBezTo>
                  <a:pt x="4209493" y="2867482"/>
                  <a:pt x="4211913" y="2381254"/>
                  <a:pt x="4231265" y="2076454"/>
                </a:cubicBezTo>
                <a:cubicBezTo>
                  <a:pt x="4250617" y="1771654"/>
                  <a:pt x="4255455" y="1507977"/>
                  <a:pt x="4260293" y="1234625"/>
                </a:cubicBezTo>
                <a:cubicBezTo>
                  <a:pt x="4265131" y="961273"/>
                  <a:pt x="4294160" y="625025"/>
                  <a:pt x="4260293" y="436339"/>
                </a:cubicBezTo>
                <a:cubicBezTo>
                  <a:pt x="4226426" y="247653"/>
                  <a:pt x="4180464" y="175082"/>
                  <a:pt x="4057093" y="102511"/>
                </a:cubicBezTo>
                <a:cubicBezTo>
                  <a:pt x="3933722" y="29940"/>
                  <a:pt x="3653113" y="-6346"/>
                  <a:pt x="3520065" y="911"/>
                </a:cubicBezTo>
                <a:cubicBezTo>
                  <a:pt x="3387018" y="8168"/>
                  <a:pt x="3343475" y="80740"/>
                  <a:pt x="3258808" y="146054"/>
                </a:cubicBezTo>
                <a:cubicBezTo>
                  <a:pt x="3164465" y="208949"/>
                  <a:pt x="3195913" y="373444"/>
                  <a:pt x="2954008" y="37828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4" name="Gruppieren 43"/>
          <p:cNvGrpSpPr/>
          <p:nvPr/>
        </p:nvGrpSpPr>
        <p:grpSpPr>
          <a:xfrm>
            <a:off x="5076056" y="3702732"/>
            <a:ext cx="1065792" cy="653835"/>
            <a:chOff x="4125688" y="5516732"/>
            <a:chExt cx="1065792" cy="653835"/>
          </a:xfrm>
        </p:grpSpPr>
        <p:sp>
          <p:nvSpPr>
            <p:cNvPr id="39" name="Bogen 38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Freihandform 42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5" name="Gruppieren 44"/>
          <p:cNvGrpSpPr/>
          <p:nvPr/>
        </p:nvGrpSpPr>
        <p:grpSpPr>
          <a:xfrm>
            <a:off x="5039566" y="1505267"/>
            <a:ext cx="1065792" cy="653835"/>
            <a:chOff x="4125688" y="5516732"/>
            <a:chExt cx="1065792" cy="653835"/>
          </a:xfrm>
        </p:grpSpPr>
        <p:sp>
          <p:nvSpPr>
            <p:cNvPr id="46" name="Bogen 45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Freihandform 46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8" name="Gruppieren 47"/>
          <p:cNvGrpSpPr/>
          <p:nvPr/>
        </p:nvGrpSpPr>
        <p:grpSpPr>
          <a:xfrm>
            <a:off x="7685703" y="3004456"/>
            <a:ext cx="1065792" cy="653835"/>
            <a:chOff x="4125688" y="5516732"/>
            <a:chExt cx="1065792" cy="653835"/>
          </a:xfrm>
        </p:grpSpPr>
        <p:sp>
          <p:nvSpPr>
            <p:cNvPr id="49" name="Bogen 48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Freihandform 49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1" name="Freihandform 50"/>
          <p:cNvSpPr/>
          <p:nvPr/>
        </p:nvSpPr>
        <p:spPr>
          <a:xfrm>
            <a:off x="5834743" y="3361972"/>
            <a:ext cx="1335314" cy="440771"/>
          </a:xfrm>
          <a:custGeom>
            <a:avLst/>
            <a:gdLst>
              <a:gd name="connsiteX0" fmla="*/ 1335314 w 1335314"/>
              <a:gd name="connsiteY0" fmla="*/ 440771 h 440771"/>
              <a:gd name="connsiteX1" fmla="*/ 885371 w 1335314"/>
              <a:gd name="connsiteY1" fmla="*/ 5342 h 440771"/>
              <a:gd name="connsiteX2" fmla="*/ 0 w 1335314"/>
              <a:gd name="connsiteY2" fmla="*/ 237571 h 440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5314" h="440771">
                <a:moveTo>
                  <a:pt x="1335314" y="440771"/>
                </a:moveTo>
                <a:cubicBezTo>
                  <a:pt x="1221618" y="239990"/>
                  <a:pt x="1107923" y="39209"/>
                  <a:pt x="885371" y="5342"/>
                </a:cubicBezTo>
                <a:cubicBezTo>
                  <a:pt x="662819" y="-28525"/>
                  <a:pt x="331409" y="104523"/>
                  <a:pt x="0" y="237571"/>
                </a:cubicBezTo>
              </a:path>
            </a:pathLst>
          </a:custGeom>
          <a:noFill/>
          <a:ln w="762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Freihandform 51"/>
          <p:cNvSpPr/>
          <p:nvPr/>
        </p:nvSpPr>
        <p:spPr>
          <a:xfrm>
            <a:off x="6313714" y="1451429"/>
            <a:ext cx="1814286" cy="1001787"/>
          </a:xfrm>
          <a:custGeom>
            <a:avLst/>
            <a:gdLst>
              <a:gd name="connsiteX0" fmla="*/ 1814286 w 1814286"/>
              <a:gd name="connsiteY0" fmla="*/ 0 h 1001787"/>
              <a:gd name="connsiteX1" fmla="*/ 1611086 w 1814286"/>
              <a:gd name="connsiteY1" fmla="*/ 493485 h 1001787"/>
              <a:gd name="connsiteX2" fmla="*/ 957943 w 1814286"/>
              <a:gd name="connsiteY2" fmla="*/ 1001485 h 1001787"/>
              <a:gd name="connsiteX3" fmla="*/ 0 w 1814286"/>
              <a:gd name="connsiteY3" fmla="*/ 420914 h 100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4286" h="1001787">
                <a:moveTo>
                  <a:pt x="1814286" y="0"/>
                </a:moveTo>
                <a:cubicBezTo>
                  <a:pt x="1784048" y="163285"/>
                  <a:pt x="1753810" y="326571"/>
                  <a:pt x="1611086" y="493485"/>
                </a:cubicBezTo>
                <a:cubicBezTo>
                  <a:pt x="1468362" y="660399"/>
                  <a:pt x="1226457" y="1013580"/>
                  <a:pt x="957943" y="1001485"/>
                </a:cubicBezTo>
                <a:cubicBezTo>
                  <a:pt x="689429" y="989390"/>
                  <a:pt x="193524" y="553962"/>
                  <a:pt x="0" y="420914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Freihandform 52"/>
          <p:cNvSpPr/>
          <p:nvPr/>
        </p:nvSpPr>
        <p:spPr>
          <a:xfrm>
            <a:off x="5628116" y="1901371"/>
            <a:ext cx="700113" cy="1683658"/>
          </a:xfrm>
          <a:custGeom>
            <a:avLst/>
            <a:gdLst>
              <a:gd name="connsiteX0" fmla="*/ 700113 w 700113"/>
              <a:gd name="connsiteY0" fmla="*/ 0 h 1683658"/>
              <a:gd name="connsiteX1" fmla="*/ 17941 w 700113"/>
              <a:gd name="connsiteY1" fmla="*/ 769258 h 1683658"/>
              <a:gd name="connsiteX2" fmla="*/ 221141 w 700113"/>
              <a:gd name="connsiteY2" fmla="*/ 1683658 h 1683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0113" h="1683658">
                <a:moveTo>
                  <a:pt x="700113" y="0"/>
                </a:moveTo>
                <a:cubicBezTo>
                  <a:pt x="398941" y="244324"/>
                  <a:pt x="97770" y="488648"/>
                  <a:pt x="17941" y="769258"/>
                </a:cubicBezTo>
                <a:cubicBezTo>
                  <a:pt x="-61888" y="1049868"/>
                  <a:pt x="146151" y="1398211"/>
                  <a:pt x="221141" y="168365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Freihandform 53"/>
          <p:cNvSpPr/>
          <p:nvPr/>
        </p:nvSpPr>
        <p:spPr>
          <a:xfrm>
            <a:off x="7170057" y="1509486"/>
            <a:ext cx="1031292" cy="2293257"/>
          </a:xfrm>
          <a:custGeom>
            <a:avLst/>
            <a:gdLst>
              <a:gd name="connsiteX0" fmla="*/ 0 w 1031292"/>
              <a:gd name="connsiteY0" fmla="*/ 2293257 h 2293257"/>
              <a:gd name="connsiteX1" fmla="*/ 246743 w 1031292"/>
              <a:gd name="connsiteY1" fmla="*/ 1553028 h 2293257"/>
              <a:gd name="connsiteX2" fmla="*/ 957943 w 1031292"/>
              <a:gd name="connsiteY2" fmla="*/ 1393371 h 2293257"/>
              <a:gd name="connsiteX3" fmla="*/ 972457 w 1031292"/>
              <a:gd name="connsiteY3" fmla="*/ 0 h 229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1292" h="2293257">
                <a:moveTo>
                  <a:pt x="0" y="2293257"/>
                </a:moveTo>
                <a:cubicBezTo>
                  <a:pt x="43543" y="1998133"/>
                  <a:pt x="87086" y="1703009"/>
                  <a:pt x="246743" y="1553028"/>
                </a:cubicBezTo>
                <a:cubicBezTo>
                  <a:pt x="406400" y="1403047"/>
                  <a:pt x="836991" y="1652209"/>
                  <a:pt x="957943" y="1393371"/>
                </a:cubicBezTo>
                <a:cubicBezTo>
                  <a:pt x="1078895" y="1134533"/>
                  <a:pt x="1025676" y="567266"/>
                  <a:pt x="972457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Freihandform 54"/>
          <p:cNvSpPr/>
          <p:nvPr/>
        </p:nvSpPr>
        <p:spPr>
          <a:xfrm>
            <a:off x="6081486" y="2075543"/>
            <a:ext cx="464457" cy="1436914"/>
          </a:xfrm>
          <a:custGeom>
            <a:avLst/>
            <a:gdLst>
              <a:gd name="connsiteX0" fmla="*/ 0 w 464457"/>
              <a:gd name="connsiteY0" fmla="*/ 1436914 h 1436914"/>
              <a:gd name="connsiteX1" fmla="*/ 464457 w 464457"/>
              <a:gd name="connsiteY1" fmla="*/ 0 h 1436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4457" h="1436914">
                <a:moveTo>
                  <a:pt x="0" y="1436914"/>
                </a:moveTo>
                <a:lnTo>
                  <a:pt x="464457" y="0"/>
                </a:lnTo>
              </a:path>
            </a:pathLst>
          </a:cu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Freihandform 55"/>
          <p:cNvSpPr/>
          <p:nvPr/>
        </p:nvSpPr>
        <p:spPr>
          <a:xfrm>
            <a:off x="6952343" y="2162629"/>
            <a:ext cx="1007737" cy="1335314"/>
          </a:xfrm>
          <a:custGeom>
            <a:avLst/>
            <a:gdLst>
              <a:gd name="connsiteX0" fmla="*/ 0 w 1007737"/>
              <a:gd name="connsiteY0" fmla="*/ 1335314 h 1335314"/>
              <a:gd name="connsiteX1" fmla="*/ 275771 w 1007737"/>
              <a:gd name="connsiteY1" fmla="*/ 696685 h 1335314"/>
              <a:gd name="connsiteX2" fmla="*/ 972457 w 1007737"/>
              <a:gd name="connsiteY2" fmla="*/ 188685 h 1335314"/>
              <a:gd name="connsiteX3" fmla="*/ 841828 w 1007737"/>
              <a:gd name="connsiteY3" fmla="*/ 0 h 1335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737" h="1335314">
                <a:moveTo>
                  <a:pt x="0" y="1335314"/>
                </a:moveTo>
                <a:cubicBezTo>
                  <a:pt x="56847" y="1111552"/>
                  <a:pt x="113695" y="887790"/>
                  <a:pt x="275771" y="696685"/>
                </a:cubicBezTo>
                <a:cubicBezTo>
                  <a:pt x="437847" y="505580"/>
                  <a:pt x="878114" y="304799"/>
                  <a:pt x="972457" y="188685"/>
                </a:cubicBezTo>
                <a:cubicBezTo>
                  <a:pt x="1066800" y="72571"/>
                  <a:pt x="954314" y="36285"/>
                  <a:pt x="841828" y="0"/>
                </a:cubicBezTo>
              </a:path>
            </a:pathLst>
          </a:cu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Freihandform 56"/>
          <p:cNvSpPr/>
          <p:nvPr/>
        </p:nvSpPr>
        <p:spPr>
          <a:xfrm>
            <a:off x="6850743" y="2494051"/>
            <a:ext cx="522514" cy="916806"/>
          </a:xfrm>
          <a:custGeom>
            <a:avLst/>
            <a:gdLst>
              <a:gd name="connsiteX0" fmla="*/ 0 w 522514"/>
              <a:gd name="connsiteY0" fmla="*/ 916806 h 916806"/>
              <a:gd name="connsiteX1" fmla="*/ 87086 w 522514"/>
              <a:gd name="connsiteY1" fmla="*/ 234635 h 916806"/>
              <a:gd name="connsiteX2" fmla="*/ 522514 w 522514"/>
              <a:gd name="connsiteY2" fmla="*/ 2406 h 916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514" h="916806">
                <a:moveTo>
                  <a:pt x="0" y="916806"/>
                </a:moveTo>
                <a:cubicBezTo>
                  <a:pt x="0" y="651920"/>
                  <a:pt x="0" y="387035"/>
                  <a:pt x="87086" y="234635"/>
                </a:cubicBezTo>
                <a:cubicBezTo>
                  <a:pt x="174172" y="82235"/>
                  <a:pt x="425752" y="-16946"/>
                  <a:pt x="522514" y="2406"/>
                </a:cubicBezTo>
              </a:path>
            </a:pathLst>
          </a:cu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Freihandform 58"/>
          <p:cNvSpPr/>
          <p:nvPr/>
        </p:nvSpPr>
        <p:spPr>
          <a:xfrm>
            <a:off x="6037943" y="2148114"/>
            <a:ext cx="2177143" cy="611292"/>
          </a:xfrm>
          <a:custGeom>
            <a:avLst/>
            <a:gdLst>
              <a:gd name="connsiteX0" fmla="*/ 0 w 2177143"/>
              <a:gd name="connsiteY0" fmla="*/ 0 h 611292"/>
              <a:gd name="connsiteX1" fmla="*/ 682171 w 2177143"/>
              <a:gd name="connsiteY1" fmla="*/ 580572 h 611292"/>
              <a:gd name="connsiteX2" fmla="*/ 2177143 w 2177143"/>
              <a:gd name="connsiteY2" fmla="*/ 478972 h 611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7143" h="611292">
                <a:moveTo>
                  <a:pt x="0" y="0"/>
                </a:moveTo>
                <a:cubicBezTo>
                  <a:pt x="159657" y="250371"/>
                  <a:pt x="319314" y="500743"/>
                  <a:pt x="682171" y="580572"/>
                </a:cubicBezTo>
                <a:cubicBezTo>
                  <a:pt x="1045028" y="660401"/>
                  <a:pt x="1611085" y="569686"/>
                  <a:pt x="2177143" y="478972"/>
                </a:cubicBezTo>
              </a:path>
            </a:pathLst>
          </a:cu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Freihandform 59"/>
          <p:cNvSpPr/>
          <p:nvPr/>
        </p:nvSpPr>
        <p:spPr>
          <a:xfrm>
            <a:off x="5646057" y="2565660"/>
            <a:ext cx="1930400" cy="438796"/>
          </a:xfrm>
          <a:custGeom>
            <a:avLst/>
            <a:gdLst>
              <a:gd name="connsiteX0" fmla="*/ 0 w 1872343"/>
              <a:gd name="connsiteY0" fmla="*/ 267434 h 267434"/>
              <a:gd name="connsiteX1" fmla="*/ 827315 w 1872343"/>
              <a:gd name="connsiteY1" fmla="*/ 6177 h 267434"/>
              <a:gd name="connsiteX2" fmla="*/ 1872343 w 1872343"/>
              <a:gd name="connsiteY2" fmla="*/ 107777 h 267434"/>
              <a:gd name="connsiteX0" fmla="*/ 0 w 1930400"/>
              <a:gd name="connsiteY0" fmla="*/ 25002 h 402373"/>
              <a:gd name="connsiteX1" fmla="*/ 885372 w 1930400"/>
              <a:gd name="connsiteY1" fmla="*/ 300773 h 402373"/>
              <a:gd name="connsiteX2" fmla="*/ 1930400 w 1930400"/>
              <a:gd name="connsiteY2" fmla="*/ 402373 h 402373"/>
              <a:gd name="connsiteX0" fmla="*/ 0 w 1930400"/>
              <a:gd name="connsiteY0" fmla="*/ 61425 h 438796"/>
              <a:gd name="connsiteX1" fmla="*/ 885372 w 1930400"/>
              <a:gd name="connsiteY1" fmla="*/ 337196 h 438796"/>
              <a:gd name="connsiteX2" fmla="*/ 1930400 w 1930400"/>
              <a:gd name="connsiteY2" fmla="*/ 438796 h 438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30400" h="438796">
                <a:moveTo>
                  <a:pt x="0" y="61425"/>
                </a:moveTo>
                <a:cubicBezTo>
                  <a:pt x="431800" y="-157499"/>
                  <a:pt x="563639" y="274301"/>
                  <a:pt x="885372" y="337196"/>
                </a:cubicBezTo>
                <a:cubicBezTo>
                  <a:pt x="1207105" y="400091"/>
                  <a:pt x="1563914" y="374691"/>
                  <a:pt x="1930400" y="438796"/>
                </a:cubicBezTo>
              </a:path>
            </a:pathLst>
          </a:cu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Freihandform 60"/>
          <p:cNvSpPr/>
          <p:nvPr/>
        </p:nvSpPr>
        <p:spPr>
          <a:xfrm>
            <a:off x="5631543" y="2815772"/>
            <a:ext cx="1683656" cy="420914"/>
          </a:xfrm>
          <a:custGeom>
            <a:avLst/>
            <a:gdLst>
              <a:gd name="connsiteX0" fmla="*/ 0 w 1538514"/>
              <a:gd name="connsiteY0" fmla="*/ 45574 h 103631"/>
              <a:gd name="connsiteX1" fmla="*/ 812800 w 1538514"/>
              <a:gd name="connsiteY1" fmla="*/ 2031 h 103631"/>
              <a:gd name="connsiteX2" fmla="*/ 1538514 w 1538514"/>
              <a:gd name="connsiteY2" fmla="*/ 103631 h 103631"/>
              <a:gd name="connsiteX0" fmla="*/ 0 w 1640114"/>
              <a:gd name="connsiteY0" fmla="*/ 1400 h 523914"/>
              <a:gd name="connsiteX1" fmla="*/ 914400 w 1640114"/>
              <a:gd name="connsiteY1" fmla="*/ 422314 h 523914"/>
              <a:gd name="connsiteX2" fmla="*/ 1640114 w 1640114"/>
              <a:gd name="connsiteY2" fmla="*/ 523914 h 523914"/>
              <a:gd name="connsiteX0" fmla="*/ 0 w 1640114"/>
              <a:gd name="connsiteY0" fmla="*/ 0 h 522514"/>
              <a:gd name="connsiteX1" fmla="*/ 914400 w 1640114"/>
              <a:gd name="connsiteY1" fmla="*/ 420914 h 522514"/>
              <a:gd name="connsiteX2" fmla="*/ 1640114 w 1640114"/>
              <a:gd name="connsiteY2" fmla="*/ 522514 h 522514"/>
              <a:gd name="connsiteX0" fmla="*/ 0 w 1683656"/>
              <a:gd name="connsiteY0" fmla="*/ 0 h 444056"/>
              <a:gd name="connsiteX1" fmla="*/ 914400 w 1683656"/>
              <a:gd name="connsiteY1" fmla="*/ 420914 h 444056"/>
              <a:gd name="connsiteX2" fmla="*/ 1683656 w 1683656"/>
              <a:gd name="connsiteY2" fmla="*/ 420914 h 444056"/>
              <a:gd name="connsiteX0" fmla="*/ 0 w 1683656"/>
              <a:gd name="connsiteY0" fmla="*/ 0 h 420914"/>
              <a:gd name="connsiteX1" fmla="*/ 914400 w 1683656"/>
              <a:gd name="connsiteY1" fmla="*/ 290285 h 420914"/>
              <a:gd name="connsiteX2" fmla="*/ 1683656 w 1683656"/>
              <a:gd name="connsiteY2" fmla="*/ 420914 h 420914"/>
              <a:gd name="connsiteX0" fmla="*/ 0 w 1683656"/>
              <a:gd name="connsiteY0" fmla="*/ 0 h 420914"/>
              <a:gd name="connsiteX1" fmla="*/ 914400 w 1683656"/>
              <a:gd name="connsiteY1" fmla="*/ 290285 h 420914"/>
              <a:gd name="connsiteX2" fmla="*/ 1683656 w 1683656"/>
              <a:gd name="connsiteY2" fmla="*/ 420914 h 420914"/>
              <a:gd name="connsiteX0" fmla="*/ 0 w 1683656"/>
              <a:gd name="connsiteY0" fmla="*/ 0 h 420914"/>
              <a:gd name="connsiteX1" fmla="*/ 914400 w 1683656"/>
              <a:gd name="connsiteY1" fmla="*/ 333828 h 420914"/>
              <a:gd name="connsiteX2" fmla="*/ 1683656 w 1683656"/>
              <a:gd name="connsiteY2" fmla="*/ 420914 h 420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83656" h="420914">
                <a:moveTo>
                  <a:pt x="0" y="0"/>
                </a:moveTo>
                <a:cubicBezTo>
                  <a:pt x="307218" y="582990"/>
                  <a:pt x="503163" y="307219"/>
                  <a:pt x="914400" y="333828"/>
                </a:cubicBezTo>
                <a:cubicBezTo>
                  <a:pt x="1325637" y="360437"/>
                  <a:pt x="1449008" y="374952"/>
                  <a:pt x="1683656" y="420914"/>
                </a:cubicBezTo>
              </a:path>
            </a:pathLst>
          </a:cu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Freihandform 61"/>
          <p:cNvSpPr/>
          <p:nvPr/>
        </p:nvSpPr>
        <p:spPr>
          <a:xfrm>
            <a:off x="6448222" y="2220686"/>
            <a:ext cx="324581" cy="1146628"/>
          </a:xfrm>
          <a:custGeom>
            <a:avLst/>
            <a:gdLst>
              <a:gd name="connsiteX0" fmla="*/ 83207 w 324581"/>
              <a:gd name="connsiteY0" fmla="*/ 1146628 h 1146628"/>
              <a:gd name="connsiteX1" fmla="*/ 10635 w 324581"/>
              <a:gd name="connsiteY1" fmla="*/ 725714 h 1146628"/>
              <a:gd name="connsiteX2" fmla="*/ 286407 w 324581"/>
              <a:gd name="connsiteY2" fmla="*/ 406400 h 1146628"/>
              <a:gd name="connsiteX3" fmla="*/ 315435 w 324581"/>
              <a:gd name="connsiteY3" fmla="*/ 0 h 1146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581" h="1146628">
                <a:moveTo>
                  <a:pt x="83207" y="1146628"/>
                </a:moveTo>
                <a:cubicBezTo>
                  <a:pt x="29987" y="997856"/>
                  <a:pt x="-23232" y="849085"/>
                  <a:pt x="10635" y="725714"/>
                </a:cubicBezTo>
                <a:cubicBezTo>
                  <a:pt x="44502" y="602343"/>
                  <a:pt x="235607" y="527352"/>
                  <a:pt x="286407" y="406400"/>
                </a:cubicBezTo>
                <a:cubicBezTo>
                  <a:pt x="337207" y="285448"/>
                  <a:pt x="326321" y="142724"/>
                  <a:pt x="315435" y="0"/>
                </a:cubicBezTo>
              </a:path>
            </a:pathLst>
          </a:custGeom>
          <a:noFill/>
          <a:ln w="76200">
            <a:solidFill>
              <a:srgbClr val="C864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Textfeld 63"/>
          <p:cNvSpPr txBox="1"/>
          <p:nvPr/>
        </p:nvSpPr>
        <p:spPr>
          <a:xfrm>
            <a:off x="6634659" y="3469108"/>
            <a:ext cx="43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00FF00"/>
                </a:solidFill>
              </a:rPr>
              <a:t>f</a:t>
            </a:r>
            <a:endParaRPr lang="de-DE" sz="2400" dirty="0">
              <a:solidFill>
                <a:srgbClr val="00FF00"/>
              </a:solidFill>
            </a:endParaRPr>
          </a:p>
        </p:txBody>
      </p:sp>
      <p:sp>
        <p:nvSpPr>
          <p:cNvPr id="65" name="Textfeld 64"/>
          <p:cNvSpPr txBox="1"/>
          <p:nvPr/>
        </p:nvSpPr>
        <p:spPr>
          <a:xfrm>
            <a:off x="7126461" y="2012415"/>
            <a:ext cx="43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g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66" name="Textfeld 65"/>
          <p:cNvSpPr txBox="1"/>
          <p:nvPr/>
        </p:nvSpPr>
        <p:spPr>
          <a:xfrm>
            <a:off x="6163502" y="4020994"/>
            <a:ext cx="1209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0000C0"/>
                </a:solidFill>
                <a:latin typeface="Lucida Sans Unicode" pitchFamily="34" charset="0"/>
                <a:cs typeface="Lucida Sans Unicode" pitchFamily="34" charset="0"/>
              </a:rPr>
              <a:t>H(•,t)</a:t>
            </a:r>
            <a:endParaRPr lang="de-DE" sz="2400" dirty="0">
              <a:solidFill>
                <a:srgbClr val="0000C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8" name="Textfeld 67"/>
          <p:cNvSpPr txBox="1"/>
          <p:nvPr/>
        </p:nvSpPr>
        <p:spPr>
          <a:xfrm>
            <a:off x="7307508" y="4492652"/>
            <a:ext cx="1446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>
                <a:latin typeface="Lucida Sans Unicode" pitchFamily="34" charset="0"/>
                <a:cs typeface="Lucida Sans Unicode" pitchFamily="34" charset="0"/>
              </a:rPr>
              <a:t>H(X</a:t>
            </a:r>
            <a:r>
              <a:rPr lang="de-DE" sz="2800" b="1" dirty="0" smtClean="0">
                <a:latin typeface="Lucida Sans Unicode"/>
                <a:cs typeface="Lucida Sans Unicode"/>
              </a:rPr>
              <a:t>×I)</a:t>
            </a:r>
            <a:endParaRPr lang="de-DE" sz="2800" b="1" dirty="0"/>
          </a:p>
        </p:txBody>
      </p:sp>
      <p:sp>
        <p:nvSpPr>
          <p:cNvPr id="69" name="Textfeld 68"/>
          <p:cNvSpPr txBox="1"/>
          <p:nvPr/>
        </p:nvSpPr>
        <p:spPr>
          <a:xfrm>
            <a:off x="3850146" y="5406661"/>
            <a:ext cx="43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latin typeface="Lucida Sans Unicode" pitchFamily="34" charset="0"/>
                <a:cs typeface="Lucida Sans Unicode" pitchFamily="34" charset="0"/>
              </a:rPr>
              <a:t>H</a:t>
            </a:r>
            <a:endParaRPr lang="de-DE" sz="3600" dirty="0">
              <a:solidFill>
                <a:srgbClr val="00FF00"/>
              </a:solidFill>
            </a:endParaRPr>
          </a:p>
        </p:txBody>
      </p:sp>
      <p:sp>
        <p:nvSpPr>
          <p:cNvPr id="70" name="Textfeld 69"/>
          <p:cNvSpPr txBox="1"/>
          <p:nvPr/>
        </p:nvSpPr>
        <p:spPr>
          <a:xfrm>
            <a:off x="6702631" y="1434916"/>
            <a:ext cx="1209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C8648C"/>
                </a:solidFill>
                <a:latin typeface="Lucida Sans Unicode" pitchFamily="34" charset="0"/>
                <a:cs typeface="Lucida Sans Unicode" pitchFamily="34" charset="0"/>
              </a:rPr>
              <a:t>H(x,•)</a:t>
            </a:r>
            <a:endParaRPr lang="de-DE" sz="2400" dirty="0">
              <a:solidFill>
                <a:srgbClr val="C8648C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1" name="Textfeld 70"/>
          <p:cNvSpPr txBox="1"/>
          <p:nvPr/>
        </p:nvSpPr>
        <p:spPr>
          <a:xfrm>
            <a:off x="4743841" y="2734274"/>
            <a:ext cx="591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Y</a:t>
            </a:r>
            <a:endParaRPr lang="de-DE" sz="4000" b="1" dirty="0"/>
          </a:p>
        </p:txBody>
      </p:sp>
      <p:cxnSp>
        <p:nvCxnSpPr>
          <p:cNvPr id="73" name="Gerade Verbindung mit Pfeil 72"/>
          <p:cNvCxnSpPr/>
          <p:nvPr/>
        </p:nvCxnSpPr>
        <p:spPr>
          <a:xfrm flipH="1" flipV="1">
            <a:off x="5963658" y="3208501"/>
            <a:ext cx="350056" cy="796563"/>
          </a:xfrm>
          <a:prstGeom prst="straightConnector1">
            <a:avLst/>
          </a:prstGeom>
          <a:ln w="25400">
            <a:solidFill>
              <a:srgbClr val="000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reihandform 77"/>
          <p:cNvSpPr/>
          <p:nvPr/>
        </p:nvSpPr>
        <p:spPr>
          <a:xfrm>
            <a:off x="6597641" y="1843314"/>
            <a:ext cx="514360" cy="760638"/>
          </a:xfrm>
          <a:custGeom>
            <a:avLst/>
            <a:gdLst>
              <a:gd name="connsiteX0" fmla="*/ 454153 w 454153"/>
              <a:gd name="connsiteY0" fmla="*/ 0 h 1477400"/>
              <a:gd name="connsiteX1" fmla="*/ 18724 w 454153"/>
              <a:gd name="connsiteY1" fmla="*/ 1262743 h 1477400"/>
              <a:gd name="connsiteX2" fmla="*/ 120324 w 454153"/>
              <a:gd name="connsiteY2" fmla="*/ 1465943 h 1477400"/>
              <a:gd name="connsiteX0" fmla="*/ 531760 w 531760"/>
              <a:gd name="connsiteY0" fmla="*/ 0 h 757480"/>
              <a:gd name="connsiteX1" fmla="*/ 23760 w 531760"/>
              <a:gd name="connsiteY1" fmla="*/ 551543 h 757480"/>
              <a:gd name="connsiteX2" fmla="*/ 125360 w 531760"/>
              <a:gd name="connsiteY2" fmla="*/ 754743 h 757480"/>
              <a:gd name="connsiteX0" fmla="*/ 531760 w 531760"/>
              <a:gd name="connsiteY0" fmla="*/ 0 h 757480"/>
              <a:gd name="connsiteX1" fmla="*/ 23760 w 531760"/>
              <a:gd name="connsiteY1" fmla="*/ 551543 h 757480"/>
              <a:gd name="connsiteX2" fmla="*/ 125360 w 531760"/>
              <a:gd name="connsiteY2" fmla="*/ 754743 h 757480"/>
              <a:gd name="connsiteX0" fmla="*/ 531760 w 531760"/>
              <a:gd name="connsiteY0" fmla="*/ 0 h 757480"/>
              <a:gd name="connsiteX1" fmla="*/ 23760 w 531760"/>
              <a:gd name="connsiteY1" fmla="*/ 551543 h 757480"/>
              <a:gd name="connsiteX2" fmla="*/ 125360 w 531760"/>
              <a:gd name="connsiteY2" fmla="*/ 754743 h 757480"/>
              <a:gd name="connsiteX0" fmla="*/ 514360 w 514360"/>
              <a:gd name="connsiteY0" fmla="*/ 0 h 760638"/>
              <a:gd name="connsiteX1" fmla="*/ 6360 w 514360"/>
              <a:gd name="connsiteY1" fmla="*/ 551543 h 760638"/>
              <a:gd name="connsiteX2" fmla="*/ 107960 w 514360"/>
              <a:gd name="connsiteY2" fmla="*/ 754743 h 760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4360" h="760638">
                <a:moveTo>
                  <a:pt x="514360" y="0"/>
                </a:moveTo>
                <a:cubicBezTo>
                  <a:pt x="-38393" y="160866"/>
                  <a:pt x="30551" y="353181"/>
                  <a:pt x="6360" y="551543"/>
                </a:cubicBezTo>
                <a:cubicBezTo>
                  <a:pt x="-17831" y="749905"/>
                  <a:pt x="29341" y="775305"/>
                  <a:pt x="107960" y="754743"/>
                </a:cubicBezTo>
              </a:path>
            </a:pathLst>
          </a:custGeom>
          <a:ln w="25400">
            <a:solidFill>
              <a:srgbClr val="C8648C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Freihandform 80"/>
          <p:cNvSpPr/>
          <p:nvPr/>
        </p:nvSpPr>
        <p:spPr>
          <a:xfrm>
            <a:off x="7560756" y="2815771"/>
            <a:ext cx="349530" cy="1698171"/>
          </a:xfrm>
          <a:custGeom>
            <a:avLst/>
            <a:gdLst>
              <a:gd name="connsiteX0" fmla="*/ 368242 w 368242"/>
              <a:gd name="connsiteY0" fmla="*/ 1596572 h 1596572"/>
              <a:gd name="connsiteX1" fmla="*/ 310185 w 368242"/>
              <a:gd name="connsiteY1" fmla="*/ 1277258 h 1596572"/>
              <a:gd name="connsiteX2" fmla="*/ 19899 w 368242"/>
              <a:gd name="connsiteY2" fmla="*/ 391886 h 1596572"/>
              <a:gd name="connsiteX3" fmla="*/ 48927 w 368242"/>
              <a:gd name="connsiteY3" fmla="*/ 0 h 1596572"/>
              <a:gd name="connsiteX0" fmla="*/ 353208 w 353208"/>
              <a:gd name="connsiteY0" fmla="*/ 1669143 h 1669143"/>
              <a:gd name="connsiteX1" fmla="*/ 295151 w 353208"/>
              <a:gd name="connsiteY1" fmla="*/ 1349829 h 1669143"/>
              <a:gd name="connsiteX2" fmla="*/ 4865 w 353208"/>
              <a:gd name="connsiteY2" fmla="*/ 464457 h 1669143"/>
              <a:gd name="connsiteX3" fmla="*/ 120979 w 353208"/>
              <a:gd name="connsiteY3" fmla="*/ 0 h 1669143"/>
              <a:gd name="connsiteX0" fmla="*/ 349530 w 349530"/>
              <a:gd name="connsiteY0" fmla="*/ 1698171 h 1698171"/>
              <a:gd name="connsiteX1" fmla="*/ 291473 w 349530"/>
              <a:gd name="connsiteY1" fmla="*/ 1378857 h 1698171"/>
              <a:gd name="connsiteX2" fmla="*/ 1187 w 349530"/>
              <a:gd name="connsiteY2" fmla="*/ 493485 h 1698171"/>
              <a:gd name="connsiteX3" fmla="*/ 189873 w 349530"/>
              <a:gd name="connsiteY3" fmla="*/ 0 h 1698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530" h="1698171">
                <a:moveTo>
                  <a:pt x="349530" y="1698171"/>
                </a:moveTo>
                <a:cubicBezTo>
                  <a:pt x="349530" y="1638904"/>
                  <a:pt x="349530" y="1579638"/>
                  <a:pt x="291473" y="1378857"/>
                </a:cubicBezTo>
                <a:cubicBezTo>
                  <a:pt x="233416" y="1178076"/>
                  <a:pt x="18120" y="723294"/>
                  <a:pt x="1187" y="493485"/>
                </a:cubicBezTo>
                <a:cubicBezTo>
                  <a:pt x="-15746" y="263676"/>
                  <a:pt x="153587" y="89505"/>
                  <a:pt x="189873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Freihandform 81"/>
          <p:cNvSpPr/>
          <p:nvPr/>
        </p:nvSpPr>
        <p:spPr>
          <a:xfrm>
            <a:off x="3106057" y="4368800"/>
            <a:ext cx="1988457" cy="1037861"/>
          </a:xfrm>
          <a:custGeom>
            <a:avLst/>
            <a:gdLst>
              <a:gd name="connsiteX0" fmla="*/ 0 w 1988457"/>
              <a:gd name="connsiteY0" fmla="*/ 0 h 1037861"/>
              <a:gd name="connsiteX1" fmla="*/ 609600 w 1988457"/>
              <a:gd name="connsiteY1" fmla="*/ 899886 h 1037861"/>
              <a:gd name="connsiteX2" fmla="*/ 1436914 w 1988457"/>
              <a:gd name="connsiteY2" fmla="*/ 1001486 h 1037861"/>
              <a:gd name="connsiteX3" fmla="*/ 1988457 w 1988457"/>
              <a:gd name="connsiteY3" fmla="*/ 566057 h 1037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8457" h="1037861">
                <a:moveTo>
                  <a:pt x="0" y="0"/>
                </a:moveTo>
                <a:cubicBezTo>
                  <a:pt x="185057" y="366486"/>
                  <a:pt x="370114" y="732972"/>
                  <a:pt x="609600" y="899886"/>
                </a:cubicBezTo>
                <a:cubicBezTo>
                  <a:pt x="849086" y="1066800"/>
                  <a:pt x="1207105" y="1057124"/>
                  <a:pt x="1436914" y="1001486"/>
                </a:cubicBezTo>
                <a:cubicBezTo>
                  <a:pt x="1666724" y="945848"/>
                  <a:pt x="1898952" y="631371"/>
                  <a:pt x="1988457" y="566057"/>
                </a:cubicBezTo>
              </a:path>
            </a:pathLst>
          </a:custGeom>
          <a:noFill/>
          <a:ln w="10160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538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ieren 18"/>
          <p:cNvGrpSpPr/>
          <p:nvPr/>
        </p:nvGrpSpPr>
        <p:grpSpPr>
          <a:xfrm>
            <a:off x="290158" y="1071955"/>
            <a:ext cx="8032128" cy="3398433"/>
            <a:chOff x="290158" y="1071955"/>
            <a:chExt cx="8032128" cy="3398433"/>
          </a:xfrm>
        </p:grpSpPr>
        <p:sp>
          <p:nvSpPr>
            <p:cNvPr id="3" name="Freihandform 2"/>
            <p:cNvSpPr/>
            <p:nvPr/>
          </p:nvSpPr>
          <p:spPr>
            <a:xfrm>
              <a:off x="6313714" y="1465943"/>
              <a:ext cx="1611086" cy="2510971"/>
            </a:xfrm>
            <a:custGeom>
              <a:avLst/>
              <a:gdLst>
                <a:gd name="connsiteX0" fmla="*/ 0 w 1611086"/>
                <a:gd name="connsiteY0" fmla="*/ 0 h 2510971"/>
                <a:gd name="connsiteX1" fmla="*/ 145143 w 1611086"/>
                <a:gd name="connsiteY1" fmla="*/ 1393371 h 2510971"/>
                <a:gd name="connsiteX2" fmla="*/ 856343 w 1611086"/>
                <a:gd name="connsiteY2" fmla="*/ 2162628 h 2510971"/>
                <a:gd name="connsiteX3" fmla="*/ 1611086 w 1611086"/>
                <a:gd name="connsiteY3" fmla="*/ 2510971 h 251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1086" h="2510971">
                  <a:moveTo>
                    <a:pt x="0" y="0"/>
                  </a:moveTo>
                  <a:cubicBezTo>
                    <a:pt x="1209" y="516466"/>
                    <a:pt x="2419" y="1032933"/>
                    <a:pt x="145143" y="1393371"/>
                  </a:cubicBezTo>
                  <a:cubicBezTo>
                    <a:pt x="287867" y="1753809"/>
                    <a:pt x="612019" y="1976361"/>
                    <a:pt x="856343" y="2162628"/>
                  </a:cubicBezTo>
                  <a:cubicBezTo>
                    <a:pt x="1100667" y="2348895"/>
                    <a:pt x="1355876" y="2429933"/>
                    <a:pt x="1611086" y="2510971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Freihandform 3"/>
            <p:cNvSpPr/>
            <p:nvPr/>
          </p:nvSpPr>
          <p:spPr>
            <a:xfrm>
              <a:off x="5181600" y="2743200"/>
              <a:ext cx="1248229" cy="1422400"/>
            </a:xfrm>
            <a:custGeom>
              <a:avLst/>
              <a:gdLst>
                <a:gd name="connsiteX0" fmla="*/ 0 w 1248229"/>
                <a:gd name="connsiteY0" fmla="*/ 1422400 h 1422400"/>
                <a:gd name="connsiteX1" fmla="*/ 449943 w 1248229"/>
                <a:gd name="connsiteY1" fmla="*/ 319314 h 1422400"/>
                <a:gd name="connsiteX2" fmla="*/ 1248229 w 1248229"/>
                <a:gd name="connsiteY2" fmla="*/ 0 h 142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8229" h="1422400">
                  <a:moveTo>
                    <a:pt x="0" y="1422400"/>
                  </a:moveTo>
                  <a:cubicBezTo>
                    <a:pt x="120952" y="989390"/>
                    <a:pt x="241905" y="556381"/>
                    <a:pt x="449943" y="319314"/>
                  </a:cubicBezTo>
                  <a:cubicBezTo>
                    <a:pt x="657981" y="82247"/>
                    <a:pt x="916819" y="200781"/>
                    <a:pt x="1248229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Freihandform 5"/>
            <p:cNvSpPr/>
            <p:nvPr/>
          </p:nvSpPr>
          <p:spPr>
            <a:xfrm>
              <a:off x="3672114" y="2061029"/>
              <a:ext cx="783772" cy="1886857"/>
            </a:xfrm>
            <a:custGeom>
              <a:avLst/>
              <a:gdLst>
                <a:gd name="connsiteX0" fmla="*/ 0 w 783772"/>
                <a:gd name="connsiteY0" fmla="*/ 1886857 h 1886857"/>
                <a:gd name="connsiteX1" fmla="*/ 783772 w 783772"/>
                <a:gd name="connsiteY1" fmla="*/ 0 h 1886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3772" h="1886857">
                  <a:moveTo>
                    <a:pt x="0" y="1886857"/>
                  </a:moveTo>
                  <a:cubicBezTo>
                    <a:pt x="308429" y="1167190"/>
                    <a:pt x="616858" y="447524"/>
                    <a:pt x="783772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Freihandform 6"/>
            <p:cNvSpPr/>
            <p:nvPr/>
          </p:nvSpPr>
          <p:spPr>
            <a:xfrm>
              <a:off x="1248229" y="2325233"/>
              <a:ext cx="1640763" cy="1695224"/>
            </a:xfrm>
            <a:custGeom>
              <a:avLst/>
              <a:gdLst>
                <a:gd name="connsiteX0" fmla="*/ 0 w 1640763"/>
                <a:gd name="connsiteY0" fmla="*/ 1651681 h 1695224"/>
                <a:gd name="connsiteX1" fmla="*/ 711200 w 1640763"/>
                <a:gd name="connsiteY1" fmla="*/ 26081 h 1695224"/>
                <a:gd name="connsiteX2" fmla="*/ 1640114 w 1640763"/>
                <a:gd name="connsiteY2" fmla="*/ 722767 h 1695224"/>
                <a:gd name="connsiteX3" fmla="*/ 827314 w 1640763"/>
                <a:gd name="connsiteY3" fmla="*/ 1695224 h 1695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0763" h="1695224">
                  <a:moveTo>
                    <a:pt x="0" y="1651681"/>
                  </a:moveTo>
                  <a:cubicBezTo>
                    <a:pt x="218924" y="916290"/>
                    <a:pt x="437848" y="180900"/>
                    <a:pt x="711200" y="26081"/>
                  </a:cubicBezTo>
                  <a:cubicBezTo>
                    <a:pt x="984552" y="-128738"/>
                    <a:pt x="1620762" y="444576"/>
                    <a:pt x="1640114" y="722767"/>
                  </a:cubicBezTo>
                  <a:cubicBezTo>
                    <a:pt x="1659466" y="1000958"/>
                    <a:pt x="1243390" y="1348091"/>
                    <a:pt x="827314" y="1695224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1770743" y="1364343"/>
              <a:ext cx="855895" cy="1262743"/>
            </a:xfrm>
            <a:custGeom>
              <a:avLst/>
              <a:gdLst>
                <a:gd name="connsiteX0" fmla="*/ 827314 w 855895"/>
                <a:gd name="connsiteY0" fmla="*/ 1262743 h 1262743"/>
                <a:gd name="connsiteX1" fmla="*/ 754743 w 855895"/>
                <a:gd name="connsiteY1" fmla="*/ 508000 h 1262743"/>
                <a:gd name="connsiteX2" fmla="*/ 0 w 855895"/>
                <a:gd name="connsiteY2" fmla="*/ 0 h 1262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5895" h="1262743">
                  <a:moveTo>
                    <a:pt x="827314" y="1262743"/>
                  </a:moveTo>
                  <a:cubicBezTo>
                    <a:pt x="859971" y="990600"/>
                    <a:pt x="892629" y="718457"/>
                    <a:pt x="754743" y="508000"/>
                  </a:cubicBezTo>
                  <a:cubicBezTo>
                    <a:pt x="616857" y="297543"/>
                    <a:pt x="308428" y="148771"/>
                    <a:pt x="0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Freihandform 8"/>
            <p:cNvSpPr/>
            <p:nvPr/>
          </p:nvSpPr>
          <p:spPr>
            <a:xfrm>
              <a:off x="290158" y="1340993"/>
              <a:ext cx="8032128" cy="3129395"/>
            </a:xfrm>
            <a:custGeom>
              <a:avLst/>
              <a:gdLst>
                <a:gd name="connsiteX0" fmla="*/ 2235328 w 8032128"/>
                <a:gd name="connsiteY0" fmla="*/ 23350 h 3129395"/>
                <a:gd name="connsiteX1" fmla="*/ 4049613 w 8032128"/>
                <a:gd name="connsiteY1" fmla="*/ 691007 h 3129395"/>
                <a:gd name="connsiteX2" fmla="*/ 5268813 w 8032128"/>
                <a:gd name="connsiteY2" fmla="*/ 545864 h 3129395"/>
                <a:gd name="connsiteX3" fmla="*/ 5994528 w 8032128"/>
                <a:gd name="connsiteY3" fmla="*/ 124950 h 3129395"/>
                <a:gd name="connsiteX4" fmla="*/ 7068585 w 8032128"/>
                <a:gd name="connsiteY4" fmla="*/ 37864 h 3129395"/>
                <a:gd name="connsiteX5" fmla="*/ 7852356 w 8032128"/>
                <a:gd name="connsiteY5" fmla="*/ 632950 h 3129395"/>
                <a:gd name="connsiteX6" fmla="*/ 7924928 w 8032128"/>
                <a:gd name="connsiteY6" fmla="*/ 2287578 h 3129395"/>
                <a:gd name="connsiteX7" fmla="*/ 6589613 w 8032128"/>
                <a:gd name="connsiteY7" fmla="*/ 3114893 h 3129395"/>
                <a:gd name="connsiteX8" fmla="*/ 4760813 w 8032128"/>
                <a:gd name="connsiteY8" fmla="*/ 2795578 h 3129395"/>
                <a:gd name="connsiteX9" fmla="*/ 2641728 w 8032128"/>
                <a:gd name="connsiteY9" fmla="*/ 2548836 h 3129395"/>
                <a:gd name="connsiteX10" fmla="*/ 1886985 w 8032128"/>
                <a:gd name="connsiteY10" fmla="*/ 2664950 h 3129395"/>
                <a:gd name="connsiteX11" fmla="*/ 609728 w 8032128"/>
                <a:gd name="connsiteY11" fmla="*/ 2505293 h 3129395"/>
                <a:gd name="connsiteX12" fmla="*/ 128 w 8032128"/>
                <a:gd name="connsiteY12" fmla="*/ 1518321 h 3129395"/>
                <a:gd name="connsiteX13" fmla="*/ 653271 w 8032128"/>
                <a:gd name="connsiteY13" fmla="*/ 284607 h 3129395"/>
                <a:gd name="connsiteX14" fmla="*/ 2235328 w 8032128"/>
                <a:gd name="connsiteY14" fmla="*/ 23350 h 3129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032128" h="3129395">
                  <a:moveTo>
                    <a:pt x="2235328" y="23350"/>
                  </a:moveTo>
                  <a:cubicBezTo>
                    <a:pt x="2801385" y="91083"/>
                    <a:pt x="3544032" y="603921"/>
                    <a:pt x="4049613" y="691007"/>
                  </a:cubicBezTo>
                  <a:cubicBezTo>
                    <a:pt x="4555194" y="778093"/>
                    <a:pt x="4944661" y="640207"/>
                    <a:pt x="5268813" y="545864"/>
                  </a:cubicBezTo>
                  <a:cubicBezTo>
                    <a:pt x="5592966" y="451521"/>
                    <a:pt x="5694566" y="209617"/>
                    <a:pt x="5994528" y="124950"/>
                  </a:cubicBezTo>
                  <a:cubicBezTo>
                    <a:pt x="6294490" y="40283"/>
                    <a:pt x="6758947" y="-46803"/>
                    <a:pt x="7068585" y="37864"/>
                  </a:cubicBezTo>
                  <a:cubicBezTo>
                    <a:pt x="7378223" y="122531"/>
                    <a:pt x="7709632" y="257998"/>
                    <a:pt x="7852356" y="632950"/>
                  </a:cubicBezTo>
                  <a:cubicBezTo>
                    <a:pt x="7995080" y="1007902"/>
                    <a:pt x="8135385" y="1873921"/>
                    <a:pt x="7924928" y="2287578"/>
                  </a:cubicBezTo>
                  <a:cubicBezTo>
                    <a:pt x="7714471" y="2701235"/>
                    <a:pt x="7116966" y="3030226"/>
                    <a:pt x="6589613" y="3114893"/>
                  </a:cubicBezTo>
                  <a:cubicBezTo>
                    <a:pt x="6062261" y="3199560"/>
                    <a:pt x="5418794" y="2889921"/>
                    <a:pt x="4760813" y="2795578"/>
                  </a:cubicBezTo>
                  <a:cubicBezTo>
                    <a:pt x="4102832" y="2701235"/>
                    <a:pt x="3120699" y="2570607"/>
                    <a:pt x="2641728" y="2548836"/>
                  </a:cubicBezTo>
                  <a:cubicBezTo>
                    <a:pt x="2162757" y="2527065"/>
                    <a:pt x="2225652" y="2672207"/>
                    <a:pt x="1886985" y="2664950"/>
                  </a:cubicBezTo>
                  <a:cubicBezTo>
                    <a:pt x="1548318" y="2657693"/>
                    <a:pt x="924204" y="2696398"/>
                    <a:pt x="609728" y="2505293"/>
                  </a:cubicBezTo>
                  <a:cubicBezTo>
                    <a:pt x="295252" y="2314188"/>
                    <a:pt x="-7129" y="1888435"/>
                    <a:pt x="128" y="1518321"/>
                  </a:cubicBezTo>
                  <a:cubicBezTo>
                    <a:pt x="7385" y="1148207"/>
                    <a:pt x="280738" y="536188"/>
                    <a:pt x="653271" y="284607"/>
                  </a:cubicBezTo>
                  <a:cubicBezTo>
                    <a:pt x="1025804" y="33026"/>
                    <a:pt x="1669271" y="-44383"/>
                    <a:pt x="2235328" y="23350"/>
                  </a:cubicBezTo>
                  <a:close/>
                </a:path>
              </a:pathLst>
            </a:cu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Freihandform 9"/>
            <p:cNvSpPr/>
            <p:nvPr/>
          </p:nvSpPr>
          <p:spPr>
            <a:xfrm>
              <a:off x="3933371" y="1364343"/>
              <a:ext cx="733856" cy="460040"/>
            </a:xfrm>
            <a:custGeom>
              <a:avLst/>
              <a:gdLst>
                <a:gd name="connsiteX0" fmla="*/ 1756229 w 1756229"/>
                <a:gd name="connsiteY0" fmla="*/ 0 h 914400"/>
                <a:gd name="connsiteX1" fmla="*/ 420915 w 1756229"/>
                <a:gd name="connsiteY1" fmla="*/ 217714 h 914400"/>
                <a:gd name="connsiteX2" fmla="*/ 0 w 1756229"/>
                <a:gd name="connsiteY2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6229" h="914400">
                  <a:moveTo>
                    <a:pt x="1756229" y="0"/>
                  </a:moveTo>
                  <a:cubicBezTo>
                    <a:pt x="1234924" y="32657"/>
                    <a:pt x="713620" y="65314"/>
                    <a:pt x="420915" y="217714"/>
                  </a:cubicBezTo>
                  <a:cubicBezTo>
                    <a:pt x="128210" y="370114"/>
                    <a:pt x="72571" y="834571"/>
                    <a:pt x="0" y="914400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4667227" y="1071955"/>
              <a:ext cx="11384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b="1" dirty="0" smtClean="0"/>
                <a:t>X</a:t>
              </a:r>
              <a:endParaRPr lang="de-DE" sz="32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feld 11"/>
                <p:cNvSpPr txBox="1"/>
                <p:nvPr/>
              </p:nvSpPr>
              <p:spPr>
                <a:xfrm>
                  <a:off x="998173" y="1925123"/>
                  <a:ext cx="500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𝑈</m:t>
                            </m:r>
                            <m:r>
                              <m:rPr>
                                <m:nor/>
                              </m:rPr>
                              <a:rPr lang="de-DE" sz="2000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</m:e>
                          <m:sub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feld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173" y="1925123"/>
                  <a:ext cx="500112" cy="40011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feld 13"/>
                <p:cNvSpPr txBox="1"/>
                <p:nvPr/>
              </p:nvSpPr>
              <p:spPr>
                <a:xfrm>
                  <a:off x="3059832" y="2286815"/>
                  <a:ext cx="500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𝑈</m:t>
                            </m:r>
                            <m:r>
                              <m:rPr>
                                <m:nor/>
                              </m:rPr>
                              <a:rPr lang="de-DE" sz="2000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</m:e>
                          <m:sub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feld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9832" y="2286815"/>
                  <a:ext cx="500112" cy="40011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feld 14"/>
                <p:cNvSpPr txBox="1"/>
                <p:nvPr/>
              </p:nvSpPr>
              <p:spPr>
                <a:xfrm>
                  <a:off x="4736358" y="2633993"/>
                  <a:ext cx="500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𝑈</m:t>
                            </m:r>
                            <m:r>
                              <m:rPr>
                                <m:nor/>
                              </m:rPr>
                              <a:rPr lang="de-DE" sz="2000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</m:e>
                          <m:sub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feld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6358" y="2633993"/>
                  <a:ext cx="500112" cy="40011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feld 15"/>
                <p:cNvSpPr txBox="1"/>
                <p:nvPr/>
              </p:nvSpPr>
              <p:spPr>
                <a:xfrm>
                  <a:off x="5925773" y="3463637"/>
                  <a:ext cx="500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𝑈</m:t>
                            </m:r>
                            <m:r>
                              <m:rPr>
                                <m:nor/>
                              </m:rPr>
                              <a:rPr lang="de-DE" sz="2000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</m:e>
                          <m:sub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feld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5773" y="3463637"/>
                  <a:ext cx="500112" cy="40011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122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feld 16"/>
                <p:cNvSpPr txBox="1"/>
                <p:nvPr/>
              </p:nvSpPr>
              <p:spPr>
                <a:xfrm>
                  <a:off x="6948264" y="2431958"/>
                  <a:ext cx="500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𝑈</m:t>
                            </m:r>
                            <m:r>
                              <m:rPr>
                                <m:nor/>
                              </m:rPr>
                              <a:rPr lang="de-DE" sz="2000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</m:e>
                          <m:sub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feld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8264" y="2431958"/>
                  <a:ext cx="500112" cy="40011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feld 17"/>
                <p:cNvSpPr txBox="1"/>
                <p:nvPr/>
              </p:nvSpPr>
              <p:spPr>
                <a:xfrm>
                  <a:off x="1748747" y="3172845"/>
                  <a:ext cx="500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𝑈</m:t>
                            </m:r>
                            <m:r>
                              <m:rPr>
                                <m:nor/>
                              </m:rPr>
                              <a:rPr lang="de-DE" sz="2000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</m:e>
                          <m:sub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feld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8747" y="3172845"/>
                  <a:ext cx="500112" cy="40011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5496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uppieren 30"/>
          <p:cNvGrpSpPr/>
          <p:nvPr/>
        </p:nvGrpSpPr>
        <p:grpSpPr>
          <a:xfrm>
            <a:off x="618407" y="232514"/>
            <a:ext cx="7878029" cy="5901276"/>
            <a:chOff x="618407" y="232514"/>
            <a:chExt cx="7878029" cy="5901276"/>
          </a:xfrm>
        </p:grpSpPr>
        <p:cxnSp>
          <p:nvCxnSpPr>
            <p:cNvPr id="5" name="Gewinkelte Verbindung 4"/>
            <p:cNvCxnSpPr/>
            <p:nvPr/>
          </p:nvCxnSpPr>
          <p:spPr>
            <a:xfrm>
              <a:off x="827584" y="620688"/>
              <a:ext cx="6840760" cy="4968552"/>
            </a:xfrm>
            <a:prstGeom prst="bentConnector3">
              <a:avLst>
                <a:gd name="adj1" fmla="val -73"/>
              </a:avLst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feld 5"/>
            <p:cNvSpPr txBox="1"/>
            <p:nvPr/>
          </p:nvSpPr>
          <p:spPr>
            <a:xfrm>
              <a:off x="3615381" y="4974682"/>
              <a:ext cx="133179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X=ℝ</a:t>
              </a:r>
              <a:endParaRPr lang="de-DE" sz="4000" dirty="0"/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659141" y="4810351"/>
              <a:ext cx="93610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²</a:t>
              </a:r>
              <a:endParaRPr lang="de-DE" sz="4000" dirty="0"/>
            </a:p>
            <a:p>
              <a:endParaRPr lang="de-DE" sz="4000" dirty="0"/>
            </a:p>
          </p:txBody>
        </p:sp>
        <p:sp>
          <p:nvSpPr>
            <p:cNvPr id="11" name="Ellipse 10"/>
            <p:cNvSpPr/>
            <p:nvPr/>
          </p:nvSpPr>
          <p:spPr>
            <a:xfrm>
              <a:off x="2204120" y="930942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/>
            <p:cNvSpPr/>
            <p:nvPr/>
          </p:nvSpPr>
          <p:spPr>
            <a:xfrm>
              <a:off x="3104569" y="1354538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/>
            <p:cNvSpPr/>
            <p:nvPr/>
          </p:nvSpPr>
          <p:spPr>
            <a:xfrm>
              <a:off x="1376028" y="670811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/>
            <p:cNvSpPr/>
            <p:nvPr/>
          </p:nvSpPr>
          <p:spPr>
            <a:xfrm>
              <a:off x="1223628" y="1849365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/>
            <p:cNvSpPr/>
            <p:nvPr/>
          </p:nvSpPr>
          <p:spPr>
            <a:xfrm>
              <a:off x="2051720" y="2326995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/>
            <p:cNvSpPr/>
            <p:nvPr/>
          </p:nvSpPr>
          <p:spPr>
            <a:xfrm>
              <a:off x="5450396" y="3010722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/>
            <p:cNvSpPr/>
            <p:nvPr/>
          </p:nvSpPr>
          <p:spPr>
            <a:xfrm>
              <a:off x="6302678" y="2182630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/>
            <p:cNvSpPr/>
            <p:nvPr/>
          </p:nvSpPr>
          <p:spPr>
            <a:xfrm>
              <a:off x="6840252" y="946067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Textfeld 20"/>
            <p:cNvSpPr txBox="1"/>
            <p:nvPr/>
          </p:nvSpPr>
          <p:spPr>
            <a:xfrm rot="18647925">
              <a:off x="4137682" y="503272"/>
              <a:ext cx="68964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600" dirty="0" smtClean="0">
                  <a:solidFill>
                    <a:schemeClr val="tx2">
                      <a:lumMod val="75000"/>
                    </a:schemeClr>
                  </a:solidFill>
                </a:rPr>
                <a:t>…</a:t>
              </a:r>
              <a:endParaRPr lang="de-DE" sz="6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4797320" y="1569461"/>
              <a:ext cx="68964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600" dirty="0" smtClean="0">
                  <a:solidFill>
                    <a:schemeClr val="tx2">
                      <a:lumMod val="75000"/>
                    </a:schemeClr>
                  </a:solidFill>
                </a:rPr>
                <a:t>…</a:t>
              </a:r>
              <a:endParaRPr lang="de-DE" sz="6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 rot="5168447">
              <a:off x="3011890" y="23338"/>
              <a:ext cx="68964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600" dirty="0" smtClean="0">
                  <a:solidFill>
                    <a:schemeClr val="tx2">
                      <a:lumMod val="75000"/>
                    </a:schemeClr>
                  </a:solidFill>
                </a:rPr>
                <a:t>…</a:t>
              </a:r>
              <a:endParaRPr lang="de-DE" sz="6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4" name="Textfeld 23"/>
            <p:cNvSpPr txBox="1"/>
            <p:nvPr/>
          </p:nvSpPr>
          <p:spPr>
            <a:xfrm rot="17922145">
              <a:off x="827583" y="3025240"/>
              <a:ext cx="68964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600" dirty="0" smtClean="0">
                  <a:solidFill>
                    <a:schemeClr val="tx2">
                      <a:lumMod val="75000"/>
                    </a:schemeClr>
                  </a:solidFill>
                </a:rPr>
                <a:t>…</a:t>
              </a:r>
              <a:endParaRPr lang="de-DE" sz="6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5" name="Textfeld 24"/>
            <p:cNvSpPr txBox="1"/>
            <p:nvPr/>
          </p:nvSpPr>
          <p:spPr>
            <a:xfrm rot="4413645">
              <a:off x="3163925" y="3772107"/>
              <a:ext cx="68964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600" dirty="0" smtClean="0">
                  <a:solidFill>
                    <a:schemeClr val="tx2">
                      <a:lumMod val="75000"/>
                    </a:schemeClr>
                  </a:solidFill>
                </a:rPr>
                <a:t>…</a:t>
              </a:r>
              <a:endParaRPr lang="de-DE" sz="6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6" name="Freihandform 25"/>
            <p:cNvSpPr/>
            <p:nvPr/>
          </p:nvSpPr>
          <p:spPr>
            <a:xfrm>
              <a:off x="6047619" y="1483396"/>
              <a:ext cx="1376138" cy="2917371"/>
            </a:xfrm>
            <a:custGeom>
              <a:avLst/>
              <a:gdLst>
                <a:gd name="connsiteX0" fmla="*/ 55338 w 1376138"/>
                <a:gd name="connsiteY0" fmla="*/ 2917371 h 2917371"/>
                <a:gd name="connsiteX1" fmla="*/ 113395 w 1376138"/>
                <a:gd name="connsiteY1" fmla="*/ 1843314 h 2917371"/>
                <a:gd name="connsiteX2" fmla="*/ 1071338 w 1376138"/>
                <a:gd name="connsiteY2" fmla="*/ 1320800 h 2917371"/>
                <a:gd name="connsiteX3" fmla="*/ 1376138 w 1376138"/>
                <a:gd name="connsiteY3" fmla="*/ 0 h 2917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6138" h="2917371">
                  <a:moveTo>
                    <a:pt x="55338" y="2917371"/>
                  </a:moveTo>
                  <a:cubicBezTo>
                    <a:pt x="-300" y="2513390"/>
                    <a:pt x="-55938" y="2109409"/>
                    <a:pt x="113395" y="1843314"/>
                  </a:cubicBezTo>
                  <a:cubicBezTo>
                    <a:pt x="282728" y="1577219"/>
                    <a:pt x="860881" y="1628019"/>
                    <a:pt x="1071338" y="1320800"/>
                  </a:cubicBezTo>
                  <a:cubicBezTo>
                    <a:pt x="1281795" y="1013581"/>
                    <a:pt x="1376138" y="0"/>
                    <a:pt x="1376138" y="0"/>
                  </a:cubicBezTo>
                </a:path>
              </a:pathLst>
            </a:cu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1323621" y="4144402"/>
              <a:ext cx="203309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chemeClr val="tx2">
                      <a:lumMod val="75000"/>
                    </a:schemeClr>
                  </a:solidFill>
                </a:rPr>
                <a:t>Überdeckung von X</a:t>
              </a:r>
              <a:endParaRPr lang="de-DE" sz="2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5662794" y="4666906"/>
              <a:ext cx="2033090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chemeClr val="tx2">
                      <a:lumMod val="75000"/>
                    </a:schemeClr>
                  </a:solidFill>
                </a:rPr>
                <a:t>Überdeckung von X</a:t>
              </a:r>
              <a:r>
                <a:rPr lang="de-DE" sz="2800" dirty="0" smtClean="0">
                  <a:solidFill>
                    <a:schemeClr val="tx2">
                      <a:lumMod val="75000"/>
                    </a:schemeClr>
                  </a:solidFill>
                </a:rPr>
                <a:t>´</a:t>
              </a:r>
              <a:endParaRPr lang="de-DE" sz="28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7423757" y="1339483"/>
              <a:ext cx="5606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/>
                <a:t>X</a:t>
              </a:r>
              <a:r>
                <a:rPr lang="de-DE" sz="2800" dirty="0" smtClean="0"/>
                <a:t>´</a:t>
              </a:r>
              <a:endParaRPr lang="de-DE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0212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/>
          <p:cNvSpPr/>
          <p:nvPr/>
        </p:nvSpPr>
        <p:spPr>
          <a:xfrm>
            <a:off x="5210629" y="1628800"/>
            <a:ext cx="3024336" cy="3024336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" name="Gerade Verbindung 3"/>
          <p:cNvCxnSpPr/>
          <p:nvPr/>
        </p:nvCxnSpPr>
        <p:spPr>
          <a:xfrm>
            <a:off x="683568" y="3501008"/>
            <a:ext cx="3024336" cy="0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Freihandform 4"/>
          <p:cNvSpPr/>
          <p:nvPr/>
        </p:nvSpPr>
        <p:spPr>
          <a:xfrm>
            <a:off x="3265714" y="1315020"/>
            <a:ext cx="1944915" cy="1210466"/>
          </a:xfrm>
          <a:custGeom>
            <a:avLst/>
            <a:gdLst>
              <a:gd name="connsiteX0" fmla="*/ 0 w 1944915"/>
              <a:gd name="connsiteY0" fmla="*/ 1201728 h 1201728"/>
              <a:gd name="connsiteX1" fmla="*/ 986972 w 1944915"/>
              <a:gd name="connsiteY1" fmla="*/ 11556 h 1201728"/>
              <a:gd name="connsiteX2" fmla="*/ 1944915 w 1944915"/>
              <a:gd name="connsiteY2" fmla="*/ 577613 h 1201728"/>
              <a:gd name="connsiteX0" fmla="*/ 0 w 1944915"/>
              <a:gd name="connsiteY0" fmla="*/ 1210466 h 1210466"/>
              <a:gd name="connsiteX1" fmla="*/ 986972 w 1944915"/>
              <a:gd name="connsiteY1" fmla="*/ 20294 h 1210466"/>
              <a:gd name="connsiteX2" fmla="*/ 1944915 w 1944915"/>
              <a:gd name="connsiteY2" fmla="*/ 586351 h 1210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4915" h="1210466">
                <a:moveTo>
                  <a:pt x="0" y="1210466"/>
                </a:moveTo>
                <a:cubicBezTo>
                  <a:pt x="331410" y="667389"/>
                  <a:pt x="662820" y="124313"/>
                  <a:pt x="986972" y="20294"/>
                </a:cubicBezTo>
                <a:cubicBezTo>
                  <a:pt x="1311124" y="-83725"/>
                  <a:pt x="1654630" y="228332"/>
                  <a:pt x="1944915" y="586351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3972542" y="922767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endParaRPr lang="de-DE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1976917" y="3606079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[0,1)</a:t>
            </a:r>
            <a:endParaRPr lang="de-DE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5210628" y="4391526"/>
                <a:ext cx="80153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0628" y="4391526"/>
                <a:ext cx="801531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ihandform 8"/>
          <p:cNvSpPr/>
          <p:nvPr/>
        </p:nvSpPr>
        <p:spPr>
          <a:xfrm>
            <a:off x="654541" y="3215796"/>
            <a:ext cx="179873" cy="570424"/>
          </a:xfrm>
          <a:custGeom>
            <a:avLst/>
            <a:gdLst>
              <a:gd name="connsiteX0" fmla="*/ 1480457 w 1480457"/>
              <a:gd name="connsiteY0" fmla="*/ 0 h 914400"/>
              <a:gd name="connsiteX1" fmla="*/ 0 w 1480457"/>
              <a:gd name="connsiteY1" fmla="*/ 0 h 914400"/>
              <a:gd name="connsiteX2" fmla="*/ 0 w 1480457"/>
              <a:gd name="connsiteY2" fmla="*/ 914400 h 914400"/>
              <a:gd name="connsiteX3" fmla="*/ 1465943 w 1480457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0457" h="914400">
                <a:moveTo>
                  <a:pt x="1480457" y="0"/>
                </a:moveTo>
                <a:lnTo>
                  <a:pt x="0" y="0"/>
                </a:lnTo>
                <a:lnTo>
                  <a:pt x="0" y="914400"/>
                </a:lnTo>
                <a:lnTo>
                  <a:pt x="1465943" y="914400"/>
                </a:ln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Bogen 10"/>
          <p:cNvSpPr/>
          <p:nvPr/>
        </p:nvSpPr>
        <p:spPr>
          <a:xfrm rot="5400000">
            <a:off x="2845899" y="3055870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Gerade Verbindung 19"/>
          <p:cNvCxnSpPr/>
          <p:nvPr/>
        </p:nvCxnSpPr>
        <p:spPr>
          <a:xfrm>
            <a:off x="6737954" y="922767"/>
            <a:ext cx="0" cy="4260847"/>
          </a:xfrm>
          <a:prstGeom prst="line">
            <a:avLst/>
          </a:prstGeom>
          <a:noFill/>
          <a:ln w="63500">
            <a:solidFill>
              <a:schemeClr val="accent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Gerade Verbindung 24"/>
          <p:cNvCxnSpPr/>
          <p:nvPr/>
        </p:nvCxnSpPr>
        <p:spPr>
          <a:xfrm>
            <a:off x="4620614" y="3096759"/>
            <a:ext cx="4271866" cy="0"/>
          </a:xfrm>
          <a:prstGeom prst="line">
            <a:avLst/>
          </a:prstGeom>
          <a:noFill/>
          <a:ln w="63500">
            <a:solidFill>
              <a:schemeClr val="accent1">
                <a:lumMod val="75000"/>
              </a:schemeClr>
            </a:solidFill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Gerade Verbindung mit Pfeil 27"/>
          <p:cNvCxnSpPr/>
          <p:nvPr/>
        </p:nvCxnSpPr>
        <p:spPr>
          <a:xfrm rot="480000" flipH="1" flipV="1">
            <a:off x="8234965" y="3140968"/>
            <a:ext cx="9443" cy="144016"/>
          </a:xfrm>
          <a:prstGeom prst="straightConnector1">
            <a:avLst/>
          </a:prstGeom>
          <a:noFill/>
          <a:ln w="635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5611393" y="1212700"/>
                <a:ext cx="80153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1393" y="1212700"/>
                <a:ext cx="801531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lipse 13"/>
          <p:cNvSpPr/>
          <p:nvPr/>
        </p:nvSpPr>
        <p:spPr>
          <a:xfrm>
            <a:off x="8135963" y="2934769"/>
            <a:ext cx="236842" cy="236842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8145700" y="2473104"/>
                <a:ext cx="8441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de-DE" sz="24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𝟏</m:t>
                      </m:r>
                      <m:r>
                        <a:rPr lang="de-DE" sz="24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de-DE" sz="24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de-DE" sz="24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de-DE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5700" y="2473104"/>
                <a:ext cx="844126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5755" r="-14388" b="-18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212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1775829" y="692696"/>
            <a:ext cx="6396571" cy="4395347"/>
            <a:chOff x="1775829" y="692696"/>
            <a:chExt cx="6396571" cy="4395347"/>
          </a:xfrm>
        </p:grpSpPr>
        <p:sp>
          <p:nvSpPr>
            <p:cNvPr id="50" name="Textfeld 49"/>
            <p:cNvSpPr txBox="1"/>
            <p:nvPr/>
          </p:nvSpPr>
          <p:spPr>
            <a:xfrm>
              <a:off x="6168571" y="2224626"/>
              <a:ext cx="17157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00B050"/>
                  </a:solidFill>
                </a:rPr>
                <a:t>g=h =k =M</a:t>
              </a:r>
              <a:endParaRPr lang="de-DE" sz="2400" dirty="0">
                <a:solidFill>
                  <a:srgbClr val="00B050"/>
                </a:solidFill>
              </a:endParaRPr>
            </a:p>
          </p:txBody>
        </p:sp>
        <p:sp>
          <p:nvSpPr>
            <p:cNvPr id="59" name="Textfeld 58"/>
            <p:cNvSpPr txBox="1"/>
            <p:nvPr/>
          </p:nvSpPr>
          <p:spPr>
            <a:xfrm>
              <a:off x="7428655" y="2367789"/>
              <a:ext cx="743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rgbClr val="00B050"/>
                  </a:solidFill>
                </a:rPr>
                <a:t>0,5</a:t>
              </a:r>
              <a:endParaRPr lang="de-DE" dirty="0">
                <a:solidFill>
                  <a:srgbClr val="00B050"/>
                </a:solidFill>
              </a:endParaRPr>
            </a:p>
          </p:txBody>
        </p:sp>
        <p:grpSp>
          <p:nvGrpSpPr>
            <p:cNvPr id="97" name="Gruppieren 96"/>
            <p:cNvGrpSpPr/>
            <p:nvPr/>
          </p:nvGrpSpPr>
          <p:grpSpPr>
            <a:xfrm>
              <a:off x="1775829" y="692696"/>
              <a:ext cx="5604483" cy="4395347"/>
              <a:chOff x="1775829" y="692696"/>
              <a:chExt cx="5604483" cy="4395347"/>
            </a:xfrm>
          </p:grpSpPr>
          <p:sp>
            <p:nvSpPr>
              <p:cNvPr id="45" name="Freihandform 44"/>
              <p:cNvSpPr/>
              <p:nvPr/>
            </p:nvSpPr>
            <p:spPr>
              <a:xfrm>
                <a:off x="1775829" y="827314"/>
                <a:ext cx="4624969" cy="4049486"/>
              </a:xfrm>
              <a:custGeom>
                <a:avLst/>
                <a:gdLst>
                  <a:gd name="connsiteX0" fmla="*/ 0 w 4470400"/>
                  <a:gd name="connsiteY0" fmla="*/ 0 h 4049486"/>
                  <a:gd name="connsiteX1" fmla="*/ 711200 w 4470400"/>
                  <a:gd name="connsiteY1" fmla="*/ 2249715 h 4049486"/>
                  <a:gd name="connsiteX2" fmla="*/ 145143 w 4470400"/>
                  <a:gd name="connsiteY2" fmla="*/ 3962400 h 4049486"/>
                  <a:gd name="connsiteX3" fmla="*/ 2772229 w 4470400"/>
                  <a:gd name="connsiteY3" fmla="*/ 3323772 h 4049486"/>
                  <a:gd name="connsiteX4" fmla="*/ 4470400 w 4470400"/>
                  <a:gd name="connsiteY4" fmla="*/ 4049486 h 4049486"/>
                  <a:gd name="connsiteX0" fmla="*/ 3597 w 4473997"/>
                  <a:gd name="connsiteY0" fmla="*/ 0 h 4049486"/>
                  <a:gd name="connsiteX1" fmla="*/ 293883 w 4473997"/>
                  <a:gd name="connsiteY1" fmla="*/ 2148115 h 4049486"/>
                  <a:gd name="connsiteX2" fmla="*/ 148740 w 4473997"/>
                  <a:gd name="connsiteY2" fmla="*/ 3962400 h 4049486"/>
                  <a:gd name="connsiteX3" fmla="*/ 2775826 w 4473997"/>
                  <a:gd name="connsiteY3" fmla="*/ 3323772 h 4049486"/>
                  <a:gd name="connsiteX4" fmla="*/ 4473997 w 4473997"/>
                  <a:gd name="connsiteY4" fmla="*/ 4049486 h 4049486"/>
                  <a:gd name="connsiteX0" fmla="*/ 3597 w 4473997"/>
                  <a:gd name="connsiteY0" fmla="*/ 0 h 4049486"/>
                  <a:gd name="connsiteX1" fmla="*/ 293883 w 4473997"/>
                  <a:gd name="connsiteY1" fmla="*/ 2148115 h 4049486"/>
                  <a:gd name="connsiteX2" fmla="*/ 148740 w 4473997"/>
                  <a:gd name="connsiteY2" fmla="*/ 3962400 h 4049486"/>
                  <a:gd name="connsiteX3" fmla="*/ 2775826 w 4473997"/>
                  <a:gd name="connsiteY3" fmla="*/ 3323772 h 4049486"/>
                  <a:gd name="connsiteX4" fmla="*/ 4473997 w 4473997"/>
                  <a:gd name="connsiteY4" fmla="*/ 4049486 h 4049486"/>
                  <a:gd name="connsiteX0" fmla="*/ 129716 w 4600116"/>
                  <a:gd name="connsiteY0" fmla="*/ 0 h 4049486"/>
                  <a:gd name="connsiteX1" fmla="*/ 420002 w 4600116"/>
                  <a:gd name="connsiteY1" fmla="*/ 2148115 h 4049486"/>
                  <a:gd name="connsiteX2" fmla="*/ 274859 w 4600116"/>
                  <a:gd name="connsiteY2" fmla="*/ 3962400 h 4049486"/>
                  <a:gd name="connsiteX3" fmla="*/ 2901945 w 4600116"/>
                  <a:gd name="connsiteY3" fmla="*/ 3323772 h 4049486"/>
                  <a:gd name="connsiteX4" fmla="*/ 4600116 w 4600116"/>
                  <a:gd name="connsiteY4" fmla="*/ 4049486 h 4049486"/>
                  <a:gd name="connsiteX0" fmla="*/ 129716 w 4600116"/>
                  <a:gd name="connsiteY0" fmla="*/ 0 h 4049486"/>
                  <a:gd name="connsiteX1" fmla="*/ 420002 w 4600116"/>
                  <a:gd name="connsiteY1" fmla="*/ 2148115 h 4049486"/>
                  <a:gd name="connsiteX2" fmla="*/ 274859 w 4600116"/>
                  <a:gd name="connsiteY2" fmla="*/ 3962400 h 4049486"/>
                  <a:gd name="connsiteX3" fmla="*/ 2901945 w 4600116"/>
                  <a:gd name="connsiteY3" fmla="*/ 3323772 h 4049486"/>
                  <a:gd name="connsiteX4" fmla="*/ 4600116 w 4600116"/>
                  <a:gd name="connsiteY4" fmla="*/ 4049486 h 4049486"/>
                  <a:gd name="connsiteX0" fmla="*/ 154569 w 4624969"/>
                  <a:gd name="connsiteY0" fmla="*/ 0 h 4049486"/>
                  <a:gd name="connsiteX1" fmla="*/ 444855 w 4624969"/>
                  <a:gd name="connsiteY1" fmla="*/ 2148115 h 4049486"/>
                  <a:gd name="connsiteX2" fmla="*/ 299712 w 4624969"/>
                  <a:gd name="connsiteY2" fmla="*/ 3962400 h 4049486"/>
                  <a:gd name="connsiteX3" fmla="*/ 2926798 w 4624969"/>
                  <a:gd name="connsiteY3" fmla="*/ 3323772 h 4049486"/>
                  <a:gd name="connsiteX4" fmla="*/ 4624969 w 4624969"/>
                  <a:gd name="connsiteY4" fmla="*/ 4049486 h 4049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24969" h="4049486">
                    <a:moveTo>
                      <a:pt x="154569" y="0"/>
                    </a:moveTo>
                    <a:cubicBezTo>
                      <a:pt x="1078645" y="939800"/>
                      <a:pt x="551293" y="1836058"/>
                      <a:pt x="444855" y="2148115"/>
                    </a:cubicBezTo>
                    <a:cubicBezTo>
                      <a:pt x="338417" y="2460172"/>
                      <a:pt x="-404231" y="3635828"/>
                      <a:pt x="299712" y="3962400"/>
                    </a:cubicBezTo>
                    <a:cubicBezTo>
                      <a:pt x="1003655" y="4288972"/>
                      <a:pt x="2205922" y="3309258"/>
                      <a:pt x="2926798" y="3323772"/>
                    </a:cubicBezTo>
                    <a:cubicBezTo>
                      <a:pt x="3647674" y="3338286"/>
                      <a:pt x="4136321" y="3693886"/>
                      <a:pt x="4624969" y="4049486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Textfeld 45"/>
              <p:cNvSpPr txBox="1"/>
              <p:nvPr/>
            </p:nvSpPr>
            <p:spPr>
              <a:xfrm>
                <a:off x="4088313" y="4318602"/>
                <a:ext cx="792088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4400" b="1" dirty="0" smtClean="0"/>
                  <a:t>Y</a:t>
                </a:r>
                <a:endParaRPr lang="de-DE" sz="4400" b="1" dirty="0"/>
              </a:p>
            </p:txBody>
          </p:sp>
          <p:sp>
            <p:nvSpPr>
              <p:cNvPr id="47" name="Bogen 46"/>
              <p:cNvSpPr/>
              <p:nvPr/>
            </p:nvSpPr>
            <p:spPr>
              <a:xfrm>
                <a:off x="2699792" y="692696"/>
                <a:ext cx="3701006" cy="2880320"/>
              </a:xfrm>
              <a:prstGeom prst="arc">
                <a:avLst>
                  <a:gd name="adj1" fmla="val 11809698"/>
                  <a:gd name="adj2" fmla="val 20184483"/>
                </a:avLst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8" name="Textfeld 47"/>
              <p:cNvSpPr txBox="1"/>
              <p:nvPr/>
            </p:nvSpPr>
            <p:spPr>
              <a:xfrm>
                <a:off x="6163794" y="692696"/>
                <a:ext cx="12165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dirty="0" smtClean="0">
                    <a:solidFill>
                      <a:schemeClr val="accent6"/>
                    </a:solidFill>
                    <a:latin typeface="Arial" pitchFamily="34" charset="0"/>
                    <a:cs typeface="Arial" pitchFamily="34" charset="0"/>
                  </a:rPr>
                  <a:t>l=k =M</a:t>
                </a:r>
                <a:endParaRPr lang="de-DE" sz="2400" dirty="0">
                  <a:solidFill>
                    <a:schemeClr val="accent6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9" name="Freihandform 48"/>
              <p:cNvSpPr/>
              <p:nvPr/>
            </p:nvSpPr>
            <p:spPr>
              <a:xfrm>
                <a:off x="2960914" y="2409292"/>
                <a:ext cx="3207657" cy="537108"/>
              </a:xfrm>
              <a:custGeom>
                <a:avLst/>
                <a:gdLst>
                  <a:gd name="connsiteX0" fmla="*/ 0 w 3207657"/>
                  <a:gd name="connsiteY0" fmla="*/ 537108 h 537108"/>
                  <a:gd name="connsiteX1" fmla="*/ 464457 w 3207657"/>
                  <a:gd name="connsiteY1" fmla="*/ 79 h 537108"/>
                  <a:gd name="connsiteX2" fmla="*/ 1016000 w 3207657"/>
                  <a:gd name="connsiteY2" fmla="*/ 493565 h 537108"/>
                  <a:gd name="connsiteX3" fmla="*/ 1654629 w 3207657"/>
                  <a:gd name="connsiteY3" fmla="*/ 58137 h 537108"/>
                  <a:gd name="connsiteX4" fmla="*/ 2148115 w 3207657"/>
                  <a:gd name="connsiteY4" fmla="*/ 435508 h 537108"/>
                  <a:gd name="connsiteX5" fmla="*/ 2801257 w 3207657"/>
                  <a:gd name="connsiteY5" fmla="*/ 58137 h 537108"/>
                  <a:gd name="connsiteX6" fmla="*/ 3207657 w 3207657"/>
                  <a:gd name="connsiteY6" fmla="*/ 479051 h 537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07657" h="537108">
                    <a:moveTo>
                      <a:pt x="0" y="537108"/>
                    </a:moveTo>
                    <a:cubicBezTo>
                      <a:pt x="147562" y="272222"/>
                      <a:pt x="295124" y="7336"/>
                      <a:pt x="464457" y="79"/>
                    </a:cubicBezTo>
                    <a:cubicBezTo>
                      <a:pt x="633790" y="-7178"/>
                      <a:pt x="817638" y="483889"/>
                      <a:pt x="1016000" y="493565"/>
                    </a:cubicBezTo>
                    <a:cubicBezTo>
                      <a:pt x="1214362" y="503241"/>
                      <a:pt x="1465943" y="67813"/>
                      <a:pt x="1654629" y="58137"/>
                    </a:cubicBezTo>
                    <a:cubicBezTo>
                      <a:pt x="1843315" y="48461"/>
                      <a:pt x="1957010" y="435508"/>
                      <a:pt x="2148115" y="435508"/>
                    </a:cubicBezTo>
                    <a:cubicBezTo>
                      <a:pt x="2339220" y="435508"/>
                      <a:pt x="2624667" y="50880"/>
                      <a:pt x="2801257" y="58137"/>
                    </a:cubicBezTo>
                    <a:cubicBezTo>
                      <a:pt x="2977847" y="65394"/>
                      <a:pt x="3092752" y="272222"/>
                      <a:pt x="3207657" y="479051"/>
                    </a:cubicBezTo>
                  </a:path>
                </a:pathLst>
              </a:cu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52" name="Gerade Verbindung 51"/>
              <p:cNvCxnSpPr/>
              <p:nvPr/>
            </p:nvCxnSpPr>
            <p:spPr>
              <a:xfrm flipV="1">
                <a:off x="2960914" y="3789040"/>
                <a:ext cx="2547190" cy="288032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feld 52"/>
              <p:cNvSpPr txBox="1"/>
              <p:nvPr/>
            </p:nvSpPr>
            <p:spPr>
              <a:xfrm>
                <a:off x="5724128" y="3717032"/>
                <a:ext cx="13023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dirty="0" smtClean="0">
                    <a:solidFill>
                      <a:srgbClr val="FF0000"/>
                    </a:solidFill>
                  </a:rPr>
                  <a:t>f=h =M</a:t>
                </a:r>
                <a:endParaRPr lang="de-DE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4" name="Textfeld 53"/>
              <p:cNvSpPr txBox="1"/>
              <p:nvPr/>
            </p:nvSpPr>
            <p:spPr>
              <a:xfrm>
                <a:off x="6109200" y="3867107"/>
                <a:ext cx="206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rgbClr val="FF0000"/>
                    </a:solidFill>
                  </a:rPr>
                  <a:t>0</a:t>
                </a:r>
                <a:endParaRPr lang="de-DE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6" name="Textfeld 55"/>
              <p:cNvSpPr txBox="1"/>
              <p:nvPr/>
            </p:nvSpPr>
            <p:spPr>
              <a:xfrm>
                <a:off x="6598800" y="3892406"/>
                <a:ext cx="206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rgbClr val="FF0000"/>
                    </a:solidFill>
                  </a:rPr>
                  <a:t>0</a:t>
                </a:r>
                <a:endParaRPr lang="de-DE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7" name="Textfeld 56"/>
              <p:cNvSpPr txBox="1"/>
              <p:nvPr/>
            </p:nvSpPr>
            <p:spPr>
              <a:xfrm>
                <a:off x="6602327" y="2367789"/>
                <a:ext cx="206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rgbClr val="00B050"/>
                    </a:solidFill>
                  </a:rPr>
                  <a:t>1</a:t>
                </a:r>
                <a:endParaRPr lang="de-DE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8" name="Textfeld 57"/>
              <p:cNvSpPr txBox="1"/>
              <p:nvPr/>
            </p:nvSpPr>
            <p:spPr>
              <a:xfrm>
                <a:off x="6962400" y="2380242"/>
                <a:ext cx="206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rgbClr val="00B050"/>
                    </a:solidFill>
                  </a:rPr>
                  <a:t>0</a:t>
                </a:r>
                <a:endParaRPr lang="de-DE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60" name="Textfeld 59"/>
              <p:cNvSpPr txBox="1"/>
              <p:nvPr/>
            </p:nvSpPr>
            <p:spPr>
              <a:xfrm>
                <a:off x="6565326" y="853976"/>
                <a:ext cx="206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chemeClr val="accent6"/>
                    </a:solidFill>
                  </a:rPr>
                  <a:t>1</a:t>
                </a:r>
                <a:endParaRPr lang="de-DE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61" name="Textfeld 60"/>
              <p:cNvSpPr txBox="1"/>
              <p:nvPr/>
            </p:nvSpPr>
            <p:spPr>
              <a:xfrm>
                <a:off x="7082978" y="853976"/>
                <a:ext cx="206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chemeClr val="accent6"/>
                    </a:solidFill>
                  </a:rPr>
                  <a:t>1</a:t>
                </a:r>
                <a:endParaRPr lang="de-DE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62" name="Freihandform 61"/>
              <p:cNvSpPr/>
              <p:nvPr/>
            </p:nvSpPr>
            <p:spPr>
              <a:xfrm>
                <a:off x="2795922" y="1603488"/>
                <a:ext cx="177893" cy="2460511"/>
              </a:xfrm>
              <a:custGeom>
                <a:avLst/>
                <a:gdLst>
                  <a:gd name="connsiteX0" fmla="*/ 178818 w 192784"/>
                  <a:gd name="connsiteY0" fmla="*/ 2423886 h 2423886"/>
                  <a:gd name="connsiteX1" fmla="*/ 178818 w 192784"/>
                  <a:gd name="connsiteY1" fmla="*/ 1320800 h 2423886"/>
                  <a:gd name="connsiteX2" fmla="*/ 33675 w 192784"/>
                  <a:gd name="connsiteY2" fmla="*/ 0 h 2423886"/>
                  <a:gd name="connsiteX0" fmla="*/ 126662 w 136660"/>
                  <a:gd name="connsiteY0" fmla="*/ 2481943 h 2481943"/>
                  <a:gd name="connsiteX1" fmla="*/ 126662 w 136660"/>
                  <a:gd name="connsiteY1" fmla="*/ 1378857 h 2481943"/>
                  <a:gd name="connsiteX2" fmla="*/ 39576 w 136660"/>
                  <a:gd name="connsiteY2" fmla="*/ 0 h 2481943"/>
                  <a:gd name="connsiteX0" fmla="*/ 164991 w 177893"/>
                  <a:gd name="connsiteY0" fmla="*/ 2460511 h 2460511"/>
                  <a:gd name="connsiteX1" fmla="*/ 164991 w 177893"/>
                  <a:gd name="connsiteY1" fmla="*/ 1357425 h 2460511"/>
                  <a:gd name="connsiteX2" fmla="*/ 35042 w 177893"/>
                  <a:gd name="connsiteY2" fmla="*/ 0 h 2460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7893" h="2460511">
                    <a:moveTo>
                      <a:pt x="164991" y="2460511"/>
                    </a:moveTo>
                    <a:cubicBezTo>
                      <a:pt x="177086" y="2110958"/>
                      <a:pt x="186649" y="1767510"/>
                      <a:pt x="164991" y="1357425"/>
                    </a:cubicBezTo>
                    <a:cubicBezTo>
                      <a:pt x="143333" y="947340"/>
                      <a:pt x="-85910" y="212876"/>
                      <a:pt x="35042" y="0"/>
                    </a:cubicBezTo>
                  </a:path>
                </a:pathLst>
              </a:custGeom>
              <a:noFill/>
              <a:ln w="31750">
                <a:solidFill>
                  <a:schemeClr val="tx2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3" name="Freihandform 62"/>
              <p:cNvSpPr/>
              <p:nvPr/>
            </p:nvSpPr>
            <p:spPr>
              <a:xfrm>
                <a:off x="3634277" y="783771"/>
                <a:ext cx="830923" cy="3207658"/>
              </a:xfrm>
              <a:custGeom>
                <a:avLst/>
                <a:gdLst>
                  <a:gd name="connsiteX0" fmla="*/ 139437 w 830923"/>
                  <a:gd name="connsiteY0" fmla="*/ 3207658 h 3207658"/>
                  <a:gd name="connsiteX1" fmla="*/ 807094 w 830923"/>
                  <a:gd name="connsiteY1" fmla="*/ 2772229 h 3207658"/>
                  <a:gd name="connsiteX2" fmla="*/ 618409 w 830923"/>
                  <a:gd name="connsiteY2" fmla="*/ 1988458 h 3207658"/>
                  <a:gd name="connsiteX3" fmla="*/ 8809 w 830923"/>
                  <a:gd name="connsiteY3" fmla="*/ 1045029 h 3207658"/>
                  <a:gd name="connsiteX4" fmla="*/ 313609 w 830923"/>
                  <a:gd name="connsiteY4" fmla="*/ 0 h 3207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0923" h="3207658">
                    <a:moveTo>
                      <a:pt x="139437" y="3207658"/>
                    </a:moveTo>
                    <a:cubicBezTo>
                      <a:pt x="433351" y="3091543"/>
                      <a:pt x="727265" y="2975429"/>
                      <a:pt x="807094" y="2772229"/>
                    </a:cubicBezTo>
                    <a:cubicBezTo>
                      <a:pt x="886923" y="2569029"/>
                      <a:pt x="751456" y="2276325"/>
                      <a:pt x="618409" y="1988458"/>
                    </a:cubicBezTo>
                    <a:cubicBezTo>
                      <a:pt x="485362" y="1700591"/>
                      <a:pt x="59609" y="1376439"/>
                      <a:pt x="8809" y="1045029"/>
                    </a:cubicBezTo>
                    <a:cubicBezTo>
                      <a:pt x="-41991" y="713619"/>
                      <a:pt x="135809" y="356809"/>
                      <a:pt x="313609" y="0"/>
                    </a:cubicBezTo>
                  </a:path>
                </a:pathLst>
              </a:cu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Freihandform 64"/>
              <p:cNvSpPr/>
              <p:nvPr/>
            </p:nvSpPr>
            <p:spPr>
              <a:xfrm>
                <a:off x="5486400" y="1436914"/>
                <a:ext cx="698050" cy="2351315"/>
              </a:xfrm>
              <a:custGeom>
                <a:avLst/>
                <a:gdLst>
                  <a:gd name="connsiteX0" fmla="*/ 0 w 698050"/>
                  <a:gd name="connsiteY0" fmla="*/ 2351315 h 2351315"/>
                  <a:gd name="connsiteX1" fmla="*/ 682171 w 698050"/>
                  <a:gd name="connsiteY1" fmla="*/ 1451429 h 2351315"/>
                  <a:gd name="connsiteX2" fmla="*/ 493486 w 698050"/>
                  <a:gd name="connsiteY2" fmla="*/ 682172 h 2351315"/>
                  <a:gd name="connsiteX3" fmla="*/ 638629 w 698050"/>
                  <a:gd name="connsiteY3" fmla="*/ 0 h 2351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98050" h="2351315">
                    <a:moveTo>
                      <a:pt x="0" y="2351315"/>
                    </a:moveTo>
                    <a:cubicBezTo>
                      <a:pt x="299961" y="2040467"/>
                      <a:pt x="599923" y="1729619"/>
                      <a:pt x="682171" y="1451429"/>
                    </a:cubicBezTo>
                    <a:cubicBezTo>
                      <a:pt x="764419" y="1173239"/>
                      <a:pt x="500743" y="924077"/>
                      <a:pt x="493486" y="682172"/>
                    </a:cubicBezTo>
                    <a:cubicBezTo>
                      <a:pt x="486229" y="440267"/>
                      <a:pt x="667658" y="9676"/>
                      <a:pt x="638629" y="0"/>
                    </a:cubicBezTo>
                  </a:path>
                </a:pathLst>
              </a:cu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6" name="Freihandform 65"/>
              <p:cNvSpPr/>
              <p:nvPr/>
            </p:nvSpPr>
            <p:spPr>
              <a:xfrm>
                <a:off x="4426813" y="812800"/>
                <a:ext cx="1047268" cy="3062514"/>
              </a:xfrm>
              <a:custGeom>
                <a:avLst/>
                <a:gdLst>
                  <a:gd name="connsiteX0" fmla="*/ 377416 w 1047268"/>
                  <a:gd name="connsiteY0" fmla="*/ 3062514 h 3062514"/>
                  <a:gd name="connsiteX1" fmla="*/ 377416 w 1047268"/>
                  <a:gd name="connsiteY1" fmla="*/ 2322286 h 3062514"/>
                  <a:gd name="connsiteX2" fmla="*/ 740273 w 1047268"/>
                  <a:gd name="connsiteY2" fmla="*/ 2786743 h 3062514"/>
                  <a:gd name="connsiteX3" fmla="*/ 1001530 w 1047268"/>
                  <a:gd name="connsiteY3" fmla="*/ 1857829 h 3062514"/>
                  <a:gd name="connsiteX4" fmla="*/ 44 w 1047268"/>
                  <a:gd name="connsiteY4" fmla="*/ 1262743 h 3062514"/>
                  <a:gd name="connsiteX5" fmla="*/ 1045073 w 1047268"/>
                  <a:gd name="connsiteY5" fmla="*/ 1407886 h 3062514"/>
                  <a:gd name="connsiteX6" fmla="*/ 290330 w 1047268"/>
                  <a:gd name="connsiteY6" fmla="*/ 595086 h 3062514"/>
                  <a:gd name="connsiteX7" fmla="*/ 827358 w 1047268"/>
                  <a:gd name="connsiteY7" fmla="*/ 0 h 306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47268" h="3062514">
                    <a:moveTo>
                      <a:pt x="377416" y="3062514"/>
                    </a:moveTo>
                    <a:cubicBezTo>
                      <a:pt x="347178" y="2715381"/>
                      <a:pt x="316940" y="2368248"/>
                      <a:pt x="377416" y="2322286"/>
                    </a:cubicBezTo>
                    <a:cubicBezTo>
                      <a:pt x="437892" y="2276324"/>
                      <a:pt x="636254" y="2864152"/>
                      <a:pt x="740273" y="2786743"/>
                    </a:cubicBezTo>
                    <a:cubicBezTo>
                      <a:pt x="844292" y="2709334"/>
                      <a:pt x="1124902" y="2111829"/>
                      <a:pt x="1001530" y="1857829"/>
                    </a:cubicBezTo>
                    <a:cubicBezTo>
                      <a:pt x="878159" y="1603829"/>
                      <a:pt x="-7213" y="1337733"/>
                      <a:pt x="44" y="1262743"/>
                    </a:cubicBezTo>
                    <a:cubicBezTo>
                      <a:pt x="7301" y="1187753"/>
                      <a:pt x="996692" y="1519162"/>
                      <a:pt x="1045073" y="1407886"/>
                    </a:cubicBezTo>
                    <a:cubicBezTo>
                      <a:pt x="1093454" y="1296610"/>
                      <a:pt x="326616" y="829734"/>
                      <a:pt x="290330" y="595086"/>
                    </a:cubicBezTo>
                    <a:cubicBezTo>
                      <a:pt x="254044" y="360438"/>
                      <a:pt x="540701" y="180219"/>
                      <a:pt x="827358" y="0"/>
                    </a:cubicBezTo>
                  </a:path>
                </a:pathLst>
              </a:cu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68" name="Gerade Verbindung mit Pfeil 67"/>
              <p:cNvCxnSpPr>
                <a:stCxn id="62" idx="1"/>
                <a:endCxn id="62" idx="1"/>
              </p:cNvCxnSpPr>
              <p:nvPr/>
            </p:nvCxnSpPr>
            <p:spPr>
              <a:xfrm>
                <a:off x="2960913" y="2960913"/>
                <a:ext cx="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Gerade Verbindung mit Pfeil 71"/>
              <p:cNvCxnSpPr>
                <a:stCxn id="62" idx="1"/>
                <a:endCxn id="62" idx="1"/>
              </p:cNvCxnSpPr>
              <p:nvPr/>
            </p:nvCxnSpPr>
            <p:spPr>
              <a:xfrm>
                <a:off x="2960913" y="2960913"/>
                <a:ext cx="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Gerade Verbindung mit Pfeil 73"/>
              <p:cNvCxnSpPr>
                <a:endCxn id="62" idx="1"/>
              </p:cNvCxnSpPr>
              <p:nvPr/>
            </p:nvCxnSpPr>
            <p:spPr>
              <a:xfrm flipH="1" flipV="1">
                <a:off x="2960913" y="2960913"/>
                <a:ext cx="12902" cy="180055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Gerade Verbindung mit Pfeil 74"/>
              <p:cNvCxnSpPr>
                <a:endCxn id="63" idx="2"/>
              </p:cNvCxnSpPr>
              <p:nvPr/>
            </p:nvCxnSpPr>
            <p:spPr>
              <a:xfrm flipH="1" flipV="1">
                <a:off x="4252686" y="2772229"/>
                <a:ext cx="68969" cy="168081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Gerade Verbindung mit Pfeil 79"/>
              <p:cNvCxnSpPr/>
              <p:nvPr/>
            </p:nvCxnSpPr>
            <p:spPr>
              <a:xfrm flipH="1" flipV="1">
                <a:off x="5436096" y="2665061"/>
                <a:ext cx="12902" cy="115867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Gerade Verbindung mit Pfeil 80"/>
              <p:cNvCxnSpPr/>
              <p:nvPr/>
            </p:nvCxnSpPr>
            <p:spPr>
              <a:xfrm flipV="1">
                <a:off x="6121060" y="2889977"/>
                <a:ext cx="47511" cy="112846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Gerade Verbindung mit Pfeil 86"/>
              <p:cNvCxnSpPr/>
              <p:nvPr/>
            </p:nvCxnSpPr>
            <p:spPr>
              <a:xfrm flipV="1">
                <a:off x="2804903" y="1556792"/>
                <a:ext cx="47511" cy="112846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Gerade Verbindung mit Pfeil 87"/>
              <p:cNvCxnSpPr/>
              <p:nvPr/>
            </p:nvCxnSpPr>
            <p:spPr>
              <a:xfrm flipV="1">
                <a:off x="3900172" y="769303"/>
                <a:ext cx="47511" cy="112846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Gerade Verbindung mit Pfeil 88"/>
              <p:cNvCxnSpPr/>
              <p:nvPr/>
            </p:nvCxnSpPr>
            <p:spPr>
              <a:xfrm flipV="1">
                <a:off x="5148064" y="786862"/>
                <a:ext cx="119519" cy="104923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Gerade Verbindung mit Pfeil 89"/>
              <p:cNvCxnSpPr/>
              <p:nvPr/>
            </p:nvCxnSpPr>
            <p:spPr>
              <a:xfrm flipV="1">
                <a:off x="6107643" y="1405575"/>
                <a:ext cx="47511" cy="112846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feld 94"/>
              <p:cNvSpPr txBox="1"/>
              <p:nvPr/>
            </p:nvSpPr>
            <p:spPr>
              <a:xfrm>
                <a:off x="2652292" y="3255367"/>
                <a:ext cx="4651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b="1" dirty="0" smtClean="0">
                    <a:solidFill>
                      <a:schemeClr val="tx2"/>
                    </a:solidFill>
                  </a:rPr>
                  <a:t>h</a:t>
                </a:r>
                <a:endParaRPr lang="de-DE" sz="24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96" name="Textfeld 95"/>
              <p:cNvSpPr txBox="1"/>
              <p:nvPr/>
            </p:nvSpPr>
            <p:spPr>
              <a:xfrm>
                <a:off x="2563346" y="2102214"/>
                <a:ext cx="4651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b="1" dirty="0" smtClean="0">
                    <a:solidFill>
                      <a:schemeClr val="tx2"/>
                    </a:solidFill>
                  </a:rPr>
                  <a:t>k</a:t>
                </a:r>
                <a:endParaRPr lang="de-DE" sz="2400" b="1" dirty="0">
                  <a:solidFill>
                    <a:schemeClr val="tx2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7768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/>
          <p:cNvSpPr/>
          <p:nvPr/>
        </p:nvSpPr>
        <p:spPr>
          <a:xfrm>
            <a:off x="3851920" y="1882512"/>
            <a:ext cx="3024336" cy="3024336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5940152" y="3918847"/>
                <a:ext cx="77081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2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3200" i="1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3200" i="1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de-DE" sz="3200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3918847"/>
                <a:ext cx="770813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Gerade Verbindung 19"/>
          <p:cNvCxnSpPr/>
          <p:nvPr/>
        </p:nvCxnSpPr>
        <p:spPr>
          <a:xfrm>
            <a:off x="5379245" y="1176479"/>
            <a:ext cx="0" cy="4260847"/>
          </a:xfrm>
          <a:prstGeom prst="line">
            <a:avLst/>
          </a:prstGeom>
          <a:noFill/>
          <a:ln w="63500">
            <a:solidFill>
              <a:schemeClr val="accent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Gerade Verbindung 24"/>
          <p:cNvCxnSpPr/>
          <p:nvPr/>
        </p:nvCxnSpPr>
        <p:spPr>
          <a:xfrm>
            <a:off x="3261905" y="3350471"/>
            <a:ext cx="4271866" cy="0"/>
          </a:xfrm>
          <a:prstGeom prst="line">
            <a:avLst/>
          </a:prstGeom>
          <a:noFill/>
          <a:ln w="63500">
            <a:solidFill>
              <a:schemeClr val="accent1">
                <a:lumMod val="75000"/>
              </a:schemeClr>
            </a:solidFill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Textfeld 11"/>
          <p:cNvSpPr txBox="1"/>
          <p:nvPr/>
        </p:nvSpPr>
        <p:spPr>
          <a:xfrm>
            <a:off x="7173730" y="3417560"/>
            <a:ext cx="638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tx2"/>
                </a:solidFill>
              </a:rPr>
              <a:t>Re</a:t>
            </a:r>
            <a:endParaRPr lang="de-DE" sz="2400" b="1" dirty="0">
              <a:solidFill>
                <a:schemeClr val="tx2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4765763" y="945646"/>
            <a:ext cx="529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tx2"/>
                </a:solidFill>
              </a:rPr>
              <a:t>Im</a:t>
            </a:r>
            <a:endParaRPr lang="de-DE" sz="2400" b="1" dirty="0">
              <a:solidFill>
                <a:schemeClr val="tx2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6757835" y="3232050"/>
            <a:ext cx="236842" cy="236842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6921746" y="2909113"/>
                <a:ext cx="2046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𝟏</m:t>
                      </m:r>
                    </m:oMath>
                  </m:oMathPara>
                </a14:m>
                <a:endParaRPr lang="de-DE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1746" y="2909113"/>
                <a:ext cx="204649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5882" r="-8529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Gerade Verbindung 3"/>
          <p:cNvCxnSpPr/>
          <p:nvPr/>
        </p:nvCxnSpPr>
        <p:spPr>
          <a:xfrm>
            <a:off x="4133237" y="2276595"/>
            <a:ext cx="288032" cy="296972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Gerade Verbindung 16"/>
          <p:cNvCxnSpPr/>
          <p:nvPr/>
        </p:nvCxnSpPr>
        <p:spPr>
          <a:xfrm flipH="1">
            <a:off x="4765763" y="4638229"/>
            <a:ext cx="169174" cy="384317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Gerade Verbindung 17"/>
          <p:cNvCxnSpPr/>
          <p:nvPr/>
        </p:nvCxnSpPr>
        <p:spPr>
          <a:xfrm flipH="1">
            <a:off x="5940152" y="1882512"/>
            <a:ext cx="288032" cy="37245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Gerade Verbindung 18"/>
          <p:cNvCxnSpPr/>
          <p:nvPr/>
        </p:nvCxnSpPr>
        <p:spPr>
          <a:xfrm flipH="1">
            <a:off x="6444208" y="2520183"/>
            <a:ext cx="397197" cy="260745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Textfeld 34"/>
          <p:cNvSpPr txBox="1"/>
          <p:nvPr/>
        </p:nvSpPr>
        <p:spPr>
          <a:xfrm>
            <a:off x="6716588" y="2161322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z</a:t>
            </a:r>
            <a:endParaRPr lang="de-DE" sz="2400" b="1" dirty="0"/>
          </a:p>
        </p:txBody>
      </p:sp>
      <p:sp>
        <p:nvSpPr>
          <p:cNvPr id="36" name="Textfeld 35"/>
          <p:cNvSpPr txBox="1"/>
          <p:nvPr/>
        </p:nvSpPr>
        <p:spPr>
          <a:xfrm>
            <a:off x="5984044" y="1461568"/>
            <a:ext cx="453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z²</a:t>
            </a:r>
            <a:endParaRPr lang="de-DE" sz="2400" b="1" dirty="0"/>
          </a:p>
        </p:txBody>
      </p:sp>
      <p:sp>
        <p:nvSpPr>
          <p:cNvPr id="37" name="Textfeld 36"/>
          <p:cNvSpPr txBox="1"/>
          <p:nvPr/>
        </p:nvSpPr>
        <p:spPr>
          <a:xfrm>
            <a:off x="3666097" y="1899244"/>
            <a:ext cx="631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w²</a:t>
            </a:r>
            <a:endParaRPr lang="de-DE" sz="2400" b="1" dirty="0"/>
          </a:p>
        </p:txBody>
      </p:sp>
      <p:sp>
        <p:nvSpPr>
          <p:cNvPr id="38" name="Textfeld 37"/>
          <p:cNvSpPr txBox="1"/>
          <p:nvPr/>
        </p:nvSpPr>
        <p:spPr>
          <a:xfrm>
            <a:off x="4371195" y="4830387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w</a:t>
            </a: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358786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1025421" y="590600"/>
            <a:ext cx="2304256" cy="230425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5" name="Gruppieren 24"/>
          <p:cNvGrpSpPr/>
          <p:nvPr/>
        </p:nvGrpSpPr>
        <p:grpSpPr>
          <a:xfrm>
            <a:off x="4935564" y="722913"/>
            <a:ext cx="3026042" cy="2897061"/>
            <a:chOff x="4935564" y="722913"/>
            <a:chExt cx="3026042" cy="2897061"/>
          </a:xfrm>
        </p:grpSpPr>
        <p:sp>
          <p:nvSpPr>
            <p:cNvPr id="3" name="Freihandform 2"/>
            <p:cNvSpPr/>
            <p:nvPr/>
          </p:nvSpPr>
          <p:spPr>
            <a:xfrm>
              <a:off x="4935564" y="722913"/>
              <a:ext cx="3026042" cy="2793151"/>
            </a:xfrm>
            <a:custGeom>
              <a:avLst/>
              <a:gdLst>
                <a:gd name="connsiteX0" fmla="*/ 1058435 w 3479573"/>
                <a:gd name="connsiteY0" fmla="*/ 2361494 h 3327027"/>
                <a:gd name="connsiteX1" fmla="*/ 1798663 w 3479573"/>
                <a:gd name="connsiteY1" fmla="*/ 1592237 h 3327027"/>
                <a:gd name="connsiteX2" fmla="*/ 1798663 w 3479573"/>
                <a:gd name="connsiteY2" fmla="*/ 431094 h 3327027"/>
                <a:gd name="connsiteX3" fmla="*/ 971349 w 3479573"/>
                <a:gd name="connsiteY3" fmla="*/ 10180 h 3327027"/>
                <a:gd name="connsiteX4" fmla="*/ 463349 w 3479573"/>
                <a:gd name="connsiteY4" fmla="*/ 793951 h 3327027"/>
                <a:gd name="connsiteX5" fmla="*/ 2147006 w 3479573"/>
                <a:gd name="connsiteY5" fmla="*/ 2738865 h 3327027"/>
                <a:gd name="connsiteX6" fmla="*/ 3438778 w 3479573"/>
                <a:gd name="connsiteY6" fmla="*/ 2114751 h 3327027"/>
                <a:gd name="connsiteX7" fmla="*/ 3090435 w 3479573"/>
                <a:gd name="connsiteY7" fmla="*/ 1200351 h 3327027"/>
                <a:gd name="connsiteX8" fmla="*/ 2422778 w 3479573"/>
                <a:gd name="connsiteY8" fmla="*/ 1069723 h 3327027"/>
                <a:gd name="connsiteX9" fmla="*/ 608492 w 3479573"/>
                <a:gd name="connsiteY9" fmla="*/ 1403551 h 3327027"/>
                <a:gd name="connsiteX10" fmla="*/ 27920 w 3479573"/>
                <a:gd name="connsiteY10" fmla="*/ 2303437 h 3327027"/>
                <a:gd name="connsiteX11" fmla="*/ 158549 w 3479573"/>
                <a:gd name="connsiteY11" fmla="*/ 3290408 h 3327027"/>
                <a:gd name="connsiteX12" fmla="*/ 739120 w 3479573"/>
                <a:gd name="connsiteY12" fmla="*/ 3043665 h 3327027"/>
                <a:gd name="connsiteX13" fmla="*/ 1058435 w 3479573"/>
                <a:gd name="connsiteY13" fmla="*/ 2361494 h 3327027"/>
                <a:gd name="connsiteX0" fmla="*/ 1058435 w 3479573"/>
                <a:gd name="connsiteY0" fmla="*/ 2418042 h 3383575"/>
                <a:gd name="connsiteX1" fmla="*/ 1798663 w 3479573"/>
                <a:gd name="connsiteY1" fmla="*/ 1648785 h 3383575"/>
                <a:gd name="connsiteX2" fmla="*/ 1798663 w 3479573"/>
                <a:gd name="connsiteY2" fmla="*/ 487642 h 3383575"/>
                <a:gd name="connsiteX3" fmla="*/ 1276149 w 3479573"/>
                <a:gd name="connsiteY3" fmla="*/ 8671 h 3383575"/>
                <a:gd name="connsiteX4" fmla="*/ 463349 w 3479573"/>
                <a:gd name="connsiteY4" fmla="*/ 850499 h 3383575"/>
                <a:gd name="connsiteX5" fmla="*/ 2147006 w 3479573"/>
                <a:gd name="connsiteY5" fmla="*/ 2795413 h 3383575"/>
                <a:gd name="connsiteX6" fmla="*/ 3438778 w 3479573"/>
                <a:gd name="connsiteY6" fmla="*/ 2171299 h 3383575"/>
                <a:gd name="connsiteX7" fmla="*/ 3090435 w 3479573"/>
                <a:gd name="connsiteY7" fmla="*/ 1256899 h 3383575"/>
                <a:gd name="connsiteX8" fmla="*/ 2422778 w 3479573"/>
                <a:gd name="connsiteY8" fmla="*/ 1126271 h 3383575"/>
                <a:gd name="connsiteX9" fmla="*/ 608492 w 3479573"/>
                <a:gd name="connsiteY9" fmla="*/ 1460099 h 3383575"/>
                <a:gd name="connsiteX10" fmla="*/ 27920 w 3479573"/>
                <a:gd name="connsiteY10" fmla="*/ 2359985 h 3383575"/>
                <a:gd name="connsiteX11" fmla="*/ 158549 w 3479573"/>
                <a:gd name="connsiteY11" fmla="*/ 3346956 h 3383575"/>
                <a:gd name="connsiteX12" fmla="*/ 739120 w 3479573"/>
                <a:gd name="connsiteY12" fmla="*/ 3100213 h 3383575"/>
                <a:gd name="connsiteX13" fmla="*/ 1058435 w 3479573"/>
                <a:gd name="connsiteY13" fmla="*/ 2418042 h 3383575"/>
                <a:gd name="connsiteX0" fmla="*/ 1058435 w 3479573"/>
                <a:gd name="connsiteY0" fmla="*/ 2412182 h 3377715"/>
                <a:gd name="connsiteX1" fmla="*/ 1798663 w 3479573"/>
                <a:gd name="connsiteY1" fmla="*/ 1642925 h 3377715"/>
                <a:gd name="connsiteX2" fmla="*/ 1798663 w 3479573"/>
                <a:gd name="connsiteY2" fmla="*/ 481782 h 3377715"/>
                <a:gd name="connsiteX3" fmla="*/ 1276149 w 3479573"/>
                <a:gd name="connsiteY3" fmla="*/ 2811 h 3377715"/>
                <a:gd name="connsiteX4" fmla="*/ 463349 w 3479573"/>
                <a:gd name="connsiteY4" fmla="*/ 844639 h 3377715"/>
                <a:gd name="connsiteX5" fmla="*/ 2147006 w 3479573"/>
                <a:gd name="connsiteY5" fmla="*/ 2789553 h 3377715"/>
                <a:gd name="connsiteX6" fmla="*/ 3438778 w 3479573"/>
                <a:gd name="connsiteY6" fmla="*/ 2165439 h 3377715"/>
                <a:gd name="connsiteX7" fmla="*/ 3090435 w 3479573"/>
                <a:gd name="connsiteY7" fmla="*/ 1251039 h 3377715"/>
                <a:gd name="connsiteX8" fmla="*/ 2422778 w 3479573"/>
                <a:gd name="connsiteY8" fmla="*/ 1120411 h 3377715"/>
                <a:gd name="connsiteX9" fmla="*/ 608492 w 3479573"/>
                <a:gd name="connsiteY9" fmla="*/ 1454239 h 3377715"/>
                <a:gd name="connsiteX10" fmla="*/ 27920 w 3479573"/>
                <a:gd name="connsiteY10" fmla="*/ 2354125 h 3377715"/>
                <a:gd name="connsiteX11" fmla="*/ 158549 w 3479573"/>
                <a:gd name="connsiteY11" fmla="*/ 3341096 h 3377715"/>
                <a:gd name="connsiteX12" fmla="*/ 739120 w 3479573"/>
                <a:gd name="connsiteY12" fmla="*/ 3094353 h 3377715"/>
                <a:gd name="connsiteX13" fmla="*/ 1058435 w 3479573"/>
                <a:gd name="connsiteY13" fmla="*/ 2412182 h 3377715"/>
                <a:gd name="connsiteX0" fmla="*/ 1058435 w 3479573"/>
                <a:gd name="connsiteY0" fmla="*/ 2413425 h 3378958"/>
                <a:gd name="connsiteX1" fmla="*/ 1798663 w 3479573"/>
                <a:gd name="connsiteY1" fmla="*/ 1644168 h 3378958"/>
                <a:gd name="connsiteX2" fmla="*/ 1798663 w 3479573"/>
                <a:gd name="connsiteY2" fmla="*/ 483025 h 3378958"/>
                <a:gd name="connsiteX3" fmla="*/ 1276149 w 3479573"/>
                <a:gd name="connsiteY3" fmla="*/ 4054 h 3378958"/>
                <a:gd name="connsiteX4" fmla="*/ 811692 w 3479573"/>
                <a:gd name="connsiteY4" fmla="*/ 715254 h 3378958"/>
                <a:gd name="connsiteX5" fmla="*/ 2147006 w 3479573"/>
                <a:gd name="connsiteY5" fmla="*/ 2790796 h 3378958"/>
                <a:gd name="connsiteX6" fmla="*/ 3438778 w 3479573"/>
                <a:gd name="connsiteY6" fmla="*/ 2166682 h 3378958"/>
                <a:gd name="connsiteX7" fmla="*/ 3090435 w 3479573"/>
                <a:gd name="connsiteY7" fmla="*/ 1252282 h 3378958"/>
                <a:gd name="connsiteX8" fmla="*/ 2422778 w 3479573"/>
                <a:gd name="connsiteY8" fmla="*/ 1121654 h 3378958"/>
                <a:gd name="connsiteX9" fmla="*/ 608492 w 3479573"/>
                <a:gd name="connsiteY9" fmla="*/ 1455482 h 3378958"/>
                <a:gd name="connsiteX10" fmla="*/ 27920 w 3479573"/>
                <a:gd name="connsiteY10" fmla="*/ 2355368 h 3378958"/>
                <a:gd name="connsiteX11" fmla="*/ 158549 w 3479573"/>
                <a:gd name="connsiteY11" fmla="*/ 3342339 h 3378958"/>
                <a:gd name="connsiteX12" fmla="*/ 739120 w 3479573"/>
                <a:gd name="connsiteY12" fmla="*/ 3095596 h 3378958"/>
                <a:gd name="connsiteX13" fmla="*/ 1058435 w 3479573"/>
                <a:gd name="connsiteY13" fmla="*/ 2413425 h 3378958"/>
                <a:gd name="connsiteX0" fmla="*/ 1058435 w 3479573"/>
                <a:gd name="connsiteY0" fmla="*/ 2413425 h 3342444"/>
                <a:gd name="connsiteX1" fmla="*/ 1798663 w 3479573"/>
                <a:gd name="connsiteY1" fmla="*/ 1644168 h 3342444"/>
                <a:gd name="connsiteX2" fmla="*/ 1798663 w 3479573"/>
                <a:gd name="connsiteY2" fmla="*/ 483025 h 3342444"/>
                <a:gd name="connsiteX3" fmla="*/ 1276149 w 3479573"/>
                <a:gd name="connsiteY3" fmla="*/ 4054 h 3342444"/>
                <a:gd name="connsiteX4" fmla="*/ 811692 w 3479573"/>
                <a:gd name="connsiteY4" fmla="*/ 715254 h 3342444"/>
                <a:gd name="connsiteX5" fmla="*/ 2147006 w 3479573"/>
                <a:gd name="connsiteY5" fmla="*/ 2790796 h 3342444"/>
                <a:gd name="connsiteX6" fmla="*/ 3438778 w 3479573"/>
                <a:gd name="connsiteY6" fmla="*/ 2166682 h 3342444"/>
                <a:gd name="connsiteX7" fmla="*/ 3090435 w 3479573"/>
                <a:gd name="connsiteY7" fmla="*/ 1252282 h 3342444"/>
                <a:gd name="connsiteX8" fmla="*/ 2422778 w 3479573"/>
                <a:gd name="connsiteY8" fmla="*/ 1121654 h 3342444"/>
                <a:gd name="connsiteX9" fmla="*/ 608492 w 3479573"/>
                <a:gd name="connsiteY9" fmla="*/ 1455482 h 3342444"/>
                <a:gd name="connsiteX10" fmla="*/ 27920 w 3479573"/>
                <a:gd name="connsiteY10" fmla="*/ 2355368 h 3342444"/>
                <a:gd name="connsiteX11" fmla="*/ 158549 w 3479573"/>
                <a:gd name="connsiteY11" fmla="*/ 3342339 h 3342444"/>
                <a:gd name="connsiteX12" fmla="*/ 1058435 w 3479573"/>
                <a:gd name="connsiteY12" fmla="*/ 2413425 h 3342444"/>
                <a:gd name="connsiteX0" fmla="*/ 1030515 w 3451653"/>
                <a:gd name="connsiteY0" fmla="*/ 2413425 h 2846449"/>
                <a:gd name="connsiteX1" fmla="*/ 1770743 w 3451653"/>
                <a:gd name="connsiteY1" fmla="*/ 1644168 h 2846449"/>
                <a:gd name="connsiteX2" fmla="*/ 1770743 w 3451653"/>
                <a:gd name="connsiteY2" fmla="*/ 483025 h 2846449"/>
                <a:gd name="connsiteX3" fmla="*/ 1248229 w 3451653"/>
                <a:gd name="connsiteY3" fmla="*/ 4054 h 2846449"/>
                <a:gd name="connsiteX4" fmla="*/ 783772 w 3451653"/>
                <a:gd name="connsiteY4" fmla="*/ 715254 h 2846449"/>
                <a:gd name="connsiteX5" fmla="*/ 2119086 w 3451653"/>
                <a:gd name="connsiteY5" fmla="*/ 2790796 h 2846449"/>
                <a:gd name="connsiteX6" fmla="*/ 3410858 w 3451653"/>
                <a:gd name="connsiteY6" fmla="*/ 2166682 h 2846449"/>
                <a:gd name="connsiteX7" fmla="*/ 3062515 w 3451653"/>
                <a:gd name="connsiteY7" fmla="*/ 1252282 h 2846449"/>
                <a:gd name="connsiteX8" fmla="*/ 2394858 w 3451653"/>
                <a:gd name="connsiteY8" fmla="*/ 1121654 h 2846449"/>
                <a:gd name="connsiteX9" fmla="*/ 580572 w 3451653"/>
                <a:gd name="connsiteY9" fmla="*/ 1455482 h 2846449"/>
                <a:gd name="connsiteX10" fmla="*/ 0 w 3451653"/>
                <a:gd name="connsiteY10" fmla="*/ 2355368 h 2846449"/>
                <a:gd name="connsiteX11" fmla="*/ 1030515 w 3451653"/>
                <a:gd name="connsiteY11" fmla="*/ 2413425 h 2846449"/>
                <a:gd name="connsiteX0" fmla="*/ 870858 w 3291996"/>
                <a:gd name="connsiteY0" fmla="*/ 2413425 h 2846449"/>
                <a:gd name="connsiteX1" fmla="*/ 1611086 w 3291996"/>
                <a:gd name="connsiteY1" fmla="*/ 1644168 h 2846449"/>
                <a:gd name="connsiteX2" fmla="*/ 1611086 w 3291996"/>
                <a:gd name="connsiteY2" fmla="*/ 483025 h 2846449"/>
                <a:gd name="connsiteX3" fmla="*/ 1088572 w 3291996"/>
                <a:gd name="connsiteY3" fmla="*/ 4054 h 2846449"/>
                <a:gd name="connsiteX4" fmla="*/ 624115 w 3291996"/>
                <a:gd name="connsiteY4" fmla="*/ 715254 h 2846449"/>
                <a:gd name="connsiteX5" fmla="*/ 1959429 w 3291996"/>
                <a:gd name="connsiteY5" fmla="*/ 2790796 h 2846449"/>
                <a:gd name="connsiteX6" fmla="*/ 3251201 w 3291996"/>
                <a:gd name="connsiteY6" fmla="*/ 2166682 h 2846449"/>
                <a:gd name="connsiteX7" fmla="*/ 2902858 w 3291996"/>
                <a:gd name="connsiteY7" fmla="*/ 1252282 h 2846449"/>
                <a:gd name="connsiteX8" fmla="*/ 2235201 w 3291996"/>
                <a:gd name="connsiteY8" fmla="*/ 1121654 h 2846449"/>
                <a:gd name="connsiteX9" fmla="*/ 420915 w 3291996"/>
                <a:gd name="connsiteY9" fmla="*/ 1455482 h 2846449"/>
                <a:gd name="connsiteX10" fmla="*/ 0 w 3291996"/>
                <a:gd name="connsiteY10" fmla="*/ 2311825 h 2846449"/>
                <a:gd name="connsiteX11" fmla="*/ 870858 w 3291996"/>
                <a:gd name="connsiteY11" fmla="*/ 2413425 h 2846449"/>
                <a:gd name="connsiteX0" fmla="*/ 930127 w 3351265"/>
                <a:gd name="connsiteY0" fmla="*/ 2413425 h 2846449"/>
                <a:gd name="connsiteX1" fmla="*/ 1670355 w 3351265"/>
                <a:gd name="connsiteY1" fmla="*/ 1644168 h 2846449"/>
                <a:gd name="connsiteX2" fmla="*/ 1670355 w 3351265"/>
                <a:gd name="connsiteY2" fmla="*/ 483025 h 2846449"/>
                <a:gd name="connsiteX3" fmla="*/ 1147841 w 3351265"/>
                <a:gd name="connsiteY3" fmla="*/ 4054 h 2846449"/>
                <a:gd name="connsiteX4" fmla="*/ 683384 w 3351265"/>
                <a:gd name="connsiteY4" fmla="*/ 715254 h 2846449"/>
                <a:gd name="connsiteX5" fmla="*/ 2018698 w 3351265"/>
                <a:gd name="connsiteY5" fmla="*/ 2790796 h 2846449"/>
                <a:gd name="connsiteX6" fmla="*/ 3310470 w 3351265"/>
                <a:gd name="connsiteY6" fmla="*/ 2166682 h 2846449"/>
                <a:gd name="connsiteX7" fmla="*/ 2962127 w 3351265"/>
                <a:gd name="connsiteY7" fmla="*/ 1252282 h 2846449"/>
                <a:gd name="connsiteX8" fmla="*/ 2294470 w 3351265"/>
                <a:gd name="connsiteY8" fmla="*/ 1121654 h 2846449"/>
                <a:gd name="connsiteX9" fmla="*/ 480184 w 3351265"/>
                <a:gd name="connsiteY9" fmla="*/ 1455482 h 2846449"/>
                <a:gd name="connsiteX10" fmla="*/ 59269 w 3351265"/>
                <a:gd name="connsiteY10" fmla="*/ 2311825 h 2846449"/>
                <a:gd name="connsiteX11" fmla="*/ 930127 w 3351265"/>
                <a:gd name="connsiteY11" fmla="*/ 2413425 h 2846449"/>
                <a:gd name="connsiteX0" fmla="*/ 930127 w 3350384"/>
                <a:gd name="connsiteY0" fmla="*/ 2413425 h 2533339"/>
                <a:gd name="connsiteX1" fmla="*/ 1670355 w 3350384"/>
                <a:gd name="connsiteY1" fmla="*/ 1644168 h 2533339"/>
                <a:gd name="connsiteX2" fmla="*/ 1670355 w 3350384"/>
                <a:gd name="connsiteY2" fmla="*/ 483025 h 2533339"/>
                <a:gd name="connsiteX3" fmla="*/ 1147841 w 3350384"/>
                <a:gd name="connsiteY3" fmla="*/ 4054 h 2533339"/>
                <a:gd name="connsiteX4" fmla="*/ 683384 w 3350384"/>
                <a:gd name="connsiteY4" fmla="*/ 715254 h 2533339"/>
                <a:gd name="connsiteX5" fmla="*/ 2033212 w 3350384"/>
                <a:gd name="connsiteY5" fmla="*/ 2369881 h 2533339"/>
                <a:gd name="connsiteX6" fmla="*/ 3310470 w 3350384"/>
                <a:gd name="connsiteY6" fmla="*/ 2166682 h 2533339"/>
                <a:gd name="connsiteX7" fmla="*/ 2962127 w 3350384"/>
                <a:gd name="connsiteY7" fmla="*/ 1252282 h 2533339"/>
                <a:gd name="connsiteX8" fmla="*/ 2294470 w 3350384"/>
                <a:gd name="connsiteY8" fmla="*/ 1121654 h 2533339"/>
                <a:gd name="connsiteX9" fmla="*/ 480184 w 3350384"/>
                <a:gd name="connsiteY9" fmla="*/ 1455482 h 2533339"/>
                <a:gd name="connsiteX10" fmla="*/ 59269 w 3350384"/>
                <a:gd name="connsiteY10" fmla="*/ 2311825 h 2533339"/>
                <a:gd name="connsiteX11" fmla="*/ 930127 w 3350384"/>
                <a:gd name="connsiteY11" fmla="*/ 2413425 h 2533339"/>
                <a:gd name="connsiteX0" fmla="*/ 930127 w 3002678"/>
                <a:gd name="connsiteY0" fmla="*/ 2413425 h 2533339"/>
                <a:gd name="connsiteX1" fmla="*/ 1670355 w 3002678"/>
                <a:gd name="connsiteY1" fmla="*/ 1644168 h 2533339"/>
                <a:gd name="connsiteX2" fmla="*/ 1670355 w 3002678"/>
                <a:gd name="connsiteY2" fmla="*/ 483025 h 2533339"/>
                <a:gd name="connsiteX3" fmla="*/ 1147841 w 3002678"/>
                <a:gd name="connsiteY3" fmla="*/ 4054 h 2533339"/>
                <a:gd name="connsiteX4" fmla="*/ 683384 w 3002678"/>
                <a:gd name="connsiteY4" fmla="*/ 715254 h 2533339"/>
                <a:gd name="connsiteX5" fmla="*/ 2033212 w 3002678"/>
                <a:gd name="connsiteY5" fmla="*/ 2369881 h 2533339"/>
                <a:gd name="connsiteX6" fmla="*/ 2831499 w 3002678"/>
                <a:gd name="connsiteY6" fmla="*/ 2007025 h 2533339"/>
                <a:gd name="connsiteX7" fmla="*/ 2962127 w 3002678"/>
                <a:gd name="connsiteY7" fmla="*/ 1252282 h 2533339"/>
                <a:gd name="connsiteX8" fmla="*/ 2294470 w 3002678"/>
                <a:gd name="connsiteY8" fmla="*/ 1121654 h 2533339"/>
                <a:gd name="connsiteX9" fmla="*/ 480184 w 3002678"/>
                <a:gd name="connsiteY9" fmla="*/ 1455482 h 2533339"/>
                <a:gd name="connsiteX10" fmla="*/ 59269 w 3002678"/>
                <a:gd name="connsiteY10" fmla="*/ 2311825 h 2533339"/>
                <a:gd name="connsiteX11" fmla="*/ 930127 w 3002678"/>
                <a:gd name="connsiteY11" fmla="*/ 2413425 h 2533339"/>
                <a:gd name="connsiteX0" fmla="*/ 930127 w 3014521"/>
                <a:gd name="connsiteY0" fmla="*/ 2413425 h 2533339"/>
                <a:gd name="connsiteX1" fmla="*/ 1670355 w 3014521"/>
                <a:gd name="connsiteY1" fmla="*/ 1644168 h 2533339"/>
                <a:gd name="connsiteX2" fmla="*/ 1670355 w 3014521"/>
                <a:gd name="connsiteY2" fmla="*/ 483025 h 2533339"/>
                <a:gd name="connsiteX3" fmla="*/ 1147841 w 3014521"/>
                <a:gd name="connsiteY3" fmla="*/ 4054 h 2533339"/>
                <a:gd name="connsiteX4" fmla="*/ 683384 w 3014521"/>
                <a:gd name="connsiteY4" fmla="*/ 715254 h 2533339"/>
                <a:gd name="connsiteX5" fmla="*/ 2033212 w 3014521"/>
                <a:gd name="connsiteY5" fmla="*/ 2369881 h 2533339"/>
                <a:gd name="connsiteX6" fmla="*/ 2831499 w 3014521"/>
                <a:gd name="connsiteY6" fmla="*/ 2007025 h 2533339"/>
                <a:gd name="connsiteX7" fmla="*/ 2976641 w 3014521"/>
                <a:gd name="connsiteY7" fmla="*/ 1281310 h 2533339"/>
                <a:gd name="connsiteX8" fmla="*/ 2294470 w 3014521"/>
                <a:gd name="connsiteY8" fmla="*/ 1121654 h 2533339"/>
                <a:gd name="connsiteX9" fmla="*/ 480184 w 3014521"/>
                <a:gd name="connsiteY9" fmla="*/ 1455482 h 2533339"/>
                <a:gd name="connsiteX10" fmla="*/ 59269 w 3014521"/>
                <a:gd name="connsiteY10" fmla="*/ 2311825 h 2533339"/>
                <a:gd name="connsiteX11" fmla="*/ 930127 w 3014521"/>
                <a:gd name="connsiteY11" fmla="*/ 2413425 h 2533339"/>
                <a:gd name="connsiteX0" fmla="*/ 930127 w 3018698"/>
                <a:gd name="connsiteY0" fmla="*/ 2413425 h 2580051"/>
                <a:gd name="connsiteX1" fmla="*/ 1670355 w 3018698"/>
                <a:gd name="connsiteY1" fmla="*/ 1644168 h 2580051"/>
                <a:gd name="connsiteX2" fmla="*/ 1670355 w 3018698"/>
                <a:gd name="connsiteY2" fmla="*/ 483025 h 2580051"/>
                <a:gd name="connsiteX3" fmla="*/ 1147841 w 3018698"/>
                <a:gd name="connsiteY3" fmla="*/ 4054 h 2580051"/>
                <a:gd name="connsiteX4" fmla="*/ 683384 w 3018698"/>
                <a:gd name="connsiteY4" fmla="*/ 715254 h 2580051"/>
                <a:gd name="connsiteX5" fmla="*/ 1902583 w 3018698"/>
                <a:gd name="connsiteY5" fmla="*/ 2529538 h 2580051"/>
                <a:gd name="connsiteX6" fmla="*/ 2831499 w 3018698"/>
                <a:gd name="connsiteY6" fmla="*/ 2007025 h 2580051"/>
                <a:gd name="connsiteX7" fmla="*/ 2976641 w 3018698"/>
                <a:gd name="connsiteY7" fmla="*/ 1281310 h 2580051"/>
                <a:gd name="connsiteX8" fmla="*/ 2294470 w 3018698"/>
                <a:gd name="connsiteY8" fmla="*/ 1121654 h 2580051"/>
                <a:gd name="connsiteX9" fmla="*/ 480184 w 3018698"/>
                <a:gd name="connsiteY9" fmla="*/ 1455482 h 2580051"/>
                <a:gd name="connsiteX10" fmla="*/ 59269 w 3018698"/>
                <a:gd name="connsiteY10" fmla="*/ 2311825 h 2580051"/>
                <a:gd name="connsiteX11" fmla="*/ 930127 w 3018698"/>
                <a:gd name="connsiteY11" fmla="*/ 2413425 h 2580051"/>
                <a:gd name="connsiteX0" fmla="*/ 930127 w 3160498"/>
                <a:gd name="connsiteY0" fmla="*/ 2413425 h 2652249"/>
                <a:gd name="connsiteX1" fmla="*/ 1670355 w 3160498"/>
                <a:gd name="connsiteY1" fmla="*/ 1644168 h 2652249"/>
                <a:gd name="connsiteX2" fmla="*/ 1670355 w 3160498"/>
                <a:gd name="connsiteY2" fmla="*/ 483025 h 2652249"/>
                <a:gd name="connsiteX3" fmla="*/ 1147841 w 3160498"/>
                <a:gd name="connsiteY3" fmla="*/ 4054 h 2652249"/>
                <a:gd name="connsiteX4" fmla="*/ 683384 w 3160498"/>
                <a:gd name="connsiteY4" fmla="*/ 715254 h 2652249"/>
                <a:gd name="connsiteX5" fmla="*/ 1902583 w 3160498"/>
                <a:gd name="connsiteY5" fmla="*/ 2529538 h 2652249"/>
                <a:gd name="connsiteX6" fmla="*/ 3078242 w 3160498"/>
                <a:gd name="connsiteY6" fmla="*/ 2355368 h 2652249"/>
                <a:gd name="connsiteX7" fmla="*/ 2976641 w 3160498"/>
                <a:gd name="connsiteY7" fmla="*/ 1281310 h 2652249"/>
                <a:gd name="connsiteX8" fmla="*/ 2294470 w 3160498"/>
                <a:gd name="connsiteY8" fmla="*/ 1121654 h 2652249"/>
                <a:gd name="connsiteX9" fmla="*/ 480184 w 3160498"/>
                <a:gd name="connsiteY9" fmla="*/ 1455482 h 2652249"/>
                <a:gd name="connsiteX10" fmla="*/ 59269 w 3160498"/>
                <a:gd name="connsiteY10" fmla="*/ 2311825 h 2652249"/>
                <a:gd name="connsiteX11" fmla="*/ 930127 w 3160498"/>
                <a:gd name="connsiteY11" fmla="*/ 2413425 h 2652249"/>
                <a:gd name="connsiteX0" fmla="*/ 930127 w 3160498"/>
                <a:gd name="connsiteY0" fmla="*/ 2421899 h 2660723"/>
                <a:gd name="connsiteX1" fmla="*/ 1670355 w 3160498"/>
                <a:gd name="connsiteY1" fmla="*/ 1652642 h 2660723"/>
                <a:gd name="connsiteX2" fmla="*/ 2033212 w 3160498"/>
                <a:gd name="connsiteY2" fmla="*/ 375385 h 2660723"/>
                <a:gd name="connsiteX3" fmla="*/ 1147841 w 3160498"/>
                <a:gd name="connsiteY3" fmla="*/ 12528 h 2660723"/>
                <a:gd name="connsiteX4" fmla="*/ 683384 w 3160498"/>
                <a:gd name="connsiteY4" fmla="*/ 723728 h 2660723"/>
                <a:gd name="connsiteX5" fmla="*/ 1902583 w 3160498"/>
                <a:gd name="connsiteY5" fmla="*/ 2538012 h 2660723"/>
                <a:gd name="connsiteX6" fmla="*/ 3078242 w 3160498"/>
                <a:gd name="connsiteY6" fmla="*/ 2363842 h 2660723"/>
                <a:gd name="connsiteX7" fmla="*/ 2976641 w 3160498"/>
                <a:gd name="connsiteY7" fmla="*/ 1289784 h 2660723"/>
                <a:gd name="connsiteX8" fmla="*/ 2294470 w 3160498"/>
                <a:gd name="connsiteY8" fmla="*/ 1130128 h 2660723"/>
                <a:gd name="connsiteX9" fmla="*/ 480184 w 3160498"/>
                <a:gd name="connsiteY9" fmla="*/ 1463956 h 2660723"/>
                <a:gd name="connsiteX10" fmla="*/ 59269 w 3160498"/>
                <a:gd name="connsiteY10" fmla="*/ 2320299 h 2660723"/>
                <a:gd name="connsiteX11" fmla="*/ 930127 w 3160498"/>
                <a:gd name="connsiteY11" fmla="*/ 2421899 h 2660723"/>
                <a:gd name="connsiteX0" fmla="*/ 930127 w 3160498"/>
                <a:gd name="connsiteY0" fmla="*/ 2425058 h 2659586"/>
                <a:gd name="connsiteX1" fmla="*/ 1670355 w 3160498"/>
                <a:gd name="connsiteY1" fmla="*/ 1655801 h 2659586"/>
                <a:gd name="connsiteX2" fmla="*/ 2033212 w 3160498"/>
                <a:gd name="connsiteY2" fmla="*/ 378544 h 2659586"/>
                <a:gd name="connsiteX3" fmla="*/ 1147841 w 3160498"/>
                <a:gd name="connsiteY3" fmla="*/ 15687 h 2659586"/>
                <a:gd name="connsiteX4" fmla="*/ 451156 w 3160498"/>
                <a:gd name="connsiteY4" fmla="*/ 784944 h 2659586"/>
                <a:gd name="connsiteX5" fmla="*/ 1902583 w 3160498"/>
                <a:gd name="connsiteY5" fmla="*/ 2541171 h 2659586"/>
                <a:gd name="connsiteX6" fmla="*/ 3078242 w 3160498"/>
                <a:gd name="connsiteY6" fmla="*/ 2367001 h 2659586"/>
                <a:gd name="connsiteX7" fmla="*/ 2976641 w 3160498"/>
                <a:gd name="connsiteY7" fmla="*/ 1292943 h 2659586"/>
                <a:gd name="connsiteX8" fmla="*/ 2294470 w 3160498"/>
                <a:gd name="connsiteY8" fmla="*/ 1133287 h 2659586"/>
                <a:gd name="connsiteX9" fmla="*/ 480184 w 3160498"/>
                <a:gd name="connsiteY9" fmla="*/ 1467115 h 2659586"/>
                <a:gd name="connsiteX10" fmla="*/ 59269 w 3160498"/>
                <a:gd name="connsiteY10" fmla="*/ 2323458 h 2659586"/>
                <a:gd name="connsiteX11" fmla="*/ 930127 w 3160498"/>
                <a:gd name="connsiteY11" fmla="*/ 2425058 h 2659586"/>
                <a:gd name="connsiteX0" fmla="*/ 1015188 w 3129445"/>
                <a:gd name="connsiteY0" fmla="*/ 2657286 h 2684997"/>
                <a:gd name="connsiteX1" fmla="*/ 1639302 w 3129445"/>
                <a:gd name="connsiteY1" fmla="*/ 1655801 h 2684997"/>
                <a:gd name="connsiteX2" fmla="*/ 2002159 w 3129445"/>
                <a:gd name="connsiteY2" fmla="*/ 378544 h 2684997"/>
                <a:gd name="connsiteX3" fmla="*/ 1116788 w 3129445"/>
                <a:gd name="connsiteY3" fmla="*/ 15687 h 2684997"/>
                <a:gd name="connsiteX4" fmla="*/ 420103 w 3129445"/>
                <a:gd name="connsiteY4" fmla="*/ 784944 h 2684997"/>
                <a:gd name="connsiteX5" fmla="*/ 1871530 w 3129445"/>
                <a:gd name="connsiteY5" fmla="*/ 2541171 h 2684997"/>
                <a:gd name="connsiteX6" fmla="*/ 3047189 w 3129445"/>
                <a:gd name="connsiteY6" fmla="*/ 2367001 h 2684997"/>
                <a:gd name="connsiteX7" fmla="*/ 2945588 w 3129445"/>
                <a:gd name="connsiteY7" fmla="*/ 1292943 h 2684997"/>
                <a:gd name="connsiteX8" fmla="*/ 2263417 w 3129445"/>
                <a:gd name="connsiteY8" fmla="*/ 1133287 h 2684997"/>
                <a:gd name="connsiteX9" fmla="*/ 449131 w 3129445"/>
                <a:gd name="connsiteY9" fmla="*/ 1467115 h 2684997"/>
                <a:gd name="connsiteX10" fmla="*/ 28216 w 3129445"/>
                <a:gd name="connsiteY10" fmla="*/ 2323458 h 2684997"/>
                <a:gd name="connsiteX11" fmla="*/ 1015188 w 3129445"/>
                <a:gd name="connsiteY11" fmla="*/ 2657286 h 2684997"/>
                <a:gd name="connsiteX0" fmla="*/ 1015188 w 3129445"/>
                <a:gd name="connsiteY0" fmla="*/ 2658914 h 2678337"/>
                <a:gd name="connsiteX1" fmla="*/ 1827988 w 3129445"/>
                <a:gd name="connsiteY1" fmla="*/ 1802572 h 2678337"/>
                <a:gd name="connsiteX2" fmla="*/ 2002159 w 3129445"/>
                <a:gd name="connsiteY2" fmla="*/ 380172 h 2678337"/>
                <a:gd name="connsiteX3" fmla="*/ 1116788 w 3129445"/>
                <a:gd name="connsiteY3" fmla="*/ 17315 h 2678337"/>
                <a:gd name="connsiteX4" fmla="*/ 420103 w 3129445"/>
                <a:gd name="connsiteY4" fmla="*/ 786572 h 2678337"/>
                <a:gd name="connsiteX5" fmla="*/ 1871530 w 3129445"/>
                <a:gd name="connsiteY5" fmla="*/ 2542799 h 2678337"/>
                <a:gd name="connsiteX6" fmla="*/ 3047189 w 3129445"/>
                <a:gd name="connsiteY6" fmla="*/ 2368629 h 2678337"/>
                <a:gd name="connsiteX7" fmla="*/ 2945588 w 3129445"/>
                <a:gd name="connsiteY7" fmla="*/ 1294571 h 2678337"/>
                <a:gd name="connsiteX8" fmla="*/ 2263417 w 3129445"/>
                <a:gd name="connsiteY8" fmla="*/ 1134915 h 2678337"/>
                <a:gd name="connsiteX9" fmla="*/ 449131 w 3129445"/>
                <a:gd name="connsiteY9" fmla="*/ 1468743 h 2678337"/>
                <a:gd name="connsiteX10" fmla="*/ 28216 w 3129445"/>
                <a:gd name="connsiteY10" fmla="*/ 2325086 h 2678337"/>
                <a:gd name="connsiteX11" fmla="*/ 1015188 w 3129445"/>
                <a:gd name="connsiteY11" fmla="*/ 2658914 h 2678337"/>
                <a:gd name="connsiteX0" fmla="*/ 1055321 w 3169578"/>
                <a:gd name="connsiteY0" fmla="*/ 2658914 h 2723181"/>
                <a:gd name="connsiteX1" fmla="*/ 1868121 w 3169578"/>
                <a:gd name="connsiteY1" fmla="*/ 1802572 h 2723181"/>
                <a:gd name="connsiteX2" fmla="*/ 2042292 w 3169578"/>
                <a:gd name="connsiteY2" fmla="*/ 380172 h 2723181"/>
                <a:gd name="connsiteX3" fmla="*/ 1156921 w 3169578"/>
                <a:gd name="connsiteY3" fmla="*/ 17315 h 2723181"/>
                <a:gd name="connsiteX4" fmla="*/ 460236 w 3169578"/>
                <a:gd name="connsiteY4" fmla="*/ 786572 h 2723181"/>
                <a:gd name="connsiteX5" fmla="*/ 1911663 w 3169578"/>
                <a:gd name="connsiteY5" fmla="*/ 2542799 h 2723181"/>
                <a:gd name="connsiteX6" fmla="*/ 3087322 w 3169578"/>
                <a:gd name="connsiteY6" fmla="*/ 2368629 h 2723181"/>
                <a:gd name="connsiteX7" fmla="*/ 2985721 w 3169578"/>
                <a:gd name="connsiteY7" fmla="*/ 1294571 h 2723181"/>
                <a:gd name="connsiteX8" fmla="*/ 2303550 w 3169578"/>
                <a:gd name="connsiteY8" fmla="*/ 1134915 h 2723181"/>
                <a:gd name="connsiteX9" fmla="*/ 489264 w 3169578"/>
                <a:gd name="connsiteY9" fmla="*/ 1468743 h 2723181"/>
                <a:gd name="connsiteX10" fmla="*/ 24806 w 3169578"/>
                <a:gd name="connsiteY10" fmla="*/ 2528286 h 2723181"/>
                <a:gd name="connsiteX11" fmla="*/ 1055321 w 3169578"/>
                <a:gd name="connsiteY11" fmla="*/ 2658914 h 2723181"/>
                <a:gd name="connsiteX0" fmla="*/ 1116894 w 3173094"/>
                <a:gd name="connsiteY0" fmla="*/ 2745999 h 2793151"/>
                <a:gd name="connsiteX1" fmla="*/ 1871637 w 3173094"/>
                <a:gd name="connsiteY1" fmla="*/ 1802572 h 2793151"/>
                <a:gd name="connsiteX2" fmla="*/ 2045808 w 3173094"/>
                <a:gd name="connsiteY2" fmla="*/ 380172 h 2793151"/>
                <a:gd name="connsiteX3" fmla="*/ 1160437 w 3173094"/>
                <a:gd name="connsiteY3" fmla="*/ 17315 h 2793151"/>
                <a:gd name="connsiteX4" fmla="*/ 463752 w 3173094"/>
                <a:gd name="connsiteY4" fmla="*/ 786572 h 2793151"/>
                <a:gd name="connsiteX5" fmla="*/ 1915179 w 3173094"/>
                <a:gd name="connsiteY5" fmla="*/ 2542799 h 2793151"/>
                <a:gd name="connsiteX6" fmla="*/ 3090838 w 3173094"/>
                <a:gd name="connsiteY6" fmla="*/ 2368629 h 2793151"/>
                <a:gd name="connsiteX7" fmla="*/ 2989237 w 3173094"/>
                <a:gd name="connsiteY7" fmla="*/ 1294571 h 2793151"/>
                <a:gd name="connsiteX8" fmla="*/ 2307066 w 3173094"/>
                <a:gd name="connsiteY8" fmla="*/ 1134915 h 2793151"/>
                <a:gd name="connsiteX9" fmla="*/ 492780 w 3173094"/>
                <a:gd name="connsiteY9" fmla="*/ 1468743 h 2793151"/>
                <a:gd name="connsiteX10" fmla="*/ 28322 w 3173094"/>
                <a:gd name="connsiteY10" fmla="*/ 2528286 h 2793151"/>
                <a:gd name="connsiteX11" fmla="*/ 1116894 w 3173094"/>
                <a:gd name="connsiteY11" fmla="*/ 2745999 h 2793151"/>
                <a:gd name="connsiteX0" fmla="*/ 1116894 w 3097636"/>
                <a:gd name="connsiteY0" fmla="*/ 2745999 h 2793151"/>
                <a:gd name="connsiteX1" fmla="*/ 1871637 w 3097636"/>
                <a:gd name="connsiteY1" fmla="*/ 1802572 h 2793151"/>
                <a:gd name="connsiteX2" fmla="*/ 2045808 w 3097636"/>
                <a:gd name="connsiteY2" fmla="*/ 380172 h 2793151"/>
                <a:gd name="connsiteX3" fmla="*/ 1160437 w 3097636"/>
                <a:gd name="connsiteY3" fmla="*/ 17315 h 2793151"/>
                <a:gd name="connsiteX4" fmla="*/ 463752 w 3097636"/>
                <a:gd name="connsiteY4" fmla="*/ 786572 h 2793151"/>
                <a:gd name="connsiteX5" fmla="*/ 1915179 w 3097636"/>
                <a:gd name="connsiteY5" fmla="*/ 2542799 h 2793151"/>
                <a:gd name="connsiteX6" fmla="*/ 3090838 w 3097636"/>
                <a:gd name="connsiteY6" fmla="*/ 2368629 h 2793151"/>
                <a:gd name="connsiteX7" fmla="*/ 2307066 w 3097636"/>
                <a:gd name="connsiteY7" fmla="*/ 1134915 h 2793151"/>
                <a:gd name="connsiteX8" fmla="*/ 492780 w 3097636"/>
                <a:gd name="connsiteY8" fmla="*/ 1468743 h 2793151"/>
                <a:gd name="connsiteX9" fmla="*/ 28322 w 3097636"/>
                <a:gd name="connsiteY9" fmla="*/ 2528286 h 2793151"/>
                <a:gd name="connsiteX10" fmla="*/ 1116894 w 3097636"/>
                <a:gd name="connsiteY10" fmla="*/ 2745999 h 2793151"/>
                <a:gd name="connsiteX0" fmla="*/ 1116894 w 3026042"/>
                <a:gd name="connsiteY0" fmla="*/ 2745999 h 2793151"/>
                <a:gd name="connsiteX1" fmla="*/ 1871637 w 3026042"/>
                <a:gd name="connsiteY1" fmla="*/ 1802572 h 2793151"/>
                <a:gd name="connsiteX2" fmla="*/ 2045808 w 3026042"/>
                <a:gd name="connsiteY2" fmla="*/ 380172 h 2793151"/>
                <a:gd name="connsiteX3" fmla="*/ 1160437 w 3026042"/>
                <a:gd name="connsiteY3" fmla="*/ 17315 h 2793151"/>
                <a:gd name="connsiteX4" fmla="*/ 463752 w 3026042"/>
                <a:gd name="connsiteY4" fmla="*/ 786572 h 2793151"/>
                <a:gd name="connsiteX5" fmla="*/ 1915179 w 3026042"/>
                <a:gd name="connsiteY5" fmla="*/ 2542799 h 2793151"/>
                <a:gd name="connsiteX6" fmla="*/ 3018267 w 3026042"/>
                <a:gd name="connsiteY6" fmla="*/ 2179943 h 2793151"/>
                <a:gd name="connsiteX7" fmla="*/ 2307066 w 3026042"/>
                <a:gd name="connsiteY7" fmla="*/ 1134915 h 2793151"/>
                <a:gd name="connsiteX8" fmla="*/ 492780 w 3026042"/>
                <a:gd name="connsiteY8" fmla="*/ 1468743 h 2793151"/>
                <a:gd name="connsiteX9" fmla="*/ 28322 w 3026042"/>
                <a:gd name="connsiteY9" fmla="*/ 2528286 h 2793151"/>
                <a:gd name="connsiteX10" fmla="*/ 1116894 w 3026042"/>
                <a:gd name="connsiteY10" fmla="*/ 2745999 h 2793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26042" h="2793151">
                  <a:moveTo>
                    <a:pt x="1116894" y="2745999"/>
                  </a:moveTo>
                  <a:cubicBezTo>
                    <a:pt x="1424113" y="2625047"/>
                    <a:pt x="1716818" y="2196876"/>
                    <a:pt x="1871637" y="1802572"/>
                  </a:cubicBezTo>
                  <a:cubicBezTo>
                    <a:pt x="2026456" y="1408268"/>
                    <a:pt x="2164341" y="677715"/>
                    <a:pt x="2045808" y="380172"/>
                  </a:cubicBezTo>
                  <a:cubicBezTo>
                    <a:pt x="1927275" y="82629"/>
                    <a:pt x="1424113" y="-50418"/>
                    <a:pt x="1160437" y="17315"/>
                  </a:cubicBezTo>
                  <a:cubicBezTo>
                    <a:pt x="896761" y="85048"/>
                    <a:pt x="337962" y="365658"/>
                    <a:pt x="463752" y="786572"/>
                  </a:cubicBezTo>
                  <a:cubicBezTo>
                    <a:pt x="589542" y="1207486"/>
                    <a:pt x="1489427" y="2310571"/>
                    <a:pt x="1915179" y="2542799"/>
                  </a:cubicBezTo>
                  <a:cubicBezTo>
                    <a:pt x="2340932" y="2775028"/>
                    <a:pt x="2952953" y="2414590"/>
                    <a:pt x="3018267" y="2179943"/>
                  </a:cubicBezTo>
                  <a:cubicBezTo>
                    <a:pt x="3083581" y="1945296"/>
                    <a:pt x="2727980" y="1253448"/>
                    <a:pt x="2307066" y="1134915"/>
                  </a:cubicBezTo>
                  <a:cubicBezTo>
                    <a:pt x="1886152" y="1016382"/>
                    <a:pt x="872571" y="1236515"/>
                    <a:pt x="492780" y="1468743"/>
                  </a:cubicBezTo>
                  <a:cubicBezTo>
                    <a:pt x="112989" y="1700971"/>
                    <a:pt x="-75697" y="2315410"/>
                    <a:pt x="28322" y="2528286"/>
                  </a:cubicBezTo>
                  <a:cubicBezTo>
                    <a:pt x="132341" y="2741162"/>
                    <a:pt x="809675" y="2866951"/>
                    <a:pt x="1116894" y="2745999"/>
                  </a:cubicBezTo>
                  <a:close/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/>
            <p:cNvSpPr/>
            <p:nvPr/>
          </p:nvSpPr>
          <p:spPr>
            <a:xfrm rot="20372843">
              <a:off x="4975748" y="2004787"/>
              <a:ext cx="1296997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/>
            <p:cNvSpPr/>
            <p:nvPr/>
          </p:nvSpPr>
          <p:spPr>
            <a:xfrm rot="20300472">
              <a:off x="5717595" y="2070520"/>
              <a:ext cx="62763" cy="828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/>
            <p:cNvSpPr/>
            <p:nvPr/>
          </p:nvSpPr>
          <p:spPr>
            <a:xfrm rot="581775">
              <a:off x="7007477" y="1792952"/>
              <a:ext cx="72008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/>
            <p:cNvSpPr/>
            <p:nvPr/>
          </p:nvSpPr>
          <p:spPr>
            <a:xfrm rot="547983">
              <a:off x="6877510" y="1786556"/>
              <a:ext cx="98176" cy="706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 rot="2567498">
              <a:off x="6446375" y="2962405"/>
              <a:ext cx="81722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/>
            <p:cNvSpPr/>
            <p:nvPr/>
          </p:nvSpPr>
          <p:spPr>
            <a:xfrm rot="18461654">
              <a:off x="5998196" y="2935472"/>
              <a:ext cx="1296997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2598204" y="3562915"/>
            <a:ext cx="3026042" cy="2793151"/>
            <a:chOff x="2598204" y="3562915"/>
            <a:chExt cx="3026042" cy="2793151"/>
          </a:xfrm>
        </p:grpSpPr>
        <p:sp>
          <p:nvSpPr>
            <p:cNvPr id="18" name="Freihandform 17"/>
            <p:cNvSpPr/>
            <p:nvPr/>
          </p:nvSpPr>
          <p:spPr>
            <a:xfrm>
              <a:off x="2598204" y="3562915"/>
              <a:ext cx="3026042" cy="2793151"/>
            </a:xfrm>
            <a:custGeom>
              <a:avLst/>
              <a:gdLst>
                <a:gd name="connsiteX0" fmla="*/ 1058435 w 3479573"/>
                <a:gd name="connsiteY0" fmla="*/ 2361494 h 3327027"/>
                <a:gd name="connsiteX1" fmla="*/ 1798663 w 3479573"/>
                <a:gd name="connsiteY1" fmla="*/ 1592237 h 3327027"/>
                <a:gd name="connsiteX2" fmla="*/ 1798663 w 3479573"/>
                <a:gd name="connsiteY2" fmla="*/ 431094 h 3327027"/>
                <a:gd name="connsiteX3" fmla="*/ 971349 w 3479573"/>
                <a:gd name="connsiteY3" fmla="*/ 10180 h 3327027"/>
                <a:gd name="connsiteX4" fmla="*/ 463349 w 3479573"/>
                <a:gd name="connsiteY4" fmla="*/ 793951 h 3327027"/>
                <a:gd name="connsiteX5" fmla="*/ 2147006 w 3479573"/>
                <a:gd name="connsiteY5" fmla="*/ 2738865 h 3327027"/>
                <a:gd name="connsiteX6" fmla="*/ 3438778 w 3479573"/>
                <a:gd name="connsiteY6" fmla="*/ 2114751 h 3327027"/>
                <a:gd name="connsiteX7" fmla="*/ 3090435 w 3479573"/>
                <a:gd name="connsiteY7" fmla="*/ 1200351 h 3327027"/>
                <a:gd name="connsiteX8" fmla="*/ 2422778 w 3479573"/>
                <a:gd name="connsiteY8" fmla="*/ 1069723 h 3327027"/>
                <a:gd name="connsiteX9" fmla="*/ 608492 w 3479573"/>
                <a:gd name="connsiteY9" fmla="*/ 1403551 h 3327027"/>
                <a:gd name="connsiteX10" fmla="*/ 27920 w 3479573"/>
                <a:gd name="connsiteY10" fmla="*/ 2303437 h 3327027"/>
                <a:gd name="connsiteX11" fmla="*/ 158549 w 3479573"/>
                <a:gd name="connsiteY11" fmla="*/ 3290408 h 3327027"/>
                <a:gd name="connsiteX12" fmla="*/ 739120 w 3479573"/>
                <a:gd name="connsiteY12" fmla="*/ 3043665 h 3327027"/>
                <a:gd name="connsiteX13" fmla="*/ 1058435 w 3479573"/>
                <a:gd name="connsiteY13" fmla="*/ 2361494 h 3327027"/>
                <a:gd name="connsiteX0" fmla="*/ 1058435 w 3479573"/>
                <a:gd name="connsiteY0" fmla="*/ 2418042 h 3383575"/>
                <a:gd name="connsiteX1" fmla="*/ 1798663 w 3479573"/>
                <a:gd name="connsiteY1" fmla="*/ 1648785 h 3383575"/>
                <a:gd name="connsiteX2" fmla="*/ 1798663 w 3479573"/>
                <a:gd name="connsiteY2" fmla="*/ 487642 h 3383575"/>
                <a:gd name="connsiteX3" fmla="*/ 1276149 w 3479573"/>
                <a:gd name="connsiteY3" fmla="*/ 8671 h 3383575"/>
                <a:gd name="connsiteX4" fmla="*/ 463349 w 3479573"/>
                <a:gd name="connsiteY4" fmla="*/ 850499 h 3383575"/>
                <a:gd name="connsiteX5" fmla="*/ 2147006 w 3479573"/>
                <a:gd name="connsiteY5" fmla="*/ 2795413 h 3383575"/>
                <a:gd name="connsiteX6" fmla="*/ 3438778 w 3479573"/>
                <a:gd name="connsiteY6" fmla="*/ 2171299 h 3383575"/>
                <a:gd name="connsiteX7" fmla="*/ 3090435 w 3479573"/>
                <a:gd name="connsiteY7" fmla="*/ 1256899 h 3383575"/>
                <a:gd name="connsiteX8" fmla="*/ 2422778 w 3479573"/>
                <a:gd name="connsiteY8" fmla="*/ 1126271 h 3383575"/>
                <a:gd name="connsiteX9" fmla="*/ 608492 w 3479573"/>
                <a:gd name="connsiteY9" fmla="*/ 1460099 h 3383575"/>
                <a:gd name="connsiteX10" fmla="*/ 27920 w 3479573"/>
                <a:gd name="connsiteY10" fmla="*/ 2359985 h 3383575"/>
                <a:gd name="connsiteX11" fmla="*/ 158549 w 3479573"/>
                <a:gd name="connsiteY11" fmla="*/ 3346956 h 3383575"/>
                <a:gd name="connsiteX12" fmla="*/ 739120 w 3479573"/>
                <a:gd name="connsiteY12" fmla="*/ 3100213 h 3383575"/>
                <a:gd name="connsiteX13" fmla="*/ 1058435 w 3479573"/>
                <a:gd name="connsiteY13" fmla="*/ 2418042 h 3383575"/>
                <a:gd name="connsiteX0" fmla="*/ 1058435 w 3479573"/>
                <a:gd name="connsiteY0" fmla="*/ 2412182 h 3377715"/>
                <a:gd name="connsiteX1" fmla="*/ 1798663 w 3479573"/>
                <a:gd name="connsiteY1" fmla="*/ 1642925 h 3377715"/>
                <a:gd name="connsiteX2" fmla="*/ 1798663 w 3479573"/>
                <a:gd name="connsiteY2" fmla="*/ 481782 h 3377715"/>
                <a:gd name="connsiteX3" fmla="*/ 1276149 w 3479573"/>
                <a:gd name="connsiteY3" fmla="*/ 2811 h 3377715"/>
                <a:gd name="connsiteX4" fmla="*/ 463349 w 3479573"/>
                <a:gd name="connsiteY4" fmla="*/ 844639 h 3377715"/>
                <a:gd name="connsiteX5" fmla="*/ 2147006 w 3479573"/>
                <a:gd name="connsiteY5" fmla="*/ 2789553 h 3377715"/>
                <a:gd name="connsiteX6" fmla="*/ 3438778 w 3479573"/>
                <a:gd name="connsiteY6" fmla="*/ 2165439 h 3377715"/>
                <a:gd name="connsiteX7" fmla="*/ 3090435 w 3479573"/>
                <a:gd name="connsiteY7" fmla="*/ 1251039 h 3377715"/>
                <a:gd name="connsiteX8" fmla="*/ 2422778 w 3479573"/>
                <a:gd name="connsiteY8" fmla="*/ 1120411 h 3377715"/>
                <a:gd name="connsiteX9" fmla="*/ 608492 w 3479573"/>
                <a:gd name="connsiteY9" fmla="*/ 1454239 h 3377715"/>
                <a:gd name="connsiteX10" fmla="*/ 27920 w 3479573"/>
                <a:gd name="connsiteY10" fmla="*/ 2354125 h 3377715"/>
                <a:gd name="connsiteX11" fmla="*/ 158549 w 3479573"/>
                <a:gd name="connsiteY11" fmla="*/ 3341096 h 3377715"/>
                <a:gd name="connsiteX12" fmla="*/ 739120 w 3479573"/>
                <a:gd name="connsiteY12" fmla="*/ 3094353 h 3377715"/>
                <a:gd name="connsiteX13" fmla="*/ 1058435 w 3479573"/>
                <a:gd name="connsiteY13" fmla="*/ 2412182 h 3377715"/>
                <a:gd name="connsiteX0" fmla="*/ 1058435 w 3479573"/>
                <a:gd name="connsiteY0" fmla="*/ 2413425 h 3378958"/>
                <a:gd name="connsiteX1" fmla="*/ 1798663 w 3479573"/>
                <a:gd name="connsiteY1" fmla="*/ 1644168 h 3378958"/>
                <a:gd name="connsiteX2" fmla="*/ 1798663 w 3479573"/>
                <a:gd name="connsiteY2" fmla="*/ 483025 h 3378958"/>
                <a:gd name="connsiteX3" fmla="*/ 1276149 w 3479573"/>
                <a:gd name="connsiteY3" fmla="*/ 4054 h 3378958"/>
                <a:gd name="connsiteX4" fmla="*/ 811692 w 3479573"/>
                <a:gd name="connsiteY4" fmla="*/ 715254 h 3378958"/>
                <a:gd name="connsiteX5" fmla="*/ 2147006 w 3479573"/>
                <a:gd name="connsiteY5" fmla="*/ 2790796 h 3378958"/>
                <a:gd name="connsiteX6" fmla="*/ 3438778 w 3479573"/>
                <a:gd name="connsiteY6" fmla="*/ 2166682 h 3378958"/>
                <a:gd name="connsiteX7" fmla="*/ 3090435 w 3479573"/>
                <a:gd name="connsiteY7" fmla="*/ 1252282 h 3378958"/>
                <a:gd name="connsiteX8" fmla="*/ 2422778 w 3479573"/>
                <a:gd name="connsiteY8" fmla="*/ 1121654 h 3378958"/>
                <a:gd name="connsiteX9" fmla="*/ 608492 w 3479573"/>
                <a:gd name="connsiteY9" fmla="*/ 1455482 h 3378958"/>
                <a:gd name="connsiteX10" fmla="*/ 27920 w 3479573"/>
                <a:gd name="connsiteY10" fmla="*/ 2355368 h 3378958"/>
                <a:gd name="connsiteX11" fmla="*/ 158549 w 3479573"/>
                <a:gd name="connsiteY11" fmla="*/ 3342339 h 3378958"/>
                <a:gd name="connsiteX12" fmla="*/ 739120 w 3479573"/>
                <a:gd name="connsiteY12" fmla="*/ 3095596 h 3378958"/>
                <a:gd name="connsiteX13" fmla="*/ 1058435 w 3479573"/>
                <a:gd name="connsiteY13" fmla="*/ 2413425 h 3378958"/>
                <a:gd name="connsiteX0" fmla="*/ 1058435 w 3479573"/>
                <a:gd name="connsiteY0" fmla="*/ 2413425 h 3342444"/>
                <a:gd name="connsiteX1" fmla="*/ 1798663 w 3479573"/>
                <a:gd name="connsiteY1" fmla="*/ 1644168 h 3342444"/>
                <a:gd name="connsiteX2" fmla="*/ 1798663 w 3479573"/>
                <a:gd name="connsiteY2" fmla="*/ 483025 h 3342444"/>
                <a:gd name="connsiteX3" fmla="*/ 1276149 w 3479573"/>
                <a:gd name="connsiteY3" fmla="*/ 4054 h 3342444"/>
                <a:gd name="connsiteX4" fmla="*/ 811692 w 3479573"/>
                <a:gd name="connsiteY4" fmla="*/ 715254 h 3342444"/>
                <a:gd name="connsiteX5" fmla="*/ 2147006 w 3479573"/>
                <a:gd name="connsiteY5" fmla="*/ 2790796 h 3342444"/>
                <a:gd name="connsiteX6" fmla="*/ 3438778 w 3479573"/>
                <a:gd name="connsiteY6" fmla="*/ 2166682 h 3342444"/>
                <a:gd name="connsiteX7" fmla="*/ 3090435 w 3479573"/>
                <a:gd name="connsiteY7" fmla="*/ 1252282 h 3342444"/>
                <a:gd name="connsiteX8" fmla="*/ 2422778 w 3479573"/>
                <a:gd name="connsiteY8" fmla="*/ 1121654 h 3342444"/>
                <a:gd name="connsiteX9" fmla="*/ 608492 w 3479573"/>
                <a:gd name="connsiteY9" fmla="*/ 1455482 h 3342444"/>
                <a:gd name="connsiteX10" fmla="*/ 27920 w 3479573"/>
                <a:gd name="connsiteY10" fmla="*/ 2355368 h 3342444"/>
                <a:gd name="connsiteX11" fmla="*/ 158549 w 3479573"/>
                <a:gd name="connsiteY11" fmla="*/ 3342339 h 3342444"/>
                <a:gd name="connsiteX12" fmla="*/ 1058435 w 3479573"/>
                <a:gd name="connsiteY12" fmla="*/ 2413425 h 3342444"/>
                <a:gd name="connsiteX0" fmla="*/ 1030515 w 3451653"/>
                <a:gd name="connsiteY0" fmla="*/ 2413425 h 2846449"/>
                <a:gd name="connsiteX1" fmla="*/ 1770743 w 3451653"/>
                <a:gd name="connsiteY1" fmla="*/ 1644168 h 2846449"/>
                <a:gd name="connsiteX2" fmla="*/ 1770743 w 3451653"/>
                <a:gd name="connsiteY2" fmla="*/ 483025 h 2846449"/>
                <a:gd name="connsiteX3" fmla="*/ 1248229 w 3451653"/>
                <a:gd name="connsiteY3" fmla="*/ 4054 h 2846449"/>
                <a:gd name="connsiteX4" fmla="*/ 783772 w 3451653"/>
                <a:gd name="connsiteY4" fmla="*/ 715254 h 2846449"/>
                <a:gd name="connsiteX5" fmla="*/ 2119086 w 3451653"/>
                <a:gd name="connsiteY5" fmla="*/ 2790796 h 2846449"/>
                <a:gd name="connsiteX6" fmla="*/ 3410858 w 3451653"/>
                <a:gd name="connsiteY6" fmla="*/ 2166682 h 2846449"/>
                <a:gd name="connsiteX7" fmla="*/ 3062515 w 3451653"/>
                <a:gd name="connsiteY7" fmla="*/ 1252282 h 2846449"/>
                <a:gd name="connsiteX8" fmla="*/ 2394858 w 3451653"/>
                <a:gd name="connsiteY8" fmla="*/ 1121654 h 2846449"/>
                <a:gd name="connsiteX9" fmla="*/ 580572 w 3451653"/>
                <a:gd name="connsiteY9" fmla="*/ 1455482 h 2846449"/>
                <a:gd name="connsiteX10" fmla="*/ 0 w 3451653"/>
                <a:gd name="connsiteY10" fmla="*/ 2355368 h 2846449"/>
                <a:gd name="connsiteX11" fmla="*/ 1030515 w 3451653"/>
                <a:gd name="connsiteY11" fmla="*/ 2413425 h 2846449"/>
                <a:gd name="connsiteX0" fmla="*/ 870858 w 3291996"/>
                <a:gd name="connsiteY0" fmla="*/ 2413425 h 2846449"/>
                <a:gd name="connsiteX1" fmla="*/ 1611086 w 3291996"/>
                <a:gd name="connsiteY1" fmla="*/ 1644168 h 2846449"/>
                <a:gd name="connsiteX2" fmla="*/ 1611086 w 3291996"/>
                <a:gd name="connsiteY2" fmla="*/ 483025 h 2846449"/>
                <a:gd name="connsiteX3" fmla="*/ 1088572 w 3291996"/>
                <a:gd name="connsiteY3" fmla="*/ 4054 h 2846449"/>
                <a:gd name="connsiteX4" fmla="*/ 624115 w 3291996"/>
                <a:gd name="connsiteY4" fmla="*/ 715254 h 2846449"/>
                <a:gd name="connsiteX5" fmla="*/ 1959429 w 3291996"/>
                <a:gd name="connsiteY5" fmla="*/ 2790796 h 2846449"/>
                <a:gd name="connsiteX6" fmla="*/ 3251201 w 3291996"/>
                <a:gd name="connsiteY6" fmla="*/ 2166682 h 2846449"/>
                <a:gd name="connsiteX7" fmla="*/ 2902858 w 3291996"/>
                <a:gd name="connsiteY7" fmla="*/ 1252282 h 2846449"/>
                <a:gd name="connsiteX8" fmla="*/ 2235201 w 3291996"/>
                <a:gd name="connsiteY8" fmla="*/ 1121654 h 2846449"/>
                <a:gd name="connsiteX9" fmla="*/ 420915 w 3291996"/>
                <a:gd name="connsiteY9" fmla="*/ 1455482 h 2846449"/>
                <a:gd name="connsiteX10" fmla="*/ 0 w 3291996"/>
                <a:gd name="connsiteY10" fmla="*/ 2311825 h 2846449"/>
                <a:gd name="connsiteX11" fmla="*/ 870858 w 3291996"/>
                <a:gd name="connsiteY11" fmla="*/ 2413425 h 2846449"/>
                <a:gd name="connsiteX0" fmla="*/ 930127 w 3351265"/>
                <a:gd name="connsiteY0" fmla="*/ 2413425 h 2846449"/>
                <a:gd name="connsiteX1" fmla="*/ 1670355 w 3351265"/>
                <a:gd name="connsiteY1" fmla="*/ 1644168 h 2846449"/>
                <a:gd name="connsiteX2" fmla="*/ 1670355 w 3351265"/>
                <a:gd name="connsiteY2" fmla="*/ 483025 h 2846449"/>
                <a:gd name="connsiteX3" fmla="*/ 1147841 w 3351265"/>
                <a:gd name="connsiteY3" fmla="*/ 4054 h 2846449"/>
                <a:gd name="connsiteX4" fmla="*/ 683384 w 3351265"/>
                <a:gd name="connsiteY4" fmla="*/ 715254 h 2846449"/>
                <a:gd name="connsiteX5" fmla="*/ 2018698 w 3351265"/>
                <a:gd name="connsiteY5" fmla="*/ 2790796 h 2846449"/>
                <a:gd name="connsiteX6" fmla="*/ 3310470 w 3351265"/>
                <a:gd name="connsiteY6" fmla="*/ 2166682 h 2846449"/>
                <a:gd name="connsiteX7" fmla="*/ 2962127 w 3351265"/>
                <a:gd name="connsiteY7" fmla="*/ 1252282 h 2846449"/>
                <a:gd name="connsiteX8" fmla="*/ 2294470 w 3351265"/>
                <a:gd name="connsiteY8" fmla="*/ 1121654 h 2846449"/>
                <a:gd name="connsiteX9" fmla="*/ 480184 w 3351265"/>
                <a:gd name="connsiteY9" fmla="*/ 1455482 h 2846449"/>
                <a:gd name="connsiteX10" fmla="*/ 59269 w 3351265"/>
                <a:gd name="connsiteY10" fmla="*/ 2311825 h 2846449"/>
                <a:gd name="connsiteX11" fmla="*/ 930127 w 3351265"/>
                <a:gd name="connsiteY11" fmla="*/ 2413425 h 2846449"/>
                <a:gd name="connsiteX0" fmla="*/ 930127 w 3350384"/>
                <a:gd name="connsiteY0" fmla="*/ 2413425 h 2533339"/>
                <a:gd name="connsiteX1" fmla="*/ 1670355 w 3350384"/>
                <a:gd name="connsiteY1" fmla="*/ 1644168 h 2533339"/>
                <a:gd name="connsiteX2" fmla="*/ 1670355 w 3350384"/>
                <a:gd name="connsiteY2" fmla="*/ 483025 h 2533339"/>
                <a:gd name="connsiteX3" fmla="*/ 1147841 w 3350384"/>
                <a:gd name="connsiteY3" fmla="*/ 4054 h 2533339"/>
                <a:gd name="connsiteX4" fmla="*/ 683384 w 3350384"/>
                <a:gd name="connsiteY4" fmla="*/ 715254 h 2533339"/>
                <a:gd name="connsiteX5" fmla="*/ 2033212 w 3350384"/>
                <a:gd name="connsiteY5" fmla="*/ 2369881 h 2533339"/>
                <a:gd name="connsiteX6" fmla="*/ 3310470 w 3350384"/>
                <a:gd name="connsiteY6" fmla="*/ 2166682 h 2533339"/>
                <a:gd name="connsiteX7" fmla="*/ 2962127 w 3350384"/>
                <a:gd name="connsiteY7" fmla="*/ 1252282 h 2533339"/>
                <a:gd name="connsiteX8" fmla="*/ 2294470 w 3350384"/>
                <a:gd name="connsiteY8" fmla="*/ 1121654 h 2533339"/>
                <a:gd name="connsiteX9" fmla="*/ 480184 w 3350384"/>
                <a:gd name="connsiteY9" fmla="*/ 1455482 h 2533339"/>
                <a:gd name="connsiteX10" fmla="*/ 59269 w 3350384"/>
                <a:gd name="connsiteY10" fmla="*/ 2311825 h 2533339"/>
                <a:gd name="connsiteX11" fmla="*/ 930127 w 3350384"/>
                <a:gd name="connsiteY11" fmla="*/ 2413425 h 2533339"/>
                <a:gd name="connsiteX0" fmla="*/ 930127 w 3002678"/>
                <a:gd name="connsiteY0" fmla="*/ 2413425 h 2533339"/>
                <a:gd name="connsiteX1" fmla="*/ 1670355 w 3002678"/>
                <a:gd name="connsiteY1" fmla="*/ 1644168 h 2533339"/>
                <a:gd name="connsiteX2" fmla="*/ 1670355 w 3002678"/>
                <a:gd name="connsiteY2" fmla="*/ 483025 h 2533339"/>
                <a:gd name="connsiteX3" fmla="*/ 1147841 w 3002678"/>
                <a:gd name="connsiteY3" fmla="*/ 4054 h 2533339"/>
                <a:gd name="connsiteX4" fmla="*/ 683384 w 3002678"/>
                <a:gd name="connsiteY4" fmla="*/ 715254 h 2533339"/>
                <a:gd name="connsiteX5" fmla="*/ 2033212 w 3002678"/>
                <a:gd name="connsiteY5" fmla="*/ 2369881 h 2533339"/>
                <a:gd name="connsiteX6" fmla="*/ 2831499 w 3002678"/>
                <a:gd name="connsiteY6" fmla="*/ 2007025 h 2533339"/>
                <a:gd name="connsiteX7" fmla="*/ 2962127 w 3002678"/>
                <a:gd name="connsiteY7" fmla="*/ 1252282 h 2533339"/>
                <a:gd name="connsiteX8" fmla="*/ 2294470 w 3002678"/>
                <a:gd name="connsiteY8" fmla="*/ 1121654 h 2533339"/>
                <a:gd name="connsiteX9" fmla="*/ 480184 w 3002678"/>
                <a:gd name="connsiteY9" fmla="*/ 1455482 h 2533339"/>
                <a:gd name="connsiteX10" fmla="*/ 59269 w 3002678"/>
                <a:gd name="connsiteY10" fmla="*/ 2311825 h 2533339"/>
                <a:gd name="connsiteX11" fmla="*/ 930127 w 3002678"/>
                <a:gd name="connsiteY11" fmla="*/ 2413425 h 2533339"/>
                <a:gd name="connsiteX0" fmla="*/ 930127 w 3014521"/>
                <a:gd name="connsiteY0" fmla="*/ 2413425 h 2533339"/>
                <a:gd name="connsiteX1" fmla="*/ 1670355 w 3014521"/>
                <a:gd name="connsiteY1" fmla="*/ 1644168 h 2533339"/>
                <a:gd name="connsiteX2" fmla="*/ 1670355 w 3014521"/>
                <a:gd name="connsiteY2" fmla="*/ 483025 h 2533339"/>
                <a:gd name="connsiteX3" fmla="*/ 1147841 w 3014521"/>
                <a:gd name="connsiteY3" fmla="*/ 4054 h 2533339"/>
                <a:gd name="connsiteX4" fmla="*/ 683384 w 3014521"/>
                <a:gd name="connsiteY4" fmla="*/ 715254 h 2533339"/>
                <a:gd name="connsiteX5" fmla="*/ 2033212 w 3014521"/>
                <a:gd name="connsiteY5" fmla="*/ 2369881 h 2533339"/>
                <a:gd name="connsiteX6" fmla="*/ 2831499 w 3014521"/>
                <a:gd name="connsiteY6" fmla="*/ 2007025 h 2533339"/>
                <a:gd name="connsiteX7" fmla="*/ 2976641 w 3014521"/>
                <a:gd name="connsiteY7" fmla="*/ 1281310 h 2533339"/>
                <a:gd name="connsiteX8" fmla="*/ 2294470 w 3014521"/>
                <a:gd name="connsiteY8" fmla="*/ 1121654 h 2533339"/>
                <a:gd name="connsiteX9" fmla="*/ 480184 w 3014521"/>
                <a:gd name="connsiteY9" fmla="*/ 1455482 h 2533339"/>
                <a:gd name="connsiteX10" fmla="*/ 59269 w 3014521"/>
                <a:gd name="connsiteY10" fmla="*/ 2311825 h 2533339"/>
                <a:gd name="connsiteX11" fmla="*/ 930127 w 3014521"/>
                <a:gd name="connsiteY11" fmla="*/ 2413425 h 2533339"/>
                <a:gd name="connsiteX0" fmla="*/ 930127 w 3018698"/>
                <a:gd name="connsiteY0" fmla="*/ 2413425 h 2580051"/>
                <a:gd name="connsiteX1" fmla="*/ 1670355 w 3018698"/>
                <a:gd name="connsiteY1" fmla="*/ 1644168 h 2580051"/>
                <a:gd name="connsiteX2" fmla="*/ 1670355 w 3018698"/>
                <a:gd name="connsiteY2" fmla="*/ 483025 h 2580051"/>
                <a:gd name="connsiteX3" fmla="*/ 1147841 w 3018698"/>
                <a:gd name="connsiteY3" fmla="*/ 4054 h 2580051"/>
                <a:gd name="connsiteX4" fmla="*/ 683384 w 3018698"/>
                <a:gd name="connsiteY4" fmla="*/ 715254 h 2580051"/>
                <a:gd name="connsiteX5" fmla="*/ 1902583 w 3018698"/>
                <a:gd name="connsiteY5" fmla="*/ 2529538 h 2580051"/>
                <a:gd name="connsiteX6" fmla="*/ 2831499 w 3018698"/>
                <a:gd name="connsiteY6" fmla="*/ 2007025 h 2580051"/>
                <a:gd name="connsiteX7" fmla="*/ 2976641 w 3018698"/>
                <a:gd name="connsiteY7" fmla="*/ 1281310 h 2580051"/>
                <a:gd name="connsiteX8" fmla="*/ 2294470 w 3018698"/>
                <a:gd name="connsiteY8" fmla="*/ 1121654 h 2580051"/>
                <a:gd name="connsiteX9" fmla="*/ 480184 w 3018698"/>
                <a:gd name="connsiteY9" fmla="*/ 1455482 h 2580051"/>
                <a:gd name="connsiteX10" fmla="*/ 59269 w 3018698"/>
                <a:gd name="connsiteY10" fmla="*/ 2311825 h 2580051"/>
                <a:gd name="connsiteX11" fmla="*/ 930127 w 3018698"/>
                <a:gd name="connsiteY11" fmla="*/ 2413425 h 2580051"/>
                <a:gd name="connsiteX0" fmla="*/ 930127 w 3160498"/>
                <a:gd name="connsiteY0" fmla="*/ 2413425 h 2652249"/>
                <a:gd name="connsiteX1" fmla="*/ 1670355 w 3160498"/>
                <a:gd name="connsiteY1" fmla="*/ 1644168 h 2652249"/>
                <a:gd name="connsiteX2" fmla="*/ 1670355 w 3160498"/>
                <a:gd name="connsiteY2" fmla="*/ 483025 h 2652249"/>
                <a:gd name="connsiteX3" fmla="*/ 1147841 w 3160498"/>
                <a:gd name="connsiteY3" fmla="*/ 4054 h 2652249"/>
                <a:gd name="connsiteX4" fmla="*/ 683384 w 3160498"/>
                <a:gd name="connsiteY4" fmla="*/ 715254 h 2652249"/>
                <a:gd name="connsiteX5" fmla="*/ 1902583 w 3160498"/>
                <a:gd name="connsiteY5" fmla="*/ 2529538 h 2652249"/>
                <a:gd name="connsiteX6" fmla="*/ 3078242 w 3160498"/>
                <a:gd name="connsiteY6" fmla="*/ 2355368 h 2652249"/>
                <a:gd name="connsiteX7" fmla="*/ 2976641 w 3160498"/>
                <a:gd name="connsiteY7" fmla="*/ 1281310 h 2652249"/>
                <a:gd name="connsiteX8" fmla="*/ 2294470 w 3160498"/>
                <a:gd name="connsiteY8" fmla="*/ 1121654 h 2652249"/>
                <a:gd name="connsiteX9" fmla="*/ 480184 w 3160498"/>
                <a:gd name="connsiteY9" fmla="*/ 1455482 h 2652249"/>
                <a:gd name="connsiteX10" fmla="*/ 59269 w 3160498"/>
                <a:gd name="connsiteY10" fmla="*/ 2311825 h 2652249"/>
                <a:gd name="connsiteX11" fmla="*/ 930127 w 3160498"/>
                <a:gd name="connsiteY11" fmla="*/ 2413425 h 2652249"/>
                <a:gd name="connsiteX0" fmla="*/ 930127 w 3160498"/>
                <a:gd name="connsiteY0" fmla="*/ 2421899 h 2660723"/>
                <a:gd name="connsiteX1" fmla="*/ 1670355 w 3160498"/>
                <a:gd name="connsiteY1" fmla="*/ 1652642 h 2660723"/>
                <a:gd name="connsiteX2" fmla="*/ 2033212 w 3160498"/>
                <a:gd name="connsiteY2" fmla="*/ 375385 h 2660723"/>
                <a:gd name="connsiteX3" fmla="*/ 1147841 w 3160498"/>
                <a:gd name="connsiteY3" fmla="*/ 12528 h 2660723"/>
                <a:gd name="connsiteX4" fmla="*/ 683384 w 3160498"/>
                <a:gd name="connsiteY4" fmla="*/ 723728 h 2660723"/>
                <a:gd name="connsiteX5" fmla="*/ 1902583 w 3160498"/>
                <a:gd name="connsiteY5" fmla="*/ 2538012 h 2660723"/>
                <a:gd name="connsiteX6" fmla="*/ 3078242 w 3160498"/>
                <a:gd name="connsiteY6" fmla="*/ 2363842 h 2660723"/>
                <a:gd name="connsiteX7" fmla="*/ 2976641 w 3160498"/>
                <a:gd name="connsiteY7" fmla="*/ 1289784 h 2660723"/>
                <a:gd name="connsiteX8" fmla="*/ 2294470 w 3160498"/>
                <a:gd name="connsiteY8" fmla="*/ 1130128 h 2660723"/>
                <a:gd name="connsiteX9" fmla="*/ 480184 w 3160498"/>
                <a:gd name="connsiteY9" fmla="*/ 1463956 h 2660723"/>
                <a:gd name="connsiteX10" fmla="*/ 59269 w 3160498"/>
                <a:gd name="connsiteY10" fmla="*/ 2320299 h 2660723"/>
                <a:gd name="connsiteX11" fmla="*/ 930127 w 3160498"/>
                <a:gd name="connsiteY11" fmla="*/ 2421899 h 2660723"/>
                <a:gd name="connsiteX0" fmla="*/ 930127 w 3160498"/>
                <a:gd name="connsiteY0" fmla="*/ 2425058 h 2659586"/>
                <a:gd name="connsiteX1" fmla="*/ 1670355 w 3160498"/>
                <a:gd name="connsiteY1" fmla="*/ 1655801 h 2659586"/>
                <a:gd name="connsiteX2" fmla="*/ 2033212 w 3160498"/>
                <a:gd name="connsiteY2" fmla="*/ 378544 h 2659586"/>
                <a:gd name="connsiteX3" fmla="*/ 1147841 w 3160498"/>
                <a:gd name="connsiteY3" fmla="*/ 15687 h 2659586"/>
                <a:gd name="connsiteX4" fmla="*/ 451156 w 3160498"/>
                <a:gd name="connsiteY4" fmla="*/ 784944 h 2659586"/>
                <a:gd name="connsiteX5" fmla="*/ 1902583 w 3160498"/>
                <a:gd name="connsiteY5" fmla="*/ 2541171 h 2659586"/>
                <a:gd name="connsiteX6" fmla="*/ 3078242 w 3160498"/>
                <a:gd name="connsiteY6" fmla="*/ 2367001 h 2659586"/>
                <a:gd name="connsiteX7" fmla="*/ 2976641 w 3160498"/>
                <a:gd name="connsiteY7" fmla="*/ 1292943 h 2659586"/>
                <a:gd name="connsiteX8" fmla="*/ 2294470 w 3160498"/>
                <a:gd name="connsiteY8" fmla="*/ 1133287 h 2659586"/>
                <a:gd name="connsiteX9" fmla="*/ 480184 w 3160498"/>
                <a:gd name="connsiteY9" fmla="*/ 1467115 h 2659586"/>
                <a:gd name="connsiteX10" fmla="*/ 59269 w 3160498"/>
                <a:gd name="connsiteY10" fmla="*/ 2323458 h 2659586"/>
                <a:gd name="connsiteX11" fmla="*/ 930127 w 3160498"/>
                <a:gd name="connsiteY11" fmla="*/ 2425058 h 2659586"/>
                <a:gd name="connsiteX0" fmla="*/ 1015188 w 3129445"/>
                <a:gd name="connsiteY0" fmla="*/ 2657286 h 2684997"/>
                <a:gd name="connsiteX1" fmla="*/ 1639302 w 3129445"/>
                <a:gd name="connsiteY1" fmla="*/ 1655801 h 2684997"/>
                <a:gd name="connsiteX2" fmla="*/ 2002159 w 3129445"/>
                <a:gd name="connsiteY2" fmla="*/ 378544 h 2684997"/>
                <a:gd name="connsiteX3" fmla="*/ 1116788 w 3129445"/>
                <a:gd name="connsiteY3" fmla="*/ 15687 h 2684997"/>
                <a:gd name="connsiteX4" fmla="*/ 420103 w 3129445"/>
                <a:gd name="connsiteY4" fmla="*/ 784944 h 2684997"/>
                <a:gd name="connsiteX5" fmla="*/ 1871530 w 3129445"/>
                <a:gd name="connsiteY5" fmla="*/ 2541171 h 2684997"/>
                <a:gd name="connsiteX6" fmla="*/ 3047189 w 3129445"/>
                <a:gd name="connsiteY6" fmla="*/ 2367001 h 2684997"/>
                <a:gd name="connsiteX7" fmla="*/ 2945588 w 3129445"/>
                <a:gd name="connsiteY7" fmla="*/ 1292943 h 2684997"/>
                <a:gd name="connsiteX8" fmla="*/ 2263417 w 3129445"/>
                <a:gd name="connsiteY8" fmla="*/ 1133287 h 2684997"/>
                <a:gd name="connsiteX9" fmla="*/ 449131 w 3129445"/>
                <a:gd name="connsiteY9" fmla="*/ 1467115 h 2684997"/>
                <a:gd name="connsiteX10" fmla="*/ 28216 w 3129445"/>
                <a:gd name="connsiteY10" fmla="*/ 2323458 h 2684997"/>
                <a:gd name="connsiteX11" fmla="*/ 1015188 w 3129445"/>
                <a:gd name="connsiteY11" fmla="*/ 2657286 h 2684997"/>
                <a:gd name="connsiteX0" fmla="*/ 1015188 w 3129445"/>
                <a:gd name="connsiteY0" fmla="*/ 2658914 h 2678337"/>
                <a:gd name="connsiteX1" fmla="*/ 1827988 w 3129445"/>
                <a:gd name="connsiteY1" fmla="*/ 1802572 h 2678337"/>
                <a:gd name="connsiteX2" fmla="*/ 2002159 w 3129445"/>
                <a:gd name="connsiteY2" fmla="*/ 380172 h 2678337"/>
                <a:gd name="connsiteX3" fmla="*/ 1116788 w 3129445"/>
                <a:gd name="connsiteY3" fmla="*/ 17315 h 2678337"/>
                <a:gd name="connsiteX4" fmla="*/ 420103 w 3129445"/>
                <a:gd name="connsiteY4" fmla="*/ 786572 h 2678337"/>
                <a:gd name="connsiteX5" fmla="*/ 1871530 w 3129445"/>
                <a:gd name="connsiteY5" fmla="*/ 2542799 h 2678337"/>
                <a:gd name="connsiteX6" fmla="*/ 3047189 w 3129445"/>
                <a:gd name="connsiteY6" fmla="*/ 2368629 h 2678337"/>
                <a:gd name="connsiteX7" fmla="*/ 2945588 w 3129445"/>
                <a:gd name="connsiteY7" fmla="*/ 1294571 h 2678337"/>
                <a:gd name="connsiteX8" fmla="*/ 2263417 w 3129445"/>
                <a:gd name="connsiteY8" fmla="*/ 1134915 h 2678337"/>
                <a:gd name="connsiteX9" fmla="*/ 449131 w 3129445"/>
                <a:gd name="connsiteY9" fmla="*/ 1468743 h 2678337"/>
                <a:gd name="connsiteX10" fmla="*/ 28216 w 3129445"/>
                <a:gd name="connsiteY10" fmla="*/ 2325086 h 2678337"/>
                <a:gd name="connsiteX11" fmla="*/ 1015188 w 3129445"/>
                <a:gd name="connsiteY11" fmla="*/ 2658914 h 2678337"/>
                <a:gd name="connsiteX0" fmla="*/ 1055321 w 3169578"/>
                <a:gd name="connsiteY0" fmla="*/ 2658914 h 2723181"/>
                <a:gd name="connsiteX1" fmla="*/ 1868121 w 3169578"/>
                <a:gd name="connsiteY1" fmla="*/ 1802572 h 2723181"/>
                <a:gd name="connsiteX2" fmla="*/ 2042292 w 3169578"/>
                <a:gd name="connsiteY2" fmla="*/ 380172 h 2723181"/>
                <a:gd name="connsiteX3" fmla="*/ 1156921 w 3169578"/>
                <a:gd name="connsiteY3" fmla="*/ 17315 h 2723181"/>
                <a:gd name="connsiteX4" fmla="*/ 460236 w 3169578"/>
                <a:gd name="connsiteY4" fmla="*/ 786572 h 2723181"/>
                <a:gd name="connsiteX5" fmla="*/ 1911663 w 3169578"/>
                <a:gd name="connsiteY5" fmla="*/ 2542799 h 2723181"/>
                <a:gd name="connsiteX6" fmla="*/ 3087322 w 3169578"/>
                <a:gd name="connsiteY6" fmla="*/ 2368629 h 2723181"/>
                <a:gd name="connsiteX7" fmla="*/ 2985721 w 3169578"/>
                <a:gd name="connsiteY7" fmla="*/ 1294571 h 2723181"/>
                <a:gd name="connsiteX8" fmla="*/ 2303550 w 3169578"/>
                <a:gd name="connsiteY8" fmla="*/ 1134915 h 2723181"/>
                <a:gd name="connsiteX9" fmla="*/ 489264 w 3169578"/>
                <a:gd name="connsiteY9" fmla="*/ 1468743 h 2723181"/>
                <a:gd name="connsiteX10" fmla="*/ 24806 w 3169578"/>
                <a:gd name="connsiteY10" fmla="*/ 2528286 h 2723181"/>
                <a:gd name="connsiteX11" fmla="*/ 1055321 w 3169578"/>
                <a:gd name="connsiteY11" fmla="*/ 2658914 h 2723181"/>
                <a:gd name="connsiteX0" fmla="*/ 1116894 w 3173094"/>
                <a:gd name="connsiteY0" fmla="*/ 2745999 h 2793151"/>
                <a:gd name="connsiteX1" fmla="*/ 1871637 w 3173094"/>
                <a:gd name="connsiteY1" fmla="*/ 1802572 h 2793151"/>
                <a:gd name="connsiteX2" fmla="*/ 2045808 w 3173094"/>
                <a:gd name="connsiteY2" fmla="*/ 380172 h 2793151"/>
                <a:gd name="connsiteX3" fmla="*/ 1160437 w 3173094"/>
                <a:gd name="connsiteY3" fmla="*/ 17315 h 2793151"/>
                <a:gd name="connsiteX4" fmla="*/ 463752 w 3173094"/>
                <a:gd name="connsiteY4" fmla="*/ 786572 h 2793151"/>
                <a:gd name="connsiteX5" fmla="*/ 1915179 w 3173094"/>
                <a:gd name="connsiteY5" fmla="*/ 2542799 h 2793151"/>
                <a:gd name="connsiteX6" fmla="*/ 3090838 w 3173094"/>
                <a:gd name="connsiteY6" fmla="*/ 2368629 h 2793151"/>
                <a:gd name="connsiteX7" fmla="*/ 2989237 w 3173094"/>
                <a:gd name="connsiteY7" fmla="*/ 1294571 h 2793151"/>
                <a:gd name="connsiteX8" fmla="*/ 2307066 w 3173094"/>
                <a:gd name="connsiteY8" fmla="*/ 1134915 h 2793151"/>
                <a:gd name="connsiteX9" fmla="*/ 492780 w 3173094"/>
                <a:gd name="connsiteY9" fmla="*/ 1468743 h 2793151"/>
                <a:gd name="connsiteX10" fmla="*/ 28322 w 3173094"/>
                <a:gd name="connsiteY10" fmla="*/ 2528286 h 2793151"/>
                <a:gd name="connsiteX11" fmla="*/ 1116894 w 3173094"/>
                <a:gd name="connsiteY11" fmla="*/ 2745999 h 2793151"/>
                <a:gd name="connsiteX0" fmla="*/ 1116894 w 3097636"/>
                <a:gd name="connsiteY0" fmla="*/ 2745999 h 2793151"/>
                <a:gd name="connsiteX1" fmla="*/ 1871637 w 3097636"/>
                <a:gd name="connsiteY1" fmla="*/ 1802572 h 2793151"/>
                <a:gd name="connsiteX2" fmla="*/ 2045808 w 3097636"/>
                <a:gd name="connsiteY2" fmla="*/ 380172 h 2793151"/>
                <a:gd name="connsiteX3" fmla="*/ 1160437 w 3097636"/>
                <a:gd name="connsiteY3" fmla="*/ 17315 h 2793151"/>
                <a:gd name="connsiteX4" fmla="*/ 463752 w 3097636"/>
                <a:gd name="connsiteY4" fmla="*/ 786572 h 2793151"/>
                <a:gd name="connsiteX5" fmla="*/ 1915179 w 3097636"/>
                <a:gd name="connsiteY5" fmla="*/ 2542799 h 2793151"/>
                <a:gd name="connsiteX6" fmla="*/ 3090838 w 3097636"/>
                <a:gd name="connsiteY6" fmla="*/ 2368629 h 2793151"/>
                <a:gd name="connsiteX7" fmla="*/ 2307066 w 3097636"/>
                <a:gd name="connsiteY7" fmla="*/ 1134915 h 2793151"/>
                <a:gd name="connsiteX8" fmla="*/ 492780 w 3097636"/>
                <a:gd name="connsiteY8" fmla="*/ 1468743 h 2793151"/>
                <a:gd name="connsiteX9" fmla="*/ 28322 w 3097636"/>
                <a:gd name="connsiteY9" fmla="*/ 2528286 h 2793151"/>
                <a:gd name="connsiteX10" fmla="*/ 1116894 w 3097636"/>
                <a:gd name="connsiteY10" fmla="*/ 2745999 h 2793151"/>
                <a:gd name="connsiteX0" fmla="*/ 1116894 w 3026042"/>
                <a:gd name="connsiteY0" fmla="*/ 2745999 h 2793151"/>
                <a:gd name="connsiteX1" fmla="*/ 1871637 w 3026042"/>
                <a:gd name="connsiteY1" fmla="*/ 1802572 h 2793151"/>
                <a:gd name="connsiteX2" fmla="*/ 2045808 w 3026042"/>
                <a:gd name="connsiteY2" fmla="*/ 380172 h 2793151"/>
                <a:gd name="connsiteX3" fmla="*/ 1160437 w 3026042"/>
                <a:gd name="connsiteY3" fmla="*/ 17315 h 2793151"/>
                <a:gd name="connsiteX4" fmla="*/ 463752 w 3026042"/>
                <a:gd name="connsiteY4" fmla="*/ 786572 h 2793151"/>
                <a:gd name="connsiteX5" fmla="*/ 1915179 w 3026042"/>
                <a:gd name="connsiteY5" fmla="*/ 2542799 h 2793151"/>
                <a:gd name="connsiteX6" fmla="*/ 3018267 w 3026042"/>
                <a:gd name="connsiteY6" fmla="*/ 2179943 h 2793151"/>
                <a:gd name="connsiteX7" fmla="*/ 2307066 w 3026042"/>
                <a:gd name="connsiteY7" fmla="*/ 1134915 h 2793151"/>
                <a:gd name="connsiteX8" fmla="*/ 492780 w 3026042"/>
                <a:gd name="connsiteY8" fmla="*/ 1468743 h 2793151"/>
                <a:gd name="connsiteX9" fmla="*/ 28322 w 3026042"/>
                <a:gd name="connsiteY9" fmla="*/ 2528286 h 2793151"/>
                <a:gd name="connsiteX10" fmla="*/ 1116894 w 3026042"/>
                <a:gd name="connsiteY10" fmla="*/ 2745999 h 2793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26042" h="2793151">
                  <a:moveTo>
                    <a:pt x="1116894" y="2745999"/>
                  </a:moveTo>
                  <a:cubicBezTo>
                    <a:pt x="1424113" y="2625047"/>
                    <a:pt x="1716818" y="2196876"/>
                    <a:pt x="1871637" y="1802572"/>
                  </a:cubicBezTo>
                  <a:cubicBezTo>
                    <a:pt x="2026456" y="1408268"/>
                    <a:pt x="2164341" y="677715"/>
                    <a:pt x="2045808" y="380172"/>
                  </a:cubicBezTo>
                  <a:cubicBezTo>
                    <a:pt x="1927275" y="82629"/>
                    <a:pt x="1424113" y="-50418"/>
                    <a:pt x="1160437" y="17315"/>
                  </a:cubicBezTo>
                  <a:cubicBezTo>
                    <a:pt x="896761" y="85048"/>
                    <a:pt x="337962" y="365658"/>
                    <a:pt x="463752" y="786572"/>
                  </a:cubicBezTo>
                  <a:cubicBezTo>
                    <a:pt x="589542" y="1207486"/>
                    <a:pt x="1489427" y="2310571"/>
                    <a:pt x="1915179" y="2542799"/>
                  </a:cubicBezTo>
                  <a:cubicBezTo>
                    <a:pt x="2340932" y="2775028"/>
                    <a:pt x="2952953" y="2414590"/>
                    <a:pt x="3018267" y="2179943"/>
                  </a:cubicBezTo>
                  <a:cubicBezTo>
                    <a:pt x="3083581" y="1945296"/>
                    <a:pt x="2727980" y="1253448"/>
                    <a:pt x="2307066" y="1134915"/>
                  </a:cubicBezTo>
                  <a:cubicBezTo>
                    <a:pt x="1886152" y="1016382"/>
                    <a:pt x="872571" y="1236515"/>
                    <a:pt x="492780" y="1468743"/>
                  </a:cubicBezTo>
                  <a:cubicBezTo>
                    <a:pt x="112989" y="1700971"/>
                    <a:pt x="-75697" y="2315410"/>
                    <a:pt x="28322" y="2528286"/>
                  </a:cubicBezTo>
                  <a:cubicBezTo>
                    <a:pt x="132341" y="2741162"/>
                    <a:pt x="809675" y="2866951"/>
                    <a:pt x="1116894" y="2745999"/>
                  </a:cubicBezTo>
                  <a:close/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eck 18"/>
            <p:cNvSpPr/>
            <p:nvPr/>
          </p:nvSpPr>
          <p:spPr>
            <a:xfrm rot="20372843">
              <a:off x="2638388" y="4844789"/>
              <a:ext cx="1296997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hteck 19"/>
            <p:cNvSpPr/>
            <p:nvPr/>
          </p:nvSpPr>
          <p:spPr>
            <a:xfrm rot="20300472">
              <a:off x="3380235" y="4910522"/>
              <a:ext cx="62763" cy="828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hteck 20"/>
            <p:cNvSpPr/>
            <p:nvPr/>
          </p:nvSpPr>
          <p:spPr>
            <a:xfrm rot="581775">
              <a:off x="4670117" y="4632954"/>
              <a:ext cx="72008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/>
            <p:cNvSpPr/>
            <p:nvPr/>
          </p:nvSpPr>
          <p:spPr>
            <a:xfrm rot="547983">
              <a:off x="4547894" y="4627176"/>
              <a:ext cx="90381" cy="706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/>
            <p:cNvSpPr/>
            <p:nvPr/>
          </p:nvSpPr>
          <p:spPr>
            <a:xfrm rot="2357733">
              <a:off x="4197006" y="5786994"/>
              <a:ext cx="72008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hteck 23"/>
            <p:cNvSpPr/>
            <p:nvPr/>
          </p:nvSpPr>
          <p:spPr>
            <a:xfrm rot="2523257">
              <a:off x="4094065" y="5860530"/>
              <a:ext cx="122009" cy="974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40212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4427984" y="692696"/>
            <a:ext cx="2592288" cy="2592288"/>
          </a:xfrm>
          <a:prstGeom prst="ellipse">
            <a:avLst/>
          </a:prstGeom>
          <a:pattFill prst="pct25">
            <a:fgClr>
              <a:srgbClr val="FF0000"/>
            </a:fgClr>
            <a:bgClr>
              <a:schemeClr val="bg1"/>
            </a:bgClr>
          </a:pattFill>
          <a:ln w="508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Kreuz 2"/>
          <p:cNvSpPr/>
          <p:nvPr/>
        </p:nvSpPr>
        <p:spPr>
          <a:xfrm rot="2700000">
            <a:off x="5201540" y="2186331"/>
            <a:ext cx="258206" cy="258206"/>
          </a:xfrm>
          <a:prstGeom prst="plus">
            <a:avLst>
              <a:gd name="adj" fmla="val 41125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5436096" y="1988840"/>
            <a:ext cx="57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p</a:t>
            </a:r>
            <a:endParaRPr lang="de-DE" sz="3600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923928" y="692696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solidFill>
                  <a:srgbClr val="FF0000"/>
                </a:solidFill>
              </a:rPr>
              <a:t>n=2</a:t>
            </a:r>
            <a:endParaRPr lang="de-DE" sz="2800" dirty="0">
              <a:solidFill>
                <a:srgbClr val="FF0000"/>
              </a:solidFill>
            </a:endParaRPr>
          </a:p>
        </p:txBody>
      </p:sp>
      <p:grpSp>
        <p:nvGrpSpPr>
          <p:cNvPr id="15" name="Gruppieren 14"/>
          <p:cNvGrpSpPr/>
          <p:nvPr/>
        </p:nvGrpSpPr>
        <p:grpSpPr>
          <a:xfrm>
            <a:off x="1263994" y="4573016"/>
            <a:ext cx="4071720" cy="1140869"/>
            <a:chOff x="1263994" y="4573016"/>
            <a:chExt cx="4071720" cy="1140869"/>
          </a:xfrm>
        </p:grpSpPr>
        <p:sp>
          <p:nvSpPr>
            <p:cNvPr id="6" name="Textfeld 5"/>
            <p:cNvSpPr txBox="1"/>
            <p:nvPr/>
          </p:nvSpPr>
          <p:spPr>
            <a:xfrm>
              <a:off x="2233290" y="4573016"/>
              <a:ext cx="5453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dirty="0" smtClean="0">
                  <a:latin typeface="Lucida Sans Unicode"/>
                  <a:cs typeface="Lucida Sans Unicode"/>
                </a:rPr>
                <a:t>ℝ</a:t>
              </a:r>
              <a:endParaRPr lang="de-DE" sz="3600" dirty="0"/>
            </a:p>
          </p:txBody>
        </p:sp>
        <p:cxnSp>
          <p:nvCxnSpPr>
            <p:cNvPr id="8" name="Gerade Verbindung 7"/>
            <p:cNvCxnSpPr/>
            <p:nvPr/>
          </p:nvCxnSpPr>
          <p:spPr>
            <a:xfrm>
              <a:off x="1263994" y="5301208"/>
              <a:ext cx="4066649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" name="Bogen 9"/>
            <p:cNvSpPr/>
            <p:nvPr/>
          </p:nvSpPr>
          <p:spPr>
            <a:xfrm rot="16200000">
              <a:off x="1304883" y="4849762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Bogen 10"/>
            <p:cNvSpPr/>
            <p:nvPr/>
          </p:nvSpPr>
          <p:spPr>
            <a:xfrm rot="5400000">
              <a:off x="2546851" y="4849762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Bogen 11"/>
            <p:cNvSpPr/>
            <p:nvPr/>
          </p:nvSpPr>
          <p:spPr>
            <a:xfrm rot="5400000">
              <a:off x="4473709" y="4849761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Bogen 12"/>
            <p:cNvSpPr/>
            <p:nvPr/>
          </p:nvSpPr>
          <p:spPr>
            <a:xfrm rot="16200000">
              <a:off x="3513371" y="4851881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40212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2639159" y="1636953"/>
            <a:ext cx="3179828" cy="3568363"/>
          </a:xfrm>
          <a:custGeom>
            <a:avLst/>
            <a:gdLst>
              <a:gd name="connsiteX0" fmla="*/ 1200839 w 3179828"/>
              <a:gd name="connsiteY0" fmla="*/ 578418 h 3568363"/>
              <a:gd name="connsiteX1" fmla="*/ 475125 w 3179828"/>
              <a:gd name="connsiteY1" fmla="*/ 694533 h 3568363"/>
              <a:gd name="connsiteX2" fmla="*/ 504153 w 3179828"/>
              <a:gd name="connsiteY2" fmla="*/ 346190 h 3568363"/>
              <a:gd name="connsiteX3" fmla="*/ 286439 w 3179828"/>
              <a:gd name="connsiteY3" fmla="*/ 244590 h 3568363"/>
              <a:gd name="connsiteX4" fmla="*/ 10668 w 3179828"/>
              <a:gd name="connsiteY4" fmla="*/ 781618 h 3568363"/>
              <a:gd name="connsiteX5" fmla="*/ 112268 w 3179828"/>
              <a:gd name="connsiteY5" fmla="*/ 1725047 h 3568363"/>
              <a:gd name="connsiteX6" fmla="*/ 620268 w 3179828"/>
              <a:gd name="connsiteY6" fmla="*/ 1579904 h 3568363"/>
              <a:gd name="connsiteX7" fmla="*/ 939582 w 3179828"/>
              <a:gd name="connsiteY7" fmla="*/ 2131447 h 3568363"/>
              <a:gd name="connsiteX8" fmla="*/ 199353 w 3179828"/>
              <a:gd name="connsiteY8" fmla="*/ 2842647 h 3568363"/>
              <a:gd name="connsiteX9" fmla="*/ 1055696 w 3179828"/>
              <a:gd name="connsiteY9" fmla="*/ 3205504 h 3568363"/>
              <a:gd name="connsiteX10" fmla="*/ 1549182 w 3179828"/>
              <a:gd name="connsiteY10" fmla="*/ 1971790 h 3568363"/>
              <a:gd name="connsiteX11" fmla="*/ 2100725 w 3179828"/>
              <a:gd name="connsiteY11" fmla="*/ 3568361 h 3568363"/>
              <a:gd name="connsiteX12" fmla="*/ 2710325 w 3179828"/>
              <a:gd name="connsiteY12" fmla="*/ 1957275 h 3568363"/>
              <a:gd name="connsiteX13" fmla="*/ 2652268 w 3179828"/>
              <a:gd name="connsiteY13" fmla="*/ 796133 h 3568363"/>
              <a:gd name="connsiteX14" fmla="*/ 3160268 w 3179828"/>
              <a:gd name="connsiteY14" fmla="*/ 230075 h 3568363"/>
              <a:gd name="connsiteX15" fmla="*/ 1868496 w 3179828"/>
              <a:gd name="connsiteY15" fmla="*/ 12361 h 3568363"/>
              <a:gd name="connsiteX16" fmla="*/ 1200839 w 3179828"/>
              <a:gd name="connsiteY16" fmla="*/ 578418 h 3568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179828" h="3568363">
                <a:moveTo>
                  <a:pt x="1200839" y="578418"/>
                </a:moveTo>
                <a:cubicBezTo>
                  <a:pt x="968611" y="692113"/>
                  <a:pt x="591239" y="733238"/>
                  <a:pt x="475125" y="694533"/>
                </a:cubicBezTo>
                <a:cubicBezTo>
                  <a:pt x="359011" y="655828"/>
                  <a:pt x="535601" y="421180"/>
                  <a:pt x="504153" y="346190"/>
                </a:cubicBezTo>
                <a:cubicBezTo>
                  <a:pt x="472705" y="271200"/>
                  <a:pt x="368686" y="172019"/>
                  <a:pt x="286439" y="244590"/>
                </a:cubicBezTo>
                <a:cubicBezTo>
                  <a:pt x="204191" y="317161"/>
                  <a:pt x="39696" y="534875"/>
                  <a:pt x="10668" y="781618"/>
                </a:cubicBezTo>
                <a:cubicBezTo>
                  <a:pt x="-18360" y="1028361"/>
                  <a:pt x="10668" y="1591999"/>
                  <a:pt x="112268" y="1725047"/>
                </a:cubicBezTo>
                <a:cubicBezTo>
                  <a:pt x="213868" y="1858095"/>
                  <a:pt x="482382" y="1512171"/>
                  <a:pt x="620268" y="1579904"/>
                </a:cubicBezTo>
                <a:cubicBezTo>
                  <a:pt x="758154" y="1647637"/>
                  <a:pt x="1009735" y="1920990"/>
                  <a:pt x="939582" y="2131447"/>
                </a:cubicBezTo>
                <a:cubicBezTo>
                  <a:pt x="869429" y="2341904"/>
                  <a:pt x="180001" y="2663638"/>
                  <a:pt x="199353" y="2842647"/>
                </a:cubicBezTo>
                <a:cubicBezTo>
                  <a:pt x="218705" y="3021657"/>
                  <a:pt x="830725" y="3350647"/>
                  <a:pt x="1055696" y="3205504"/>
                </a:cubicBezTo>
                <a:cubicBezTo>
                  <a:pt x="1280667" y="3060361"/>
                  <a:pt x="1375011" y="1911314"/>
                  <a:pt x="1549182" y="1971790"/>
                </a:cubicBezTo>
                <a:cubicBezTo>
                  <a:pt x="1723353" y="2032266"/>
                  <a:pt x="1907201" y="3570780"/>
                  <a:pt x="2100725" y="3568361"/>
                </a:cubicBezTo>
                <a:cubicBezTo>
                  <a:pt x="2294249" y="3565942"/>
                  <a:pt x="2618401" y="2419313"/>
                  <a:pt x="2710325" y="1957275"/>
                </a:cubicBezTo>
                <a:cubicBezTo>
                  <a:pt x="2802249" y="1495237"/>
                  <a:pt x="2577278" y="1084000"/>
                  <a:pt x="2652268" y="796133"/>
                </a:cubicBezTo>
                <a:cubicBezTo>
                  <a:pt x="2727258" y="508266"/>
                  <a:pt x="3290897" y="360704"/>
                  <a:pt x="3160268" y="230075"/>
                </a:cubicBezTo>
                <a:cubicBezTo>
                  <a:pt x="3029639" y="99446"/>
                  <a:pt x="2190229" y="-43277"/>
                  <a:pt x="1868496" y="12361"/>
                </a:cubicBezTo>
                <a:cubicBezTo>
                  <a:pt x="1546763" y="67999"/>
                  <a:pt x="1433067" y="464723"/>
                  <a:pt x="1200839" y="578418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reihandform 2"/>
          <p:cNvSpPr/>
          <p:nvPr/>
        </p:nvSpPr>
        <p:spPr>
          <a:xfrm>
            <a:off x="3708520" y="2914858"/>
            <a:ext cx="332237" cy="493053"/>
          </a:xfrm>
          <a:custGeom>
            <a:avLst/>
            <a:gdLst>
              <a:gd name="connsiteX0" fmla="*/ 348343 w 664475"/>
              <a:gd name="connsiteY0" fmla="*/ 89652 h 794216"/>
              <a:gd name="connsiteX1" fmla="*/ 0 w 664475"/>
              <a:gd name="connsiteY1" fmla="*/ 612166 h 794216"/>
              <a:gd name="connsiteX2" fmla="*/ 348343 w 664475"/>
              <a:gd name="connsiteY2" fmla="*/ 786337 h 794216"/>
              <a:gd name="connsiteX3" fmla="*/ 580572 w 664475"/>
              <a:gd name="connsiteY3" fmla="*/ 394452 h 794216"/>
              <a:gd name="connsiteX4" fmla="*/ 653143 w 664475"/>
              <a:gd name="connsiteY4" fmla="*/ 31594 h 794216"/>
              <a:gd name="connsiteX5" fmla="*/ 348343 w 664475"/>
              <a:gd name="connsiteY5" fmla="*/ 89652 h 79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4475" h="794216">
                <a:moveTo>
                  <a:pt x="348343" y="89652"/>
                </a:moveTo>
                <a:cubicBezTo>
                  <a:pt x="239486" y="186414"/>
                  <a:pt x="0" y="496052"/>
                  <a:pt x="0" y="612166"/>
                </a:cubicBezTo>
                <a:cubicBezTo>
                  <a:pt x="0" y="728280"/>
                  <a:pt x="251581" y="822623"/>
                  <a:pt x="348343" y="786337"/>
                </a:cubicBezTo>
                <a:cubicBezTo>
                  <a:pt x="445105" y="750051"/>
                  <a:pt x="529772" y="520243"/>
                  <a:pt x="580572" y="394452"/>
                </a:cubicBezTo>
                <a:cubicBezTo>
                  <a:pt x="631372" y="268661"/>
                  <a:pt x="689429" y="87232"/>
                  <a:pt x="653143" y="31594"/>
                </a:cubicBezTo>
                <a:cubicBezTo>
                  <a:pt x="616857" y="-24044"/>
                  <a:pt x="457200" y="-7110"/>
                  <a:pt x="348343" y="8965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reihandform 3"/>
          <p:cNvSpPr/>
          <p:nvPr/>
        </p:nvSpPr>
        <p:spPr>
          <a:xfrm>
            <a:off x="4533438" y="2063985"/>
            <a:ext cx="598216" cy="656225"/>
          </a:xfrm>
          <a:custGeom>
            <a:avLst/>
            <a:gdLst>
              <a:gd name="connsiteX0" fmla="*/ 690635 w 1196433"/>
              <a:gd name="connsiteY0" fmla="*/ 435710 h 871308"/>
              <a:gd name="connsiteX1" fmla="*/ 211663 w 1196433"/>
              <a:gd name="connsiteY1" fmla="*/ 871138 h 871308"/>
              <a:gd name="connsiteX2" fmla="*/ 8463 w 1196433"/>
              <a:gd name="connsiteY2" fmla="*/ 377653 h 871308"/>
              <a:gd name="connsiteX3" fmla="*/ 472920 w 1196433"/>
              <a:gd name="connsiteY3" fmla="*/ 281 h 871308"/>
              <a:gd name="connsiteX4" fmla="*/ 1184120 w 1196433"/>
              <a:gd name="connsiteY4" fmla="*/ 435710 h 871308"/>
              <a:gd name="connsiteX5" fmla="*/ 908349 w 1196433"/>
              <a:gd name="connsiteY5" fmla="*/ 638910 h 871308"/>
              <a:gd name="connsiteX6" fmla="*/ 690635 w 1196433"/>
              <a:gd name="connsiteY6" fmla="*/ 435710 h 871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6433" h="871308">
                <a:moveTo>
                  <a:pt x="690635" y="435710"/>
                </a:moveTo>
                <a:cubicBezTo>
                  <a:pt x="574521" y="474415"/>
                  <a:pt x="325358" y="880814"/>
                  <a:pt x="211663" y="871138"/>
                </a:cubicBezTo>
                <a:cubicBezTo>
                  <a:pt x="97968" y="861462"/>
                  <a:pt x="-35080" y="522796"/>
                  <a:pt x="8463" y="377653"/>
                </a:cubicBezTo>
                <a:cubicBezTo>
                  <a:pt x="52006" y="232510"/>
                  <a:pt x="276977" y="-9395"/>
                  <a:pt x="472920" y="281"/>
                </a:cubicBezTo>
                <a:cubicBezTo>
                  <a:pt x="668863" y="9957"/>
                  <a:pt x="1111549" y="329272"/>
                  <a:pt x="1184120" y="435710"/>
                </a:cubicBezTo>
                <a:cubicBezTo>
                  <a:pt x="1256692" y="542148"/>
                  <a:pt x="988177" y="631653"/>
                  <a:pt x="908349" y="638910"/>
                </a:cubicBezTo>
                <a:cubicBezTo>
                  <a:pt x="828521" y="646167"/>
                  <a:pt x="806749" y="397005"/>
                  <a:pt x="690635" y="43571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mit Pfeil 5"/>
          <p:cNvCxnSpPr/>
          <p:nvPr/>
        </p:nvCxnSpPr>
        <p:spPr>
          <a:xfrm flipV="1">
            <a:off x="4533438" y="3068960"/>
            <a:ext cx="2558842" cy="3096344"/>
          </a:xfrm>
          <a:prstGeom prst="straightConnector1">
            <a:avLst/>
          </a:prstGeom>
          <a:ln w="635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2267744" y="692696"/>
            <a:ext cx="4464496" cy="4968552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V="1">
            <a:off x="1664033" y="277416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V="1">
            <a:off x="4140000" y="2914858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V="1">
            <a:off x="2431796" y="980728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V="1">
            <a:off x="3553125" y="2130388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6300192" y="3861048"/>
                <a:ext cx="2232248" cy="5064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DE" sz="240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24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𝑅</m:t>
                          </m:r>
                        </m:e>
                      </m:acc>
                      <m:r>
                        <a:rPr lang="de-DE" sz="240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≙</m:t>
                      </m:r>
                      <m:r>
                        <m:rPr>
                          <m:sty m:val="p"/>
                        </m:rPr>
                        <a:rPr lang="de-DE" sz="2400" b="0" i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y</m:t>
                      </m:r>
                      <m:r>
                        <a:rPr lang="de-DE" sz="2400" b="0" i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de-DE" sz="2400" b="0" i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Achse</m:t>
                      </m:r>
                    </m:oMath>
                  </m:oMathPara>
                </a14:m>
                <a:endParaRPr lang="de-DE" sz="24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3861048"/>
                <a:ext cx="2232248" cy="50642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847619" y="836712"/>
                <a:ext cx="15841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2400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t</m:t>
                      </m:r>
                      <m:r>
                        <a:rPr lang="de-DE" sz="240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de-DE" sz="2400" smtClean="0">
                          <a:solidFill>
                            <a:schemeClr val="tx1"/>
                          </a:solidFill>
                          <a:latin typeface="Cambria Math"/>
                        </a:rPr>
                        <m:t>Achse</m:t>
                      </m:r>
                    </m:oMath>
                  </m:oMathPara>
                </a14:m>
                <a:endParaRPr lang="de-D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619" y="836712"/>
                <a:ext cx="1584177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1231500" y="3373760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500" y="3373760"/>
                <a:ext cx="816414" cy="4001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/>
              <p:cNvSpPr txBox="1"/>
              <p:nvPr/>
            </p:nvSpPr>
            <p:spPr>
              <a:xfrm>
                <a:off x="1882202" y="3995576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2202" y="3995576"/>
                <a:ext cx="816414" cy="4001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2938518" y="5031411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518" y="5031411"/>
                <a:ext cx="816414" cy="4001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3523420" y="5661248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420" y="5661248"/>
                <a:ext cx="816414" cy="400110"/>
              </a:xfrm>
              <a:prstGeom prst="rect">
                <a:avLst/>
              </a:prstGeom>
              <a:blipFill rotWithShape="1">
                <a:blip r:embed="rId7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212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mit Pfeil 1"/>
          <p:cNvCxnSpPr/>
          <p:nvPr/>
        </p:nvCxnSpPr>
        <p:spPr>
          <a:xfrm flipV="1">
            <a:off x="1664033" y="277416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1231500" y="3373760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500" y="3373760"/>
                <a:ext cx="816414" cy="4001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ihandform 3"/>
          <p:cNvSpPr/>
          <p:nvPr/>
        </p:nvSpPr>
        <p:spPr>
          <a:xfrm>
            <a:off x="2445629" y="1126892"/>
            <a:ext cx="2277247" cy="3153254"/>
          </a:xfrm>
          <a:custGeom>
            <a:avLst/>
            <a:gdLst>
              <a:gd name="connsiteX0" fmla="*/ 2013213 w 3363106"/>
              <a:gd name="connsiteY0" fmla="*/ 172156 h 4094380"/>
              <a:gd name="connsiteX1" fmla="*/ 271499 w 3363106"/>
              <a:gd name="connsiteY1" fmla="*/ 2639585 h 4094380"/>
              <a:gd name="connsiteX2" fmla="*/ 126356 w 3363106"/>
              <a:gd name="connsiteY2" fmla="*/ 3974899 h 4094380"/>
              <a:gd name="connsiteX3" fmla="*/ 1476185 w 3363106"/>
              <a:gd name="connsiteY3" fmla="*/ 3931356 h 4094380"/>
              <a:gd name="connsiteX4" fmla="*/ 2695385 w 3363106"/>
              <a:gd name="connsiteY4" fmla="*/ 3104042 h 4094380"/>
              <a:gd name="connsiteX5" fmla="*/ 2796985 w 3363106"/>
              <a:gd name="connsiteY5" fmla="*/ 1768728 h 4094380"/>
              <a:gd name="connsiteX6" fmla="*/ 2056756 w 3363106"/>
              <a:gd name="connsiteY6" fmla="*/ 1812271 h 4094380"/>
              <a:gd name="connsiteX7" fmla="*/ 2071270 w 3363106"/>
              <a:gd name="connsiteY7" fmla="*/ 1028499 h 4094380"/>
              <a:gd name="connsiteX8" fmla="*/ 3363042 w 3363106"/>
              <a:gd name="connsiteY8" fmla="*/ 302785 h 4094380"/>
              <a:gd name="connsiteX9" fmla="*/ 2013213 w 3363106"/>
              <a:gd name="connsiteY9" fmla="*/ 172156 h 4094380"/>
              <a:gd name="connsiteX0" fmla="*/ 2339029 w 3688922"/>
              <a:gd name="connsiteY0" fmla="*/ 172156 h 4105915"/>
              <a:gd name="connsiteX1" fmla="*/ 597315 w 3688922"/>
              <a:gd name="connsiteY1" fmla="*/ 2639585 h 4105915"/>
              <a:gd name="connsiteX2" fmla="*/ 2229 w 3688922"/>
              <a:gd name="connsiteY2" fmla="*/ 2479928 h 4105915"/>
              <a:gd name="connsiteX3" fmla="*/ 452172 w 3688922"/>
              <a:gd name="connsiteY3" fmla="*/ 3974899 h 4105915"/>
              <a:gd name="connsiteX4" fmla="*/ 1802001 w 3688922"/>
              <a:gd name="connsiteY4" fmla="*/ 3931356 h 4105915"/>
              <a:gd name="connsiteX5" fmla="*/ 3021201 w 3688922"/>
              <a:gd name="connsiteY5" fmla="*/ 3104042 h 4105915"/>
              <a:gd name="connsiteX6" fmla="*/ 3122801 w 3688922"/>
              <a:gd name="connsiteY6" fmla="*/ 1768728 h 4105915"/>
              <a:gd name="connsiteX7" fmla="*/ 2382572 w 3688922"/>
              <a:gd name="connsiteY7" fmla="*/ 1812271 h 4105915"/>
              <a:gd name="connsiteX8" fmla="*/ 2397086 w 3688922"/>
              <a:gd name="connsiteY8" fmla="*/ 1028499 h 4105915"/>
              <a:gd name="connsiteX9" fmla="*/ 3688858 w 3688922"/>
              <a:gd name="connsiteY9" fmla="*/ 302785 h 4105915"/>
              <a:gd name="connsiteX10" fmla="*/ 2339029 w 3688922"/>
              <a:gd name="connsiteY10" fmla="*/ 172156 h 4105915"/>
              <a:gd name="connsiteX0" fmla="*/ 2339029 w 3688922"/>
              <a:gd name="connsiteY0" fmla="*/ 107717 h 4041476"/>
              <a:gd name="connsiteX1" fmla="*/ 742458 w 3688922"/>
              <a:gd name="connsiteY1" fmla="*/ 1704289 h 4041476"/>
              <a:gd name="connsiteX2" fmla="*/ 2229 w 3688922"/>
              <a:gd name="connsiteY2" fmla="*/ 2415489 h 4041476"/>
              <a:gd name="connsiteX3" fmla="*/ 452172 w 3688922"/>
              <a:gd name="connsiteY3" fmla="*/ 3910460 h 4041476"/>
              <a:gd name="connsiteX4" fmla="*/ 1802001 w 3688922"/>
              <a:gd name="connsiteY4" fmla="*/ 3866917 h 4041476"/>
              <a:gd name="connsiteX5" fmla="*/ 3021201 w 3688922"/>
              <a:gd name="connsiteY5" fmla="*/ 3039603 h 4041476"/>
              <a:gd name="connsiteX6" fmla="*/ 3122801 w 3688922"/>
              <a:gd name="connsiteY6" fmla="*/ 1704289 h 4041476"/>
              <a:gd name="connsiteX7" fmla="*/ 2382572 w 3688922"/>
              <a:gd name="connsiteY7" fmla="*/ 1747832 h 4041476"/>
              <a:gd name="connsiteX8" fmla="*/ 2397086 w 3688922"/>
              <a:gd name="connsiteY8" fmla="*/ 964060 h 4041476"/>
              <a:gd name="connsiteX9" fmla="*/ 3688858 w 3688922"/>
              <a:gd name="connsiteY9" fmla="*/ 238346 h 4041476"/>
              <a:gd name="connsiteX10" fmla="*/ 2339029 w 3688922"/>
              <a:gd name="connsiteY10" fmla="*/ 107717 h 4041476"/>
              <a:gd name="connsiteX0" fmla="*/ 1916909 w 3266802"/>
              <a:gd name="connsiteY0" fmla="*/ 107717 h 4019518"/>
              <a:gd name="connsiteX1" fmla="*/ 320338 w 3266802"/>
              <a:gd name="connsiteY1" fmla="*/ 1704289 h 4019518"/>
              <a:gd name="connsiteX2" fmla="*/ 421937 w 3266802"/>
              <a:gd name="connsiteY2" fmla="*/ 2720289 h 4019518"/>
              <a:gd name="connsiteX3" fmla="*/ 30052 w 3266802"/>
              <a:gd name="connsiteY3" fmla="*/ 3910460 h 4019518"/>
              <a:gd name="connsiteX4" fmla="*/ 1379881 w 3266802"/>
              <a:gd name="connsiteY4" fmla="*/ 3866917 h 4019518"/>
              <a:gd name="connsiteX5" fmla="*/ 2599081 w 3266802"/>
              <a:gd name="connsiteY5" fmla="*/ 3039603 h 4019518"/>
              <a:gd name="connsiteX6" fmla="*/ 2700681 w 3266802"/>
              <a:gd name="connsiteY6" fmla="*/ 1704289 h 4019518"/>
              <a:gd name="connsiteX7" fmla="*/ 1960452 w 3266802"/>
              <a:gd name="connsiteY7" fmla="*/ 1747832 h 4019518"/>
              <a:gd name="connsiteX8" fmla="*/ 1974966 w 3266802"/>
              <a:gd name="connsiteY8" fmla="*/ 964060 h 4019518"/>
              <a:gd name="connsiteX9" fmla="*/ 3266738 w 3266802"/>
              <a:gd name="connsiteY9" fmla="*/ 238346 h 4019518"/>
              <a:gd name="connsiteX10" fmla="*/ 1916909 w 3266802"/>
              <a:gd name="connsiteY10" fmla="*/ 107717 h 4019518"/>
              <a:gd name="connsiteX0" fmla="*/ 1682412 w 3032305"/>
              <a:gd name="connsiteY0" fmla="*/ 107717 h 3866924"/>
              <a:gd name="connsiteX1" fmla="*/ 85841 w 3032305"/>
              <a:gd name="connsiteY1" fmla="*/ 1704289 h 3866924"/>
              <a:gd name="connsiteX2" fmla="*/ 187440 w 3032305"/>
              <a:gd name="connsiteY2" fmla="*/ 2720289 h 3866924"/>
              <a:gd name="connsiteX3" fmla="*/ 956698 w 3032305"/>
              <a:gd name="connsiteY3" fmla="*/ 3054117 h 3866924"/>
              <a:gd name="connsiteX4" fmla="*/ 1145384 w 3032305"/>
              <a:gd name="connsiteY4" fmla="*/ 3866917 h 3866924"/>
              <a:gd name="connsiteX5" fmla="*/ 2364584 w 3032305"/>
              <a:gd name="connsiteY5" fmla="*/ 3039603 h 3866924"/>
              <a:gd name="connsiteX6" fmla="*/ 2466184 w 3032305"/>
              <a:gd name="connsiteY6" fmla="*/ 1704289 h 3866924"/>
              <a:gd name="connsiteX7" fmla="*/ 1725955 w 3032305"/>
              <a:gd name="connsiteY7" fmla="*/ 1747832 h 3866924"/>
              <a:gd name="connsiteX8" fmla="*/ 1740469 w 3032305"/>
              <a:gd name="connsiteY8" fmla="*/ 964060 h 3866924"/>
              <a:gd name="connsiteX9" fmla="*/ 3032241 w 3032305"/>
              <a:gd name="connsiteY9" fmla="*/ 238346 h 3866924"/>
              <a:gd name="connsiteX10" fmla="*/ 1682412 w 3032305"/>
              <a:gd name="connsiteY10" fmla="*/ 107717 h 3866924"/>
              <a:gd name="connsiteX0" fmla="*/ 1736743 w 3086636"/>
              <a:gd name="connsiteY0" fmla="*/ 107717 h 3866924"/>
              <a:gd name="connsiteX1" fmla="*/ 140172 w 3086636"/>
              <a:gd name="connsiteY1" fmla="*/ 1704289 h 3866924"/>
              <a:gd name="connsiteX2" fmla="*/ 241771 w 3086636"/>
              <a:gd name="connsiteY2" fmla="*/ 2720289 h 3866924"/>
              <a:gd name="connsiteX3" fmla="*/ 1011029 w 3086636"/>
              <a:gd name="connsiteY3" fmla="*/ 3054117 h 3866924"/>
              <a:gd name="connsiteX4" fmla="*/ 1199715 w 3086636"/>
              <a:gd name="connsiteY4" fmla="*/ 3866917 h 3866924"/>
              <a:gd name="connsiteX5" fmla="*/ 2418915 w 3086636"/>
              <a:gd name="connsiteY5" fmla="*/ 3039603 h 3866924"/>
              <a:gd name="connsiteX6" fmla="*/ 2520515 w 3086636"/>
              <a:gd name="connsiteY6" fmla="*/ 1704289 h 3866924"/>
              <a:gd name="connsiteX7" fmla="*/ 1780286 w 3086636"/>
              <a:gd name="connsiteY7" fmla="*/ 1747832 h 3866924"/>
              <a:gd name="connsiteX8" fmla="*/ 1794800 w 3086636"/>
              <a:gd name="connsiteY8" fmla="*/ 964060 h 3866924"/>
              <a:gd name="connsiteX9" fmla="*/ 3086572 w 3086636"/>
              <a:gd name="connsiteY9" fmla="*/ 238346 h 3866924"/>
              <a:gd name="connsiteX10" fmla="*/ 1736743 w 3086636"/>
              <a:gd name="connsiteY10" fmla="*/ 107717 h 3866924"/>
              <a:gd name="connsiteX0" fmla="*/ 1736743 w 3086636"/>
              <a:gd name="connsiteY0" fmla="*/ 107717 h 3866924"/>
              <a:gd name="connsiteX1" fmla="*/ 140172 w 3086636"/>
              <a:gd name="connsiteY1" fmla="*/ 1704289 h 3866924"/>
              <a:gd name="connsiteX2" fmla="*/ 241771 w 3086636"/>
              <a:gd name="connsiteY2" fmla="*/ 2720289 h 3866924"/>
              <a:gd name="connsiteX3" fmla="*/ 1011029 w 3086636"/>
              <a:gd name="connsiteY3" fmla="*/ 3054117 h 3866924"/>
              <a:gd name="connsiteX4" fmla="*/ 1199715 w 3086636"/>
              <a:gd name="connsiteY4" fmla="*/ 3866917 h 3866924"/>
              <a:gd name="connsiteX5" fmla="*/ 2418915 w 3086636"/>
              <a:gd name="connsiteY5" fmla="*/ 3039603 h 3866924"/>
              <a:gd name="connsiteX6" fmla="*/ 2520515 w 3086636"/>
              <a:gd name="connsiteY6" fmla="*/ 1704289 h 3866924"/>
              <a:gd name="connsiteX7" fmla="*/ 1780286 w 3086636"/>
              <a:gd name="connsiteY7" fmla="*/ 1747832 h 3866924"/>
              <a:gd name="connsiteX8" fmla="*/ 1794800 w 3086636"/>
              <a:gd name="connsiteY8" fmla="*/ 964060 h 3866924"/>
              <a:gd name="connsiteX9" fmla="*/ 3086572 w 3086636"/>
              <a:gd name="connsiteY9" fmla="*/ 238346 h 3866924"/>
              <a:gd name="connsiteX10" fmla="*/ 1736743 w 3086636"/>
              <a:gd name="connsiteY10" fmla="*/ 107717 h 3866924"/>
              <a:gd name="connsiteX0" fmla="*/ 1893626 w 3243519"/>
              <a:gd name="connsiteY0" fmla="*/ 105086 h 3864293"/>
              <a:gd name="connsiteX1" fmla="*/ 90326 w 3243519"/>
              <a:gd name="connsiteY1" fmla="*/ 1666083 h 3864293"/>
              <a:gd name="connsiteX2" fmla="*/ 398654 w 3243519"/>
              <a:gd name="connsiteY2" fmla="*/ 2717658 h 3864293"/>
              <a:gd name="connsiteX3" fmla="*/ 1167912 w 3243519"/>
              <a:gd name="connsiteY3" fmla="*/ 3051486 h 3864293"/>
              <a:gd name="connsiteX4" fmla="*/ 1356598 w 3243519"/>
              <a:gd name="connsiteY4" fmla="*/ 3864286 h 3864293"/>
              <a:gd name="connsiteX5" fmla="*/ 2575798 w 3243519"/>
              <a:gd name="connsiteY5" fmla="*/ 3036972 h 3864293"/>
              <a:gd name="connsiteX6" fmla="*/ 2677398 w 3243519"/>
              <a:gd name="connsiteY6" fmla="*/ 1701658 h 3864293"/>
              <a:gd name="connsiteX7" fmla="*/ 1937169 w 3243519"/>
              <a:gd name="connsiteY7" fmla="*/ 1745201 h 3864293"/>
              <a:gd name="connsiteX8" fmla="*/ 1951683 w 3243519"/>
              <a:gd name="connsiteY8" fmla="*/ 961429 h 3864293"/>
              <a:gd name="connsiteX9" fmla="*/ 3243455 w 3243519"/>
              <a:gd name="connsiteY9" fmla="*/ 235715 h 3864293"/>
              <a:gd name="connsiteX10" fmla="*/ 1893626 w 3243519"/>
              <a:gd name="connsiteY10" fmla="*/ 105086 h 3864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43519" h="3864293">
                <a:moveTo>
                  <a:pt x="1893626" y="105086"/>
                </a:moveTo>
                <a:cubicBezTo>
                  <a:pt x="1368105" y="343481"/>
                  <a:pt x="339488" y="1230654"/>
                  <a:pt x="90326" y="1666083"/>
                </a:cubicBezTo>
                <a:cubicBezTo>
                  <a:pt x="-158836" y="2101512"/>
                  <a:pt x="161588" y="2451564"/>
                  <a:pt x="398654" y="2717658"/>
                </a:cubicBezTo>
                <a:cubicBezTo>
                  <a:pt x="737321" y="3012781"/>
                  <a:pt x="1008255" y="2860381"/>
                  <a:pt x="1167912" y="3051486"/>
                </a:cubicBezTo>
                <a:cubicBezTo>
                  <a:pt x="1327569" y="3242591"/>
                  <a:pt x="1121950" y="3866705"/>
                  <a:pt x="1356598" y="3864286"/>
                </a:cubicBezTo>
                <a:cubicBezTo>
                  <a:pt x="1591246" y="3861867"/>
                  <a:pt x="2355665" y="3397410"/>
                  <a:pt x="2575798" y="3036972"/>
                </a:cubicBezTo>
                <a:cubicBezTo>
                  <a:pt x="2795931" y="2676534"/>
                  <a:pt x="2783836" y="1916953"/>
                  <a:pt x="2677398" y="1701658"/>
                </a:cubicBezTo>
                <a:cubicBezTo>
                  <a:pt x="2570960" y="1486363"/>
                  <a:pt x="2058122" y="1868573"/>
                  <a:pt x="1937169" y="1745201"/>
                </a:cubicBezTo>
                <a:cubicBezTo>
                  <a:pt x="1816216" y="1621830"/>
                  <a:pt x="1733969" y="1213010"/>
                  <a:pt x="1951683" y="961429"/>
                </a:cubicBezTo>
                <a:cubicBezTo>
                  <a:pt x="2169397" y="709848"/>
                  <a:pt x="3253131" y="383277"/>
                  <a:pt x="3243455" y="235715"/>
                </a:cubicBezTo>
                <a:cubicBezTo>
                  <a:pt x="3233779" y="88153"/>
                  <a:pt x="2419147" y="-133309"/>
                  <a:pt x="1893626" y="10508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mit Pfeil 4"/>
          <p:cNvCxnSpPr/>
          <p:nvPr/>
        </p:nvCxnSpPr>
        <p:spPr>
          <a:xfrm flipV="1">
            <a:off x="3546000" y="1440000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2910053" y="4347181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053" y="4347181"/>
                <a:ext cx="816414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Gerade Verbindung mit Pfeil 6"/>
          <p:cNvCxnSpPr/>
          <p:nvPr/>
        </p:nvCxnSpPr>
        <p:spPr>
          <a:xfrm flipV="1">
            <a:off x="3953425" y="1645501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3559144" y="4747291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9144" y="4747291"/>
                <a:ext cx="816414" cy="400110"/>
              </a:xfrm>
              <a:prstGeom prst="rect">
                <a:avLst/>
              </a:prstGeom>
              <a:blipFill rotWithShape="1">
                <a:blip r:embed="rId4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ihandform 8"/>
          <p:cNvSpPr/>
          <p:nvPr/>
        </p:nvSpPr>
        <p:spPr>
          <a:xfrm>
            <a:off x="6003819" y="1846494"/>
            <a:ext cx="1268747" cy="1444077"/>
          </a:xfrm>
          <a:custGeom>
            <a:avLst/>
            <a:gdLst>
              <a:gd name="connsiteX0" fmla="*/ 498581 w 1268747"/>
              <a:gd name="connsiteY0" fmla="*/ 185506 h 1444077"/>
              <a:gd name="connsiteX1" fmla="*/ 5095 w 1268747"/>
              <a:gd name="connsiteY1" fmla="*/ 1346649 h 1444077"/>
              <a:gd name="connsiteX2" fmla="*/ 817895 w 1268747"/>
              <a:gd name="connsiteY2" fmla="*/ 1303106 h 1444077"/>
              <a:gd name="connsiteX3" fmla="*/ 1093667 w 1268747"/>
              <a:gd name="connsiteY3" fmla="*/ 678992 h 1444077"/>
              <a:gd name="connsiteX4" fmla="*/ 1267838 w 1268747"/>
              <a:gd name="connsiteY4" fmla="*/ 403220 h 1444077"/>
              <a:gd name="connsiteX5" fmla="*/ 1021095 w 1268747"/>
              <a:gd name="connsiteY5" fmla="*/ 25849 h 1444077"/>
              <a:gd name="connsiteX6" fmla="*/ 498581 w 1268747"/>
              <a:gd name="connsiteY6" fmla="*/ 185506 h 1444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68747" h="1444077">
                <a:moveTo>
                  <a:pt x="498581" y="185506"/>
                </a:moveTo>
                <a:cubicBezTo>
                  <a:pt x="329248" y="405639"/>
                  <a:pt x="-48124" y="1160382"/>
                  <a:pt x="5095" y="1346649"/>
                </a:cubicBezTo>
                <a:cubicBezTo>
                  <a:pt x="58314" y="1532916"/>
                  <a:pt x="636466" y="1414382"/>
                  <a:pt x="817895" y="1303106"/>
                </a:cubicBezTo>
                <a:cubicBezTo>
                  <a:pt x="999324" y="1191830"/>
                  <a:pt x="1018677" y="828973"/>
                  <a:pt x="1093667" y="678992"/>
                </a:cubicBezTo>
                <a:cubicBezTo>
                  <a:pt x="1168658" y="529011"/>
                  <a:pt x="1279933" y="512077"/>
                  <a:pt x="1267838" y="403220"/>
                </a:cubicBezTo>
                <a:cubicBezTo>
                  <a:pt x="1255743" y="294363"/>
                  <a:pt x="1146885" y="66973"/>
                  <a:pt x="1021095" y="25849"/>
                </a:cubicBezTo>
                <a:cubicBezTo>
                  <a:pt x="895305" y="-15275"/>
                  <a:pt x="667914" y="-34627"/>
                  <a:pt x="498581" y="18550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reihandform 9"/>
          <p:cNvSpPr/>
          <p:nvPr/>
        </p:nvSpPr>
        <p:spPr>
          <a:xfrm>
            <a:off x="4755987" y="3529896"/>
            <a:ext cx="915521" cy="869147"/>
          </a:xfrm>
          <a:custGeom>
            <a:avLst/>
            <a:gdLst>
              <a:gd name="connsiteX0" fmla="*/ 4699 w 915521"/>
              <a:gd name="connsiteY0" fmla="*/ 272847 h 869147"/>
              <a:gd name="connsiteX1" fmla="*/ 353042 w 915521"/>
              <a:gd name="connsiteY1" fmla="*/ 69647 h 869147"/>
              <a:gd name="connsiteX2" fmla="*/ 832013 w 915521"/>
              <a:gd name="connsiteY2" fmla="*/ 26104 h 869147"/>
              <a:gd name="connsiteX3" fmla="*/ 890070 w 915521"/>
              <a:gd name="connsiteY3" fmla="*/ 447018 h 869147"/>
              <a:gd name="connsiteX4" fmla="*/ 556242 w 915521"/>
              <a:gd name="connsiteY4" fmla="*/ 853418 h 869147"/>
              <a:gd name="connsiteX5" fmla="*/ 178870 w 915521"/>
              <a:gd name="connsiteY5" fmla="*/ 737304 h 869147"/>
              <a:gd name="connsiteX6" fmla="*/ 4699 w 915521"/>
              <a:gd name="connsiteY6" fmla="*/ 272847 h 869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521" h="869147">
                <a:moveTo>
                  <a:pt x="4699" y="272847"/>
                </a:moveTo>
                <a:cubicBezTo>
                  <a:pt x="33728" y="161571"/>
                  <a:pt x="215156" y="110771"/>
                  <a:pt x="353042" y="69647"/>
                </a:cubicBezTo>
                <a:cubicBezTo>
                  <a:pt x="490928" y="28523"/>
                  <a:pt x="742508" y="-36791"/>
                  <a:pt x="832013" y="26104"/>
                </a:cubicBezTo>
                <a:cubicBezTo>
                  <a:pt x="921518" y="88999"/>
                  <a:pt x="936032" y="309132"/>
                  <a:pt x="890070" y="447018"/>
                </a:cubicBezTo>
                <a:cubicBezTo>
                  <a:pt x="844108" y="584904"/>
                  <a:pt x="674775" y="805037"/>
                  <a:pt x="556242" y="853418"/>
                </a:cubicBezTo>
                <a:cubicBezTo>
                  <a:pt x="437709" y="901799"/>
                  <a:pt x="270794" y="831647"/>
                  <a:pt x="178870" y="737304"/>
                </a:cubicBezTo>
                <a:cubicBezTo>
                  <a:pt x="86946" y="642961"/>
                  <a:pt x="-24330" y="384123"/>
                  <a:pt x="4699" y="272847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 Verbindung mit Pfeil 10"/>
          <p:cNvCxnSpPr/>
          <p:nvPr/>
        </p:nvCxnSpPr>
        <p:spPr>
          <a:xfrm flipV="1">
            <a:off x="5358771" y="1881968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4926238" y="4978312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238" y="4978312"/>
                <a:ext cx="816414" cy="400110"/>
              </a:xfrm>
              <a:prstGeom prst="rect">
                <a:avLst/>
              </a:prstGeom>
              <a:blipFill rotWithShape="1">
                <a:blip r:embed="rId5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019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3160948" y="1183000"/>
            <a:ext cx="0" cy="4260847"/>
          </a:xfrm>
          <a:prstGeom prst="line">
            <a:avLst/>
          </a:prstGeom>
          <a:noFill/>
          <a:ln w="63500">
            <a:solidFill>
              <a:schemeClr val="accent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1043608" y="5013176"/>
            <a:ext cx="7128792" cy="0"/>
          </a:xfrm>
          <a:prstGeom prst="line">
            <a:avLst/>
          </a:prstGeom>
          <a:noFill/>
          <a:ln w="63500">
            <a:solidFill>
              <a:schemeClr val="accent1">
                <a:lumMod val="75000"/>
              </a:schemeClr>
            </a:solidFill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Gerade Verbindung 8"/>
          <p:cNvCxnSpPr/>
          <p:nvPr/>
        </p:nvCxnSpPr>
        <p:spPr>
          <a:xfrm>
            <a:off x="1907704" y="4833156"/>
            <a:ext cx="0" cy="36004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4139952" y="4833156"/>
            <a:ext cx="0" cy="36004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5004048" y="4833156"/>
            <a:ext cx="0" cy="36004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6660232" y="4833156"/>
            <a:ext cx="0" cy="36004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1499497" y="5243792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497" y="5243792"/>
                <a:ext cx="816414" cy="4001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3731745" y="5229319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1745" y="5229319"/>
                <a:ext cx="816414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4608004" y="5229319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004" y="5229319"/>
                <a:ext cx="816414" cy="400110"/>
              </a:xfrm>
              <a:prstGeom prst="rect">
                <a:avLst/>
              </a:prstGeom>
              <a:blipFill rotWithShape="1">
                <a:blip r:embed="rId4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6252025" y="5178367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2025" y="5178367"/>
                <a:ext cx="816414" cy="4001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ihandform 16"/>
          <p:cNvSpPr/>
          <p:nvPr/>
        </p:nvSpPr>
        <p:spPr>
          <a:xfrm>
            <a:off x="1901370" y="1915886"/>
            <a:ext cx="4804230" cy="3106057"/>
          </a:xfrm>
          <a:custGeom>
            <a:avLst/>
            <a:gdLst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509485 h 3062514"/>
              <a:gd name="connsiteX7" fmla="*/ 3135086 w 4818743"/>
              <a:gd name="connsiteY7" fmla="*/ 1465943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509485 h 3062514"/>
              <a:gd name="connsiteX7" fmla="*/ 3135086 w 4818743"/>
              <a:gd name="connsiteY7" fmla="*/ 1465943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509485 h 3062514"/>
              <a:gd name="connsiteX7" fmla="*/ 3135086 w 4818743"/>
              <a:gd name="connsiteY7" fmla="*/ 1465943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509485 h 3062514"/>
              <a:gd name="connsiteX7" fmla="*/ 3135086 w 4818743"/>
              <a:gd name="connsiteY7" fmla="*/ 1465943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509485 h 3062514"/>
              <a:gd name="connsiteX7" fmla="*/ 3135086 w 4818743"/>
              <a:gd name="connsiteY7" fmla="*/ 1524000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509485 h 3062514"/>
              <a:gd name="connsiteX7" fmla="*/ 3135086 w 4818743"/>
              <a:gd name="connsiteY7" fmla="*/ 1480457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480456 h 3062514"/>
              <a:gd name="connsiteX7" fmla="*/ 3135086 w 4818743"/>
              <a:gd name="connsiteY7" fmla="*/ 1480457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480456 h 3062514"/>
              <a:gd name="connsiteX7" fmla="*/ 3135086 w 4818743"/>
              <a:gd name="connsiteY7" fmla="*/ 1480457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348343 w 4818743"/>
              <a:gd name="connsiteY1" fmla="*/ 2598057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480456 h 3062514"/>
              <a:gd name="connsiteX7" fmla="*/ 3135086 w 4818743"/>
              <a:gd name="connsiteY7" fmla="*/ 1480457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775201"/>
              <a:gd name="connsiteY0" fmla="*/ 3062514 h 3062514"/>
              <a:gd name="connsiteX1" fmla="*/ 304801 w 4775201"/>
              <a:gd name="connsiteY1" fmla="*/ 2598057 h 3062514"/>
              <a:gd name="connsiteX2" fmla="*/ 522515 w 4775201"/>
              <a:gd name="connsiteY2" fmla="*/ 2351314 h 3062514"/>
              <a:gd name="connsiteX3" fmla="*/ 957944 w 4775201"/>
              <a:gd name="connsiteY3" fmla="*/ 2162628 h 3062514"/>
              <a:gd name="connsiteX4" fmla="*/ 1480458 w 4775201"/>
              <a:gd name="connsiteY4" fmla="*/ 1959428 h 3062514"/>
              <a:gd name="connsiteX5" fmla="*/ 1988458 w 4775201"/>
              <a:gd name="connsiteY5" fmla="*/ 1770743 h 3062514"/>
              <a:gd name="connsiteX6" fmla="*/ 2191658 w 4775201"/>
              <a:gd name="connsiteY6" fmla="*/ 1480456 h 3062514"/>
              <a:gd name="connsiteX7" fmla="*/ 3091544 w 4775201"/>
              <a:gd name="connsiteY7" fmla="*/ 1480457 h 3062514"/>
              <a:gd name="connsiteX8" fmla="*/ 3846287 w 4775201"/>
              <a:gd name="connsiteY8" fmla="*/ 1030514 h 3062514"/>
              <a:gd name="connsiteX9" fmla="*/ 4296230 w 4775201"/>
              <a:gd name="connsiteY9" fmla="*/ 798285 h 3062514"/>
              <a:gd name="connsiteX10" fmla="*/ 4775201 w 4775201"/>
              <a:gd name="connsiteY10" fmla="*/ 0 h 3062514"/>
              <a:gd name="connsiteX0" fmla="*/ 0 w 4804230"/>
              <a:gd name="connsiteY0" fmla="*/ 3106057 h 3106057"/>
              <a:gd name="connsiteX1" fmla="*/ 333830 w 4804230"/>
              <a:gd name="connsiteY1" fmla="*/ 2598057 h 3106057"/>
              <a:gd name="connsiteX2" fmla="*/ 551544 w 4804230"/>
              <a:gd name="connsiteY2" fmla="*/ 2351314 h 3106057"/>
              <a:gd name="connsiteX3" fmla="*/ 986973 w 4804230"/>
              <a:gd name="connsiteY3" fmla="*/ 2162628 h 3106057"/>
              <a:gd name="connsiteX4" fmla="*/ 1509487 w 4804230"/>
              <a:gd name="connsiteY4" fmla="*/ 1959428 h 3106057"/>
              <a:gd name="connsiteX5" fmla="*/ 2017487 w 4804230"/>
              <a:gd name="connsiteY5" fmla="*/ 1770743 h 3106057"/>
              <a:gd name="connsiteX6" fmla="*/ 2220687 w 4804230"/>
              <a:gd name="connsiteY6" fmla="*/ 1480456 h 3106057"/>
              <a:gd name="connsiteX7" fmla="*/ 3120573 w 4804230"/>
              <a:gd name="connsiteY7" fmla="*/ 1480457 h 3106057"/>
              <a:gd name="connsiteX8" fmla="*/ 3875316 w 4804230"/>
              <a:gd name="connsiteY8" fmla="*/ 1030514 h 3106057"/>
              <a:gd name="connsiteX9" fmla="*/ 4325259 w 4804230"/>
              <a:gd name="connsiteY9" fmla="*/ 798285 h 3106057"/>
              <a:gd name="connsiteX10" fmla="*/ 4804230 w 4804230"/>
              <a:gd name="connsiteY10" fmla="*/ 0 h 3106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04230" h="3106057">
                <a:moveTo>
                  <a:pt x="0" y="3106057"/>
                </a:moveTo>
                <a:cubicBezTo>
                  <a:pt x="90714" y="2918580"/>
                  <a:pt x="241906" y="2723848"/>
                  <a:pt x="333830" y="2598057"/>
                </a:cubicBezTo>
                <a:cubicBezTo>
                  <a:pt x="425754" y="2472267"/>
                  <a:pt x="442687" y="2423885"/>
                  <a:pt x="551544" y="2351314"/>
                </a:cubicBezTo>
                <a:cubicBezTo>
                  <a:pt x="660401" y="2278743"/>
                  <a:pt x="827316" y="2227942"/>
                  <a:pt x="986973" y="2162628"/>
                </a:cubicBezTo>
                <a:cubicBezTo>
                  <a:pt x="1146630" y="2097314"/>
                  <a:pt x="1509487" y="1959428"/>
                  <a:pt x="1509487" y="1959428"/>
                </a:cubicBezTo>
                <a:cubicBezTo>
                  <a:pt x="1681239" y="1894114"/>
                  <a:pt x="1898954" y="1850572"/>
                  <a:pt x="2017487" y="1770743"/>
                </a:cubicBezTo>
                <a:cubicBezTo>
                  <a:pt x="2136020" y="1690914"/>
                  <a:pt x="2036839" y="1531256"/>
                  <a:pt x="2220687" y="1480456"/>
                </a:cubicBezTo>
                <a:cubicBezTo>
                  <a:pt x="2985106" y="1487713"/>
                  <a:pt x="2830287" y="1473201"/>
                  <a:pt x="3120573" y="1480457"/>
                </a:cubicBezTo>
                <a:cubicBezTo>
                  <a:pt x="3396345" y="1400628"/>
                  <a:pt x="3674535" y="1144209"/>
                  <a:pt x="3875316" y="1030514"/>
                </a:cubicBezTo>
                <a:cubicBezTo>
                  <a:pt x="4076097" y="916819"/>
                  <a:pt x="4170440" y="970037"/>
                  <a:pt x="4325259" y="798285"/>
                </a:cubicBezTo>
                <a:cubicBezTo>
                  <a:pt x="4480078" y="626533"/>
                  <a:pt x="4642154" y="313266"/>
                  <a:pt x="4804230" y="0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6662057" y="1316945"/>
            <a:ext cx="6719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 smtClean="0">
                <a:latin typeface="Lucida Sans Unicode"/>
                <a:cs typeface="Lucida Sans Unicode"/>
              </a:rPr>
              <a:t>☺</a:t>
            </a:r>
            <a:endParaRPr lang="de-DE" sz="4800" b="1" dirty="0"/>
          </a:p>
        </p:txBody>
      </p:sp>
    </p:spTree>
    <p:extLst>
      <p:ext uri="{BB962C8B-B14F-4D97-AF65-F5344CB8AC3E}">
        <p14:creationId xmlns:p14="http://schemas.microsoft.com/office/powerpoint/2010/main" val="303019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1172118" y="1988840"/>
            <a:ext cx="2160000" cy="16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12"/>
          <p:cNvCxnSpPr/>
          <p:nvPr/>
        </p:nvCxnSpPr>
        <p:spPr>
          <a:xfrm>
            <a:off x="755576" y="1990800"/>
            <a:ext cx="0" cy="1620000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Gerade Verbindung 13"/>
          <p:cNvCxnSpPr/>
          <p:nvPr/>
        </p:nvCxnSpPr>
        <p:spPr>
          <a:xfrm>
            <a:off x="1172118" y="3880746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3337790" y="3861228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Gerade Verbindung 15"/>
          <p:cNvCxnSpPr/>
          <p:nvPr/>
        </p:nvCxnSpPr>
        <p:spPr>
          <a:xfrm rot="5400000">
            <a:off x="756000" y="3466964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Gerade Verbindung 16"/>
          <p:cNvCxnSpPr/>
          <p:nvPr/>
        </p:nvCxnSpPr>
        <p:spPr>
          <a:xfrm rot="5400000">
            <a:off x="756000" y="1846964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Gerade Verbindung 17"/>
          <p:cNvCxnSpPr/>
          <p:nvPr/>
        </p:nvCxnSpPr>
        <p:spPr>
          <a:xfrm flipH="1">
            <a:off x="1172118" y="4005064"/>
            <a:ext cx="2160000" cy="0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feld 20"/>
          <p:cNvSpPr txBox="1"/>
          <p:nvPr/>
        </p:nvSpPr>
        <p:spPr>
          <a:xfrm>
            <a:off x="2202150" y="3975245"/>
            <a:ext cx="591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X</a:t>
            </a:r>
            <a:endParaRPr lang="de-DE" sz="4000" b="1" dirty="0"/>
          </a:p>
        </p:txBody>
      </p:sp>
      <p:sp>
        <p:nvSpPr>
          <p:cNvPr id="22" name="Textfeld 21"/>
          <p:cNvSpPr txBox="1"/>
          <p:nvPr/>
        </p:nvSpPr>
        <p:spPr>
          <a:xfrm>
            <a:off x="359836" y="2080565"/>
            <a:ext cx="108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I</a:t>
            </a:r>
            <a:endParaRPr lang="de-DE" sz="4000" b="1" dirty="0"/>
          </a:p>
        </p:txBody>
      </p:sp>
      <p:sp>
        <p:nvSpPr>
          <p:cNvPr id="27" name="Freihandform 26"/>
          <p:cNvSpPr/>
          <p:nvPr/>
        </p:nvSpPr>
        <p:spPr>
          <a:xfrm>
            <a:off x="4593421" y="898976"/>
            <a:ext cx="4276478" cy="3966164"/>
          </a:xfrm>
          <a:custGeom>
            <a:avLst/>
            <a:gdLst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3012065 w 4448472"/>
              <a:gd name="connsiteY18" fmla="*/ 392796 h 3863471"/>
              <a:gd name="connsiteX19" fmla="*/ 2954008 w 4448472"/>
              <a:gd name="connsiteY19" fmla="*/ 378282 h 3863471"/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3549094 w 4448472"/>
              <a:gd name="connsiteY18" fmla="*/ 1103996 h 3863471"/>
              <a:gd name="connsiteX19" fmla="*/ 2954008 w 4448472"/>
              <a:gd name="connsiteY19" fmla="*/ 378282 h 3863471"/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2954008 w 4448472"/>
              <a:gd name="connsiteY18" fmla="*/ 378282 h 3863471"/>
              <a:gd name="connsiteX0" fmla="*/ 2954008 w 4276478"/>
              <a:gd name="connsiteY0" fmla="*/ 378282 h 3863471"/>
              <a:gd name="connsiteX1" fmla="*/ 1836408 w 4276478"/>
              <a:gd name="connsiteY1" fmla="*/ 625025 h 3863471"/>
              <a:gd name="connsiteX2" fmla="*/ 602693 w 4276478"/>
              <a:gd name="connsiteY2" fmla="*/ 436339 h 3863471"/>
              <a:gd name="connsiteX3" fmla="*/ 181779 w 4276478"/>
              <a:gd name="connsiteY3" fmla="*/ 625025 h 3863471"/>
              <a:gd name="connsiteX4" fmla="*/ 7608 w 4276478"/>
              <a:gd name="connsiteY4" fmla="*/ 1016911 h 3863471"/>
              <a:gd name="connsiteX5" fmla="*/ 65665 w 4276478"/>
              <a:gd name="connsiteY5" fmla="*/ 2003882 h 3863471"/>
              <a:gd name="connsiteX6" fmla="*/ 370465 w 4276478"/>
              <a:gd name="connsiteY6" fmla="*/ 3614968 h 3863471"/>
              <a:gd name="connsiteX7" fmla="*/ 1081665 w 4276478"/>
              <a:gd name="connsiteY7" fmla="*/ 3832682 h 3863471"/>
              <a:gd name="connsiteX8" fmla="*/ 1981550 w 4276478"/>
              <a:gd name="connsiteY8" fmla="*/ 3353711 h 3863471"/>
              <a:gd name="connsiteX9" fmla="*/ 2997550 w 4276478"/>
              <a:gd name="connsiteY9" fmla="*/ 3150511 h 3863471"/>
              <a:gd name="connsiteX10" fmla="*/ 3781322 w 4276478"/>
              <a:gd name="connsiteY10" fmla="*/ 3426282 h 3863471"/>
              <a:gd name="connsiteX11" fmla="*/ 4144179 w 4276478"/>
              <a:gd name="connsiteY11" fmla="*/ 3063425 h 3863471"/>
              <a:gd name="connsiteX12" fmla="*/ 4231265 w 4276478"/>
              <a:gd name="connsiteY12" fmla="*/ 2076454 h 3863471"/>
              <a:gd name="connsiteX13" fmla="*/ 4260293 w 4276478"/>
              <a:gd name="connsiteY13" fmla="*/ 1234625 h 3863471"/>
              <a:gd name="connsiteX14" fmla="*/ 4260293 w 4276478"/>
              <a:gd name="connsiteY14" fmla="*/ 436339 h 3863471"/>
              <a:gd name="connsiteX15" fmla="*/ 4057093 w 4276478"/>
              <a:gd name="connsiteY15" fmla="*/ 102511 h 3863471"/>
              <a:gd name="connsiteX16" fmla="*/ 3520065 w 4276478"/>
              <a:gd name="connsiteY16" fmla="*/ 911 h 3863471"/>
              <a:gd name="connsiteX17" fmla="*/ 3258808 w 4276478"/>
              <a:gd name="connsiteY17" fmla="*/ 146054 h 3863471"/>
              <a:gd name="connsiteX18" fmla="*/ 2954008 w 4276478"/>
              <a:gd name="connsiteY18" fmla="*/ 378282 h 3863471"/>
              <a:gd name="connsiteX0" fmla="*/ 2954008 w 4276478"/>
              <a:gd name="connsiteY0" fmla="*/ 378282 h 3863471"/>
              <a:gd name="connsiteX1" fmla="*/ 1807380 w 4276478"/>
              <a:gd name="connsiteY1" fmla="*/ 175082 h 3863471"/>
              <a:gd name="connsiteX2" fmla="*/ 602693 w 4276478"/>
              <a:gd name="connsiteY2" fmla="*/ 436339 h 3863471"/>
              <a:gd name="connsiteX3" fmla="*/ 181779 w 4276478"/>
              <a:gd name="connsiteY3" fmla="*/ 625025 h 3863471"/>
              <a:gd name="connsiteX4" fmla="*/ 7608 w 4276478"/>
              <a:gd name="connsiteY4" fmla="*/ 1016911 h 3863471"/>
              <a:gd name="connsiteX5" fmla="*/ 65665 w 4276478"/>
              <a:gd name="connsiteY5" fmla="*/ 2003882 h 3863471"/>
              <a:gd name="connsiteX6" fmla="*/ 370465 w 4276478"/>
              <a:gd name="connsiteY6" fmla="*/ 3614968 h 3863471"/>
              <a:gd name="connsiteX7" fmla="*/ 1081665 w 4276478"/>
              <a:gd name="connsiteY7" fmla="*/ 3832682 h 3863471"/>
              <a:gd name="connsiteX8" fmla="*/ 1981550 w 4276478"/>
              <a:gd name="connsiteY8" fmla="*/ 3353711 h 3863471"/>
              <a:gd name="connsiteX9" fmla="*/ 2997550 w 4276478"/>
              <a:gd name="connsiteY9" fmla="*/ 3150511 h 3863471"/>
              <a:gd name="connsiteX10" fmla="*/ 3781322 w 4276478"/>
              <a:gd name="connsiteY10" fmla="*/ 3426282 h 3863471"/>
              <a:gd name="connsiteX11" fmla="*/ 4144179 w 4276478"/>
              <a:gd name="connsiteY11" fmla="*/ 3063425 h 3863471"/>
              <a:gd name="connsiteX12" fmla="*/ 4231265 w 4276478"/>
              <a:gd name="connsiteY12" fmla="*/ 2076454 h 3863471"/>
              <a:gd name="connsiteX13" fmla="*/ 4260293 w 4276478"/>
              <a:gd name="connsiteY13" fmla="*/ 1234625 h 3863471"/>
              <a:gd name="connsiteX14" fmla="*/ 4260293 w 4276478"/>
              <a:gd name="connsiteY14" fmla="*/ 436339 h 3863471"/>
              <a:gd name="connsiteX15" fmla="*/ 4057093 w 4276478"/>
              <a:gd name="connsiteY15" fmla="*/ 102511 h 3863471"/>
              <a:gd name="connsiteX16" fmla="*/ 3520065 w 4276478"/>
              <a:gd name="connsiteY16" fmla="*/ 911 h 3863471"/>
              <a:gd name="connsiteX17" fmla="*/ 3258808 w 4276478"/>
              <a:gd name="connsiteY17" fmla="*/ 146054 h 3863471"/>
              <a:gd name="connsiteX18" fmla="*/ 2954008 w 4276478"/>
              <a:gd name="connsiteY18" fmla="*/ 378282 h 3863471"/>
              <a:gd name="connsiteX0" fmla="*/ 2954008 w 4276478"/>
              <a:gd name="connsiteY0" fmla="*/ 378282 h 3964645"/>
              <a:gd name="connsiteX1" fmla="*/ 1807380 w 4276478"/>
              <a:gd name="connsiteY1" fmla="*/ 175082 h 3964645"/>
              <a:gd name="connsiteX2" fmla="*/ 602693 w 4276478"/>
              <a:gd name="connsiteY2" fmla="*/ 436339 h 3964645"/>
              <a:gd name="connsiteX3" fmla="*/ 181779 w 4276478"/>
              <a:gd name="connsiteY3" fmla="*/ 625025 h 3964645"/>
              <a:gd name="connsiteX4" fmla="*/ 7608 w 4276478"/>
              <a:gd name="connsiteY4" fmla="*/ 1016911 h 3964645"/>
              <a:gd name="connsiteX5" fmla="*/ 65665 w 4276478"/>
              <a:gd name="connsiteY5" fmla="*/ 2003882 h 3964645"/>
              <a:gd name="connsiteX6" fmla="*/ 370465 w 4276478"/>
              <a:gd name="connsiteY6" fmla="*/ 3614968 h 3964645"/>
              <a:gd name="connsiteX7" fmla="*/ 1081665 w 4276478"/>
              <a:gd name="connsiteY7" fmla="*/ 3832682 h 3964645"/>
              <a:gd name="connsiteX8" fmla="*/ 1981550 w 4276478"/>
              <a:gd name="connsiteY8" fmla="*/ 3353711 h 3964645"/>
              <a:gd name="connsiteX9" fmla="*/ 2271836 w 4276478"/>
              <a:gd name="connsiteY9" fmla="*/ 3963311 h 3964645"/>
              <a:gd name="connsiteX10" fmla="*/ 2997550 w 4276478"/>
              <a:gd name="connsiteY10" fmla="*/ 3150511 h 3964645"/>
              <a:gd name="connsiteX11" fmla="*/ 3781322 w 4276478"/>
              <a:gd name="connsiteY11" fmla="*/ 3426282 h 3964645"/>
              <a:gd name="connsiteX12" fmla="*/ 4144179 w 4276478"/>
              <a:gd name="connsiteY12" fmla="*/ 3063425 h 3964645"/>
              <a:gd name="connsiteX13" fmla="*/ 4231265 w 4276478"/>
              <a:gd name="connsiteY13" fmla="*/ 2076454 h 3964645"/>
              <a:gd name="connsiteX14" fmla="*/ 4260293 w 4276478"/>
              <a:gd name="connsiteY14" fmla="*/ 1234625 h 3964645"/>
              <a:gd name="connsiteX15" fmla="*/ 4260293 w 4276478"/>
              <a:gd name="connsiteY15" fmla="*/ 436339 h 3964645"/>
              <a:gd name="connsiteX16" fmla="*/ 4057093 w 4276478"/>
              <a:gd name="connsiteY16" fmla="*/ 102511 h 3964645"/>
              <a:gd name="connsiteX17" fmla="*/ 3520065 w 4276478"/>
              <a:gd name="connsiteY17" fmla="*/ 911 h 3964645"/>
              <a:gd name="connsiteX18" fmla="*/ 3258808 w 4276478"/>
              <a:gd name="connsiteY18" fmla="*/ 146054 h 3964645"/>
              <a:gd name="connsiteX19" fmla="*/ 2954008 w 4276478"/>
              <a:gd name="connsiteY19" fmla="*/ 378282 h 3964645"/>
              <a:gd name="connsiteX0" fmla="*/ 2954008 w 4276478"/>
              <a:gd name="connsiteY0" fmla="*/ 378282 h 4254808"/>
              <a:gd name="connsiteX1" fmla="*/ 1807380 w 4276478"/>
              <a:gd name="connsiteY1" fmla="*/ 175082 h 4254808"/>
              <a:gd name="connsiteX2" fmla="*/ 602693 w 4276478"/>
              <a:gd name="connsiteY2" fmla="*/ 436339 h 4254808"/>
              <a:gd name="connsiteX3" fmla="*/ 181779 w 4276478"/>
              <a:gd name="connsiteY3" fmla="*/ 625025 h 4254808"/>
              <a:gd name="connsiteX4" fmla="*/ 7608 w 4276478"/>
              <a:gd name="connsiteY4" fmla="*/ 1016911 h 4254808"/>
              <a:gd name="connsiteX5" fmla="*/ 65665 w 4276478"/>
              <a:gd name="connsiteY5" fmla="*/ 2003882 h 4254808"/>
              <a:gd name="connsiteX6" fmla="*/ 370465 w 4276478"/>
              <a:gd name="connsiteY6" fmla="*/ 3614968 h 4254808"/>
              <a:gd name="connsiteX7" fmla="*/ 1081665 w 4276478"/>
              <a:gd name="connsiteY7" fmla="*/ 3832682 h 4254808"/>
              <a:gd name="connsiteX8" fmla="*/ 1821892 w 4276478"/>
              <a:gd name="connsiteY8" fmla="*/ 4253596 h 4254808"/>
              <a:gd name="connsiteX9" fmla="*/ 2271836 w 4276478"/>
              <a:gd name="connsiteY9" fmla="*/ 3963311 h 4254808"/>
              <a:gd name="connsiteX10" fmla="*/ 2997550 w 4276478"/>
              <a:gd name="connsiteY10" fmla="*/ 3150511 h 4254808"/>
              <a:gd name="connsiteX11" fmla="*/ 3781322 w 4276478"/>
              <a:gd name="connsiteY11" fmla="*/ 3426282 h 4254808"/>
              <a:gd name="connsiteX12" fmla="*/ 4144179 w 4276478"/>
              <a:gd name="connsiteY12" fmla="*/ 3063425 h 4254808"/>
              <a:gd name="connsiteX13" fmla="*/ 4231265 w 4276478"/>
              <a:gd name="connsiteY13" fmla="*/ 2076454 h 4254808"/>
              <a:gd name="connsiteX14" fmla="*/ 4260293 w 4276478"/>
              <a:gd name="connsiteY14" fmla="*/ 1234625 h 4254808"/>
              <a:gd name="connsiteX15" fmla="*/ 4260293 w 4276478"/>
              <a:gd name="connsiteY15" fmla="*/ 436339 h 4254808"/>
              <a:gd name="connsiteX16" fmla="*/ 4057093 w 4276478"/>
              <a:gd name="connsiteY16" fmla="*/ 102511 h 4254808"/>
              <a:gd name="connsiteX17" fmla="*/ 3520065 w 4276478"/>
              <a:gd name="connsiteY17" fmla="*/ 911 h 4254808"/>
              <a:gd name="connsiteX18" fmla="*/ 3258808 w 4276478"/>
              <a:gd name="connsiteY18" fmla="*/ 146054 h 4254808"/>
              <a:gd name="connsiteX19" fmla="*/ 2954008 w 4276478"/>
              <a:gd name="connsiteY19" fmla="*/ 378282 h 4254808"/>
              <a:gd name="connsiteX0" fmla="*/ 2954008 w 4276478"/>
              <a:gd name="connsiteY0" fmla="*/ 378282 h 4253596"/>
              <a:gd name="connsiteX1" fmla="*/ 1807380 w 4276478"/>
              <a:gd name="connsiteY1" fmla="*/ 175082 h 4253596"/>
              <a:gd name="connsiteX2" fmla="*/ 602693 w 4276478"/>
              <a:gd name="connsiteY2" fmla="*/ 436339 h 4253596"/>
              <a:gd name="connsiteX3" fmla="*/ 181779 w 4276478"/>
              <a:gd name="connsiteY3" fmla="*/ 625025 h 4253596"/>
              <a:gd name="connsiteX4" fmla="*/ 7608 w 4276478"/>
              <a:gd name="connsiteY4" fmla="*/ 1016911 h 4253596"/>
              <a:gd name="connsiteX5" fmla="*/ 65665 w 4276478"/>
              <a:gd name="connsiteY5" fmla="*/ 2003882 h 4253596"/>
              <a:gd name="connsiteX6" fmla="*/ 370465 w 4276478"/>
              <a:gd name="connsiteY6" fmla="*/ 3614968 h 4253596"/>
              <a:gd name="connsiteX7" fmla="*/ 1038122 w 4276478"/>
              <a:gd name="connsiteY7" fmla="*/ 3963310 h 4253596"/>
              <a:gd name="connsiteX8" fmla="*/ 1821892 w 4276478"/>
              <a:gd name="connsiteY8" fmla="*/ 4253596 h 4253596"/>
              <a:gd name="connsiteX9" fmla="*/ 2271836 w 4276478"/>
              <a:gd name="connsiteY9" fmla="*/ 3963311 h 4253596"/>
              <a:gd name="connsiteX10" fmla="*/ 2997550 w 4276478"/>
              <a:gd name="connsiteY10" fmla="*/ 3150511 h 4253596"/>
              <a:gd name="connsiteX11" fmla="*/ 3781322 w 4276478"/>
              <a:gd name="connsiteY11" fmla="*/ 3426282 h 4253596"/>
              <a:gd name="connsiteX12" fmla="*/ 4144179 w 4276478"/>
              <a:gd name="connsiteY12" fmla="*/ 3063425 h 4253596"/>
              <a:gd name="connsiteX13" fmla="*/ 4231265 w 4276478"/>
              <a:gd name="connsiteY13" fmla="*/ 2076454 h 4253596"/>
              <a:gd name="connsiteX14" fmla="*/ 4260293 w 4276478"/>
              <a:gd name="connsiteY14" fmla="*/ 1234625 h 4253596"/>
              <a:gd name="connsiteX15" fmla="*/ 4260293 w 4276478"/>
              <a:gd name="connsiteY15" fmla="*/ 436339 h 4253596"/>
              <a:gd name="connsiteX16" fmla="*/ 4057093 w 4276478"/>
              <a:gd name="connsiteY16" fmla="*/ 102511 h 4253596"/>
              <a:gd name="connsiteX17" fmla="*/ 3520065 w 4276478"/>
              <a:gd name="connsiteY17" fmla="*/ 911 h 4253596"/>
              <a:gd name="connsiteX18" fmla="*/ 3258808 w 4276478"/>
              <a:gd name="connsiteY18" fmla="*/ 146054 h 4253596"/>
              <a:gd name="connsiteX19" fmla="*/ 2954008 w 4276478"/>
              <a:gd name="connsiteY19" fmla="*/ 378282 h 4253596"/>
              <a:gd name="connsiteX0" fmla="*/ 2954008 w 4276478"/>
              <a:gd name="connsiteY0" fmla="*/ 378282 h 4253596"/>
              <a:gd name="connsiteX1" fmla="*/ 1807380 w 4276478"/>
              <a:gd name="connsiteY1" fmla="*/ 175082 h 4253596"/>
              <a:gd name="connsiteX2" fmla="*/ 602693 w 4276478"/>
              <a:gd name="connsiteY2" fmla="*/ 436339 h 4253596"/>
              <a:gd name="connsiteX3" fmla="*/ 181779 w 4276478"/>
              <a:gd name="connsiteY3" fmla="*/ 625025 h 4253596"/>
              <a:gd name="connsiteX4" fmla="*/ 7608 w 4276478"/>
              <a:gd name="connsiteY4" fmla="*/ 1016911 h 4253596"/>
              <a:gd name="connsiteX5" fmla="*/ 65665 w 4276478"/>
              <a:gd name="connsiteY5" fmla="*/ 2003882 h 4253596"/>
              <a:gd name="connsiteX6" fmla="*/ 370465 w 4276478"/>
              <a:gd name="connsiteY6" fmla="*/ 3614968 h 4253596"/>
              <a:gd name="connsiteX7" fmla="*/ 1038122 w 4276478"/>
              <a:gd name="connsiteY7" fmla="*/ 3963310 h 4253596"/>
              <a:gd name="connsiteX8" fmla="*/ 1821892 w 4276478"/>
              <a:gd name="connsiteY8" fmla="*/ 4253596 h 4253596"/>
              <a:gd name="connsiteX9" fmla="*/ 2271836 w 4276478"/>
              <a:gd name="connsiteY9" fmla="*/ 3963311 h 4253596"/>
              <a:gd name="connsiteX10" fmla="*/ 3534578 w 4276478"/>
              <a:gd name="connsiteY10" fmla="*/ 4239083 h 4253596"/>
              <a:gd name="connsiteX11" fmla="*/ 3781322 w 4276478"/>
              <a:gd name="connsiteY11" fmla="*/ 3426282 h 4253596"/>
              <a:gd name="connsiteX12" fmla="*/ 4144179 w 4276478"/>
              <a:gd name="connsiteY12" fmla="*/ 3063425 h 4253596"/>
              <a:gd name="connsiteX13" fmla="*/ 4231265 w 4276478"/>
              <a:gd name="connsiteY13" fmla="*/ 2076454 h 4253596"/>
              <a:gd name="connsiteX14" fmla="*/ 4260293 w 4276478"/>
              <a:gd name="connsiteY14" fmla="*/ 1234625 h 4253596"/>
              <a:gd name="connsiteX15" fmla="*/ 4260293 w 4276478"/>
              <a:gd name="connsiteY15" fmla="*/ 436339 h 4253596"/>
              <a:gd name="connsiteX16" fmla="*/ 4057093 w 4276478"/>
              <a:gd name="connsiteY16" fmla="*/ 102511 h 4253596"/>
              <a:gd name="connsiteX17" fmla="*/ 3520065 w 4276478"/>
              <a:gd name="connsiteY17" fmla="*/ 911 h 4253596"/>
              <a:gd name="connsiteX18" fmla="*/ 3258808 w 4276478"/>
              <a:gd name="connsiteY18" fmla="*/ 146054 h 4253596"/>
              <a:gd name="connsiteX19" fmla="*/ 2954008 w 4276478"/>
              <a:gd name="connsiteY19" fmla="*/ 378282 h 4253596"/>
              <a:gd name="connsiteX0" fmla="*/ 2954008 w 4276478"/>
              <a:gd name="connsiteY0" fmla="*/ 378282 h 4252198"/>
              <a:gd name="connsiteX1" fmla="*/ 1807380 w 4276478"/>
              <a:gd name="connsiteY1" fmla="*/ 175082 h 4252198"/>
              <a:gd name="connsiteX2" fmla="*/ 602693 w 4276478"/>
              <a:gd name="connsiteY2" fmla="*/ 436339 h 4252198"/>
              <a:gd name="connsiteX3" fmla="*/ 181779 w 4276478"/>
              <a:gd name="connsiteY3" fmla="*/ 625025 h 4252198"/>
              <a:gd name="connsiteX4" fmla="*/ 7608 w 4276478"/>
              <a:gd name="connsiteY4" fmla="*/ 1016911 h 4252198"/>
              <a:gd name="connsiteX5" fmla="*/ 65665 w 4276478"/>
              <a:gd name="connsiteY5" fmla="*/ 2003882 h 4252198"/>
              <a:gd name="connsiteX6" fmla="*/ 370465 w 4276478"/>
              <a:gd name="connsiteY6" fmla="*/ 3614968 h 4252198"/>
              <a:gd name="connsiteX7" fmla="*/ 1038122 w 4276478"/>
              <a:gd name="connsiteY7" fmla="*/ 3963310 h 4252198"/>
              <a:gd name="connsiteX8" fmla="*/ 1821892 w 4276478"/>
              <a:gd name="connsiteY8" fmla="*/ 4006853 h 4252198"/>
              <a:gd name="connsiteX9" fmla="*/ 2271836 w 4276478"/>
              <a:gd name="connsiteY9" fmla="*/ 3963311 h 4252198"/>
              <a:gd name="connsiteX10" fmla="*/ 3534578 w 4276478"/>
              <a:gd name="connsiteY10" fmla="*/ 4239083 h 4252198"/>
              <a:gd name="connsiteX11" fmla="*/ 3781322 w 4276478"/>
              <a:gd name="connsiteY11" fmla="*/ 3426282 h 4252198"/>
              <a:gd name="connsiteX12" fmla="*/ 4144179 w 4276478"/>
              <a:gd name="connsiteY12" fmla="*/ 3063425 h 4252198"/>
              <a:gd name="connsiteX13" fmla="*/ 4231265 w 4276478"/>
              <a:gd name="connsiteY13" fmla="*/ 2076454 h 4252198"/>
              <a:gd name="connsiteX14" fmla="*/ 4260293 w 4276478"/>
              <a:gd name="connsiteY14" fmla="*/ 1234625 h 4252198"/>
              <a:gd name="connsiteX15" fmla="*/ 4260293 w 4276478"/>
              <a:gd name="connsiteY15" fmla="*/ 436339 h 4252198"/>
              <a:gd name="connsiteX16" fmla="*/ 4057093 w 4276478"/>
              <a:gd name="connsiteY16" fmla="*/ 102511 h 4252198"/>
              <a:gd name="connsiteX17" fmla="*/ 3520065 w 4276478"/>
              <a:gd name="connsiteY17" fmla="*/ 911 h 4252198"/>
              <a:gd name="connsiteX18" fmla="*/ 3258808 w 4276478"/>
              <a:gd name="connsiteY18" fmla="*/ 146054 h 4252198"/>
              <a:gd name="connsiteX19" fmla="*/ 2954008 w 4276478"/>
              <a:gd name="connsiteY19" fmla="*/ 378282 h 4252198"/>
              <a:gd name="connsiteX0" fmla="*/ 2954008 w 4276478"/>
              <a:gd name="connsiteY0" fmla="*/ 378282 h 4252198"/>
              <a:gd name="connsiteX1" fmla="*/ 1807380 w 4276478"/>
              <a:gd name="connsiteY1" fmla="*/ 175082 h 4252198"/>
              <a:gd name="connsiteX2" fmla="*/ 602693 w 4276478"/>
              <a:gd name="connsiteY2" fmla="*/ 436339 h 4252198"/>
              <a:gd name="connsiteX3" fmla="*/ 181779 w 4276478"/>
              <a:gd name="connsiteY3" fmla="*/ 625025 h 4252198"/>
              <a:gd name="connsiteX4" fmla="*/ 7608 w 4276478"/>
              <a:gd name="connsiteY4" fmla="*/ 1016911 h 4252198"/>
              <a:gd name="connsiteX5" fmla="*/ 65665 w 4276478"/>
              <a:gd name="connsiteY5" fmla="*/ 2003882 h 4252198"/>
              <a:gd name="connsiteX6" fmla="*/ 370465 w 4276478"/>
              <a:gd name="connsiteY6" fmla="*/ 3614968 h 4252198"/>
              <a:gd name="connsiteX7" fmla="*/ 1038122 w 4276478"/>
              <a:gd name="connsiteY7" fmla="*/ 3963310 h 4252198"/>
              <a:gd name="connsiteX8" fmla="*/ 1807377 w 4276478"/>
              <a:gd name="connsiteY8" fmla="*/ 3774625 h 4252198"/>
              <a:gd name="connsiteX9" fmla="*/ 2271836 w 4276478"/>
              <a:gd name="connsiteY9" fmla="*/ 3963311 h 4252198"/>
              <a:gd name="connsiteX10" fmla="*/ 3534578 w 4276478"/>
              <a:gd name="connsiteY10" fmla="*/ 4239083 h 4252198"/>
              <a:gd name="connsiteX11" fmla="*/ 3781322 w 4276478"/>
              <a:gd name="connsiteY11" fmla="*/ 3426282 h 4252198"/>
              <a:gd name="connsiteX12" fmla="*/ 4144179 w 4276478"/>
              <a:gd name="connsiteY12" fmla="*/ 3063425 h 4252198"/>
              <a:gd name="connsiteX13" fmla="*/ 4231265 w 4276478"/>
              <a:gd name="connsiteY13" fmla="*/ 2076454 h 4252198"/>
              <a:gd name="connsiteX14" fmla="*/ 4260293 w 4276478"/>
              <a:gd name="connsiteY14" fmla="*/ 1234625 h 4252198"/>
              <a:gd name="connsiteX15" fmla="*/ 4260293 w 4276478"/>
              <a:gd name="connsiteY15" fmla="*/ 436339 h 4252198"/>
              <a:gd name="connsiteX16" fmla="*/ 4057093 w 4276478"/>
              <a:gd name="connsiteY16" fmla="*/ 102511 h 4252198"/>
              <a:gd name="connsiteX17" fmla="*/ 3520065 w 4276478"/>
              <a:gd name="connsiteY17" fmla="*/ 911 h 4252198"/>
              <a:gd name="connsiteX18" fmla="*/ 3258808 w 4276478"/>
              <a:gd name="connsiteY18" fmla="*/ 146054 h 4252198"/>
              <a:gd name="connsiteX19" fmla="*/ 2954008 w 4276478"/>
              <a:gd name="connsiteY19" fmla="*/ 378282 h 4252198"/>
              <a:gd name="connsiteX0" fmla="*/ 2954008 w 4276478"/>
              <a:gd name="connsiteY0" fmla="*/ 378282 h 4245308"/>
              <a:gd name="connsiteX1" fmla="*/ 1807380 w 4276478"/>
              <a:gd name="connsiteY1" fmla="*/ 175082 h 4245308"/>
              <a:gd name="connsiteX2" fmla="*/ 602693 w 4276478"/>
              <a:gd name="connsiteY2" fmla="*/ 436339 h 4245308"/>
              <a:gd name="connsiteX3" fmla="*/ 181779 w 4276478"/>
              <a:gd name="connsiteY3" fmla="*/ 625025 h 4245308"/>
              <a:gd name="connsiteX4" fmla="*/ 7608 w 4276478"/>
              <a:gd name="connsiteY4" fmla="*/ 1016911 h 4245308"/>
              <a:gd name="connsiteX5" fmla="*/ 65665 w 4276478"/>
              <a:gd name="connsiteY5" fmla="*/ 2003882 h 4245308"/>
              <a:gd name="connsiteX6" fmla="*/ 370465 w 4276478"/>
              <a:gd name="connsiteY6" fmla="*/ 3614968 h 4245308"/>
              <a:gd name="connsiteX7" fmla="*/ 1038122 w 4276478"/>
              <a:gd name="connsiteY7" fmla="*/ 3963310 h 4245308"/>
              <a:gd name="connsiteX8" fmla="*/ 1807377 w 4276478"/>
              <a:gd name="connsiteY8" fmla="*/ 3774625 h 4245308"/>
              <a:gd name="connsiteX9" fmla="*/ 2358921 w 4276478"/>
              <a:gd name="connsiteY9" fmla="*/ 3832682 h 4245308"/>
              <a:gd name="connsiteX10" fmla="*/ 3534578 w 4276478"/>
              <a:gd name="connsiteY10" fmla="*/ 4239083 h 4245308"/>
              <a:gd name="connsiteX11" fmla="*/ 3781322 w 4276478"/>
              <a:gd name="connsiteY11" fmla="*/ 3426282 h 4245308"/>
              <a:gd name="connsiteX12" fmla="*/ 4144179 w 4276478"/>
              <a:gd name="connsiteY12" fmla="*/ 3063425 h 4245308"/>
              <a:gd name="connsiteX13" fmla="*/ 4231265 w 4276478"/>
              <a:gd name="connsiteY13" fmla="*/ 2076454 h 4245308"/>
              <a:gd name="connsiteX14" fmla="*/ 4260293 w 4276478"/>
              <a:gd name="connsiteY14" fmla="*/ 1234625 h 4245308"/>
              <a:gd name="connsiteX15" fmla="*/ 4260293 w 4276478"/>
              <a:gd name="connsiteY15" fmla="*/ 436339 h 4245308"/>
              <a:gd name="connsiteX16" fmla="*/ 4057093 w 4276478"/>
              <a:gd name="connsiteY16" fmla="*/ 102511 h 4245308"/>
              <a:gd name="connsiteX17" fmla="*/ 3520065 w 4276478"/>
              <a:gd name="connsiteY17" fmla="*/ 911 h 4245308"/>
              <a:gd name="connsiteX18" fmla="*/ 3258808 w 4276478"/>
              <a:gd name="connsiteY18" fmla="*/ 146054 h 4245308"/>
              <a:gd name="connsiteX19" fmla="*/ 2954008 w 4276478"/>
              <a:gd name="connsiteY19" fmla="*/ 378282 h 4245308"/>
              <a:gd name="connsiteX0" fmla="*/ 2954008 w 4276478"/>
              <a:gd name="connsiteY0" fmla="*/ 378282 h 4248381"/>
              <a:gd name="connsiteX1" fmla="*/ 1807380 w 4276478"/>
              <a:gd name="connsiteY1" fmla="*/ 175082 h 4248381"/>
              <a:gd name="connsiteX2" fmla="*/ 602693 w 4276478"/>
              <a:gd name="connsiteY2" fmla="*/ 436339 h 4248381"/>
              <a:gd name="connsiteX3" fmla="*/ 181779 w 4276478"/>
              <a:gd name="connsiteY3" fmla="*/ 625025 h 4248381"/>
              <a:gd name="connsiteX4" fmla="*/ 7608 w 4276478"/>
              <a:gd name="connsiteY4" fmla="*/ 1016911 h 4248381"/>
              <a:gd name="connsiteX5" fmla="*/ 65665 w 4276478"/>
              <a:gd name="connsiteY5" fmla="*/ 2003882 h 4248381"/>
              <a:gd name="connsiteX6" fmla="*/ 370465 w 4276478"/>
              <a:gd name="connsiteY6" fmla="*/ 3614968 h 4248381"/>
              <a:gd name="connsiteX7" fmla="*/ 1038122 w 4276478"/>
              <a:gd name="connsiteY7" fmla="*/ 3963310 h 4248381"/>
              <a:gd name="connsiteX8" fmla="*/ 1807377 w 4276478"/>
              <a:gd name="connsiteY8" fmla="*/ 3774625 h 4248381"/>
              <a:gd name="connsiteX9" fmla="*/ 2358921 w 4276478"/>
              <a:gd name="connsiteY9" fmla="*/ 3832682 h 4248381"/>
              <a:gd name="connsiteX10" fmla="*/ 3534578 w 4276478"/>
              <a:gd name="connsiteY10" fmla="*/ 4239083 h 4248381"/>
              <a:gd name="connsiteX11" fmla="*/ 3781322 w 4276478"/>
              <a:gd name="connsiteY11" fmla="*/ 3426282 h 4248381"/>
              <a:gd name="connsiteX12" fmla="*/ 4144179 w 4276478"/>
              <a:gd name="connsiteY12" fmla="*/ 3063425 h 4248381"/>
              <a:gd name="connsiteX13" fmla="*/ 4231265 w 4276478"/>
              <a:gd name="connsiteY13" fmla="*/ 2076454 h 4248381"/>
              <a:gd name="connsiteX14" fmla="*/ 4260293 w 4276478"/>
              <a:gd name="connsiteY14" fmla="*/ 1234625 h 4248381"/>
              <a:gd name="connsiteX15" fmla="*/ 4260293 w 4276478"/>
              <a:gd name="connsiteY15" fmla="*/ 436339 h 4248381"/>
              <a:gd name="connsiteX16" fmla="*/ 4057093 w 4276478"/>
              <a:gd name="connsiteY16" fmla="*/ 102511 h 4248381"/>
              <a:gd name="connsiteX17" fmla="*/ 3520065 w 4276478"/>
              <a:gd name="connsiteY17" fmla="*/ 911 h 4248381"/>
              <a:gd name="connsiteX18" fmla="*/ 3258808 w 4276478"/>
              <a:gd name="connsiteY18" fmla="*/ 146054 h 4248381"/>
              <a:gd name="connsiteX19" fmla="*/ 2954008 w 4276478"/>
              <a:gd name="connsiteY19" fmla="*/ 378282 h 4248381"/>
              <a:gd name="connsiteX0" fmla="*/ 2954008 w 4276478"/>
              <a:gd name="connsiteY0" fmla="*/ 378282 h 4248381"/>
              <a:gd name="connsiteX1" fmla="*/ 1807380 w 4276478"/>
              <a:gd name="connsiteY1" fmla="*/ 175082 h 4248381"/>
              <a:gd name="connsiteX2" fmla="*/ 602693 w 4276478"/>
              <a:gd name="connsiteY2" fmla="*/ 436339 h 4248381"/>
              <a:gd name="connsiteX3" fmla="*/ 181779 w 4276478"/>
              <a:gd name="connsiteY3" fmla="*/ 625025 h 4248381"/>
              <a:gd name="connsiteX4" fmla="*/ 7608 w 4276478"/>
              <a:gd name="connsiteY4" fmla="*/ 1016911 h 4248381"/>
              <a:gd name="connsiteX5" fmla="*/ 65665 w 4276478"/>
              <a:gd name="connsiteY5" fmla="*/ 2003882 h 4248381"/>
              <a:gd name="connsiteX6" fmla="*/ 370465 w 4276478"/>
              <a:gd name="connsiteY6" fmla="*/ 3614968 h 4248381"/>
              <a:gd name="connsiteX7" fmla="*/ 1038122 w 4276478"/>
              <a:gd name="connsiteY7" fmla="*/ 3963310 h 4248381"/>
              <a:gd name="connsiteX8" fmla="*/ 1807377 w 4276478"/>
              <a:gd name="connsiteY8" fmla="*/ 3774625 h 4248381"/>
              <a:gd name="connsiteX9" fmla="*/ 2358921 w 4276478"/>
              <a:gd name="connsiteY9" fmla="*/ 3832682 h 4248381"/>
              <a:gd name="connsiteX10" fmla="*/ 3534578 w 4276478"/>
              <a:gd name="connsiteY10" fmla="*/ 4239083 h 4248381"/>
              <a:gd name="connsiteX11" fmla="*/ 3781322 w 4276478"/>
              <a:gd name="connsiteY11" fmla="*/ 3426282 h 4248381"/>
              <a:gd name="connsiteX12" fmla="*/ 4144179 w 4276478"/>
              <a:gd name="connsiteY12" fmla="*/ 3063425 h 4248381"/>
              <a:gd name="connsiteX13" fmla="*/ 4231265 w 4276478"/>
              <a:gd name="connsiteY13" fmla="*/ 2076454 h 4248381"/>
              <a:gd name="connsiteX14" fmla="*/ 4260293 w 4276478"/>
              <a:gd name="connsiteY14" fmla="*/ 1234625 h 4248381"/>
              <a:gd name="connsiteX15" fmla="*/ 4260293 w 4276478"/>
              <a:gd name="connsiteY15" fmla="*/ 436339 h 4248381"/>
              <a:gd name="connsiteX16" fmla="*/ 4057093 w 4276478"/>
              <a:gd name="connsiteY16" fmla="*/ 102511 h 4248381"/>
              <a:gd name="connsiteX17" fmla="*/ 3520065 w 4276478"/>
              <a:gd name="connsiteY17" fmla="*/ 911 h 4248381"/>
              <a:gd name="connsiteX18" fmla="*/ 3258808 w 4276478"/>
              <a:gd name="connsiteY18" fmla="*/ 146054 h 4248381"/>
              <a:gd name="connsiteX19" fmla="*/ 2954008 w 4276478"/>
              <a:gd name="connsiteY19" fmla="*/ 378282 h 4248381"/>
              <a:gd name="connsiteX0" fmla="*/ 2954008 w 4276478"/>
              <a:gd name="connsiteY0" fmla="*/ 378282 h 4244301"/>
              <a:gd name="connsiteX1" fmla="*/ 1807380 w 4276478"/>
              <a:gd name="connsiteY1" fmla="*/ 175082 h 4244301"/>
              <a:gd name="connsiteX2" fmla="*/ 602693 w 4276478"/>
              <a:gd name="connsiteY2" fmla="*/ 436339 h 4244301"/>
              <a:gd name="connsiteX3" fmla="*/ 181779 w 4276478"/>
              <a:gd name="connsiteY3" fmla="*/ 625025 h 4244301"/>
              <a:gd name="connsiteX4" fmla="*/ 7608 w 4276478"/>
              <a:gd name="connsiteY4" fmla="*/ 1016911 h 4244301"/>
              <a:gd name="connsiteX5" fmla="*/ 65665 w 4276478"/>
              <a:gd name="connsiteY5" fmla="*/ 2003882 h 4244301"/>
              <a:gd name="connsiteX6" fmla="*/ 370465 w 4276478"/>
              <a:gd name="connsiteY6" fmla="*/ 3614968 h 4244301"/>
              <a:gd name="connsiteX7" fmla="*/ 1038122 w 4276478"/>
              <a:gd name="connsiteY7" fmla="*/ 3963310 h 4244301"/>
              <a:gd name="connsiteX8" fmla="*/ 1807377 w 4276478"/>
              <a:gd name="connsiteY8" fmla="*/ 3774625 h 4244301"/>
              <a:gd name="connsiteX9" fmla="*/ 2358921 w 4276478"/>
              <a:gd name="connsiteY9" fmla="*/ 3832682 h 4244301"/>
              <a:gd name="connsiteX10" fmla="*/ 3534578 w 4276478"/>
              <a:gd name="connsiteY10" fmla="*/ 4239083 h 4244301"/>
              <a:gd name="connsiteX11" fmla="*/ 3999036 w 4276478"/>
              <a:gd name="connsiteY11" fmla="*/ 3542397 h 4244301"/>
              <a:gd name="connsiteX12" fmla="*/ 4144179 w 4276478"/>
              <a:gd name="connsiteY12" fmla="*/ 3063425 h 4244301"/>
              <a:gd name="connsiteX13" fmla="*/ 4231265 w 4276478"/>
              <a:gd name="connsiteY13" fmla="*/ 2076454 h 4244301"/>
              <a:gd name="connsiteX14" fmla="*/ 4260293 w 4276478"/>
              <a:gd name="connsiteY14" fmla="*/ 1234625 h 4244301"/>
              <a:gd name="connsiteX15" fmla="*/ 4260293 w 4276478"/>
              <a:gd name="connsiteY15" fmla="*/ 436339 h 4244301"/>
              <a:gd name="connsiteX16" fmla="*/ 4057093 w 4276478"/>
              <a:gd name="connsiteY16" fmla="*/ 102511 h 4244301"/>
              <a:gd name="connsiteX17" fmla="*/ 3520065 w 4276478"/>
              <a:gd name="connsiteY17" fmla="*/ 911 h 4244301"/>
              <a:gd name="connsiteX18" fmla="*/ 3258808 w 4276478"/>
              <a:gd name="connsiteY18" fmla="*/ 146054 h 4244301"/>
              <a:gd name="connsiteX19" fmla="*/ 2954008 w 4276478"/>
              <a:gd name="connsiteY19" fmla="*/ 378282 h 4244301"/>
              <a:gd name="connsiteX0" fmla="*/ 2954008 w 4276478"/>
              <a:gd name="connsiteY0" fmla="*/ 378282 h 4244301"/>
              <a:gd name="connsiteX1" fmla="*/ 1807380 w 4276478"/>
              <a:gd name="connsiteY1" fmla="*/ 175082 h 4244301"/>
              <a:gd name="connsiteX2" fmla="*/ 602693 w 4276478"/>
              <a:gd name="connsiteY2" fmla="*/ 436339 h 4244301"/>
              <a:gd name="connsiteX3" fmla="*/ 181779 w 4276478"/>
              <a:gd name="connsiteY3" fmla="*/ 625025 h 4244301"/>
              <a:gd name="connsiteX4" fmla="*/ 7608 w 4276478"/>
              <a:gd name="connsiteY4" fmla="*/ 1016911 h 4244301"/>
              <a:gd name="connsiteX5" fmla="*/ 65665 w 4276478"/>
              <a:gd name="connsiteY5" fmla="*/ 2003882 h 4244301"/>
              <a:gd name="connsiteX6" fmla="*/ 370465 w 4276478"/>
              <a:gd name="connsiteY6" fmla="*/ 3614968 h 4244301"/>
              <a:gd name="connsiteX7" fmla="*/ 1038122 w 4276478"/>
              <a:gd name="connsiteY7" fmla="*/ 3963310 h 4244301"/>
              <a:gd name="connsiteX8" fmla="*/ 1807377 w 4276478"/>
              <a:gd name="connsiteY8" fmla="*/ 3774625 h 4244301"/>
              <a:gd name="connsiteX9" fmla="*/ 2358921 w 4276478"/>
              <a:gd name="connsiteY9" fmla="*/ 3832682 h 4244301"/>
              <a:gd name="connsiteX10" fmla="*/ 3534578 w 4276478"/>
              <a:gd name="connsiteY10" fmla="*/ 4239083 h 4244301"/>
              <a:gd name="connsiteX11" fmla="*/ 3999036 w 4276478"/>
              <a:gd name="connsiteY11" fmla="*/ 3542397 h 4244301"/>
              <a:gd name="connsiteX12" fmla="*/ 4144179 w 4276478"/>
              <a:gd name="connsiteY12" fmla="*/ 3063425 h 4244301"/>
              <a:gd name="connsiteX13" fmla="*/ 4231265 w 4276478"/>
              <a:gd name="connsiteY13" fmla="*/ 2076454 h 4244301"/>
              <a:gd name="connsiteX14" fmla="*/ 4260293 w 4276478"/>
              <a:gd name="connsiteY14" fmla="*/ 1234625 h 4244301"/>
              <a:gd name="connsiteX15" fmla="*/ 4260293 w 4276478"/>
              <a:gd name="connsiteY15" fmla="*/ 436339 h 4244301"/>
              <a:gd name="connsiteX16" fmla="*/ 4057093 w 4276478"/>
              <a:gd name="connsiteY16" fmla="*/ 102511 h 4244301"/>
              <a:gd name="connsiteX17" fmla="*/ 3520065 w 4276478"/>
              <a:gd name="connsiteY17" fmla="*/ 911 h 4244301"/>
              <a:gd name="connsiteX18" fmla="*/ 3258808 w 4276478"/>
              <a:gd name="connsiteY18" fmla="*/ 146054 h 4244301"/>
              <a:gd name="connsiteX19" fmla="*/ 2954008 w 4276478"/>
              <a:gd name="connsiteY19" fmla="*/ 378282 h 4244301"/>
              <a:gd name="connsiteX0" fmla="*/ 2954008 w 4276478"/>
              <a:gd name="connsiteY0" fmla="*/ 378282 h 3965816"/>
              <a:gd name="connsiteX1" fmla="*/ 1807380 w 4276478"/>
              <a:gd name="connsiteY1" fmla="*/ 175082 h 3965816"/>
              <a:gd name="connsiteX2" fmla="*/ 602693 w 4276478"/>
              <a:gd name="connsiteY2" fmla="*/ 436339 h 3965816"/>
              <a:gd name="connsiteX3" fmla="*/ 181779 w 4276478"/>
              <a:gd name="connsiteY3" fmla="*/ 625025 h 3965816"/>
              <a:gd name="connsiteX4" fmla="*/ 7608 w 4276478"/>
              <a:gd name="connsiteY4" fmla="*/ 1016911 h 3965816"/>
              <a:gd name="connsiteX5" fmla="*/ 65665 w 4276478"/>
              <a:gd name="connsiteY5" fmla="*/ 2003882 h 3965816"/>
              <a:gd name="connsiteX6" fmla="*/ 370465 w 4276478"/>
              <a:gd name="connsiteY6" fmla="*/ 3614968 h 3965816"/>
              <a:gd name="connsiteX7" fmla="*/ 1038122 w 4276478"/>
              <a:gd name="connsiteY7" fmla="*/ 3963310 h 3965816"/>
              <a:gd name="connsiteX8" fmla="*/ 1807377 w 4276478"/>
              <a:gd name="connsiteY8" fmla="*/ 3774625 h 3965816"/>
              <a:gd name="connsiteX9" fmla="*/ 2358921 w 4276478"/>
              <a:gd name="connsiteY9" fmla="*/ 3832682 h 3965816"/>
              <a:gd name="connsiteX10" fmla="*/ 3229778 w 4276478"/>
              <a:gd name="connsiteY10" fmla="*/ 3339197 h 3965816"/>
              <a:gd name="connsiteX11" fmla="*/ 3999036 w 4276478"/>
              <a:gd name="connsiteY11" fmla="*/ 3542397 h 3965816"/>
              <a:gd name="connsiteX12" fmla="*/ 4144179 w 4276478"/>
              <a:gd name="connsiteY12" fmla="*/ 3063425 h 3965816"/>
              <a:gd name="connsiteX13" fmla="*/ 4231265 w 4276478"/>
              <a:gd name="connsiteY13" fmla="*/ 2076454 h 3965816"/>
              <a:gd name="connsiteX14" fmla="*/ 4260293 w 4276478"/>
              <a:gd name="connsiteY14" fmla="*/ 1234625 h 3965816"/>
              <a:gd name="connsiteX15" fmla="*/ 4260293 w 4276478"/>
              <a:gd name="connsiteY15" fmla="*/ 436339 h 3965816"/>
              <a:gd name="connsiteX16" fmla="*/ 4057093 w 4276478"/>
              <a:gd name="connsiteY16" fmla="*/ 102511 h 3965816"/>
              <a:gd name="connsiteX17" fmla="*/ 3520065 w 4276478"/>
              <a:gd name="connsiteY17" fmla="*/ 911 h 3965816"/>
              <a:gd name="connsiteX18" fmla="*/ 3258808 w 4276478"/>
              <a:gd name="connsiteY18" fmla="*/ 146054 h 3965816"/>
              <a:gd name="connsiteX19" fmla="*/ 2954008 w 4276478"/>
              <a:gd name="connsiteY19" fmla="*/ 378282 h 3965816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999036 w 4276478"/>
              <a:gd name="connsiteY11" fmla="*/ 3542397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781322 w 4276478"/>
              <a:gd name="connsiteY11" fmla="*/ 3092454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781322 w 4276478"/>
              <a:gd name="connsiteY11" fmla="*/ 3092454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276478" h="3966164">
                <a:moveTo>
                  <a:pt x="2954008" y="378282"/>
                </a:moveTo>
                <a:cubicBezTo>
                  <a:pt x="2712103" y="383120"/>
                  <a:pt x="2199266" y="165406"/>
                  <a:pt x="1807380" y="175082"/>
                </a:cubicBezTo>
                <a:cubicBezTo>
                  <a:pt x="1415494" y="184758"/>
                  <a:pt x="873626" y="361349"/>
                  <a:pt x="602693" y="436339"/>
                </a:cubicBezTo>
                <a:cubicBezTo>
                  <a:pt x="331760" y="511329"/>
                  <a:pt x="280960" y="528263"/>
                  <a:pt x="181779" y="625025"/>
                </a:cubicBezTo>
                <a:cubicBezTo>
                  <a:pt x="82598" y="721787"/>
                  <a:pt x="26960" y="787102"/>
                  <a:pt x="7608" y="1016911"/>
                </a:cubicBezTo>
                <a:cubicBezTo>
                  <a:pt x="-11744" y="1246720"/>
                  <a:pt x="5189" y="1570873"/>
                  <a:pt x="65665" y="2003882"/>
                </a:cubicBezTo>
                <a:cubicBezTo>
                  <a:pt x="126141" y="2436891"/>
                  <a:pt x="208389" y="3288397"/>
                  <a:pt x="370465" y="3614968"/>
                </a:cubicBezTo>
                <a:cubicBezTo>
                  <a:pt x="532541" y="3941539"/>
                  <a:pt x="798637" y="3936701"/>
                  <a:pt x="1038122" y="3963310"/>
                </a:cubicBezTo>
                <a:cubicBezTo>
                  <a:pt x="1277607" y="3989919"/>
                  <a:pt x="1587244" y="3823006"/>
                  <a:pt x="1807377" y="3774625"/>
                </a:cubicBezTo>
                <a:cubicBezTo>
                  <a:pt x="2027510" y="3726244"/>
                  <a:pt x="2044445" y="3735921"/>
                  <a:pt x="2358921" y="3673025"/>
                </a:cubicBezTo>
                <a:cubicBezTo>
                  <a:pt x="2949169" y="3494016"/>
                  <a:pt x="2983035" y="3409349"/>
                  <a:pt x="3229778" y="3339197"/>
                </a:cubicBezTo>
                <a:cubicBezTo>
                  <a:pt x="3476521" y="3269045"/>
                  <a:pt x="3527322" y="3298073"/>
                  <a:pt x="3839379" y="3252111"/>
                </a:cubicBezTo>
                <a:cubicBezTo>
                  <a:pt x="4151436" y="3206149"/>
                  <a:pt x="4078865" y="3259368"/>
                  <a:pt x="4144179" y="3063425"/>
                </a:cubicBezTo>
                <a:cubicBezTo>
                  <a:pt x="4209493" y="2867482"/>
                  <a:pt x="4211913" y="2381254"/>
                  <a:pt x="4231265" y="2076454"/>
                </a:cubicBezTo>
                <a:cubicBezTo>
                  <a:pt x="4250617" y="1771654"/>
                  <a:pt x="4255455" y="1507977"/>
                  <a:pt x="4260293" y="1234625"/>
                </a:cubicBezTo>
                <a:cubicBezTo>
                  <a:pt x="4265131" y="961273"/>
                  <a:pt x="4294160" y="625025"/>
                  <a:pt x="4260293" y="436339"/>
                </a:cubicBezTo>
                <a:cubicBezTo>
                  <a:pt x="4226426" y="247653"/>
                  <a:pt x="4180464" y="175082"/>
                  <a:pt x="4057093" y="102511"/>
                </a:cubicBezTo>
                <a:cubicBezTo>
                  <a:pt x="3933722" y="29940"/>
                  <a:pt x="3653113" y="-6346"/>
                  <a:pt x="3520065" y="911"/>
                </a:cubicBezTo>
                <a:cubicBezTo>
                  <a:pt x="3387018" y="8168"/>
                  <a:pt x="3343475" y="80740"/>
                  <a:pt x="3258808" y="146054"/>
                </a:cubicBezTo>
                <a:cubicBezTo>
                  <a:pt x="3164465" y="208949"/>
                  <a:pt x="3195913" y="373444"/>
                  <a:pt x="2954008" y="37828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8" name="Gruppieren 27"/>
          <p:cNvGrpSpPr/>
          <p:nvPr/>
        </p:nvGrpSpPr>
        <p:grpSpPr>
          <a:xfrm>
            <a:off x="5076056" y="3702732"/>
            <a:ext cx="1065792" cy="653835"/>
            <a:chOff x="4125688" y="5516732"/>
            <a:chExt cx="1065792" cy="653835"/>
          </a:xfrm>
        </p:grpSpPr>
        <p:sp>
          <p:nvSpPr>
            <p:cNvPr id="57" name="Bogen 56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Freihandform 57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5039566" y="1505267"/>
            <a:ext cx="1065792" cy="653835"/>
            <a:chOff x="4125688" y="5516732"/>
            <a:chExt cx="1065792" cy="653835"/>
          </a:xfrm>
        </p:grpSpPr>
        <p:sp>
          <p:nvSpPr>
            <p:cNvPr id="55" name="Bogen 54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Freihandform 55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7685703" y="3004456"/>
            <a:ext cx="1065792" cy="653835"/>
            <a:chOff x="4125688" y="5516732"/>
            <a:chExt cx="1065792" cy="653835"/>
          </a:xfrm>
        </p:grpSpPr>
        <p:sp>
          <p:nvSpPr>
            <p:cNvPr id="53" name="Bogen 52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Freihandform 53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1" name="Freihandform 30"/>
          <p:cNvSpPr/>
          <p:nvPr/>
        </p:nvSpPr>
        <p:spPr>
          <a:xfrm>
            <a:off x="5834743" y="3361972"/>
            <a:ext cx="1335314" cy="440771"/>
          </a:xfrm>
          <a:custGeom>
            <a:avLst/>
            <a:gdLst>
              <a:gd name="connsiteX0" fmla="*/ 1335314 w 1335314"/>
              <a:gd name="connsiteY0" fmla="*/ 440771 h 440771"/>
              <a:gd name="connsiteX1" fmla="*/ 885371 w 1335314"/>
              <a:gd name="connsiteY1" fmla="*/ 5342 h 440771"/>
              <a:gd name="connsiteX2" fmla="*/ 0 w 1335314"/>
              <a:gd name="connsiteY2" fmla="*/ 237571 h 440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5314" h="440771">
                <a:moveTo>
                  <a:pt x="1335314" y="440771"/>
                </a:moveTo>
                <a:cubicBezTo>
                  <a:pt x="1221618" y="239990"/>
                  <a:pt x="1107923" y="39209"/>
                  <a:pt x="885371" y="5342"/>
                </a:cubicBezTo>
                <a:cubicBezTo>
                  <a:pt x="662819" y="-28525"/>
                  <a:pt x="331409" y="104523"/>
                  <a:pt x="0" y="237571"/>
                </a:cubicBezTo>
              </a:path>
            </a:pathLst>
          </a:custGeom>
          <a:noFill/>
          <a:ln w="762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Freihandform 31"/>
          <p:cNvSpPr/>
          <p:nvPr/>
        </p:nvSpPr>
        <p:spPr>
          <a:xfrm>
            <a:off x="6313714" y="1451429"/>
            <a:ext cx="1814286" cy="1001787"/>
          </a:xfrm>
          <a:custGeom>
            <a:avLst/>
            <a:gdLst>
              <a:gd name="connsiteX0" fmla="*/ 1814286 w 1814286"/>
              <a:gd name="connsiteY0" fmla="*/ 0 h 1001787"/>
              <a:gd name="connsiteX1" fmla="*/ 1611086 w 1814286"/>
              <a:gd name="connsiteY1" fmla="*/ 493485 h 1001787"/>
              <a:gd name="connsiteX2" fmla="*/ 957943 w 1814286"/>
              <a:gd name="connsiteY2" fmla="*/ 1001485 h 1001787"/>
              <a:gd name="connsiteX3" fmla="*/ 0 w 1814286"/>
              <a:gd name="connsiteY3" fmla="*/ 420914 h 100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4286" h="1001787">
                <a:moveTo>
                  <a:pt x="1814286" y="0"/>
                </a:moveTo>
                <a:cubicBezTo>
                  <a:pt x="1784048" y="163285"/>
                  <a:pt x="1753810" y="326571"/>
                  <a:pt x="1611086" y="493485"/>
                </a:cubicBezTo>
                <a:cubicBezTo>
                  <a:pt x="1468362" y="660399"/>
                  <a:pt x="1226457" y="1013580"/>
                  <a:pt x="957943" y="1001485"/>
                </a:cubicBezTo>
                <a:cubicBezTo>
                  <a:pt x="689429" y="989390"/>
                  <a:pt x="193524" y="553962"/>
                  <a:pt x="0" y="420914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Freihandform 32"/>
          <p:cNvSpPr/>
          <p:nvPr/>
        </p:nvSpPr>
        <p:spPr>
          <a:xfrm>
            <a:off x="5628116" y="1901371"/>
            <a:ext cx="700113" cy="1683658"/>
          </a:xfrm>
          <a:custGeom>
            <a:avLst/>
            <a:gdLst>
              <a:gd name="connsiteX0" fmla="*/ 700113 w 700113"/>
              <a:gd name="connsiteY0" fmla="*/ 0 h 1683658"/>
              <a:gd name="connsiteX1" fmla="*/ 17941 w 700113"/>
              <a:gd name="connsiteY1" fmla="*/ 769258 h 1683658"/>
              <a:gd name="connsiteX2" fmla="*/ 221141 w 700113"/>
              <a:gd name="connsiteY2" fmla="*/ 1683658 h 1683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0113" h="1683658">
                <a:moveTo>
                  <a:pt x="700113" y="0"/>
                </a:moveTo>
                <a:cubicBezTo>
                  <a:pt x="398941" y="244324"/>
                  <a:pt x="97770" y="488648"/>
                  <a:pt x="17941" y="769258"/>
                </a:cubicBezTo>
                <a:cubicBezTo>
                  <a:pt x="-61888" y="1049868"/>
                  <a:pt x="146151" y="1398211"/>
                  <a:pt x="221141" y="1683658"/>
                </a:cubicBez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Freihandform 33"/>
          <p:cNvSpPr/>
          <p:nvPr/>
        </p:nvSpPr>
        <p:spPr>
          <a:xfrm>
            <a:off x="7170057" y="1509486"/>
            <a:ext cx="1031292" cy="2293257"/>
          </a:xfrm>
          <a:custGeom>
            <a:avLst/>
            <a:gdLst>
              <a:gd name="connsiteX0" fmla="*/ 0 w 1031292"/>
              <a:gd name="connsiteY0" fmla="*/ 2293257 h 2293257"/>
              <a:gd name="connsiteX1" fmla="*/ 246743 w 1031292"/>
              <a:gd name="connsiteY1" fmla="*/ 1553028 h 2293257"/>
              <a:gd name="connsiteX2" fmla="*/ 957943 w 1031292"/>
              <a:gd name="connsiteY2" fmla="*/ 1393371 h 2293257"/>
              <a:gd name="connsiteX3" fmla="*/ 972457 w 1031292"/>
              <a:gd name="connsiteY3" fmla="*/ 0 h 229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1292" h="2293257">
                <a:moveTo>
                  <a:pt x="0" y="2293257"/>
                </a:moveTo>
                <a:cubicBezTo>
                  <a:pt x="43543" y="1998133"/>
                  <a:pt x="87086" y="1703009"/>
                  <a:pt x="246743" y="1553028"/>
                </a:cubicBezTo>
                <a:cubicBezTo>
                  <a:pt x="406400" y="1403047"/>
                  <a:pt x="836991" y="1652209"/>
                  <a:pt x="957943" y="1393371"/>
                </a:cubicBezTo>
                <a:cubicBezTo>
                  <a:pt x="1078895" y="1134533"/>
                  <a:pt x="1025676" y="567266"/>
                  <a:pt x="972457" y="0"/>
                </a:cubicBez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Freihandform 34"/>
          <p:cNvSpPr/>
          <p:nvPr/>
        </p:nvSpPr>
        <p:spPr>
          <a:xfrm>
            <a:off x="6081486" y="2075543"/>
            <a:ext cx="464457" cy="1436914"/>
          </a:xfrm>
          <a:custGeom>
            <a:avLst/>
            <a:gdLst>
              <a:gd name="connsiteX0" fmla="*/ 0 w 464457"/>
              <a:gd name="connsiteY0" fmla="*/ 1436914 h 1436914"/>
              <a:gd name="connsiteX1" fmla="*/ 464457 w 464457"/>
              <a:gd name="connsiteY1" fmla="*/ 0 h 1436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4457" h="1436914">
                <a:moveTo>
                  <a:pt x="0" y="1436914"/>
                </a:moveTo>
                <a:lnTo>
                  <a:pt x="464457" y="0"/>
                </a:ln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Freihandform 35"/>
          <p:cNvSpPr/>
          <p:nvPr/>
        </p:nvSpPr>
        <p:spPr>
          <a:xfrm>
            <a:off x="6952343" y="2162629"/>
            <a:ext cx="1007737" cy="1335314"/>
          </a:xfrm>
          <a:custGeom>
            <a:avLst/>
            <a:gdLst>
              <a:gd name="connsiteX0" fmla="*/ 0 w 1007737"/>
              <a:gd name="connsiteY0" fmla="*/ 1335314 h 1335314"/>
              <a:gd name="connsiteX1" fmla="*/ 275771 w 1007737"/>
              <a:gd name="connsiteY1" fmla="*/ 696685 h 1335314"/>
              <a:gd name="connsiteX2" fmla="*/ 972457 w 1007737"/>
              <a:gd name="connsiteY2" fmla="*/ 188685 h 1335314"/>
              <a:gd name="connsiteX3" fmla="*/ 841828 w 1007737"/>
              <a:gd name="connsiteY3" fmla="*/ 0 h 1335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737" h="1335314">
                <a:moveTo>
                  <a:pt x="0" y="1335314"/>
                </a:moveTo>
                <a:cubicBezTo>
                  <a:pt x="56847" y="1111552"/>
                  <a:pt x="113695" y="887790"/>
                  <a:pt x="275771" y="696685"/>
                </a:cubicBezTo>
                <a:cubicBezTo>
                  <a:pt x="437847" y="505580"/>
                  <a:pt x="878114" y="304799"/>
                  <a:pt x="972457" y="188685"/>
                </a:cubicBezTo>
                <a:cubicBezTo>
                  <a:pt x="1066800" y="72571"/>
                  <a:pt x="954314" y="36285"/>
                  <a:pt x="841828" y="0"/>
                </a:cubicBez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Freihandform 36"/>
          <p:cNvSpPr/>
          <p:nvPr/>
        </p:nvSpPr>
        <p:spPr>
          <a:xfrm>
            <a:off x="6850743" y="2494051"/>
            <a:ext cx="522514" cy="916806"/>
          </a:xfrm>
          <a:custGeom>
            <a:avLst/>
            <a:gdLst>
              <a:gd name="connsiteX0" fmla="*/ 0 w 522514"/>
              <a:gd name="connsiteY0" fmla="*/ 916806 h 916806"/>
              <a:gd name="connsiteX1" fmla="*/ 87086 w 522514"/>
              <a:gd name="connsiteY1" fmla="*/ 234635 h 916806"/>
              <a:gd name="connsiteX2" fmla="*/ 522514 w 522514"/>
              <a:gd name="connsiteY2" fmla="*/ 2406 h 916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514" h="916806">
                <a:moveTo>
                  <a:pt x="0" y="916806"/>
                </a:moveTo>
                <a:cubicBezTo>
                  <a:pt x="0" y="651920"/>
                  <a:pt x="0" y="387035"/>
                  <a:pt x="87086" y="234635"/>
                </a:cubicBezTo>
                <a:cubicBezTo>
                  <a:pt x="174172" y="82235"/>
                  <a:pt x="425752" y="-16946"/>
                  <a:pt x="522514" y="2406"/>
                </a:cubicBez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6313714" y="3469108"/>
                <a:ext cx="7531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dirty="0" smtClean="0">
                    <a:solidFill>
                      <a:srgbClr val="00FF00"/>
                    </a:solidFill>
                  </a:rPr>
                  <a:t>f</a:t>
                </a:r>
                <a:r>
                  <a:rPr lang="de-DE" sz="2400" dirty="0">
                    <a:solidFill>
                      <a:srgbClr val="00FF00"/>
                    </a:solidFill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>
                            <a:solidFill>
                              <a:srgbClr val="00FF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de-DE" sz="2400" dirty="0">
                            <a:solidFill>
                              <a:srgbClr val="00FF00"/>
                            </a:solidFill>
                          </a:rPr>
                          <m:t>h</m:t>
                        </m:r>
                      </m:e>
                      <m:sub>
                        <m:r>
                          <a:rPr lang="de-DE" sz="2400" b="0" i="1" smtClean="0">
                            <a:solidFill>
                              <a:srgbClr val="00FF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de-DE" sz="2400" dirty="0">
                  <a:solidFill>
                    <a:srgbClr val="00FF00"/>
                  </a:solidFill>
                </a:endParaRPr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3714" y="3469108"/>
                <a:ext cx="753113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3008" t="-10526" b="-289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/>
              <p:cNvSpPr txBox="1"/>
              <p:nvPr/>
            </p:nvSpPr>
            <p:spPr>
              <a:xfrm>
                <a:off x="6852084" y="1707740"/>
                <a:ext cx="8336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dirty="0" smtClean="0">
                    <a:solidFill>
                      <a:srgbClr val="FF0000"/>
                    </a:solidFill>
                  </a:rPr>
                  <a:t>g=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de-DE" sz="2400" dirty="0">
                            <a:solidFill>
                              <a:srgbClr val="FF0000"/>
                            </a:solidFill>
                          </a:rPr>
                          <m:t>h</m:t>
                        </m:r>
                      </m:e>
                      <m:sub>
                        <m:r>
                          <a:rPr lang="de-DE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de-DE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Textfeld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2084" y="1707740"/>
                <a:ext cx="833619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10949" t="-10526" b="-289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feld 45"/>
          <p:cNvSpPr txBox="1"/>
          <p:nvPr/>
        </p:nvSpPr>
        <p:spPr>
          <a:xfrm>
            <a:off x="4161253" y="5080625"/>
            <a:ext cx="43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solidFill>
                  <a:srgbClr val="00FF00"/>
                </a:solidFill>
                <a:latin typeface="Lucida Sans Unicode" pitchFamily="34" charset="0"/>
                <a:cs typeface="Lucida Sans Unicode" pitchFamily="34" charset="0"/>
              </a:rPr>
              <a:t>f</a:t>
            </a:r>
            <a:endParaRPr lang="de-DE" sz="3600" dirty="0">
              <a:solidFill>
                <a:srgbClr val="00FF00"/>
              </a:solidFill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4743841" y="2734274"/>
            <a:ext cx="591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Y</a:t>
            </a:r>
            <a:endParaRPr lang="de-DE" sz="4000" b="1" dirty="0"/>
          </a:p>
        </p:txBody>
      </p:sp>
      <p:sp>
        <p:nvSpPr>
          <p:cNvPr id="52" name="Freihandform 51"/>
          <p:cNvSpPr/>
          <p:nvPr/>
        </p:nvSpPr>
        <p:spPr>
          <a:xfrm>
            <a:off x="2497875" y="767175"/>
            <a:ext cx="1973943" cy="1034250"/>
          </a:xfrm>
          <a:custGeom>
            <a:avLst/>
            <a:gdLst>
              <a:gd name="connsiteX0" fmla="*/ 0 w 1988457"/>
              <a:gd name="connsiteY0" fmla="*/ 0 h 1037861"/>
              <a:gd name="connsiteX1" fmla="*/ 609600 w 1988457"/>
              <a:gd name="connsiteY1" fmla="*/ 899886 h 1037861"/>
              <a:gd name="connsiteX2" fmla="*/ 1436914 w 1988457"/>
              <a:gd name="connsiteY2" fmla="*/ 1001486 h 1037861"/>
              <a:gd name="connsiteX3" fmla="*/ 1988457 w 1988457"/>
              <a:gd name="connsiteY3" fmla="*/ 566057 h 1037861"/>
              <a:gd name="connsiteX0" fmla="*/ 0 w 1988457"/>
              <a:gd name="connsiteY0" fmla="*/ 0 h 901788"/>
              <a:gd name="connsiteX1" fmla="*/ 609600 w 1988457"/>
              <a:gd name="connsiteY1" fmla="*/ 899886 h 901788"/>
              <a:gd name="connsiteX2" fmla="*/ 1480457 w 1988457"/>
              <a:gd name="connsiteY2" fmla="*/ 246743 h 901788"/>
              <a:gd name="connsiteX3" fmla="*/ 1988457 w 1988457"/>
              <a:gd name="connsiteY3" fmla="*/ 566057 h 901788"/>
              <a:gd name="connsiteX0" fmla="*/ 0 w 1988457"/>
              <a:gd name="connsiteY0" fmla="*/ 0 h 901788"/>
              <a:gd name="connsiteX1" fmla="*/ 609600 w 1988457"/>
              <a:gd name="connsiteY1" fmla="*/ 899886 h 901788"/>
              <a:gd name="connsiteX2" fmla="*/ 1480457 w 1988457"/>
              <a:gd name="connsiteY2" fmla="*/ 246743 h 901788"/>
              <a:gd name="connsiteX3" fmla="*/ 1988457 w 1988457"/>
              <a:gd name="connsiteY3" fmla="*/ 566057 h 901788"/>
              <a:gd name="connsiteX0" fmla="*/ 0 w 1988457"/>
              <a:gd name="connsiteY0" fmla="*/ 232590 h 1134160"/>
              <a:gd name="connsiteX1" fmla="*/ 609600 w 1988457"/>
              <a:gd name="connsiteY1" fmla="*/ 1132476 h 1134160"/>
              <a:gd name="connsiteX2" fmla="*/ 782354 w 1988457"/>
              <a:gd name="connsiteY2" fmla="*/ 12654 h 1134160"/>
              <a:gd name="connsiteX3" fmla="*/ 1480457 w 1988457"/>
              <a:gd name="connsiteY3" fmla="*/ 479333 h 1134160"/>
              <a:gd name="connsiteX4" fmla="*/ 1988457 w 1988457"/>
              <a:gd name="connsiteY4" fmla="*/ 798647 h 1134160"/>
              <a:gd name="connsiteX0" fmla="*/ 0 w 1988457"/>
              <a:gd name="connsiteY0" fmla="*/ 240190 h 1141760"/>
              <a:gd name="connsiteX1" fmla="*/ 609600 w 1988457"/>
              <a:gd name="connsiteY1" fmla="*/ 1140076 h 1141760"/>
              <a:gd name="connsiteX2" fmla="*/ 782354 w 1988457"/>
              <a:gd name="connsiteY2" fmla="*/ 20254 h 1141760"/>
              <a:gd name="connsiteX3" fmla="*/ 1480457 w 1988457"/>
              <a:gd name="connsiteY3" fmla="*/ 486933 h 1141760"/>
              <a:gd name="connsiteX4" fmla="*/ 1988457 w 1988457"/>
              <a:gd name="connsiteY4" fmla="*/ 806247 h 1141760"/>
              <a:gd name="connsiteX0" fmla="*/ 0 w 1988457"/>
              <a:gd name="connsiteY0" fmla="*/ 240190 h 1141760"/>
              <a:gd name="connsiteX1" fmla="*/ 609600 w 1988457"/>
              <a:gd name="connsiteY1" fmla="*/ 1140076 h 1141760"/>
              <a:gd name="connsiteX2" fmla="*/ 782354 w 1988457"/>
              <a:gd name="connsiteY2" fmla="*/ 20254 h 1141760"/>
              <a:gd name="connsiteX3" fmla="*/ 1480457 w 1988457"/>
              <a:gd name="connsiteY3" fmla="*/ 486933 h 1141760"/>
              <a:gd name="connsiteX4" fmla="*/ 1988457 w 1988457"/>
              <a:gd name="connsiteY4" fmla="*/ 806247 h 1141760"/>
              <a:gd name="connsiteX0" fmla="*/ 0 w 1988457"/>
              <a:gd name="connsiteY0" fmla="*/ 243165 h 1144735"/>
              <a:gd name="connsiteX1" fmla="*/ 609600 w 1988457"/>
              <a:gd name="connsiteY1" fmla="*/ 1143051 h 1144735"/>
              <a:gd name="connsiteX2" fmla="*/ 782354 w 1988457"/>
              <a:gd name="connsiteY2" fmla="*/ 23229 h 1144735"/>
              <a:gd name="connsiteX3" fmla="*/ 1509485 w 1988457"/>
              <a:gd name="connsiteY3" fmla="*/ 431851 h 1144735"/>
              <a:gd name="connsiteX4" fmla="*/ 1988457 w 1988457"/>
              <a:gd name="connsiteY4" fmla="*/ 809222 h 1144735"/>
              <a:gd name="connsiteX0" fmla="*/ 0 w 1988457"/>
              <a:gd name="connsiteY0" fmla="*/ 243165 h 1144735"/>
              <a:gd name="connsiteX1" fmla="*/ 609600 w 1988457"/>
              <a:gd name="connsiteY1" fmla="*/ 1143051 h 1144735"/>
              <a:gd name="connsiteX2" fmla="*/ 782354 w 1988457"/>
              <a:gd name="connsiteY2" fmla="*/ 23229 h 1144735"/>
              <a:gd name="connsiteX3" fmla="*/ 1509485 w 1988457"/>
              <a:gd name="connsiteY3" fmla="*/ 431851 h 1144735"/>
              <a:gd name="connsiteX4" fmla="*/ 1988457 w 1988457"/>
              <a:gd name="connsiteY4" fmla="*/ 809222 h 1144735"/>
              <a:gd name="connsiteX0" fmla="*/ 0 w 1988457"/>
              <a:gd name="connsiteY0" fmla="*/ 366100 h 932157"/>
              <a:gd name="connsiteX1" fmla="*/ 420914 w 1988457"/>
              <a:gd name="connsiteY1" fmla="*/ 3243 h 932157"/>
              <a:gd name="connsiteX2" fmla="*/ 782354 w 1988457"/>
              <a:gd name="connsiteY2" fmla="*/ 146164 h 932157"/>
              <a:gd name="connsiteX3" fmla="*/ 1509485 w 1988457"/>
              <a:gd name="connsiteY3" fmla="*/ 554786 h 932157"/>
              <a:gd name="connsiteX4" fmla="*/ 1988457 w 1988457"/>
              <a:gd name="connsiteY4" fmla="*/ 932157 h 932157"/>
              <a:gd name="connsiteX0" fmla="*/ 0 w 1973943"/>
              <a:gd name="connsiteY0" fmla="*/ 651904 h 942189"/>
              <a:gd name="connsiteX1" fmla="*/ 406400 w 1973943"/>
              <a:gd name="connsiteY1" fmla="*/ 13275 h 942189"/>
              <a:gd name="connsiteX2" fmla="*/ 767840 w 1973943"/>
              <a:gd name="connsiteY2" fmla="*/ 156196 h 942189"/>
              <a:gd name="connsiteX3" fmla="*/ 1494971 w 1973943"/>
              <a:gd name="connsiteY3" fmla="*/ 564818 h 942189"/>
              <a:gd name="connsiteX4" fmla="*/ 1973943 w 1973943"/>
              <a:gd name="connsiteY4" fmla="*/ 942189 h 942189"/>
              <a:gd name="connsiteX0" fmla="*/ 0 w 1973943"/>
              <a:gd name="connsiteY0" fmla="*/ 651904 h 942189"/>
              <a:gd name="connsiteX1" fmla="*/ 406400 w 1973943"/>
              <a:gd name="connsiteY1" fmla="*/ 13275 h 942189"/>
              <a:gd name="connsiteX2" fmla="*/ 767840 w 1973943"/>
              <a:gd name="connsiteY2" fmla="*/ 156196 h 942189"/>
              <a:gd name="connsiteX3" fmla="*/ 1494971 w 1973943"/>
              <a:gd name="connsiteY3" fmla="*/ 564818 h 942189"/>
              <a:gd name="connsiteX4" fmla="*/ 1973943 w 1973943"/>
              <a:gd name="connsiteY4" fmla="*/ 942189 h 942189"/>
              <a:gd name="connsiteX0" fmla="*/ 0 w 1973943"/>
              <a:gd name="connsiteY0" fmla="*/ 756696 h 1046981"/>
              <a:gd name="connsiteX1" fmla="*/ 406400 w 1973943"/>
              <a:gd name="connsiteY1" fmla="*/ 118067 h 1046981"/>
              <a:gd name="connsiteX2" fmla="*/ 825897 w 1973943"/>
              <a:gd name="connsiteY2" fmla="*/ 14245 h 1046981"/>
              <a:gd name="connsiteX3" fmla="*/ 1494971 w 1973943"/>
              <a:gd name="connsiteY3" fmla="*/ 669610 h 1046981"/>
              <a:gd name="connsiteX4" fmla="*/ 1973943 w 1973943"/>
              <a:gd name="connsiteY4" fmla="*/ 1046981 h 1046981"/>
              <a:gd name="connsiteX0" fmla="*/ 0 w 1973943"/>
              <a:gd name="connsiteY0" fmla="*/ 756696 h 1046981"/>
              <a:gd name="connsiteX1" fmla="*/ 406400 w 1973943"/>
              <a:gd name="connsiteY1" fmla="*/ 118067 h 1046981"/>
              <a:gd name="connsiteX2" fmla="*/ 825897 w 1973943"/>
              <a:gd name="connsiteY2" fmla="*/ 14245 h 1046981"/>
              <a:gd name="connsiteX3" fmla="*/ 1494971 w 1973943"/>
              <a:gd name="connsiteY3" fmla="*/ 669610 h 1046981"/>
              <a:gd name="connsiteX4" fmla="*/ 1973943 w 1973943"/>
              <a:gd name="connsiteY4" fmla="*/ 1046981 h 1046981"/>
              <a:gd name="connsiteX0" fmla="*/ 0 w 1973943"/>
              <a:gd name="connsiteY0" fmla="*/ 742451 h 1032736"/>
              <a:gd name="connsiteX1" fmla="*/ 406400 w 1973943"/>
              <a:gd name="connsiteY1" fmla="*/ 103822 h 1032736"/>
              <a:gd name="connsiteX2" fmla="*/ 825897 w 1973943"/>
              <a:gd name="connsiteY2" fmla="*/ 0 h 1032736"/>
              <a:gd name="connsiteX3" fmla="*/ 1494971 w 1973943"/>
              <a:gd name="connsiteY3" fmla="*/ 655365 h 1032736"/>
              <a:gd name="connsiteX4" fmla="*/ 1973943 w 1973943"/>
              <a:gd name="connsiteY4" fmla="*/ 1032736 h 1032736"/>
              <a:gd name="connsiteX0" fmla="*/ 0 w 1973943"/>
              <a:gd name="connsiteY0" fmla="*/ 742451 h 1032736"/>
              <a:gd name="connsiteX1" fmla="*/ 406400 w 1973943"/>
              <a:gd name="connsiteY1" fmla="*/ 103822 h 1032736"/>
              <a:gd name="connsiteX2" fmla="*/ 825897 w 1973943"/>
              <a:gd name="connsiteY2" fmla="*/ 0 h 1032736"/>
              <a:gd name="connsiteX3" fmla="*/ 1494971 w 1973943"/>
              <a:gd name="connsiteY3" fmla="*/ 655365 h 1032736"/>
              <a:gd name="connsiteX4" fmla="*/ 1973943 w 1973943"/>
              <a:gd name="connsiteY4" fmla="*/ 1032736 h 1032736"/>
              <a:gd name="connsiteX0" fmla="*/ 0 w 1973943"/>
              <a:gd name="connsiteY0" fmla="*/ 742451 h 1032736"/>
              <a:gd name="connsiteX1" fmla="*/ 406400 w 1973943"/>
              <a:gd name="connsiteY1" fmla="*/ 103822 h 1032736"/>
              <a:gd name="connsiteX2" fmla="*/ 825897 w 1973943"/>
              <a:gd name="connsiteY2" fmla="*/ 0 h 1032736"/>
              <a:gd name="connsiteX3" fmla="*/ 1494971 w 1973943"/>
              <a:gd name="connsiteY3" fmla="*/ 655365 h 1032736"/>
              <a:gd name="connsiteX4" fmla="*/ 1973943 w 1973943"/>
              <a:gd name="connsiteY4" fmla="*/ 1032736 h 1032736"/>
              <a:gd name="connsiteX0" fmla="*/ 0 w 1973943"/>
              <a:gd name="connsiteY0" fmla="*/ 742451 h 1032736"/>
              <a:gd name="connsiteX1" fmla="*/ 406400 w 1973943"/>
              <a:gd name="connsiteY1" fmla="*/ 103822 h 1032736"/>
              <a:gd name="connsiteX2" fmla="*/ 825897 w 1973943"/>
              <a:gd name="connsiteY2" fmla="*/ 0 h 1032736"/>
              <a:gd name="connsiteX3" fmla="*/ 1582056 w 1973943"/>
              <a:gd name="connsiteY3" fmla="*/ 568279 h 1032736"/>
              <a:gd name="connsiteX4" fmla="*/ 1973943 w 1973943"/>
              <a:gd name="connsiteY4" fmla="*/ 1032736 h 1032736"/>
              <a:gd name="connsiteX0" fmla="*/ 0 w 1973943"/>
              <a:gd name="connsiteY0" fmla="*/ 742451 h 1032736"/>
              <a:gd name="connsiteX1" fmla="*/ 406400 w 1973943"/>
              <a:gd name="connsiteY1" fmla="*/ 103822 h 1032736"/>
              <a:gd name="connsiteX2" fmla="*/ 825897 w 1973943"/>
              <a:gd name="connsiteY2" fmla="*/ 0 h 1032736"/>
              <a:gd name="connsiteX3" fmla="*/ 1582056 w 1973943"/>
              <a:gd name="connsiteY3" fmla="*/ 568279 h 1032736"/>
              <a:gd name="connsiteX4" fmla="*/ 1973943 w 1973943"/>
              <a:gd name="connsiteY4" fmla="*/ 1032736 h 1032736"/>
              <a:gd name="connsiteX0" fmla="*/ 0 w 1973943"/>
              <a:gd name="connsiteY0" fmla="*/ 742451 h 1032736"/>
              <a:gd name="connsiteX1" fmla="*/ 406400 w 1973943"/>
              <a:gd name="connsiteY1" fmla="*/ 103822 h 1032736"/>
              <a:gd name="connsiteX2" fmla="*/ 825897 w 1973943"/>
              <a:gd name="connsiteY2" fmla="*/ 0 h 1032736"/>
              <a:gd name="connsiteX3" fmla="*/ 1582056 w 1973943"/>
              <a:gd name="connsiteY3" fmla="*/ 568279 h 1032736"/>
              <a:gd name="connsiteX4" fmla="*/ 1973943 w 1973943"/>
              <a:gd name="connsiteY4" fmla="*/ 1032736 h 1032736"/>
              <a:gd name="connsiteX0" fmla="*/ 0 w 1973943"/>
              <a:gd name="connsiteY0" fmla="*/ 742560 h 1032845"/>
              <a:gd name="connsiteX1" fmla="*/ 406400 w 1973943"/>
              <a:gd name="connsiteY1" fmla="*/ 103931 h 1032845"/>
              <a:gd name="connsiteX2" fmla="*/ 825897 w 1973943"/>
              <a:gd name="connsiteY2" fmla="*/ 109 h 1032845"/>
              <a:gd name="connsiteX3" fmla="*/ 1582056 w 1973943"/>
              <a:gd name="connsiteY3" fmla="*/ 568388 h 1032845"/>
              <a:gd name="connsiteX4" fmla="*/ 1973943 w 1973943"/>
              <a:gd name="connsiteY4" fmla="*/ 1032845 h 1032845"/>
              <a:gd name="connsiteX0" fmla="*/ 0 w 1973943"/>
              <a:gd name="connsiteY0" fmla="*/ 746721 h 1037006"/>
              <a:gd name="connsiteX1" fmla="*/ 406400 w 1973943"/>
              <a:gd name="connsiteY1" fmla="*/ 108092 h 1037006"/>
              <a:gd name="connsiteX2" fmla="*/ 825897 w 1973943"/>
              <a:gd name="connsiteY2" fmla="*/ 4270 h 1037006"/>
              <a:gd name="connsiteX3" fmla="*/ 1582056 w 1973943"/>
              <a:gd name="connsiteY3" fmla="*/ 572549 h 1037006"/>
              <a:gd name="connsiteX4" fmla="*/ 1973943 w 1973943"/>
              <a:gd name="connsiteY4" fmla="*/ 1037006 h 1037006"/>
              <a:gd name="connsiteX0" fmla="*/ 0 w 1973943"/>
              <a:gd name="connsiteY0" fmla="*/ 743965 h 1034250"/>
              <a:gd name="connsiteX1" fmla="*/ 406400 w 1973943"/>
              <a:gd name="connsiteY1" fmla="*/ 105336 h 1034250"/>
              <a:gd name="connsiteX2" fmla="*/ 825897 w 1973943"/>
              <a:gd name="connsiteY2" fmla="*/ 1514 h 1034250"/>
              <a:gd name="connsiteX3" fmla="*/ 1582056 w 1973943"/>
              <a:gd name="connsiteY3" fmla="*/ 569793 h 1034250"/>
              <a:gd name="connsiteX4" fmla="*/ 1973943 w 1973943"/>
              <a:gd name="connsiteY4" fmla="*/ 1034250 h 1034250"/>
              <a:gd name="connsiteX0" fmla="*/ 0 w 1973943"/>
              <a:gd name="connsiteY0" fmla="*/ 743965 h 1034250"/>
              <a:gd name="connsiteX1" fmla="*/ 406400 w 1973943"/>
              <a:gd name="connsiteY1" fmla="*/ 105336 h 1034250"/>
              <a:gd name="connsiteX2" fmla="*/ 825897 w 1973943"/>
              <a:gd name="connsiteY2" fmla="*/ 1514 h 1034250"/>
              <a:gd name="connsiteX3" fmla="*/ 1582056 w 1973943"/>
              <a:gd name="connsiteY3" fmla="*/ 569793 h 1034250"/>
              <a:gd name="connsiteX4" fmla="*/ 1973943 w 1973943"/>
              <a:gd name="connsiteY4" fmla="*/ 1034250 h 103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3943" h="1034250">
                <a:moveTo>
                  <a:pt x="0" y="743965"/>
                </a:moveTo>
                <a:cubicBezTo>
                  <a:pt x="257629" y="268622"/>
                  <a:pt x="297780" y="200050"/>
                  <a:pt x="406400" y="105336"/>
                </a:cubicBezTo>
                <a:cubicBezTo>
                  <a:pt x="515020" y="10622"/>
                  <a:pt x="680754" y="-5744"/>
                  <a:pt x="825897" y="1514"/>
                </a:cubicBezTo>
                <a:cubicBezTo>
                  <a:pt x="1029097" y="-5743"/>
                  <a:pt x="1303629" y="349290"/>
                  <a:pt x="1582056" y="569793"/>
                </a:cubicBezTo>
                <a:cubicBezTo>
                  <a:pt x="1927980" y="935070"/>
                  <a:pt x="1579638" y="562535"/>
                  <a:pt x="1973943" y="1034250"/>
                </a:cubicBezTo>
              </a:path>
            </a:pathLst>
          </a:custGeom>
          <a:noFill/>
          <a:ln w="101600" cmpd="sng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Freihandform 58"/>
          <p:cNvSpPr/>
          <p:nvPr/>
        </p:nvSpPr>
        <p:spPr>
          <a:xfrm>
            <a:off x="3332118" y="5029735"/>
            <a:ext cx="1988457" cy="1037861"/>
          </a:xfrm>
          <a:custGeom>
            <a:avLst/>
            <a:gdLst>
              <a:gd name="connsiteX0" fmla="*/ 0 w 1988457"/>
              <a:gd name="connsiteY0" fmla="*/ 0 h 1037861"/>
              <a:gd name="connsiteX1" fmla="*/ 609600 w 1988457"/>
              <a:gd name="connsiteY1" fmla="*/ 899886 h 1037861"/>
              <a:gd name="connsiteX2" fmla="*/ 1436914 w 1988457"/>
              <a:gd name="connsiteY2" fmla="*/ 1001486 h 1037861"/>
              <a:gd name="connsiteX3" fmla="*/ 1988457 w 1988457"/>
              <a:gd name="connsiteY3" fmla="*/ 566057 h 1037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8457" h="1037861">
                <a:moveTo>
                  <a:pt x="0" y="0"/>
                </a:moveTo>
                <a:cubicBezTo>
                  <a:pt x="185057" y="366486"/>
                  <a:pt x="370114" y="732972"/>
                  <a:pt x="609600" y="899886"/>
                </a:cubicBezTo>
                <a:cubicBezTo>
                  <a:pt x="849086" y="1066800"/>
                  <a:pt x="1207105" y="1057124"/>
                  <a:pt x="1436914" y="1001486"/>
                </a:cubicBezTo>
                <a:cubicBezTo>
                  <a:pt x="1666724" y="945848"/>
                  <a:pt x="1898952" y="631371"/>
                  <a:pt x="1988457" y="566057"/>
                </a:cubicBezTo>
              </a:path>
            </a:pathLst>
          </a:custGeom>
          <a:noFill/>
          <a:ln w="101600" cmpd="sng">
            <a:solidFill>
              <a:srgbClr val="00FF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Textfeld 59"/>
          <p:cNvSpPr txBox="1"/>
          <p:nvPr/>
        </p:nvSpPr>
        <p:spPr>
          <a:xfrm>
            <a:off x="4062372" y="635887"/>
            <a:ext cx="43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solidFill>
                  <a:srgbClr val="FF0000"/>
                </a:solidFill>
                <a:latin typeface="Lucida Sans Unicode" pitchFamily="34" charset="0"/>
                <a:cs typeface="Lucida Sans Unicode" pitchFamily="34" charset="0"/>
              </a:rPr>
              <a:t>g</a:t>
            </a:r>
            <a:endParaRPr lang="de-DE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19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755576" y="548680"/>
            <a:ext cx="6336704" cy="47525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4680012" y="3140968"/>
            <a:ext cx="108012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1148563" y="4344197"/>
            <a:ext cx="1691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>
                <a:latin typeface="Lucida Sans Unicode"/>
                <a:cs typeface="Lucida Sans Unicode"/>
              </a:rPr>
              <a:t> </a:t>
            </a:r>
            <a:r>
              <a:rPr lang="de-DE" sz="2400" dirty="0" smtClean="0">
                <a:latin typeface="Lucida Sans Unicode"/>
                <a:cs typeface="Lucida Sans Unicode"/>
              </a:rPr>
              <a:t>ℝ \{</a:t>
            </a:r>
            <a:r>
              <a:rPr lang="de-DE" sz="2400" dirty="0" smtClean="0">
                <a:solidFill>
                  <a:srgbClr val="C00000"/>
                </a:solidFill>
                <a:latin typeface="Lucida Sans Unicode"/>
                <a:cs typeface="Lucida Sans Unicode"/>
              </a:rPr>
              <a:t>(0,0)</a:t>
            </a:r>
            <a:r>
              <a:rPr lang="de-DE" sz="2400" dirty="0" smtClean="0">
                <a:latin typeface="Lucida Sans Unicode"/>
                <a:cs typeface="Lucida Sans Unicode"/>
              </a:rPr>
              <a:t>}</a:t>
            </a:r>
            <a:endParaRPr lang="de-DE" sz="2400" dirty="0"/>
          </a:p>
        </p:txBody>
      </p:sp>
      <p:sp>
        <p:nvSpPr>
          <p:cNvPr id="7" name="Textfeld 6"/>
          <p:cNvSpPr txBox="1"/>
          <p:nvPr/>
        </p:nvSpPr>
        <p:spPr>
          <a:xfrm>
            <a:off x="1400591" y="4251863"/>
            <a:ext cx="50405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Lucida Sans Unicode"/>
                <a:cs typeface="Lucida Sans Unicode"/>
              </a:rPr>
              <a:t>²</a:t>
            </a:r>
            <a:endParaRPr lang="de-DE" sz="2000" dirty="0"/>
          </a:p>
          <a:p>
            <a:endParaRPr lang="de-DE" dirty="0"/>
          </a:p>
        </p:txBody>
      </p:sp>
      <p:sp>
        <p:nvSpPr>
          <p:cNvPr id="29" name="Freihandform 28"/>
          <p:cNvSpPr/>
          <p:nvPr/>
        </p:nvSpPr>
        <p:spPr>
          <a:xfrm>
            <a:off x="1117550" y="846407"/>
            <a:ext cx="2417599" cy="3039172"/>
          </a:xfrm>
          <a:custGeom>
            <a:avLst/>
            <a:gdLst>
              <a:gd name="connsiteX0" fmla="*/ 420964 w 2417599"/>
              <a:gd name="connsiteY0" fmla="*/ 517937 h 3036769"/>
              <a:gd name="connsiteX1" fmla="*/ 1248279 w 2417599"/>
              <a:gd name="connsiteY1" fmla="*/ 97023 h 3036769"/>
              <a:gd name="connsiteX2" fmla="*/ 2032050 w 2417599"/>
              <a:gd name="connsiteY2" fmla="*/ 53480 h 3036769"/>
              <a:gd name="connsiteX3" fmla="*/ 2409421 w 2417599"/>
              <a:gd name="connsiteY3" fmla="*/ 735651 h 3036769"/>
              <a:gd name="connsiteX4" fmla="*/ 1698221 w 2417599"/>
              <a:gd name="connsiteY4" fmla="*/ 1403308 h 3036769"/>
              <a:gd name="connsiteX5" fmla="*/ 1117650 w 2417599"/>
              <a:gd name="connsiteY5" fmla="*/ 2462851 h 3036769"/>
              <a:gd name="connsiteX6" fmla="*/ 1524050 w 2417599"/>
              <a:gd name="connsiteY6" fmla="*/ 3028908 h 3036769"/>
              <a:gd name="connsiteX7" fmla="*/ 1973993 w 2417599"/>
              <a:gd name="connsiteY7" fmla="*/ 2767651 h 3036769"/>
              <a:gd name="connsiteX8" fmla="*/ 2046564 w 2417599"/>
              <a:gd name="connsiteY8" fmla="*/ 2404794 h 3036769"/>
              <a:gd name="connsiteX9" fmla="*/ 1785307 w 2417599"/>
              <a:gd name="connsiteY9" fmla="*/ 2158051 h 3036769"/>
              <a:gd name="connsiteX10" fmla="*/ 1625650 w 2417599"/>
              <a:gd name="connsiteY10" fmla="*/ 2143537 h 3036769"/>
              <a:gd name="connsiteX11" fmla="*/ 1320850 w 2417599"/>
              <a:gd name="connsiteY11" fmla="*/ 2172565 h 3036769"/>
              <a:gd name="connsiteX12" fmla="*/ 1030564 w 2417599"/>
              <a:gd name="connsiteY12" fmla="*/ 2303194 h 3036769"/>
              <a:gd name="connsiteX13" fmla="*/ 638679 w 2417599"/>
              <a:gd name="connsiteY13" fmla="*/ 2578965 h 3036769"/>
              <a:gd name="connsiteX14" fmla="*/ 188736 w 2417599"/>
              <a:gd name="connsiteY14" fmla="*/ 2404794 h 3036769"/>
              <a:gd name="connsiteX15" fmla="*/ 50 w 2417599"/>
              <a:gd name="connsiteY15" fmla="*/ 1679080 h 3036769"/>
              <a:gd name="connsiteX16" fmla="*/ 203250 w 2417599"/>
              <a:gd name="connsiteY16" fmla="*/ 793708 h 3036769"/>
              <a:gd name="connsiteX17" fmla="*/ 420964 w 2417599"/>
              <a:gd name="connsiteY17" fmla="*/ 517937 h 3036769"/>
              <a:gd name="connsiteX0" fmla="*/ 420964 w 2417599"/>
              <a:gd name="connsiteY0" fmla="*/ 517937 h 3036769"/>
              <a:gd name="connsiteX1" fmla="*/ 1248279 w 2417599"/>
              <a:gd name="connsiteY1" fmla="*/ 97023 h 3036769"/>
              <a:gd name="connsiteX2" fmla="*/ 2032050 w 2417599"/>
              <a:gd name="connsiteY2" fmla="*/ 53480 h 3036769"/>
              <a:gd name="connsiteX3" fmla="*/ 2409421 w 2417599"/>
              <a:gd name="connsiteY3" fmla="*/ 735651 h 3036769"/>
              <a:gd name="connsiteX4" fmla="*/ 1698221 w 2417599"/>
              <a:gd name="connsiteY4" fmla="*/ 1403308 h 3036769"/>
              <a:gd name="connsiteX5" fmla="*/ 1117650 w 2417599"/>
              <a:gd name="connsiteY5" fmla="*/ 2462851 h 3036769"/>
              <a:gd name="connsiteX6" fmla="*/ 1524050 w 2417599"/>
              <a:gd name="connsiteY6" fmla="*/ 3028908 h 3036769"/>
              <a:gd name="connsiteX7" fmla="*/ 1973993 w 2417599"/>
              <a:gd name="connsiteY7" fmla="*/ 2767651 h 3036769"/>
              <a:gd name="connsiteX8" fmla="*/ 2046564 w 2417599"/>
              <a:gd name="connsiteY8" fmla="*/ 2404794 h 3036769"/>
              <a:gd name="connsiteX9" fmla="*/ 1785307 w 2417599"/>
              <a:gd name="connsiteY9" fmla="*/ 2158051 h 3036769"/>
              <a:gd name="connsiteX10" fmla="*/ 1625650 w 2417599"/>
              <a:gd name="connsiteY10" fmla="*/ 2143537 h 3036769"/>
              <a:gd name="connsiteX11" fmla="*/ 1320850 w 2417599"/>
              <a:gd name="connsiteY11" fmla="*/ 2172565 h 3036769"/>
              <a:gd name="connsiteX12" fmla="*/ 1030564 w 2417599"/>
              <a:gd name="connsiteY12" fmla="*/ 2303194 h 3036769"/>
              <a:gd name="connsiteX13" fmla="*/ 638679 w 2417599"/>
              <a:gd name="connsiteY13" fmla="*/ 2578965 h 3036769"/>
              <a:gd name="connsiteX14" fmla="*/ 188736 w 2417599"/>
              <a:gd name="connsiteY14" fmla="*/ 2404794 h 3036769"/>
              <a:gd name="connsiteX15" fmla="*/ 50 w 2417599"/>
              <a:gd name="connsiteY15" fmla="*/ 1679080 h 3036769"/>
              <a:gd name="connsiteX16" fmla="*/ 203250 w 2417599"/>
              <a:gd name="connsiteY16" fmla="*/ 793708 h 3036769"/>
              <a:gd name="connsiteX17" fmla="*/ 420964 w 2417599"/>
              <a:gd name="connsiteY17" fmla="*/ 517937 h 3036769"/>
              <a:gd name="connsiteX0" fmla="*/ 420964 w 2417599"/>
              <a:gd name="connsiteY0" fmla="*/ 517937 h 3036769"/>
              <a:gd name="connsiteX1" fmla="*/ 1248279 w 2417599"/>
              <a:gd name="connsiteY1" fmla="*/ 97023 h 3036769"/>
              <a:gd name="connsiteX2" fmla="*/ 2032050 w 2417599"/>
              <a:gd name="connsiteY2" fmla="*/ 53480 h 3036769"/>
              <a:gd name="connsiteX3" fmla="*/ 2409421 w 2417599"/>
              <a:gd name="connsiteY3" fmla="*/ 735651 h 3036769"/>
              <a:gd name="connsiteX4" fmla="*/ 1698221 w 2417599"/>
              <a:gd name="connsiteY4" fmla="*/ 1403308 h 3036769"/>
              <a:gd name="connsiteX5" fmla="*/ 1117650 w 2417599"/>
              <a:gd name="connsiteY5" fmla="*/ 2462851 h 3036769"/>
              <a:gd name="connsiteX6" fmla="*/ 1524050 w 2417599"/>
              <a:gd name="connsiteY6" fmla="*/ 3028908 h 3036769"/>
              <a:gd name="connsiteX7" fmla="*/ 1973993 w 2417599"/>
              <a:gd name="connsiteY7" fmla="*/ 2767651 h 3036769"/>
              <a:gd name="connsiteX8" fmla="*/ 2046564 w 2417599"/>
              <a:gd name="connsiteY8" fmla="*/ 2404794 h 3036769"/>
              <a:gd name="connsiteX9" fmla="*/ 1785307 w 2417599"/>
              <a:gd name="connsiteY9" fmla="*/ 2158051 h 3036769"/>
              <a:gd name="connsiteX10" fmla="*/ 1625650 w 2417599"/>
              <a:gd name="connsiteY10" fmla="*/ 2143537 h 3036769"/>
              <a:gd name="connsiteX11" fmla="*/ 1320850 w 2417599"/>
              <a:gd name="connsiteY11" fmla="*/ 2172565 h 3036769"/>
              <a:gd name="connsiteX12" fmla="*/ 1030564 w 2417599"/>
              <a:gd name="connsiteY12" fmla="*/ 2303194 h 3036769"/>
              <a:gd name="connsiteX13" fmla="*/ 638679 w 2417599"/>
              <a:gd name="connsiteY13" fmla="*/ 2578965 h 3036769"/>
              <a:gd name="connsiteX14" fmla="*/ 188736 w 2417599"/>
              <a:gd name="connsiteY14" fmla="*/ 2404794 h 3036769"/>
              <a:gd name="connsiteX15" fmla="*/ 50 w 2417599"/>
              <a:gd name="connsiteY15" fmla="*/ 1679080 h 3036769"/>
              <a:gd name="connsiteX16" fmla="*/ 203250 w 2417599"/>
              <a:gd name="connsiteY16" fmla="*/ 793708 h 3036769"/>
              <a:gd name="connsiteX17" fmla="*/ 420964 w 2417599"/>
              <a:gd name="connsiteY17" fmla="*/ 517937 h 3036769"/>
              <a:gd name="connsiteX0" fmla="*/ 420964 w 2417599"/>
              <a:gd name="connsiteY0" fmla="*/ 517937 h 3036769"/>
              <a:gd name="connsiteX1" fmla="*/ 1248279 w 2417599"/>
              <a:gd name="connsiteY1" fmla="*/ 97023 h 3036769"/>
              <a:gd name="connsiteX2" fmla="*/ 2032050 w 2417599"/>
              <a:gd name="connsiteY2" fmla="*/ 53480 h 3036769"/>
              <a:gd name="connsiteX3" fmla="*/ 2409421 w 2417599"/>
              <a:gd name="connsiteY3" fmla="*/ 735651 h 3036769"/>
              <a:gd name="connsiteX4" fmla="*/ 1698221 w 2417599"/>
              <a:gd name="connsiteY4" fmla="*/ 1403308 h 3036769"/>
              <a:gd name="connsiteX5" fmla="*/ 1117650 w 2417599"/>
              <a:gd name="connsiteY5" fmla="*/ 2462851 h 3036769"/>
              <a:gd name="connsiteX6" fmla="*/ 1524050 w 2417599"/>
              <a:gd name="connsiteY6" fmla="*/ 3028908 h 3036769"/>
              <a:gd name="connsiteX7" fmla="*/ 1973993 w 2417599"/>
              <a:gd name="connsiteY7" fmla="*/ 2767651 h 3036769"/>
              <a:gd name="connsiteX8" fmla="*/ 2046564 w 2417599"/>
              <a:gd name="connsiteY8" fmla="*/ 2404794 h 3036769"/>
              <a:gd name="connsiteX9" fmla="*/ 1785307 w 2417599"/>
              <a:gd name="connsiteY9" fmla="*/ 2158051 h 3036769"/>
              <a:gd name="connsiteX10" fmla="*/ 1625650 w 2417599"/>
              <a:gd name="connsiteY10" fmla="*/ 2143537 h 3036769"/>
              <a:gd name="connsiteX11" fmla="*/ 1320850 w 2417599"/>
              <a:gd name="connsiteY11" fmla="*/ 2172565 h 3036769"/>
              <a:gd name="connsiteX12" fmla="*/ 1030564 w 2417599"/>
              <a:gd name="connsiteY12" fmla="*/ 2303194 h 3036769"/>
              <a:gd name="connsiteX13" fmla="*/ 638679 w 2417599"/>
              <a:gd name="connsiteY13" fmla="*/ 2578965 h 3036769"/>
              <a:gd name="connsiteX14" fmla="*/ 188736 w 2417599"/>
              <a:gd name="connsiteY14" fmla="*/ 2404794 h 3036769"/>
              <a:gd name="connsiteX15" fmla="*/ 50 w 2417599"/>
              <a:gd name="connsiteY15" fmla="*/ 1679080 h 3036769"/>
              <a:gd name="connsiteX16" fmla="*/ 203250 w 2417599"/>
              <a:gd name="connsiteY16" fmla="*/ 793708 h 3036769"/>
              <a:gd name="connsiteX17" fmla="*/ 420964 w 2417599"/>
              <a:gd name="connsiteY17" fmla="*/ 517937 h 3036769"/>
              <a:gd name="connsiteX0" fmla="*/ 420964 w 2417599"/>
              <a:gd name="connsiteY0" fmla="*/ 517937 h 3036769"/>
              <a:gd name="connsiteX1" fmla="*/ 1248279 w 2417599"/>
              <a:gd name="connsiteY1" fmla="*/ 97023 h 3036769"/>
              <a:gd name="connsiteX2" fmla="*/ 2032050 w 2417599"/>
              <a:gd name="connsiteY2" fmla="*/ 53480 h 3036769"/>
              <a:gd name="connsiteX3" fmla="*/ 2409421 w 2417599"/>
              <a:gd name="connsiteY3" fmla="*/ 735651 h 3036769"/>
              <a:gd name="connsiteX4" fmla="*/ 1698221 w 2417599"/>
              <a:gd name="connsiteY4" fmla="*/ 1403308 h 3036769"/>
              <a:gd name="connsiteX5" fmla="*/ 1117650 w 2417599"/>
              <a:gd name="connsiteY5" fmla="*/ 2462851 h 3036769"/>
              <a:gd name="connsiteX6" fmla="*/ 1524050 w 2417599"/>
              <a:gd name="connsiteY6" fmla="*/ 3028908 h 3036769"/>
              <a:gd name="connsiteX7" fmla="*/ 1973993 w 2417599"/>
              <a:gd name="connsiteY7" fmla="*/ 2767651 h 3036769"/>
              <a:gd name="connsiteX8" fmla="*/ 2046564 w 2417599"/>
              <a:gd name="connsiteY8" fmla="*/ 2404794 h 3036769"/>
              <a:gd name="connsiteX9" fmla="*/ 1625650 w 2417599"/>
              <a:gd name="connsiteY9" fmla="*/ 2143537 h 3036769"/>
              <a:gd name="connsiteX10" fmla="*/ 1320850 w 2417599"/>
              <a:gd name="connsiteY10" fmla="*/ 2172565 h 3036769"/>
              <a:gd name="connsiteX11" fmla="*/ 1030564 w 2417599"/>
              <a:gd name="connsiteY11" fmla="*/ 2303194 h 3036769"/>
              <a:gd name="connsiteX12" fmla="*/ 638679 w 2417599"/>
              <a:gd name="connsiteY12" fmla="*/ 2578965 h 3036769"/>
              <a:gd name="connsiteX13" fmla="*/ 188736 w 2417599"/>
              <a:gd name="connsiteY13" fmla="*/ 2404794 h 3036769"/>
              <a:gd name="connsiteX14" fmla="*/ 50 w 2417599"/>
              <a:gd name="connsiteY14" fmla="*/ 1679080 h 3036769"/>
              <a:gd name="connsiteX15" fmla="*/ 203250 w 2417599"/>
              <a:gd name="connsiteY15" fmla="*/ 793708 h 3036769"/>
              <a:gd name="connsiteX16" fmla="*/ 420964 w 2417599"/>
              <a:gd name="connsiteY16" fmla="*/ 517937 h 3036769"/>
              <a:gd name="connsiteX0" fmla="*/ 420964 w 2417599"/>
              <a:gd name="connsiteY0" fmla="*/ 517937 h 3036769"/>
              <a:gd name="connsiteX1" fmla="*/ 1248279 w 2417599"/>
              <a:gd name="connsiteY1" fmla="*/ 97023 h 3036769"/>
              <a:gd name="connsiteX2" fmla="*/ 2032050 w 2417599"/>
              <a:gd name="connsiteY2" fmla="*/ 53480 h 3036769"/>
              <a:gd name="connsiteX3" fmla="*/ 2409421 w 2417599"/>
              <a:gd name="connsiteY3" fmla="*/ 735651 h 3036769"/>
              <a:gd name="connsiteX4" fmla="*/ 1698221 w 2417599"/>
              <a:gd name="connsiteY4" fmla="*/ 1403308 h 3036769"/>
              <a:gd name="connsiteX5" fmla="*/ 1117650 w 2417599"/>
              <a:gd name="connsiteY5" fmla="*/ 2462851 h 3036769"/>
              <a:gd name="connsiteX6" fmla="*/ 1524050 w 2417599"/>
              <a:gd name="connsiteY6" fmla="*/ 3028908 h 3036769"/>
              <a:gd name="connsiteX7" fmla="*/ 1973993 w 2417599"/>
              <a:gd name="connsiteY7" fmla="*/ 2767651 h 3036769"/>
              <a:gd name="connsiteX8" fmla="*/ 2046564 w 2417599"/>
              <a:gd name="connsiteY8" fmla="*/ 2404794 h 3036769"/>
              <a:gd name="connsiteX9" fmla="*/ 1625650 w 2417599"/>
              <a:gd name="connsiteY9" fmla="*/ 2143537 h 3036769"/>
              <a:gd name="connsiteX10" fmla="*/ 1320850 w 2417599"/>
              <a:gd name="connsiteY10" fmla="*/ 2172565 h 3036769"/>
              <a:gd name="connsiteX11" fmla="*/ 1030564 w 2417599"/>
              <a:gd name="connsiteY11" fmla="*/ 2303194 h 3036769"/>
              <a:gd name="connsiteX12" fmla="*/ 638679 w 2417599"/>
              <a:gd name="connsiteY12" fmla="*/ 2578965 h 3036769"/>
              <a:gd name="connsiteX13" fmla="*/ 188736 w 2417599"/>
              <a:gd name="connsiteY13" fmla="*/ 2404794 h 3036769"/>
              <a:gd name="connsiteX14" fmla="*/ 50 w 2417599"/>
              <a:gd name="connsiteY14" fmla="*/ 1679080 h 3036769"/>
              <a:gd name="connsiteX15" fmla="*/ 203250 w 2417599"/>
              <a:gd name="connsiteY15" fmla="*/ 793708 h 3036769"/>
              <a:gd name="connsiteX16" fmla="*/ 420964 w 2417599"/>
              <a:gd name="connsiteY16" fmla="*/ 517937 h 3036769"/>
              <a:gd name="connsiteX0" fmla="*/ 420964 w 2417599"/>
              <a:gd name="connsiteY0" fmla="*/ 517937 h 3036769"/>
              <a:gd name="connsiteX1" fmla="*/ 1248279 w 2417599"/>
              <a:gd name="connsiteY1" fmla="*/ 97023 h 3036769"/>
              <a:gd name="connsiteX2" fmla="*/ 2032050 w 2417599"/>
              <a:gd name="connsiteY2" fmla="*/ 53480 h 3036769"/>
              <a:gd name="connsiteX3" fmla="*/ 2409421 w 2417599"/>
              <a:gd name="connsiteY3" fmla="*/ 735651 h 3036769"/>
              <a:gd name="connsiteX4" fmla="*/ 1698221 w 2417599"/>
              <a:gd name="connsiteY4" fmla="*/ 1403308 h 3036769"/>
              <a:gd name="connsiteX5" fmla="*/ 1117650 w 2417599"/>
              <a:gd name="connsiteY5" fmla="*/ 2462851 h 3036769"/>
              <a:gd name="connsiteX6" fmla="*/ 1524050 w 2417599"/>
              <a:gd name="connsiteY6" fmla="*/ 3028908 h 3036769"/>
              <a:gd name="connsiteX7" fmla="*/ 1973993 w 2417599"/>
              <a:gd name="connsiteY7" fmla="*/ 2767651 h 3036769"/>
              <a:gd name="connsiteX8" fmla="*/ 2046564 w 2417599"/>
              <a:gd name="connsiteY8" fmla="*/ 2404794 h 3036769"/>
              <a:gd name="connsiteX9" fmla="*/ 1625650 w 2417599"/>
              <a:gd name="connsiteY9" fmla="*/ 2143537 h 3036769"/>
              <a:gd name="connsiteX10" fmla="*/ 1320850 w 2417599"/>
              <a:gd name="connsiteY10" fmla="*/ 2172565 h 3036769"/>
              <a:gd name="connsiteX11" fmla="*/ 1030564 w 2417599"/>
              <a:gd name="connsiteY11" fmla="*/ 2303194 h 3036769"/>
              <a:gd name="connsiteX12" fmla="*/ 638679 w 2417599"/>
              <a:gd name="connsiteY12" fmla="*/ 2578965 h 3036769"/>
              <a:gd name="connsiteX13" fmla="*/ 188736 w 2417599"/>
              <a:gd name="connsiteY13" fmla="*/ 2404794 h 3036769"/>
              <a:gd name="connsiteX14" fmla="*/ 50 w 2417599"/>
              <a:gd name="connsiteY14" fmla="*/ 1679080 h 3036769"/>
              <a:gd name="connsiteX15" fmla="*/ 203250 w 2417599"/>
              <a:gd name="connsiteY15" fmla="*/ 793708 h 3036769"/>
              <a:gd name="connsiteX16" fmla="*/ 420964 w 2417599"/>
              <a:gd name="connsiteY16" fmla="*/ 517937 h 3036769"/>
              <a:gd name="connsiteX0" fmla="*/ 420964 w 2417599"/>
              <a:gd name="connsiteY0" fmla="*/ 517937 h 3039172"/>
              <a:gd name="connsiteX1" fmla="*/ 1248279 w 2417599"/>
              <a:gd name="connsiteY1" fmla="*/ 97023 h 3039172"/>
              <a:gd name="connsiteX2" fmla="*/ 2032050 w 2417599"/>
              <a:gd name="connsiteY2" fmla="*/ 53480 h 3039172"/>
              <a:gd name="connsiteX3" fmla="*/ 2409421 w 2417599"/>
              <a:gd name="connsiteY3" fmla="*/ 735651 h 3039172"/>
              <a:gd name="connsiteX4" fmla="*/ 1698221 w 2417599"/>
              <a:gd name="connsiteY4" fmla="*/ 1403308 h 3039172"/>
              <a:gd name="connsiteX5" fmla="*/ 1117650 w 2417599"/>
              <a:gd name="connsiteY5" fmla="*/ 2462851 h 3039172"/>
              <a:gd name="connsiteX6" fmla="*/ 1524050 w 2417599"/>
              <a:gd name="connsiteY6" fmla="*/ 3028908 h 3039172"/>
              <a:gd name="connsiteX7" fmla="*/ 2017536 w 2417599"/>
              <a:gd name="connsiteY7" fmla="*/ 2796679 h 3039172"/>
              <a:gd name="connsiteX8" fmla="*/ 2046564 w 2417599"/>
              <a:gd name="connsiteY8" fmla="*/ 2404794 h 3039172"/>
              <a:gd name="connsiteX9" fmla="*/ 1625650 w 2417599"/>
              <a:gd name="connsiteY9" fmla="*/ 2143537 h 3039172"/>
              <a:gd name="connsiteX10" fmla="*/ 1320850 w 2417599"/>
              <a:gd name="connsiteY10" fmla="*/ 2172565 h 3039172"/>
              <a:gd name="connsiteX11" fmla="*/ 1030564 w 2417599"/>
              <a:gd name="connsiteY11" fmla="*/ 2303194 h 3039172"/>
              <a:gd name="connsiteX12" fmla="*/ 638679 w 2417599"/>
              <a:gd name="connsiteY12" fmla="*/ 2578965 h 3039172"/>
              <a:gd name="connsiteX13" fmla="*/ 188736 w 2417599"/>
              <a:gd name="connsiteY13" fmla="*/ 2404794 h 3039172"/>
              <a:gd name="connsiteX14" fmla="*/ 50 w 2417599"/>
              <a:gd name="connsiteY14" fmla="*/ 1679080 h 3039172"/>
              <a:gd name="connsiteX15" fmla="*/ 203250 w 2417599"/>
              <a:gd name="connsiteY15" fmla="*/ 793708 h 3039172"/>
              <a:gd name="connsiteX16" fmla="*/ 420964 w 2417599"/>
              <a:gd name="connsiteY16" fmla="*/ 517937 h 3039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417599" h="3039172">
                <a:moveTo>
                  <a:pt x="420964" y="517937"/>
                </a:moveTo>
                <a:cubicBezTo>
                  <a:pt x="508050" y="459880"/>
                  <a:pt x="979765" y="174432"/>
                  <a:pt x="1248279" y="97023"/>
                </a:cubicBezTo>
                <a:cubicBezTo>
                  <a:pt x="1516793" y="19614"/>
                  <a:pt x="1838526" y="-52958"/>
                  <a:pt x="2032050" y="53480"/>
                </a:cubicBezTo>
                <a:cubicBezTo>
                  <a:pt x="2225574" y="159918"/>
                  <a:pt x="2465059" y="510680"/>
                  <a:pt x="2409421" y="735651"/>
                </a:cubicBezTo>
                <a:cubicBezTo>
                  <a:pt x="2353783" y="960622"/>
                  <a:pt x="1913516" y="1115441"/>
                  <a:pt x="1698221" y="1403308"/>
                </a:cubicBezTo>
                <a:cubicBezTo>
                  <a:pt x="1482926" y="1691175"/>
                  <a:pt x="1146679" y="2191918"/>
                  <a:pt x="1117650" y="2462851"/>
                </a:cubicBezTo>
                <a:cubicBezTo>
                  <a:pt x="1088622" y="2733784"/>
                  <a:pt x="1374069" y="2973270"/>
                  <a:pt x="1524050" y="3028908"/>
                </a:cubicBezTo>
                <a:cubicBezTo>
                  <a:pt x="1674031" y="3084546"/>
                  <a:pt x="1930450" y="2900698"/>
                  <a:pt x="2017536" y="2796679"/>
                </a:cubicBezTo>
                <a:cubicBezTo>
                  <a:pt x="2104622" y="2692660"/>
                  <a:pt x="2111878" y="2513651"/>
                  <a:pt x="2046564" y="2404794"/>
                </a:cubicBezTo>
                <a:cubicBezTo>
                  <a:pt x="1981250" y="2295937"/>
                  <a:pt x="1862717" y="2167727"/>
                  <a:pt x="1625650" y="2143537"/>
                </a:cubicBezTo>
                <a:cubicBezTo>
                  <a:pt x="1388583" y="2119347"/>
                  <a:pt x="1420031" y="2145956"/>
                  <a:pt x="1320850" y="2172565"/>
                </a:cubicBezTo>
                <a:cubicBezTo>
                  <a:pt x="1221669" y="2199174"/>
                  <a:pt x="1144259" y="2235461"/>
                  <a:pt x="1030564" y="2303194"/>
                </a:cubicBezTo>
                <a:cubicBezTo>
                  <a:pt x="916869" y="2370927"/>
                  <a:pt x="778983" y="2562032"/>
                  <a:pt x="638679" y="2578965"/>
                </a:cubicBezTo>
                <a:cubicBezTo>
                  <a:pt x="498375" y="2595898"/>
                  <a:pt x="295174" y="2554775"/>
                  <a:pt x="188736" y="2404794"/>
                </a:cubicBezTo>
                <a:cubicBezTo>
                  <a:pt x="82298" y="2254813"/>
                  <a:pt x="-2369" y="1947594"/>
                  <a:pt x="50" y="1679080"/>
                </a:cubicBezTo>
                <a:cubicBezTo>
                  <a:pt x="2469" y="1410566"/>
                  <a:pt x="188736" y="825156"/>
                  <a:pt x="203250" y="793708"/>
                </a:cubicBezTo>
                <a:cubicBezTo>
                  <a:pt x="217764" y="762260"/>
                  <a:pt x="333878" y="575994"/>
                  <a:pt x="420964" y="517937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Freihandform 29"/>
          <p:cNvSpPr/>
          <p:nvPr/>
        </p:nvSpPr>
        <p:spPr>
          <a:xfrm>
            <a:off x="3617938" y="1140170"/>
            <a:ext cx="3020936" cy="3806912"/>
          </a:xfrm>
          <a:custGeom>
            <a:avLst/>
            <a:gdLst>
              <a:gd name="connsiteX0" fmla="*/ 3018980 w 4312525"/>
              <a:gd name="connsiteY0" fmla="*/ 802391 h 4373285"/>
              <a:gd name="connsiteX1" fmla="*/ 2191666 w 4312525"/>
              <a:gd name="connsiteY1" fmla="*/ 744334 h 4373285"/>
              <a:gd name="connsiteX2" fmla="*/ 1741723 w 4312525"/>
              <a:gd name="connsiteY2" fmla="*/ 1194276 h 4373285"/>
              <a:gd name="connsiteX3" fmla="*/ 1698180 w 4312525"/>
              <a:gd name="connsiteY3" fmla="*/ 2050619 h 4373285"/>
              <a:gd name="connsiteX4" fmla="*/ 1944923 w 4312525"/>
              <a:gd name="connsiteY4" fmla="*/ 2935991 h 4373285"/>
              <a:gd name="connsiteX5" fmla="*/ 1625609 w 4312525"/>
              <a:gd name="connsiteY5" fmla="*/ 3981019 h 4373285"/>
              <a:gd name="connsiteX6" fmla="*/ 827323 w 4312525"/>
              <a:gd name="connsiteY6" fmla="*/ 4372905 h 4373285"/>
              <a:gd name="connsiteX7" fmla="*/ 9 w 4312525"/>
              <a:gd name="connsiteY7" fmla="*/ 4039076 h 4373285"/>
              <a:gd name="connsiteX8" fmla="*/ 812809 w 4312525"/>
              <a:gd name="connsiteY8" fmla="*/ 3371419 h 4373285"/>
              <a:gd name="connsiteX9" fmla="*/ 2235209 w 4312525"/>
              <a:gd name="connsiteY9" fmla="*/ 3255305 h 4373285"/>
              <a:gd name="connsiteX10" fmla="*/ 3846294 w 4312525"/>
              <a:gd name="connsiteY10" fmla="*/ 2558619 h 4373285"/>
              <a:gd name="connsiteX11" fmla="*/ 4310751 w 4312525"/>
              <a:gd name="connsiteY11" fmla="*/ 1368448 h 4373285"/>
              <a:gd name="connsiteX12" fmla="*/ 3730180 w 4312525"/>
              <a:gd name="connsiteY12" fmla="*/ 352448 h 4373285"/>
              <a:gd name="connsiteX13" fmla="*/ 2656123 w 4312525"/>
              <a:gd name="connsiteY13" fmla="*/ 4105 h 4373285"/>
              <a:gd name="connsiteX14" fmla="*/ 2046523 w 4312525"/>
              <a:gd name="connsiteY14" fmla="*/ 541134 h 4373285"/>
              <a:gd name="connsiteX15" fmla="*/ 2162637 w 4312525"/>
              <a:gd name="connsiteY15" fmla="*/ 1237819 h 4373285"/>
              <a:gd name="connsiteX16" fmla="*/ 2989951 w 4312525"/>
              <a:gd name="connsiteY16" fmla="*/ 1484562 h 4373285"/>
              <a:gd name="connsiteX17" fmla="*/ 3556009 w 4312525"/>
              <a:gd name="connsiteY17" fmla="*/ 1426505 h 4373285"/>
              <a:gd name="connsiteX18" fmla="*/ 3701151 w 4312525"/>
              <a:gd name="connsiteY18" fmla="*/ 1020105 h 4373285"/>
              <a:gd name="connsiteX19" fmla="*/ 3018980 w 4312525"/>
              <a:gd name="connsiteY19" fmla="*/ 802391 h 4373285"/>
              <a:gd name="connsiteX0" fmla="*/ 3022937 w 4316482"/>
              <a:gd name="connsiteY0" fmla="*/ 802391 h 4117106"/>
              <a:gd name="connsiteX1" fmla="*/ 2195623 w 4316482"/>
              <a:gd name="connsiteY1" fmla="*/ 744334 h 4117106"/>
              <a:gd name="connsiteX2" fmla="*/ 1745680 w 4316482"/>
              <a:gd name="connsiteY2" fmla="*/ 1194276 h 4117106"/>
              <a:gd name="connsiteX3" fmla="*/ 1702137 w 4316482"/>
              <a:gd name="connsiteY3" fmla="*/ 2050619 h 4117106"/>
              <a:gd name="connsiteX4" fmla="*/ 1948880 w 4316482"/>
              <a:gd name="connsiteY4" fmla="*/ 2935991 h 4117106"/>
              <a:gd name="connsiteX5" fmla="*/ 1629566 w 4316482"/>
              <a:gd name="connsiteY5" fmla="*/ 3981019 h 4117106"/>
              <a:gd name="connsiteX6" fmla="*/ 1136080 w 4316482"/>
              <a:gd name="connsiteY6" fmla="*/ 4097133 h 4117106"/>
              <a:gd name="connsiteX7" fmla="*/ 3966 w 4316482"/>
              <a:gd name="connsiteY7" fmla="*/ 4039076 h 4117106"/>
              <a:gd name="connsiteX8" fmla="*/ 816766 w 4316482"/>
              <a:gd name="connsiteY8" fmla="*/ 3371419 h 4117106"/>
              <a:gd name="connsiteX9" fmla="*/ 2239166 w 4316482"/>
              <a:gd name="connsiteY9" fmla="*/ 3255305 h 4117106"/>
              <a:gd name="connsiteX10" fmla="*/ 3850251 w 4316482"/>
              <a:gd name="connsiteY10" fmla="*/ 2558619 h 4117106"/>
              <a:gd name="connsiteX11" fmla="*/ 4314708 w 4316482"/>
              <a:gd name="connsiteY11" fmla="*/ 1368448 h 4117106"/>
              <a:gd name="connsiteX12" fmla="*/ 3734137 w 4316482"/>
              <a:gd name="connsiteY12" fmla="*/ 352448 h 4117106"/>
              <a:gd name="connsiteX13" fmla="*/ 2660080 w 4316482"/>
              <a:gd name="connsiteY13" fmla="*/ 4105 h 4117106"/>
              <a:gd name="connsiteX14" fmla="*/ 2050480 w 4316482"/>
              <a:gd name="connsiteY14" fmla="*/ 541134 h 4117106"/>
              <a:gd name="connsiteX15" fmla="*/ 2166594 w 4316482"/>
              <a:gd name="connsiteY15" fmla="*/ 1237819 h 4117106"/>
              <a:gd name="connsiteX16" fmla="*/ 2993908 w 4316482"/>
              <a:gd name="connsiteY16" fmla="*/ 1484562 h 4117106"/>
              <a:gd name="connsiteX17" fmla="*/ 3559966 w 4316482"/>
              <a:gd name="connsiteY17" fmla="*/ 1426505 h 4117106"/>
              <a:gd name="connsiteX18" fmla="*/ 3705108 w 4316482"/>
              <a:gd name="connsiteY18" fmla="*/ 1020105 h 4117106"/>
              <a:gd name="connsiteX19" fmla="*/ 3022937 w 4316482"/>
              <a:gd name="connsiteY19" fmla="*/ 802391 h 4117106"/>
              <a:gd name="connsiteX0" fmla="*/ 2324388 w 3617933"/>
              <a:gd name="connsiteY0" fmla="*/ 802391 h 4122543"/>
              <a:gd name="connsiteX1" fmla="*/ 1497074 w 3617933"/>
              <a:gd name="connsiteY1" fmla="*/ 744334 h 4122543"/>
              <a:gd name="connsiteX2" fmla="*/ 1047131 w 3617933"/>
              <a:gd name="connsiteY2" fmla="*/ 1194276 h 4122543"/>
              <a:gd name="connsiteX3" fmla="*/ 1003588 w 3617933"/>
              <a:gd name="connsiteY3" fmla="*/ 2050619 h 4122543"/>
              <a:gd name="connsiteX4" fmla="*/ 1250331 w 3617933"/>
              <a:gd name="connsiteY4" fmla="*/ 2935991 h 4122543"/>
              <a:gd name="connsiteX5" fmla="*/ 931017 w 3617933"/>
              <a:gd name="connsiteY5" fmla="*/ 3981019 h 4122543"/>
              <a:gd name="connsiteX6" fmla="*/ 437531 w 3617933"/>
              <a:gd name="connsiteY6" fmla="*/ 4097133 h 4122543"/>
              <a:gd name="connsiteX7" fmla="*/ 118217 w 3617933"/>
              <a:gd name="connsiteY7" fmla="*/ 3835876 h 4122543"/>
              <a:gd name="connsiteX8" fmla="*/ 118217 w 3617933"/>
              <a:gd name="connsiteY8" fmla="*/ 3371419 h 4122543"/>
              <a:gd name="connsiteX9" fmla="*/ 1540617 w 3617933"/>
              <a:gd name="connsiteY9" fmla="*/ 3255305 h 4122543"/>
              <a:gd name="connsiteX10" fmla="*/ 3151702 w 3617933"/>
              <a:gd name="connsiteY10" fmla="*/ 2558619 h 4122543"/>
              <a:gd name="connsiteX11" fmla="*/ 3616159 w 3617933"/>
              <a:gd name="connsiteY11" fmla="*/ 1368448 h 4122543"/>
              <a:gd name="connsiteX12" fmla="*/ 3035588 w 3617933"/>
              <a:gd name="connsiteY12" fmla="*/ 352448 h 4122543"/>
              <a:gd name="connsiteX13" fmla="*/ 1961531 w 3617933"/>
              <a:gd name="connsiteY13" fmla="*/ 4105 h 4122543"/>
              <a:gd name="connsiteX14" fmla="*/ 1351931 w 3617933"/>
              <a:gd name="connsiteY14" fmla="*/ 541134 h 4122543"/>
              <a:gd name="connsiteX15" fmla="*/ 1468045 w 3617933"/>
              <a:gd name="connsiteY15" fmla="*/ 1237819 h 4122543"/>
              <a:gd name="connsiteX16" fmla="*/ 2295359 w 3617933"/>
              <a:gd name="connsiteY16" fmla="*/ 1484562 h 4122543"/>
              <a:gd name="connsiteX17" fmla="*/ 2861417 w 3617933"/>
              <a:gd name="connsiteY17" fmla="*/ 1426505 h 4122543"/>
              <a:gd name="connsiteX18" fmla="*/ 3006559 w 3617933"/>
              <a:gd name="connsiteY18" fmla="*/ 1020105 h 4122543"/>
              <a:gd name="connsiteX19" fmla="*/ 2324388 w 3617933"/>
              <a:gd name="connsiteY19" fmla="*/ 802391 h 4122543"/>
              <a:gd name="connsiteX0" fmla="*/ 2324388 w 3617933"/>
              <a:gd name="connsiteY0" fmla="*/ 802391 h 4102505"/>
              <a:gd name="connsiteX1" fmla="*/ 1497074 w 3617933"/>
              <a:gd name="connsiteY1" fmla="*/ 744334 h 4102505"/>
              <a:gd name="connsiteX2" fmla="*/ 1047131 w 3617933"/>
              <a:gd name="connsiteY2" fmla="*/ 1194276 h 4102505"/>
              <a:gd name="connsiteX3" fmla="*/ 1003588 w 3617933"/>
              <a:gd name="connsiteY3" fmla="*/ 2050619 h 4102505"/>
              <a:gd name="connsiteX4" fmla="*/ 1250331 w 3617933"/>
              <a:gd name="connsiteY4" fmla="*/ 2935991 h 4102505"/>
              <a:gd name="connsiteX5" fmla="*/ 1235817 w 3617933"/>
              <a:gd name="connsiteY5" fmla="*/ 3603647 h 4102505"/>
              <a:gd name="connsiteX6" fmla="*/ 437531 w 3617933"/>
              <a:gd name="connsiteY6" fmla="*/ 4097133 h 4102505"/>
              <a:gd name="connsiteX7" fmla="*/ 118217 w 3617933"/>
              <a:gd name="connsiteY7" fmla="*/ 3835876 h 4102505"/>
              <a:gd name="connsiteX8" fmla="*/ 118217 w 3617933"/>
              <a:gd name="connsiteY8" fmla="*/ 3371419 h 4102505"/>
              <a:gd name="connsiteX9" fmla="*/ 1540617 w 3617933"/>
              <a:gd name="connsiteY9" fmla="*/ 3255305 h 4102505"/>
              <a:gd name="connsiteX10" fmla="*/ 3151702 w 3617933"/>
              <a:gd name="connsiteY10" fmla="*/ 2558619 h 4102505"/>
              <a:gd name="connsiteX11" fmla="*/ 3616159 w 3617933"/>
              <a:gd name="connsiteY11" fmla="*/ 1368448 h 4102505"/>
              <a:gd name="connsiteX12" fmla="*/ 3035588 w 3617933"/>
              <a:gd name="connsiteY12" fmla="*/ 352448 h 4102505"/>
              <a:gd name="connsiteX13" fmla="*/ 1961531 w 3617933"/>
              <a:gd name="connsiteY13" fmla="*/ 4105 h 4102505"/>
              <a:gd name="connsiteX14" fmla="*/ 1351931 w 3617933"/>
              <a:gd name="connsiteY14" fmla="*/ 541134 h 4102505"/>
              <a:gd name="connsiteX15" fmla="*/ 1468045 w 3617933"/>
              <a:gd name="connsiteY15" fmla="*/ 1237819 h 4102505"/>
              <a:gd name="connsiteX16" fmla="*/ 2295359 w 3617933"/>
              <a:gd name="connsiteY16" fmla="*/ 1484562 h 4102505"/>
              <a:gd name="connsiteX17" fmla="*/ 2861417 w 3617933"/>
              <a:gd name="connsiteY17" fmla="*/ 1426505 h 4102505"/>
              <a:gd name="connsiteX18" fmla="*/ 3006559 w 3617933"/>
              <a:gd name="connsiteY18" fmla="*/ 1020105 h 4102505"/>
              <a:gd name="connsiteX19" fmla="*/ 2324388 w 3617933"/>
              <a:gd name="connsiteY19" fmla="*/ 802391 h 4102505"/>
              <a:gd name="connsiteX0" fmla="*/ 2338625 w 3632170"/>
              <a:gd name="connsiteY0" fmla="*/ 802391 h 3864726"/>
              <a:gd name="connsiteX1" fmla="*/ 1511311 w 3632170"/>
              <a:gd name="connsiteY1" fmla="*/ 744334 h 3864726"/>
              <a:gd name="connsiteX2" fmla="*/ 1061368 w 3632170"/>
              <a:gd name="connsiteY2" fmla="*/ 1194276 h 3864726"/>
              <a:gd name="connsiteX3" fmla="*/ 1017825 w 3632170"/>
              <a:gd name="connsiteY3" fmla="*/ 2050619 h 3864726"/>
              <a:gd name="connsiteX4" fmla="*/ 1264568 w 3632170"/>
              <a:gd name="connsiteY4" fmla="*/ 2935991 h 3864726"/>
              <a:gd name="connsiteX5" fmla="*/ 1250054 w 3632170"/>
              <a:gd name="connsiteY5" fmla="*/ 3603647 h 3864726"/>
              <a:gd name="connsiteX6" fmla="*/ 756568 w 3632170"/>
              <a:gd name="connsiteY6" fmla="*/ 3792333 h 3864726"/>
              <a:gd name="connsiteX7" fmla="*/ 132454 w 3632170"/>
              <a:gd name="connsiteY7" fmla="*/ 3835876 h 3864726"/>
              <a:gd name="connsiteX8" fmla="*/ 132454 w 3632170"/>
              <a:gd name="connsiteY8" fmla="*/ 3371419 h 3864726"/>
              <a:gd name="connsiteX9" fmla="*/ 1554854 w 3632170"/>
              <a:gd name="connsiteY9" fmla="*/ 3255305 h 3864726"/>
              <a:gd name="connsiteX10" fmla="*/ 3165939 w 3632170"/>
              <a:gd name="connsiteY10" fmla="*/ 2558619 h 3864726"/>
              <a:gd name="connsiteX11" fmla="*/ 3630396 w 3632170"/>
              <a:gd name="connsiteY11" fmla="*/ 1368448 h 3864726"/>
              <a:gd name="connsiteX12" fmla="*/ 3049825 w 3632170"/>
              <a:gd name="connsiteY12" fmla="*/ 352448 h 3864726"/>
              <a:gd name="connsiteX13" fmla="*/ 1975768 w 3632170"/>
              <a:gd name="connsiteY13" fmla="*/ 4105 h 3864726"/>
              <a:gd name="connsiteX14" fmla="*/ 1366168 w 3632170"/>
              <a:gd name="connsiteY14" fmla="*/ 541134 h 3864726"/>
              <a:gd name="connsiteX15" fmla="*/ 1482282 w 3632170"/>
              <a:gd name="connsiteY15" fmla="*/ 1237819 h 3864726"/>
              <a:gd name="connsiteX16" fmla="*/ 2309596 w 3632170"/>
              <a:gd name="connsiteY16" fmla="*/ 1484562 h 3864726"/>
              <a:gd name="connsiteX17" fmla="*/ 2875654 w 3632170"/>
              <a:gd name="connsiteY17" fmla="*/ 1426505 h 3864726"/>
              <a:gd name="connsiteX18" fmla="*/ 3020796 w 3632170"/>
              <a:gd name="connsiteY18" fmla="*/ 1020105 h 3864726"/>
              <a:gd name="connsiteX19" fmla="*/ 2338625 w 3632170"/>
              <a:gd name="connsiteY19" fmla="*/ 802391 h 3864726"/>
              <a:gd name="connsiteX0" fmla="*/ 2271779 w 3565324"/>
              <a:gd name="connsiteY0" fmla="*/ 802391 h 3802653"/>
              <a:gd name="connsiteX1" fmla="*/ 1444465 w 3565324"/>
              <a:gd name="connsiteY1" fmla="*/ 744334 h 3802653"/>
              <a:gd name="connsiteX2" fmla="*/ 994522 w 3565324"/>
              <a:gd name="connsiteY2" fmla="*/ 1194276 h 3802653"/>
              <a:gd name="connsiteX3" fmla="*/ 950979 w 3565324"/>
              <a:gd name="connsiteY3" fmla="*/ 2050619 h 3802653"/>
              <a:gd name="connsiteX4" fmla="*/ 1197722 w 3565324"/>
              <a:gd name="connsiteY4" fmla="*/ 2935991 h 3802653"/>
              <a:gd name="connsiteX5" fmla="*/ 1183208 w 3565324"/>
              <a:gd name="connsiteY5" fmla="*/ 3603647 h 3802653"/>
              <a:gd name="connsiteX6" fmla="*/ 689722 w 3565324"/>
              <a:gd name="connsiteY6" fmla="*/ 3792333 h 3802653"/>
              <a:gd name="connsiteX7" fmla="*/ 283322 w 3565324"/>
              <a:gd name="connsiteY7" fmla="*/ 3734276 h 3802653"/>
              <a:gd name="connsiteX8" fmla="*/ 65608 w 3565324"/>
              <a:gd name="connsiteY8" fmla="*/ 3371419 h 3802653"/>
              <a:gd name="connsiteX9" fmla="*/ 1488008 w 3565324"/>
              <a:gd name="connsiteY9" fmla="*/ 3255305 h 3802653"/>
              <a:gd name="connsiteX10" fmla="*/ 3099093 w 3565324"/>
              <a:gd name="connsiteY10" fmla="*/ 2558619 h 3802653"/>
              <a:gd name="connsiteX11" fmla="*/ 3563550 w 3565324"/>
              <a:gd name="connsiteY11" fmla="*/ 1368448 h 3802653"/>
              <a:gd name="connsiteX12" fmla="*/ 2982979 w 3565324"/>
              <a:gd name="connsiteY12" fmla="*/ 352448 h 3802653"/>
              <a:gd name="connsiteX13" fmla="*/ 1908922 w 3565324"/>
              <a:gd name="connsiteY13" fmla="*/ 4105 h 3802653"/>
              <a:gd name="connsiteX14" fmla="*/ 1299322 w 3565324"/>
              <a:gd name="connsiteY14" fmla="*/ 541134 h 3802653"/>
              <a:gd name="connsiteX15" fmla="*/ 1415436 w 3565324"/>
              <a:gd name="connsiteY15" fmla="*/ 1237819 h 3802653"/>
              <a:gd name="connsiteX16" fmla="*/ 2242750 w 3565324"/>
              <a:gd name="connsiteY16" fmla="*/ 1484562 h 3802653"/>
              <a:gd name="connsiteX17" fmla="*/ 2808808 w 3565324"/>
              <a:gd name="connsiteY17" fmla="*/ 1426505 h 3802653"/>
              <a:gd name="connsiteX18" fmla="*/ 2953950 w 3565324"/>
              <a:gd name="connsiteY18" fmla="*/ 1020105 h 3802653"/>
              <a:gd name="connsiteX19" fmla="*/ 2271779 w 3565324"/>
              <a:gd name="connsiteY19" fmla="*/ 802391 h 3802653"/>
              <a:gd name="connsiteX0" fmla="*/ 2226069 w 3519614"/>
              <a:gd name="connsiteY0" fmla="*/ 802391 h 3801709"/>
              <a:gd name="connsiteX1" fmla="*/ 1398755 w 3519614"/>
              <a:gd name="connsiteY1" fmla="*/ 744334 h 3801709"/>
              <a:gd name="connsiteX2" fmla="*/ 948812 w 3519614"/>
              <a:gd name="connsiteY2" fmla="*/ 1194276 h 3801709"/>
              <a:gd name="connsiteX3" fmla="*/ 905269 w 3519614"/>
              <a:gd name="connsiteY3" fmla="*/ 2050619 h 3801709"/>
              <a:gd name="connsiteX4" fmla="*/ 1152012 w 3519614"/>
              <a:gd name="connsiteY4" fmla="*/ 2935991 h 3801709"/>
              <a:gd name="connsiteX5" fmla="*/ 1137498 w 3519614"/>
              <a:gd name="connsiteY5" fmla="*/ 3603647 h 3801709"/>
              <a:gd name="connsiteX6" fmla="*/ 644012 w 3519614"/>
              <a:gd name="connsiteY6" fmla="*/ 3792333 h 3801709"/>
              <a:gd name="connsiteX7" fmla="*/ 19898 w 3519614"/>
              <a:gd name="connsiteY7" fmla="*/ 3371419 h 3801709"/>
              <a:gd name="connsiteX8" fmla="*/ 1442298 w 3519614"/>
              <a:gd name="connsiteY8" fmla="*/ 3255305 h 3801709"/>
              <a:gd name="connsiteX9" fmla="*/ 3053383 w 3519614"/>
              <a:gd name="connsiteY9" fmla="*/ 2558619 h 3801709"/>
              <a:gd name="connsiteX10" fmla="*/ 3517840 w 3519614"/>
              <a:gd name="connsiteY10" fmla="*/ 1368448 h 3801709"/>
              <a:gd name="connsiteX11" fmla="*/ 2937269 w 3519614"/>
              <a:gd name="connsiteY11" fmla="*/ 352448 h 3801709"/>
              <a:gd name="connsiteX12" fmla="*/ 1863212 w 3519614"/>
              <a:gd name="connsiteY12" fmla="*/ 4105 h 3801709"/>
              <a:gd name="connsiteX13" fmla="*/ 1253612 w 3519614"/>
              <a:gd name="connsiteY13" fmla="*/ 541134 h 3801709"/>
              <a:gd name="connsiteX14" fmla="*/ 1369726 w 3519614"/>
              <a:gd name="connsiteY14" fmla="*/ 1237819 h 3801709"/>
              <a:gd name="connsiteX15" fmla="*/ 2197040 w 3519614"/>
              <a:gd name="connsiteY15" fmla="*/ 1484562 h 3801709"/>
              <a:gd name="connsiteX16" fmla="*/ 2763098 w 3519614"/>
              <a:gd name="connsiteY16" fmla="*/ 1426505 h 3801709"/>
              <a:gd name="connsiteX17" fmla="*/ 2908240 w 3519614"/>
              <a:gd name="connsiteY17" fmla="*/ 1020105 h 3801709"/>
              <a:gd name="connsiteX18" fmla="*/ 2226069 w 3519614"/>
              <a:gd name="connsiteY18" fmla="*/ 802391 h 3801709"/>
              <a:gd name="connsiteX0" fmla="*/ 1727391 w 3020936"/>
              <a:gd name="connsiteY0" fmla="*/ 802391 h 3806912"/>
              <a:gd name="connsiteX1" fmla="*/ 900077 w 3020936"/>
              <a:gd name="connsiteY1" fmla="*/ 744334 h 3806912"/>
              <a:gd name="connsiteX2" fmla="*/ 450134 w 3020936"/>
              <a:gd name="connsiteY2" fmla="*/ 1194276 h 3806912"/>
              <a:gd name="connsiteX3" fmla="*/ 406591 w 3020936"/>
              <a:gd name="connsiteY3" fmla="*/ 2050619 h 3806912"/>
              <a:gd name="connsiteX4" fmla="*/ 653334 w 3020936"/>
              <a:gd name="connsiteY4" fmla="*/ 2935991 h 3806912"/>
              <a:gd name="connsiteX5" fmla="*/ 638820 w 3020936"/>
              <a:gd name="connsiteY5" fmla="*/ 3603647 h 3806912"/>
              <a:gd name="connsiteX6" fmla="*/ 145334 w 3020936"/>
              <a:gd name="connsiteY6" fmla="*/ 3792333 h 3806912"/>
              <a:gd name="connsiteX7" fmla="*/ 58248 w 3020936"/>
              <a:gd name="connsiteY7" fmla="*/ 3284333 h 3806912"/>
              <a:gd name="connsiteX8" fmla="*/ 943620 w 3020936"/>
              <a:gd name="connsiteY8" fmla="*/ 3255305 h 3806912"/>
              <a:gd name="connsiteX9" fmla="*/ 2554705 w 3020936"/>
              <a:gd name="connsiteY9" fmla="*/ 2558619 h 3806912"/>
              <a:gd name="connsiteX10" fmla="*/ 3019162 w 3020936"/>
              <a:gd name="connsiteY10" fmla="*/ 1368448 h 3806912"/>
              <a:gd name="connsiteX11" fmla="*/ 2438591 w 3020936"/>
              <a:gd name="connsiteY11" fmla="*/ 352448 h 3806912"/>
              <a:gd name="connsiteX12" fmla="*/ 1364534 w 3020936"/>
              <a:gd name="connsiteY12" fmla="*/ 4105 h 3806912"/>
              <a:gd name="connsiteX13" fmla="*/ 754934 w 3020936"/>
              <a:gd name="connsiteY13" fmla="*/ 541134 h 3806912"/>
              <a:gd name="connsiteX14" fmla="*/ 871048 w 3020936"/>
              <a:gd name="connsiteY14" fmla="*/ 1237819 h 3806912"/>
              <a:gd name="connsiteX15" fmla="*/ 1698362 w 3020936"/>
              <a:gd name="connsiteY15" fmla="*/ 1484562 h 3806912"/>
              <a:gd name="connsiteX16" fmla="*/ 2264420 w 3020936"/>
              <a:gd name="connsiteY16" fmla="*/ 1426505 h 3806912"/>
              <a:gd name="connsiteX17" fmla="*/ 2409562 w 3020936"/>
              <a:gd name="connsiteY17" fmla="*/ 1020105 h 3806912"/>
              <a:gd name="connsiteX18" fmla="*/ 1727391 w 3020936"/>
              <a:gd name="connsiteY18" fmla="*/ 802391 h 3806912"/>
              <a:gd name="connsiteX0" fmla="*/ 1727391 w 3020936"/>
              <a:gd name="connsiteY0" fmla="*/ 802391 h 3806912"/>
              <a:gd name="connsiteX1" fmla="*/ 900077 w 3020936"/>
              <a:gd name="connsiteY1" fmla="*/ 744334 h 3806912"/>
              <a:gd name="connsiteX2" fmla="*/ 450134 w 3020936"/>
              <a:gd name="connsiteY2" fmla="*/ 1194276 h 3806912"/>
              <a:gd name="connsiteX3" fmla="*/ 406591 w 3020936"/>
              <a:gd name="connsiteY3" fmla="*/ 2050619 h 3806912"/>
              <a:gd name="connsiteX4" fmla="*/ 653334 w 3020936"/>
              <a:gd name="connsiteY4" fmla="*/ 2935991 h 3806912"/>
              <a:gd name="connsiteX5" fmla="*/ 638820 w 3020936"/>
              <a:gd name="connsiteY5" fmla="*/ 3603647 h 3806912"/>
              <a:gd name="connsiteX6" fmla="*/ 145334 w 3020936"/>
              <a:gd name="connsiteY6" fmla="*/ 3792333 h 3806912"/>
              <a:gd name="connsiteX7" fmla="*/ 58248 w 3020936"/>
              <a:gd name="connsiteY7" fmla="*/ 3284333 h 3806912"/>
              <a:gd name="connsiteX8" fmla="*/ 943620 w 3020936"/>
              <a:gd name="connsiteY8" fmla="*/ 3255305 h 3806912"/>
              <a:gd name="connsiteX9" fmla="*/ 2554705 w 3020936"/>
              <a:gd name="connsiteY9" fmla="*/ 2558619 h 3806912"/>
              <a:gd name="connsiteX10" fmla="*/ 3019162 w 3020936"/>
              <a:gd name="connsiteY10" fmla="*/ 1368448 h 3806912"/>
              <a:gd name="connsiteX11" fmla="*/ 2438591 w 3020936"/>
              <a:gd name="connsiteY11" fmla="*/ 352448 h 3806912"/>
              <a:gd name="connsiteX12" fmla="*/ 1364534 w 3020936"/>
              <a:gd name="connsiteY12" fmla="*/ 4105 h 3806912"/>
              <a:gd name="connsiteX13" fmla="*/ 754934 w 3020936"/>
              <a:gd name="connsiteY13" fmla="*/ 541134 h 3806912"/>
              <a:gd name="connsiteX14" fmla="*/ 871048 w 3020936"/>
              <a:gd name="connsiteY14" fmla="*/ 1237819 h 3806912"/>
              <a:gd name="connsiteX15" fmla="*/ 1698362 w 3020936"/>
              <a:gd name="connsiteY15" fmla="*/ 1484562 h 3806912"/>
              <a:gd name="connsiteX16" fmla="*/ 2409562 w 3020936"/>
              <a:gd name="connsiteY16" fmla="*/ 1020105 h 3806912"/>
              <a:gd name="connsiteX17" fmla="*/ 1727391 w 3020936"/>
              <a:gd name="connsiteY17" fmla="*/ 802391 h 3806912"/>
              <a:gd name="connsiteX0" fmla="*/ 1727391 w 3020936"/>
              <a:gd name="connsiteY0" fmla="*/ 802391 h 3806912"/>
              <a:gd name="connsiteX1" fmla="*/ 900077 w 3020936"/>
              <a:gd name="connsiteY1" fmla="*/ 744334 h 3806912"/>
              <a:gd name="connsiteX2" fmla="*/ 450134 w 3020936"/>
              <a:gd name="connsiteY2" fmla="*/ 1194276 h 3806912"/>
              <a:gd name="connsiteX3" fmla="*/ 406591 w 3020936"/>
              <a:gd name="connsiteY3" fmla="*/ 2050619 h 3806912"/>
              <a:gd name="connsiteX4" fmla="*/ 653334 w 3020936"/>
              <a:gd name="connsiteY4" fmla="*/ 2935991 h 3806912"/>
              <a:gd name="connsiteX5" fmla="*/ 638820 w 3020936"/>
              <a:gd name="connsiteY5" fmla="*/ 3603647 h 3806912"/>
              <a:gd name="connsiteX6" fmla="*/ 145334 w 3020936"/>
              <a:gd name="connsiteY6" fmla="*/ 3792333 h 3806912"/>
              <a:gd name="connsiteX7" fmla="*/ 58248 w 3020936"/>
              <a:gd name="connsiteY7" fmla="*/ 3284333 h 3806912"/>
              <a:gd name="connsiteX8" fmla="*/ 943620 w 3020936"/>
              <a:gd name="connsiteY8" fmla="*/ 3255305 h 3806912"/>
              <a:gd name="connsiteX9" fmla="*/ 2554705 w 3020936"/>
              <a:gd name="connsiteY9" fmla="*/ 2558619 h 3806912"/>
              <a:gd name="connsiteX10" fmla="*/ 3019162 w 3020936"/>
              <a:gd name="connsiteY10" fmla="*/ 1368448 h 3806912"/>
              <a:gd name="connsiteX11" fmla="*/ 2438591 w 3020936"/>
              <a:gd name="connsiteY11" fmla="*/ 352448 h 3806912"/>
              <a:gd name="connsiteX12" fmla="*/ 1364534 w 3020936"/>
              <a:gd name="connsiteY12" fmla="*/ 4105 h 3806912"/>
              <a:gd name="connsiteX13" fmla="*/ 754934 w 3020936"/>
              <a:gd name="connsiteY13" fmla="*/ 541134 h 3806912"/>
              <a:gd name="connsiteX14" fmla="*/ 871048 w 3020936"/>
              <a:gd name="connsiteY14" fmla="*/ 1237819 h 3806912"/>
              <a:gd name="connsiteX15" fmla="*/ 1698362 w 3020936"/>
              <a:gd name="connsiteY15" fmla="*/ 1484562 h 3806912"/>
              <a:gd name="connsiteX16" fmla="*/ 1727391 w 3020936"/>
              <a:gd name="connsiteY16" fmla="*/ 802391 h 3806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20936" h="3806912">
                <a:moveTo>
                  <a:pt x="1727391" y="802391"/>
                </a:moveTo>
                <a:cubicBezTo>
                  <a:pt x="1594343" y="679020"/>
                  <a:pt x="1112953" y="679020"/>
                  <a:pt x="900077" y="744334"/>
                </a:cubicBezTo>
                <a:cubicBezTo>
                  <a:pt x="687201" y="809648"/>
                  <a:pt x="532382" y="976562"/>
                  <a:pt x="450134" y="1194276"/>
                </a:cubicBezTo>
                <a:cubicBezTo>
                  <a:pt x="367886" y="1411990"/>
                  <a:pt x="372724" y="1760333"/>
                  <a:pt x="406591" y="2050619"/>
                </a:cubicBezTo>
                <a:cubicBezTo>
                  <a:pt x="440458" y="2340905"/>
                  <a:pt x="614629" y="2677153"/>
                  <a:pt x="653334" y="2935991"/>
                </a:cubicBezTo>
                <a:cubicBezTo>
                  <a:pt x="692039" y="3194829"/>
                  <a:pt x="723487" y="3460923"/>
                  <a:pt x="638820" y="3603647"/>
                </a:cubicBezTo>
                <a:cubicBezTo>
                  <a:pt x="554153" y="3746371"/>
                  <a:pt x="242096" y="3845552"/>
                  <a:pt x="145334" y="3792333"/>
                </a:cubicBezTo>
                <a:cubicBezTo>
                  <a:pt x="48572" y="3739114"/>
                  <a:pt x="-74800" y="3373838"/>
                  <a:pt x="58248" y="3284333"/>
                </a:cubicBezTo>
                <a:cubicBezTo>
                  <a:pt x="191296" y="3194828"/>
                  <a:pt x="527544" y="3376257"/>
                  <a:pt x="943620" y="3255305"/>
                </a:cubicBezTo>
                <a:cubicBezTo>
                  <a:pt x="1359696" y="3134353"/>
                  <a:pt x="2208781" y="2873095"/>
                  <a:pt x="2554705" y="2558619"/>
                </a:cubicBezTo>
                <a:cubicBezTo>
                  <a:pt x="2900629" y="2244143"/>
                  <a:pt x="3038514" y="1736143"/>
                  <a:pt x="3019162" y="1368448"/>
                </a:cubicBezTo>
                <a:cubicBezTo>
                  <a:pt x="2999810" y="1000753"/>
                  <a:pt x="2714362" y="579838"/>
                  <a:pt x="2438591" y="352448"/>
                </a:cubicBezTo>
                <a:cubicBezTo>
                  <a:pt x="2162820" y="125057"/>
                  <a:pt x="1645143" y="-27343"/>
                  <a:pt x="1364534" y="4105"/>
                </a:cubicBezTo>
                <a:cubicBezTo>
                  <a:pt x="1083925" y="35553"/>
                  <a:pt x="837182" y="335515"/>
                  <a:pt x="754934" y="541134"/>
                </a:cubicBezTo>
                <a:cubicBezTo>
                  <a:pt x="672686" y="746753"/>
                  <a:pt x="713810" y="1080581"/>
                  <a:pt x="871048" y="1237819"/>
                </a:cubicBezTo>
                <a:cubicBezTo>
                  <a:pt x="1028286" y="1395057"/>
                  <a:pt x="1441943" y="1520848"/>
                  <a:pt x="1698362" y="1484562"/>
                </a:cubicBezTo>
                <a:cubicBezTo>
                  <a:pt x="1841086" y="1411991"/>
                  <a:pt x="1860439" y="925762"/>
                  <a:pt x="1727391" y="802391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feld 30"/>
          <p:cNvSpPr txBox="1"/>
          <p:nvPr/>
        </p:nvSpPr>
        <p:spPr>
          <a:xfrm>
            <a:off x="2925406" y="1140170"/>
            <a:ext cx="543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f</a:t>
            </a:r>
            <a:endParaRPr lang="de-DE" sz="2400" b="1" dirty="0"/>
          </a:p>
        </p:txBody>
      </p:sp>
      <p:sp>
        <p:nvSpPr>
          <p:cNvPr id="32" name="Textfeld 31"/>
          <p:cNvSpPr txBox="1"/>
          <p:nvPr/>
        </p:nvSpPr>
        <p:spPr>
          <a:xfrm>
            <a:off x="4856847" y="1371385"/>
            <a:ext cx="543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FF0000"/>
                </a:solidFill>
              </a:rPr>
              <a:t>g</a:t>
            </a:r>
            <a:endParaRPr lang="de-DE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19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899592" y="790441"/>
            <a:ext cx="2304256" cy="230425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Bogen 2"/>
          <p:cNvSpPr/>
          <p:nvPr/>
        </p:nvSpPr>
        <p:spPr>
          <a:xfrm rot="10800000">
            <a:off x="899591" y="1492938"/>
            <a:ext cx="2304256" cy="988327"/>
          </a:xfrm>
          <a:prstGeom prst="arc">
            <a:avLst>
              <a:gd name="adj1" fmla="val 10972959"/>
              <a:gd name="adj2" fmla="val 21370088"/>
            </a:avLst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4" name="Bogen 3"/>
          <p:cNvSpPr/>
          <p:nvPr/>
        </p:nvSpPr>
        <p:spPr>
          <a:xfrm>
            <a:off x="885280" y="1608266"/>
            <a:ext cx="2304256" cy="988327"/>
          </a:xfrm>
          <a:prstGeom prst="arc">
            <a:avLst>
              <a:gd name="adj1" fmla="val 11060212"/>
              <a:gd name="adj2" fmla="val 21502511"/>
            </a:avLst>
          </a:pr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cxnSp>
        <p:nvCxnSpPr>
          <p:cNvPr id="7" name="Gerade Verbindung 6"/>
          <p:cNvCxnSpPr>
            <a:stCxn id="2" idx="0"/>
            <a:endCxn id="2" idx="6"/>
          </p:cNvCxnSpPr>
          <p:nvPr/>
        </p:nvCxnSpPr>
        <p:spPr>
          <a:xfrm>
            <a:off x="2051720" y="790441"/>
            <a:ext cx="1152128" cy="1152128"/>
          </a:xfrm>
          <a:prstGeom prst="line">
            <a:avLst/>
          </a:prstGeom>
          <a:ln w="38100">
            <a:solidFill>
              <a:srgbClr val="00FF0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2037407" y="944099"/>
            <a:ext cx="829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00FF00"/>
                </a:solidFill>
              </a:rPr>
              <a:t>d</a:t>
            </a:r>
            <a:endParaRPr lang="de-DE" sz="2400" b="1" dirty="0">
              <a:solidFill>
                <a:srgbClr val="00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1368918" y="3103531"/>
                <a:ext cx="1656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de-DE" sz="2800" i="1" smtClean="0">
                          <a:latin typeface="Cambria Math"/>
                        </a:rPr>
                        <m:t>⊂</m:t>
                      </m:r>
                      <m:r>
                        <a:rPr lang="de-DE" sz="2800" i="1" smtClean="0">
                          <a:latin typeface="Cambria Math"/>
                        </a:rPr>
                        <m:t>ℝ</m:t>
                      </m:r>
                      <m:r>
                        <a:rPr lang="de-DE" sz="2800" b="0" i="1" smtClean="0">
                          <a:latin typeface="Cambria Math"/>
                        </a:rPr>
                        <m:t>³</m:t>
                      </m:r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918" y="3103531"/>
                <a:ext cx="1656184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ihandform 9"/>
          <p:cNvSpPr/>
          <p:nvPr/>
        </p:nvSpPr>
        <p:spPr>
          <a:xfrm rot="15718223">
            <a:off x="5040191" y="768391"/>
            <a:ext cx="2622596" cy="3781237"/>
          </a:xfrm>
          <a:custGeom>
            <a:avLst/>
            <a:gdLst>
              <a:gd name="connsiteX0" fmla="*/ 2013213 w 3363106"/>
              <a:gd name="connsiteY0" fmla="*/ 172156 h 4094380"/>
              <a:gd name="connsiteX1" fmla="*/ 271499 w 3363106"/>
              <a:gd name="connsiteY1" fmla="*/ 2639585 h 4094380"/>
              <a:gd name="connsiteX2" fmla="*/ 126356 w 3363106"/>
              <a:gd name="connsiteY2" fmla="*/ 3974899 h 4094380"/>
              <a:gd name="connsiteX3" fmla="*/ 1476185 w 3363106"/>
              <a:gd name="connsiteY3" fmla="*/ 3931356 h 4094380"/>
              <a:gd name="connsiteX4" fmla="*/ 2695385 w 3363106"/>
              <a:gd name="connsiteY4" fmla="*/ 3104042 h 4094380"/>
              <a:gd name="connsiteX5" fmla="*/ 2796985 w 3363106"/>
              <a:gd name="connsiteY5" fmla="*/ 1768728 h 4094380"/>
              <a:gd name="connsiteX6" fmla="*/ 2056756 w 3363106"/>
              <a:gd name="connsiteY6" fmla="*/ 1812271 h 4094380"/>
              <a:gd name="connsiteX7" fmla="*/ 2071270 w 3363106"/>
              <a:gd name="connsiteY7" fmla="*/ 1028499 h 4094380"/>
              <a:gd name="connsiteX8" fmla="*/ 3363042 w 3363106"/>
              <a:gd name="connsiteY8" fmla="*/ 302785 h 4094380"/>
              <a:gd name="connsiteX9" fmla="*/ 2013213 w 3363106"/>
              <a:gd name="connsiteY9" fmla="*/ 172156 h 4094380"/>
              <a:gd name="connsiteX0" fmla="*/ 2339029 w 3688922"/>
              <a:gd name="connsiteY0" fmla="*/ 172156 h 4105915"/>
              <a:gd name="connsiteX1" fmla="*/ 597315 w 3688922"/>
              <a:gd name="connsiteY1" fmla="*/ 2639585 h 4105915"/>
              <a:gd name="connsiteX2" fmla="*/ 2229 w 3688922"/>
              <a:gd name="connsiteY2" fmla="*/ 2479928 h 4105915"/>
              <a:gd name="connsiteX3" fmla="*/ 452172 w 3688922"/>
              <a:gd name="connsiteY3" fmla="*/ 3974899 h 4105915"/>
              <a:gd name="connsiteX4" fmla="*/ 1802001 w 3688922"/>
              <a:gd name="connsiteY4" fmla="*/ 3931356 h 4105915"/>
              <a:gd name="connsiteX5" fmla="*/ 3021201 w 3688922"/>
              <a:gd name="connsiteY5" fmla="*/ 3104042 h 4105915"/>
              <a:gd name="connsiteX6" fmla="*/ 3122801 w 3688922"/>
              <a:gd name="connsiteY6" fmla="*/ 1768728 h 4105915"/>
              <a:gd name="connsiteX7" fmla="*/ 2382572 w 3688922"/>
              <a:gd name="connsiteY7" fmla="*/ 1812271 h 4105915"/>
              <a:gd name="connsiteX8" fmla="*/ 2397086 w 3688922"/>
              <a:gd name="connsiteY8" fmla="*/ 1028499 h 4105915"/>
              <a:gd name="connsiteX9" fmla="*/ 3688858 w 3688922"/>
              <a:gd name="connsiteY9" fmla="*/ 302785 h 4105915"/>
              <a:gd name="connsiteX10" fmla="*/ 2339029 w 3688922"/>
              <a:gd name="connsiteY10" fmla="*/ 172156 h 4105915"/>
              <a:gd name="connsiteX0" fmla="*/ 2339029 w 3688922"/>
              <a:gd name="connsiteY0" fmla="*/ 107717 h 4041476"/>
              <a:gd name="connsiteX1" fmla="*/ 742458 w 3688922"/>
              <a:gd name="connsiteY1" fmla="*/ 1704289 h 4041476"/>
              <a:gd name="connsiteX2" fmla="*/ 2229 w 3688922"/>
              <a:gd name="connsiteY2" fmla="*/ 2415489 h 4041476"/>
              <a:gd name="connsiteX3" fmla="*/ 452172 w 3688922"/>
              <a:gd name="connsiteY3" fmla="*/ 3910460 h 4041476"/>
              <a:gd name="connsiteX4" fmla="*/ 1802001 w 3688922"/>
              <a:gd name="connsiteY4" fmla="*/ 3866917 h 4041476"/>
              <a:gd name="connsiteX5" fmla="*/ 3021201 w 3688922"/>
              <a:gd name="connsiteY5" fmla="*/ 3039603 h 4041476"/>
              <a:gd name="connsiteX6" fmla="*/ 3122801 w 3688922"/>
              <a:gd name="connsiteY6" fmla="*/ 1704289 h 4041476"/>
              <a:gd name="connsiteX7" fmla="*/ 2382572 w 3688922"/>
              <a:gd name="connsiteY7" fmla="*/ 1747832 h 4041476"/>
              <a:gd name="connsiteX8" fmla="*/ 2397086 w 3688922"/>
              <a:gd name="connsiteY8" fmla="*/ 964060 h 4041476"/>
              <a:gd name="connsiteX9" fmla="*/ 3688858 w 3688922"/>
              <a:gd name="connsiteY9" fmla="*/ 238346 h 4041476"/>
              <a:gd name="connsiteX10" fmla="*/ 2339029 w 3688922"/>
              <a:gd name="connsiteY10" fmla="*/ 107717 h 4041476"/>
              <a:gd name="connsiteX0" fmla="*/ 1916909 w 3266802"/>
              <a:gd name="connsiteY0" fmla="*/ 107717 h 4019518"/>
              <a:gd name="connsiteX1" fmla="*/ 320338 w 3266802"/>
              <a:gd name="connsiteY1" fmla="*/ 1704289 h 4019518"/>
              <a:gd name="connsiteX2" fmla="*/ 421937 w 3266802"/>
              <a:gd name="connsiteY2" fmla="*/ 2720289 h 4019518"/>
              <a:gd name="connsiteX3" fmla="*/ 30052 w 3266802"/>
              <a:gd name="connsiteY3" fmla="*/ 3910460 h 4019518"/>
              <a:gd name="connsiteX4" fmla="*/ 1379881 w 3266802"/>
              <a:gd name="connsiteY4" fmla="*/ 3866917 h 4019518"/>
              <a:gd name="connsiteX5" fmla="*/ 2599081 w 3266802"/>
              <a:gd name="connsiteY5" fmla="*/ 3039603 h 4019518"/>
              <a:gd name="connsiteX6" fmla="*/ 2700681 w 3266802"/>
              <a:gd name="connsiteY6" fmla="*/ 1704289 h 4019518"/>
              <a:gd name="connsiteX7" fmla="*/ 1960452 w 3266802"/>
              <a:gd name="connsiteY7" fmla="*/ 1747832 h 4019518"/>
              <a:gd name="connsiteX8" fmla="*/ 1974966 w 3266802"/>
              <a:gd name="connsiteY8" fmla="*/ 964060 h 4019518"/>
              <a:gd name="connsiteX9" fmla="*/ 3266738 w 3266802"/>
              <a:gd name="connsiteY9" fmla="*/ 238346 h 4019518"/>
              <a:gd name="connsiteX10" fmla="*/ 1916909 w 3266802"/>
              <a:gd name="connsiteY10" fmla="*/ 107717 h 4019518"/>
              <a:gd name="connsiteX0" fmla="*/ 1682412 w 3032305"/>
              <a:gd name="connsiteY0" fmla="*/ 107717 h 3866924"/>
              <a:gd name="connsiteX1" fmla="*/ 85841 w 3032305"/>
              <a:gd name="connsiteY1" fmla="*/ 1704289 h 3866924"/>
              <a:gd name="connsiteX2" fmla="*/ 187440 w 3032305"/>
              <a:gd name="connsiteY2" fmla="*/ 2720289 h 3866924"/>
              <a:gd name="connsiteX3" fmla="*/ 956698 w 3032305"/>
              <a:gd name="connsiteY3" fmla="*/ 3054117 h 3866924"/>
              <a:gd name="connsiteX4" fmla="*/ 1145384 w 3032305"/>
              <a:gd name="connsiteY4" fmla="*/ 3866917 h 3866924"/>
              <a:gd name="connsiteX5" fmla="*/ 2364584 w 3032305"/>
              <a:gd name="connsiteY5" fmla="*/ 3039603 h 3866924"/>
              <a:gd name="connsiteX6" fmla="*/ 2466184 w 3032305"/>
              <a:gd name="connsiteY6" fmla="*/ 1704289 h 3866924"/>
              <a:gd name="connsiteX7" fmla="*/ 1725955 w 3032305"/>
              <a:gd name="connsiteY7" fmla="*/ 1747832 h 3866924"/>
              <a:gd name="connsiteX8" fmla="*/ 1740469 w 3032305"/>
              <a:gd name="connsiteY8" fmla="*/ 964060 h 3866924"/>
              <a:gd name="connsiteX9" fmla="*/ 3032241 w 3032305"/>
              <a:gd name="connsiteY9" fmla="*/ 238346 h 3866924"/>
              <a:gd name="connsiteX10" fmla="*/ 1682412 w 3032305"/>
              <a:gd name="connsiteY10" fmla="*/ 107717 h 3866924"/>
              <a:gd name="connsiteX0" fmla="*/ 1736743 w 3086636"/>
              <a:gd name="connsiteY0" fmla="*/ 107717 h 3866924"/>
              <a:gd name="connsiteX1" fmla="*/ 140172 w 3086636"/>
              <a:gd name="connsiteY1" fmla="*/ 1704289 h 3866924"/>
              <a:gd name="connsiteX2" fmla="*/ 241771 w 3086636"/>
              <a:gd name="connsiteY2" fmla="*/ 2720289 h 3866924"/>
              <a:gd name="connsiteX3" fmla="*/ 1011029 w 3086636"/>
              <a:gd name="connsiteY3" fmla="*/ 3054117 h 3866924"/>
              <a:gd name="connsiteX4" fmla="*/ 1199715 w 3086636"/>
              <a:gd name="connsiteY4" fmla="*/ 3866917 h 3866924"/>
              <a:gd name="connsiteX5" fmla="*/ 2418915 w 3086636"/>
              <a:gd name="connsiteY5" fmla="*/ 3039603 h 3866924"/>
              <a:gd name="connsiteX6" fmla="*/ 2520515 w 3086636"/>
              <a:gd name="connsiteY6" fmla="*/ 1704289 h 3866924"/>
              <a:gd name="connsiteX7" fmla="*/ 1780286 w 3086636"/>
              <a:gd name="connsiteY7" fmla="*/ 1747832 h 3866924"/>
              <a:gd name="connsiteX8" fmla="*/ 1794800 w 3086636"/>
              <a:gd name="connsiteY8" fmla="*/ 964060 h 3866924"/>
              <a:gd name="connsiteX9" fmla="*/ 3086572 w 3086636"/>
              <a:gd name="connsiteY9" fmla="*/ 238346 h 3866924"/>
              <a:gd name="connsiteX10" fmla="*/ 1736743 w 3086636"/>
              <a:gd name="connsiteY10" fmla="*/ 107717 h 3866924"/>
              <a:gd name="connsiteX0" fmla="*/ 1736743 w 3086636"/>
              <a:gd name="connsiteY0" fmla="*/ 107717 h 3866924"/>
              <a:gd name="connsiteX1" fmla="*/ 140172 w 3086636"/>
              <a:gd name="connsiteY1" fmla="*/ 1704289 h 3866924"/>
              <a:gd name="connsiteX2" fmla="*/ 241771 w 3086636"/>
              <a:gd name="connsiteY2" fmla="*/ 2720289 h 3866924"/>
              <a:gd name="connsiteX3" fmla="*/ 1011029 w 3086636"/>
              <a:gd name="connsiteY3" fmla="*/ 3054117 h 3866924"/>
              <a:gd name="connsiteX4" fmla="*/ 1199715 w 3086636"/>
              <a:gd name="connsiteY4" fmla="*/ 3866917 h 3866924"/>
              <a:gd name="connsiteX5" fmla="*/ 2418915 w 3086636"/>
              <a:gd name="connsiteY5" fmla="*/ 3039603 h 3866924"/>
              <a:gd name="connsiteX6" fmla="*/ 2520515 w 3086636"/>
              <a:gd name="connsiteY6" fmla="*/ 1704289 h 3866924"/>
              <a:gd name="connsiteX7" fmla="*/ 1780286 w 3086636"/>
              <a:gd name="connsiteY7" fmla="*/ 1747832 h 3866924"/>
              <a:gd name="connsiteX8" fmla="*/ 1794800 w 3086636"/>
              <a:gd name="connsiteY8" fmla="*/ 964060 h 3866924"/>
              <a:gd name="connsiteX9" fmla="*/ 3086572 w 3086636"/>
              <a:gd name="connsiteY9" fmla="*/ 238346 h 3866924"/>
              <a:gd name="connsiteX10" fmla="*/ 1736743 w 3086636"/>
              <a:gd name="connsiteY10" fmla="*/ 107717 h 3866924"/>
              <a:gd name="connsiteX0" fmla="*/ 1893626 w 3243519"/>
              <a:gd name="connsiteY0" fmla="*/ 105086 h 3864293"/>
              <a:gd name="connsiteX1" fmla="*/ 90326 w 3243519"/>
              <a:gd name="connsiteY1" fmla="*/ 1666083 h 3864293"/>
              <a:gd name="connsiteX2" fmla="*/ 398654 w 3243519"/>
              <a:gd name="connsiteY2" fmla="*/ 2717658 h 3864293"/>
              <a:gd name="connsiteX3" fmla="*/ 1167912 w 3243519"/>
              <a:gd name="connsiteY3" fmla="*/ 3051486 h 3864293"/>
              <a:gd name="connsiteX4" fmla="*/ 1356598 w 3243519"/>
              <a:gd name="connsiteY4" fmla="*/ 3864286 h 3864293"/>
              <a:gd name="connsiteX5" fmla="*/ 2575798 w 3243519"/>
              <a:gd name="connsiteY5" fmla="*/ 3036972 h 3864293"/>
              <a:gd name="connsiteX6" fmla="*/ 2677398 w 3243519"/>
              <a:gd name="connsiteY6" fmla="*/ 1701658 h 3864293"/>
              <a:gd name="connsiteX7" fmla="*/ 1937169 w 3243519"/>
              <a:gd name="connsiteY7" fmla="*/ 1745201 h 3864293"/>
              <a:gd name="connsiteX8" fmla="*/ 1951683 w 3243519"/>
              <a:gd name="connsiteY8" fmla="*/ 961429 h 3864293"/>
              <a:gd name="connsiteX9" fmla="*/ 3243455 w 3243519"/>
              <a:gd name="connsiteY9" fmla="*/ 235715 h 3864293"/>
              <a:gd name="connsiteX10" fmla="*/ 1893626 w 3243519"/>
              <a:gd name="connsiteY10" fmla="*/ 105086 h 3864293"/>
              <a:gd name="connsiteX0" fmla="*/ 1893626 w 3725455"/>
              <a:gd name="connsiteY0" fmla="*/ 105086 h 3864293"/>
              <a:gd name="connsiteX1" fmla="*/ 90326 w 3725455"/>
              <a:gd name="connsiteY1" fmla="*/ 1666083 h 3864293"/>
              <a:gd name="connsiteX2" fmla="*/ 398654 w 3725455"/>
              <a:gd name="connsiteY2" fmla="*/ 2717658 h 3864293"/>
              <a:gd name="connsiteX3" fmla="*/ 1167912 w 3725455"/>
              <a:gd name="connsiteY3" fmla="*/ 3051486 h 3864293"/>
              <a:gd name="connsiteX4" fmla="*/ 1356598 w 3725455"/>
              <a:gd name="connsiteY4" fmla="*/ 3864286 h 3864293"/>
              <a:gd name="connsiteX5" fmla="*/ 2575798 w 3725455"/>
              <a:gd name="connsiteY5" fmla="*/ 3036972 h 3864293"/>
              <a:gd name="connsiteX6" fmla="*/ 2677398 w 3725455"/>
              <a:gd name="connsiteY6" fmla="*/ 1701658 h 3864293"/>
              <a:gd name="connsiteX7" fmla="*/ 3715042 w 3725455"/>
              <a:gd name="connsiteY7" fmla="*/ 1300522 h 3864293"/>
              <a:gd name="connsiteX8" fmla="*/ 1951683 w 3725455"/>
              <a:gd name="connsiteY8" fmla="*/ 961429 h 3864293"/>
              <a:gd name="connsiteX9" fmla="*/ 3243455 w 3725455"/>
              <a:gd name="connsiteY9" fmla="*/ 235715 h 3864293"/>
              <a:gd name="connsiteX10" fmla="*/ 1893626 w 3725455"/>
              <a:gd name="connsiteY10" fmla="*/ 105086 h 3864293"/>
              <a:gd name="connsiteX0" fmla="*/ 1893626 w 4122564"/>
              <a:gd name="connsiteY0" fmla="*/ 91947 h 3851154"/>
              <a:gd name="connsiteX1" fmla="*/ 90326 w 4122564"/>
              <a:gd name="connsiteY1" fmla="*/ 1652944 h 3851154"/>
              <a:gd name="connsiteX2" fmla="*/ 398654 w 4122564"/>
              <a:gd name="connsiteY2" fmla="*/ 2704519 h 3851154"/>
              <a:gd name="connsiteX3" fmla="*/ 1167912 w 4122564"/>
              <a:gd name="connsiteY3" fmla="*/ 3038347 h 3851154"/>
              <a:gd name="connsiteX4" fmla="*/ 1356598 w 4122564"/>
              <a:gd name="connsiteY4" fmla="*/ 3851147 h 3851154"/>
              <a:gd name="connsiteX5" fmla="*/ 2575798 w 4122564"/>
              <a:gd name="connsiteY5" fmla="*/ 3023833 h 3851154"/>
              <a:gd name="connsiteX6" fmla="*/ 2677398 w 4122564"/>
              <a:gd name="connsiteY6" fmla="*/ 1688519 h 3851154"/>
              <a:gd name="connsiteX7" fmla="*/ 3715042 w 4122564"/>
              <a:gd name="connsiteY7" fmla="*/ 1287383 h 3851154"/>
              <a:gd name="connsiteX8" fmla="*/ 4080994 w 4122564"/>
              <a:gd name="connsiteY8" fmla="*/ 556973 h 3851154"/>
              <a:gd name="connsiteX9" fmla="*/ 3243455 w 4122564"/>
              <a:gd name="connsiteY9" fmla="*/ 222576 h 3851154"/>
              <a:gd name="connsiteX10" fmla="*/ 1893626 w 4122564"/>
              <a:gd name="connsiteY10" fmla="*/ 91947 h 3851154"/>
              <a:gd name="connsiteX0" fmla="*/ 1893626 w 4122564"/>
              <a:gd name="connsiteY0" fmla="*/ 91947 h 3851154"/>
              <a:gd name="connsiteX1" fmla="*/ 90326 w 4122564"/>
              <a:gd name="connsiteY1" fmla="*/ 1652944 h 3851154"/>
              <a:gd name="connsiteX2" fmla="*/ 398654 w 4122564"/>
              <a:gd name="connsiteY2" fmla="*/ 2704519 h 3851154"/>
              <a:gd name="connsiteX3" fmla="*/ 1167912 w 4122564"/>
              <a:gd name="connsiteY3" fmla="*/ 3038347 h 3851154"/>
              <a:gd name="connsiteX4" fmla="*/ 1356598 w 4122564"/>
              <a:gd name="connsiteY4" fmla="*/ 3851147 h 3851154"/>
              <a:gd name="connsiteX5" fmla="*/ 2575798 w 4122564"/>
              <a:gd name="connsiteY5" fmla="*/ 3023833 h 3851154"/>
              <a:gd name="connsiteX6" fmla="*/ 2966819 w 4122564"/>
              <a:gd name="connsiteY6" fmla="*/ 1741881 h 3851154"/>
              <a:gd name="connsiteX7" fmla="*/ 3715042 w 4122564"/>
              <a:gd name="connsiteY7" fmla="*/ 1287383 h 3851154"/>
              <a:gd name="connsiteX8" fmla="*/ 4080994 w 4122564"/>
              <a:gd name="connsiteY8" fmla="*/ 556973 h 3851154"/>
              <a:gd name="connsiteX9" fmla="*/ 3243455 w 4122564"/>
              <a:gd name="connsiteY9" fmla="*/ 222576 h 3851154"/>
              <a:gd name="connsiteX10" fmla="*/ 1893626 w 4122564"/>
              <a:gd name="connsiteY10" fmla="*/ 91947 h 3851154"/>
              <a:gd name="connsiteX0" fmla="*/ 1782951 w 4116045"/>
              <a:gd name="connsiteY0" fmla="*/ 37811 h 4597439"/>
              <a:gd name="connsiteX1" fmla="*/ 83016 w 4116045"/>
              <a:gd name="connsiteY1" fmla="*/ 2399229 h 4597439"/>
              <a:gd name="connsiteX2" fmla="*/ 391344 w 4116045"/>
              <a:gd name="connsiteY2" fmla="*/ 3450804 h 4597439"/>
              <a:gd name="connsiteX3" fmla="*/ 1160602 w 4116045"/>
              <a:gd name="connsiteY3" fmla="*/ 3784632 h 4597439"/>
              <a:gd name="connsiteX4" fmla="*/ 1349288 w 4116045"/>
              <a:gd name="connsiteY4" fmla="*/ 4597432 h 4597439"/>
              <a:gd name="connsiteX5" fmla="*/ 2568488 w 4116045"/>
              <a:gd name="connsiteY5" fmla="*/ 3770118 h 4597439"/>
              <a:gd name="connsiteX6" fmla="*/ 2959509 w 4116045"/>
              <a:gd name="connsiteY6" fmla="*/ 2488166 h 4597439"/>
              <a:gd name="connsiteX7" fmla="*/ 3707732 w 4116045"/>
              <a:gd name="connsiteY7" fmla="*/ 2033668 h 4597439"/>
              <a:gd name="connsiteX8" fmla="*/ 4073684 w 4116045"/>
              <a:gd name="connsiteY8" fmla="*/ 1303258 h 4597439"/>
              <a:gd name="connsiteX9" fmla="*/ 3236145 w 4116045"/>
              <a:gd name="connsiteY9" fmla="*/ 968861 h 4597439"/>
              <a:gd name="connsiteX10" fmla="*/ 1782951 w 4116045"/>
              <a:gd name="connsiteY10" fmla="*/ 37811 h 4597439"/>
              <a:gd name="connsiteX0" fmla="*/ 1782951 w 3717103"/>
              <a:gd name="connsiteY0" fmla="*/ 38681 h 4598309"/>
              <a:gd name="connsiteX1" fmla="*/ 83016 w 3717103"/>
              <a:gd name="connsiteY1" fmla="*/ 2400099 h 4598309"/>
              <a:gd name="connsiteX2" fmla="*/ 391344 w 3717103"/>
              <a:gd name="connsiteY2" fmla="*/ 3451674 h 4598309"/>
              <a:gd name="connsiteX3" fmla="*/ 1160602 w 3717103"/>
              <a:gd name="connsiteY3" fmla="*/ 3785502 h 4598309"/>
              <a:gd name="connsiteX4" fmla="*/ 1349288 w 3717103"/>
              <a:gd name="connsiteY4" fmla="*/ 4598302 h 4598309"/>
              <a:gd name="connsiteX5" fmla="*/ 2568488 w 3717103"/>
              <a:gd name="connsiteY5" fmla="*/ 3770988 h 4598309"/>
              <a:gd name="connsiteX6" fmla="*/ 2959509 w 3717103"/>
              <a:gd name="connsiteY6" fmla="*/ 2489036 h 4598309"/>
              <a:gd name="connsiteX7" fmla="*/ 3707732 w 3717103"/>
              <a:gd name="connsiteY7" fmla="*/ 2034538 h 4598309"/>
              <a:gd name="connsiteX8" fmla="*/ 3474170 w 3717103"/>
              <a:gd name="connsiteY8" fmla="*/ 1464212 h 4598309"/>
              <a:gd name="connsiteX9" fmla="*/ 3236145 w 3717103"/>
              <a:gd name="connsiteY9" fmla="*/ 969731 h 4598309"/>
              <a:gd name="connsiteX10" fmla="*/ 1782951 w 3717103"/>
              <a:gd name="connsiteY10" fmla="*/ 38681 h 4598309"/>
              <a:gd name="connsiteX0" fmla="*/ 1782951 w 3717102"/>
              <a:gd name="connsiteY0" fmla="*/ 38681 h 4598309"/>
              <a:gd name="connsiteX1" fmla="*/ 83016 w 3717102"/>
              <a:gd name="connsiteY1" fmla="*/ 2400099 h 4598309"/>
              <a:gd name="connsiteX2" fmla="*/ 391344 w 3717102"/>
              <a:gd name="connsiteY2" fmla="*/ 3451674 h 4598309"/>
              <a:gd name="connsiteX3" fmla="*/ 1160602 w 3717102"/>
              <a:gd name="connsiteY3" fmla="*/ 3785502 h 4598309"/>
              <a:gd name="connsiteX4" fmla="*/ 1349288 w 3717102"/>
              <a:gd name="connsiteY4" fmla="*/ 4598302 h 4598309"/>
              <a:gd name="connsiteX5" fmla="*/ 2568488 w 3717102"/>
              <a:gd name="connsiteY5" fmla="*/ 3770988 h 4598309"/>
              <a:gd name="connsiteX6" fmla="*/ 2959509 w 3717102"/>
              <a:gd name="connsiteY6" fmla="*/ 2489036 h 4598309"/>
              <a:gd name="connsiteX7" fmla="*/ 3707732 w 3717102"/>
              <a:gd name="connsiteY7" fmla="*/ 2034538 h 4598309"/>
              <a:gd name="connsiteX8" fmla="*/ 3474170 w 3717102"/>
              <a:gd name="connsiteY8" fmla="*/ 1464212 h 4598309"/>
              <a:gd name="connsiteX9" fmla="*/ 3236145 w 3717102"/>
              <a:gd name="connsiteY9" fmla="*/ 969731 h 4598309"/>
              <a:gd name="connsiteX10" fmla="*/ 1782951 w 3717102"/>
              <a:gd name="connsiteY10" fmla="*/ 38681 h 4598309"/>
              <a:gd name="connsiteX0" fmla="*/ 1782951 w 3735404"/>
              <a:gd name="connsiteY0" fmla="*/ 38681 h 4598309"/>
              <a:gd name="connsiteX1" fmla="*/ 83016 w 3735404"/>
              <a:gd name="connsiteY1" fmla="*/ 2400099 h 4598309"/>
              <a:gd name="connsiteX2" fmla="*/ 391344 w 3735404"/>
              <a:gd name="connsiteY2" fmla="*/ 3451674 h 4598309"/>
              <a:gd name="connsiteX3" fmla="*/ 1160602 w 3735404"/>
              <a:gd name="connsiteY3" fmla="*/ 3785502 h 4598309"/>
              <a:gd name="connsiteX4" fmla="*/ 1349288 w 3735404"/>
              <a:gd name="connsiteY4" fmla="*/ 4598302 h 4598309"/>
              <a:gd name="connsiteX5" fmla="*/ 2568488 w 3735404"/>
              <a:gd name="connsiteY5" fmla="*/ 3770988 h 4598309"/>
              <a:gd name="connsiteX6" fmla="*/ 2959509 w 3735404"/>
              <a:gd name="connsiteY6" fmla="*/ 2489036 h 4598309"/>
              <a:gd name="connsiteX7" fmla="*/ 3707732 w 3735404"/>
              <a:gd name="connsiteY7" fmla="*/ 2034538 h 4598309"/>
              <a:gd name="connsiteX8" fmla="*/ 3474170 w 3735404"/>
              <a:gd name="connsiteY8" fmla="*/ 1464212 h 4598309"/>
              <a:gd name="connsiteX9" fmla="*/ 3236145 w 3735404"/>
              <a:gd name="connsiteY9" fmla="*/ 969731 h 4598309"/>
              <a:gd name="connsiteX10" fmla="*/ 1782951 w 3735404"/>
              <a:gd name="connsiteY10" fmla="*/ 38681 h 4598309"/>
              <a:gd name="connsiteX0" fmla="*/ 1782951 w 3735405"/>
              <a:gd name="connsiteY0" fmla="*/ 38681 h 4633881"/>
              <a:gd name="connsiteX1" fmla="*/ 83016 w 3735405"/>
              <a:gd name="connsiteY1" fmla="*/ 2400099 h 4633881"/>
              <a:gd name="connsiteX2" fmla="*/ 391344 w 3735405"/>
              <a:gd name="connsiteY2" fmla="*/ 3451674 h 4633881"/>
              <a:gd name="connsiteX3" fmla="*/ 1160602 w 3735405"/>
              <a:gd name="connsiteY3" fmla="*/ 3785502 h 4633881"/>
              <a:gd name="connsiteX4" fmla="*/ 1638710 w 3735405"/>
              <a:gd name="connsiteY4" fmla="*/ 4633876 h 4633881"/>
              <a:gd name="connsiteX5" fmla="*/ 2568488 w 3735405"/>
              <a:gd name="connsiteY5" fmla="*/ 3770988 h 4633881"/>
              <a:gd name="connsiteX6" fmla="*/ 2959509 w 3735405"/>
              <a:gd name="connsiteY6" fmla="*/ 2489036 h 4633881"/>
              <a:gd name="connsiteX7" fmla="*/ 3707732 w 3735405"/>
              <a:gd name="connsiteY7" fmla="*/ 2034538 h 4633881"/>
              <a:gd name="connsiteX8" fmla="*/ 3474170 w 3735405"/>
              <a:gd name="connsiteY8" fmla="*/ 1464212 h 4633881"/>
              <a:gd name="connsiteX9" fmla="*/ 3236145 w 3735405"/>
              <a:gd name="connsiteY9" fmla="*/ 969731 h 4633881"/>
              <a:gd name="connsiteX10" fmla="*/ 1782951 w 3735405"/>
              <a:gd name="connsiteY10" fmla="*/ 38681 h 4633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35405" h="4633881">
                <a:moveTo>
                  <a:pt x="1782951" y="38681"/>
                </a:moveTo>
                <a:cubicBezTo>
                  <a:pt x="1257430" y="277076"/>
                  <a:pt x="314950" y="1831267"/>
                  <a:pt x="83016" y="2400099"/>
                </a:cubicBezTo>
                <a:cubicBezTo>
                  <a:pt x="-148918" y="2968931"/>
                  <a:pt x="154278" y="3185580"/>
                  <a:pt x="391344" y="3451674"/>
                </a:cubicBezTo>
                <a:cubicBezTo>
                  <a:pt x="730011" y="3746797"/>
                  <a:pt x="952708" y="3588468"/>
                  <a:pt x="1160602" y="3785502"/>
                </a:cubicBezTo>
                <a:cubicBezTo>
                  <a:pt x="1368496" y="3982536"/>
                  <a:pt x="1404062" y="4636295"/>
                  <a:pt x="1638710" y="4633876"/>
                </a:cubicBezTo>
                <a:cubicBezTo>
                  <a:pt x="1873358" y="4631457"/>
                  <a:pt x="2348355" y="4128461"/>
                  <a:pt x="2568488" y="3770988"/>
                </a:cubicBezTo>
                <a:cubicBezTo>
                  <a:pt x="2788621" y="3413515"/>
                  <a:pt x="2769635" y="2778444"/>
                  <a:pt x="2959509" y="2489036"/>
                </a:cubicBezTo>
                <a:cubicBezTo>
                  <a:pt x="3149383" y="2199628"/>
                  <a:pt x="3621955" y="2205342"/>
                  <a:pt x="3707732" y="2034538"/>
                </a:cubicBezTo>
                <a:cubicBezTo>
                  <a:pt x="3793509" y="1863734"/>
                  <a:pt x="3669916" y="1858091"/>
                  <a:pt x="3474170" y="1464212"/>
                </a:cubicBezTo>
                <a:cubicBezTo>
                  <a:pt x="3299098" y="892462"/>
                  <a:pt x="3518015" y="1207319"/>
                  <a:pt x="3236145" y="969731"/>
                </a:cubicBezTo>
                <a:cubicBezTo>
                  <a:pt x="2954275" y="732143"/>
                  <a:pt x="2308472" y="-199714"/>
                  <a:pt x="1782951" y="38681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 Verbindung 10"/>
          <p:cNvCxnSpPr>
            <a:endCxn id="10" idx="4"/>
          </p:cNvCxnSpPr>
          <p:nvPr/>
        </p:nvCxnSpPr>
        <p:spPr>
          <a:xfrm flipV="1">
            <a:off x="4427984" y="2554117"/>
            <a:ext cx="3818042" cy="298819"/>
          </a:xfrm>
          <a:prstGeom prst="line">
            <a:avLst/>
          </a:prstGeom>
          <a:ln w="38100">
            <a:solidFill>
              <a:srgbClr val="00FF0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5936805" y="2841316"/>
                <a:ext cx="8293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dirty="0" smtClean="0">
                          <a:solidFill>
                            <a:srgbClr val="00FF00"/>
                          </a:solidFill>
                          <a:latin typeface="Cambria Math"/>
                          <a:ea typeface="Cambria Math"/>
                        </a:rPr>
                        <m:t>𝒅𝒊𝒂𝒎</m:t>
                      </m:r>
                      <m:r>
                        <a:rPr lang="de-DE" sz="2000" b="1" i="1" dirty="0" smtClean="0">
                          <a:solidFill>
                            <a:srgbClr val="00FF00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de-DE" sz="2000" b="1" i="1" dirty="0" smtClean="0">
                          <a:solidFill>
                            <a:srgbClr val="00FF00"/>
                          </a:solidFill>
                          <a:latin typeface="Cambria Math"/>
                          <a:ea typeface="Cambria Math"/>
                        </a:rPr>
                        <m:t>𝑨</m:t>
                      </m:r>
                    </m:oMath>
                  </m:oMathPara>
                </a14:m>
                <a:endParaRPr lang="de-DE" sz="2000" b="1" dirty="0">
                  <a:solidFill>
                    <a:srgbClr val="00FF00"/>
                  </a:solidFill>
                </a:endParaRPr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6805" y="2841316"/>
                <a:ext cx="829367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735" r="-2720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5457237" y="1608266"/>
                <a:ext cx="5760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237" y="1608266"/>
                <a:ext cx="576064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ihandform 2"/>
          <p:cNvSpPr/>
          <p:nvPr/>
        </p:nvSpPr>
        <p:spPr>
          <a:xfrm>
            <a:off x="1910845" y="548285"/>
            <a:ext cx="6588028" cy="5501377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588028" h="5501377">
                <a:moveTo>
                  <a:pt x="3268500" y="2040013"/>
                </a:moveTo>
                <a:cubicBezTo>
                  <a:pt x="3529757" y="1759403"/>
                  <a:pt x="3882938" y="1563460"/>
                  <a:pt x="3921643" y="1270755"/>
                </a:cubicBezTo>
                <a:cubicBezTo>
                  <a:pt x="3960348" y="978050"/>
                  <a:pt x="3829719" y="491822"/>
                  <a:pt x="3500729" y="283784"/>
                </a:cubicBezTo>
                <a:cubicBezTo>
                  <a:pt x="3171739" y="75746"/>
                  <a:pt x="2479891" y="-54883"/>
                  <a:pt x="1947700" y="22527"/>
                </a:cubicBezTo>
                <a:cubicBezTo>
                  <a:pt x="1415509" y="99937"/>
                  <a:pt x="617224" y="397479"/>
                  <a:pt x="307586" y="748241"/>
                </a:cubicBezTo>
                <a:cubicBezTo>
                  <a:pt x="-2052" y="1099003"/>
                  <a:pt x="118900" y="1594908"/>
                  <a:pt x="89872" y="2127098"/>
                </a:cubicBezTo>
                <a:cubicBezTo>
                  <a:pt x="60844" y="2659288"/>
                  <a:pt x="-120585" y="3447898"/>
                  <a:pt x="133415" y="3941384"/>
                </a:cubicBezTo>
                <a:cubicBezTo>
                  <a:pt x="387415" y="4434870"/>
                  <a:pt x="820425" y="4841270"/>
                  <a:pt x="1613872" y="5088013"/>
                </a:cubicBezTo>
                <a:cubicBezTo>
                  <a:pt x="2407319" y="5334756"/>
                  <a:pt x="4110329" y="5651651"/>
                  <a:pt x="4894100" y="5421841"/>
                </a:cubicBezTo>
                <a:cubicBezTo>
                  <a:pt x="5677871" y="5192031"/>
                  <a:pt x="6040729" y="4323593"/>
                  <a:pt x="6316500" y="3709155"/>
                </a:cubicBezTo>
                <a:cubicBezTo>
                  <a:pt x="6592272" y="3094717"/>
                  <a:pt x="6633396" y="2156127"/>
                  <a:pt x="6548729" y="1735213"/>
                </a:cubicBezTo>
                <a:cubicBezTo>
                  <a:pt x="6464062" y="1314299"/>
                  <a:pt x="6055243" y="1120775"/>
                  <a:pt x="5808500" y="1183670"/>
                </a:cubicBezTo>
                <a:cubicBezTo>
                  <a:pt x="5561757" y="1246565"/>
                  <a:pt x="5351301" y="1713441"/>
                  <a:pt x="5068272" y="2112584"/>
                </a:cubicBezTo>
                <a:cubicBezTo>
                  <a:pt x="4785244" y="2511727"/>
                  <a:pt x="4468348" y="3351137"/>
                  <a:pt x="4110329" y="3578527"/>
                </a:cubicBezTo>
                <a:cubicBezTo>
                  <a:pt x="3752310" y="3805917"/>
                  <a:pt x="3212862" y="3580946"/>
                  <a:pt x="2920157" y="3476927"/>
                </a:cubicBezTo>
                <a:cubicBezTo>
                  <a:pt x="2627452" y="3372908"/>
                  <a:pt x="2310557" y="3193899"/>
                  <a:pt x="2354100" y="2954413"/>
                </a:cubicBezTo>
                <a:cubicBezTo>
                  <a:pt x="2412157" y="2714927"/>
                  <a:pt x="3007243" y="2320623"/>
                  <a:pt x="3268500" y="2040013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/>
          <p:cNvSpPr/>
          <p:nvPr/>
        </p:nvSpPr>
        <p:spPr>
          <a:xfrm>
            <a:off x="3563888" y="1844824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2839300" y="1120236"/>
            <a:ext cx="1584176" cy="1584176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5"/>
          <p:cNvCxnSpPr>
            <a:stCxn id="5" idx="7"/>
          </p:cNvCxnSpPr>
          <p:nvPr/>
        </p:nvCxnSpPr>
        <p:spPr>
          <a:xfrm flipH="1">
            <a:off x="3631388" y="1352233"/>
            <a:ext cx="560091" cy="560091"/>
          </a:xfrm>
          <a:prstGeom prst="line">
            <a:avLst/>
          </a:prstGeom>
          <a:ln w="15875">
            <a:solidFill>
              <a:srgbClr val="0000C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3803421" y="1263833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𝜖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3421" y="1263833"/>
                <a:ext cx="216024" cy="400110"/>
              </a:xfrm>
              <a:prstGeom prst="rect">
                <a:avLst/>
              </a:prstGeom>
              <a:blipFill rotWithShape="1">
                <a:blip r:embed="rId2"/>
                <a:stretch>
                  <a:fillRect r="-2857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3523376" y="1870291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𝑝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376" y="1870291"/>
                <a:ext cx="216024" cy="400110"/>
              </a:xfrm>
              <a:prstGeom prst="rect">
                <a:avLst/>
              </a:prstGeom>
              <a:blipFill rotWithShape="1">
                <a:blip r:embed="rId3"/>
                <a:stretch>
                  <a:fillRect r="-51429"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lipse 13"/>
          <p:cNvSpPr/>
          <p:nvPr/>
        </p:nvSpPr>
        <p:spPr>
          <a:xfrm>
            <a:off x="6335923" y="5092897"/>
            <a:ext cx="100569" cy="100569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5796136" y="4553110"/>
            <a:ext cx="1180145" cy="1180145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Gerade Verbindung 15"/>
          <p:cNvCxnSpPr/>
          <p:nvPr/>
        </p:nvCxnSpPr>
        <p:spPr>
          <a:xfrm>
            <a:off x="5945033" y="4712721"/>
            <a:ext cx="441174" cy="430460"/>
          </a:xfrm>
          <a:prstGeom prst="line">
            <a:avLst/>
          </a:prstGeom>
          <a:ln w="15875">
            <a:solidFill>
              <a:srgbClr val="0000C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/>
              <p:cNvSpPr txBox="1"/>
              <p:nvPr/>
            </p:nvSpPr>
            <p:spPr>
              <a:xfrm>
                <a:off x="6109086" y="4620697"/>
                <a:ext cx="1609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𝜖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9086" y="4620697"/>
                <a:ext cx="160929" cy="400110"/>
              </a:xfrm>
              <a:prstGeom prst="rect">
                <a:avLst/>
              </a:prstGeom>
              <a:blipFill rotWithShape="1">
                <a:blip r:embed="rId4"/>
                <a:stretch>
                  <a:fillRect r="-6296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6480212" y="5001179"/>
                <a:ext cx="1609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𝑞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212" y="5001179"/>
                <a:ext cx="160929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3846" r="-100000" b="-6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pieren 17"/>
          <p:cNvGrpSpPr/>
          <p:nvPr/>
        </p:nvGrpSpPr>
        <p:grpSpPr>
          <a:xfrm>
            <a:off x="290158" y="1135490"/>
            <a:ext cx="8032128" cy="3334898"/>
            <a:chOff x="290158" y="1135490"/>
            <a:chExt cx="8032128" cy="3334898"/>
          </a:xfrm>
        </p:grpSpPr>
        <p:sp>
          <p:nvSpPr>
            <p:cNvPr id="5" name="Freihandform 4"/>
            <p:cNvSpPr/>
            <p:nvPr/>
          </p:nvSpPr>
          <p:spPr>
            <a:xfrm>
              <a:off x="6313714" y="1465943"/>
              <a:ext cx="1611086" cy="2510971"/>
            </a:xfrm>
            <a:custGeom>
              <a:avLst/>
              <a:gdLst>
                <a:gd name="connsiteX0" fmla="*/ 0 w 1611086"/>
                <a:gd name="connsiteY0" fmla="*/ 0 h 2510971"/>
                <a:gd name="connsiteX1" fmla="*/ 145143 w 1611086"/>
                <a:gd name="connsiteY1" fmla="*/ 1393371 h 2510971"/>
                <a:gd name="connsiteX2" fmla="*/ 856343 w 1611086"/>
                <a:gd name="connsiteY2" fmla="*/ 2162628 h 2510971"/>
                <a:gd name="connsiteX3" fmla="*/ 1611086 w 1611086"/>
                <a:gd name="connsiteY3" fmla="*/ 2510971 h 251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1086" h="2510971">
                  <a:moveTo>
                    <a:pt x="0" y="0"/>
                  </a:moveTo>
                  <a:cubicBezTo>
                    <a:pt x="1209" y="516466"/>
                    <a:pt x="2419" y="1032933"/>
                    <a:pt x="145143" y="1393371"/>
                  </a:cubicBezTo>
                  <a:cubicBezTo>
                    <a:pt x="287867" y="1753809"/>
                    <a:pt x="612019" y="1976361"/>
                    <a:pt x="856343" y="2162628"/>
                  </a:cubicBezTo>
                  <a:cubicBezTo>
                    <a:pt x="1100667" y="2348895"/>
                    <a:pt x="1355876" y="2429933"/>
                    <a:pt x="1611086" y="2510971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Freihandform 5"/>
            <p:cNvSpPr/>
            <p:nvPr/>
          </p:nvSpPr>
          <p:spPr>
            <a:xfrm>
              <a:off x="5181600" y="2743200"/>
              <a:ext cx="1248229" cy="1422400"/>
            </a:xfrm>
            <a:custGeom>
              <a:avLst/>
              <a:gdLst>
                <a:gd name="connsiteX0" fmla="*/ 0 w 1248229"/>
                <a:gd name="connsiteY0" fmla="*/ 1422400 h 1422400"/>
                <a:gd name="connsiteX1" fmla="*/ 449943 w 1248229"/>
                <a:gd name="connsiteY1" fmla="*/ 319314 h 1422400"/>
                <a:gd name="connsiteX2" fmla="*/ 1248229 w 1248229"/>
                <a:gd name="connsiteY2" fmla="*/ 0 h 142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8229" h="1422400">
                  <a:moveTo>
                    <a:pt x="0" y="1422400"/>
                  </a:moveTo>
                  <a:cubicBezTo>
                    <a:pt x="120952" y="989390"/>
                    <a:pt x="241905" y="556381"/>
                    <a:pt x="449943" y="319314"/>
                  </a:cubicBezTo>
                  <a:cubicBezTo>
                    <a:pt x="657981" y="82247"/>
                    <a:pt x="916819" y="200781"/>
                    <a:pt x="1248229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Freihandform 6"/>
            <p:cNvSpPr/>
            <p:nvPr/>
          </p:nvSpPr>
          <p:spPr>
            <a:xfrm>
              <a:off x="4667227" y="2046514"/>
              <a:ext cx="1007859" cy="972457"/>
            </a:xfrm>
            <a:custGeom>
              <a:avLst/>
              <a:gdLst>
                <a:gd name="connsiteX0" fmla="*/ 49916 w 1007859"/>
                <a:gd name="connsiteY0" fmla="*/ 0 h 972457"/>
                <a:gd name="connsiteX1" fmla="*/ 107973 w 1007859"/>
                <a:gd name="connsiteY1" fmla="*/ 696686 h 972457"/>
                <a:gd name="connsiteX2" fmla="*/ 1007859 w 1007859"/>
                <a:gd name="connsiteY2" fmla="*/ 972457 h 972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7859" h="972457">
                  <a:moveTo>
                    <a:pt x="49916" y="0"/>
                  </a:moveTo>
                  <a:cubicBezTo>
                    <a:pt x="-884" y="267305"/>
                    <a:pt x="-51684" y="534610"/>
                    <a:pt x="107973" y="696686"/>
                  </a:cubicBezTo>
                  <a:cubicBezTo>
                    <a:pt x="267630" y="858762"/>
                    <a:pt x="816754" y="817638"/>
                    <a:pt x="1007859" y="972457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Freihandform 8"/>
            <p:cNvSpPr/>
            <p:nvPr/>
          </p:nvSpPr>
          <p:spPr>
            <a:xfrm>
              <a:off x="3672114" y="2061029"/>
              <a:ext cx="783772" cy="1886857"/>
            </a:xfrm>
            <a:custGeom>
              <a:avLst/>
              <a:gdLst>
                <a:gd name="connsiteX0" fmla="*/ 0 w 783772"/>
                <a:gd name="connsiteY0" fmla="*/ 1886857 h 1886857"/>
                <a:gd name="connsiteX1" fmla="*/ 783772 w 783772"/>
                <a:gd name="connsiteY1" fmla="*/ 0 h 1886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3772" h="1886857">
                  <a:moveTo>
                    <a:pt x="0" y="1886857"/>
                  </a:moveTo>
                  <a:cubicBezTo>
                    <a:pt x="308429" y="1167190"/>
                    <a:pt x="616858" y="447524"/>
                    <a:pt x="783772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Freihandform 9"/>
            <p:cNvSpPr/>
            <p:nvPr/>
          </p:nvSpPr>
          <p:spPr>
            <a:xfrm>
              <a:off x="1248229" y="2325233"/>
              <a:ext cx="1640763" cy="1695224"/>
            </a:xfrm>
            <a:custGeom>
              <a:avLst/>
              <a:gdLst>
                <a:gd name="connsiteX0" fmla="*/ 0 w 1640763"/>
                <a:gd name="connsiteY0" fmla="*/ 1651681 h 1695224"/>
                <a:gd name="connsiteX1" fmla="*/ 711200 w 1640763"/>
                <a:gd name="connsiteY1" fmla="*/ 26081 h 1695224"/>
                <a:gd name="connsiteX2" fmla="*/ 1640114 w 1640763"/>
                <a:gd name="connsiteY2" fmla="*/ 722767 h 1695224"/>
                <a:gd name="connsiteX3" fmla="*/ 827314 w 1640763"/>
                <a:gd name="connsiteY3" fmla="*/ 1695224 h 1695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0763" h="1695224">
                  <a:moveTo>
                    <a:pt x="0" y="1651681"/>
                  </a:moveTo>
                  <a:cubicBezTo>
                    <a:pt x="218924" y="916290"/>
                    <a:pt x="437848" y="180900"/>
                    <a:pt x="711200" y="26081"/>
                  </a:cubicBezTo>
                  <a:cubicBezTo>
                    <a:pt x="984552" y="-128738"/>
                    <a:pt x="1620762" y="444576"/>
                    <a:pt x="1640114" y="722767"/>
                  </a:cubicBezTo>
                  <a:cubicBezTo>
                    <a:pt x="1659466" y="1000958"/>
                    <a:pt x="1243390" y="1348091"/>
                    <a:pt x="827314" y="1695224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Freihandform 10"/>
            <p:cNvSpPr/>
            <p:nvPr/>
          </p:nvSpPr>
          <p:spPr>
            <a:xfrm>
              <a:off x="1770743" y="1364343"/>
              <a:ext cx="855895" cy="1262743"/>
            </a:xfrm>
            <a:custGeom>
              <a:avLst/>
              <a:gdLst>
                <a:gd name="connsiteX0" fmla="*/ 827314 w 855895"/>
                <a:gd name="connsiteY0" fmla="*/ 1262743 h 1262743"/>
                <a:gd name="connsiteX1" fmla="*/ 754743 w 855895"/>
                <a:gd name="connsiteY1" fmla="*/ 508000 h 1262743"/>
                <a:gd name="connsiteX2" fmla="*/ 0 w 855895"/>
                <a:gd name="connsiteY2" fmla="*/ 0 h 1262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5895" h="1262743">
                  <a:moveTo>
                    <a:pt x="827314" y="1262743"/>
                  </a:moveTo>
                  <a:cubicBezTo>
                    <a:pt x="859971" y="990600"/>
                    <a:pt x="892629" y="718457"/>
                    <a:pt x="754743" y="508000"/>
                  </a:cubicBezTo>
                  <a:cubicBezTo>
                    <a:pt x="616857" y="297543"/>
                    <a:pt x="308428" y="148771"/>
                    <a:pt x="0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Freihandform 3"/>
            <p:cNvSpPr/>
            <p:nvPr/>
          </p:nvSpPr>
          <p:spPr>
            <a:xfrm>
              <a:off x="290158" y="1340993"/>
              <a:ext cx="8032128" cy="3129395"/>
            </a:xfrm>
            <a:custGeom>
              <a:avLst/>
              <a:gdLst>
                <a:gd name="connsiteX0" fmla="*/ 2235328 w 8032128"/>
                <a:gd name="connsiteY0" fmla="*/ 23350 h 3129395"/>
                <a:gd name="connsiteX1" fmla="*/ 4049613 w 8032128"/>
                <a:gd name="connsiteY1" fmla="*/ 691007 h 3129395"/>
                <a:gd name="connsiteX2" fmla="*/ 5268813 w 8032128"/>
                <a:gd name="connsiteY2" fmla="*/ 545864 h 3129395"/>
                <a:gd name="connsiteX3" fmla="*/ 5994528 w 8032128"/>
                <a:gd name="connsiteY3" fmla="*/ 124950 h 3129395"/>
                <a:gd name="connsiteX4" fmla="*/ 7068585 w 8032128"/>
                <a:gd name="connsiteY4" fmla="*/ 37864 h 3129395"/>
                <a:gd name="connsiteX5" fmla="*/ 7852356 w 8032128"/>
                <a:gd name="connsiteY5" fmla="*/ 632950 h 3129395"/>
                <a:gd name="connsiteX6" fmla="*/ 7924928 w 8032128"/>
                <a:gd name="connsiteY6" fmla="*/ 2287578 h 3129395"/>
                <a:gd name="connsiteX7" fmla="*/ 6589613 w 8032128"/>
                <a:gd name="connsiteY7" fmla="*/ 3114893 h 3129395"/>
                <a:gd name="connsiteX8" fmla="*/ 4760813 w 8032128"/>
                <a:gd name="connsiteY8" fmla="*/ 2795578 h 3129395"/>
                <a:gd name="connsiteX9" fmla="*/ 2641728 w 8032128"/>
                <a:gd name="connsiteY9" fmla="*/ 2548836 h 3129395"/>
                <a:gd name="connsiteX10" fmla="*/ 1886985 w 8032128"/>
                <a:gd name="connsiteY10" fmla="*/ 2664950 h 3129395"/>
                <a:gd name="connsiteX11" fmla="*/ 609728 w 8032128"/>
                <a:gd name="connsiteY11" fmla="*/ 2505293 h 3129395"/>
                <a:gd name="connsiteX12" fmla="*/ 128 w 8032128"/>
                <a:gd name="connsiteY12" fmla="*/ 1518321 h 3129395"/>
                <a:gd name="connsiteX13" fmla="*/ 653271 w 8032128"/>
                <a:gd name="connsiteY13" fmla="*/ 284607 h 3129395"/>
                <a:gd name="connsiteX14" fmla="*/ 2235328 w 8032128"/>
                <a:gd name="connsiteY14" fmla="*/ 23350 h 3129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032128" h="3129395">
                  <a:moveTo>
                    <a:pt x="2235328" y="23350"/>
                  </a:moveTo>
                  <a:cubicBezTo>
                    <a:pt x="2801385" y="91083"/>
                    <a:pt x="3544032" y="603921"/>
                    <a:pt x="4049613" y="691007"/>
                  </a:cubicBezTo>
                  <a:cubicBezTo>
                    <a:pt x="4555194" y="778093"/>
                    <a:pt x="4944661" y="640207"/>
                    <a:pt x="5268813" y="545864"/>
                  </a:cubicBezTo>
                  <a:cubicBezTo>
                    <a:pt x="5592966" y="451521"/>
                    <a:pt x="5694566" y="209617"/>
                    <a:pt x="5994528" y="124950"/>
                  </a:cubicBezTo>
                  <a:cubicBezTo>
                    <a:pt x="6294490" y="40283"/>
                    <a:pt x="6758947" y="-46803"/>
                    <a:pt x="7068585" y="37864"/>
                  </a:cubicBezTo>
                  <a:cubicBezTo>
                    <a:pt x="7378223" y="122531"/>
                    <a:pt x="7709632" y="257998"/>
                    <a:pt x="7852356" y="632950"/>
                  </a:cubicBezTo>
                  <a:cubicBezTo>
                    <a:pt x="7995080" y="1007902"/>
                    <a:pt x="8135385" y="1873921"/>
                    <a:pt x="7924928" y="2287578"/>
                  </a:cubicBezTo>
                  <a:cubicBezTo>
                    <a:pt x="7714471" y="2701235"/>
                    <a:pt x="7116966" y="3030226"/>
                    <a:pt x="6589613" y="3114893"/>
                  </a:cubicBezTo>
                  <a:cubicBezTo>
                    <a:pt x="6062261" y="3199560"/>
                    <a:pt x="5418794" y="2889921"/>
                    <a:pt x="4760813" y="2795578"/>
                  </a:cubicBezTo>
                  <a:cubicBezTo>
                    <a:pt x="4102832" y="2701235"/>
                    <a:pt x="3120699" y="2570607"/>
                    <a:pt x="2641728" y="2548836"/>
                  </a:cubicBezTo>
                  <a:cubicBezTo>
                    <a:pt x="2162757" y="2527065"/>
                    <a:pt x="2225652" y="2672207"/>
                    <a:pt x="1886985" y="2664950"/>
                  </a:cubicBezTo>
                  <a:cubicBezTo>
                    <a:pt x="1548318" y="2657693"/>
                    <a:pt x="924204" y="2696398"/>
                    <a:pt x="609728" y="2505293"/>
                  </a:cubicBezTo>
                  <a:cubicBezTo>
                    <a:pt x="295252" y="2314188"/>
                    <a:pt x="-7129" y="1888435"/>
                    <a:pt x="128" y="1518321"/>
                  </a:cubicBezTo>
                  <a:cubicBezTo>
                    <a:pt x="7385" y="1148207"/>
                    <a:pt x="280738" y="536188"/>
                    <a:pt x="653271" y="284607"/>
                  </a:cubicBezTo>
                  <a:cubicBezTo>
                    <a:pt x="1025804" y="33026"/>
                    <a:pt x="1669271" y="-44383"/>
                    <a:pt x="2235328" y="23350"/>
                  </a:cubicBezTo>
                  <a:close/>
                </a:path>
              </a:pathLst>
            </a:cu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Freihandform 11"/>
            <p:cNvSpPr/>
            <p:nvPr/>
          </p:nvSpPr>
          <p:spPr>
            <a:xfrm>
              <a:off x="3933371" y="1364343"/>
              <a:ext cx="733856" cy="460040"/>
            </a:xfrm>
            <a:custGeom>
              <a:avLst/>
              <a:gdLst>
                <a:gd name="connsiteX0" fmla="*/ 1756229 w 1756229"/>
                <a:gd name="connsiteY0" fmla="*/ 0 h 914400"/>
                <a:gd name="connsiteX1" fmla="*/ 420915 w 1756229"/>
                <a:gd name="connsiteY1" fmla="*/ 217714 h 914400"/>
                <a:gd name="connsiteX2" fmla="*/ 0 w 1756229"/>
                <a:gd name="connsiteY2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6229" h="914400">
                  <a:moveTo>
                    <a:pt x="1756229" y="0"/>
                  </a:moveTo>
                  <a:cubicBezTo>
                    <a:pt x="1234924" y="32657"/>
                    <a:pt x="713620" y="65314"/>
                    <a:pt x="420915" y="217714"/>
                  </a:cubicBezTo>
                  <a:cubicBezTo>
                    <a:pt x="128210" y="370114"/>
                    <a:pt x="72571" y="834571"/>
                    <a:pt x="0" y="914400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667227" y="1135490"/>
              <a:ext cx="11384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/>
                <a:t>C(X,Y)</a:t>
              </a:r>
              <a:endParaRPr lang="de-D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2123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745664" y="739243"/>
            <a:ext cx="4023061" cy="3836609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23061" h="3836609">
                <a:moveTo>
                  <a:pt x="2957806" y="1851327"/>
                </a:moveTo>
                <a:cubicBezTo>
                  <a:pt x="3352111" y="1587651"/>
                  <a:pt x="3664167" y="1590069"/>
                  <a:pt x="3930263" y="1270755"/>
                </a:cubicBezTo>
                <a:cubicBezTo>
                  <a:pt x="4196359" y="951441"/>
                  <a:pt x="3838339" y="491822"/>
                  <a:pt x="3509349" y="283784"/>
                </a:cubicBezTo>
                <a:cubicBezTo>
                  <a:pt x="3180359" y="75746"/>
                  <a:pt x="2488511" y="-54883"/>
                  <a:pt x="1956320" y="22527"/>
                </a:cubicBezTo>
                <a:cubicBezTo>
                  <a:pt x="1424129" y="99937"/>
                  <a:pt x="625844" y="397479"/>
                  <a:pt x="316206" y="748241"/>
                </a:cubicBezTo>
                <a:cubicBezTo>
                  <a:pt x="6568" y="1099003"/>
                  <a:pt x="-95032" y="1614260"/>
                  <a:pt x="98492" y="2127098"/>
                </a:cubicBezTo>
                <a:cubicBezTo>
                  <a:pt x="292016" y="2639936"/>
                  <a:pt x="1131425" y="3718833"/>
                  <a:pt x="1477349" y="3825271"/>
                </a:cubicBezTo>
                <a:cubicBezTo>
                  <a:pt x="1823273" y="3931709"/>
                  <a:pt x="2178872" y="3266470"/>
                  <a:pt x="2174034" y="2765727"/>
                </a:cubicBezTo>
                <a:cubicBezTo>
                  <a:pt x="2401424" y="2352070"/>
                  <a:pt x="2563501" y="2115003"/>
                  <a:pt x="2957806" y="1851327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/>
          <p:cNvSpPr/>
          <p:nvPr/>
        </p:nvSpPr>
        <p:spPr>
          <a:xfrm>
            <a:off x="3034492" y="2348151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2993980" y="2373618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𝑝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980" y="2373618"/>
                <a:ext cx="216024" cy="400110"/>
              </a:xfrm>
              <a:prstGeom prst="rect">
                <a:avLst/>
              </a:prstGeom>
              <a:blipFill rotWithShape="1">
                <a:blip r:embed="rId2"/>
                <a:stretch>
                  <a:fillRect r="-50000" b="-6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reihandform 12"/>
          <p:cNvSpPr/>
          <p:nvPr/>
        </p:nvSpPr>
        <p:spPr>
          <a:xfrm>
            <a:off x="1989413" y="1946314"/>
            <a:ext cx="1470352" cy="1254718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  <a:gd name="connsiteX0" fmla="*/ 2956733 w 4021988"/>
              <a:gd name="connsiteY0" fmla="*/ 1851327 h 2870336"/>
              <a:gd name="connsiteX1" fmla="*/ 3929190 w 4021988"/>
              <a:gd name="connsiteY1" fmla="*/ 1270755 h 2870336"/>
              <a:gd name="connsiteX2" fmla="*/ 3508276 w 4021988"/>
              <a:gd name="connsiteY2" fmla="*/ 283784 h 2870336"/>
              <a:gd name="connsiteX3" fmla="*/ 1955247 w 4021988"/>
              <a:gd name="connsiteY3" fmla="*/ 22527 h 2870336"/>
              <a:gd name="connsiteX4" fmla="*/ 315133 w 4021988"/>
              <a:gd name="connsiteY4" fmla="*/ 748241 h 2870336"/>
              <a:gd name="connsiteX5" fmla="*/ 97419 w 4021988"/>
              <a:gd name="connsiteY5" fmla="*/ 2127098 h 2870336"/>
              <a:gd name="connsiteX6" fmla="*/ 1461762 w 4021988"/>
              <a:gd name="connsiteY6" fmla="*/ 1706186 h 2870336"/>
              <a:gd name="connsiteX7" fmla="*/ 2172961 w 4021988"/>
              <a:gd name="connsiteY7" fmla="*/ 2765727 h 2870336"/>
              <a:gd name="connsiteX8" fmla="*/ 2956733 w 4021988"/>
              <a:gd name="connsiteY8" fmla="*/ 1851327 h 2870336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3261533 w 3936436"/>
              <a:gd name="connsiteY0" fmla="*/ 1590069 h 2160020"/>
              <a:gd name="connsiteX1" fmla="*/ 3929190 w 3936436"/>
              <a:gd name="connsiteY1" fmla="*/ 1270755 h 2160020"/>
              <a:gd name="connsiteX2" fmla="*/ 3508276 w 3936436"/>
              <a:gd name="connsiteY2" fmla="*/ 283784 h 2160020"/>
              <a:gd name="connsiteX3" fmla="*/ 1955247 w 3936436"/>
              <a:gd name="connsiteY3" fmla="*/ 22527 h 2160020"/>
              <a:gd name="connsiteX4" fmla="*/ 315133 w 3936436"/>
              <a:gd name="connsiteY4" fmla="*/ 748241 h 2160020"/>
              <a:gd name="connsiteX5" fmla="*/ 97419 w 3936436"/>
              <a:gd name="connsiteY5" fmla="*/ 2127098 h 2160020"/>
              <a:gd name="connsiteX6" fmla="*/ 1461762 w 3936436"/>
              <a:gd name="connsiteY6" fmla="*/ 1706186 h 2160020"/>
              <a:gd name="connsiteX7" fmla="*/ 2303590 w 3936436"/>
              <a:gd name="connsiteY7" fmla="*/ 1444927 h 2160020"/>
              <a:gd name="connsiteX8" fmla="*/ 3261533 w 3936436"/>
              <a:gd name="connsiteY8" fmla="*/ 1590069 h 2160020"/>
              <a:gd name="connsiteX0" fmla="*/ 2947061 w 3621964"/>
              <a:gd name="connsiteY0" fmla="*/ 1590069 h 1726920"/>
              <a:gd name="connsiteX1" fmla="*/ 3614718 w 3621964"/>
              <a:gd name="connsiteY1" fmla="*/ 1270755 h 1726920"/>
              <a:gd name="connsiteX2" fmla="*/ 3193804 w 3621964"/>
              <a:gd name="connsiteY2" fmla="*/ 283784 h 1726920"/>
              <a:gd name="connsiteX3" fmla="*/ 1640775 w 3621964"/>
              <a:gd name="connsiteY3" fmla="*/ 22527 h 1726920"/>
              <a:gd name="connsiteX4" fmla="*/ 661 w 3621964"/>
              <a:gd name="connsiteY4" fmla="*/ 748241 h 1726920"/>
              <a:gd name="connsiteX5" fmla="*/ 1437575 w 3621964"/>
              <a:gd name="connsiteY5" fmla="*/ 733726 h 1726920"/>
              <a:gd name="connsiteX6" fmla="*/ 1147290 w 3621964"/>
              <a:gd name="connsiteY6" fmla="*/ 1706186 h 1726920"/>
              <a:gd name="connsiteX7" fmla="*/ 1989118 w 3621964"/>
              <a:gd name="connsiteY7" fmla="*/ 1444927 h 1726920"/>
              <a:gd name="connsiteX8" fmla="*/ 2947061 w 3621964"/>
              <a:gd name="connsiteY8" fmla="*/ 1590069 h 1726920"/>
              <a:gd name="connsiteX0" fmla="*/ 1819520 w 2494423"/>
              <a:gd name="connsiteY0" fmla="*/ 1572490 h 1709341"/>
              <a:gd name="connsiteX1" fmla="*/ 2487177 w 2494423"/>
              <a:gd name="connsiteY1" fmla="*/ 1253176 h 1709341"/>
              <a:gd name="connsiteX2" fmla="*/ 2066263 w 2494423"/>
              <a:gd name="connsiteY2" fmla="*/ 266205 h 1709341"/>
              <a:gd name="connsiteX3" fmla="*/ 513234 w 2494423"/>
              <a:gd name="connsiteY3" fmla="*/ 4948 h 1709341"/>
              <a:gd name="connsiteX4" fmla="*/ 803520 w 2494423"/>
              <a:gd name="connsiteY4" fmla="*/ 425862 h 1709341"/>
              <a:gd name="connsiteX5" fmla="*/ 310034 w 2494423"/>
              <a:gd name="connsiteY5" fmla="*/ 716147 h 1709341"/>
              <a:gd name="connsiteX6" fmla="*/ 19749 w 2494423"/>
              <a:gd name="connsiteY6" fmla="*/ 1688607 h 1709341"/>
              <a:gd name="connsiteX7" fmla="*/ 861577 w 2494423"/>
              <a:gd name="connsiteY7" fmla="*/ 1427348 h 1709341"/>
              <a:gd name="connsiteX8" fmla="*/ 1819520 w 2494423"/>
              <a:gd name="connsiteY8" fmla="*/ 1572490 h 1709341"/>
              <a:gd name="connsiteX0" fmla="*/ 1819520 w 2487993"/>
              <a:gd name="connsiteY0" fmla="*/ 1569335 h 1706186"/>
              <a:gd name="connsiteX1" fmla="*/ 2487177 w 2487993"/>
              <a:gd name="connsiteY1" fmla="*/ 1250021 h 1706186"/>
              <a:gd name="connsiteX2" fmla="*/ 1688891 w 2487993"/>
              <a:gd name="connsiteY2" fmla="*/ 596878 h 1706186"/>
              <a:gd name="connsiteX3" fmla="*/ 513234 w 2487993"/>
              <a:gd name="connsiteY3" fmla="*/ 1793 h 1706186"/>
              <a:gd name="connsiteX4" fmla="*/ 803520 w 2487993"/>
              <a:gd name="connsiteY4" fmla="*/ 422707 h 1706186"/>
              <a:gd name="connsiteX5" fmla="*/ 310034 w 2487993"/>
              <a:gd name="connsiteY5" fmla="*/ 712992 h 1706186"/>
              <a:gd name="connsiteX6" fmla="*/ 19749 w 2487993"/>
              <a:gd name="connsiteY6" fmla="*/ 1685452 h 1706186"/>
              <a:gd name="connsiteX7" fmla="*/ 861577 w 2487993"/>
              <a:gd name="connsiteY7" fmla="*/ 1424193 h 1706186"/>
              <a:gd name="connsiteX8" fmla="*/ 1819520 w 2487993"/>
              <a:gd name="connsiteY8" fmla="*/ 1569335 h 1706186"/>
              <a:gd name="connsiteX0" fmla="*/ 1819520 w 2495723"/>
              <a:gd name="connsiteY0" fmla="*/ 1577879 h 1714730"/>
              <a:gd name="connsiteX1" fmla="*/ 2487177 w 2495723"/>
              <a:gd name="connsiteY1" fmla="*/ 1258565 h 1714730"/>
              <a:gd name="connsiteX2" fmla="*/ 2080777 w 2495723"/>
              <a:gd name="connsiteY2" fmla="*/ 228050 h 1714730"/>
              <a:gd name="connsiteX3" fmla="*/ 513234 w 2495723"/>
              <a:gd name="connsiteY3" fmla="*/ 10337 h 1714730"/>
              <a:gd name="connsiteX4" fmla="*/ 803520 w 2495723"/>
              <a:gd name="connsiteY4" fmla="*/ 431251 h 1714730"/>
              <a:gd name="connsiteX5" fmla="*/ 310034 w 2495723"/>
              <a:gd name="connsiteY5" fmla="*/ 721536 h 1714730"/>
              <a:gd name="connsiteX6" fmla="*/ 19749 w 2495723"/>
              <a:gd name="connsiteY6" fmla="*/ 1693996 h 1714730"/>
              <a:gd name="connsiteX7" fmla="*/ 861577 w 2495723"/>
              <a:gd name="connsiteY7" fmla="*/ 1432737 h 1714730"/>
              <a:gd name="connsiteX8" fmla="*/ 1819520 w 2495723"/>
              <a:gd name="connsiteY8" fmla="*/ 1577879 h 1714730"/>
              <a:gd name="connsiteX0" fmla="*/ 1820822 w 2497025"/>
              <a:gd name="connsiteY0" fmla="*/ 1591436 h 1728287"/>
              <a:gd name="connsiteX1" fmla="*/ 2488479 w 2497025"/>
              <a:gd name="connsiteY1" fmla="*/ 1272122 h 1728287"/>
              <a:gd name="connsiteX2" fmla="*/ 2082079 w 2497025"/>
              <a:gd name="connsiteY2" fmla="*/ 241607 h 1728287"/>
              <a:gd name="connsiteX3" fmla="*/ 514536 w 2497025"/>
              <a:gd name="connsiteY3" fmla="*/ 23894 h 1728287"/>
              <a:gd name="connsiteX4" fmla="*/ 935450 w 2497025"/>
              <a:gd name="connsiteY4" fmla="*/ 648008 h 1728287"/>
              <a:gd name="connsiteX5" fmla="*/ 311336 w 2497025"/>
              <a:gd name="connsiteY5" fmla="*/ 735093 h 1728287"/>
              <a:gd name="connsiteX6" fmla="*/ 21051 w 2497025"/>
              <a:gd name="connsiteY6" fmla="*/ 1707553 h 1728287"/>
              <a:gd name="connsiteX7" fmla="*/ 862879 w 2497025"/>
              <a:gd name="connsiteY7" fmla="*/ 1446294 h 1728287"/>
              <a:gd name="connsiteX8" fmla="*/ 1820822 w 2497025"/>
              <a:gd name="connsiteY8" fmla="*/ 1591436 h 1728287"/>
              <a:gd name="connsiteX0" fmla="*/ 1801287 w 2477490"/>
              <a:gd name="connsiteY0" fmla="*/ 1591436 h 1717080"/>
              <a:gd name="connsiteX1" fmla="*/ 2468944 w 2477490"/>
              <a:gd name="connsiteY1" fmla="*/ 1272122 h 1717080"/>
              <a:gd name="connsiteX2" fmla="*/ 2062544 w 2477490"/>
              <a:gd name="connsiteY2" fmla="*/ 241607 h 1717080"/>
              <a:gd name="connsiteX3" fmla="*/ 495001 w 2477490"/>
              <a:gd name="connsiteY3" fmla="*/ 23894 h 1717080"/>
              <a:gd name="connsiteX4" fmla="*/ 915915 w 2477490"/>
              <a:gd name="connsiteY4" fmla="*/ 648008 h 1717080"/>
              <a:gd name="connsiteX5" fmla="*/ 291801 w 2477490"/>
              <a:gd name="connsiteY5" fmla="*/ 735093 h 1717080"/>
              <a:gd name="connsiteX6" fmla="*/ 627886 w 2477490"/>
              <a:gd name="connsiteY6" fmla="*/ 1000433 h 1717080"/>
              <a:gd name="connsiteX7" fmla="*/ 1516 w 2477490"/>
              <a:gd name="connsiteY7" fmla="*/ 1707553 h 1717080"/>
              <a:gd name="connsiteX8" fmla="*/ 843344 w 2477490"/>
              <a:gd name="connsiteY8" fmla="*/ 1446294 h 1717080"/>
              <a:gd name="connsiteX9" fmla="*/ 1801287 w 2477490"/>
              <a:gd name="connsiteY9" fmla="*/ 1591436 h 1717080"/>
              <a:gd name="connsiteX0" fmla="*/ 1801287 w 2477490"/>
              <a:gd name="connsiteY0" fmla="*/ 1591436 h 1717080"/>
              <a:gd name="connsiteX1" fmla="*/ 2468944 w 2477490"/>
              <a:gd name="connsiteY1" fmla="*/ 1272122 h 1717080"/>
              <a:gd name="connsiteX2" fmla="*/ 2062544 w 2477490"/>
              <a:gd name="connsiteY2" fmla="*/ 241607 h 1717080"/>
              <a:gd name="connsiteX3" fmla="*/ 495001 w 2477490"/>
              <a:gd name="connsiteY3" fmla="*/ 23894 h 1717080"/>
              <a:gd name="connsiteX4" fmla="*/ 915915 w 2477490"/>
              <a:gd name="connsiteY4" fmla="*/ 648008 h 1717080"/>
              <a:gd name="connsiteX5" fmla="*/ 627886 w 2477490"/>
              <a:gd name="connsiteY5" fmla="*/ 1000433 h 1717080"/>
              <a:gd name="connsiteX6" fmla="*/ 1516 w 2477490"/>
              <a:gd name="connsiteY6" fmla="*/ 1707553 h 1717080"/>
              <a:gd name="connsiteX7" fmla="*/ 843344 w 2477490"/>
              <a:gd name="connsiteY7" fmla="*/ 1446294 h 1717080"/>
              <a:gd name="connsiteX8" fmla="*/ 1801287 w 2477490"/>
              <a:gd name="connsiteY8" fmla="*/ 1591436 h 1717080"/>
              <a:gd name="connsiteX0" fmla="*/ 1475729 w 2151932"/>
              <a:gd name="connsiteY0" fmla="*/ 1591436 h 1602455"/>
              <a:gd name="connsiteX1" fmla="*/ 2143386 w 2151932"/>
              <a:gd name="connsiteY1" fmla="*/ 1272122 h 1602455"/>
              <a:gd name="connsiteX2" fmla="*/ 1736986 w 2151932"/>
              <a:gd name="connsiteY2" fmla="*/ 241607 h 1602455"/>
              <a:gd name="connsiteX3" fmla="*/ 169443 w 2151932"/>
              <a:gd name="connsiteY3" fmla="*/ 23894 h 1602455"/>
              <a:gd name="connsiteX4" fmla="*/ 590357 w 2151932"/>
              <a:gd name="connsiteY4" fmla="*/ 648008 h 1602455"/>
              <a:gd name="connsiteX5" fmla="*/ 302328 w 2151932"/>
              <a:gd name="connsiteY5" fmla="*/ 1000433 h 1602455"/>
              <a:gd name="connsiteX6" fmla="*/ 9786 w 2151932"/>
              <a:gd name="connsiteY6" fmla="*/ 1446295 h 1602455"/>
              <a:gd name="connsiteX7" fmla="*/ 517786 w 2151932"/>
              <a:gd name="connsiteY7" fmla="*/ 1446294 h 1602455"/>
              <a:gd name="connsiteX8" fmla="*/ 1475729 w 2151932"/>
              <a:gd name="connsiteY8" fmla="*/ 1591436 h 1602455"/>
              <a:gd name="connsiteX0" fmla="*/ 1775151 w 2451354"/>
              <a:gd name="connsiteY0" fmla="*/ 1591436 h 1945577"/>
              <a:gd name="connsiteX1" fmla="*/ 2442808 w 2451354"/>
              <a:gd name="connsiteY1" fmla="*/ 1272122 h 1945577"/>
              <a:gd name="connsiteX2" fmla="*/ 2036408 w 2451354"/>
              <a:gd name="connsiteY2" fmla="*/ 241607 h 1945577"/>
              <a:gd name="connsiteX3" fmla="*/ 468865 w 2451354"/>
              <a:gd name="connsiteY3" fmla="*/ 23894 h 1945577"/>
              <a:gd name="connsiteX4" fmla="*/ 889779 w 2451354"/>
              <a:gd name="connsiteY4" fmla="*/ 648008 h 1945577"/>
              <a:gd name="connsiteX5" fmla="*/ 601750 w 2451354"/>
              <a:gd name="connsiteY5" fmla="*/ 1000433 h 1945577"/>
              <a:gd name="connsiteX6" fmla="*/ 309208 w 2451354"/>
              <a:gd name="connsiteY6" fmla="*/ 1446295 h 1945577"/>
              <a:gd name="connsiteX7" fmla="*/ 817208 w 2451354"/>
              <a:gd name="connsiteY7" fmla="*/ 1446294 h 1945577"/>
              <a:gd name="connsiteX8" fmla="*/ 1775151 w 2451354"/>
              <a:gd name="connsiteY8" fmla="*/ 1591436 h 1945577"/>
              <a:gd name="connsiteX0" fmla="*/ 1775151 w 2451354"/>
              <a:gd name="connsiteY0" fmla="*/ 1591436 h 2074116"/>
              <a:gd name="connsiteX1" fmla="*/ 2442808 w 2451354"/>
              <a:gd name="connsiteY1" fmla="*/ 1272122 h 2074116"/>
              <a:gd name="connsiteX2" fmla="*/ 2036408 w 2451354"/>
              <a:gd name="connsiteY2" fmla="*/ 241607 h 2074116"/>
              <a:gd name="connsiteX3" fmla="*/ 468865 w 2451354"/>
              <a:gd name="connsiteY3" fmla="*/ 23894 h 2074116"/>
              <a:gd name="connsiteX4" fmla="*/ 889779 w 2451354"/>
              <a:gd name="connsiteY4" fmla="*/ 648008 h 2074116"/>
              <a:gd name="connsiteX5" fmla="*/ 601750 w 2451354"/>
              <a:gd name="connsiteY5" fmla="*/ 1000433 h 2074116"/>
              <a:gd name="connsiteX6" fmla="*/ 309208 w 2451354"/>
              <a:gd name="connsiteY6" fmla="*/ 1446295 h 2074116"/>
              <a:gd name="connsiteX7" fmla="*/ 817208 w 2451354"/>
              <a:gd name="connsiteY7" fmla="*/ 1446294 h 2074116"/>
              <a:gd name="connsiteX8" fmla="*/ 1775151 w 2451354"/>
              <a:gd name="connsiteY8" fmla="*/ 1591436 h 2074116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33863 w 2451354"/>
              <a:gd name="connsiteY8" fmla="*/ 1551976 h 1951727"/>
              <a:gd name="connsiteX9" fmla="*/ 1775151 w 2451354"/>
              <a:gd name="connsiteY9" fmla="*/ 1591436 h 1951727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75151 w 2451354"/>
              <a:gd name="connsiteY8" fmla="*/ 1591436 h 1951727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75151 w 2451354"/>
              <a:gd name="connsiteY8" fmla="*/ 1591436 h 1951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51354" h="1951727">
                <a:moveTo>
                  <a:pt x="1775151" y="1591436"/>
                </a:moveTo>
                <a:cubicBezTo>
                  <a:pt x="1893309" y="1544794"/>
                  <a:pt x="2399265" y="1497093"/>
                  <a:pt x="2442808" y="1272122"/>
                </a:cubicBezTo>
                <a:cubicBezTo>
                  <a:pt x="2486351" y="1047151"/>
                  <a:pt x="2365398" y="449645"/>
                  <a:pt x="2036408" y="241607"/>
                </a:cubicBezTo>
                <a:cubicBezTo>
                  <a:pt x="1707418" y="33569"/>
                  <a:pt x="659970" y="-43840"/>
                  <a:pt x="468865" y="23894"/>
                </a:cubicBezTo>
                <a:cubicBezTo>
                  <a:pt x="277760" y="91628"/>
                  <a:pt x="867632" y="485252"/>
                  <a:pt x="889779" y="648008"/>
                </a:cubicBezTo>
                <a:cubicBezTo>
                  <a:pt x="911926" y="810764"/>
                  <a:pt x="754150" y="823842"/>
                  <a:pt x="601750" y="1000433"/>
                </a:cubicBezTo>
                <a:cubicBezTo>
                  <a:pt x="553369" y="1162510"/>
                  <a:pt x="-510474" y="297928"/>
                  <a:pt x="309208" y="1446295"/>
                </a:cubicBezTo>
                <a:cubicBezTo>
                  <a:pt x="1128890" y="2594662"/>
                  <a:pt x="618470" y="1423842"/>
                  <a:pt x="817208" y="1446294"/>
                </a:cubicBezTo>
                <a:cubicBezTo>
                  <a:pt x="1136522" y="1073761"/>
                  <a:pt x="1455837" y="1543055"/>
                  <a:pt x="1775151" y="1591436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reihandform 13"/>
          <p:cNvSpPr/>
          <p:nvPr/>
        </p:nvSpPr>
        <p:spPr>
          <a:xfrm>
            <a:off x="4736119" y="1628800"/>
            <a:ext cx="4023061" cy="3836609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23061" h="3836609">
                <a:moveTo>
                  <a:pt x="2957806" y="1851327"/>
                </a:moveTo>
                <a:cubicBezTo>
                  <a:pt x="3352111" y="1587651"/>
                  <a:pt x="3664167" y="1590069"/>
                  <a:pt x="3930263" y="1270755"/>
                </a:cubicBezTo>
                <a:cubicBezTo>
                  <a:pt x="4196359" y="951441"/>
                  <a:pt x="3838339" y="491822"/>
                  <a:pt x="3509349" y="283784"/>
                </a:cubicBezTo>
                <a:cubicBezTo>
                  <a:pt x="3180359" y="75746"/>
                  <a:pt x="2488511" y="-54883"/>
                  <a:pt x="1956320" y="22527"/>
                </a:cubicBezTo>
                <a:cubicBezTo>
                  <a:pt x="1424129" y="99937"/>
                  <a:pt x="625844" y="397479"/>
                  <a:pt x="316206" y="748241"/>
                </a:cubicBezTo>
                <a:cubicBezTo>
                  <a:pt x="6568" y="1099003"/>
                  <a:pt x="-95032" y="1614260"/>
                  <a:pt x="98492" y="2127098"/>
                </a:cubicBezTo>
                <a:cubicBezTo>
                  <a:pt x="292016" y="2639936"/>
                  <a:pt x="1131425" y="3718833"/>
                  <a:pt x="1477349" y="3825271"/>
                </a:cubicBezTo>
                <a:cubicBezTo>
                  <a:pt x="1823273" y="3931709"/>
                  <a:pt x="2178872" y="3266470"/>
                  <a:pt x="2174034" y="2765727"/>
                </a:cubicBezTo>
                <a:cubicBezTo>
                  <a:pt x="2401424" y="2352070"/>
                  <a:pt x="2563501" y="2115003"/>
                  <a:pt x="2957806" y="1851327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7024947" y="3259050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6984435" y="3284517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𝑞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4435" y="3284517"/>
                <a:ext cx="216024" cy="400110"/>
              </a:xfrm>
              <a:prstGeom prst="rect">
                <a:avLst/>
              </a:prstGeom>
              <a:blipFill rotWithShape="1">
                <a:blip r:embed="rId3"/>
                <a:stretch>
                  <a:fillRect r="-51429"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ihandform 16"/>
          <p:cNvSpPr/>
          <p:nvPr/>
        </p:nvSpPr>
        <p:spPr>
          <a:xfrm>
            <a:off x="5979868" y="2857213"/>
            <a:ext cx="1470352" cy="1254718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  <a:gd name="connsiteX0" fmla="*/ 2956733 w 4021988"/>
              <a:gd name="connsiteY0" fmla="*/ 1851327 h 2870336"/>
              <a:gd name="connsiteX1" fmla="*/ 3929190 w 4021988"/>
              <a:gd name="connsiteY1" fmla="*/ 1270755 h 2870336"/>
              <a:gd name="connsiteX2" fmla="*/ 3508276 w 4021988"/>
              <a:gd name="connsiteY2" fmla="*/ 283784 h 2870336"/>
              <a:gd name="connsiteX3" fmla="*/ 1955247 w 4021988"/>
              <a:gd name="connsiteY3" fmla="*/ 22527 h 2870336"/>
              <a:gd name="connsiteX4" fmla="*/ 315133 w 4021988"/>
              <a:gd name="connsiteY4" fmla="*/ 748241 h 2870336"/>
              <a:gd name="connsiteX5" fmla="*/ 97419 w 4021988"/>
              <a:gd name="connsiteY5" fmla="*/ 2127098 h 2870336"/>
              <a:gd name="connsiteX6" fmla="*/ 1461762 w 4021988"/>
              <a:gd name="connsiteY6" fmla="*/ 1706186 h 2870336"/>
              <a:gd name="connsiteX7" fmla="*/ 2172961 w 4021988"/>
              <a:gd name="connsiteY7" fmla="*/ 2765727 h 2870336"/>
              <a:gd name="connsiteX8" fmla="*/ 2956733 w 4021988"/>
              <a:gd name="connsiteY8" fmla="*/ 1851327 h 2870336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3261533 w 3936436"/>
              <a:gd name="connsiteY0" fmla="*/ 1590069 h 2160020"/>
              <a:gd name="connsiteX1" fmla="*/ 3929190 w 3936436"/>
              <a:gd name="connsiteY1" fmla="*/ 1270755 h 2160020"/>
              <a:gd name="connsiteX2" fmla="*/ 3508276 w 3936436"/>
              <a:gd name="connsiteY2" fmla="*/ 283784 h 2160020"/>
              <a:gd name="connsiteX3" fmla="*/ 1955247 w 3936436"/>
              <a:gd name="connsiteY3" fmla="*/ 22527 h 2160020"/>
              <a:gd name="connsiteX4" fmla="*/ 315133 w 3936436"/>
              <a:gd name="connsiteY4" fmla="*/ 748241 h 2160020"/>
              <a:gd name="connsiteX5" fmla="*/ 97419 w 3936436"/>
              <a:gd name="connsiteY5" fmla="*/ 2127098 h 2160020"/>
              <a:gd name="connsiteX6" fmla="*/ 1461762 w 3936436"/>
              <a:gd name="connsiteY6" fmla="*/ 1706186 h 2160020"/>
              <a:gd name="connsiteX7" fmla="*/ 2303590 w 3936436"/>
              <a:gd name="connsiteY7" fmla="*/ 1444927 h 2160020"/>
              <a:gd name="connsiteX8" fmla="*/ 3261533 w 3936436"/>
              <a:gd name="connsiteY8" fmla="*/ 1590069 h 2160020"/>
              <a:gd name="connsiteX0" fmla="*/ 2947061 w 3621964"/>
              <a:gd name="connsiteY0" fmla="*/ 1590069 h 1726920"/>
              <a:gd name="connsiteX1" fmla="*/ 3614718 w 3621964"/>
              <a:gd name="connsiteY1" fmla="*/ 1270755 h 1726920"/>
              <a:gd name="connsiteX2" fmla="*/ 3193804 w 3621964"/>
              <a:gd name="connsiteY2" fmla="*/ 283784 h 1726920"/>
              <a:gd name="connsiteX3" fmla="*/ 1640775 w 3621964"/>
              <a:gd name="connsiteY3" fmla="*/ 22527 h 1726920"/>
              <a:gd name="connsiteX4" fmla="*/ 661 w 3621964"/>
              <a:gd name="connsiteY4" fmla="*/ 748241 h 1726920"/>
              <a:gd name="connsiteX5" fmla="*/ 1437575 w 3621964"/>
              <a:gd name="connsiteY5" fmla="*/ 733726 h 1726920"/>
              <a:gd name="connsiteX6" fmla="*/ 1147290 w 3621964"/>
              <a:gd name="connsiteY6" fmla="*/ 1706186 h 1726920"/>
              <a:gd name="connsiteX7" fmla="*/ 1989118 w 3621964"/>
              <a:gd name="connsiteY7" fmla="*/ 1444927 h 1726920"/>
              <a:gd name="connsiteX8" fmla="*/ 2947061 w 3621964"/>
              <a:gd name="connsiteY8" fmla="*/ 1590069 h 1726920"/>
              <a:gd name="connsiteX0" fmla="*/ 1819520 w 2494423"/>
              <a:gd name="connsiteY0" fmla="*/ 1572490 h 1709341"/>
              <a:gd name="connsiteX1" fmla="*/ 2487177 w 2494423"/>
              <a:gd name="connsiteY1" fmla="*/ 1253176 h 1709341"/>
              <a:gd name="connsiteX2" fmla="*/ 2066263 w 2494423"/>
              <a:gd name="connsiteY2" fmla="*/ 266205 h 1709341"/>
              <a:gd name="connsiteX3" fmla="*/ 513234 w 2494423"/>
              <a:gd name="connsiteY3" fmla="*/ 4948 h 1709341"/>
              <a:gd name="connsiteX4" fmla="*/ 803520 w 2494423"/>
              <a:gd name="connsiteY4" fmla="*/ 425862 h 1709341"/>
              <a:gd name="connsiteX5" fmla="*/ 310034 w 2494423"/>
              <a:gd name="connsiteY5" fmla="*/ 716147 h 1709341"/>
              <a:gd name="connsiteX6" fmla="*/ 19749 w 2494423"/>
              <a:gd name="connsiteY6" fmla="*/ 1688607 h 1709341"/>
              <a:gd name="connsiteX7" fmla="*/ 861577 w 2494423"/>
              <a:gd name="connsiteY7" fmla="*/ 1427348 h 1709341"/>
              <a:gd name="connsiteX8" fmla="*/ 1819520 w 2494423"/>
              <a:gd name="connsiteY8" fmla="*/ 1572490 h 1709341"/>
              <a:gd name="connsiteX0" fmla="*/ 1819520 w 2487993"/>
              <a:gd name="connsiteY0" fmla="*/ 1569335 h 1706186"/>
              <a:gd name="connsiteX1" fmla="*/ 2487177 w 2487993"/>
              <a:gd name="connsiteY1" fmla="*/ 1250021 h 1706186"/>
              <a:gd name="connsiteX2" fmla="*/ 1688891 w 2487993"/>
              <a:gd name="connsiteY2" fmla="*/ 596878 h 1706186"/>
              <a:gd name="connsiteX3" fmla="*/ 513234 w 2487993"/>
              <a:gd name="connsiteY3" fmla="*/ 1793 h 1706186"/>
              <a:gd name="connsiteX4" fmla="*/ 803520 w 2487993"/>
              <a:gd name="connsiteY4" fmla="*/ 422707 h 1706186"/>
              <a:gd name="connsiteX5" fmla="*/ 310034 w 2487993"/>
              <a:gd name="connsiteY5" fmla="*/ 712992 h 1706186"/>
              <a:gd name="connsiteX6" fmla="*/ 19749 w 2487993"/>
              <a:gd name="connsiteY6" fmla="*/ 1685452 h 1706186"/>
              <a:gd name="connsiteX7" fmla="*/ 861577 w 2487993"/>
              <a:gd name="connsiteY7" fmla="*/ 1424193 h 1706186"/>
              <a:gd name="connsiteX8" fmla="*/ 1819520 w 2487993"/>
              <a:gd name="connsiteY8" fmla="*/ 1569335 h 1706186"/>
              <a:gd name="connsiteX0" fmla="*/ 1819520 w 2495723"/>
              <a:gd name="connsiteY0" fmla="*/ 1577879 h 1714730"/>
              <a:gd name="connsiteX1" fmla="*/ 2487177 w 2495723"/>
              <a:gd name="connsiteY1" fmla="*/ 1258565 h 1714730"/>
              <a:gd name="connsiteX2" fmla="*/ 2080777 w 2495723"/>
              <a:gd name="connsiteY2" fmla="*/ 228050 h 1714730"/>
              <a:gd name="connsiteX3" fmla="*/ 513234 w 2495723"/>
              <a:gd name="connsiteY3" fmla="*/ 10337 h 1714730"/>
              <a:gd name="connsiteX4" fmla="*/ 803520 w 2495723"/>
              <a:gd name="connsiteY4" fmla="*/ 431251 h 1714730"/>
              <a:gd name="connsiteX5" fmla="*/ 310034 w 2495723"/>
              <a:gd name="connsiteY5" fmla="*/ 721536 h 1714730"/>
              <a:gd name="connsiteX6" fmla="*/ 19749 w 2495723"/>
              <a:gd name="connsiteY6" fmla="*/ 1693996 h 1714730"/>
              <a:gd name="connsiteX7" fmla="*/ 861577 w 2495723"/>
              <a:gd name="connsiteY7" fmla="*/ 1432737 h 1714730"/>
              <a:gd name="connsiteX8" fmla="*/ 1819520 w 2495723"/>
              <a:gd name="connsiteY8" fmla="*/ 1577879 h 1714730"/>
              <a:gd name="connsiteX0" fmla="*/ 1820822 w 2497025"/>
              <a:gd name="connsiteY0" fmla="*/ 1591436 h 1728287"/>
              <a:gd name="connsiteX1" fmla="*/ 2488479 w 2497025"/>
              <a:gd name="connsiteY1" fmla="*/ 1272122 h 1728287"/>
              <a:gd name="connsiteX2" fmla="*/ 2082079 w 2497025"/>
              <a:gd name="connsiteY2" fmla="*/ 241607 h 1728287"/>
              <a:gd name="connsiteX3" fmla="*/ 514536 w 2497025"/>
              <a:gd name="connsiteY3" fmla="*/ 23894 h 1728287"/>
              <a:gd name="connsiteX4" fmla="*/ 935450 w 2497025"/>
              <a:gd name="connsiteY4" fmla="*/ 648008 h 1728287"/>
              <a:gd name="connsiteX5" fmla="*/ 311336 w 2497025"/>
              <a:gd name="connsiteY5" fmla="*/ 735093 h 1728287"/>
              <a:gd name="connsiteX6" fmla="*/ 21051 w 2497025"/>
              <a:gd name="connsiteY6" fmla="*/ 1707553 h 1728287"/>
              <a:gd name="connsiteX7" fmla="*/ 862879 w 2497025"/>
              <a:gd name="connsiteY7" fmla="*/ 1446294 h 1728287"/>
              <a:gd name="connsiteX8" fmla="*/ 1820822 w 2497025"/>
              <a:gd name="connsiteY8" fmla="*/ 1591436 h 1728287"/>
              <a:gd name="connsiteX0" fmla="*/ 1801287 w 2477490"/>
              <a:gd name="connsiteY0" fmla="*/ 1591436 h 1717080"/>
              <a:gd name="connsiteX1" fmla="*/ 2468944 w 2477490"/>
              <a:gd name="connsiteY1" fmla="*/ 1272122 h 1717080"/>
              <a:gd name="connsiteX2" fmla="*/ 2062544 w 2477490"/>
              <a:gd name="connsiteY2" fmla="*/ 241607 h 1717080"/>
              <a:gd name="connsiteX3" fmla="*/ 495001 w 2477490"/>
              <a:gd name="connsiteY3" fmla="*/ 23894 h 1717080"/>
              <a:gd name="connsiteX4" fmla="*/ 915915 w 2477490"/>
              <a:gd name="connsiteY4" fmla="*/ 648008 h 1717080"/>
              <a:gd name="connsiteX5" fmla="*/ 291801 w 2477490"/>
              <a:gd name="connsiteY5" fmla="*/ 735093 h 1717080"/>
              <a:gd name="connsiteX6" fmla="*/ 627886 w 2477490"/>
              <a:gd name="connsiteY6" fmla="*/ 1000433 h 1717080"/>
              <a:gd name="connsiteX7" fmla="*/ 1516 w 2477490"/>
              <a:gd name="connsiteY7" fmla="*/ 1707553 h 1717080"/>
              <a:gd name="connsiteX8" fmla="*/ 843344 w 2477490"/>
              <a:gd name="connsiteY8" fmla="*/ 1446294 h 1717080"/>
              <a:gd name="connsiteX9" fmla="*/ 1801287 w 2477490"/>
              <a:gd name="connsiteY9" fmla="*/ 1591436 h 1717080"/>
              <a:gd name="connsiteX0" fmla="*/ 1801287 w 2477490"/>
              <a:gd name="connsiteY0" fmla="*/ 1591436 h 1717080"/>
              <a:gd name="connsiteX1" fmla="*/ 2468944 w 2477490"/>
              <a:gd name="connsiteY1" fmla="*/ 1272122 h 1717080"/>
              <a:gd name="connsiteX2" fmla="*/ 2062544 w 2477490"/>
              <a:gd name="connsiteY2" fmla="*/ 241607 h 1717080"/>
              <a:gd name="connsiteX3" fmla="*/ 495001 w 2477490"/>
              <a:gd name="connsiteY3" fmla="*/ 23894 h 1717080"/>
              <a:gd name="connsiteX4" fmla="*/ 915915 w 2477490"/>
              <a:gd name="connsiteY4" fmla="*/ 648008 h 1717080"/>
              <a:gd name="connsiteX5" fmla="*/ 627886 w 2477490"/>
              <a:gd name="connsiteY5" fmla="*/ 1000433 h 1717080"/>
              <a:gd name="connsiteX6" fmla="*/ 1516 w 2477490"/>
              <a:gd name="connsiteY6" fmla="*/ 1707553 h 1717080"/>
              <a:gd name="connsiteX7" fmla="*/ 843344 w 2477490"/>
              <a:gd name="connsiteY7" fmla="*/ 1446294 h 1717080"/>
              <a:gd name="connsiteX8" fmla="*/ 1801287 w 2477490"/>
              <a:gd name="connsiteY8" fmla="*/ 1591436 h 1717080"/>
              <a:gd name="connsiteX0" fmla="*/ 1475729 w 2151932"/>
              <a:gd name="connsiteY0" fmla="*/ 1591436 h 1602455"/>
              <a:gd name="connsiteX1" fmla="*/ 2143386 w 2151932"/>
              <a:gd name="connsiteY1" fmla="*/ 1272122 h 1602455"/>
              <a:gd name="connsiteX2" fmla="*/ 1736986 w 2151932"/>
              <a:gd name="connsiteY2" fmla="*/ 241607 h 1602455"/>
              <a:gd name="connsiteX3" fmla="*/ 169443 w 2151932"/>
              <a:gd name="connsiteY3" fmla="*/ 23894 h 1602455"/>
              <a:gd name="connsiteX4" fmla="*/ 590357 w 2151932"/>
              <a:gd name="connsiteY4" fmla="*/ 648008 h 1602455"/>
              <a:gd name="connsiteX5" fmla="*/ 302328 w 2151932"/>
              <a:gd name="connsiteY5" fmla="*/ 1000433 h 1602455"/>
              <a:gd name="connsiteX6" fmla="*/ 9786 w 2151932"/>
              <a:gd name="connsiteY6" fmla="*/ 1446295 h 1602455"/>
              <a:gd name="connsiteX7" fmla="*/ 517786 w 2151932"/>
              <a:gd name="connsiteY7" fmla="*/ 1446294 h 1602455"/>
              <a:gd name="connsiteX8" fmla="*/ 1475729 w 2151932"/>
              <a:gd name="connsiteY8" fmla="*/ 1591436 h 1602455"/>
              <a:gd name="connsiteX0" fmla="*/ 1775151 w 2451354"/>
              <a:gd name="connsiteY0" fmla="*/ 1591436 h 1945577"/>
              <a:gd name="connsiteX1" fmla="*/ 2442808 w 2451354"/>
              <a:gd name="connsiteY1" fmla="*/ 1272122 h 1945577"/>
              <a:gd name="connsiteX2" fmla="*/ 2036408 w 2451354"/>
              <a:gd name="connsiteY2" fmla="*/ 241607 h 1945577"/>
              <a:gd name="connsiteX3" fmla="*/ 468865 w 2451354"/>
              <a:gd name="connsiteY3" fmla="*/ 23894 h 1945577"/>
              <a:gd name="connsiteX4" fmla="*/ 889779 w 2451354"/>
              <a:gd name="connsiteY4" fmla="*/ 648008 h 1945577"/>
              <a:gd name="connsiteX5" fmla="*/ 601750 w 2451354"/>
              <a:gd name="connsiteY5" fmla="*/ 1000433 h 1945577"/>
              <a:gd name="connsiteX6" fmla="*/ 309208 w 2451354"/>
              <a:gd name="connsiteY6" fmla="*/ 1446295 h 1945577"/>
              <a:gd name="connsiteX7" fmla="*/ 817208 w 2451354"/>
              <a:gd name="connsiteY7" fmla="*/ 1446294 h 1945577"/>
              <a:gd name="connsiteX8" fmla="*/ 1775151 w 2451354"/>
              <a:gd name="connsiteY8" fmla="*/ 1591436 h 1945577"/>
              <a:gd name="connsiteX0" fmla="*/ 1775151 w 2451354"/>
              <a:gd name="connsiteY0" fmla="*/ 1591436 h 2074116"/>
              <a:gd name="connsiteX1" fmla="*/ 2442808 w 2451354"/>
              <a:gd name="connsiteY1" fmla="*/ 1272122 h 2074116"/>
              <a:gd name="connsiteX2" fmla="*/ 2036408 w 2451354"/>
              <a:gd name="connsiteY2" fmla="*/ 241607 h 2074116"/>
              <a:gd name="connsiteX3" fmla="*/ 468865 w 2451354"/>
              <a:gd name="connsiteY3" fmla="*/ 23894 h 2074116"/>
              <a:gd name="connsiteX4" fmla="*/ 889779 w 2451354"/>
              <a:gd name="connsiteY4" fmla="*/ 648008 h 2074116"/>
              <a:gd name="connsiteX5" fmla="*/ 601750 w 2451354"/>
              <a:gd name="connsiteY5" fmla="*/ 1000433 h 2074116"/>
              <a:gd name="connsiteX6" fmla="*/ 309208 w 2451354"/>
              <a:gd name="connsiteY6" fmla="*/ 1446295 h 2074116"/>
              <a:gd name="connsiteX7" fmla="*/ 817208 w 2451354"/>
              <a:gd name="connsiteY7" fmla="*/ 1446294 h 2074116"/>
              <a:gd name="connsiteX8" fmla="*/ 1775151 w 2451354"/>
              <a:gd name="connsiteY8" fmla="*/ 1591436 h 2074116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33863 w 2451354"/>
              <a:gd name="connsiteY8" fmla="*/ 1551976 h 1951727"/>
              <a:gd name="connsiteX9" fmla="*/ 1775151 w 2451354"/>
              <a:gd name="connsiteY9" fmla="*/ 1591436 h 1951727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75151 w 2451354"/>
              <a:gd name="connsiteY8" fmla="*/ 1591436 h 1951727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75151 w 2451354"/>
              <a:gd name="connsiteY8" fmla="*/ 1591436 h 1951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51354" h="1951727">
                <a:moveTo>
                  <a:pt x="1775151" y="1591436"/>
                </a:moveTo>
                <a:cubicBezTo>
                  <a:pt x="1893309" y="1544794"/>
                  <a:pt x="2399265" y="1497093"/>
                  <a:pt x="2442808" y="1272122"/>
                </a:cubicBezTo>
                <a:cubicBezTo>
                  <a:pt x="2486351" y="1047151"/>
                  <a:pt x="2365398" y="449645"/>
                  <a:pt x="2036408" y="241607"/>
                </a:cubicBezTo>
                <a:cubicBezTo>
                  <a:pt x="1707418" y="33569"/>
                  <a:pt x="659970" y="-43840"/>
                  <a:pt x="468865" y="23894"/>
                </a:cubicBezTo>
                <a:cubicBezTo>
                  <a:pt x="277760" y="91628"/>
                  <a:pt x="867632" y="485252"/>
                  <a:pt x="889779" y="648008"/>
                </a:cubicBezTo>
                <a:cubicBezTo>
                  <a:pt x="911926" y="810764"/>
                  <a:pt x="754150" y="823842"/>
                  <a:pt x="601750" y="1000433"/>
                </a:cubicBezTo>
                <a:cubicBezTo>
                  <a:pt x="553369" y="1162510"/>
                  <a:pt x="-510474" y="297928"/>
                  <a:pt x="309208" y="1446295"/>
                </a:cubicBezTo>
                <a:cubicBezTo>
                  <a:pt x="1128890" y="2594662"/>
                  <a:pt x="618470" y="1423842"/>
                  <a:pt x="817208" y="1446294"/>
                </a:cubicBezTo>
                <a:cubicBezTo>
                  <a:pt x="1136522" y="1073761"/>
                  <a:pt x="1455837" y="1543055"/>
                  <a:pt x="1775151" y="1591436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910845" y="548285"/>
            <a:ext cx="6588028" cy="5501377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588028" h="5501377">
                <a:moveTo>
                  <a:pt x="3268500" y="2040013"/>
                </a:moveTo>
                <a:cubicBezTo>
                  <a:pt x="3529757" y="1759403"/>
                  <a:pt x="3882938" y="1563460"/>
                  <a:pt x="3921643" y="1270755"/>
                </a:cubicBezTo>
                <a:cubicBezTo>
                  <a:pt x="3960348" y="978050"/>
                  <a:pt x="3829719" y="491822"/>
                  <a:pt x="3500729" y="283784"/>
                </a:cubicBezTo>
                <a:cubicBezTo>
                  <a:pt x="3171739" y="75746"/>
                  <a:pt x="2479891" y="-54883"/>
                  <a:pt x="1947700" y="22527"/>
                </a:cubicBezTo>
                <a:cubicBezTo>
                  <a:pt x="1415509" y="99937"/>
                  <a:pt x="617224" y="397479"/>
                  <a:pt x="307586" y="748241"/>
                </a:cubicBezTo>
                <a:cubicBezTo>
                  <a:pt x="-2052" y="1099003"/>
                  <a:pt x="118900" y="1594908"/>
                  <a:pt x="89872" y="2127098"/>
                </a:cubicBezTo>
                <a:cubicBezTo>
                  <a:pt x="60844" y="2659288"/>
                  <a:pt x="-120585" y="3447898"/>
                  <a:pt x="133415" y="3941384"/>
                </a:cubicBezTo>
                <a:cubicBezTo>
                  <a:pt x="387415" y="4434870"/>
                  <a:pt x="820425" y="4841270"/>
                  <a:pt x="1613872" y="5088013"/>
                </a:cubicBezTo>
                <a:cubicBezTo>
                  <a:pt x="2407319" y="5334756"/>
                  <a:pt x="4110329" y="5651651"/>
                  <a:pt x="4894100" y="5421841"/>
                </a:cubicBezTo>
                <a:cubicBezTo>
                  <a:pt x="5677871" y="5192031"/>
                  <a:pt x="6040729" y="4323593"/>
                  <a:pt x="6316500" y="3709155"/>
                </a:cubicBezTo>
                <a:cubicBezTo>
                  <a:pt x="6592272" y="3094717"/>
                  <a:pt x="6633396" y="2156127"/>
                  <a:pt x="6548729" y="1735213"/>
                </a:cubicBezTo>
                <a:cubicBezTo>
                  <a:pt x="6464062" y="1314299"/>
                  <a:pt x="6055243" y="1120775"/>
                  <a:pt x="5808500" y="1183670"/>
                </a:cubicBezTo>
                <a:cubicBezTo>
                  <a:pt x="5561757" y="1246565"/>
                  <a:pt x="5351301" y="1713441"/>
                  <a:pt x="5068272" y="2112584"/>
                </a:cubicBezTo>
                <a:cubicBezTo>
                  <a:pt x="4785244" y="2511727"/>
                  <a:pt x="4468348" y="3351137"/>
                  <a:pt x="4110329" y="3578527"/>
                </a:cubicBezTo>
                <a:cubicBezTo>
                  <a:pt x="3752310" y="3805917"/>
                  <a:pt x="3212862" y="3580946"/>
                  <a:pt x="2920157" y="3476927"/>
                </a:cubicBezTo>
                <a:cubicBezTo>
                  <a:pt x="2627452" y="3372908"/>
                  <a:pt x="2310557" y="3193899"/>
                  <a:pt x="2354100" y="2954413"/>
                </a:cubicBezTo>
                <a:cubicBezTo>
                  <a:pt x="2412157" y="2714927"/>
                  <a:pt x="3007243" y="2320623"/>
                  <a:pt x="3268500" y="2040013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/>
          <p:cNvSpPr/>
          <p:nvPr/>
        </p:nvSpPr>
        <p:spPr>
          <a:xfrm>
            <a:off x="3563888" y="1844824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3523376" y="1870291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𝑝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376" y="1870291"/>
                <a:ext cx="216024" cy="400110"/>
              </a:xfrm>
              <a:prstGeom prst="rect">
                <a:avLst/>
              </a:prstGeom>
              <a:blipFill rotWithShape="1">
                <a:blip r:embed="rId2"/>
                <a:stretch>
                  <a:fillRect r="-51429"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llipse 7"/>
          <p:cNvSpPr/>
          <p:nvPr/>
        </p:nvSpPr>
        <p:spPr>
          <a:xfrm>
            <a:off x="5505869" y="3392723"/>
            <a:ext cx="100569" cy="100569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5650158" y="3301005"/>
                <a:ext cx="1609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𝑞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158" y="3301005"/>
                <a:ext cx="160929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3846" r="-100000"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reihandform 12"/>
          <p:cNvSpPr/>
          <p:nvPr/>
        </p:nvSpPr>
        <p:spPr>
          <a:xfrm>
            <a:off x="3045265" y="1283083"/>
            <a:ext cx="1783715" cy="1414046"/>
          </a:xfrm>
          <a:custGeom>
            <a:avLst/>
            <a:gdLst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728449 w 1783715"/>
              <a:gd name="connsiteY10" fmla="*/ 415088 h 1414046"/>
              <a:gd name="connsiteX11" fmla="*/ 699421 w 1783715"/>
              <a:gd name="connsiteY11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83715" h="1414046">
                <a:moveTo>
                  <a:pt x="699421" y="298974"/>
                </a:moveTo>
                <a:cubicBezTo>
                  <a:pt x="561535" y="294136"/>
                  <a:pt x="276087" y="286879"/>
                  <a:pt x="162392" y="400574"/>
                </a:cubicBezTo>
                <a:cubicBezTo>
                  <a:pt x="48697" y="514269"/>
                  <a:pt x="-38389" y="814231"/>
                  <a:pt x="17249" y="981145"/>
                </a:cubicBezTo>
                <a:cubicBezTo>
                  <a:pt x="72887" y="1148059"/>
                  <a:pt x="314792" y="1356098"/>
                  <a:pt x="496221" y="1402060"/>
                </a:cubicBezTo>
                <a:cubicBezTo>
                  <a:pt x="677650" y="1448022"/>
                  <a:pt x="960678" y="1353679"/>
                  <a:pt x="1105821" y="1256917"/>
                </a:cubicBezTo>
                <a:cubicBezTo>
                  <a:pt x="1250964" y="1160155"/>
                  <a:pt x="1258221" y="927926"/>
                  <a:pt x="1367078" y="821488"/>
                </a:cubicBezTo>
                <a:cubicBezTo>
                  <a:pt x="1475935" y="715050"/>
                  <a:pt x="1708163" y="741659"/>
                  <a:pt x="1758963" y="618288"/>
                </a:cubicBezTo>
                <a:cubicBezTo>
                  <a:pt x="1809763" y="494917"/>
                  <a:pt x="1783154" y="178022"/>
                  <a:pt x="1671878" y="81260"/>
                </a:cubicBezTo>
                <a:cubicBezTo>
                  <a:pt x="1560602" y="-15502"/>
                  <a:pt x="1205001" y="-20340"/>
                  <a:pt x="1091306" y="37717"/>
                </a:cubicBezTo>
                <a:cubicBezTo>
                  <a:pt x="977611" y="95774"/>
                  <a:pt x="1209839" y="308651"/>
                  <a:pt x="989706" y="429603"/>
                </a:cubicBezTo>
                <a:cubicBezTo>
                  <a:pt x="793764" y="574746"/>
                  <a:pt x="837307" y="303812"/>
                  <a:pt x="699421" y="298974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reihandform 13"/>
          <p:cNvSpPr/>
          <p:nvPr/>
        </p:nvSpPr>
        <p:spPr>
          <a:xfrm>
            <a:off x="5166636" y="2525486"/>
            <a:ext cx="1277707" cy="1314498"/>
          </a:xfrm>
          <a:custGeom>
            <a:avLst/>
            <a:gdLst>
              <a:gd name="connsiteX0" fmla="*/ 914850 w 1277707"/>
              <a:gd name="connsiteY0" fmla="*/ 101600 h 1314498"/>
              <a:gd name="connsiteX1" fmla="*/ 363307 w 1277707"/>
              <a:gd name="connsiteY1" fmla="*/ 391885 h 1314498"/>
              <a:gd name="connsiteX2" fmla="*/ 14964 w 1277707"/>
              <a:gd name="connsiteY2" fmla="*/ 856343 h 1314498"/>
              <a:gd name="connsiteX3" fmla="*/ 87535 w 1277707"/>
              <a:gd name="connsiteY3" fmla="*/ 1161143 h 1314498"/>
              <a:gd name="connsiteX4" fmla="*/ 305250 w 1277707"/>
              <a:gd name="connsiteY4" fmla="*/ 1306285 h 1314498"/>
              <a:gd name="connsiteX5" fmla="*/ 682621 w 1277707"/>
              <a:gd name="connsiteY5" fmla="*/ 1277257 h 1314498"/>
              <a:gd name="connsiteX6" fmla="*/ 958393 w 1277707"/>
              <a:gd name="connsiteY6" fmla="*/ 1117600 h 1314498"/>
              <a:gd name="connsiteX7" fmla="*/ 1118050 w 1277707"/>
              <a:gd name="connsiteY7" fmla="*/ 827314 h 1314498"/>
              <a:gd name="connsiteX8" fmla="*/ 1190621 w 1277707"/>
              <a:gd name="connsiteY8" fmla="*/ 478971 h 1314498"/>
              <a:gd name="connsiteX9" fmla="*/ 1277707 w 1277707"/>
              <a:gd name="connsiteY9" fmla="*/ 275771 h 1314498"/>
              <a:gd name="connsiteX10" fmla="*/ 1190621 w 1277707"/>
              <a:gd name="connsiteY10" fmla="*/ 29028 h 1314498"/>
              <a:gd name="connsiteX11" fmla="*/ 1045478 w 1277707"/>
              <a:gd name="connsiteY11" fmla="*/ 14514 h 1314498"/>
              <a:gd name="connsiteX12" fmla="*/ 914850 w 1277707"/>
              <a:gd name="connsiteY12" fmla="*/ 101600 h 1314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77707" h="1314498">
                <a:moveTo>
                  <a:pt x="914850" y="101600"/>
                </a:moveTo>
                <a:cubicBezTo>
                  <a:pt x="801155" y="164495"/>
                  <a:pt x="513288" y="266095"/>
                  <a:pt x="363307" y="391885"/>
                </a:cubicBezTo>
                <a:cubicBezTo>
                  <a:pt x="213326" y="517675"/>
                  <a:pt x="60926" y="728133"/>
                  <a:pt x="14964" y="856343"/>
                </a:cubicBezTo>
                <a:cubicBezTo>
                  <a:pt x="-30998" y="984553"/>
                  <a:pt x="39154" y="1086153"/>
                  <a:pt x="87535" y="1161143"/>
                </a:cubicBezTo>
                <a:cubicBezTo>
                  <a:pt x="135916" y="1236133"/>
                  <a:pt x="206069" y="1286933"/>
                  <a:pt x="305250" y="1306285"/>
                </a:cubicBezTo>
                <a:cubicBezTo>
                  <a:pt x="404431" y="1325637"/>
                  <a:pt x="573764" y="1308705"/>
                  <a:pt x="682621" y="1277257"/>
                </a:cubicBezTo>
                <a:cubicBezTo>
                  <a:pt x="791478" y="1245810"/>
                  <a:pt x="885822" y="1192590"/>
                  <a:pt x="958393" y="1117600"/>
                </a:cubicBezTo>
                <a:cubicBezTo>
                  <a:pt x="1030964" y="1042610"/>
                  <a:pt x="1079345" y="933752"/>
                  <a:pt x="1118050" y="827314"/>
                </a:cubicBezTo>
                <a:cubicBezTo>
                  <a:pt x="1156755" y="720876"/>
                  <a:pt x="1164012" y="570895"/>
                  <a:pt x="1190621" y="478971"/>
                </a:cubicBezTo>
                <a:cubicBezTo>
                  <a:pt x="1217230" y="387047"/>
                  <a:pt x="1277707" y="350761"/>
                  <a:pt x="1277707" y="275771"/>
                </a:cubicBezTo>
                <a:cubicBezTo>
                  <a:pt x="1277707" y="200781"/>
                  <a:pt x="1229326" y="72571"/>
                  <a:pt x="1190621" y="29028"/>
                </a:cubicBezTo>
                <a:cubicBezTo>
                  <a:pt x="1151916" y="-14515"/>
                  <a:pt x="1091440" y="0"/>
                  <a:pt x="1045478" y="14514"/>
                </a:cubicBezTo>
                <a:cubicBezTo>
                  <a:pt x="999516" y="29028"/>
                  <a:pt x="1028545" y="38705"/>
                  <a:pt x="914850" y="101600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4386282" y="1383159"/>
                <a:ext cx="36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𝑈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282" y="1383159"/>
                <a:ext cx="360040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5085" r="-118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6028230" y="2694174"/>
                <a:ext cx="36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𝑉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230" y="2694174"/>
                <a:ext cx="360040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5085" r="-678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3819484" y="1078147"/>
            <a:ext cx="4928489" cy="4248473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  <a:gd name="connsiteX0" fmla="*/ 3716563 w 4781818"/>
              <a:gd name="connsiteY0" fmla="*/ 1851327 h 3836609"/>
              <a:gd name="connsiteX1" fmla="*/ 4689020 w 4781818"/>
              <a:gd name="connsiteY1" fmla="*/ 1270755 h 3836609"/>
              <a:gd name="connsiteX2" fmla="*/ 4268106 w 4781818"/>
              <a:gd name="connsiteY2" fmla="*/ 283784 h 3836609"/>
              <a:gd name="connsiteX3" fmla="*/ 2715077 w 4781818"/>
              <a:gd name="connsiteY3" fmla="*/ 22527 h 3836609"/>
              <a:gd name="connsiteX4" fmla="*/ 1074963 w 4781818"/>
              <a:gd name="connsiteY4" fmla="*/ 748241 h 3836609"/>
              <a:gd name="connsiteX5" fmla="*/ 29935 w 4781818"/>
              <a:gd name="connsiteY5" fmla="*/ 2315784 h 3836609"/>
              <a:gd name="connsiteX6" fmla="*/ 2236106 w 4781818"/>
              <a:gd name="connsiteY6" fmla="*/ 3825271 h 3836609"/>
              <a:gd name="connsiteX7" fmla="*/ 2932791 w 4781818"/>
              <a:gd name="connsiteY7" fmla="*/ 2765727 h 3836609"/>
              <a:gd name="connsiteX8" fmla="*/ 3716563 w 4781818"/>
              <a:gd name="connsiteY8" fmla="*/ 1851327 h 3836609"/>
              <a:gd name="connsiteX0" fmla="*/ 3716563 w 4781818"/>
              <a:gd name="connsiteY0" fmla="*/ 1851327 h 3879081"/>
              <a:gd name="connsiteX1" fmla="*/ 4689020 w 4781818"/>
              <a:gd name="connsiteY1" fmla="*/ 1270755 h 3879081"/>
              <a:gd name="connsiteX2" fmla="*/ 4268106 w 4781818"/>
              <a:gd name="connsiteY2" fmla="*/ 283784 h 3879081"/>
              <a:gd name="connsiteX3" fmla="*/ 2715077 w 4781818"/>
              <a:gd name="connsiteY3" fmla="*/ 22527 h 3879081"/>
              <a:gd name="connsiteX4" fmla="*/ 1074963 w 4781818"/>
              <a:gd name="connsiteY4" fmla="*/ 748241 h 3879081"/>
              <a:gd name="connsiteX5" fmla="*/ 29935 w 4781818"/>
              <a:gd name="connsiteY5" fmla="*/ 2315784 h 3879081"/>
              <a:gd name="connsiteX6" fmla="*/ 2236106 w 4781818"/>
              <a:gd name="connsiteY6" fmla="*/ 3825271 h 3879081"/>
              <a:gd name="connsiteX7" fmla="*/ 3992334 w 4781818"/>
              <a:gd name="connsiteY7" fmla="*/ 3418870 h 3879081"/>
              <a:gd name="connsiteX8" fmla="*/ 3716563 w 4781818"/>
              <a:gd name="connsiteY8" fmla="*/ 1851327 h 3879081"/>
              <a:gd name="connsiteX0" fmla="*/ 3847191 w 4705146"/>
              <a:gd name="connsiteY0" fmla="*/ 1880356 h 3879081"/>
              <a:gd name="connsiteX1" fmla="*/ 4689020 w 4705146"/>
              <a:gd name="connsiteY1" fmla="*/ 1270755 h 3879081"/>
              <a:gd name="connsiteX2" fmla="*/ 4268106 w 4705146"/>
              <a:gd name="connsiteY2" fmla="*/ 283784 h 3879081"/>
              <a:gd name="connsiteX3" fmla="*/ 2715077 w 4705146"/>
              <a:gd name="connsiteY3" fmla="*/ 22527 h 3879081"/>
              <a:gd name="connsiteX4" fmla="*/ 1074963 w 4705146"/>
              <a:gd name="connsiteY4" fmla="*/ 748241 h 3879081"/>
              <a:gd name="connsiteX5" fmla="*/ 29935 w 4705146"/>
              <a:gd name="connsiteY5" fmla="*/ 2315784 h 3879081"/>
              <a:gd name="connsiteX6" fmla="*/ 2236106 w 4705146"/>
              <a:gd name="connsiteY6" fmla="*/ 3825271 h 3879081"/>
              <a:gd name="connsiteX7" fmla="*/ 3992334 w 4705146"/>
              <a:gd name="connsiteY7" fmla="*/ 3418870 h 3879081"/>
              <a:gd name="connsiteX8" fmla="*/ 3847191 w 4705146"/>
              <a:gd name="connsiteY8" fmla="*/ 1880356 h 3879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05146" h="3879081">
                <a:moveTo>
                  <a:pt x="3847191" y="1880356"/>
                </a:moveTo>
                <a:cubicBezTo>
                  <a:pt x="3963305" y="1522337"/>
                  <a:pt x="4618868" y="1536850"/>
                  <a:pt x="4689020" y="1270755"/>
                </a:cubicBezTo>
                <a:cubicBezTo>
                  <a:pt x="4759172" y="1004660"/>
                  <a:pt x="4597096" y="491822"/>
                  <a:pt x="4268106" y="283784"/>
                </a:cubicBezTo>
                <a:cubicBezTo>
                  <a:pt x="3939116" y="75746"/>
                  <a:pt x="3247268" y="-54883"/>
                  <a:pt x="2715077" y="22527"/>
                </a:cubicBezTo>
                <a:cubicBezTo>
                  <a:pt x="2182886" y="99937"/>
                  <a:pt x="1522487" y="366032"/>
                  <a:pt x="1074963" y="748241"/>
                </a:cubicBezTo>
                <a:cubicBezTo>
                  <a:pt x="627439" y="1130450"/>
                  <a:pt x="-163589" y="1802946"/>
                  <a:pt x="29935" y="2315784"/>
                </a:cubicBezTo>
                <a:cubicBezTo>
                  <a:pt x="223459" y="2828622"/>
                  <a:pt x="1890182" y="3718833"/>
                  <a:pt x="2236106" y="3825271"/>
                </a:cubicBezTo>
                <a:cubicBezTo>
                  <a:pt x="2582030" y="3931709"/>
                  <a:pt x="3997172" y="3919613"/>
                  <a:pt x="3992334" y="3418870"/>
                </a:cubicBezTo>
                <a:cubicBezTo>
                  <a:pt x="4219724" y="3005213"/>
                  <a:pt x="3731077" y="2238375"/>
                  <a:pt x="3847191" y="1880356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/>
          <p:cNvSpPr/>
          <p:nvPr/>
        </p:nvSpPr>
        <p:spPr>
          <a:xfrm>
            <a:off x="6628339" y="3080337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6364663" y="3191596"/>
                <a:ext cx="592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𝑓</m:t>
                      </m:r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663" y="3191596"/>
                <a:ext cx="592067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4124" r="-21649" b="-153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ihandform 4"/>
          <p:cNvSpPr/>
          <p:nvPr/>
        </p:nvSpPr>
        <p:spPr>
          <a:xfrm>
            <a:off x="5108149" y="2420888"/>
            <a:ext cx="2416030" cy="2363071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  <a:gd name="connsiteX0" fmla="*/ 2956733 w 4021988"/>
              <a:gd name="connsiteY0" fmla="*/ 1851327 h 2870336"/>
              <a:gd name="connsiteX1" fmla="*/ 3929190 w 4021988"/>
              <a:gd name="connsiteY1" fmla="*/ 1270755 h 2870336"/>
              <a:gd name="connsiteX2" fmla="*/ 3508276 w 4021988"/>
              <a:gd name="connsiteY2" fmla="*/ 283784 h 2870336"/>
              <a:gd name="connsiteX3" fmla="*/ 1955247 w 4021988"/>
              <a:gd name="connsiteY3" fmla="*/ 22527 h 2870336"/>
              <a:gd name="connsiteX4" fmla="*/ 315133 w 4021988"/>
              <a:gd name="connsiteY4" fmla="*/ 748241 h 2870336"/>
              <a:gd name="connsiteX5" fmla="*/ 97419 w 4021988"/>
              <a:gd name="connsiteY5" fmla="*/ 2127098 h 2870336"/>
              <a:gd name="connsiteX6" fmla="*/ 1461762 w 4021988"/>
              <a:gd name="connsiteY6" fmla="*/ 1706186 h 2870336"/>
              <a:gd name="connsiteX7" fmla="*/ 2172961 w 4021988"/>
              <a:gd name="connsiteY7" fmla="*/ 2765727 h 2870336"/>
              <a:gd name="connsiteX8" fmla="*/ 2956733 w 4021988"/>
              <a:gd name="connsiteY8" fmla="*/ 1851327 h 2870336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3261533 w 3936436"/>
              <a:gd name="connsiteY0" fmla="*/ 1590069 h 2160020"/>
              <a:gd name="connsiteX1" fmla="*/ 3929190 w 3936436"/>
              <a:gd name="connsiteY1" fmla="*/ 1270755 h 2160020"/>
              <a:gd name="connsiteX2" fmla="*/ 3508276 w 3936436"/>
              <a:gd name="connsiteY2" fmla="*/ 283784 h 2160020"/>
              <a:gd name="connsiteX3" fmla="*/ 1955247 w 3936436"/>
              <a:gd name="connsiteY3" fmla="*/ 22527 h 2160020"/>
              <a:gd name="connsiteX4" fmla="*/ 315133 w 3936436"/>
              <a:gd name="connsiteY4" fmla="*/ 748241 h 2160020"/>
              <a:gd name="connsiteX5" fmla="*/ 97419 w 3936436"/>
              <a:gd name="connsiteY5" fmla="*/ 2127098 h 2160020"/>
              <a:gd name="connsiteX6" fmla="*/ 1461762 w 3936436"/>
              <a:gd name="connsiteY6" fmla="*/ 1706186 h 2160020"/>
              <a:gd name="connsiteX7" fmla="*/ 2303590 w 3936436"/>
              <a:gd name="connsiteY7" fmla="*/ 1444927 h 2160020"/>
              <a:gd name="connsiteX8" fmla="*/ 3261533 w 3936436"/>
              <a:gd name="connsiteY8" fmla="*/ 1590069 h 2160020"/>
              <a:gd name="connsiteX0" fmla="*/ 2947061 w 3621964"/>
              <a:gd name="connsiteY0" fmla="*/ 1590069 h 1726920"/>
              <a:gd name="connsiteX1" fmla="*/ 3614718 w 3621964"/>
              <a:gd name="connsiteY1" fmla="*/ 1270755 h 1726920"/>
              <a:gd name="connsiteX2" fmla="*/ 3193804 w 3621964"/>
              <a:gd name="connsiteY2" fmla="*/ 283784 h 1726920"/>
              <a:gd name="connsiteX3" fmla="*/ 1640775 w 3621964"/>
              <a:gd name="connsiteY3" fmla="*/ 22527 h 1726920"/>
              <a:gd name="connsiteX4" fmla="*/ 661 w 3621964"/>
              <a:gd name="connsiteY4" fmla="*/ 748241 h 1726920"/>
              <a:gd name="connsiteX5" fmla="*/ 1437575 w 3621964"/>
              <a:gd name="connsiteY5" fmla="*/ 733726 h 1726920"/>
              <a:gd name="connsiteX6" fmla="*/ 1147290 w 3621964"/>
              <a:gd name="connsiteY6" fmla="*/ 1706186 h 1726920"/>
              <a:gd name="connsiteX7" fmla="*/ 1989118 w 3621964"/>
              <a:gd name="connsiteY7" fmla="*/ 1444927 h 1726920"/>
              <a:gd name="connsiteX8" fmla="*/ 2947061 w 3621964"/>
              <a:gd name="connsiteY8" fmla="*/ 1590069 h 1726920"/>
              <a:gd name="connsiteX0" fmla="*/ 1819520 w 2494423"/>
              <a:gd name="connsiteY0" fmla="*/ 1572490 h 1709341"/>
              <a:gd name="connsiteX1" fmla="*/ 2487177 w 2494423"/>
              <a:gd name="connsiteY1" fmla="*/ 1253176 h 1709341"/>
              <a:gd name="connsiteX2" fmla="*/ 2066263 w 2494423"/>
              <a:gd name="connsiteY2" fmla="*/ 266205 h 1709341"/>
              <a:gd name="connsiteX3" fmla="*/ 513234 w 2494423"/>
              <a:gd name="connsiteY3" fmla="*/ 4948 h 1709341"/>
              <a:gd name="connsiteX4" fmla="*/ 803520 w 2494423"/>
              <a:gd name="connsiteY4" fmla="*/ 425862 h 1709341"/>
              <a:gd name="connsiteX5" fmla="*/ 310034 w 2494423"/>
              <a:gd name="connsiteY5" fmla="*/ 716147 h 1709341"/>
              <a:gd name="connsiteX6" fmla="*/ 19749 w 2494423"/>
              <a:gd name="connsiteY6" fmla="*/ 1688607 h 1709341"/>
              <a:gd name="connsiteX7" fmla="*/ 861577 w 2494423"/>
              <a:gd name="connsiteY7" fmla="*/ 1427348 h 1709341"/>
              <a:gd name="connsiteX8" fmla="*/ 1819520 w 2494423"/>
              <a:gd name="connsiteY8" fmla="*/ 1572490 h 1709341"/>
              <a:gd name="connsiteX0" fmla="*/ 1819520 w 2487993"/>
              <a:gd name="connsiteY0" fmla="*/ 1569335 h 1706186"/>
              <a:gd name="connsiteX1" fmla="*/ 2487177 w 2487993"/>
              <a:gd name="connsiteY1" fmla="*/ 1250021 h 1706186"/>
              <a:gd name="connsiteX2" fmla="*/ 1688891 w 2487993"/>
              <a:gd name="connsiteY2" fmla="*/ 596878 h 1706186"/>
              <a:gd name="connsiteX3" fmla="*/ 513234 w 2487993"/>
              <a:gd name="connsiteY3" fmla="*/ 1793 h 1706186"/>
              <a:gd name="connsiteX4" fmla="*/ 803520 w 2487993"/>
              <a:gd name="connsiteY4" fmla="*/ 422707 h 1706186"/>
              <a:gd name="connsiteX5" fmla="*/ 310034 w 2487993"/>
              <a:gd name="connsiteY5" fmla="*/ 712992 h 1706186"/>
              <a:gd name="connsiteX6" fmla="*/ 19749 w 2487993"/>
              <a:gd name="connsiteY6" fmla="*/ 1685452 h 1706186"/>
              <a:gd name="connsiteX7" fmla="*/ 861577 w 2487993"/>
              <a:gd name="connsiteY7" fmla="*/ 1424193 h 1706186"/>
              <a:gd name="connsiteX8" fmla="*/ 1819520 w 2487993"/>
              <a:gd name="connsiteY8" fmla="*/ 1569335 h 1706186"/>
              <a:gd name="connsiteX0" fmla="*/ 1819520 w 2495723"/>
              <a:gd name="connsiteY0" fmla="*/ 1577879 h 1714730"/>
              <a:gd name="connsiteX1" fmla="*/ 2487177 w 2495723"/>
              <a:gd name="connsiteY1" fmla="*/ 1258565 h 1714730"/>
              <a:gd name="connsiteX2" fmla="*/ 2080777 w 2495723"/>
              <a:gd name="connsiteY2" fmla="*/ 228050 h 1714730"/>
              <a:gd name="connsiteX3" fmla="*/ 513234 w 2495723"/>
              <a:gd name="connsiteY3" fmla="*/ 10337 h 1714730"/>
              <a:gd name="connsiteX4" fmla="*/ 803520 w 2495723"/>
              <a:gd name="connsiteY4" fmla="*/ 431251 h 1714730"/>
              <a:gd name="connsiteX5" fmla="*/ 310034 w 2495723"/>
              <a:gd name="connsiteY5" fmla="*/ 721536 h 1714730"/>
              <a:gd name="connsiteX6" fmla="*/ 19749 w 2495723"/>
              <a:gd name="connsiteY6" fmla="*/ 1693996 h 1714730"/>
              <a:gd name="connsiteX7" fmla="*/ 861577 w 2495723"/>
              <a:gd name="connsiteY7" fmla="*/ 1432737 h 1714730"/>
              <a:gd name="connsiteX8" fmla="*/ 1819520 w 2495723"/>
              <a:gd name="connsiteY8" fmla="*/ 1577879 h 1714730"/>
              <a:gd name="connsiteX0" fmla="*/ 1820822 w 2497025"/>
              <a:gd name="connsiteY0" fmla="*/ 1591436 h 1728287"/>
              <a:gd name="connsiteX1" fmla="*/ 2488479 w 2497025"/>
              <a:gd name="connsiteY1" fmla="*/ 1272122 h 1728287"/>
              <a:gd name="connsiteX2" fmla="*/ 2082079 w 2497025"/>
              <a:gd name="connsiteY2" fmla="*/ 241607 h 1728287"/>
              <a:gd name="connsiteX3" fmla="*/ 514536 w 2497025"/>
              <a:gd name="connsiteY3" fmla="*/ 23894 h 1728287"/>
              <a:gd name="connsiteX4" fmla="*/ 935450 w 2497025"/>
              <a:gd name="connsiteY4" fmla="*/ 648008 h 1728287"/>
              <a:gd name="connsiteX5" fmla="*/ 311336 w 2497025"/>
              <a:gd name="connsiteY5" fmla="*/ 735093 h 1728287"/>
              <a:gd name="connsiteX6" fmla="*/ 21051 w 2497025"/>
              <a:gd name="connsiteY6" fmla="*/ 1707553 h 1728287"/>
              <a:gd name="connsiteX7" fmla="*/ 862879 w 2497025"/>
              <a:gd name="connsiteY7" fmla="*/ 1446294 h 1728287"/>
              <a:gd name="connsiteX8" fmla="*/ 1820822 w 2497025"/>
              <a:gd name="connsiteY8" fmla="*/ 1591436 h 1728287"/>
              <a:gd name="connsiteX0" fmla="*/ 1801287 w 2477490"/>
              <a:gd name="connsiteY0" fmla="*/ 1591436 h 1717080"/>
              <a:gd name="connsiteX1" fmla="*/ 2468944 w 2477490"/>
              <a:gd name="connsiteY1" fmla="*/ 1272122 h 1717080"/>
              <a:gd name="connsiteX2" fmla="*/ 2062544 w 2477490"/>
              <a:gd name="connsiteY2" fmla="*/ 241607 h 1717080"/>
              <a:gd name="connsiteX3" fmla="*/ 495001 w 2477490"/>
              <a:gd name="connsiteY3" fmla="*/ 23894 h 1717080"/>
              <a:gd name="connsiteX4" fmla="*/ 915915 w 2477490"/>
              <a:gd name="connsiteY4" fmla="*/ 648008 h 1717080"/>
              <a:gd name="connsiteX5" fmla="*/ 291801 w 2477490"/>
              <a:gd name="connsiteY5" fmla="*/ 735093 h 1717080"/>
              <a:gd name="connsiteX6" fmla="*/ 627886 w 2477490"/>
              <a:gd name="connsiteY6" fmla="*/ 1000433 h 1717080"/>
              <a:gd name="connsiteX7" fmla="*/ 1516 w 2477490"/>
              <a:gd name="connsiteY7" fmla="*/ 1707553 h 1717080"/>
              <a:gd name="connsiteX8" fmla="*/ 843344 w 2477490"/>
              <a:gd name="connsiteY8" fmla="*/ 1446294 h 1717080"/>
              <a:gd name="connsiteX9" fmla="*/ 1801287 w 2477490"/>
              <a:gd name="connsiteY9" fmla="*/ 1591436 h 1717080"/>
              <a:gd name="connsiteX0" fmla="*/ 1801287 w 2477490"/>
              <a:gd name="connsiteY0" fmla="*/ 1591436 h 1717080"/>
              <a:gd name="connsiteX1" fmla="*/ 2468944 w 2477490"/>
              <a:gd name="connsiteY1" fmla="*/ 1272122 h 1717080"/>
              <a:gd name="connsiteX2" fmla="*/ 2062544 w 2477490"/>
              <a:gd name="connsiteY2" fmla="*/ 241607 h 1717080"/>
              <a:gd name="connsiteX3" fmla="*/ 495001 w 2477490"/>
              <a:gd name="connsiteY3" fmla="*/ 23894 h 1717080"/>
              <a:gd name="connsiteX4" fmla="*/ 915915 w 2477490"/>
              <a:gd name="connsiteY4" fmla="*/ 648008 h 1717080"/>
              <a:gd name="connsiteX5" fmla="*/ 627886 w 2477490"/>
              <a:gd name="connsiteY5" fmla="*/ 1000433 h 1717080"/>
              <a:gd name="connsiteX6" fmla="*/ 1516 w 2477490"/>
              <a:gd name="connsiteY6" fmla="*/ 1707553 h 1717080"/>
              <a:gd name="connsiteX7" fmla="*/ 843344 w 2477490"/>
              <a:gd name="connsiteY7" fmla="*/ 1446294 h 1717080"/>
              <a:gd name="connsiteX8" fmla="*/ 1801287 w 2477490"/>
              <a:gd name="connsiteY8" fmla="*/ 1591436 h 1717080"/>
              <a:gd name="connsiteX0" fmla="*/ 1475729 w 2151932"/>
              <a:gd name="connsiteY0" fmla="*/ 1591436 h 1602455"/>
              <a:gd name="connsiteX1" fmla="*/ 2143386 w 2151932"/>
              <a:gd name="connsiteY1" fmla="*/ 1272122 h 1602455"/>
              <a:gd name="connsiteX2" fmla="*/ 1736986 w 2151932"/>
              <a:gd name="connsiteY2" fmla="*/ 241607 h 1602455"/>
              <a:gd name="connsiteX3" fmla="*/ 169443 w 2151932"/>
              <a:gd name="connsiteY3" fmla="*/ 23894 h 1602455"/>
              <a:gd name="connsiteX4" fmla="*/ 590357 w 2151932"/>
              <a:gd name="connsiteY4" fmla="*/ 648008 h 1602455"/>
              <a:gd name="connsiteX5" fmla="*/ 302328 w 2151932"/>
              <a:gd name="connsiteY5" fmla="*/ 1000433 h 1602455"/>
              <a:gd name="connsiteX6" fmla="*/ 9786 w 2151932"/>
              <a:gd name="connsiteY6" fmla="*/ 1446295 h 1602455"/>
              <a:gd name="connsiteX7" fmla="*/ 517786 w 2151932"/>
              <a:gd name="connsiteY7" fmla="*/ 1446294 h 1602455"/>
              <a:gd name="connsiteX8" fmla="*/ 1475729 w 2151932"/>
              <a:gd name="connsiteY8" fmla="*/ 1591436 h 1602455"/>
              <a:gd name="connsiteX0" fmla="*/ 1775151 w 2451354"/>
              <a:gd name="connsiteY0" fmla="*/ 1591436 h 1945577"/>
              <a:gd name="connsiteX1" fmla="*/ 2442808 w 2451354"/>
              <a:gd name="connsiteY1" fmla="*/ 1272122 h 1945577"/>
              <a:gd name="connsiteX2" fmla="*/ 2036408 w 2451354"/>
              <a:gd name="connsiteY2" fmla="*/ 241607 h 1945577"/>
              <a:gd name="connsiteX3" fmla="*/ 468865 w 2451354"/>
              <a:gd name="connsiteY3" fmla="*/ 23894 h 1945577"/>
              <a:gd name="connsiteX4" fmla="*/ 889779 w 2451354"/>
              <a:gd name="connsiteY4" fmla="*/ 648008 h 1945577"/>
              <a:gd name="connsiteX5" fmla="*/ 601750 w 2451354"/>
              <a:gd name="connsiteY5" fmla="*/ 1000433 h 1945577"/>
              <a:gd name="connsiteX6" fmla="*/ 309208 w 2451354"/>
              <a:gd name="connsiteY6" fmla="*/ 1446295 h 1945577"/>
              <a:gd name="connsiteX7" fmla="*/ 817208 w 2451354"/>
              <a:gd name="connsiteY7" fmla="*/ 1446294 h 1945577"/>
              <a:gd name="connsiteX8" fmla="*/ 1775151 w 2451354"/>
              <a:gd name="connsiteY8" fmla="*/ 1591436 h 1945577"/>
              <a:gd name="connsiteX0" fmla="*/ 1775151 w 2451354"/>
              <a:gd name="connsiteY0" fmla="*/ 1591436 h 2074116"/>
              <a:gd name="connsiteX1" fmla="*/ 2442808 w 2451354"/>
              <a:gd name="connsiteY1" fmla="*/ 1272122 h 2074116"/>
              <a:gd name="connsiteX2" fmla="*/ 2036408 w 2451354"/>
              <a:gd name="connsiteY2" fmla="*/ 241607 h 2074116"/>
              <a:gd name="connsiteX3" fmla="*/ 468865 w 2451354"/>
              <a:gd name="connsiteY3" fmla="*/ 23894 h 2074116"/>
              <a:gd name="connsiteX4" fmla="*/ 889779 w 2451354"/>
              <a:gd name="connsiteY4" fmla="*/ 648008 h 2074116"/>
              <a:gd name="connsiteX5" fmla="*/ 601750 w 2451354"/>
              <a:gd name="connsiteY5" fmla="*/ 1000433 h 2074116"/>
              <a:gd name="connsiteX6" fmla="*/ 309208 w 2451354"/>
              <a:gd name="connsiteY6" fmla="*/ 1446295 h 2074116"/>
              <a:gd name="connsiteX7" fmla="*/ 817208 w 2451354"/>
              <a:gd name="connsiteY7" fmla="*/ 1446294 h 2074116"/>
              <a:gd name="connsiteX8" fmla="*/ 1775151 w 2451354"/>
              <a:gd name="connsiteY8" fmla="*/ 1591436 h 2074116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33863 w 2451354"/>
              <a:gd name="connsiteY8" fmla="*/ 1551976 h 1951727"/>
              <a:gd name="connsiteX9" fmla="*/ 1775151 w 2451354"/>
              <a:gd name="connsiteY9" fmla="*/ 1591436 h 1951727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75151 w 2451354"/>
              <a:gd name="connsiteY8" fmla="*/ 1591436 h 1951727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75151 w 2451354"/>
              <a:gd name="connsiteY8" fmla="*/ 1591436 h 1951727"/>
              <a:gd name="connsiteX0" fmla="*/ 1775151 w 2451354"/>
              <a:gd name="connsiteY0" fmla="*/ 1591436 h 2264749"/>
              <a:gd name="connsiteX1" fmla="*/ 2442808 w 2451354"/>
              <a:gd name="connsiteY1" fmla="*/ 1272122 h 2264749"/>
              <a:gd name="connsiteX2" fmla="*/ 2036408 w 2451354"/>
              <a:gd name="connsiteY2" fmla="*/ 241607 h 2264749"/>
              <a:gd name="connsiteX3" fmla="*/ 468865 w 2451354"/>
              <a:gd name="connsiteY3" fmla="*/ 23894 h 2264749"/>
              <a:gd name="connsiteX4" fmla="*/ 889779 w 2451354"/>
              <a:gd name="connsiteY4" fmla="*/ 648008 h 2264749"/>
              <a:gd name="connsiteX5" fmla="*/ 601750 w 2451354"/>
              <a:gd name="connsiteY5" fmla="*/ 1000433 h 2264749"/>
              <a:gd name="connsiteX6" fmla="*/ 309208 w 2451354"/>
              <a:gd name="connsiteY6" fmla="*/ 1446295 h 2264749"/>
              <a:gd name="connsiteX7" fmla="*/ 1204375 w 2451354"/>
              <a:gd name="connsiteY7" fmla="*/ 2213916 h 2264749"/>
              <a:gd name="connsiteX8" fmla="*/ 1775151 w 2451354"/>
              <a:gd name="connsiteY8" fmla="*/ 1591436 h 2264749"/>
              <a:gd name="connsiteX0" fmla="*/ 1775151 w 2832500"/>
              <a:gd name="connsiteY0" fmla="*/ 1759664 h 2432977"/>
              <a:gd name="connsiteX1" fmla="*/ 2442808 w 2832500"/>
              <a:gd name="connsiteY1" fmla="*/ 1440350 h 2432977"/>
              <a:gd name="connsiteX2" fmla="*/ 2713953 w 2832500"/>
              <a:gd name="connsiteY2" fmla="*/ 93755 h 2432977"/>
              <a:gd name="connsiteX3" fmla="*/ 468865 w 2832500"/>
              <a:gd name="connsiteY3" fmla="*/ 192122 h 2432977"/>
              <a:gd name="connsiteX4" fmla="*/ 889779 w 2832500"/>
              <a:gd name="connsiteY4" fmla="*/ 816236 h 2432977"/>
              <a:gd name="connsiteX5" fmla="*/ 601750 w 2832500"/>
              <a:gd name="connsiteY5" fmla="*/ 1168661 h 2432977"/>
              <a:gd name="connsiteX6" fmla="*/ 309208 w 2832500"/>
              <a:gd name="connsiteY6" fmla="*/ 1614523 h 2432977"/>
              <a:gd name="connsiteX7" fmla="*/ 1204375 w 2832500"/>
              <a:gd name="connsiteY7" fmla="*/ 2382144 h 2432977"/>
              <a:gd name="connsiteX8" fmla="*/ 1775151 w 2832500"/>
              <a:gd name="connsiteY8" fmla="*/ 1759664 h 2432977"/>
              <a:gd name="connsiteX0" fmla="*/ 1775151 w 2965010"/>
              <a:gd name="connsiteY0" fmla="*/ 1773040 h 2446353"/>
              <a:gd name="connsiteX1" fmla="*/ 2805778 w 2965010"/>
              <a:gd name="connsiteY1" fmla="*/ 1634344 h 2446353"/>
              <a:gd name="connsiteX2" fmla="*/ 2713953 w 2965010"/>
              <a:gd name="connsiteY2" fmla="*/ 107131 h 2446353"/>
              <a:gd name="connsiteX3" fmla="*/ 468865 w 2965010"/>
              <a:gd name="connsiteY3" fmla="*/ 205498 h 2446353"/>
              <a:gd name="connsiteX4" fmla="*/ 889779 w 2965010"/>
              <a:gd name="connsiteY4" fmla="*/ 829612 h 2446353"/>
              <a:gd name="connsiteX5" fmla="*/ 601750 w 2965010"/>
              <a:gd name="connsiteY5" fmla="*/ 1182037 h 2446353"/>
              <a:gd name="connsiteX6" fmla="*/ 309208 w 2965010"/>
              <a:gd name="connsiteY6" fmla="*/ 1627899 h 2446353"/>
              <a:gd name="connsiteX7" fmla="*/ 1204375 w 2965010"/>
              <a:gd name="connsiteY7" fmla="*/ 2395520 h 2446353"/>
              <a:gd name="connsiteX8" fmla="*/ 1775151 w 2965010"/>
              <a:gd name="connsiteY8" fmla="*/ 1773040 h 2446353"/>
              <a:gd name="connsiteX0" fmla="*/ 1775151 w 2965010"/>
              <a:gd name="connsiteY0" fmla="*/ 1773040 h 2444653"/>
              <a:gd name="connsiteX1" fmla="*/ 2805778 w 2965010"/>
              <a:gd name="connsiteY1" fmla="*/ 1634344 h 2444653"/>
              <a:gd name="connsiteX2" fmla="*/ 2713953 w 2965010"/>
              <a:gd name="connsiteY2" fmla="*/ 107131 h 2444653"/>
              <a:gd name="connsiteX3" fmla="*/ 468865 w 2965010"/>
              <a:gd name="connsiteY3" fmla="*/ 205498 h 2444653"/>
              <a:gd name="connsiteX4" fmla="*/ 889779 w 2965010"/>
              <a:gd name="connsiteY4" fmla="*/ 829612 h 2444653"/>
              <a:gd name="connsiteX5" fmla="*/ 601750 w 2965010"/>
              <a:gd name="connsiteY5" fmla="*/ 1182037 h 2444653"/>
              <a:gd name="connsiteX6" fmla="*/ 309208 w 2965010"/>
              <a:gd name="connsiteY6" fmla="*/ 1627899 h 2444653"/>
              <a:gd name="connsiteX7" fmla="*/ 1204375 w 2965010"/>
              <a:gd name="connsiteY7" fmla="*/ 2395520 h 2444653"/>
              <a:gd name="connsiteX8" fmla="*/ 1760500 w 2965010"/>
              <a:gd name="connsiteY8" fmla="*/ 2147510 h 2444653"/>
              <a:gd name="connsiteX9" fmla="*/ 1775151 w 2965010"/>
              <a:gd name="connsiteY9" fmla="*/ 1773040 h 2444653"/>
              <a:gd name="connsiteX0" fmla="*/ 2017132 w 2950914"/>
              <a:gd name="connsiteY0" fmla="*/ 1818194 h 2444653"/>
              <a:gd name="connsiteX1" fmla="*/ 2805778 w 2950914"/>
              <a:gd name="connsiteY1" fmla="*/ 1634344 h 2444653"/>
              <a:gd name="connsiteX2" fmla="*/ 2713953 w 2950914"/>
              <a:gd name="connsiteY2" fmla="*/ 107131 h 2444653"/>
              <a:gd name="connsiteX3" fmla="*/ 468865 w 2950914"/>
              <a:gd name="connsiteY3" fmla="*/ 205498 h 2444653"/>
              <a:gd name="connsiteX4" fmla="*/ 889779 w 2950914"/>
              <a:gd name="connsiteY4" fmla="*/ 829612 h 2444653"/>
              <a:gd name="connsiteX5" fmla="*/ 601750 w 2950914"/>
              <a:gd name="connsiteY5" fmla="*/ 1182037 h 2444653"/>
              <a:gd name="connsiteX6" fmla="*/ 309208 w 2950914"/>
              <a:gd name="connsiteY6" fmla="*/ 1627899 h 2444653"/>
              <a:gd name="connsiteX7" fmla="*/ 1204375 w 2950914"/>
              <a:gd name="connsiteY7" fmla="*/ 2395520 h 2444653"/>
              <a:gd name="connsiteX8" fmla="*/ 1760500 w 2950914"/>
              <a:gd name="connsiteY8" fmla="*/ 2147510 h 2444653"/>
              <a:gd name="connsiteX9" fmla="*/ 2017132 w 2950914"/>
              <a:gd name="connsiteY9" fmla="*/ 1818194 h 2444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0914" h="2444653">
                <a:moveTo>
                  <a:pt x="2017132" y="1818194"/>
                </a:moveTo>
                <a:cubicBezTo>
                  <a:pt x="2135290" y="1771552"/>
                  <a:pt x="2689641" y="1919521"/>
                  <a:pt x="2805778" y="1634344"/>
                </a:cubicBezTo>
                <a:cubicBezTo>
                  <a:pt x="2921915" y="1349167"/>
                  <a:pt x="3103438" y="345272"/>
                  <a:pt x="2713953" y="107131"/>
                </a:cubicBezTo>
                <a:cubicBezTo>
                  <a:pt x="2324468" y="-131010"/>
                  <a:pt x="772894" y="85085"/>
                  <a:pt x="468865" y="205498"/>
                </a:cubicBezTo>
                <a:cubicBezTo>
                  <a:pt x="164836" y="325911"/>
                  <a:pt x="867632" y="666856"/>
                  <a:pt x="889779" y="829612"/>
                </a:cubicBezTo>
                <a:cubicBezTo>
                  <a:pt x="911926" y="992368"/>
                  <a:pt x="754150" y="1005446"/>
                  <a:pt x="601750" y="1182037"/>
                </a:cubicBezTo>
                <a:cubicBezTo>
                  <a:pt x="553369" y="1344114"/>
                  <a:pt x="-510474" y="479532"/>
                  <a:pt x="309208" y="1627899"/>
                </a:cubicBezTo>
                <a:cubicBezTo>
                  <a:pt x="1128890" y="2776266"/>
                  <a:pt x="978625" y="2369124"/>
                  <a:pt x="1204375" y="2395520"/>
                </a:cubicBezTo>
                <a:cubicBezTo>
                  <a:pt x="1430125" y="2421916"/>
                  <a:pt x="1665371" y="2251257"/>
                  <a:pt x="1760500" y="2147510"/>
                </a:cubicBezTo>
                <a:cubicBezTo>
                  <a:pt x="1855629" y="2043763"/>
                  <a:pt x="1826787" y="1843516"/>
                  <a:pt x="2017132" y="1818194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reihandform 5"/>
          <p:cNvSpPr/>
          <p:nvPr/>
        </p:nvSpPr>
        <p:spPr>
          <a:xfrm>
            <a:off x="6066193" y="2910674"/>
            <a:ext cx="951689" cy="1209771"/>
          </a:xfrm>
          <a:custGeom>
            <a:avLst/>
            <a:gdLst>
              <a:gd name="connsiteX0" fmla="*/ 278128 w 839657"/>
              <a:gd name="connsiteY0" fmla="*/ 60072 h 880414"/>
              <a:gd name="connsiteX1" fmla="*/ 2356 w 839657"/>
              <a:gd name="connsiteY1" fmla="*/ 539043 h 880414"/>
              <a:gd name="connsiteX2" fmla="*/ 162013 w 839657"/>
              <a:gd name="connsiteY2" fmla="*/ 829329 h 880414"/>
              <a:gd name="connsiteX3" fmla="*/ 452299 w 839657"/>
              <a:gd name="connsiteY3" fmla="*/ 872872 h 880414"/>
              <a:gd name="connsiteX4" fmla="*/ 800642 w 839657"/>
              <a:gd name="connsiteY4" fmla="*/ 742243 h 880414"/>
              <a:gd name="connsiteX5" fmla="*/ 829671 w 839657"/>
              <a:gd name="connsiteY5" fmla="*/ 582586 h 880414"/>
              <a:gd name="connsiteX6" fmla="*/ 786128 w 839657"/>
              <a:gd name="connsiteY6" fmla="*/ 248757 h 880414"/>
              <a:gd name="connsiteX7" fmla="*/ 655499 w 839657"/>
              <a:gd name="connsiteY7" fmla="*/ 132643 h 880414"/>
              <a:gd name="connsiteX8" fmla="*/ 510356 w 839657"/>
              <a:gd name="connsiteY8" fmla="*/ 16529 h 880414"/>
              <a:gd name="connsiteX9" fmla="*/ 278128 w 839657"/>
              <a:gd name="connsiteY9" fmla="*/ 60072 h 880414"/>
              <a:gd name="connsiteX0" fmla="*/ 389392 w 950921"/>
              <a:gd name="connsiteY0" fmla="*/ 60072 h 1184761"/>
              <a:gd name="connsiteX1" fmla="*/ 113620 w 950921"/>
              <a:gd name="connsiteY1" fmla="*/ 539043 h 1184761"/>
              <a:gd name="connsiteX2" fmla="*/ 26534 w 950921"/>
              <a:gd name="connsiteY2" fmla="*/ 1177672 h 1184761"/>
              <a:gd name="connsiteX3" fmla="*/ 563563 w 950921"/>
              <a:gd name="connsiteY3" fmla="*/ 872872 h 1184761"/>
              <a:gd name="connsiteX4" fmla="*/ 911906 w 950921"/>
              <a:gd name="connsiteY4" fmla="*/ 742243 h 1184761"/>
              <a:gd name="connsiteX5" fmla="*/ 940935 w 950921"/>
              <a:gd name="connsiteY5" fmla="*/ 582586 h 1184761"/>
              <a:gd name="connsiteX6" fmla="*/ 897392 w 950921"/>
              <a:gd name="connsiteY6" fmla="*/ 248757 h 1184761"/>
              <a:gd name="connsiteX7" fmla="*/ 766763 w 950921"/>
              <a:gd name="connsiteY7" fmla="*/ 132643 h 1184761"/>
              <a:gd name="connsiteX8" fmla="*/ 621620 w 950921"/>
              <a:gd name="connsiteY8" fmla="*/ 16529 h 1184761"/>
              <a:gd name="connsiteX9" fmla="*/ 389392 w 950921"/>
              <a:gd name="connsiteY9" fmla="*/ 60072 h 1184761"/>
              <a:gd name="connsiteX0" fmla="*/ 394530 w 951689"/>
              <a:gd name="connsiteY0" fmla="*/ 60072 h 1209771"/>
              <a:gd name="connsiteX1" fmla="*/ 118758 w 951689"/>
              <a:gd name="connsiteY1" fmla="*/ 539043 h 1209771"/>
              <a:gd name="connsiteX2" fmla="*/ 31672 w 951689"/>
              <a:gd name="connsiteY2" fmla="*/ 1177672 h 1209771"/>
              <a:gd name="connsiteX3" fmla="*/ 641272 w 951689"/>
              <a:gd name="connsiteY3" fmla="*/ 1076072 h 1209771"/>
              <a:gd name="connsiteX4" fmla="*/ 917044 w 951689"/>
              <a:gd name="connsiteY4" fmla="*/ 742243 h 1209771"/>
              <a:gd name="connsiteX5" fmla="*/ 946073 w 951689"/>
              <a:gd name="connsiteY5" fmla="*/ 582586 h 1209771"/>
              <a:gd name="connsiteX6" fmla="*/ 902530 w 951689"/>
              <a:gd name="connsiteY6" fmla="*/ 248757 h 1209771"/>
              <a:gd name="connsiteX7" fmla="*/ 771901 w 951689"/>
              <a:gd name="connsiteY7" fmla="*/ 132643 h 1209771"/>
              <a:gd name="connsiteX8" fmla="*/ 626758 w 951689"/>
              <a:gd name="connsiteY8" fmla="*/ 16529 h 1209771"/>
              <a:gd name="connsiteX9" fmla="*/ 394530 w 951689"/>
              <a:gd name="connsiteY9" fmla="*/ 60072 h 1209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1689" h="1209771">
                <a:moveTo>
                  <a:pt x="394530" y="60072"/>
                </a:moveTo>
                <a:cubicBezTo>
                  <a:pt x="309863" y="147158"/>
                  <a:pt x="179234" y="352776"/>
                  <a:pt x="118758" y="539043"/>
                </a:cubicBezTo>
                <a:cubicBezTo>
                  <a:pt x="58282" y="725310"/>
                  <a:pt x="-55414" y="1088167"/>
                  <a:pt x="31672" y="1177672"/>
                </a:cubicBezTo>
                <a:cubicBezTo>
                  <a:pt x="118758" y="1267177"/>
                  <a:pt x="493710" y="1148644"/>
                  <a:pt x="641272" y="1076072"/>
                </a:cubicBezTo>
                <a:cubicBezTo>
                  <a:pt x="788834" y="1003500"/>
                  <a:pt x="866244" y="824491"/>
                  <a:pt x="917044" y="742243"/>
                </a:cubicBezTo>
                <a:cubicBezTo>
                  <a:pt x="967844" y="659995"/>
                  <a:pt x="948492" y="664834"/>
                  <a:pt x="946073" y="582586"/>
                </a:cubicBezTo>
                <a:cubicBezTo>
                  <a:pt x="943654" y="500338"/>
                  <a:pt x="931559" y="323747"/>
                  <a:pt x="902530" y="248757"/>
                </a:cubicBezTo>
                <a:cubicBezTo>
                  <a:pt x="873501" y="173767"/>
                  <a:pt x="817863" y="171348"/>
                  <a:pt x="771901" y="132643"/>
                </a:cubicBezTo>
                <a:cubicBezTo>
                  <a:pt x="725939" y="93938"/>
                  <a:pt x="684815" y="31043"/>
                  <a:pt x="626758" y="16529"/>
                </a:cubicBezTo>
                <a:cubicBezTo>
                  <a:pt x="568701" y="2015"/>
                  <a:pt x="479197" y="-27014"/>
                  <a:pt x="394530" y="60072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6131239" y="3692386"/>
            <a:ext cx="63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f(U)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5732563" y="4293096"/>
            <a:ext cx="63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6628339" y="1340768"/>
            <a:ext cx="751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Y</a:t>
            </a:r>
            <a:endParaRPr lang="de-DE" sz="2400" dirty="0"/>
          </a:p>
        </p:txBody>
      </p:sp>
      <p:sp>
        <p:nvSpPr>
          <p:cNvPr id="10" name="Freihandform 9"/>
          <p:cNvSpPr/>
          <p:nvPr/>
        </p:nvSpPr>
        <p:spPr>
          <a:xfrm>
            <a:off x="797818" y="410208"/>
            <a:ext cx="2468697" cy="4558394"/>
          </a:xfrm>
          <a:custGeom>
            <a:avLst/>
            <a:gdLst>
              <a:gd name="connsiteX0" fmla="*/ 2467895 w 2473742"/>
              <a:gd name="connsiteY0" fmla="*/ 1099278 h 4558394"/>
              <a:gd name="connsiteX1" fmla="*/ 2279210 w 2473742"/>
              <a:gd name="connsiteY1" fmla="*/ 1012192 h 4558394"/>
              <a:gd name="connsiteX2" fmla="*/ 2250181 w 2473742"/>
              <a:gd name="connsiteY2" fmla="*/ 315506 h 4558394"/>
              <a:gd name="connsiteX3" fmla="*/ 1480924 w 2473742"/>
              <a:gd name="connsiteY3" fmla="*/ 25221 h 4558394"/>
              <a:gd name="connsiteX4" fmla="*/ 885838 w 2473742"/>
              <a:gd name="connsiteY4" fmla="*/ 925106 h 4558394"/>
              <a:gd name="connsiteX5" fmla="*/ 218181 w 2473742"/>
              <a:gd name="connsiteY5" fmla="*/ 1389563 h 4558394"/>
              <a:gd name="connsiteX6" fmla="*/ 467 w 2473742"/>
              <a:gd name="connsiteY6" fmla="*/ 2347506 h 4558394"/>
              <a:gd name="connsiteX7" fmla="*/ 261724 w 2473742"/>
              <a:gd name="connsiteY7" fmla="*/ 3813449 h 4558394"/>
              <a:gd name="connsiteX8" fmla="*/ 1582524 w 2473742"/>
              <a:gd name="connsiteY8" fmla="*/ 4553678 h 4558394"/>
              <a:gd name="connsiteX9" fmla="*/ 2076010 w 2473742"/>
              <a:gd name="connsiteY9" fmla="*/ 4089221 h 4558394"/>
              <a:gd name="connsiteX10" fmla="*/ 2148581 w 2473742"/>
              <a:gd name="connsiteY10" fmla="*/ 3290935 h 4558394"/>
              <a:gd name="connsiteX11" fmla="*/ 2105038 w 2473742"/>
              <a:gd name="connsiteY11" fmla="*/ 2768421 h 4558394"/>
              <a:gd name="connsiteX12" fmla="*/ 2337267 w 2473742"/>
              <a:gd name="connsiteY12" fmla="*/ 1694363 h 4558394"/>
              <a:gd name="connsiteX13" fmla="*/ 2467895 w 2473742"/>
              <a:gd name="connsiteY13" fmla="*/ 1200878 h 4558394"/>
              <a:gd name="connsiteX14" fmla="*/ 2395324 w 2473742"/>
              <a:gd name="connsiteY14" fmla="*/ 1099278 h 4558394"/>
              <a:gd name="connsiteX15" fmla="*/ 2424352 w 2473742"/>
              <a:gd name="connsiteY15" fmla="*/ 1142821 h 4558394"/>
              <a:gd name="connsiteX16" fmla="*/ 2467895 w 2473742"/>
              <a:gd name="connsiteY16" fmla="*/ 1099278 h 4558394"/>
              <a:gd name="connsiteX0" fmla="*/ 2467895 w 2470571"/>
              <a:gd name="connsiteY0" fmla="*/ 1099278 h 4558394"/>
              <a:gd name="connsiteX1" fmla="*/ 2279210 w 2470571"/>
              <a:gd name="connsiteY1" fmla="*/ 1012192 h 4558394"/>
              <a:gd name="connsiteX2" fmla="*/ 2250181 w 2470571"/>
              <a:gd name="connsiteY2" fmla="*/ 315506 h 4558394"/>
              <a:gd name="connsiteX3" fmla="*/ 1480924 w 2470571"/>
              <a:gd name="connsiteY3" fmla="*/ 25221 h 4558394"/>
              <a:gd name="connsiteX4" fmla="*/ 885838 w 2470571"/>
              <a:gd name="connsiteY4" fmla="*/ 925106 h 4558394"/>
              <a:gd name="connsiteX5" fmla="*/ 218181 w 2470571"/>
              <a:gd name="connsiteY5" fmla="*/ 1389563 h 4558394"/>
              <a:gd name="connsiteX6" fmla="*/ 467 w 2470571"/>
              <a:gd name="connsiteY6" fmla="*/ 2347506 h 4558394"/>
              <a:gd name="connsiteX7" fmla="*/ 261724 w 2470571"/>
              <a:gd name="connsiteY7" fmla="*/ 3813449 h 4558394"/>
              <a:gd name="connsiteX8" fmla="*/ 1582524 w 2470571"/>
              <a:gd name="connsiteY8" fmla="*/ 4553678 h 4558394"/>
              <a:gd name="connsiteX9" fmla="*/ 2076010 w 2470571"/>
              <a:gd name="connsiteY9" fmla="*/ 4089221 h 4558394"/>
              <a:gd name="connsiteX10" fmla="*/ 2148581 w 2470571"/>
              <a:gd name="connsiteY10" fmla="*/ 3290935 h 4558394"/>
              <a:gd name="connsiteX11" fmla="*/ 2105038 w 2470571"/>
              <a:gd name="connsiteY11" fmla="*/ 2768421 h 4558394"/>
              <a:gd name="connsiteX12" fmla="*/ 2337267 w 2470571"/>
              <a:gd name="connsiteY12" fmla="*/ 1694363 h 4558394"/>
              <a:gd name="connsiteX13" fmla="*/ 2467895 w 2470571"/>
              <a:gd name="connsiteY13" fmla="*/ 1200878 h 4558394"/>
              <a:gd name="connsiteX14" fmla="*/ 2395324 w 2470571"/>
              <a:gd name="connsiteY14" fmla="*/ 1099278 h 4558394"/>
              <a:gd name="connsiteX15" fmla="*/ 2467895 w 2470571"/>
              <a:gd name="connsiteY15" fmla="*/ 1099278 h 4558394"/>
              <a:gd name="connsiteX0" fmla="*/ 2395324 w 2468755"/>
              <a:gd name="connsiteY0" fmla="*/ 1099278 h 4558394"/>
              <a:gd name="connsiteX1" fmla="*/ 2279210 w 2468755"/>
              <a:gd name="connsiteY1" fmla="*/ 1012192 h 4558394"/>
              <a:gd name="connsiteX2" fmla="*/ 2250181 w 2468755"/>
              <a:gd name="connsiteY2" fmla="*/ 315506 h 4558394"/>
              <a:gd name="connsiteX3" fmla="*/ 1480924 w 2468755"/>
              <a:gd name="connsiteY3" fmla="*/ 25221 h 4558394"/>
              <a:gd name="connsiteX4" fmla="*/ 885838 w 2468755"/>
              <a:gd name="connsiteY4" fmla="*/ 925106 h 4558394"/>
              <a:gd name="connsiteX5" fmla="*/ 218181 w 2468755"/>
              <a:gd name="connsiteY5" fmla="*/ 1389563 h 4558394"/>
              <a:gd name="connsiteX6" fmla="*/ 467 w 2468755"/>
              <a:gd name="connsiteY6" fmla="*/ 2347506 h 4558394"/>
              <a:gd name="connsiteX7" fmla="*/ 261724 w 2468755"/>
              <a:gd name="connsiteY7" fmla="*/ 3813449 h 4558394"/>
              <a:gd name="connsiteX8" fmla="*/ 1582524 w 2468755"/>
              <a:gd name="connsiteY8" fmla="*/ 4553678 h 4558394"/>
              <a:gd name="connsiteX9" fmla="*/ 2076010 w 2468755"/>
              <a:gd name="connsiteY9" fmla="*/ 4089221 h 4558394"/>
              <a:gd name="connsiteX10" fmla="*/ 2148581 w 2468755"/>
              <a:gd name="connsiteY10" fmla="*/ 3290935 h 4558394"/>
              <a:gd name="connsiteX11" fmla="*/ 2105038 w 2468755"/>
              <a:gd name="connsiteY11" fmla="*/ 2768421 h 4558394"/>
              <a:gd name="connsiteX12" fmla="*/ 2337267 w 2468755"/>
              <a:gd name="connsiteY12" fmla="*/ 1694363 h 4558394"/>
              <a:gd name="connsiteX13" fmla="*/ 2467895 w 2468755"/>
              <a:gd name="connsiteY13" fmla="*/ 1200878 h 4558394"/>
              <a:gd name="connsiteX14" fmla="*/ 2395324 w 2468755"/>
              <a:gd name="connsiteY14" fmla="*/ 1099278 h 4558394"/>
              <a:gd name="connsiteX0" fmla="*/ 2467895 w 2468697"/>
              <a:gd name="connsiteY0" fmla="*/ 1200878 h 4558394"/>
              <a:gd name="connsiteX1" fmla="*/ 2279210 w 2468697"/>
              <a:gd name="connsiteY1" fmla="*/ 1012192 h 4558394"/>
              <a:gd name="connsiteX2" fmla="*/ 2250181 w 2468697"/>
              <a:gd name="connsiteY2" fmla="*/ 315506 h 4558394"/>
              <a:gd name="connsiteX3" fmla="*/ 1480924 w 2468697"/>
              <a:gd name="connsiteY3" fmla="*/ 25221 h 4558394"/>
              <a:gd name="connsiteX4" fmla="*/ 885838 w 2468697"/>
              <a:gd name="connsiteY4" fmla="*/ 925106 h 4558394"/>
              <a:gd name="connsiteX5" fmla="*/ 218181 w 2468697"/>
              <a:gd name="connsiteY5" fmla="*/ 1389563 h 4558394"/>
              <a:gd name="connsiteX6" fmla="*/ 467 w 2468697"/>
              <a:gd name="connsiteY6" fmla="*/ 2347506 h 4558394"/>
              <a:gd name="connsiteX7" fmla="*/ 261724 w 2468697"/>
              <a:gd name="connsiteY7" fmla="*/ 3813449 h 4558394"/>
              <a:gd name="connsiteX8" fmla="*/ 1582524 w 2468697"/>
              <a:gd name="connsiteY8" fmla="*/ 4553678 h 4558394"/>
              <a:gd name="connsiteX9" fmla="*/ 2076010 w 2468697"/>
              <a:gd name="connsiteY9" fmla="*/ 4089221 h 4558394"/>
              <a:gd name="connsiteX10" fmla="*/ 2148581 w 2468697"/>
              <a:gd name="connsiteY10" fmla="*/ 3290935 h 4558394"/>
              <a:gd name="connsiteX11" fmla="*/ 2105038 w 2468697"/>
              <a:gd name="connsiteY11" fmla="*/ 2768421 h 4558394"/>
              <a:gd name="connsiteX12" fmla="*/ 2337267 w 2468697"/>
              <a:gd name="connsiteY12" fmla="*/ 1694363 h 4558394"/>
              <a:gd name="connsiteX13" fmla="*/ 2467895 w 2468697"/>
              <a:gd name="connsiteY13" fmla="*/ 1200878 h 4558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468697" h="4558394">
                <a:moveTo>
                  <a:pt x="2467895" y="1200878"/>
                </a:moveTo>
                <a:cubicBezTo>
                  <a:pt x="2458219" y="1087183"/>
                  <a:pt x="2315496" y="1159754"/>
                  <a:pt x="2279210" y="1012192"/>
                </a:cubicBezTo>
                <a:cubicBezTo>
                  <a:pt x="2242924" y="864630"/>
                  <a:pt x="2383229" y="480001"/>
                  <a:pt x="2250181" y="315506"/>
                </a:cubicBezTo>
                <a:cubicBezTo>
                  <a:pt x="2117133" y="151011"/>
                  <a:pt x="1708314" y="-76379"/>
                  <a:pt x="1480924" y="25221"/>
                </a:cubicBezTo>
                <a:cubicBezTo>
                  <a:pt x="1253534" y="126821"/>
                  <a:pt x="1096295" y="697716"/>
                  <a:pt x="885838" y="925106"/>
                </a:cubicBezTo>
                <a:cubicBezTo>
                  <a:pt x="675381" y="1152496"/>
                  <a:pt x="365743" y="1152496"/>
                  <a:pt x="218181" y="1389563"/>
                </a:cubicBezTo>
                <a:cubicBezTo>
                  <a:pt x="70619" y="1626630"/>
                  <a:pt x="-6790" y="1943525"/>
                  <a:pt x="467" y="2347506"/>
                </a:cubicBezTo>
                <a:cubicBezTo>
                  <a:pt x="7724" y="2751487"/>
                  <a:pt x="-1952" y="3445754"/>
                  <a:pt x="261724" y="3813449"/>
                </a:cubicBezTo>
                <a:cubicBezTo>
                  <a:pt x="525400" y="4181144"/>
                  <a:pt x="1280143" y="4507716"/>
                  <a:pt x="1582524" y="4553678"/>
                </a:cubicBezTo>
                <a:cubicBezTo>
                  <a:pt x="1884905" y="4599640"/>
                  <a:pt x="1981667" y="4299678"/>
                  <a:pt x="2076010" y="4089221"/>
                </a:cubicBezTo>
                <a:cubicBezTo>
                  <a:pt x="2170353" y="3878764"/>
                  <a:pt x="2143743" y="3511068"/>
                  <a:pt x="2148581" y="3290935"/>
                </a:cubicBezTo>
                <a:cubicBezTo>
                  <a:pt x="2153419" y="3070802"/>
                  <a:pt x="2073590" y="3034516"/>
                  <a:pt x="2105038" y="2768421"/>
                </a:cubicBezTo>
                <a:cubicBezTo>
                  <a:pt x="2136486" y="2502326"/>
                  <a:pt x="2276791" y="1955620"/>
                  <a:pt x="2337267" y="1694363"/>
                </a:cubicBezTo>
                <a:cubicBezTo>
                  <a:pt x="2397743" y="1433106"/>
                  <a:pt x="2477571" y="1314573"/>
                  <a:pt x="2467895" y="1200878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3948827" y="4645436"/>
            <a:ext cx="43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latin typeface="Lucida Sans Unicode" pitchFamily="34" charset="0"/>
                <a:cs typeface="Lucida Sans Unicode" pitchFamily="34" charset="0"/>
              </a:rPr>
              <a:t>f</a:t>
            </a:r>
            <a:endParaRPr lang="de-DE" sz="3600" dirty="0"/>
          </a:p>
        </p:txBody>
      </p:sp>
      <p:sp>
        <p:nvSpPr>
          <p:cNvPr id="12" name="Freihandform 11"/>
          <p:cNvSpPr/>
          <p:nvPr/>
        </p:nvSpPr>
        <p:spPr>
          <a:xfrm>
            <a:off x="3119692" y="4350401"/>
            <a:ext cx="1988457" cy="1037861"/>
          </a:xfrm>
          <a:custGeom>
            <a:avLst/>
            <a:gdLst>
              <a:gd name="connsiteX0" fmla="*/ 0 w 1988457"/>
              <a:gd name="connsiteY0" fmla="*/ 0 h 1037861"/>
              <a:gd name="connsiteX1" fmla="*/ 609600 w 1988457"/>
              <a:gd name="connsiteY1" fmla="*/ 899886 h 1037861"/>
              <a:gd name="connsiteX2" fmla="*/ 1436914 w 1988457"/>
              <a:gd name="connsiteY2" fmla="*/ 1001486 h 1037861"/>
              <a:gd name="connsiteX3" fmla="*/ 1988457 w 1988457"/>
              <a:gd name="connsiteY3" fmla="*/ 566057 h 1037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8457" h="1037861">
                <a:moveTo>
                  <a:pt x="0" y="0"/>
                </a:moveTo>
                <a:cubicBezTo>
                  <a:pt x="185057" y="366486"/>
                  <a:pt x="370114" y="732972"/>
                  <a:pt x="609600" y="899886"/>
                </a:cubicBezTo>
                <a:cubicBezTo>
                  <a:pt x="849086" y="1066800"/>
                  <a:pt x="1207105" y="1057124"/>
                  <a:pt x="1436914" y="1001486"/>
                </a:cubicBezTo>
                <a:cubicBezTo>
                  <a:pt x="1666724" y="945848"/>
                  <a:pt x="1898952" y="631371"/>
                  <a:pt x="1988457" y="566057"/>
                </a:cubicBezTo>
              </a:path>
            </a:pathLst>
          </a:custGeom>
          <a:noFill/>
          <a:ln w="10160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2082764" y="616482"/>
            <a:ext cx="751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X</a:t>
            </a:r>
            <a:endParaRPr lang="de-DE" sz="2400" dirty="0"/>
          </a:p>
        </p:txBody>
      </p:sp>
      <p:sp>
        <p:nvSpPr>
          <p:cNvPr id="14" name="Ellipse 13"/>
          <p:cNvSpPr/>
          <p:nvPr/>
        </p:nvSpPr>
        <p:spPr>
          <a:xfrm>
            <a:off x="2115065" y="2203922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2115065" y="2273867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5065" y="2273867"/>
                <a:ext cx="216024" cy="400110"/>
              </a:xfrm>
              <a:prstGeom prst="rect">
                <a:avLst/>
              </a:prstGeom>
              <a:blipFill rotWithShape="1">
                <a:blip r:embed="rId3"/>
                <a:stretch>
                  <a:fillRect r="-342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ihandform 15"/>
          <p:cNvSpPr/>
          <p:nvPr/>
        </p:nvSpPr>
        <p:spPr>
          <a:xfrm>
            <a:off x="1625977" y="1802156"/>
            <a:ext cx="931090" cy="1604390"/>
          </a:xfrm>
          <a:custGeom>
            <a:avLst/>
            <a:gdLst>
              <a:gd name="connsiteX0" fmla="*/ 278128 w 839657"/>
              <a:gd name="connsiteY0" fmla="*/ 60072 h 880414"/>
              <a:gd name="connsiteX1" fmla="*/ 2356 w 839657"/>
              <a:gd name="connsiteY1" fmla="*/ 539043 h 880414"/>
              <a:gd name="connsiteX2" fmla="*/ 162013 w 839657"/>
              <a:gd name="connsiteY2" fmla="*/ 829329 h 880414"/>
              <a:gd name="connsiteX3" fmla="*/ 452299 w 839657"/>
              <a:gd name="connsiteY3" fmla="*/ 872872 h 880414"/>
              <a:gd name="connsiteX4" fmla="*/ 800642 w 839657"/>
              <a:gd name="connsiteY4" fmla="*/ 742243 h 880414"/>
              <a:gd name="connsiteX5" fmla="*/ 829671 w 839657"/>
              <a:gd name="connsiteY5" fmla="*/ 582586 h 880414"/>
              <a:gd name="connsiteX6" fmla="*/ 786128 w 839657"/>
              <a:gd name="connsiteY6" fmla="*/ 248757 h 880414"/>
              <a:gd name="connsiteX7" fmla="*/ 655499 w 839657"/>
              <a:gd name="connsiteY7" fmla="*/ 132643 h 880414"/>
              <a:gd name="connsiteX8" fmla="*/ 510356 w 839657"/>
              <a:gd name="connsiteY8" fmla="*/ 16529 h 880414"/>
              <a:gd name="connsiteX9" fmla="*/ 278128 w 839657"/>
              <a:gd name="connsiteY9" fmla="*/ 60072 h 880414"/>
              <a:gd name="connsiteX0" fmla="*/ 389392 w 950921"/>
              <a:gd name="connsiteY0" fmla="*/ 60072 h 1184761"/>
              <a:gd name="connsiteX1" fmla="*/ 113620 w 950921"/>
              <a:gd name="connsiteY1" fmla="*/ 539043 h 1184761"/>
              <a:gd name="connsiteX2" fmla="*/ 26534 w 950921"/>
              <a:gd name="connsiteY2" fmla="*/ 1177672 h 1184761"/>
              <a:gd name="connsiteX3" fmla="*/ 563563 w 950921"/>
              <a:gd name="connsiteY3" fmla="*/ 872872 h 1184761"/>
              <a:gd name="connsiteX4" fmla="*/ 911906 w 950921"/>
              <a:gd name="connsiteY4" fmla="*/ 742243 h 1184761"/>
              <a:gd name="connsiteX5" fmla="*/ 940935 w 950921"/>
              <a:gd name="connsiteY5" fmla="*/ 582586 h 1184761"/>
              <a:gd name="connsiteX6" fmla="*/ 897392 w 950921"/>
              <a:gd name="connsiteY6" fmla="*/ 248757 h 1184761"/>
              <a:gd name="connsiteX7" fmla="*/ 766763 w 950921"/>
              <a:gd name="connsiteY7" fmla="*/ 132643 h 1184761"/>
              <a:gd name="connsiteX8" fmla="*/ 621620 w 950921"/>
              <a:gd name="connsiteY8" fmla="*/ 16529 h 1184761"/>
              <a:gd name="connsiteX9" fmla="*/ 389392 w 950921"/>
              <a:gd name="connsiteY9" fmla="*/ 60072 h 1184761"/>
              <a:gd name="connsiteX0" fmla="*/ 394530 w 951689"/>
              <a:gd name="connsiteY0" fmla="*/ 60072 h 1209771"/>
              <a:gd name="connsiteX1" fmla="*/ 118758 w 951689"/>
              <a:gd name="connsiteY1" fmla="*/ 539043 h 1209771"/>
              <a:gd name="connsiteX2" fmla="*/ 31672 w 951689"/>
              <a:gd name="connsiteY2" fmla="*/ 1177672 h 1209771"/>
              <a:gd name="connsiteX3" fmla="*/ 641272 w 951689"/>
              <a:gd name="connsiteY3" fmla="*/ 1076072 h 1209771"/>
              <a:gd name="connsiteX4" fmla="*/ 917044 w 951689"/>
              <a:gd name="connsiteY4" fmla="*/ 742243 h 1209771"/>
              <a:gd name="connsiteX5" fmla="*/ 946073 w 951689"/>
              <a:gd name="connsiteY5" fmla="*/ 582586 h 1209771"/>
              <a:gd name="connsiteX6" fmla="*/ 902530 w 951689"/>
              <a:gd name="connsiteY6" fmla="*/ 248757 h 1209771"/>
              <a:gd name="connsiteX7" fmla="*/ 771901 w 951689"/>
              <a:gd name="connsiteY7" fmla="*/ 132643 h 1209771"/>
              <a:gd name="connsiteX8" fmla="*/ 626758 w 951689"/>
              <a:gd name="connsiteY8" fmla="*/ 16529 h 1209771"/>
              <a:gd name="connsiteX9" fmla="*/ 394530 w 951689"/>
              <a:gd name="connsiteY9" fmla="*/ 60072 h 1209771"/>
              <a:gd name="connsiteX0" fmla="*/ 98169 w 945614"/>
              <a:gd name="connsiteY0" fmla="*/ 22684 h 1361069"/>
              <a:gd name="connsiteX1" fmla="*/ 112683 w 945614"/>
              <a:gd name="connsiteY1" fmla="*/ 690341 h 1361069"/>
              <a:gd name="connsiteX2" fmla="*/ 25597 w 945614"/>
              <a:gd name="connsiteY2" fmla="*/ 1328970 h 1361069"/>
              <a:gd name="connsiteX3" fmla="*/ 635197 w 945614"/>
              <a:gd name="connsiteY3" fmla="*/ 1227370 h 1361069"/>
              <a:gd name="connsiteX4" fmla="*/ 910969 w 945614"/>
              <a:gd name="connsiteY4" fmla="*/ 893541 h 1361069"/>
              <a:gd name="connsiteX5" fmla="*/ 939998 w 945614"/>
              <a:gd name="connsiteY5" fmla="*/ 733884 h 1361069"/>
              <a:gd name="connsiteX6" fmla="*/ 896455 w 945614"/>
              <a:gd name="connsiteY6" fmla="*/ 400055 h 1361069"/>
              <a:gd name="connsiteX7" fmla="*/ 765826 w 945614"/>
              <a:gd name="connsiteY7" fmla="*/ 283941 h 1361069"/>
              <a:gd name="connsiteX8" fmla="*/ 620683 w 945614"/>
              <a:gd name="connsiteY8" fmla="*/ 167827 h 1361069"/>
              <a:gd name="connsiteX9" fmla="*/ 98169 w 945614"/>
              <a:gd name="connsiteY9" fmla="*/ 22684 h 1361069"/>
              <a:gd name="connsiteX0" fmla="*/ 83856 w 931301"/>
              <a:gd name="connsiteY0" fmla="*/ 20048 h 1361522"/>
              <a:gd name="connsiteX1" fmla="*/ 214484 w 931301"/>
              <a:gd name="connsiteY1" fmla="*/ 644162 h 1361522"/>
              <a:gd name="connsiteX2" fmla="*/ 11284 w 931301"/>
              <a:gd name="connsiteY2" fmla="*/ 1326334 h 1361522"/>
              <a:gd name="connsiteX3" fmla="*/ 620884 w 931301"/>
              <a:gd name="connsiteY3" fmla="*/ 1224734 h 1361522"/>
              <a:gd name="connsiteX4" fmla="*/ 896656 w 931301"/>
              <a:gd name="connsiteY4" fmla="*/ 890905 h 1361522"/>
              <a:gd name="connsiteX5" fmla="*/ 925685 w 931301"/>
              <a:gd name="connsiteY5" fmla="*/ 731248 h 1361522"/>
              <a:gd name="connsiteX6" fmla="*/ 882142 w 931301"/>
              <a:gd name="connsiteY6" fmla="*/ 397419 h 1361522"/>
              <a:gd name="connsiteX7" fmla="*/ 751513 w 931301"/>
              <a:gd name="connsiteY7" fmla="*/ 281305 h 1361522"/>
              <a:gd name="connsiteX8" fmla="*/ 606370 w 931301"/>
              <a:gd name="connsiteY8" fmla="*/ 165191 h 1361522"/>
              <a:gd name="connsiteX9" fmla="*/ 83856 w 931301"/>
              <a:gd name="connsiteY9" fmla="*/ 20048 h 1361522"/>
              <a:gd name="connsiteX0" fmla="*/ 85187 w 931090"/>
              <a:gd name="connsiteY0" fmla="*/ 20048 h 1604390"/>
              <a:gd name="connsiteX1" fmla="*/ 215815 w 931090"/>
              <a:gd name="connsiteY1" fmla="*/ 644162 h 1604390"/>
              <a:gd name="connsiteX2" fmla="*/ 12615 w 931090"/>
              <a:gd name="connsiteY2" fmla="*/ 1326334 h 1604390"/>
              <a:gd name="connsiteX3" fmla="*/ 651244 w 931090"/>
              <a:gd name="connsiteY3" fmla="*/ 1587592 h 1604390"/>
              <a:gd name="connsiteX4" fmla="*/ 897987 w 931090"/>
              <a:gd name="connsiteY4" fmla="*/ 890905 h 1604390"/>
              <a:gd name="connsiteX5" fmla="*/ 927016 w 931090"/>
              <a:gd name="connsiteY5" fmla="*/ 731248 h 1604390"/>
              <a:gd name="connsiteX6" fmla="*/ 883473 w 931090"/>
              <a:gd name="connsiteY6" fmla="*/ 397419 h 1604390"/>
              <a:gd name="connsiteX7" fmla="*/ 752844 w 931090"/>
              <a:gd name="connsiteY7" fmla="*/ 281305 h 1604390"/>
              <a:gd name="connsiteX8" fmla="*/ 607701 w 931090"/>
              <a:gd name="connsiteY8" fmla="*/ 165191 h 1604390"/>
              <a:gd name="connsiteX9" fmla="*/ 85187 w 931090"/>
              <a:gd name="connsiteY9" fmla="*/ 20048 h 160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1090" h="1604390">
                <a:moveTo>
                  <a:pt x="85187" y="20048"/>
                </a:moveTo>
                <a:cubicBezTo>
                  <a:pt x="19873" y="99877"/>
                  <a:pt x="227910" y="426448"/>
                  <a:pt x="215815" y="644162"/>
                </a:cubicBezTo>
                <a:cubicBezTo>
                  <a:pt x="203720" y="861876"/>
                  <a:pt x="-59956" y="1169096"/>
                  <a:pt x="12615" y="1326334"/>
                </a:cubicBezTo>
                <a:cubicBezTo>
                  <a:pt x="85186" y="1483572"/>
                  <a:pt x="503682" y="1660164"/>
                  <a:pt x="651244" y="1587592"/>
                </a:cubicBezTo>
                <a:cubicBezTo>
                  <a:pt x="798806" y="1515020"/>
                  <a:pt x="852025" y="1033629"/>
                  <a:pt x="897987" y="890905"/>
                </a:cubicBezTo>
                <a:cubicBezTo>
                  <a:pt x="943949" y="748181"/>
                  <a:pt x="929435" y="813496"/>
                  <a:pt x="927016" y="731248"/>
                </a:cubicBezTo>
                <a:cubicBezTo>
                  <a:pt x="924597" y="649000"/>
                  <a:pt x="912502" y="472409"/>
                  <a:pt x="883473" y="397419"/>
                </a:cubicBezTo>
                <a:cubicBezTo>
                  <a:pt x="854444" y="322429"/>
                  <a:pt x="798806" y="320010"/>
                  <a:pt x="752844" y="281305"/>
                </a:cubicBezTo>
                <a:cubicBezTo>
                  <a:pt x="706882" y="242600"/>
                  <a:pt x="718977" y="208734"/>
                  <a:pt x="607701" y="165191"/>
                </a:cubicBezTo>
                <a:cubicBezTo>
                  <a:pt x="496425" y="121648"/>
                  <a:pt x="150501" y="-59781"/>
                  <a:pt x="85187" y="20048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1698989" y="2726008"/>
            <a:ext cx="63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U</a:t>
            </a:r>
            <a:endParaRPr lang="de-DE" dirty="0"/>
          </a:p>
        </p:txBody>
      </p:sp>
      <p:grpSp>
        <p:nvGrpSpPr>
          <p:cNvPr id="18" name="Gruppieren 17"/>
          <p:cNvGrpSpPr/>
          <p:nvPr/>
        </p:nvGrpSpPr>
        <p:grpSpPr>
          <a:xfrm>
            <a:off x="6763339" y="4323526"/>
            <a:ext cx="1065792" cy="653835"/>
            <a:chOff x="4125688" y="5516732"/>
            <a:chExt cx="1065792" cy="653835"/>
          </a:xfrm>
        </p:grpSpPr>
        <p:sp>
          <p:nvSpPr>
            <p:cNvPr id="19" name="Bogen 18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Freihandform 19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5250372" y="1620032"/>
            <a:ext cx="1065792" cy="653835"/>
            <a:chOff x="4125688" y="5516732"/>
            <a:chExt cx="1065792" cy="653835"/>
          </a:xfrm>
        </p:grpSpPr>
        <p:sp>
          <p:nvSpPr>
            <p:cNvPr id="22" name="Bogen 21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Freihandform 22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4" name="Gruppieren 23"/>
          <p:cNvGrpSpPr/>
          <p:nvPr/>
        </p:nvGrpSpPr>
        <p:grpSpPr>
          <a:xfrm>
            <a:off x="7326010" y="1475515"/>
            <a:ext cx="1065792" cy="653835"/>
            <a:chOff x="4125688" y="5516732"/>
            <a:chExt cx="1065792" cy="653835"/>
          </a:xfrm>
        </p:grpSpPr>
        <p:sp>
          <p:nvSpPr>
            <p:cNvPr id="25" name="Bogen 24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Freihandform 25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7" name="Gruppieren 26"/>
          <p:cNvGrpSpPr/>
          <p:nvPr/>
        </p:nvGrpSpPr>
        <p:grpSpPr>
          <a:xfrm>
            <a:off x="1549868" y="3412645"/>
            <a:ext cx="1065792" cy="653835"/>
            <a:chOff x="4125688" y="5516732"/>
            <a:chExt cx="1065792" cy="653835"/>
          </a:xfrm>
        </p:grpSpPr>
        <p:sp>
          <p:nvSpPr>
            <p:cNvPr id="28" name="Bogen 27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Freihandform 28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2"/>
          <p:cNvCxnSpPr/>
          <p:nvPr/>
        </p:nvCxnSpPr>
        <p:spPr>
          <a:xfrm>
            <a:off x="683568" y="3212976"/>
            <a:ext cx="7344816" cy="0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3"/>
          <p:cNvCxnSpPr/>
          <p:nvPr/>
        </p:nvCxnSpPr>
        <p:spPr>
          <a:xfrm flipH="1" flipV="1">
            <a:off x="4508376" y="1340768"/>
            <a:ext cx="11186" cy="4608512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>
            <a:stCxn id="46" idx="0"/>
            <a:endCxn id="9" idx="0"/>
          </p:cNvCxnSpPr>
          <p:nvPr/>
        </p:nvCxnSpPr>
        <p:spPr>
          <a:xfrm>
            <a:off x="4521125" y="1994870"/>
            <a:ext cx="329257" cy="203971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>
            <a:stCxn id="46" idx="0"/>
          </p:cNvCxnSpPr>
          <p:nvPr/>
        </p:nvCxnSpPr>
        <p:spPr>
          <a:xfrm>
            <a:off x="4521125" y="1994870"/>
            <a:ext cx="2427139" cy="165015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lipse 7"/>
          <p:cNvSpPr/>
          <p:nvPr/>
        </p:nvSpPr>
        <p:spPr>
          <a:xfrm>
            <a:off x="4436367" y="191608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4778374" y="403458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5272548" y="2483567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4676562" y="326251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6844180" y="3569457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4519562" y="1527865"/>
            <a:ext cx="1564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N=(0,0,1)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4795465" y="3137803"/>
            <a:ext cx="661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f(P)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6847778" y="3178188"/>
            <a:ext cx="686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f(Q)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4914953" y="3801022"/>
            <a:ext cx="422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P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4850382" y="2364611"/>
            <a:ext cx="422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Q</a:t>
            </a:r>
            <a:endParaRPr lang="de-DE" sz="2400" dirty="0">
              <a:solidFill>
                <a:srgbClr val="FF0000"/>
              </a:solidFill>
            </a:endParaRPr>
          </a:p>
        </p:txBody>
      </p:sp>
      <p:grpSp>
        <p:nvGrpSpPr>
          <p:cNvPr id="18" name="Gruppieren 17"/>
          <p:cNvGrpSpPr/>
          <p:nvPr/>
        </p:nvGrpSpPr>
        <p:grpSpPr>
          <a:xfrm>
            <a:off x="1259632" y="1065579"/>
            <a:ext cx="930660" cy="1077218"/>
            <a:chOff x="6881700" y="3777638"/>
            <a:chExt cx="930660" cy="1077218"/>
          </a:xfrm>
        </p:grpSpPr>
        <p:sp>
          <p:nvSpPr>
            <p:cNvPr id="20" name="Textfeld 19"/>
            <p:cNvSpPr txBox="1"/>
            <p:nvPr/>
          </p:nvSpPr>
          <p:spPr>
            <a:xfrm>
              <a:off x="6881700" y="3897153"/>
              <a:ext cx="7560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>
                  <a:latin typeface="Lucida Sans Unicode"/>
                  <a:cs typeface="Lucida Sans Unicode"/>
                </a:rPr>
                <a:t> </a:t>
              </a:r>
              <a:r>
                <a:rPr lang="de-DE" sz="4800" dirty="0" smtClean="0">
                  <a:latin typeface="Lucida Sans Unicode"/>
                  <a:cs typeface="Lucida Sans Unicode"/>
                </a:rPr>
                <a:t>ℝ</a:t>
              </a:r>
              <a:endParaRPr lang="de-DE" sz="4800" dirty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7308304" y="3777638"/>
              <a:ext cx="50405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³</a:t>
              </a:r>
              <a:endParaRPr lang="de-DE" sz="4000" dirty="0"/>
            </a:p>
            <a:p>
              <a:endParaRPr lang="de-DE" sz="2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5786359" y="1907987"/>
                <a:ext cx="156203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3200" b="0" i="1" smtClean="0">
                        <a:latin typeface="Cambria Math"/>
                      </a:rPr>
                      <m:t>𝑆</m:t>
                    </m:r>
                    <m:r>
                      <a:rPr lang="de-DE" sz="3200" b="0" i="1" smtClean="0">
                        <a:latin typeface="Cambria Math"/>
                      </a:rPr>
                      <m:t>²⊂</m:t>
                    </m:r>
                    <m:r>
                      <m:rPr>
                        <m:nor/>
                      </m:rPr>
                      <a:rPr lang="de-DE" sz="3200" dirty="0">
                        <a:latin typeface="Lucida Sans Unicode"/>
                        <a:cs typeface="Lucida Sans Unicode"/>
                      </a:rPr>
                      <m:t>ℝ</m:t>
                    </m:r>
                  </m:oMath>
                </a14:m>
                <a:r>
                  <a:rPr lang="de-DE" sz="3200" dirty="0" smtClean="0"/>
                  <a:t>³</a:t>
                </a:r>
                <a:endParaRPr lang="de-DE" sz="3200" dirty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6359" y="1907987"/>
                <a:ext cx="1562031" cy="584775"/>
              </a:xfrm>
              <a:prstGeom prst="rect">
                <a:avLst/>
              </a:prstGeom>
              <a:blipFill rotWithShape="1">
                <a:blip r:embed="rId2"/>
                <a:stretch>
                  <a:fillRect t="-12500" r="-8984" b="-343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Gerade Verbindung 25"/>
          <p:cNvCxnSpPr/>
          <p:nvPr/>
        </p:nvCxnSpPr>
        <p:spPr>
          <a:xfrm flipH="1">
            <a:off x="2190292" y="3212232"/>
            <a:ext cx="2318083" cy="2318400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>
            <a:off x="2584800" y="5177005"/>
            <a:ext cx="3254400" cy="0"/>
          </a:xfrm>
          <a:prstGeom prst="line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H="1">
            <a:off x="5838730" y="3201166"/>
            <a:ext cx="1976400" cy="1975839"/>
          </a:xfrm>
          <a:prstGeom prst="line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uppieren 44"/>
          <p:cNvGrpSpPr/>
          <p:nvPr/>
        </p:nvGrpSpPr>
        <p:grpSpPr>
          <a:xfrm>
            <a:off x="3354685" y="1994870"/>
            <a:ext cx="2318568" cy="2304256"/>
            <a:chOff x="2829496" y="332656"/>
            <a:chExt cx="2318568" cy="2304256"/>
          </a:xfrm>
        </p:grpSpPr>
        <p:sp>
          <p:nvSpPr>
            <p:cNvPr id="46" name="Ellipse 45"/>
            <p:cNvSpPr/>
            <p:nvPr/>
          </p:nvSpPr>
          <p:spPr>
            <a:xfrm>
              <a:off x="2843808" y="332656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Bogen 46"/>
            <p:cNvSpPr/>
            <p:nvPr/>
          </p:nvSpPr>
          <p:spPr>
            <a:xfrm rot="10800000">
              <a:off x="2843807" y="1035153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48" name="Bogen 47"/>
            <p:cNvSpPr/>
            <p:nvPr/>
          </p:nvSpPr>
          <p:spPr>
            <a:xfrm>
              <a:off x="2829496" y="1150481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>
            <a:off x="1276750" y="1196750"/>
            <a:ext cx="1" cy="1728192"/>
          </a:xfrm>
          <a:prstGeom prst="line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4306530" y="1196750"/>
            <a:ext cx="1" cy="1728192"/>
          </a:xfrm>
          <a:prstGeom prst="line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/>
        </p:nvCxnSpPr>
        <p:spPr>
          <a:xfrm flipV="1">
            <a:off x="1429151" y="3212973"/>
            <a:ext cx="2733365" cy="2"/>
          </a:xfrm>
          <a:prstGeom prst="line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 flipV="1">
            <a:off x="1429151" y="980726"/>
            <a:ext cx="2733365" cy="2"/>
          </a:xfrm>
          <a:prstGeom prst="line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2434322" y="503938"/>
            <a:ext cx="361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f</a:t>
            </a:r>
            <a:endParaRPr lang="de-DE" sz="2400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1003301" y="611975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X</a:t>
            </a:r>
            <a:endParaRPr lang="de-DE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4427017" y="1565326"/>
                <a:ext cx="504056" cy="495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1" i="1" dirty="0">
                              <a:latin typeface="Cambria Math"/>
                            </a:rPr>
                            <m:t>𝒉</m:t>
                          </m:r>
                        </m:e>
                        <m:sub>
                          <m:r>
                            <a:rPr lang="de-DE" sz="2400" b="1" i="1" dirty="0" smtClean="0">
                              <a:latin typeface="Cambria Math"/>
                            </a:rPr>
                            <m:t>𝒚</m:t>
                          </m:r>
                        </m:sub>
                      </m:sSub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017" y="1565326"/>
                <a:ext cx="504056" cy="495520"/>
              </a:xfrm>
              <a:prstGeom prst="rect">
                <a:avLst/>
              </a:prstGeom>
              <a:blipFill rotWithShape="1">
                <a:blip r:embed="rId2"/>
                <a:stretch>
                  <a:fillRect l="-3614" b="-740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764097" y="1629649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1" i="1" dirty="0" smtClean="0">
                              <a:latin typeface="Cambria Math"/>
                            </a:rPr>
                            <m:t>𝒉</m:t>
                          </m:r>
                        </m:e>
                        <m:sub>
                          <m:r>
                            <a:rPr lang="de-DE" sz="2400" b="1" i="1" dirty="0" smtClean="0">
                              <a:latin typeface="Cambria Math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097" y="1629649"/>
                <a:ext cx="361511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5000" r="-3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feld 14"/>
          <p:cNvSpPr txBox="1"/>
          <p:nvPr/>
        </p:nvSpPr>
        <p:spPr>
          <a:xfrm>
            <a:off x="2072811" y="2751310"/>
            <a:ext cx="361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g</a:t>
            </a:r>
            <a:endParaRPr lang="de-DE" sz="2400" b="1" dirty="0"/>
          </a:p>
        </p:txBody>
      </p:sp>
      <p:sp>
        <p:nvSpPr>
          <p:cNvPr id="16" name="Textfeld 15"/>
          <p:cNvSpPr txBox="1"/>
          <p:nvPr/>
        </p:nvSpPr>
        <p:spPr>
          <a:xfrm>
            <a:off x="4162515" y="612594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Y</a:t>
            </a:r>
            <a:endParaRPr lang="de-DE" sz="3200" b="1" dirty="0"/>
          </a:p>
        </p:txBody>
      </p:sp>
      <p:sp>
        <p:nvSpPr>
          <p:cNvPr id="17" name="Textfeld 16"/>
          <p:cNvSpPr txBox="1"/>
          <p:nvPr/>
        </p:nvSpPr>
        <p:spPr>
          <a:xfrm>
            <a:off x="4162516" y="2920585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Y</a:t>
            </a:r>
            <a:endParaRPr lang="de-DE" sz="3200" b="1" dirty="0"/>
          </a:p>
        </p:txBody>
      </p:sp>
      <p:sp>
        <p:nvSpPr>
          <p:cNvPr id="18" name="Textfeld 17"/>
          <p:cNvSpPr txBox="1"/>
          <p:nvPr/>
        </p:nvSpPr>
        <p:spPr>
          <a:xfrm>
            <a:off x="1055058" y="2924942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X</a:t>
            </a:r>
            <a:endParaRPr lang="de-DE" sz="3200" b="1" dirty="0"/>
          </a:p>
        </p:txBody>
      </p:sp>
      <p:sp>
        <p:nvSpPr>
          <p:cNvPr id="20" name="Bogen 19"/>
          <p:cNvSpPr/>
          <p:nvPr/>
        </p:nvSpPr>
        <p:spPr>
          <a:xfrm>
            <a:off x="2271461" y="1381854"/>
            <a:ext cx="1357983" cy="1357983"/>
          </a:xfrm>
          <a:prstGeom prst="arc">
            <a:avLst>
              <a:gd name="adj1" fmla="val 10860040"/>
              <a:gd name="adj2" fmla="val 5396540"/>
            </a:avLst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Gerade Verbindung 18"/>
          <p:cNvCxnSpPr/>
          <p:nvPr/>
        </p:nvCxnSpPr>
        <p:spPr>
          <a:xfrm flipV="1">
            <a:off x="4136350" y="4763000"/>
            <a:ext cx="0" cy="495342"/>
          </a:xfrm>
          <a:prstGeom prst="line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>
            <a:off x="4533861" y="5458158"/>
            <a:ext cx="2952330" cy="1"/>
          </a:xfrm>
          <a:prstGeom prst="line">
            <a:avLst/>
          </a:prstGeom>
          <a:ln w="31750">
            <a:solidFill>
              <a:schemeClr val="tx1"/>
            </a:solidFill>
            <a:prstDash val="dash"/>
            <a:headEnd type="triangl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>
            <a:off x="4886625" y="4326533"/>
            <a:ext cx="2490085" cy="0"/>
          </a:xfrm>
          <a:prstGeom prst="line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/>
              <p:cNvSpPr txBox="1"/>
              <p:nvPr/>
            </p:nvSpPr>
            <p:spPr>
              <a:xfrm>
                <a:off x="5829270" y="3864867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b="1" i="1" dirty="0" smtClean="0">
                          <a:latin typeface="Cambria Math"/>
                        </a:rPr>
                        <m:t>𝜾</m:t>
                      </m:r>
                    </m:oMath>
                  </m:oMathPara>
                </a14:m>
                <a:endParaRPr lang="de-DE" sz="2400" b="1" i="1" dirty="0"/>
              </a:p>
            </p:txBody>
          </p:sp>
        </mc:Choice>
        <mc:Fallback xmlns="">
          <p:sp>
            <p:nvSpPr>
              <p:cNvPr id="23" name="Textfeld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270" y="3864867"/>
                <a:ext cx="361511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/>
              <p:cNvSpPr txBox="1"/>
              <p:nvPr/>
            </p:nvSpPr>
            <p:spPr>
              <a:xfrm>
                <a:off x="3651879" y="4098002"/>
                <a:ext cx="1234746" cy="6672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600" b="1" i="1" dirty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3600" b="1" dirty="0">
                              <a:latin typeface="Cambria Math"/>
                            </a:rPr>
                            <m:t>ℝ</m:t>
                          </m:r>
                        </m:e>
                        <m:sup>
                          <m:r>
                            <a:rPr lang="de-DE" sz="3600" b="1" i="1" dirty="0">
                              <a:latin typeface="Cambria Math"/>
                            </a:rPr>
                            <m:t>𝒏</m:t>
                          </m:r>
                          <m:r>
                            <a:rPr lang="de-DE" sz="3600" b="1" i="1" dirty="0">
                              <a:latin typeface="Cambria Math"/>
                            </a:rPr>
                            <m:t>+</m:t>
                          </m:r>
                          <m:r>
                            <a:rPr lang="de-DE" sz="3600" b="1" i="1" dirty="0">
                              <a:latin typeface="Cambria Math"/>
                            </a:rPr>
                            <m:t>𝒍</m:t>
                          </m:r>
                        </m:sup>
                      </m:sSup>
                    </m:oMath>
                  </m:oMathPara>
                </a14:m>
                <a:endParaRPr lang="de-DE" sz="3600" b="1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1879" y="4098002"/>
                <a:ext cx="1234746" cy="6672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/>
              <p:cNvSpPr txBox="1"/>
              <p:nvPr/>
            </p:nvSpPr>
            <p:spPr>
              <a:xfrm>
                <a:off x="3740917" y="4779838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dirty="0" smtClean="0">
                          <a:latin typeface="Cambria Math"/>
                          <a:ea typeface="Cambria Math"/>
                        </a:rPr>
                        <m:t>𝝋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917" y="4779838"/>
                <a:ext cx="361511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6780" r="-20339" b="-105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/>
              <p:cNvSpPr txBox="1"/>
              <p:nvPr/>
            </p:nvSpPr>
            <p:spPr>
              <a:xfrm>
                <a:off x="5133248" y="5458159"/>
                <a:ext cx="1753553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b="1" i="1" dirty="0" smtClean="0">
                          <a:latin typeface="Cambria Math"/>
                        </a:rPr>
                        <m:t>ψ</m:t>
                      </m:r>
                      <m:r>
                        <a:rPr lang="de-DE" sz="2400" b="1" i="1" dirty="0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de-DE" sz="2400" b="1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400" b="1" i="1" dirty="0" smtClean="0">
                              <a:latin typeface="Cambria Math"/>
                              <a:ea typeface="Cambria Math"/>
                            </a:rPr>
                            <m:t>𝝋</m:t>
                          </m:r>
                        </m:e>
                        <m:sup>
                          <m:r>
                            <a:rPr lang="de-DE" sz="2400" b="1" i="1" dirty="0" smtClean="0">
                              <a:latin typeface="Cambria Math"/>
                            </a:rPr>
                            <m:t>−</m:t>
                          </m:r>
                          <m:r>
                            <a:rPr lang="de-DE" sz="2400" b="1" i="1" dirty="0" smtClean="0"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de-DE" sz="2400" b="1" i="1" dirty="0" smtClean="0">
                          <a:latin typeface="Cambria Math"/>
                        </a:rPr>
                        <m:t>∘</m:t>
                      </m:r>
                      <m:r>
                        <a:rPr lang="el-GR" sz="2400" b="1" i="1" dirty="0">
                          <a:latin typeface="Cambria Math"/>
                        </a:rPr>
                        <m:t>𝜾</m:t>
                      </m:r>
                    </m:oMath>
                  </m:oMathPara>
                </a14:m>
                <a:endParaRPr lang="de-DE" sz="2400" b="1" i="1" dirty="0"/>
              </a:p>
            </p:txBody>
          </p:sp>
        </mc:Choice>
        <mc:Fallback xmlns=""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248" y="5458159"/>
                <a:ext cx="1753553" cy="470000"/>
              </a:xfrm>
              <a:prstGeom prst="rect">
                <a:avLst/>
              </a:prstGeom>
              <a:blipFill rotWithShape="1">
                <a:blip r:embed="rId7"/>
                <a:stretch>
                  <a:fillRect l="-1042" b="-1688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/>
          <p:cNvSpPr txBox="1"/>
          <p:nvPr/>
        </p:nvSpPr>
        <p:spPr>
          <a:xfrm>
            <a:off x="7510210" y="5165771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W</a:t>
            </a:r>
            <a:endParaRPr lang="de-DE" sz="3200" b="1" dirty="0"/>
          </a:p>
        </p:txBody>
      </p:sp>
      <p:sp>
        <p:nvSpPr>
          <p:cNvPr id="28" name="Textfeld 27"/>
          <p:cNvSpPr txBox="1"/>
          <p:nvPr/>
        </p:nvSpPr>
        <p:spPr>
          <a:xfrm>
            <a:off x="3949303" y="5295236"/>
            <a:ext cx="374093" cy="58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U</a:t>
            </a:r>
            <a:endParaRPr lang="de-DE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/>
              <p:cNvSpPr txBox="1"/>
              <p:nvPr/>
            </p:nvSpPr>
            <p:spPr>
              <a:xfrm>
                <a:off x="7120848" y="4095701"/>
                <a:ext cx="1234746" cy="6672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600" b="1" i="1" dirty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3600" b="1" dirty="0">
                              <a:latin typeface="Cambria Math"/>
                            </a:rPr>
                            <m:t>ℝ</m:t>
                          </m:r>
                        </m:e>
                        <m:sup>
                          <m:r>
                            <a:rPr lang="de-DE" sz="3600" b="1" i="1" dirty="0">
                              <a:latin typeface="Cambria Math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de-DE" sz="3600" b="1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29" name="Textfeld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848" y="4095701"/>
                <a:ext cx="1234746" cy="6672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Gerade Verbindung 29"/>
          <p:cNvCxnSpPr/>
          <p:nvPr/>
        </p:nvCxnSpPr>
        <p:spPr>
          <a:xfrm rot="10800000">
            <a:off x="4886625" y="4511746"/>
            <a:ext cx="2490085" cy="0"/>
          </a:xfrm>
          <a:prstGeom prst="line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5829271" y="4478933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b="1" i="1" dirty="0" smtClean="0">
                          <a:latin typeface="Cambria Math"/>
                          <a:ea typeface="Cambria Math"/>
                        </a:rPr>
                        <m:t>𝝅</m:t>
                      </m:r>
                    </m:oMath>
                  </m:oMathPara>
                </a14:m>
                <a:endParaRPr lang="de-DE" sz="2400" b="1" i="1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271" y="4478933"/>
                <a:ext cx="361511" cy="461665"/>
              </a:xfrm>
              <a:prstGeom prst="rect">
                <a:avLst/>
              </a:prstGeom>
              <a:blipFill rotWithShape="1">
                <a:blip r:embed="rId9"/>
                <a:stretch>
                  <a:fillRect r="-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feld 31"/>
          <p:cNvSpPr txBox="1"/>
          <p:nvPr/>
        </p:nvSpPr>
        <p:spPr>
          <a:xfrm rot="16200000">
            <a:off x="7444677" y="4555877"/>
            <a:ext cx="6335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>
                <a:latin typeface="Lucida Sans Unicode"/>
                <a:cs typeface="Lucida Sans Unicode"/>
              </a:rPr>
              <a:t>⊆</a:t>
            </a:r>
            <a:endParaRPr lang="de-DE" sz="4400" dirty="0"/>
          </a:p>
        </p:txBody>
      </p:sp>
      <p:cxnSp>
        <p:nvCxnSpPr>
          <p:cNvPr id="33" name="Gerade Verbindung 32"/>
          <p:cNvCxnSpPr/>
          <p:nvPr/>
        </p:nvCxnSpPr>
        <p:spPr>
          <a:xfrm>
            <a:off x="5857626" y="981018"/>
            <a:ext cx="1" cy="1728192"/>
          </a:xfrm>
          <a:prstGeom prst="line">
            <a:avLst/>
          </a:prstGeom>
          <a:ln w="317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>
            <a:endCxn id="44" idx="3"/>
          </p:cNvCxnSpPr>
          <p:nvPr/>
        </p:nvCxnSpPr>
        <p:spPr>
          <a:xfrm flipH="1">
            <a:off x="6010024" y="965603"/>
            <a:ext cx="2733368" cy="2031637"/>
          </a:xfrm>
          <a:prstGeom prst="line">
            <a:avLst/>
          </a:prstGeom>
          <a:ln w="3175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feld 36"/>
              <p:cNvSpPr txBox="1"/>
              <p:nvPr/>
            </p:nvSpPr>
            <p:spPr>
              <a:xfrm>
                <a:off x="7015199" y="317847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b="1" dirty="0">
                          <a:latin typeface="Cambria Math"/>
                        </a:rPr>
                        <m:t>ι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37" name="Textfeld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199" y="317847"/>
                <a:ext cx="361511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feld 37"/>
          <p:cNvSpPr txBox="1"/>
          <p:nvPr/>
        </p:nvSpPr>
        <p:spPr>
          <a:xfrm>
            <a:off x="5584177" y="396243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A</a:t>
            </a:r>
            <a:endParaRPr lang="de-DE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/>
              <p:cNvSpPr txBox="1"/>
              <p:nvPr/>
            </p:nvSpPr>
            <p:spPr>
              <a:xfrm>
                <a:off x="7438938" y="1813086"/>
                <a:ext cx="8655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b="1" dirty="0">
                          <a:latin typeface="Cambria Math"/>
                        </a:rPr>
                        <m:t>ι</m:t>
                      </m:r>
                      <m:r>
                        <a:rPr lang="el-GR" sz="2400" b="1" dirty="0">
                          <a:latin typeface="Cambria Math"/>
                        </a:rPr>
                        <m:t>∘</m:t>
                      </m:r>
                      <m:r>
                        <m:rPr>
                          <m:sty m:val="p"/>
                        </m:rPr>
                        <a:rPr lang="el-GR" sz="2400" b="1" dirty="0">
                          <a:latin typeface="Cambria Math"/>
                        </a:rPr>
                        <m:t>Φ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8938" y="1813086"/>
                <a:ext cx="86556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feld 39"/>
              <p:cNvSpPr txBox="1"/>
              <p:nvPr/>
            </p:nvSpPr>
            <p:spPr>
              <a:xfrm>
                <a:off x="5477778" y="1413917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b="1" dirty="0">
                          <a:latin typeface="Cambria Math"/>
                        </a:rPr>
                        <m:t>Φ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40" name="Textfeld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7778" y="1413917"/>
                <a:ext cx="361511" cy="461665"/>
              </a:xfrm>
              <a:prstGeom prst="rect">
                <a:avLst/>
              </a:prstGeom>
              <a:blipFill rotWithShape="1">
                <a:blip r:embed="rId12"/>
                <a:stretch>
                  <a:fillRect l="-5085" r="-2033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feld 41"/>
          <p:cNvSpPr txBox="1"/>
          <p:nvPr/>
        </p:nvSpPr>
        <p:spPr>
          <a:xfrm>
            <a:off x="8743391" y="396862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X</a:t>
            </a:r>
            <a:endParaRPr lang="de-DE" sz="3200" b="1" dirty="0"/>
          </a:p>
        </p:txBody>
      </p:sp>
      <p:sp>
        <p:nvSpPr>
          <p:cNvPr id="44" name="Textfeld 43"/>
          <p:cNvSpPr txBox="1"/>
          <p:nvPr/>
        </p:nvSpPr>
        <p:spPr>
          <a:xfrm>
            <a:off x="5648513" y="2704852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Y</a:t>
            </a:r>
            <a:endParaRPr lang="de-DE" sz="3200" b="1" dirty="0"/>
          </a:p>
        </p:txBody>
      </p:sp>
      <p:sp>
        <p:nvSpPr>
          <p:cNvPr id="48" name="Freihandform 47"/>
          <p:cNvSpPr/>
          <p:nvPr/>
        </p:nvSpPr>
        <p:spPr>
          <a:xfrm>
            <a:off x="6079362" y="548679"/>
            <a:ext cx="2556638" cy="231833"/>
          </a:xfrm>
          <a:custGeom>
            <a:avLst/>
            <a:gdLst>
              <a:gd name="connsiteX0" fmla="*/ 292274 w 2643588"/>
              <a:gd name="connsiteY0" fmla="*/ 9776 h 242005"/>
              <a:gd name="connsiteX1" fmla="*/ 176159 w 2643588"/>
              <a:gd name="connsiteY1" fmla="*/ 9776 h 242005"/>
              <a:gd name="connsiteX2" fmla="*/ 74559 w 2643588"/>
              <a:gd name="connsiteY2" fmla="*/ 111376 h 242005"/>
              <a:gd name="connsiteX3" fmla="*/ 74559 w 2643588"/>
              <a:gd name="connsiteY3" fmla="*/ 198462 h 242005"/>
              <a:gd name="connsiteX4" fmla="*/ 234217 w 2643588"/>
              <a:gd name="connsiteY4" fmla="*/ 227491 h 242005"/>
              <a:gd name="connsiteX5" fmla="*/ 2643588 w 2643588"/>
              <a:gd name="connsiteY5" fmla="*/ 242005 h 242005"/>
              <a:gd name="connsiteX0" fmla="*/ 297037 w 2643588"/>
              <a:gd name="connsiteY0" fmla="*/ 5645 h 247399"/>
              <a:gd name="connsiteX1" fmla="*/ 176159 w 2643588"/>
              <a:gd name="connsiteY1" fmla="*/ 15170 h 247399"/>
              <a:gd name="connsiteX2" fmla="*/ 74559 w 2643588"/>
              <a:gd name="connsiteY2" fmla="*/ 116770 h 247399"/>
              <a:gd name="connsiteX3" fmla="*/ 74559 w 2643588"/>
              <a:gd name="connsiteY3" fmla="*/ 203856 h 247399"/>
              <a:gd name="connsiteX4" fmla="*/ 234217 w 2643588"/>
              <a:gd name="connsiteY4" fmla="*/ 232885 h 247399"/>
              <a:gd name="connsiteX5" fmla="*/ 2643588 w 2643588"/>
              <a:gd name="connsiteY5" fmla="*/ 247399 h 247399"/>
              <a:gd name="connsiteX0" fmla="*/ 297037 w 2643588"/>
              <a:gd name="connsiteY0" fmla="*/ 2696 h 244450"/>
              <a:gd name="connsiteX1" fmla="*/ 176159 w 2643588"/>
              <a:gd name="connsiteY1" fmla="*/ 12221 h 244450"/>
              <a:gd name="connsiteX2" fmla="*/ 74559 w 2643588"/>
              <a:gd name="connsiteY2" fmla="*/ 113821 h 244450"/>
              <a:gd name="connsiteX3" fmla="*/ 74559 w 2643588"/>
              <a:gd name="connsiteY3" fmla="*/ 200907 h 244450"/>
              <a:gd name="connsiteX4" fmla="*/ 234217 w 2643588"/>
              <a:gd name="connsiteY4" fmla="*/ 229936 h 244450"/>
              <a:gd name="connsiteX5" fmla="*/ 2643588 w 2643588"/>
              <a:gd name="connsiteY5" fmla="*/ 244450 h 244450"/>
              <a:gd name="connsiteX0" fmla="*/ 297037 w 2643588"/>
              <a:gd name="connsiteY0" fmla="*/ 4637 h 246391"/>
              <a:gd name="connsiteX1" fmla="*/ 176159 w 2643588"/>
              <a:gd name="connsiteY1" fmla="*/ 14162 h 246391"/>
              <a:gd name="connsiteX2" fmla="*/ 74559 w 2643588"/>
              <a:gd name="connsiteY2" fmla="*/ 115762 h 246391"/>
              <a:gd name="connsiteX3" fmla="*/ 74559 w 2643588"/>
              <a:gd name="connsiteY3" fmla="*/ 202848 h 246391"/>
              <a:gd name="connsiteX4" fmla="*/ 234217 w 2643588"/>
              <a:gd name="connsiteY4" fmla="*/ 231877 h 246391"/>
              <a:gd name="connsiteX5" fmla="*/ 2643588 w 2643588"/>
              <a:gd name="connsiteY5" fmla="*/ 246391 h 246391"/>
              <a:gd name="connsiteX0" fmla="*/ 298040 w 2644591"/>
              <a:gd name="connsiteY0" fmla="*/ 3603 h 245357"/>
              <a:gd name="connsiteX1" fmla="*/ 177162 w 2644591"/>
              <a:gd name="connsiteY1" fmla="*/ 13128 h 245357"/>
              <a:gd name="connsiteX2" fmla="*/ 94612 w 2644591"/>
              <a:gd name="connsiteY2" fmla="*/ 93297 h 245357"/>
              <a:gd name="connsiteX3" fmla="*/ 75562 w 2644591"/>
              <a:gd name="connsiteY3" fmla="*/ 201814 h 245357"/>
              <a:gd name="connsiteX4" fmla="*/ 235220 w 2644591"/>
              <a:gd name="connsiteY4" fmla="*/ 230843 h 245357"/>
              <a:gd name="connsiteX5" fmla="*/ 2644591 w 2644591"/>
              <a:gd name="connsiteY5" fmla="*/ 245357 h 245357"/>
              <a:gd name="connsiteX0" fmla="*/ 298040 w 2644591"/>
              <a:gd name="connsiteY0" fmla="*/ 1454 h 243208"/>
              <a:gd name="connsiteX1" fmla="*/ 177162 w 2644591"/>
              <a:gd name="connsiteY1" fmla="*/ 10979 h 243208"/>
              <a:gd name="connsiteX2" fmla="*/ 94612 w 2644591"/>
              <a:gd name="connsiteY2" fmla="*/ 91148 h 243208"/>
              <a:gd name="connsiteX3" fmla="*/ 75562 w 2644591"/>
              <a:gd name="connsiteY3" fmla="*/ 199665 h 243208"/>
              <a:gd name="connsiteX4" fmla="*/ 235220 w 2644591"/>
              <a:gd name="connsiteY4" fmla="*/ 228694 h 243208"/>
              <a:gd name="connsiteX5" fmla="*/ 2644591 w 2644591"/>
              <a:gd name="connsiteY5" fmla="*/ 243208 h 243208"/>
              <a:gd name="connsiteX0" fmla="*/ 298040 w 2644591"/>
              <a:gd name="connsiteY0" fmla="*/ 13046 h 254800"/>
              <a:gd name="connsiteX1" fmla="*/ 214130 w 2644591"/>
              <a:gd name="connsiteY1" fmla="*/ 119 h 254800"/>
              <a:gd name="connsiteX2" fmla="*/ 177162 w 2644591"/>
              <a:gd name="connsiteY2" fmla="*/ 22571 h 254800"/>
              <a:gd name="connsiteX3" fmla="*/ 94612 w 2644591"/>
              <a:gd name="connsiteY3" fmla="*/ 102740 h 254800"/>
              <a:gd name="connsiteX4" fmla="*/ 75562 w 2644591"/>
              <a:gd name="connsiteY4" fmla="*/ 211257 h 254800"/>
              <a:gd name="connsiteX5" fmla="*/ 235220 w 2644591"/>
              <a:gd name="connsiteY5" fmla="*/ 240286 h 254800"/>
              <a:gd name="connsiteX6" fmla="*/ 2644591 w 2644591"/>
              <a:gd name="connsiteY6" fmla="*/ 254800 h 254800"/>
              <a:gd name="connsiteX0" fmla="*/ 298040 w 2644591"/>
              <a:gd name="connsiteY0" fmla="*/ 13046 h 254800"/>
              <a:gd name="connsiteX1" fmla="*/ 214130 w 2644591"/>
              <a:gd name="connsiteY1" fmla="*/ 119 h 254800"/>
              <a:gd name="connsiteX2" fmla="*/ 177162 w 2644591"/>
              <a:gd name="connsiteY2" fmla="*/ 22571 h 254800"/>
              <a:gd name="connsiteX3" fmla="*/ 94612 w 2644591"/>
              <a:gd name="connsiteY3" fmla="*/ 102740 h 254800"/>
              <a:gd name="connsiteX4" fmla="*/ 75562 w 2644591"/>
              <a:gd name="connsiteY4" fmla="*/ 211257 h 254800"/>
              <a:gd name="connsiteX5" fmla="*/ 235220 w 2644591"/>
              <a:gd name="connsiteY5" fmla="*/ 240286 h 254800"/>
              <a:gd name="connsiteX6" fmla="*/ 2644591 w 2644591"/>
              <a:gd name="connsiteY6" fmla="*/ 254800 h 254800"/>
              <a:gd name="connsiteX0" fmla="*/ 298040 w 2644591"/>
              <a:gd name="connsiteY0" fmla="*/ 135 h 241889"/>
              <a:gd name="connsiteX1" fmla="*/ 177162 w 2644591"/>
              <a:gd name="connsiteY1" fmla="*/ 9660 h 241889"/>
              <a:gd name="connsiteX2" fmla="*/ 94612 w 2644591"/>
              <a:gd name="connsiteY2" fmla="*/ 89829 h 241889"/>
              <a:gd name="connsiteX3" fmla="*/ 75562 w 2644591"/>
              <a:gd name="connsiteY3" fmla="*/ 198346 h 241889"/>
              <a:gd name="connsiteX4" fmla="*/ 235220 w 2644591"/>
              <a:gd name="connsiteY4" fmla="*/ 227375 h 241889"/>
              <a:gd name="connsiteX5" fmla="*/ 2644591 w 2644591"/>
              <a:gd name="connsiteY5" fmla="*/ 241889 h 241889"/>
              <a:gd name="connsiteX0" fmla="*/ 298040 w 2644591"/>
              <a:gd name="connsiteY0" fmla="*/ 1920 h 243674"/>
              <a:gd name="connsiteX1" fmla="*/ 177162 w 2644591"/>
              <a:gd name="connsiteY1" fmla="*/ 11445 h 243674"/>
              <a:gd name="connsiteX2" fmla="*/ 94612 w 2644591"/>
              <a:gd name="connsiteY2" fmla="*/ 91614 h 243674"/>
              <a:gd name="connsiteX3" fmla="*/ 75562 w 2644591"/>
              <a:gd name="connsiteY3" fmla="*/ 200131 h 243674"/>
              <a:gd name="connsiteX4" fmla="*/ 235220 w 2644591"/>
              <a:gd name="connsiteY4" fmla="*/ 229160 h 243674"/>
              <a:gd name="connsiteX5" fmla="*/ 2644591 w 2644591"/>
              <a:gd name="connsiteY5" fmla="*/ 243674 h 243674"/>
              <a:gd name="connsiteX0" fmla="*/ 298040 w 2644591"/>
              <a:gd name="connsiteY0" fmla="*/ 1920 h 243674"/>
              <a:gd name="connsiteX1" fmla="*/ 177162 w 2644591"/>
              <a:gd name="connsiteY1" fmla="*/ 11445 h 243674"/>
              <a:gd name="connsiteX2" fmla="*/ 94612 w 2644591"/>
              <a:gd name="connsiteY2" fmla="*/ 91614 h 243674"/>
              <a:gd name="connsiteX3" fmla="*/ 75562 w 2644591"/>
              <a:gd name="connsiteY3" fmla="*/ 200131 h 243674"/>
              <a:gd name="connsiteX4" fmla="*/ 235220 w 2644591"/>
              <a:gd name="connsiteY4" fmla="*/ 229160 h 243674"/>
              <a:gd name="connsiteX5" fmla="*/ 2644591 w 2644591"/>
              <a:gd name="connsiteY5" fmla="*/ 243674 h 243674"/>
              <a:gd name="connsiteX0" fmla="*/ 283120 w 2629671"/>
              <a:gd name="connsiteY0" fmla="*/ 1920 h 243674"/>
              <a:gd name="connsiteX1" fmla="*/ 162242 w 2629671"/>
              <a:gd name="connsiteY1" fmla="*/ 11445 h 243674"/>
              <a:gd name="connsiteX2" fmla="*/ 79692 w 2629671"/>
              <a:gd name="connsiteY2" fmla="*/ 91614 h 243674"/>
              <a:gd name="connsiteX3" fmla="*/ 93980 w 2629671"/>
              <a:gd name="connsiteY3" fmla="*/ 195369 h 243674"/>
              <a:gd name="connsiteX4" fmla="*/ 220300 w 2629671"/>
              <a:gd name="connsiteY4" fmla="*/ 229160 h 243674"/>
              <a:gd name="connsiteX5" fmla="*/ 2629671 w 2629671"/>
              <a:gd name="connsiteY5" fmla="*/ 243674 h 243674"/>
              <a:gd name="connsiteX0" fmla="*/ 283120 w 2629671"/>
              <a:gd name="connsiteY0" fmla="*/ 1920 h 243674"/>
              <a:gd name="connsiteX1" fmla="*/ 162242 w 2629671"/>
              <a:gd name="connsiteY1" fmla="*/ 11445 h 243674"/>
              <a:gd name="connsiteX2" fmla="*/ 79692 w 2629671"/>
              <a:gd name="connsiteY2" fmla="*/ 91614 h 243674"/>
              <a:gd name="connsiteX3" fmla="*/ 93980 w 2629671"/>
              <a:gd name="connsiteY3" fmla="*/ 195369 h 243674"/>
              <a:gd name="connsiteX4" fmla="*/ 220300 w 2629671"/>
              <a:gd name="connsiteY4" fmla="*/ 229160 h 243674"/>
              <a:gd name="connsiteX5" fmla="*/ 2629671 w 2629671"/>
              <a:gd name="connsiteY5" fmla="*/ 243674 h 243674"/>
              <a:gd name="connsiteX0" fmla="*/ 210087 w 2556638"/>
              <a:gd name="connsiteY0" fmla="*/ 1920 h 243674"/>
              <a:gd name="connsiteX1" fmla="*/ 89209 w 2556638"/>
              <a:gd name="connsiteY1" fmla="*/ 11445 h 243674"/>
              <a:gd name="connsiteX2" fmla="*/ 6659 w 2556638"/>
              <a:gd name="connsiteY2" fmla="*/ 91614 h 243674"/>
              <a:gd name="connsiteX3" fmla="*/ 20947 w 2556638"/>
              <a:gd name="connsiteY3" fmla="*/ 195369 h 243674"/>
              <a:gd name="connsiteX4" fmla="*/ 147267 w 2556638"/>
              <a:gd name="connsiteY4" fmla="*/ 229160 h 243674"/>
              <a:gd name="connsiteX5" fmla="*/ 2556638 w 2556638"/>
              <a:gd name="connsiteY5" fmla="*/ 243674 h 243674"/>
              <a:gd name="connsiteX0" fmla="*/ 210087 w 2556638"/>
              <a:gd name="connsiteY0" fmla="*/ 1920 h 230705"/>
              <a:gd name="connsiteX1" fmla="*/ 89209 w 2556638"/>
              <a:gd name="connsiteY1" fmla="*/ 11445 h 230705"/>
              <a:gd name="connsiteX2" fmla="*/ 6659 w 2556638"/>
              <a:gd name="connsiteY2" fmla="*/ 91614 h 230705"/>
              <a:gd name="connsiteX3" fmla="*/ 20947 w 2556638"/>
              <a:gd name="connsiteY3" fmla="*/ 195369 h 230705"/>
              <a:gd name="connsiteX4" fmla="*/ 147267 w 2556638"/>
              <a:gd name="connsiteY4" fmla="*/ 229160 h 230705"/>
              <a:gd name="connsiteX5" fmla="*/ 2556638 w 2556638"/>
              <a:gd name="connsiteY5" fmla="*/ 214645 h 230705"/>
              <a:gd name="connsiteX0" fmla="*/ 210087 w 2556638"/>
              <a:gd name="connsiteY0" fmla="*/ 1920 h 231833"/>
              <a:gd name="connsiteX1" fmla="*/ 89209 w 2556638"/>
              <a:gd name="connsiteY1" fmla="*/ 11445 h 231833"/>
              <a:gd name="connsiteX2" fmla="*/ 6659 w 2556638"/>
              <a:gd name="connsiteY2" fmla="*/ 91614 h 231833"/>
              <a:gd name="connsiteX3" fmla="*/ 20947 w 2556638"/>
              <a:gd name="connsiteY3" fmla="*/ 195369 h 231833"/>
              <a:gd name="connsiteX4" fmla="*/ 147267 w 2556638"/>
              <a:gd name="connsiteY4" fmla="*/ 229160 h 231833"/>
              <a:gd name="connsiteX5" fmla="*/ 2556638 w 2556638"/>
              <a:gd name="connsiteY5" fmla="*/ 214645 h 231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56638" h="231833">
                <a:moveTo>
                  <a:pt x="210087" y="1920"/>
                </a:moveTo>
                <a:cubicBezTo>
                  <a:pt x="184904" y="3904"/>
                  <a:pt x="132639" y="-8267"/>
                  <a:pt x="89209" y="11445"/>
                </a:cubicBezTo>
                <a:cubicBezTo>
                  <a:pt x="45779" y="31157"/>
                  <a:pt x="18036" y="60960"/>
                  <a:pt x="6659" y="91614"/>
                </a:cubicBezTo>
                <a:cubicBezTo>
                  <a:pt x="-4718" y="122268"/>
                  <a:pt x="-2488" y="172445"/>
                  <a:pt x="20947" y="195369"/>
                </a:cubicBezTo>
                <a:cubicBezTo>
                  <a:pt x="44382" y="218293"/>
                  <a:pt x="93746" y="233015"/>
                  <a:pt x="147267" y="229160"/>
                </a:cubicBezTo>
                <a:cubicBezTo>
                  <a:pt x="569882" y="237211"/>
                  <a:pt x="1130609" y="225530"/>
                  <a:pt x="2556638" y="214645"/>
                </a:cubicBezTo>
              </a:path>
            </a:pathLst>
          </a:cu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erade Verbindung 15"/>
          <p:cNvCxnSpPr/>
          <p:nvPr/>
        </p:nvCxnSpPr>
        <p:spPr>
          <a:xfrm>
            <a:off x="1323258" y="1065228"/>
            <a:ext cx="1" cy="1728192"/>
          </a:xfrm>
          <a:prstGeom prst="line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 flipH="1">
            <a:off x="1835696" y="1049813"/>
            <a:ext cx="2373328" cy="1875131"/>
          </a:xfrm>
          <a:prstGeom prst="line">
            <a:avLst/>
          </a:prstGeom>
          <a:ln w="3175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2501117" y="311175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</a:rPr>
                        <m:t>𝒇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1117" y="311175"/>
                <a:ext cx="361511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1667" r="-13333" b="-1710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feld 18"/>
          <p:cNvSpPr txBox="1"/>
          <p:nvPr/>
        </p:nvSpPr>
        <p:spPr>
          <a:xfrm>
            <a:off x="1049809" y="480453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X</a:t>
            </a:r>
            <a:endParaRPr lang="de-DE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2904570" y="1897296"/>
                <a:ext cx="865566" cy="650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l-GR" sz="2400" b="1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2400" b="1" i="1" dirty="0" smtClean="0">
                              <a:latin typeface="Cambria Math"/>
                            </a:rPr>
                            <m:t>𝒇</m:t>
                          </m:r>
                        </m:num>
                        <m:den>
                          <m:r>
                            <a:rPr lang="de-DE" sz="2400" b="1" i="1" dirty="0" smtClean="0">
                              <a:latin typeface="Cambria Math"/>
                            </a:rPr>
                            <m:t>𝑺</m:t>
                          </m:r>
                        </m:den>
                      </m:f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4570" y="1897296"/>
                <a:ext cx="865566" cy="65030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/>
              <p:cNvSpPr txBox="1"/>
              <p:nvPr/>
            </p:nvSpPr>
            <p:spPr>
              <a:xfrm>
                <a:off x="943410" y="1498127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b="1" i="1" dirty="0" smtClean="0">
                          <a:latin typeface="Cambria Math"/>
                          <a:ea typeface="Cambria Math"/>
                        </a:rPr>
                        <m:t>𝛑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410" y="1498127"/>
                <a:ext cx="361511" cy="461665"/>
              </a:xfrm>
              <a:prstGeom prst="rect">
                <a:avLst/>
              </a:prstGeom>
              <a:blipFill rotWithShape="1">
                <a:blip r:embed="rId4"/>
                <a:stretch>
                  <a:fillRect r="-33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feld 21"/>
          <p:cNvSpPr txBox="1"/>
          <p:nvPr/>
        </p:nvSpPr>
        <p:spPr>
          <a:xfrm>
            <a:off x="4209023" y="481072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Y</a:t>
            </a:r>
            <a:endParaRPr lang="de-DE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/>
              <p:cNvSpPr txBox="1"/>
              <p:nvPr/>
            </p:nvSpPr>
            <p:spPr>
              <a:xfrm>
                <a:off x="1114145" y="2789062"/>
                <a:ext cx="361511" cy="7326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de-DE" sz="3200" b="1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3200" b="1" i="1" dirty="0" smtClean="0">
                              <a:latin typeface="Cambria Math"/>
                            </a:rPr>
                            <m:t>𝑿</m:t>
                          </m:r>
                        </m:num>
                        <m:den>
                          <m:r>
                            <a:rPr lang="de-DE" sz="3200" b="1" i="1" dirty="0" smtClean="0">
                              <a:latin typeface="Cambria Math"/>
                            </a:rPr>
                            <m:t>𝑺</m:t>
                          </m:r>
                        </m:den>
                      </m:f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23" name="Textfeld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145" y="2789062"/>
                <a:ext cx="361511" cy="732636"/>
              </a:xfrm>
              <a:prstGeom prst="rect">
                <a:avLst/>
              </a:prstGeom>
              <a:blipFill rotWithShape="1">
                <a:blip r:embed="rId5"/>
                <a:stretch>
                  <a:fillRect r="-11016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Gerade Verbindung 24"/>
          <p:cNvCxnSpPr>
            <a:stCxn id="22" idx="1"/>
            <a:endCxn id="19" idx="3"/>
          </p:cNvCxnSpPr>
          <p:nvPr/>
        </p:nvCxnSpPr>
        <p:spPr>
          <a:xfrm flipH="1" flipV="1">
            <a:off x="1411320" y="772841"/>
            <a:ext cx="2797703" cy="619"/>
          </a:xfrm>
          <a:prstGeom prst="line">
            <a:avLst/>
          </a:prstGeom>
          <a:ln w="317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Bogen 27"/>
          <p:cNvSpPr/>
          <p:nvPr/>
        </p:nvSpPr>
        <p:spPr>
          <a:xfrm rot="11264558">
            <a:off x="2007286" y="1049813"/>
            <a:ext cx="842541" cy="842541"/>
          </a:xfrm>
          <a:prstGeom prst="arc">
            <a:avLst>
              <a:gd name="adj1" fmla="val 10860040"/>
              <a:gd name="adj2" fmla="val 5396540"/>
            </a:avLst>
          </a:prstGeom>
          <a:ln w="508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Gerade Verbindung 30"/>
          <p:cNvCxnSpPr/>
          <p:nvPr/>
        </p:nvCxnSpPr>
        <p:spPr>
          <a:xfrm>
            <a:off x="5427714" y="1086104"/>
            <a:ext cx="1" cy="1728192"/>
          </a:xfrm>
          <a:prstGeom prst="line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6605573" y="332051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</a:rPr>
                        <m:t>𝒇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5573" y="332051"/>
                <a:ext cx="361511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13559" r="-13559" b="-1710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feld 33"/>
          <p:cNvSpPr txBox="1"/>
          <p:nvPr/>
        </p:nvSpPr>
        <p:spPr>
          <a:xfrm>
            <a:off x="5154265" y="501329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X</a:t>
            </a:r>
            <a:endParaRPr lang="de-DE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/>
              <p:cNvSpPr txBox="1"/>
              <p:nvPr/>
            </p:nvSpPr>
            <p:spPr>
              <a:xfrm>
                <a:off x="6786328" y="3197864"/>
                <a:ext cx="865566" cy="6894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l-GR" sz="2400" b="1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2400" b="1" i="1" dirty="0" smtClean="0">
                              <a:latin typeface="Cambria Math"/>
                            </a:rPr>
                            <m:t>𝒇</m:t>
                          </m:r>
                        </m:num>
                        <m:den>
                          <m:r>
                            <a:rPr lang="de-DE" sz="2400" b="1" i="1" dirty="0" smtClean="0">
                              <a:latin typeface="Cambria Math"/>
                            </a:rPr>
                            <m:t>𝑺</m:t>
                          </m:r>
                          <m:r>
                            <a:rPr lang="de-DE" sz="2400" b="1" i="1" dirty="0" smtClean="0">
                              <a:latin typeface="Cambria Math"/>
                            </a:rPr>
                            <m:t>,</m:t>
                          </m:r>
                          <m:r>
                            <a:rPr lang="de-DE" sz="2400" b="1" i="1" dirty="0" smtClean="0">
                              <a:latin typeface="Cambria Math"/>
                            </a:rPr>
                            <m:t>𝑻</m:t>
                          </m:r>
                        </m:den>
                      </m:f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35" name="Textfeld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328" y="3197864"/>
                <a:ext cx="865566" cy="6894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/>
              <p:cNvSpPr txBox="1"/>
              <p:nvPr/>
            </p:nvSpPr>
            <p:spPr>
              <a:xfrm>
                <a:off x="4850548" y="1535230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1" dirty="0">
                              <a:latin typeface="Cambria Math"/>
                              <a:ea typeface="Cambria Math"/>
                            </a:rPr>
                            <m:t>𝛑</m:t>
                          </m:r>
                          <m:r>
                            <m:rPr>
                              <m:nor/>
                            </m:rPr>
                            <a:rPr lang="de-DE" sz="2400" b="1" dirty="0"/>
                            <m:t> </m:t>
                          </m:r>
                        </m:e>
                        <m:sub>
                          <m:r>
                            <a:rPr lang="de-DE" sz="2400" b="1" i="1" smtClean="0">
                              <a:latin typeface="Cambria Math"/>
                            </a:rPr>
                            <m:t>𝑿</m:t>
                          </m:r>
                        </m:sub>
                      </m:sSub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36" name="Textfeld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0548" y="1535230"/>
                <a:ext cx="361511" cy="461665"/>
              </a:xfrm>
              <a:prstGeom prst="rect">
                <a:avLst/>
              </a:prstGeom>
              <a:blipFill rotWithShape="1">
                <a:blip r:embed="rId8"/>
                <a:stretch>
                  <a:fillRect r="-66102" b="-131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feld 36"/>
          <p:cNvSpPr txBox="1"/>
          <p:nvPr/>
        </p:nvSpPr>
        <p:spPr>
          <a:xfrm>
            <a:off x="8313479" y="501948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Y</a:t>
            </a:r>
            <a:endParaRPr lang="de-DE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feld 37"/>
              <p:cNvSpPr txBox="1"/>
              <p:nvPr/>
            </p:nvSpPr>
            <p:spPr>
              <a:xfrm>
                <a:off x="5218601" y="2809938"/>
                <a:ext cx="361511" cy="7326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de-DE" sz="3200" b="1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3200" b="1" i="1" dirty="0" smtClean="0">
                              <a:latin typeface="Cambria Math"/>
                            </a:rPr>
                            <m:t>𝑿</m:t>
                          </m:r>
                        </m:num>
                        <m:den>
                          <m:r>
                            <a:rPr lang="de-DE" sz="3200" b="1" i="1" dirty="0" smtClean="0">
                              <a:latin typeface="Cambria Math"/>
                            </a:rPr>
                            <m:t>𝑺</m:t>
                          </m:r>
                        </m:den>
                      </m:f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8" name="Textfeld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8601" y="2809938"/>
                <a:ext cx="361511" cy="732636"/>
              </a:xfrm>
              <a:prstGeom prst="rect">
                <a:avLst/>
              </a:prstGeom>
              <a:blipFill rotWithShape="1">
                <a:blip r:embed="rId9"/>
                <a:stretch>
                  <a:fillRect r="-1118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Gerade Verbindung 38"/>
          <p:cNvCxnSpPr>
            <a:stCxn id="37" idx="1"/>
            <a:endCxn id="34" idx="3"/>
          </p:cNvCxnSpPr>
          <p:nvPr/>
        </p:nvCxnSpPr>
        <p:spPr>
          <a:xfrm flipH="1" flipV="1">
            <a:off x="5515776" y="793717"/>
            <a:ext cx="2797703" cy="619"/>
          </a:xfrm>
          <a:prstGeom prst="line">
            <a:avLst/>
          </a:prstGeom>
          <a:ln w="317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/>
          <p:nvPr/>
        </p:nvCxnSpPr>
        <p:spPr>
          <a:xfrm>
            <a:off x="8519469" y="996898"/>
            <a:ext cx="1" cy="1728192"/>
          </a:xfrm>
          <a:prstGeom prst="line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7942303" y="1446024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1" dirty="0">
                              <a:latin typeface="Cambria Math"/>
                              <a:ea typeface="Cambria Math"/>
                            </a:rPr>
                            <m:t>𝛑</m:t>
                          </m:r>
                          <m:r>
                            <m:rPr>
                              <m:nor/>
                            </m:rPr>
                            <a:rPr lang="de-DE" sz="2400" b="1" dirty="0"/>
                            <m:t> </m:t>
                          </m:r>
                        </m:e>
                        <m:sub>
                          <m:r>
                            <a:rPr lang="de-DE" sz="2400" b="1" i="1" smtClean="0">
                              <a:latin typeface="Cambria Math"/>
                            </a:rPr>
                            <m:t>𝒀</m:t>
                          </m:r>
                        </m:sub>
                      </m:sSub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2303" y="1446024"/>
                <a:ext cx="361511" cy="461665"/>
              </a:xfrm>
              <a:prstGeom prst="rect">
                <a:avLst/>
              </a:prstGeom>
              <a:blipFill rotWithShape="1">
                <a:blip r:embed="rId10"/>
                <a:stretch>
                  <a:fillRect r="-61017" b="-131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/>
              <p:cNvSpPr txBox="1"/>
              <p:nvPr/>
            </p:nvSpPr>
            <p:spPr>
              <a:xfrm>
                <a:off x="8016517" y="2720732"/>
                <a:ext cx="698816" cy="7326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de-DE" sz="3200" b="1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3200" b="1" i="1" dirty="0" smtClean="0">
                              <a:latin typeface="Cambria Math"/>
                            </a:rPr>
                            <m:t>𝒀</m:t>
                          </m:r>
                        </m:num>
                        <m:den>
                          <m:r>
                            <a:rPr lang="de-DE" sz="3200" b="1" i="1" dirty="0" smtClean="0">
                              <a:latin typeface="Cambria Math"/>
                            </a:rPr>
                            <m:t>𝑻</m:t>
                          </m:r>
                        </m:den>
                      </m:f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43" name="Textfeld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6517" y="2720732"/>
                <a:ext cx="698816" cy="732636"/>
              </a:xfrm>
              <a:prstGeom prst="rect">
                <a:avLst/>
              </a:prstGeom>
              <a:blipFill rotWithShape="1">
                <a:blip r:embed="rId11"/>
                <a:stretch>
                  <a:fillRect r="-78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Bogen 43"/>
          <p:cNvSpPr/>
          <p:nvPr/>
        </p:nvSpPr>
        <p:spPr>
          <a:xfrm>
            <a:off x="6235635" y="1091259"/>
            <a:ext cx="1357983" cy="1357983"/>
          </a:xfrm>
          <a:prstGeom prst="arc">
            <a:avLst>
              <a:gd name="adj1" fmla="val 10860040"/>
              <a:gd name="adj2" fmla="val 5396540"/>
            </a:avLst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5" name="Gerade Verbindung 44"/>
          <p:cNvCxnSpPr/>
          <p:nvPr/>
        </p:nvCxnSpPr>
        <p:spPr>
          <a:xfrm flipH="1" flipV="1">
            <a:off x="6084169" y="3154762"/>
            <a:ext cx="1858134" cy="21494"/>
          </a:xfrm>
          <a:prstGeom prst="line">
            <a:avLst/>
          </a:prstGeom>
          <a:ln w="317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46"/>
          <p:cNvSpPr/>
          <p:nvPr/>
        </p:nvSpPr>
        <p:spPr>
          <a:xfrm>
            <a:off x="2970918" y="4005064"/>
            <a:ext cx="837860" cy="8378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48" name="Freihandform 47"/>
          <p:cNvSpPr/>
          <p:nvPr/>
        </p:nvSpPr>
        <p:spPr>
          <a:xfrm>
            <a:off x="4005943" y="3947886"/>
            <a:ext cx="1480457" cy="435428"/>
          </a:xfrm>
          <a:custGeom>
            <a:avLst/>
            <a:gdLst>
              <a:gd name="connsiteX0" fmla="*/ 0 w 1480457"/>
              <a:gd name="connsiteY0" fmla="*/ 435428 h 435428"/>
              <a:gd name="connsiteX1" fmla="*/ 377371 w 1480457"/>
              <a:gd name="connsiteY1" fmla="*/ 87085 h 435428"/>
              <a:gd name="connsiteX2" fmla="*/ 1001486 w 1480457"/>
              <a:gd name="connsiteY2" fmla="*/ 0 h 435428"/>
              <a:gd name="connsiteX3" fmla="*/ 1291771 w 1480457"/>
              <a:gd name="connsiteY3" fmla="*/ 87085 h 435428"/>
              <a:gd name="connsiteX4" fmla="*/ 1480457 w 1480457"/>
              <a:gd name="connsiteY4" fmla="*/ 304800 h 435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0457" h="435428">
                <a:moveTo>
                  <a:pt x="0" y="435428"/>
                </a:moveTo>
                <a:cubicBezTo>
                  <a:pt x="105228" y="297542"/>
                  <a:pt x="210457" y="159656"/>
                  <a:pt x="377371" y="87085"/>
                </a:cubicBezTo>
                <a:cubicBezTo>
                  <a:pt x="544285" y="14514"/>
                  <a:pt x="849086" y="0"/>
                  <a:pt x="1001486" y="0"/>
                </a:cubicBezTo>
                <a:cubicBezTo>
                  <a:pt x="1153886" y="0"/>
                  <a:pt x="1211943" y="36285"/>
                  <a:pt x="1291771" y="87085"/>
                </a:cubicBezTo>
                <a:cubicBezTo>
                  <a:pt x="1371599" y="137885"/>
                  <a:pt x="1426028" y="221342"/>
                  <a:pt x="1480457" y="304800"/>
                </a:cubicBezTo>
              </a:path>
            </a:pathLst>
          </a:cu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/>
              <p:cNvSpPr txBox="1"/>
              <p:nvPr/>
            </p:nvSpPr>
            <p:spPr>
              <a:xfrm>
                <a:off x="4565415" y="3934767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</a:rPr>
                        <m:t>𝒇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49" name="Textfeld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415" y="3934767"/>
                <a:ext cx="361511" cy="461665"/>
              </a:xfrm>
              <a:prstGeom prst="rect">
                <a:avLst/>
              </a:prstGeom>
              <a:blipFill rotWithShape="1">
                <a:blip r:embed="rId12"/>
                <a:stretch>
                  <a:fillRect l="-13559" r="-13559" b="-1710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uppieren 53"/>
          <p:cNvGrpSpPr/>
          <p:nvPr/>
        </p:nvGrpSpPr>
        <p:grpSpPr>
          <a:xfrm>
            <a:off x="5523094" y="4080044"/>
            <a:ext cx="1243212" cy="762880"/>
            <a:chOff x="5004048" y="692696"/>
            <a:chExt cx="3168352" cy="1944216"/>
          </a:xfrm>
        </p:grpSpPr>
        <p:sp>
          <p:nvSpPr>
            <p:cNvPr id="50" name="Ellipse 49"/>
            <p:cNvSpPr/>
            <p:nvPr/>
          </p:nvSpPr>
          <p:spPr>
            <a:xfrm>
              <a:off x="5004048" y="692696"/>
              <a:ext cx="3168352" cy="194421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51" name="Gruppieren 50"/>
            <p:cNvGrpSpPr/>
            <p:nvPr/>
          </p:nvGrpSpPr>
          <p:grpSpPr>
            <a:xfrm>
              <a:off x="6055328" y="1224959"/>
              <a:ext cx="1065792" cy="653835"/>
              <a:chOff x="4125688" y="5516732"/>
              <a:chExt cx="1065792" cy="653835"/>
            </a:xfrm>
          </p:grpSpPr>
          <p:sp>
            <p:nvSpPr>
              <p:cNvPr id="52" name="Bogen 51"/>
              <p:cNvSpPr/>
              <p:nvPr/>
            </p:nvSpPr>
            <p:spPr>
              <a:xfrm rot="10800000">
                <a:off x="4125688" y="5516732"/>
                <a:ext cx="1065792" cy="649072"/>
              </a:xfrm>
              <a:prstGeom prst="arc">
                <a:avLst>
                  <a:gd name="adj1" fmla="val 10848142"/>
                  <a:gd name="adj2" fmla="val 0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3" name="Freihandform 52"/>
              <p:cNvSpPr/>
              <p:nvPr/>
            </p:nvSpPr>
            <p:spPr>
              <a:xfrm>
                <a:off x="4236452" y="5871857"/>
                <a:ext cx="837117" cy="298710"/>
              </a:xfrm>
              <a:custGeom>
                <a:avLst/>
                <a:gdLst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19620 w 1122706"/>
                  <a:gd name="connsiteY0" fmla="*/ 551543 h 1088571"/>
                  <a:gd name="connsiteX1" fmla="*/ 556649 w 1122706"/>
                  <a:gd name="connsiteY1" fmla="*/ 0 h 1088571"/>
                  <a:gd name="connsiteX2" fmla="*/ 1122706 w 1122706"/>
                  <a:gd name="connsiteY2" fmla="*/ 551543 h 1088571"/>
                  <a:gd name="connsiteX3" fmla="*/ 556649 w 1122706"/>
                  <a:gd name="connsiteY3" fmla="*/ 1088571 h 1088571"/>
                  <a:gd name="connsiteX4" fmla="*/ 19620 w 1122706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694714 h 1231744"/>
                  <a:gd name="connsiteX1" fmla="*/ 593997 w 1112581"/>
                  <a:gd name="connsiteY1" fmla="*/ 0 h 1231744"/>
                  <a:gd name="connsiteX2" fmla="*/ 1112581 w 1112581"/>
                  <a:gd name="connsiteY2" fmla="*/ 694716 h 1231744"/>
                  <a:gd name="connsiteX3" fmla="*/ 546524 w 1112581"/>
                  <a:gd name="connsiteY3" fmla="*/ 1231744 h 1231744"/>
                  <a:gd name="connsiteX4" fmla="*/ 0 w 1112581"/>
                  <a:gd name="connsiteY4" fmla="*/ 694714 h 1231744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68678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87666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2581" h="1282876">
                    <a:moveTo>
                      <a:pt x="0" y="725391"/>
                    </a:moveTo>
                    <a:cubicBezTo>
                      <a:pt x="87292" y="339979"/>
                      <a:pt x="383248" y="0"/>
                      <a:pt x="568678" y="0"/>
                    </a:cubicBezTo>
                    <a:cubicBezTo>
                      <a:pt x="754108" y="0"/>
                      <a:pt x="1047382" y="333541"/>
                      <a:pt x="1112581" y="725393"/>
                    </a:cubicBezTo>
                    <a:cubicBezTo>
                      <a:pt x="1037949" y="1019468"/>
                      <a:pt x="779425" y="1282876"/>
                      <a:pt x="578172" y="1282876"/>
                    </a:cubicBezTo>
                    <a:cubicBezTo>
                      <a:pt x="376919" y="1282876"/>
                      <a:pt x="143475" y="1098199"/>
                      <a:pt x="0" y="72539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56" name="Textfeld 55"/>
          <p:cNvSpPr txBox="1"/>
          <p:nvPr/>
        </p:nvSpPr>
        <p:spPr>
          <a:xfrm>
            <a:off x="2541231" y="3734631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X</a:t>
            </a:r>
            <a:endParaRPr lang="de-DE" sz="3200" b="1" dirty="0"/>
          </a:p>
        </p:txBody>
      </p:sp>
      <p:sp>
        <p:nvSpPr>
          <p:cNvPr id="58" name="Textfeld 57"/>
          <p:cNvSpPr txBox="1"/>
          <p:nvPr/>
        </p:nvSpPr>
        <p:spPr>
          <a:xfrm>
            <a:off x="6832480" y="4251195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Y</a:t>
            </a:r>
            <a:endParaRPr lang="de-DE" sz="3200" b="1" dirty="0"/>
          </a:p>
        </p:txBody>
      </p:sp>
      <p:cxnSp>
        <p:nvCxnSpPr>
          <p:cNvPr id="59" name="Gerade Verbindung 58"/>
          <p:cNvCxnSpPr/>
          <p:nvPr/>
        </p:nvCxnSpPr>
        <p:spPr>
          <a:xfrm>
            <a:off x="3751359" y="5045974"/>
            <a:ext cx="994811" cy="864096"/>
          </a:xfrm>
          <a:prstGeom prst="line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feld 59"/>
              <p:cNvSpPr txBox="1"/>
              <p:nvPr/>
            </p:nvSpPr>
            <p:spPr>
              <a:xfrm>
                <a:off x="3589380" y="5229200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b="1" i="1" dirty="0" smtClean="0">
                          <a:latin typeface="Cambria Math"/>
                          <a:ea typeface="Cambria Math"/>
                        </a:rPr>
                        <m:t>𝛑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60" name="Textfeld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380" y="5229200"/>
                <a:ext cx="361511" cy="461665"/>
              </a:xfrm>
              <a:prstGeom prst="rect">
                <a:avLst/>
              </a:prstGeom>
              <a:blipFill rotWithShape="1">
                <a:blip r:embed="rId13"/>
                <a:stretch>
                  <a:fillRect r="-33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feld 60"/>
              <p:cNvSpPr txBox="1"/>
              <p:nvPr/>
            </p:nvSpPr>
            <p:spPr>
              <a:xfrm>
                <a:off x="4537056" y="5905712"/>
                <a:ext cx="361511" cy="7326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de-DE" sz="3200" b="1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3200" b="1" i="1" dirty="0" smtClean="0">
                              <a:latin typeface="Cambria Math"/>
                            </a:rPr>
                            <m:t>𝑿</m:t>
                          </m:r>
                        </m:num>
                        <m:den>
                          <m:r>
                            <a:rPr lang="de-DE" sz="3200" b="1" i="1" dirty="0" smtClean="0">
                              <a:latin typeface="Cambria Math"/>
                            </a:rPr>
                            <m:t>𝑺</m:t>
                          </m:r>
                        </m:den>
                      </m:f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61" name="Textfeld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7056" y="5905712"/>
                <a:ext cx="361511" cy="732636"/>
              </a:xfrm>
              <a:prstGeom prst="rect">
                <a:avLst/>
              </a:prstGeom>
              <a:blipFill rotWithShape="1">
                <a:blip r:embed="rId14"/>
                <a:stretch>
                  <a:fillRect r="-108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81010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619672" y="1268761"/>
            <a:ext cx="4276478" cy="4083650"/>
          </a:xfrm>
          <a:custGeom>
            <a:avLst/>
            <a:gdLst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3012065 w 4448472"/>
              <a:gd name="connsiteY18" fmla="*/ 392796 h 3863471"/>
              <a:gd name="connsiteX19" fmla="*/ 2954008 w 4448472"/>
              <a:gd name="connsiteY19" fmla="*/ 378282 h 3863471"/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3549094 w 4448472"/>
              <a:gd name="connsiteY18" fmla="*/ 1103996 h 3863471"/>
              <a:gd name="connsiteX19" fmla="*/ 2954008 w 4448472"/>
              <a:gd name="connsiteY19" fmla="*/ 378282 h 3863471"/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2954008 w 4448472"/>
              <a:gd name="connsiteY18" fmla="*/ 378282 h 3863471"/>
              <a:gd name="connsiteX0" fmla="*/ 2954008 w 4276478"/>
              <a:gd name="connsiteY0" fmla="*/ 378282 h 3863471"/>
              <a:gd name="connsiteX1" fmla="*/ 1836408 w 4276478"/>
              <a:gd name="connsiteY1" fmla="*/ 625025 h 3863471"/>
              <a:gd name="connsiteX2" fmla="*/ 602693 w 4276478"/>
              <a:gd name="connsiteY2" fmla="*/ 436339 h 3863471"/>
              <a:gd name="connsiteX3" fmla="*/ 181779 w 4276478"/>
              <a:gd name="connsiteY3" fmla="*/ 625025 h 3863471"/>
              <a:gd name="connsiteX4" fmla="*/ 7608 w 4276478"/>
              <a:gd name="connsiteY4" fmla="*/ 1016911 h 3863471"/>
              <a:gd name="connsiteX5" fmla="*/ 65665 w 4276478"/>
              <a:gd name="connsiteY5" fmla="*/ 2003882 h 3863471"/>
              <a:gd name="connsiteX6" fmla="*/ 370465 w 4276478"/>
              <a:gd name="connsiteY6" fmla="*/ 3614968 h 3863471"/>
              <a:gd name="connsiteX7" fmla="*/ 1081665 w 4276478"/>
              <a:gd name="connsiteY7" fmla="*/ 3832682 h 3863471"/>
              <a:gd name="connsiteX8" fmla="*/ 1981550 w 4276478"/>
              <a:gd name="connsiteY8" fmla="*/ 3353711 h 3863471"/>
              <a:gd name="connsiteX9" fmla="*/ 2997550 w 4276478"/>
              <a:gd name="connsiteY9" fmla="*/ 3150511 h 3863471"/>
              <a:gd name="connsiteX10" fmla="*/ 3781322 w 4276478"/>
              <a:gd name="connsiteY10" fmla="*/ 3426282 h 3863471"/>
              <a:gd name="connsiteX11" fmla="*/ 4144179 w 4276478"/>
              <a:gd name="connsiteY11" fmla="*/ 3063425 h 3863471"/>
              <a:gd name="connsiteX12" fmla="*/ 4231265 w 4276478"/>
              <a:gd name="connsiteY12" fmla="*/ 2076454 h 3863471"/>
              <a:gd name="connsiteX13" fmla="*/ 4260293 w 4276478"/>
              <a:gd name="connsiteY13" fmla="*/ 1234625 h 3863471"/>
              <a:gd name="connsiteX14" fmla="*/ 4260293 w 4276478"/>
              <a:gd name="connsiteY14" fmla="*/ 436339 h 3863471"/>
              <a:gd name="connsiteX15" fmla="*/ 4057093 w 4276478"/>
              <a:gd name="connsiteY15" fmla="*/ 102511 h 3863471"/>
              <a:gd name="connsiteX16" fmla="*/ 3520065 w 4276478"/>
              <a:gd name="connsiteY16" fmla="*/ 911 h 3863471"/>
              <a:gd name="connsiteX17" fmla="*/ 3258808 w 4276478"/>
              <a:gd name="connsiteY17" fmla="*/ 146054 h 3863471"/>
              <a:gd name="connsiteX18" fmla="*/ 2954008 w 4276478"/>
              <a:gd name="connsiteY18" fmla="*/ 378282 h 3863471"/>
              <a:gd name="connsiteX0" fmla="*/ 2954008 w 4276478"/>
              <a:gd name="connsiteY0" fmla="*/ 378282 h 3863471"/>
              <a:gd name="connsiteX1" fmla="*/ 1807380 w 4276478"/>
              <a:gd name="connsiteY1" fmla="*/ 175082 h 3863471"/>
              <a:gd name="connsiteX2" fmla="*/ 602693 w 4276478"/>
              <a:gd name="connsiteY2" fmla="*/ 436339 h 3863471"/>
              <a:gd name="connsiteX3" fmla="*/ 181779 w 4276478"/>
              <a:gd name="connsiteY3" fmla="*/ 625025 h 3863471"/>
              <a:gd name="connsiteX4" fmla="*/ 7608 w 4276478"/>
              <a:gd name="connsiteY4" fmla="*/ 1016911 h 3863471"/>
              <a:gd name="connsiteX5" fmla="*/ 65665 w 4276478"/>
              <a:gd name="connsiteY5" fmla="*/ 2003882 h 3863471"/>
              <a:gd name="connsiteX6" fmla="*/ 370465 w 4276478"/>
              <a:gd name="connsiteY6" fmla="*/ 3614968 h 3863471"/>
              <a:gd name="connsiteX7" fmla="*/ 1081665 w 4276478"/>
              <a:gd name="connsiteY7" fmla="*/ 3832682 h 3863471"/>
              <a:gd name="connsiteX8" fmla="*/ 1981550 w 4276478"/>
              <a:gd name="connsiteY8" fmla="*/ 3353711 h 3863471"/>
              <a:gd name="connsiteX9" fmla="*/ 2997550 w 4276478"/>
              <a:gd name="connsiteY9" fmla="*/ 3150511 h 3863471"/>
              <a:gd name="connsiteX10" fmla="*/ 3781322 w 4276478"/>
              <a:gd name="connsiteY10" fmla="*/ 3426282 h 3863471"/>
              <a:gd name="connsiteX11" fmla="*/ 4144179 w 4276478"/>
              <a:gd name="connsiteY11" fmla="*/ 3063425 h 3863471"/>
              <a:gd name="connsiteX12" fmla="*/ 4231265 w 4276478"/>
              <a:gd name="connsiteY12" fmla="*/ 2076454 h 3863471"/>
              <a:gd name="connsiteX13" fmla="*/ 4260293 w 4276478"/>
              <a:gd name="connsiteY13" fmla="*/ 1234625 h 3863471"/>
              <a:gd name="connsiteX14" fmla="*/ 4260293 w 4276478"/>
              <a:gd name="connsiteY14" fmla="*/ 436339 h 3863471"/>
              <a:gd name="connsiteX15" fmla="*/ 4057093 w 4276478"/>
              <a:gd name="connsiteY15" fmla="*/ 102511 h 3863471"/>
              <a:gd name="connsiteX16" fmla="*/ 3520065 w 4276478"/>
              <a:gd name="connsiteY16" fmla="*/ 911 h 3863471"/>
              <a:gd name="connsiteX17" fmla="*/ 3258808 w 4276478"/>
              <a:gd name="connsiteY17" fmla="*/ 146054 h 3863471"/>
              <a:gd name="connsiteX18" fmla="*/ 2954008 w 4276478"/>
              <a:gd name="connsiteY18" fmla="*/ 378282 h 3863471"/>
              <a:gd name="connsiteX0" fmla="*/ 2954008 w 4276478"/>
              <a:gd name="connsiteY0" fmla="*/ 378282 h 3964645"/>
              <a:gd name="connsiteX1" fmla="*/ 1807380 w 4276478"/>
              <a:gd name="connsiteY1" fmla="*/ 175082 h 3964645"/>
              <a:gd name="connsiteX2" fmla="*/ 602693 w 4276478"/>
              <a:gd name="connsiteY2" fmla="*/ 436339 h 3964645"/>
              <a:gd name="connsiteX3" fmla="*/ 181779 w 4276478"/>
              <a:gd name="connsiteY3" fmla="*/ 625025 h 3964645"/>
              <a:gd name="connsiteX4" fmla="*/ 7608 w 4276478"/>
              <a:gd name="connsiteY4" fmla="*/ 1016911 h 3964645"/>
              <a:gd name="connsiteX5" fmla="*/ 65665 w 4276478"/>
              <a:gd name="connsiteY5" fmla="*/ 2003882 h 3964645"/>
              <a:gd name="connsiteX6" fmla="*/ 370465 w 4276478"/>
              <a:gd name="connsiteY6" fmla="*/ 3614968 h 3964645"/>
              <a:gd name="connsiteX7" fmla="*/ 1081665 w 4276478"/>
              <a:gd name="connsiteY7" fmla="*/ 3832682 h 3964645"/>
              <a:gd name="connsiteX8" fmla="*/ 1981550 w 4276478"/>
              <a:gd name="connsiteY8" fmla="*/ 3353711 h 3964645"/>
              <a:gd name="connsiteX9" fmla="*/ 2271836 w 4276478"/>
              <a:gd name="connsiteY9" fmla="*/ 3963311 h 3964645"/>
              <a:gd name="connsiteX10" fmla="*/ 2997550 w 4276478"/>
              <a:gd name="connsiteY10" fmla="*/ 3150511 h 3964645"/>
              <a:gd name="connsiteX11" fmla="*/ 3781322 w 4276478"/>
              <a:gd name="connsiteY11" fmla="*/ 3426282 h 3964645"/>
              <a:gd name="connsiteX12" fmla="*/ 4144179 w 4276478"/>
              <a:gd name="connsiteY12" fmla="*/ 3063425 h 3964645"/>
              <a:gd name="connsiteX13" fmla="*/ 4231265 w 4276478"/>
              <a:gd name="connsiteY13" fmla="*/ 2076454 h 3964645"/>
              <a:gd name="connsiteX14" fmla="*/ 4260293 w 4276478"/>
              <a:gd name="connsiteY14" fmla="*/ 1234625 h 3964645"/>
              <a:gd name="connsiteX15" fmla="*/ 4260293 w 4276478"/>
              <a:gd name="connsiteY15" fmla="*/ 436339 h 3964645"/>
              <a:gd name="connsiteX16" fmla="*/ 4057093 w 4276478"/>
              <a:gd name="connsiteY16" fmla="*/ 102511 h 3964645"/>
              <a:gd name="connsiteX17" fmla="*/ 3520065 w 4276478"/>
              <a:gd name="connsiteY17" fmla="*/ 911 h 3964645"/>
              <a:gd name="connsiteX18" fmla="*/ 3258808 w 4276478"/>
              <a:gd name="connsiteY18" fmla="*/ 146054 h 3964645"/>
              <a:gd name="connsiteX19" fmla="*/ 2954008 w 4276478"/>
              <a:gd name="connsiteY19" fmla="*/ 378282 h 3964645"/>
              <a:gd name="connsiteX0" fmla="*/ 2954008 w 4276478"/>
              <a:gd name="connsiteY0" fmla="*/ 378282 h 4254808"/>
              <a:gd name="connsiteX1" fmla="*/ 1807380 w 4276478"/>
              <a:gd name="connsiteY1" fmla="*/ 175082 h 4254808"/>
              <a:gd name="connsiteX2" fmla="*/ 602693 w 4276478"/>
              <a:gd name="connsiteY2" fmla="*/ 436339 h 4254808"/>
              <a:gd name="connsiteX3" fmla="*/ 181779 w 4276478"/>
              <a:gd name="connsiteY3" fmla="*/ 625025 h 4254808"/>
              <a:gd name="connsiteX4" fmla="*/ 7608 w 4276478"/>
              <a:gd name="connsiteY4" fmla="*/ 1016911 h 4254808"/>
              <a:gd name="connsiteX5" fmla="*/ 65665 w 4276478"/>
              <a:gd name="connsiteY5" fmla="*/ 2003882 h 4254808"/>
              <a:gd name="connsiteX6" fmla="*/ 370465 w 4276478"/>
              <a:gd name="connsiteY6" fmla="*/ 3614968 h 4254808"/>
              <a:gd name="connsiteX7" fmla="*/ 1081665 w 4276478"/>
              <a:gd name="connsiteY7" fmla="*/ 3832682 h 4254808"/>
              <a:gd name="connsiteX8" fmla="*/ 1821892 w 4276478"/>
              <a:gd name="connsiteY8" fmla="*/ 4253596 h 4254808"/>
              <a:gd name="connsiteX9" fmla="*/ 2271836 w 4276478"/>
              <a:gd name="connsiteY9" fmla="*/ 3963311 h 4254808"/>
              <a:gd name="connsiteX10" fmla="*/ 2997550 w 4276478"/>
              <a:gd name="connsiteY10" fmla="*/ 3150511 h 4254808"/>
              <a:gd name="connsiteX11" fmla="*/ 3781322 w 4276478"/>
              <a:gd name="connsiteY11" fmla="*/ 3426282 h 4254808"/>
              <a:gd name="connsiteX12" fmla="*/ 4144179 w 4276478"/>
              <a:gd name="connsiteY12" fmla="*/ 3063425 h 4254808"/>
              <a:gd name="connsiteX13" fmla="*/ 4231265 w 4276478"/>
              <a:gd name="connsiteY13" fmla="*/ 2076454 h 4254808"/>
              <a:gd name="connsiteX14" fmla="*/ 4260293 w 4276478"/>
              <a:gd name="connsiteY14" fmla="*/ 1234625 h 4254808"/>
              <a:gd name="connsiteX15" fmla="*/ 4260293 w 4276478"/>
              <a:gd name="connsiteY15" fmla="*/ 436339 h 4254808"/>
              <a:gd name="connsiteX16" fmla="*/ 4057093 w 4276478"/>
              <a:gd name="connsiteY16" fmla="*/ 102511 h 4254808"/>
              <a:gd name="connsiteX17" fmla="*/ 3520065 w 4276478"/>
              <a:gd name="connsiteY17" fmla="*/ 911 h 4254808"/>
              <a:gd name="connsiteX18" fmla="*/ 3258808 w 4276478"/>
              <a:gd name="connsiteY18" fmla="*/ 146054 h 4254808"/>
              <a:gd name="connsiteX19" fmla="*/ 2954008 w 4276478"/>
              <a:gd name="connsiteY19" fmla="*/ 378282 h 4254808"/>
              <a:gd name="connsiteX0" fmla="*/ 2954008 w 4276478"/>
              <a:gd name="connsiteY0" fmla="*/ 378282 h 4253596"/>
              <a:gd name="connsiteX1" fmla="*/ 1807380 w 4276478"/>
              <a:gd name="connsiteY1" fmla="*/ 175082 h 4253596"/>
              <a:gd name="connsiteX2" fmla="*/ 602693 w 4276478"/>
              <a:gd name="connsiteY2" fmla="*/ 436339 h 4253596"/>
              <a:gd name="connsiteX3" fmla="*/ 181779 w 4276478"/>
              <a:gd name="connsiteY3" fmla="*/ 625025 h 4253596"/>
              <a:gd name="connsiteX4" fmla="*/ 7608 w 4276478"/>
              <a:gd name="connsiteY4" fmla="*/ 1016911 h 4253596"/>
              <a:gd name="connsiteX5" fmla="*/ 65665 w 4276478"/>
              <a:gd name="connsiteY5" fmla="*/ 2003882 h 4253596"/>
              <a:gd name="connsiteX6" fmla="*/ 370465 w 4276478"/>
              <a:gd name="connsiteY6" fmla="*/ 3614968 h 4253596"/>
              <a:gd name="connsiteX7" fmla="*/ 1038122 w 4276478"/>
              <a:gd name="connsiteY7" fmla="*/ 3963310 h 4253596"/>
              <a:gd name="connsiteX8" fmla="*/ 1821892 w 4276478"/>
              <a:gd name="connsiteY8" fmla="*/ 4253596 h 4253596"/>
              <a:gd name="connsiteX9" fmla="*/ 2271836 w 4276478"/>
              <a:gd name="connsiteY9" fmla="*/ 3963311 h 4253596"/>
              <a:gd name="connsiteX10" fmla="*/ 2997550 w 4276478"/>
              <a:gd name="connsiteY10" fmla="*/ 3150511 h 4253596"/>
              <a:gd name="connsiteX11" fmla="*/ 3781322 w 4276478"/>
              <a:gd name="connsiteY11" fmla="*/ 3426282 h 4253596"/>
              <a:gd name="connsiteX12" fmla="*/ 4144179 w 4276478"/>
              <a:gd name="connsiteY12" fmla="*/ 3063425 h 4253596"/>
              <a:gd name="connsiteX13" fmla="*/ 4231265 w 4276478"/>
              <a:gd name="connsiteY13" fmla="*/ 2076454 h 4253596"/>
              <a:gd name="connsiteX14" fmla="*/ 4260293 w 4276478"/>
              <a:gd name="connsiteY14" fmla="*/ 1234625 h 4253596"/>
              <a:gd name="connsiteX15" fmla="*/ 4260293 w 4276478"/>
              <a:gd name="connsiteY15" fmla="*/ 436339 h 4253596"/>
              <a:gd name="connsiteX16" fmla="*/ 4057093 w 4276478"/>
              <a:gd name="connsiteY16" fmla="*/ 102511 h 4253596"/>
              <a:gd name="connsiteX17" fmla="*/ 3520065 w 4276478"/>
              <a:gd name="connsiteY17" fmla="*/ 911 h 4253596"/>
              <a:gd name="connsiteX18" fmla="*/ 3258808 w 4276478"/>
              <a:gd name="connsiteY18" fmla="*/ 146054 h 4253596"/>
              <a:gd name="connsiteX19" fmla="*/ 2954008 w 4276478"/>
              <a:gd name="connsiteY19" fmla="*/ 378282 h 4253596"/>
              <a:gd name="connsiteX0" fmla="*/ 2954008 w 4276478"/>
              <a:gd name="connsiteY0" fmla="*/ 378282 h 4253596"/>
              <a:gd name="connsiteX1" fmla="*/ 1807380 w 4276478"/>
              <a:gd name="connsiteY1" fmla="*/ 175082 h 4253596"/>
              <a:gd name="connsiteX2" fmla="*/ 602693 w 4276478"/>
              <a:gd name="connsiteY2" fmla="*/ 436339 h 4253596"/>
              <a:gd name="connsiteX3" fmla="*/ 181779 w 4276478"/>
              <a:gd name="connsiteY3" fmla="*/ 625025 h 4253596"/>
              <a:gd name="connsiteX4" fmla="*/ 7608 w 4276478"/>
              <a:gd name="connsiteY4" fmla="*/ 1016911 h 4253596"/>
              <a:gd name="connsiteX5" fmla="*/ 65665 w 4276478"/>
              <a:gd name="connsiteY5" fmla="*/ 2003882 h 4253596"/>
              <a:gd name="connsiteX6" fmla="*/ 370465 w 4276478"/>
              <a:gd name="connsiteY6" fmla="*/ 3614968 h 4253596"/>
              <a:gd name="connsiteX7" fmla="*/ 1038122 w 4276478"/>
              <a:gd name="connsiteY7" fmla="*/ 3963310 h 4253596"/>
              <a:gd name="connsiteX8" fmla="*/ 1821892 w 4276478"/>
              <a:gd name="connsiteY8" fmla="*/ 4253596 h 4253596"/>
              <a:gd name="connsiteX9" fmla="*/ 2271836 w 4276478"/>
              <a:gd name="connsiteY9" fmla="*/ 3963311 h 4253596"/>
              <a:gd name="connsiteX10" fmla="*/ 3534578 w 4276478"/>
              <a:gd name="connsiteY10" fmla="*/ 4239083 h 4253596"/>
              <a:gd name="connsiteX11" fmla="*/ 3781322 w 4276478"/>
              <a:gd name="connsiteY11" fmla="*/ 3426282 h 4253596"/>
              <a:gd name="connsiteX12" fmla="*/ 4144179 w 4276478"/>
              <a:gd name="connsiteY12" fmla="*/ 3063425 h 4253596"/>
              <a:gd name="connsiteX13" fmla="*/ 4231265 w 4276478"/>
              <a:gd name="connsiteY13" fmla="*/ 2076454 h 4253596"/>
              <a:gd name="connsiteX14" fmla="*/ 4260293 w 4276478"/>
              <a:gd name="connsiteY14" fmla="*/ 1234625 h 4253596"/>
              <a:gd name="connsiteX15" fmla="*/ 4260293 w 4276478"/>
              <a:gd name="connsiteY15" fmla="*/ 436339 h 4253596"/>
              <a:gd name="connsiteX16" fmla="*/ 4057093 w 4276478"/>
              <a:gd name="connsiteY16" fmla="*/ 102511 h 4253596"/>
              <a:gd name="connsiteX17" fmla="*/ 3520065 w 4276478"/>
              <a:gd name="connsiteY17" fmla="*/ 911 h 4253596"/>
              <a:gd name="connsiteX18" fmla="*/ 3258808 w 4276478"/>
              <a:gd name="connsiteY18" fmla="*/ 146054 h 4253596"/>
              <a:gd name="connsiteX19" fmla="*/ 2954008 w 4276478"/>
              <a:gd name="connsiteY19" fmla="*/ 378282 h 4253596"/>
              <a:gd name="connsiteX0" fmla="*/ 2954008 w 4276478"/>
              <a:gd name="connsiteY0" fmla="*/ 378282 h 4252198"/>
              <a:gd name="connsiteX1" fmla="*/ 1807380 w 4276478"/>
              <a:gd name="connsiteY1" fmla="*/ 175082 h 4252198"/>
              <a:gd name="connsiteX2" fmla="*/ 602693 w 4276478"/>
              <a:gd name="connsiteY2" fmla="*/ 436339 h 4252198"/>
              <a:gd name="connsiteX3" fmla="*/ 181779 w 4276478"/>
              <a:gd name="connsiteY3" fmla="*/ 625025 h 4252198"/>
              <a:gd name="connsiteX4" fmla="*/ 7608 w 4276478"/>
              <a:gd name="connsiteY4" fmla="*/ 1016911 h 4252198"/>
              <a:gd name="connsiteX5" fmla="*/ 65665 w 4276478"/>
              <a:gd name="connsiteY5" fmla="*/ 2003882 h 4252198"/>
              <a:gd name="connsiteX6" fmla="*/ 370465 w 4276478"/>
              <a:gd name="connsiteY6" fmla="*/ 3614968 h 4252198"/>
              <a:gd name="connsiteX7" fmla="*/ 1038122 w 4276478"/>
              <a:gd name="connsiteY7" fmla="*/ 3963310 h 4252198"/>
              <a:gd name="connsiteX8" fmla="*/ 1821892 w 4276478"/>
              <a:gd name="connsiteY8" fmla="*/ 4006853 h 4252198"/>
              <a:gd name="connsiteX9" fmla="*/ 2271836 w 4276478"/>
              <a:gd name="connsiteY9" fmla="*/ 3963311 h 4252198"/>
              <a:gd name="connsiteX10" fmla="*/ 3534578 w 4276478"/>
              <a:gd name="connsiteY10" fmla="*/ 4239083 h 4252198"/>
              <a:gd name="connsiteX11" fmla="*/ 3781322 w 4276478"/>
              <a:gd name="connsiteY11" fmla="*/ 3426282 h 4252198"/>
              <a:gd name="connsiteX12" fmla="*/ 4144179 w 4276478"/>
              <a:gd name="connsiteY12" fmla="*/ 3063425 h 4252198"/>
              <a:gd name="connsiteX13" fmla="*/ 4231265 w 4276478"/>
              <a:gd name="connsiteY13" fmla="*/ 2076454 h 4252198"/>
              <a:gd name="connsiteX14" fmla="*/ 4260293 w 4276478"/>
              <a:gd name="connsiteY14" fmla="*/ 1234625 h 4252198"/>
              <a:gd name="connsiteX15" fmla="*/ 4260293 w 4276478"/>
              <a:gd name="connsiteY15" fmla="*/ 436339 h 4252198"/>
              <a:gd name="connsiteX16" fmla="*/ 4057093 w 4276478"/>
              <a:gd name="connsiteY16" fmla="*/ 102511 h 4252198"/>
              <a:gd name="connsiteX17" fmla="*/ 3520065 w 4276478"/>
              <a:gd name="connsiteY17" fmla="*/ 911 h 4252198"/>
              <a:gd name="connsiteX18" fmla="*/ 3258808 w 4276478"/>
              <a:gd name="connsiteY18" fmla="*/ 146054 h 4252198"/>
              <a:gd name="connsiteX19" fmla="*/ 2954008 w 4276478"/>
              <a:gd name="connsiteY19" fmla="*/ 378282 h 4252198"/>
              <a:gd name="connsiteX0" fmla="*/ 2954008 w 4276478"/>
              <a:gd name="connsiteY0" fmla="*/ 378282 h 4252198"/>
              <a:gd name="connsiteX1" fmla="*/ 1807380 w 4276478"/>
              <a:gd name="connsiteY1" fmla="*/ 175082 h 4252198"/>
              <a:gd name="connsiteX2" fmla="*/ 602693 w 4276478"/>
              <a:gd name="connsiteY2" fmla="*/ 436339 h 4252198"/>
              <a:gd name="connsiteX3" fmla="*/ 181779 w 4276478"/>
              <a:gd name="connsiteY3" fmla="*/ 625025 h 4252198"/>
              <a:gd name="connsiteX4" fmla="*/ 7608 w 4276478"/>
              <a:gd name="connsiteY4" fmla="*/ 1016911 h 4252198"/>
              <a:gd name="connsiteX5" fmla="*/ 65665 w 4276478"/>
              <a:gd name="connsiteY5" fmla="*/ 2003882 h 4252198"/>
              <a:gd name="connsiteX6" fmla="*/ 370465 w 4276478"/>
              <a:gd name="connsiteY6" fmla="*/ 3614968 h 4252198"/>
              <a:gd name="connsiteX7" fmla="*/ 1038122 w 4276478"/>
              <a:gd name="connsiteY7" fmla="*/ 3963310 h 4252198"/>
              <a:gd name="connsiteX8" fmla="*/ 1807377 w 4276478"/>
              <a:gd name="connsiteY8" fmla="*/ 3774625 h 4252198"/>
              <a:gd name="connsiteX9" fmla="*/ 2271836 w 4276478"/>
              <a:gd name="connsiteY9" fmla="*/ 3963311 h 4252198"/>
              <a:gd name="connsiteX10" fmla="*/ 3534578 w 4276478"/>
              <a:gd name="connsiteY10" fmla="*/ 4239083 h 4252198"/>
              <a:gd name="connsiteX11" fmla="*/ 3781322 w 4276478"/>
              <a:gd name="connsiteY11" fmla="*/ 3426282 h 4252198"/>
              <a:gd name="connsiteX12" fmla="*/ 4144179 w 4276478"/>
              <a:gd name="connsiteY12" fmla="*/ 3063425 h 4252198"/>
              <a:gd name="connsiteX13" fmla="*/ 4231265 w 4276478"/>
              <a:gd name="connsiteY13" fmla="*/ 2076454 h 4252198"/>
              <a:gd name="connsiteX14" fmla="*/ 4260293 w 4276478"/>
              <a:gd name="connsiteY14" fmla="*/ 1234625 h 4252198"/>
              <a:gd name="connsiteX15" fmla="*/ 4260293 w 4276478"/>
              <a:gd name="connsiteY15" fmla="*/ 436339 h 4252198"/>
              <a:gd name="connsiteX16" fmla="*/ 4057093 w 4276478"/>
              <a:gd name="connsiteY16" fmla="*/ 102511 h 4252198"/>
              <a:gd name="connsiteX17" fmla="*/ 3520065 w 4276478"/>
              <a:gd name="connsiteY17" fmla="*/ 911 h 4252198"/>
              <a:gd name="connsiteX18" fmla="*/ 3258808 w 4276478"/>
              <a:gd name="connsiteY18" fmla="*/ 146054 h 4252198"/>
              <a:gd name="connsiteX19" fmla="*/ 2954008 w 4276478"/>
              <a:gd name="connsiteY19" fmla="*/ 378282 h 4252198"/>
              <a:gd name="connsiteX0" fmla="*/ 2954008 w 4276478"/>
              <a:gd name="connsiteY0" fmla="*/ 378282 h 4245308"/>
              <a:gd name="connsiteX1" fmla="*/ 1807380 w 4276478"/>
              <a:gd name="connsiteY1" fmla="*/ 175082 h 4245308"/>
              <a:gd name="connsiteX2" fmla="*/ 602693 w 4276478"/>
              <a:gd name="connsiteY2" fmla="*/ 436339 h 4245308"/>
              <a:gd name="connsiteX3" fmla="*/ 181779 w 4276478"/>
              <a:gd name="connsiteY3" fmla="*/ 625025 h 4245308"/>
              <a:gd name="connsiteX4" fmla="*/ 7608 w 4276478"/>
              <a:gd name="connsiteY4" fmla="*/ 1016911 h 4245308"/>
              <a:gd name="connsiteX5" fmla="*/ 65665 w 4276478"/>
              <a:gd name="connsiteY5" fmla="*/ 2003882 h 4245308"/>
              <a:gd name="connsiteX6" fmla="*/ 370465 w 4276478"/>
              <a:gd name="connsiteY6" fmla="*/ 3614968 h 4245308"/>
              <a:gd name="connsiteX7" fmla="*/ 1038122 w 4276478"/>
              <a:gd name="connsiteY7" fmla="*/ 3963310 h 4245308"/>
              <a:gd name="connsiteX8" fmla="*/ 1807377 w 4276478"/>
              <a:gd name="connsiteY8" fmla="*/ 3774625 h 4245308"/>
              <a:gd name="connsiteX9" fmla="*/ 2358921 w 4276478"/>
              <a:gd name="connsiteY9" fmla="*/ 3832682 h 4245308"/>
              <a:gd name="connsiteX10" fmla="*/ 3534578 w 4276478"/>
              <a:gd name="connsiteY10" fmla="*/ 4239083 h 4245308"/>
              <a:gd name="connsiteX11" fmla="*/ 3781322 w 4276478"/>
              <a:gd name="connsiteY11" fmla="*/ 3426282 h 4245308"/>
              <a:gd name="connsiteX12" fmla="*/ 4144179 w 4276478"/>
              <a:gd name="connsiteY12" fmla="*/ 3063425 h 4245308"/>
              <a:gd name="connsiteX13" fmla="*/ 4231265 w 4276478"/>
              <a:gd name="connsiteY13" fmla="*/ 2076454 h 4245308"/>
              <a:gd name="connsiteX14" fmla="*/ 4260293 w 4276478"/>
              <a:gd name="connsiteY14" fmla="*/ 1234625 h 4245308"/>
              <a:gd name="connsiteX15" fmla="*/ 4260293 w 4276478"/>
              <a:gd name="connsiteY15" fmla="*/ 436339 h 4245308"/>
              <a:gd name="connsiteX16" fmla="*/ 4057093 w 4276478"/>
              <a:gd name="connsiteY16" fmla="*/ 102511 h 4245308"/>
              <a:gd name="connsiteX17" fmla="*/ 3520065 w 4276478"/>
              <a:gd name="connsiteY17" fmla="*/ 911 h 4245308"/>
              <a:gd name="connsiteX18" fmla="*/ 3258808 w 4276478"/>
              <a:gd name="connsiteY18" fmla="*/ 146054 h 4245308"/>
              <a:gd name="connsiteX19" fmla="*/ 2954008 w 4276478"/>
              <a:gd name="connsiteY19" fmla="*/ 378282 h 4245308"/>
              <a:gd name="connsiteX0" fmla="*/ 2954008 w 4276478"/>
              <a:gd name="connsiteY0" fmla="*/ 378282 h 4248381"/>
              <a:gd name="connsiteX1" fmla="*/ 1807380 w 4276478"/>
              <a:gd name="connsiteY1" fmla="*/ 175082 h 4248381"/>
              <a:gd name="connsiteX2" fmla="*/ 602693 w 4276478"/>
              <a:gd name="connsiteY2" fmla="*/ 436339 h 4248381"/>
              <a:gd name="connsiteX3" fmla="*/ 181779 w 4276478"/>
              <a:gd name="connsiteY3" fmla="*/ 625025 h 4248381"/>
              <a:gd name="connsiteX4" fmla="*/ 7608 w 4276478"/>
              <a:gd name="connsiteY4" fmla="*/ 1016911 h 4248381"/>
              <a:gd name="connsiteX5" fmla="*/ 65665 w 4276478"/>
              <a:gd name="connsiteY5" fmla="*/ 2003882 h 4248381"/>
              <a:gd name="connsiteX6" fmla="*/ 370465 w 4276478"/>
              <a:gd name="connsiteY6" fmla="*/ 3614968 h 4248381"/>
              <a:gd name="connsiteX7" fmla="*/ 1038122 w 4276478"/>
              <a:gd name="connsiteY7" fmla="*/ 3963310 h 4248381"/>
              <a:gd name="connsiteX8" fmla="*/ 1807377 w 4276478"/>
              <a:gd name="connsiteY8" fmla="*/ 3774625 h 4248381"/>
              <a:gd name="connsiteX9" fmla="*/ 2358921 w 4276478"/>
              <a:gd name="connsiteY9" fmla="*/ 3832682 h 4248381"/>
              <a:gd name="connsiteX10" fmla="*/ 3534578 w 4276478"/>
              <a:gd name="connsiteY10" fmla="*/ 4239083 h 4248381"/>
              <a:gd name="connsiteX11" fmla="*/ 3781322 w 4276478"/>
              <a:gd name="connsiteY11" fmla="*/ 3426282 h 4248381"/>
              <a:gd name="connsiteX12" fmla="*/ 4144179 w 4276478"/>
              <a:gd name="connsiteY12" fmla="*/ 3063425 h 4248381"/>
              <a:gd name="connsiteX13" fmla="*/ 4231265 w 4276478"/>
              <a:gd name="connsiteY13" fmla="*/ 2076454 h 4248381"/>
              <a:gd name="connsiteX14" fmla="*/ 4260293 w 4276478"/>
              <a:gd name="connsiteY14" fmla="*/ 1234625 h 4248381"/>
              <a:gd name="connsiteX15" fmla="*/ 4260293 w 4276478"/>
              <a:gd name="connsiteY15" fmla="*/ 436339 h 4248381"/>
              <a:gd name="connsiteX16" fmla="*/ 4057093 w 4276478"/>
              <a:gd name="connsiteY16" fmla="*/ 102511 h 4248381"/>
              <a:gd name="connsiteX17" fmla="*/ 3520065 w 4276478"/>
              <a:gd name="connsiteY17" fmla="*/ 911 h 4248381"/>
              <a:gd name="connsiteX18" fmla="*/ 3258808 w 4276478"/>
              <a:gd name="connsiteY18" fmla="*/ 146054 h 4248381"/>
              <a:gd name="connsiteX19" fmla="*/ 2954008 w 4276478"/>
              <a:gd name="connsiteY19" fmla="*/ 378282 h 4248381"/>
              <a:gd name="connsiteX0" fmla="*/ 2954008 w 4276478"/>
              <a:gd name="connsiteY0" fmla="*/ 378282 h 4248381"/>
              <a:gd name="connsiteX1" fmla="*/ 1807380 w 4276478"/>
              <a:gd name="connsiteY1" fmla="*/ 175082 h 4248381"/>
              <a:gd name="connsiteX2" fmla="*/ 602693 w 4276478"/>
              <a:gd name="connsiteY2" fmla="*/ 436339 h 4248381"/>
              <a:gd name="connsiteX3" fmla="*/ 181779 w 4276478"/>
              <a:gd name="connsiteY3" fmla="*/ 625025 h 4248381"/>
              <a:gd name="connsiteX4" fmla="*/ 7608 w 4276478"/>
              <a:gd name="connsiteY4" fmla="*/ 1016911 h 4248381"/>
              <a:gd name="connsiteX5" fmla="*/ 65665 w 4276478"/>
              <a:gd name="connsiteY5" fmla="*/ 2003882 h 4248381"/>
              <a:gd name="connsiteX6" fmla="*/ 370465 w 4276478"/>
              <a:gd name="connsiteY6" fmla="*/ 3614968 h 4248381"/>
              <a:gd name="connsiteX7" fmla="*/ 1038122 w 4276478"/>
              <a:gd name="connsiteY7" fmla="*/ 3963310 h 4248381"/>
              <a:gd name="connsiteX8" fmla="*/ 1807377 w 4276478"/>
              <a:gd name="connsiteY8" fmla="*/ 3774625 h 4248381"/>
              <a:gd name="connsiteX9" fmla="*/ 2358921 w 4276478"/>
              <a:gd name="connsiteY9" fmla="*/ 3832682 h 4248381"/>
              <a:gd name="connsiteX10" fmla="*/ 3534578 w 4276478"/>
              <a:gd name="connsiteY10" fmla="*/ 4239083 h 4248381"/>
              <a:gd name="connsiteX11" fmla="*/ 3781322 w 4276478"/>
              <a:gd name="connsiteY11" fmla="*/ 3426282 h 4248381"/>
              <a:gd name="connsiteX12" fmla="*/ 4144179 w 4276478"/>
              <a:gd name="connsiteY12" fmla="*/ 3063425 h 4248381"/>
              <a:gd name="connsiteX13" fmla="*/ 4231265 w 4276478"/>
              <a:gd name="connsiteY13" fmla="*/ 2076454 h 4248381"/>
              <a:gd name="connsiteX14" fmla="*/ 4260293 w 4276478"/>
              <a:gd name="connsiteY14" fmla="*/ 1234625 h 4248381"/>
              <a:gd name="connsiteX15" fmla="*/ 4260293 w 4276478"/>
              <a:gd name="connsiteY15" fmla="*/ 436339 h 4248381"/>
              <a:gd name="connsiteX16" fmla="*/ 4057093 w 4276478"/>
              <a:gd name="connsiteY16" fmla="*/ 102511 h 4248381"/>
              <a:gd name="connsiteX17" fmla="*/ 3520065 w 4276478"/>
              <a:gd name="connsiteY17" fmla="*/ 911 h 4248381"/>
              <a:gd name="connsiteX18" fmla="*/ 3258808 w 4276478"/>
              <a:gd name="connsiteY18" fmla="*/ 146054 h 4248381"/>
              <a:gd name="connsiteX19" fmla="*/ 2954008 w 4276478"/>
              <a:gd name="connsiteY19" fmla="*/ 378282 h 4248381"/>
              <a:gd name="connsiteX0" fmla="*/ 2954008 w 4276478"/>
              <a:gd name="connsiteY0" fmla="*/ 378282 h 4244301"/>
              <a:gd name="connsiteX1" fmla="*/ 1807380 w 4276478"/>
              <a:gd name="connsiteY1" fmla="*/ 175082 h 4244301"/>
              <a:gd name="connsiteX2" fmla="*/ 602693 w 4276478"/>
              <a:gd name="connsiteY2" fmla="*/ 436339 h 4244301"/>
              <a:gd name="connsiteX3" fmla="*/ 181779 w 4276478"/>
              <a:gd name="connsiteY3" fmla="*/ 625025 h 4244301"/>
              <a:gd name="connsiteX4" fmla="*/ 7608 w 4276478"/>
              <a:gd name="connsiteY4" fmla="*/ 1016911 h 4244301"/>
              <a:gd name="connsiteX5" fmla="*/ 65665 w 4276478"/>
              <a:gd name="connsiteY5" fmla="*/ 2003882 h 4244301"/>
              <a:gd name="connsiteX6" fmla="*/ 370465 w 4276478"/>
              <a:gd name="connsiteY6" fmla="*/ 3614968 h 4244301"/>
              <a:gd name="connsiteX7" fmla="*/ 1038122 w 4276478"/>
              <a:gd name="connsiteY7" fmla="*/ 3963310 h 4244301"/>
              <a:gd name="connsiteX8" fmla="*/ 1807377 w 4276478"/>
              <a:gd name="connsiteY8" fmla="*/ 3774625 h 4244301"/>
              <a:gd name="connsiteX9" fmla="*/ 2358921 w 4276478"/>
              <a:gd name="connsiteY9" fmla="*/ 3832682 h 4244301"/>
              <a:gd name="connsiteX10" fmla="*/ 3534578 w 4276478"/>
              <a:gd name="connsiteY10" fmla="*/ 4239083 h 4244301"/>
              <a:gd name="connsiteX11" fmla="*/ 3999036 w 4276478"/>
              <a:gd name="connsiteY11" fmla="*/ 3542397 h 4244301"/>
              <a:gd name="connsiteX12" fmla="*/ 4144179 w 4276478"/>
              <a:gd name="connsiteY12" fmla="*/ 3063425 h 4244301"/>
              <a:gd name="connsiteX13" fmla="*/ 4231265 w 4276478"/>
              <a:gd name="connsiteY13" fmla="*/ 2076454 h 4244301"/>
              <a:gd name="connsiteX14" fmla="*/ 4260293 w 4276478"/>
              <a:gd name="connsiteY14" fmla="*/ 1234625 h 4244301"/>
              <a:gd name="connsiteX15" fmla="*/ 4260293 w 4276478"/>
              <a:gd name="connsiteY15" fmla="*/ 436339 h 4244301"/>
              <a:gd name="connsiteX16" fmla="*/ 4057093 w 4276478"/>
              <a:gd name="connsiteY16" fmla="*/ 102511 h 4244301"/>
              <a:gd name="connsiteX17" fmla="*/ 3520065 w 4276478"/>
              <a:gd name="connsiteY17" fmla="*/ 911 h 4244301"/>
              <a:gd name="connsiteX18" fmla="*/ 3258808 w 4276478"/>
              <a:gd name="connsiteY18" fmla="*/ 146054 h 4244301"/>
              <a:gd name="connsiteX19" fmla="*/ 2954008 w 4276478"/>
              <a:gd name="connsiteY19" fmla="*/ 378282 h 4244301"/>
              <a:gd name="connsiteX0" fmla="*/ 2954008 w 4276478"/>
              <a:gd name="connsiteY0" fmla="*/ 378282 h 4244301"/>
              <a:gd name="connsiteX1" fmla="*/ 1807380 w 4276478"/>
              <a:gd name="connsiteY1" fmla="*/ 175082 h 4244301"/>
              <a:gd name="connsiteX2" fmla="*/ 602693 w 4276478"/>
              <a:gd name="connsiteY2" fmla="*/ 436339 h 4244301"/>
              <a:gd name="connsiteX3" fmla="*/ 181779 w 4276478"/>
              <a:gd name="connsiteY3" fmla="*/ 625025 h 4244301"/>
              <a:gd name="connsiteX4" fmla="*/ 7608 w 4276478"/>
              <a:gd name="connsiteY4" fmla="*/ 1016911 h 4244301"/>
              <a:gd name="connsiteX5" fmla="*/ 65665 w 4276478"/>
              <a:gd name="connsiteY5" fmla="*/ 2003882 h 4244301"/>
              <a:gd name="connsiteX6" fmla="*/ 370465 w 4276478"/>
              <a:gd name="connsiteY6" fmla="*/ 3614968 h 4244301"/>
              <a:gd name="connsiteX7" fmla="*/ 1038122 w 4276478"/>
              <a:gd name="connsiteY7" fmla="*/ 3963310 h 4244301"/>
              <a:gd name="connsiteX8" fmla="*/ 1807377 w 4276478"/>
              <a:gd name="connsiteY8" fmla="*/ 3774625 h 4244301"/>
              <a:gd name="connsiteX9" fmla="*/ 2358921 w 4276478"/>
              <a:gd name="connsiteY9" fmla="*/ 3832682 h 4244301"/>
              <a:gd name="connsiteX10" fmla="*/ 3534578 w 4276478"/>
              <a:gd name="connsiteY10" fmla="*/ 4239083 h 4244301"/>
              <a:gd name="connsiteX11" fmla="*/ 3999036 w 4276478"/>
              <a:gd name="connsiteY11" fmla="*/ 3542397 h 4244301"/>
              <a:gd name="connsiteX12" fmla="*/ 4144179 w 4276478"/>
              <a:gd name="connsiteY12" fmla="*/ 3063425 h 4244301"/>
              <a:gd name="connsiteX13" fmla="*/ 4231265 w 4276478"/>
              <a:gd name="connsiteY13" fmla="*/ 2076454 h 4244301"/>
              <a:gd name="connsiteX14" fmla="*/ 4260293 w 4276478"/>
              <a:gd name="connsiteY14" fmla="*/ 1234625 h 4244301"/>
              <a:gd name="connsiteX15" fmla="*/ 4260293 w 4276478"/>
              <a:gd name="connsiteY15" fmla="*/ 436339 h 4244301"/>
              <a:gd name="connsiteX16" fmla="*/ 4057093 w 4276478"/>
              <a:gd name="connsiteY16" fmla="*/ 102511 h 4244301"/>
              <a:gd name="connsiteX17" fmla="*/ 3520065 w 4276478"/>
              <a:gd name="connsiteY17" fmla="*/ 911 h 4244301"/>
              <a:gd name="connsiteX18" fmla="*/ 3258808 w 4276478"/>
              <a:gd name="connsiteY18" fmla="*/ 146054 h 4244301"/>
              <a:gd name="connsiteX19" fmla="*/ 2954008 w 4276478"/>
              <a:gd name="connsiteY19" fmla="*/ 378282 h 4244301"/>
              <a:gd name="connsiteX0" fmla="*/ 2954008 w 4276478"/>
              <a:gd name="connsiteY0" fmla="*/ 378282 h 3965816"/>
              <a:gd name="connsiteX1" fmla="*/ 1807380 w 4276478"/>
              <a:gd name="connsiteY1" fmla="*/ 175082 h 3965816"/>
              <a:gd name="connsiteX2" fmla="*/ 602693 w 4276478"/>
              <a:gd name="connsiteY2" fmla="*/ 436339 h 3965816"/>
              <a:gd name="connsiteX3" fmla="*/ 181779 w 4276478"/>
              <a:gd name="connsiteY3" fmla="*/ 625025 h 3965816"/>
              <a:gd name="connsiteX4" fmla="*/ 7608 w 4276478"/>
              <a:gd name="connsiteY4" fmla="*/ 1016911 h 3965816"/>
              <a:gd name="connsiteX5" fmla="*/ 65665 w 4276478"/>
              <a:gd name="connsiteY5" fmla="*/ 2003882 h 3965816"/>
              <a:gd name="connsiteX6" fmla="*/ 370465 w 4276478"/>
              <a:gd name="connsiteY6" fmla="*/ 3614968 h 3965816"/>
              <a:gd name="connsiteX7" fmla="*/ 1038122 w 4276478"/>
              <a:gd name="connsiteY7" fmla="*/ 3963310 h 3965816"/>
              <a:gd name="connsiteX8" fmla="*/ 1807377 w 4276478"/>
              <a:gd name="connsiteY8" fmla="*/ 3774625 h 3965816"/>
              <a:gd name="connsiteX9" fmla="*/ 2358921 w 4276478"/>
              <a:gd name="connsiteY9" fmla="*/ 3832682 h 3965816"/>
              <a:gd name="connsiteX10" fmla="*/ 3229778 w 4276478"/>
              <a:gd name="connsiteY10" fmla="*/ 3339197 h 3965816"/>
              <a:gd name="connsiteX11" fmla="*/ 3999036 w 4276478"/>
              <a:gd name="connsiteY11" fmla="*/ 3542397 h 3965816"/>
              <a:gd name="connsiteX12" fmla="*/ 4144179 w 4276478"/>
              <a:gd name="connsiteY12" fmla="*/ 3063425 h 3965816"/>
              <a:gd name="connsiteX13" fmla="*/ 4231265 w 4276478"/>
              <a:gd name="connsiteY13" fmla="*/ 2076454 h 3965816"/>
              <a:gd name="connsiteX14" fmla="*/ 4260293 w 4276478"/>
              <a:gd name="connsiteY14" fmla="*/ 1234625 h 3965816"/>
              <a:gd name="connsiteX15" fmla="*/ 4260293 w 4276478"/>
              <a:gd name="connsiteY15" fmla="*/ 436339 h 3965816"/>
              <a:gd name="connsiteX16" fmla="*/ 4057093 w 4276478"/>
              <a:gd name="connsiteY16" fmla="*/ 102511 h 3965816"/>
              <a:gd name="connsiteX17" fmla="*/ 3520065 w 4276478"/>
              <a:gd name="connsiteY17" fmla="*/ 911 h 3965816"/>
              <a:gd name="connsiteX18" fmla="*/ 3258808 w 4276478"/>
              <a:gd name="connsiteY18" fmla="*/ 146054 h 3965816"/>
              <a:gd name="connsiteX19" fmla="*/ 2954008 w 4276478"/>
              <a:gd name="connsiteY19" fmla="*/ 378282 h 3965816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999036 w 4276478"/>
              <a:gd name="connsiteY11" fmla="*/ 3542397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781322 w 4276478"/>
              <a:gd name="connsiteY11" fmla="*/ 3092454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781322 w 4276478"/>
              <a:gd name="connsiteY11" fmla="*/ 3092454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678236 w 4276478"/>
              <a:gd name="connsiteY0" fmla="*/ 1365254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678236 w 4276478"/>
              <a:gd name="connsiteY19" fmla="*/ 1365254 h 3966164"/>
              <a:gd name="connsiteX0" fmla="*/ 2678236 w 4276478"/>
              <a:gd name="connsiteY0" fmla="*/ 1365254 h 4005939"/>
              <a:gd name="connsiteX1" fmla="*/ 1807380 w 4276478"/>
              <a:gd name="connsiteY1" fmla="*/ 175082 h 4005939"/>
              <a:gd name="connsiteX2" fmla="*/ 602693 w 4276478"/>
              <a:gd name="connsiteY2" fmla="*/ 436339 h 4005939"/>
              <a:gd name="connsiteX3" fmla="*/ 181779 w 4276478"/>
              <a:gd name="connsiteY3" fmla="*/ 625025 h 4005939"/>
              <a:gd name="connsiteX4" fmla="*/ 7608 w 4276478"/>
              <a:gd name="connsiteY4" fmla="*/ 1016911 h 4005939"/>
              <a:gd name="connsiteX5" fmla="*/ 65665 w 4276478"/>
              <a:gd name="connsiteY5" fmla="*/ 2003882 h 4005939"/>
              <a:gd name="connsiteX6" fmla="*/ 370465 w 4276478"/>
              <a:gd name="connsiteY6" fmla="*/ 3614968 h 4005939"/>
              <a:gd name="connsiteX7" fmla="*/ 1038122 w 4276478"/>
              <a:gd name="connsiteY7" fmla="*/ 3963310 h 4005939"/>
              <a:gd name="connsiteX8" fmla="*/ 2025091 w 4276478"/>
              <a:gd name="connsiteY8" fmla="*/ 2889254 h 4005939"/>
              <a:gd name="connsiteX9" fmla="*/ 2358921 w 4276478"/>
              <a:gd name="connsiteY9" fmla="*/ 3673025 h 4005939"/>
              <a:gd name="connsiteX10" fmla="*/ 3229778 w 4276478"/>
              <a:gd name="connsiteY10" fmla="*/ 3339197 h 4005939"/>
              <a:gd name="connsiteX11" fmla="*/ 3839379 w 4276478"/>
              <a:gd name="connsiteY11" fmla="*/ 3252111 h 4005939"/>
              <a:gd name="connsiteX12" fmla="*/ 4144179 w 4276478"/>
              <a:gd name="connsiteY12" fmla="*/ 3063425 h 4005939"/>
              <a:gd name="connsiteX13" fmla="*/ 4231265 w 4276478"/>
              <a:gd name="connsiteY13" fmla="*/ 2076454 h 4005939"/>
              <a:gd name="connsiteX14" fmla="*/ 4260293 w 4276478"/>
              <a:gd name="connsiteY14" fmla="*/ 1234625 h 4005939"/>
              <a:gd name="connsiteX15" fmla="*/ 4260293 w 4276478"/>
              <a:gd name="connsiteY15" fmla="*/ 436339 h 4005939"/>
              <a:gd name="connsiteX16" fmla="*/ 4057093 w 4276478"/>
              <a:gd name="connsiteY16" fmla="*/ 102511 h 4005939"/>
              <a:gd name="connsiteX17" fmla="*/ 3520065 w 4276478"/>
              <a:gd name="connsiteY17" fmla="*/ 911 h 4005939"/>
              <a:gd name="connsiteX18" fmla="*/ 3258808 w 4276478"/>
              <a:gd name="connsiteY18" fmla="*/ 146054 h 4005939"/>
              <a:gd name="connsiteX19" fmla="*/ 2678236 w 4276478"/>
              <a:gd name="connsiteY19" fmla="*/ 1365254 h 4005939"/>
              <a:gd name="connsiteX0" fmla="*/ 2678236 w 4276478"/>
              <a:gd name="connsiteY0" fmla="*/ 1365254 h 4083650"/>
              <a:gd name="connsiteX1" fmla="*/ 1807380 w 4276478"/>
              <a:gd name="connsiteY1" fmla="*/ 175082 h 4083650"/>
              <a:gd name="connsiteX2" fmla="*/ 602693 w 4276478"/>
              <a:gd name="connsiteY2" fmla="*/ 436339 h 4083650"/>
              <a:gd name="connsiteX3" fmla="*/ 181779 w 4276478"/>
              <a:gd name="connsiteY3" fmla="*/ 625025 h 4083650"/>
              <a:gd name="connsiteX4" fmla="*/ 7608 w 4276478"/>
              <a:gd name="connsiteY4" fmla="*/ 1016911 h 4083650"/>
              <a:gd name="connsiteX5" fmla="*/ 65665 w 4276478"/>
              <a:gd name="connsiteY5" fmla="*/ 2003882 h 4083650"/>
              <a:gd name="connsiteX6" fmla="*/ 370465 w 4276478"/>
              <a:gd name="connsiteY6" fmla="*/ 3614968 h 4083650"/>
              <a:gd name="connsiteX7" fmla="*/ 1038122 w 4276478"/>
              <a:gd name="connsiteY7" fmla="*/ 3963310 h 4083650"/>
              <a:gd name="connsiteX8" fmla="*/ 1938005 w 4276478"/>
              <a:gd name="connsiteY8" fmla="*/ 1800683 h 4083650"/>
              <a:gd name="connsiteX9" fmla="*/ 2358921 w 4276478"/>
              <a:gd name="connsiteY9" fmla="*/ 3673025 h 4083650"/>
              <a:gd name="connsiteX10" fmla="*/ 3229778 w 4276478"/>
              <a:gd name="connsiteY10" fmla="*/ 3339197 h 4083650"/>
              <a:gd name="connsiteX11" fmla="*/ 3839379 w 4276478"/>
              <a:gd name="connsiteY11" fmla="*/ 3252111 h 4083650"/>
              <a:gd name="connsiteX12" fmla="*/ 4144179 w 4276478"/>
              <a:gd name="connsiteY12" fmla="*/ 3063425 h 4083650"/>
              <a:gd name="connsiteX13" fmla="*/ 4231265 w 4276478"/>
              <a:gd name="connsiteY13" fmla="*/ 2076454 h 4083650"/>
              <a:gd name="connsiteX14" fmla="*/ 4260293 w 4276478"/>
              <a:gd name="connsiteY14" fmla="*/ 1234625 h 4083650"/>
              <a:gd name="connsiteX15" fmla="*/ 4260293 w 4276478"/>
              <a:gd name="connsiteY15" fmla="*/ 436339 h 4083650"/>
              <a:gd name="connsiteX16" fmla="*/ 4057093 w 4276478"/>
              <a:gd name="connsiteY16" fmla="*/ 102511 h 4083650"/>
              <a:gd name="connsiteX17" fmla="*/ 3520065 w 4276478"/>
              <a:gd name="connsiteY17" fmla="*/ 911 h 4083650"/>
              <a:gd name="connsiteX18" fmla="*/ 3258808 w 4276478"/>
              <a:gd name="connsiteY18" fmla="*/ 146054 h 4083650"/>
              <a:gd name="connsiteX19" fmla="*/ 2678236 w 4276478"/>
              <a:gd name="connsiteY19" fmla="*/ 1365254 h 4083650"/>
              <a:gd name="connsiteX0" fmla="*/ 2678236 w 4276478"/>
              <a:gd name="connsiteY0" fmla="*/ 1365254 h 4083650"/>
              <a:gd name="connsiteX1" fmla="*/ 1807380 w 4276478"/>
              <a:gd name="connsiteY1" fmla="*/ 175082 h 4083650"/>
              <a:gd name="connsiteX2" fmla="*/ 602693 w 4276478"/>
              <a:gd name="connsiteY2" fmla="*/ 436339 h 4083650"/>
              <a:gd name="connsiteX3" fmla="*/ 181779 w 4276478"/>
              <a:gd name="connsiteY3" fmla="*/ 625025 h 4083650"/>
              <a:gd name="connsiteX4" fmla="*/ 7608 w 4276478"/>
              <a:gd name="connsiteY4" fmla="*/ 1016911 h 4083650"/>
              <a:gd name="connsiteX5" fmla="*/ 65665 w 4276478"/>
              <a:gd name="connsiteY5" fmla="*/ 2003882 h 4083650"/>
              <a:gd name="connsiteX6" fmla="*/ 370465 w 4276478"/>
              <a:gd name="connsiteY6" fmla="*/ 3614968 h 4083650"/>
              <a:gd name="connsiteX7" fmla="*/ 1038122 w 4276478"/>
              <a:gd name="connsiteY7" fmla="*/ 3963310 h 4083650"/>
              <a:gd name="connsiteX8" fmla="*/ 1938005 w 4276478"/>
              <a:gd name="connsiteY8" fmla="*/ 1800683 h 4083650"/>
              <a:gd name="connsiteX9" fmla="*/ 2605664 w 4276478"/>
              <a:gd name="connsiteY9" fmla="*/ 3121482 h 4083650"/>
              <a:gd name="connsiteX10" fmla="*/ 3229778 w 4276478"/>
              <a:gd name="connsiteY10" fmla="*/ 3339197 h 4083650"/>
              <a:gd name="connsiteX11" fmla="*/ 3839379 w 4276478"/>
              <a:gd name="connsiteY11" fmla="*/ 3252111 h 4083650"/>
              <a:gd name="connsiteX12" fmla="*/ 4144179 w 4276478"/>
              <a:gd name="connsiteY12" fmla="*/ 3063425 h 4083650"/>
              <a:gd name="connsiteX13" fmla="*/ 4231265 w 4276478"/>
              <a:gd name="connsiteY13" fmla="*/ 2076454 h 4083650"/>
              <a:gd name="connsiteX14" fmla="*/ 4260293 w 4276478"/>
              <a:gd name="connsiteY14" fmla="*/ 1234625 h 4083650"/>
              <a:gd name="connsiteX15" fmla="*/ 4260293 w 4276478"/>
              <a:gd name="connsiteY15" fmla="*/ 436339 h 4083650"/>
              <a:gd name="connsiteX16" fmla="*/ 4057093 w 4276478"/>
              <a:gd name="connsiteY16" fmla="*/ 102511 h 4083650"/>
              <a:gd name="connsiteX17" fmla="*/ 3520065 w 4276478"/>
              <a:gd name="connsiteY17" fmla="*/ 911 h 4083650"/>
              <a:gd name="connsiteX18" fmla="*/ 3258808 w 4276478"/>
              <a:gd name="connsiteY18" fmla="*/ 146054 h 4083650"/>
              <a:gd name="connsiteX19" fmla="*/ 2678236 w 4276478"/>
              <a:gd name="connsiteY19" fmla="*/ 1365254 h 4083650"/>
              <a:gd name="connsiteX0" fmla="*/ 2678236 w 4276478"/>
              <a:gd name="connsiteY0" fmla="*/ 1365254 h 4083650"/>
              <a:gd name="connsiteX1" fmla="*/ 1807380 w 4276478"/>
              <a:gd name="connsiteY1" fmla="*/ 175082 h 4083650"/>
              <a:gd name="connsiteX2" fmla="*/ 602693 w 4276478"/>
              <a:gd name="connsiteY2" fmla="*/ 436339 h 4083650"/>
              <a:gd name="connsiteX3" fmla="*/ 181779 w 4276478"/>
              <a:gd name="connsiteY3" fmla="*/ 625025 h 4083650"/>
              <a:gd name="connsiteX4" fmla="*/ 7608 w 4276478"/>
              <a:gd name="connsiteY4" fmla="*/ 1016911 h 4083650"/>
              <a:gd name="connsiteX5" fmla="*/ 65665 w 4276478"/>
              <a:gd name="connsiteY5" fmla="*/ 2003882 h 4083650"/>
              <a:gd name="connsiteX6" fmla="*/ 370465 w 4276478"/>
              <a:gd name="connsiteY6" fmla="*/ 3614968 h 4083650"/>
              <a:gd name="connsiteX7" fmla="*/ 1038122 w 4276478"/>
              <a:gd name="connsiteY7" fmla="*/ 3963310 h 4083650"/>
              <a:gd name="connsiteX8" fmla="*/ 1938005 w 4276478"/>
              <a:gd name="connsiteY8" fmla="*/ 1800683 h 4083650"/>
              <a:gd name="connsiteX9" fmla="*/ 2605664 w 4276478"/>
              <a:gd name="connsiteY9" fmla="*/ 3121482 h 4083650"/>
              <a:gd name="connsiteX10" fmla="*/ 3229778 w 4276478"/>
              <a:gd name="connsiteY10" fmla="*/ 3339197 h 4083650"/>
              <a:gd name="connsiteX11" fmla="*/ 3839379 w 4276478"/>
              <a:gd name="connsiteY11" fmla="*/ 3252111 h 4083650"/>
              <a:gd name="connsiteX12" fmla="*/ 4144179 w 4276478"/>
              <a:gd name="connsiteY12" fmla="*/ 3063425 h 4083650"/>
              <a:gd name="connsiteX13" fmla="*/ 4231265 w 4276478"/>
              <a:gd name="connsiteY13" fmla="*/ 2076454 h 4083650"/>
              <a:gd name="connsiteX14" fmla="*/ 4260293 w 4276478"/>
              <a:gd name="connsiteY14" fmla="*/ 1234625 h 4083650"/>
              <a:gd name="connsiteX15" fmla="*/ 4260293 w 4276478"/>
              <a:gd name="connsiteY15" fmla="*/ 436339 h 4083650"/>
              <a:gd name="connsiteX16" fmla="*/ 4057093 w 4276478"/>
              <a:gd name="connsiteY16" fmla="*/ 102511 h 4083650"/>
              <a:gd name="connsiteX17" fmla="*/ 3520065 w 4276478"/>
              <a:gd name="connsiteY17" fmla="*/ 911 h 4083650"/>
              <a:gd name="connsiteX18" fmla="*/ 3258808 w 4276478"/>
              <a:gd name="connsiteY18" fmla="*/ 146054 h 4083650"/>
              <a:gd name="connsiteX19" fmla="*/ 2678236 w 4276478"/>
              <a:gd name="connsiteY19" fmla="*/ 1365254 h 4083650"/>
              <a:gd name="connsiteX0" fmla="*/ 2678236 w 4276478"/>
              <a:gd name="connsiteY0" fmla="*/ 1365254 h 4083650"/>
              <a:gd name="connsiteX1" fmla="*/ 1807380 w 4276478"/>
              <a:gd name="connsiteY1" fmla="*/ 175082 h 4083650"/>
              <a:gd name="connsiteX2" fmla="*/ 602693 w 4276478"/>
              <a:gd name="connsiteY2" fmla="*/ 436339 h 4083650"/>
              <a:gd name="connsiteX3" fmla="*/ 181779 w 4276478"/>
              <a:gd name="connsiteY3" fmla="*/ 625025 h 4083650"/>
              <a:gd name="connsiteX4" fmla="*/ 7608 w 4276478"/>
              <a:gd name="connsiteY4" fmla="*/ 1016911 h 4083650"/>
              <a:gd name="connsiteX5" fmla="*/ 65665 w 4276478"/>
              <a:gd name="connsiteY5" fmla="*/ 2003882 h 4083650"/>
              <a:gd name="connsiteX6" fmla="*/ 370465 w 4276478"/>
              <a:gd name="connsiteY6" fmla="*/ 3614968 h 4083650"/>
              <a:gd name="connsiteX7" fmla="*/ 1038122 w 4276478"/>
              <a:gd name="connsiteY7" fmla="*/ 3963310 h 4083650"/>
              <a:gd name="connsiteX8" fmla="*/ 1938005 w 4276478"/>
              <a:gd name="connsiteY8" fmla="*/ 1800683 h 4083650"/>
              <a:gd name="connsiteX9" fmla="*/ 2605664 w 4276478"/>
              <a:gd name="connsiteY9" fmla="*/ 3121482 h 4083650"/>
              <a:gd name="connsiteX10" fmla="*/ 3229778 w 4276478"/>
              <a:gd name="connsiteY10" fmla="*/ 3339197 h 4083650"/>
              <a:gd name="connsiteX11" fmla="*/ 3839379 w 4276478"/>
              <a:gd name="connsiteY11" fmla="*/ 3252111 h 4083650"/>
              <a:gd name="connsiteX12" fmla="*/ 4144179 w 4276478"/>
              <a:gd name="connsiteY12" fmla="*/ 3063425 h 4083650"/>
              <a:gd name="connsiteX13" fmla="*/ 4231265 w 4276478"/>
              <a:gd name="connsiteY13" fmla="*/ 2076454 h 4083650"/>
              <a:gd name="connsiteX14" fmla="*/ 4260293 w 4276478"/>
              <a:gd name="connsiteY14" fmla="*/ 1234625 h 4083650"/>
              <a:gd name="connsiteX15" fmla="*/ 4260293 w 4276478"/>
              <a:gd name="connsiteY15" fmla="*/ 436339 h 4083650"/>
              <a:gd name="connsiteX16" fmla="*/ 4057093 w 4276478"/>
              <a:gd name="connsiteY16" fmla="*/ 102511 h 4083650"/>
              <a:gd name="connsiteX17" fmla="*/ 3520065 w 4276478"/>
              <a:gd name="connsiteY17" fmla="*/ 911 h 4083650"/>
              <a:gd name="connsiteX18" fmla="*/ 3258808 w 4276478"/>
              <a:gd name="connsiteY18" fmla="*/ 146054 h 4083650"/>
              <a:gd name="connsiteX19" fmla="*/ 2678236 w 4276478"/>
              <a:gd name="connsiteY19" fmla="*/ 1365254 h 4083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276478" h="4083650">
                <a:moveTo>
                  <a:pt x="2678236" y="1365254"/>
                </a:moveTo>
                <a:cubicBezTo>
                  <a:pt x="2436331" y="1370092"/>
                  <a:pt x="2153304" y="329901"/>
                  <a:pt x="1807380" y="175082"/>
                </a:cubicBezTo>
                <a:cubicBezTo>
                  <a:pt x="1461456" y="20263"/>
                  <a:pt x="873626" y="361349"/>
                  <a:pt x="602693" y="436339"/>
                </a:cubicBezTo>
                <a:cubicBezTo>
                  <a:pt x="331760" y="511329"/>
                  <a:pt x="280960" y="528263"/>
                  <a:pt x="181779" y="625025"/>
                </a:cubicBezTo>
                <a:cubicBezTo>
                  <a:pt x="82598" y="721787"/>
                  <a:pt x="26960" y="787102"/>
                  <a:pt x="7608" y="1016911"/>
                </a:cubicBezTo>
                <a:cubicBezTo>
                  <a:pt x="-11744" y="1246720"/>
                  <a:pt x="5189" y="1570873"/>
                  <a:pt x="65665" y="2003882"/>
                </a:cubicBezTo>
                <a:cubicBezTo>
                  <a:pt x="126141" y="2436891"/>
                  <a:pt x="208389" y="3288397"/>
                  <a:pt x="370465" y="3614968"/>
                </a:cubicBezTo>
                <a:cubicBezTo>
                  <a:pt x="532541" y="3941539"/>
                  <a:pt x="776865" y="4265691"/>
                  <a:pt x="1038122" y="3963310"/>
                </a:cubicBezTo>
                <a:cubicBezTo>
                  <a:pt x="1299379" y="3660929"/>
                  <a:pt x="1676748" y="1940988"/>
                  <a:pt x="1938005" y="1800683"/>
                </a:cubicBezTo>
                <a:cubicBezTo>
                  <a:pt x="2199262" y="1660378"/>
                  <a:pt x="2508902" y="2777978"/>
                  <a:pt x="2605664" y="3121482"/>
                </a:cubicBezTo>
                <a:cubicBezTo>
                  <a:pt x="2745970" y="3203730"/>
                  <a:pt x="3024159" y="3317426"/>
                  <a:pt x="3229778" y="3339197"/>
                </a:cubicBezTo>
                <a:cubicBezTo>
                  <a:pt x="3435397" y="3360969"/>
                  <a:pt x="3527322" y="3298073"/>
                  <a:pt x="3839379" y="3252111"/>
                </a:cubicBezTo>
                <a:cubicBezTo>
                  <a:pt x="4151436" y="3206149"/>
                  <a:pt x="4078865" y="3259368"/>
                  <a:pt x="4144179" y="3063425"/>
                </a:cubicBezTo>
                <a:cubicBezTo>
                  <a:pt x="4209493" y="2867482"/>
                  <a:pt x="4211913" y="2381254"/>
                  <a:pt x="4231265" y="2076454"/>
                </a:cubicBezTo>
                <a:cubicBezTo>
                  <a:pt x="4250617" y="1771654"/>
                  <a:pt x="4255455" y="1507977"/>
                  <a:pt x="4260293" y="1234625"/>
                </a:cubicBezTo>
                <a:cubicBezTo>
                  <a:pt x="4265131" y="961273"/>
                  <a:pt x="4294160" y="625025"/>
                  <a:pt x="4260293" y="436339"/>
                </a:cubicBezTo>
                <a:cubicBezTo>
                  <a:pt x="4226426" y="247653"/>
                  <a:pt x="4180464" y="175082"/>
                  <a:pt x="4057093" y="102511"/>
                </a:cubicBezTo>
                <a:cubicBezTo>
                  <a:pt x="3933722" y="29940"/>
                  <a:pt x="3653113" y="-6346"/>
                  <a:pt x="3520065" y="911"/>
                </a:cubicBezTo>
                <a:cubicBezTo>
                  <a:pt x="3387018" y="8168"/>
                  <a:pt x="3343475" y="80740"/>
                  <a:pt x="3258808" y="146054"/>
                </a:cubicBezTo>
                <a:cubicBezTo>
                  <a:pt x="3164465" y="208949"/>
                  <a:pt x="2920141" y="1360416"/>
                  <a:pt x="2678236" y="1365254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1619672" y="1976647"/>
            <a:ext cx="576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X</a:t>
            </a:r>
            <a:endParaRPr lang="de-DE" sz="4000" b="1" dirty="0"/>
          </a:p>
        </p:txBody>
      </p:sp>
      <p:sp>
        <p:nvSpPr>
          <p:cNvPr id="4" name="Ellipse 3"/>
          <p:cNvSpPr/>
          <p:nvPr/>
        </p:nvSpPr>
        <p:spPr>
          <a:xfrm>
            <a:off x="4932040" y="1970527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4804826" y="1550387"/>
            <a:ext cx="1118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x=</a:t>
            </a:r>
            <a:r>
              <a:rPr lang="el-GR" sz="2400" dirty="0" smtClean="0">
                <a:solidFill>
                  <a:srgbClr val="FF0000"/>
                </a:solidFill>
                <a:latin typeface="Lucida Sans Unicode"/>
                <a:cs typeface="Lucida Sans Unicode"/>
              </a:rPr>
              <a:t>γ</a:t>
            </a:r>
            <a:r>
              <a:rPr lang="de-DE" sz="2400" dirty="0" smtClean="0">
                <a:solidFill>
                  <a:srgbClr val="FF0000"/>
                </a:solidFill>
                <a:latin typeface="Lucida Sans Unicode"/>
                <a:cs typeface="Lucida Sans Unicode"/>
              </a:rPr>
              <a:t>(0)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2038280" y="387214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1897991" y="4005064"/>
            <a:ext cx="1159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y=</a:t>
            </a:r>
            <a:r>
              <a:rPr lang="el-GR" sz="2400" dirty="0">
                <a:solidFill>
                  <a:srgbClr val="FF0000"/>
                </a:solidFill>
                <a:latin typeface="Lucida Sans Unicode"/>
                <a:cs typeface="Lucida Sans Unicode"/>
              </a:rPr>
              <a:t>γ</a:t>
            </a:r>
            <a:r>
              <a:rPr lang="de-DE" sz="2400" dirty="0" smtClean="0">
                <a:solidFill>
                  <a:srgbClr val="FF0000"/>
                </a:solidFill>
                <a:latin typeface="Lucida Sans Unicode"/>
                <a:cs typeface="Lucida Sans Unicode"/>
              </a:rPr>
              <a:t>(1)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8" name="Freihandform 7"/>
          <p:cNvSpPr/>
          <p:nvPr/>
        </p:nvSpPr>
        <p:spPr>
          <a:xfrm>
            <a:off x="2104571" y="2061029"/>
            <a:ext cx="3295827" cy="2000614"/>
          </a:xfrm>
          <a:custGeom>
            <a:avLst/>
            <a:gdLst>
              <a:gd name="connsiteX0" fmla="*/ 0 w 3295827"/>
              <a:gd name="connsiteY0" fmla="*/ 1886857 h 2000614"/>
              <a:gd name="connsiteX1" fmla="*/ 362858 w 3295827"/>
              <a:gd name="connsiteY1" fmla="*/ 856342 h 2000614"/>
              <a:gd name="connsiteX2" fmla="*/ 725715 w 3295827"/>
              <a:gd name="connsiteY2" fmla="*/ 478971 h 2000614"/>
              <a:gd name="connsiteX3" fmla="*/ 1291772 w 3295827"/>
              <a:gd name="connsiteY3" fmla="*/ 333828 h 2000614"/>
              <a:gd name="connsiteX4" fmla="*/ 1770743 w 3295827"/>
              <a:gd name="connsiteY4" fmla="*/ 493485 h 2000614"/>
              <a:gd name="connsiteX5" fmla="*/ 2177143 w 3295827"/>
              <a:gd name="connsiteY5" fmla="*/ 783771 h 2000614"/>
              <a:gd name="connsiteX6" fmla="*/ 3091543 w 3295827"/>
              <a:gd name="connsiteY6" fmla="*/ 1161142 h 2000614"/>
              <a:gd name="connsiteX7" fmla="*/ 3294743 w 3295827"/>
              <a:gd name="connsiteY7" fmla="*/ 1553028 h 2000614"/>
              <a:gd name="connsiteX8" fmla="*/ 3149600 w 3295827"/>
              <a:gd name="connsiteY8" fmla="*/ 1915885 h 2000614"/>
              <a:gd name="connsiteX9" fmla="*/ 2699658 w 3295827"/>
              <a:gd name="connsiteY9" fmla="*/ 1988457 h 2000614"/>
              <a:gd name="connsiteX10" fmla="*/ 2496458 w 3295827"/>
              <a:gd name="connsiteY10" fmla="*/ 1727200 h 2000614"/>
              <a:gd name="connsiteX11" fmla="*/ 2612572 w 3295827"/>
              <a:gd name="connsiteY11" fmla="*/ 1277257 h 2000614"/>
              <a:gd name="connsiteX12" fmla="*/ 2743200 w 3295827"/>
              <a:gd name="connsiteY12" fmla="*/ 1016000 h 2000614"/>
              <a:gd name="connsiteX13" fmla="*/ 2815772 w 3295827"/>
              <a:gd name="connsiteY13" fmla="*/ 624114 h 2000614"/>
              <a:gd name="connsiteX14" fmla="*/ 2902858 w 3295827"/>
              <a:gd name="connsiteY14" fmla="*/ 0 h 2000614"/>
              <a:gd name="connsiteX0" fmla="*/ 0 w 3295827"/>
              <a:gd name="connsiteY0" fmla="*/ 1886857 h 2000614"/>
              <a:gd name="connsiteX1" fmla="*/ 362858 w 3295827"/>
              <a:gd name="connsiteY1" fmla="*/ 856342 h 2000614"/>
              <a:gd name="connsiteX2" fmla="*/ 725715 w 3295827"/>
              <a:gd name="connsiteY2" fmla="*/ 478971 h 2000614"/>
              <a:gd name="connsiteX3" fmla="*/ 1291772 w 3295827"/>
              <a:gd name="connsiteY3" fmla="*/ 333828 h 2000614"/>
              <a:gd name="connsiteX4" fmla="*/ 1770743 w 3295827"/>
              <a:gd name="connsiteY4" fmla="*/ 493485 h 2000614"/>
              <a:gd name="connsiteX5" fmla="*/ 2177143 w 3295827"/>
              <a:gd name="connsiteY5" fmla="*/ 783771 h 2000614"/>
              <a:gd name="connsiteX6" fmla="*/ 3091543 w 3295827"/>
              <a:gd name="connsiteY6" fmla="*/ 1161142 h 2000614"/>
              <a:gd name="connsiteX7" fmla="*/ 3294743 w 3295827"/>
              <a:gd name="connsiteY7" fmla="*/ 1553028 h 2000614"/>
              <a:gd name="connsiteX8" fmla="*/ 3149600 w 3295827"/>
              <a:gd name="connsiteY8" fmla="*/ 1915885 h 2000614"/>
              <a:gd name="connsiteX9" fmla="*/ 2699658 w 3295827"/>
              <a:gd name="connsiteY9" fmla="*/ 1988457 h 2000614"/>
              <a:gd name="connsiteX10" fmla="*/ 2496458 w 3295827"/>
              <a:gd name="connsiteY10" fmla="*/ 1727200 h 2000614"/>
              <a:gd name="connsiteX11" fmla="*/ 2612572 w 3295827"/>
              <a:gd name="connsiteY11" fmla="*/ 1277257 h 2000614"/>
              <a:gd name="connsiteX12" fmla="*/ 2743200 w 3295827"/>
              <a:gd name="connsiteY12" fmla="*/ 1016000 h 2000614"/>
              <a:gd name="connsiteX13" fmla="*/ 2699658 w 3295827"/>
              <a:gd name="connsiteY13" fmla="*/ 522514 h 2000614"/>
              <a:gd name="connsiteX14" fmla="*/ 2902858 w 3295827"/>
              <a:gd name="connsiteY14" fmla="*/ 0 h 2000614"/>
              <a:gd name="connsiteX0" fmla="*/ 0 w 3295827"/>
              <a:gd name="connsiteY0" fmla="*/ 1886857 h 2000614"/>
              <a:gd name="connsiteX1" fmla="*/ 362858 w 3295827"/>
              <a:gd name="connsiteY1" fmla="*/ 856342 h 2000614"/>
              <a:gd name="connsiteX2" fmla="*/ 725715 w 3295827"/>
              <a:gd name="connsiteY2" fmla="*/ 478971 h 2000614"/>
              <a:gd name="connsiteX3" fmla="*/ 1291772 w 3295827"/>
              <a:gd name="connsiteY3" fmla="*/ 333828 h 2000614"/>
              <a:gd name="connsiteX4" fmla="*/ 1770743 w 3295827"/>
              <a:gd name="connsiteY4" fmla="*/ 493485 h 2000614"/>
              <a:gd name="connsiteX5" fmla="*/ 2177143 w 3295827"/>
              <a:gd name="connsiteY5" fmla="*/ 783771 h 2000614"/>
              <a:gd name="connsiteX6" fmla="*/ 3091543 w 3295827"/>
              <a:gd name="connsiteY6" fmla="*/ 1161142 h 2000614"/>
              <a:gd name="connsiteX7" fmla="*/ 3294743 w 3295827"/>
              <a:gd name="connsiteY7" fmla="*/ 1553028 h 2000614"/>
              <a:gd name="connsiteX8" fmla="*/ 3149600 w 3295827"/>
              <a:gd name="connsiteY8" fmla="*/ 1915885 h 2000614"/>
              <a:gd name="connsiteX9" fmla="*/ 2699658 w 3295827"/>
              <a:gd name="connsiteY9" fmla="*/ 1988457 h 2000614"/>
              <a:gd name="connsiteX10" fmla="*/ 2496458 w 3295827"/>
              <a:gd name="connsiteY10" fmla="*/ 1727200 h 2000614"/>
              <a:gd name="connsiteX11" fmla="*/ 2612572 w 3295827"/>
              <a:gd name="connsiteY11" fmla="*/ 1277257 h 2000614"/>
              <a:gd name="connsiteX12" fmla="*/ 2641600 w 3295827"/>
              <a:gd name="connsiteY12" fmla="*/ 1001486 h 2000614"/>
              <a:gd name="connsiteX13" fmla="*/ 2699658 w 3295827"/>
              <a:gd name="connsiteY13" fmla="*/ 522514 h 2000614"/>
              <a:gd name="connsiteX14" fmla="*/ 2902858 w 3295827"/>
              <a:gd name="connsiteY14" fmla="*/ 0 h 2000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95827" h="2000614">
                <a:moveTo>
                  <a:pt x="0" y="1886857"/>
                </a:moveTo>
                <a:cubicBezTo>
                  <a:pt x="120953" y="1488923"/>
                  <a:pt x="241906" y="1090990"/>
                  <a:pt x="362858" y="856342"/>
                </a:cubicBezTo>
                <a:cubicBezTo>
                  <a:pt x="483810" y="621694"/>
                  <a:pt x="570896" y="566057"/>
                  <a:pt x="725715" y="478971"/>
                </a:cubicBezTo>
                <a:cubicBezTo>
                  <a:pt x="880534" y="391885"/>
                  <a:pt x="1117601" y="331409"/>
                  <a:pt x="1291772" y="333828"/>
                </a:cubicBezTo>
                <a:cubicBezTo>
                  <a:pt x="1465943" y="336247"/>
                  <a:pt x="1623181" y="418495"/>
                  <a:pt x="1770743" y="493485"/>
                </a:cubicBezTo>
                <a:cubicBezTo>
                  <a:pt x="1918305" y="568475"/>
                  <a:pt x="1957010" y="672495"/>
                  <a:pt x="2177143" y="783771"/>
                </a:cubicBezTo>
                <a:cubicBezTo>
                  <a:pt x="2397276" y="895047"/>
                  <a:pt x="2905276" y="1032933"/>
                  <a:pt x="3091543" y="1161142"/>
                </a:cubicBezTo>
                <a:cubicBezTo>
                  <a:pt x="3277810" y="1289351"/>
                  <a:pt x="3285067" y="1427237"/>
                  <a:pt x="3294743" y="1553028"/>
                </a:cubicBezTo>
                <a:cubicBezTo>
                  <a:pt x="3304419" y="1678818"/>
                  <a:pt x="3248781" y="1843313"/>
                  <a:pt x="3149600" y="1915885"/>
                </a:cubicBezTo>
                <a:cubicBezTo>
                  <a:pt x="3050419" y="1988457"/>
                  <a:pt x="2808515" y="2019905"/>
                  <a:pt x="2699658" y="1988457"/>
                </a:cubicBezTo>
                <a:cubicBezTo>
                  <a:pt x="2590801" y="1957010"/>
                  <a:pt x="2510972" y="1845733"/>
                  <a:pt x="2496458" y="1727200"/>
                </a:cubicBezTo>
                <a:cubicBezTo>
                  <a:pt x="2481944" y="1608667"/>
                  <a:pt x="2588382" y="1398209"/>
                  <a:pt x="2612572" y="1277257"/>
                </a:cubicBezTo>
                <a:cubicBezTo>
                  <a:pt x="2636762" y="1156305"/>
                  <a:pt x="2627086" y="1127276"/>
                  <a:pt x="2641600" y="1001486"/>
                </a:cubicBezTo>
                <a:cubicBezTo>
                  <a:pt x="2656114" y="875696"/>
                  <a:pt x="2656115" y="689428"/>
                  <a:pt x="2699658" y="522514"/>
                </a:cubicBezTo>
                <a:cubicBezTo>
                  <a:pt x="2743201" y="355600"/>
                  <a:pt x="2813353" y="106438"/>
                  <a:pt x="2902858" y="0"/>
                </a:cubicBezTo>
              </a:path>
            </a:pathLst>
          </a:cu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3285075" y="203653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tx2"/>
                </a:solidFill>
                <a:latin typeface="Lucida Sans Unicode"/>
                <a:cs typeface="Lucida Sans Unicode"/>
              </a:rPr>
              <a:t>γ</a:t>
            </a:r>
            <a:endParaRPr lang="de-DE" dirty="0">
              <a:solidFill>
                <a:schemeClr val="tx2"/>
              </a:solidFill>
            </a:endParaRPr>
          </a:p>
        </p:txBody>
      </p:sp>
      <p:grpSp>
        <p:nvGrpSpPr>
          <p:cNvPr id="10" name="Gruppieren 9"/>
          <p:cNvGrpSpPr/>
          <p:nvPr/>
        </p:nvGrpSpPr>
        <p:grpSpPr>
          <a:xfrm>
            <a:off x="5099426" y="2495591"/>
            <a:ext cx="529322" cy="377883"/>
            <a:chOff x="4125688" y="5516732"/>
            <a:chExt cx="1065792" cy="653835"/>
          </a:xfrm>
        </p:grpSpPr>
        <p:sp>
          <p:nvSpPr>
            <p:cNvPr id="11" name="Bogen 10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Freihandform 11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3" name="Gruppieren 12"/>
          <p:cNvGrpSpPr/>
          <p:nvPr/>
        </p:nvGrpSpPr>
        <p:grpSpPr>
          <a:xfrm>
            <a:off x="2226844" y="1637908"/>
            <a:ext cx="830165" cy="653835"/>
            <a:chOff x="4125688" y="5516732"/>
            <a:chExt cx="1065792" cy="653835"/>
          </a:xfrm>
        </p:grpSpPr>
        <p:sp>
          <p:nvSpPr>
            <p:cNvPr id="14" name="Bogen 13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Freihandform 14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 rot="16513273">
            <a:off x="63274" y="306234"/>
            <a:ext cx="3669267" cy="3497340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2564883 w 6588028"/>
              <a:gd name="connsiteY0" fmla="*/ 1971272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2564883 w 6588028"/>
              <a:gd name="connsiteY16" fmla="*/ 1971272 h 5501377"/>
              <a:gd name="connsiteX0" fmla="*/ 2564883 w 6588028"/>
              <a:gd name="connsiteY0" fmla="*/ 1987875 h 5517980"/>
              <a:gd name="connsiteX1" fmla="*/ 3500729 w 6588028"/>
              <a:gd name="connsiteY1" fmla="*/ 300387 h 5517980"/>
              <a:gd name="connsiteX2" fmla="*/ 1947700 w 6588028"/>
              <a:gd name="connsiteY2" fmla="*/ 39130 h 5517980"/>
              <a:gd name="connsiteX3" fmla="*/ 307586 w 6588028"/>
              <a:gd name="connsiteY3" fmla="*/ 764844 h 5517980"/>
              <a:gd name="connsiteX4" fmla="*/ 89872 w 6588028"/>
              <a:gd name="connsiteY4" fmla="*/ 2143701 h 5517980"/>
              <a:gd name="connsiteX5" fmla="*/ 133415 w 6588028"/>
              <a:gd name="connsiteY5" fmla="*/ 3957987 h 5517980"/>
              <a:gd name="connsiteX6" fmla="*/ 1613872 w 6588028"/>
              <a:gd name="connsiteY6" fmla="*/ 5104616 h 5517980"/>
              <a:gd name="connsiteX7" fmla="*/ 4894100 w 6588028"/>
              <a:gd name="connsiteY7" fmla="*/ 5438444 h 5517980"/>
              <a:gd name="connsiteX8" fmla="*/ 6316500 w 6588028"/>
              <a:gd name="connsiteY8" fmla="*/ 3725758 h 5517980"/>
              <a:gd name="connsiteX9" fmla="*/ 6548729 w 6588028"/>
              <a:gd name="connsiteY9" fmla="*/ 1751816 h 5517980"/>
              <a:gd name="connsiteX10" fmla="*/ 5808500 w 6588028"/>
              <a:gd name="connsiteY10" fmla="*/ 1200273 h 5517980"/>
              <a:gd name="connsiteX11" fmla="*/ 5068272 w 6588028"/>
              <a:gd name="connsiteY11" fmla="*/ 2129187 h 5517980"/>
              <a:gd name="connsiteX12" fmla="*/ 4110329 w 6588028"/>
              <a:gd name="connsiteY12" fmla="*/ 3595130 h 5517980"/>
              <a:gd name="connsiteX13" fmla="*/ 2920157 w 6588028"/>
              <a:gd name="connsiteY13" fmla="*/ 3493530 h 5517980"/>
              <a:gd name="connsiteX14" fmla="*/ 2354100 w 6588028"/>
              <a:gd name="connsiteY14" fmla="*/ 2971016 h 5517980"/>
              <a:gd name="connsiteX15" fmla="*/ 2564883 w 6588028"/>
              <a:gd name="connsiteY15" fmla="*/ 1987875 h 5517980"/>
              <a:gd name="connsiteX0" fmla="*/ 2564883 w 6588028"/>
              <a:gd name="connsiteY0" fmla="*/ 1991135 h 5521240"/>
              <a:gd name="connsiteX1" fmla="*/ 1947700 w 6588028"/>
              <a:gd name="connsiteY1" fmla="*/ 42390 h 5521240"/>
              <a:gd name="connsiteX2" fmla="*/ 307586 w 6588028"/>
              <a:gd name="connsiteY2" fmla="*/ 768104 h 5521240"/>
              <a:gd name="connsiteX3" fmla="*/ 89872 w 6588028"/>
              <a:gd name="connsiteY3" fmla="*/ 2146961 h 5521240"/>
              <a:gd name="connsiteX4" fmla="*/ 133415 w 6588028"/>
              <a:gd name="connsiteY4" fmla="*/ 3961247 h 5521240"/>
              <a:gd name="connsiteX5" fmla="*/ 1613872 w 6588028"/>
              <a:gd name="connsiteY5" fmla="*/ 5107876 h 5521240"/>
              <a:gd name="connsiteX6" fmla="*/ 4894100 w 6588028"/>
              <a:gd name="connsiteY6" fmla="*/ 5441704 h 5521240"/>
              <a:gd name="connsiteX7" fmla="*/ 6316500 w 6588028"/>
              <a:gd name="connsiteY7" fmla="*/ 3729018 h 5521240"/>
              <a:gd name="connsiteX8" fmla="*/ 6548729 w 6588028"/>
              <a:gd name="connsiteY8" fmla="*/ 1755076 h 5521240"/>
              <a:gd name="connsiteX9" fmla="*/ 5808500 w 6588028"/>
              <a:gd name="connsiteY9" fmla="*/ 1203533 h 5521240"/>
              <a:gd name="connsiteX10" fmla="*/ 5068272 w 6588028"/>
              <a:gd name="connsiteY10" fmla="*/ 2132447 h 5521240"/>
              <a:gd name="connsiteX11" fmla="*/ 4110329 w 6588028"/>
              <a:gd name="connsiteY11" fmla="*/ 3598390 h 5521240"/>
              <a:gd name="connsiteX12" fmla="*/ 2920157 w 6588028"/>
              <a:gd name="connsiteY12" fmla="*/ 3496790 h 5521240"/>
              <a:gd name="connsiteX13" fmla="*/ 2354100 w 6588028"/>
              <a:gd name="connsiteY13" fmla="*/ 2974276 h 5521240"/>
              <a:gd name="connsiteX14" fmla="*/ 2564883 w 6588028"/>
              <a:gd name="connsiteY14" fmla="*/ 1991135 h 5521240"/>
              <a:gd name="connsiteX0" fmla="*/ 2564883 w 6588028"/>
              <a:gd name="connsiteY0" fmla="*/ 1991135 h 5521240"/>
              <a:gd name="connsiteX1" fmla="*/ 1947700 w 6588028"/>
              <a:gd name="connsiteY1" fmla="*/ 42390 h 5521240"/>
              <a:gd name="connsiteX2" fmla="*/ 307586 w 6588028"/>
              <a:gd name="connsiteY2" fmla="*/ 768104 h 5521240"/>
              <a:gd name="connsiteX3" fmla="*/ 89872 w 6588028"/>
              <a:gd name="connsiteY3" fmla="*/ 2146961 h 5521240"/>
              <a:gd name="connsiteX4" fmla="*/ 133415 w 6588028"/>
              <a:gd name="connsiteY4" fmla="*/ 3961247 h 5521240"/>
              <a:gd name="connsiteX5" fmla="*/ 1613872 w 6588028"/>
              <a:gd name="connsiteY5" fmla="*/ 5107876 h 5521240"/>
              <a:gd name="connsiteX6" fmla="*/ 4894100 w 6588028"/>
              <a:gd name="connsiteY6" fmla="*/ 5441704 h 5521240"/>
              <a:gd name="connsiteX7" fmla="*/ 6316500 w 6588028"/>
              <a:gd name="connsiteY7" fmla="*/ 3729018 h 5521240"/>
              <a:gd name="connsiteX8" fmla="*/ 6548729 w 6588028"/>
              <a:gd name="connsiteY8" fmla="*/ 1755076 h 5521240"/>
              <a:gd name="connsiteX9" fmla="*/ 5808500 w 6588028"/>
              <a:gd name="connsiteY9" fmla="*/ 1203533 h 5521240"/>
              <a:gd name="connsiteX10" fmla="*/ 5068272 w 6588028"/>
              <a:gd name="connsiteY10" fmla="*/ 2132447 h 5521240"/>
              <a:gd name="connsiteX11" fmla="*/ 4110329 w 6588028"/>
              <a:gd name="connsiteY11" fmla="*/ 3598390 h 5521240"/>
              <a:gd name="connsiteX12" fmla="*/ 2920157 w 6588028"/>
              <a:gd name="connsiteY12" fmla="*/ 3496790 h 5521240"/>
              <a:gd name="connsiteX13" fmla="*/ 2354100 w 6588028"/>
              <a:gd name="connsiteY13" fmla="*/ 2974276 h 5521240"/>
              <a:gd name="connsiteX14" fmla="*/ 2564883 w 6588028"/>
              <a:gd name="connsiteY14" fmla="*/ 1991135 h 5521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588028" h="5521240">
                <a:moveTo>
                  <a:pt x="2564883" y="1991135"/>
                </a:moveTo>
                <a:cubicBezTo>
                  <a:pt x="2627450" y="1365005"/>
                  <a:pt x="2323916" y="246228"/>
                  <a:pt x="1947700" y="42390"/>
                </a:cubicBezTo>
                <a:cubicBezTo>
                  <a:pt x="1571484" y="-161448"/>
                  <a:pt x="617224" y="417342"/>
                  <a:pt x="307586" y="768104"/>
                </a:cubicBezTo>
                <a:cubicBezTo>
                  <a:pt x="-2052" y="1118866"/>
                  <a:pt x="118900" y="1614771"/>
                  <a:pt x="89872" y="2146961"/>
                </a:cubicBezTo>
                <a:cubicBezTo>
                  <a:pt x="60844" y="2679151"/>
                  <a:pt x="-120585" y="3467761"/>
                  <a:pt x="133415" y="3961247"/>
                </a:cubicBezTo>
                <a:cubicBezTo>
                  <a:pt x="387415" y="4454733"/>
                  <a:pt x="820425" y="4861133"/>
                  <a:pt x="1613872" y="5107876"/>
                </a:cubicBezTo>
                <a:cubicBezTo>
                  <a:pt x="2407319" y="5354619"/>
                  <a:pt x="4110329" y="5671514"/>
                  <a:pt x="4894100" y="5441704"/>
                </a:cubicBezTo>
                <a:cubicBezTo>
                  <a:pt x="5677871" y="5211894"/>
                  <a:pt x="6040729" y="4343456"/>
                  <a:pt x="6316500" y="3729018"/>
                </a:cubicBezTo>
                <a:cubicBezTo>
                  <a:pt x="6592272" y="3114580"/>
                  <a:pt x="6633396" y="2175990"/>
                  <a:pt x="6548729" y="1755076"/>
                </a:cubicBezTo>
                <a:cubicBezTo>
                  <a:pt x="6464062" y="1334162"/>
                  <a:pt x="6055243" y="1140638"/>
                  <a:pt x="5808500" y="1203533"/>
                </a:cubicBezTo>
                <a:cubicBezTo>
                  <a:pt x="5561757" y="1266428"/>
                  <a:pt x="5351301" y="1733304"/>
                  <a:pt x="5068272" y="2132447"/>
                </a:cubicBezTo>
                <a:cubicBezTo>
                  <a:pt x="4785244" y="2531590"/>
                  <a:pt x="4468348" y="3371000"/>
                  <a:pt x="4110329" y="3598390"/>
                </a:cubicBezTo>
                <a:cubicBezTo>
                  <a:pt x="3752310" y="3825780"/>
                  <a:pt x="3212862" y="3600809"/>
                  <a:pt x="2920157" y="3496790"/>
                </a:cubicBezTo>
                <a:cubicBezTo>
                  <a:pt x="2627452" y="3392771"/>
                  <a:pt x="2310557" y="3213762"/>
                  <a:pt x="2354100" y="2974276"/>
                </a:cubicBezTo>
                <a:cubicBezTo>
                  <a:pt x="2412157" y="2734790"/>
                  <a:pt x="2502316" y="2617265"/>
                  <a:pt x="2564883" y="1991135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487395" y="1508911"/>
            <a:ext cx="18814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konkav</a:t>
            </a:r>
            <a:endParaRPr lang="de-DE" sz="4000" b="1" dirty="0"/>
          </a:p>
        </p:txBody>
      </p:sp>
      <p:sp>
        <p:nvSpPr>
          <p:cNvPr id="4" name="Ellipse 3"/>
          <p:cNvSpPr/>
          <p:nvPr/>
        </p:nvSpPr>
        <p:spPr>
          <a:xfrm>
            <a:off x="1645722" y="667150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1338645" y="356783"/>
            <a:ext cx="1118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x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853634" y="3039167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734516" y="2533457"/>
            <a:ext cx="1159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y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8" name="Freihandform 7"/>
          <p:cNvSpPr/>
          <p:nvPr/>
        </p:nvSpPr>
        <p:spPr>
          <a:xfrm>
            <a:off x="908806" y="748304"/>
            <a:ext cx="2321044" cy="2406653"/>
          </a:xfrm>
          <a:custGeom>
            <a:avLst/>
            <a:gdLst>
              <a:gd name="connsiteX0" fmla="*/ 0 w 3295827"/>
              <a:gd name="connsiteY0" fmla="*/ 1886857 h 2000614"/>
              <a:gd name="connsiteX1" fmla="*/ 362858 w 3295827"/>
              <a:gd name="connsiteY1" fmla="*/ 856342 h 2000614"/>
              <a:gd name="connsiteX2" fmla="*/ 725715 w 3295827"/>
              <a:gd name="connsiteY2" fmla="*/ 478971 h 2000614"/>
              <a:gd name="connsiteX3" fmla="*/ 1291772 w 3295827"/>
              <a:gd name="connsiteY3" fmla="*/ 333828 h 2000614"/>
              <a:gd name="connsiteX4" fmla="*/ 1770743 w 3295827"/>
              <a:gd name="connsiteY4" fmla="*/ 493485 h 2000614"/>
              <a:gd name="connsiteX5" fmla="*/ 2177143 w 3295827"/>
              <a:gd name="connsiteY5" fmla="*/ 783771 h 2000614"/>
              <a:gd name="connsiteX6" fmla="*/ 3091543 w 3295827"/>
              <a:gd name="connsiteY6" fmla="*/ 1161142 h 2000614"/>
              <a:gd name="connsiteX7" fmla="*/ 3294743 w 3295827"/>
              <a:gd name="connsiteY7" fmla="*/ 1553028 h 2000614"/>
              <a:gd name="connsiteX8" fmla="*/ 3149600 w 3295827"/>
              <a:gd name="connsiteY8" fmla="*/ 1915885 h 2000614"/>
              <a:gd name="connsiteX9" fmla="*/ 2699658 w 3295827"/>
              <a:gd name="connsiteY9" fmla="*/ 1988457 h 2000614"/>
              <a:gd name="connsiteX10" fmla="*/ 2496458 w 3295827"/>
              <a:gd name="connsiteY10" fmla="*/ 1727200 h 2000614"/>
              <a:gd name="connsiteX11" fmla="*/ 2612572 w 3295827"/>
              <a:gd name="connsiteY11" fmla="*/ 1277257 h 2000614"/>
              <a:gd name="connsiteX12" fmla="*/ 2743200 w 3295827"/>
              <a:gd name="connsiteY12" fmla="*/ 1016000 h 2000614"/>
              <a:gd name="connsiteX13" fmla="*/ 2815772 w 3295827"/>
              <a:gd name="connsiteY13" fmla="*/ 624114 h 2000614"/>
              <a:gd name="connsiteX14" fmla="*/ 2902858 w 3295827"/>
              <a:gd name="connsiteY14" fmla="*/ 0 h 2000614"/>
              <a:gd name="connsiteX0" fmla="*/ 0 w 3295827"/>
              <a:gd name="connsiteY0" fmla="*/ 1886857 h 2000614"/>
              <a:gd name="connsiteX1" fmla="*/ 362858 w 3295827"/>
              <a:gd name="connsiteY1" fmla="*/ 856342 h 2000614"/>
              <a:gd name="connsiteX2" fmla="*/ 725715 w 3295827"/>
              <a:gd name="connsiteY2" fmla="*/ 478971 h 2000614"/>
              <a:gd name="connsiteX3" fmla="*/ 1291772 w 3295827"/>
              <a:gd name="connsiteY3" fmla="*/ 333828 h 2000614"/>
              <a:gd name="connsiteX4" fmla="*/ 1770743 w 3295827"/>
              <a:gd name="connsiteY4" fmla="*/ 493485 h 2000614"/>
              <a:gd name="connsiteX5" fmla="*/ 2177143 w 3295827"/>
              <a:gd name="connsiteY5" fmla="*/ 783771 h 2000614"/>
              <a:gd name="connsiteX6" fmla="*/ 3091543 w 3295827"/>
              <a:gd name="connsiteY6" fmla="*/ 1161142 h 2000614"/>
              <a:gd name="connsiteX7" fmla="*/ 3294743 w 3295827"/>
              <a:gd name="connsiteY7" fmla="*/ 1553028 h 2000614"/>
              <a:gd name="connsiteX8" fmla="*/ 3149600 w 3295827"/>
              <a:gd name="connsiteY8" fmla="*/ 1915885 h 2000614"/>
              <a:gd name="connsiteX9" fmla="*/ 2699658 w 3295827"/>
              <a:gd name="connsiteY9" fmla="*/ 1988457 h 2000614"/>
              <a:gd name="connsiteX10" fmla="*/ 2496458 w 3295827"/>
              <a:gd name="connsiteY10" fmla="*/ 1727200 h 2000614"/>
              <a:gd name="connsiteX11" fmla="*/ 2612572 w 3295827"/>
              <a:gd name="connsiteY11" fmla="*/ 1277257 h 2000614"/>
              <a:gd name="connsiteX12" fmla="*/ 2743200 w 3295827"/>
              <a:gd name="connsiteY12" fmla="*/ 1016000 h 2000614"/>
              <a:gd name="connsiteX13" fmla="*/ 2699658 w 3295827"/>
              <a:gd name="connsiteY13" fmla="*/ 522514 h 2000614"/>
              <a:gd name="connsiteX14" fmla="*/ 2902858 w 3295827"/>
              <a:gd name="connsiteY14" fmla="*/ 0 h 2000614"/>
              <a:gd name="connsiteX0" fmla="*/ 0 w 3295827"/>
              <a:gd name="connsiteY0" fmla="*/ 1886857 h 2000614"/>
              <a:gd name="connsiteX1" fmla="*/ 362858 w 3295827"/>
              <a:gd name="connsiteY1" fmla="*/ 856342 h 2000614"/>
              <a:gd name="connsiteX2" fmla="*/ 725715 w 3295827"/>
              <a:gd name="connsiteY2" fmla="*/ 478971 h 2000614"/>
              <a:gd name="connsiteX3" fmla="*/ 1291772 w 3295827"/>
              <a:gd name="connsiteY3" fmla="*/ 333828 h 2000614"/>
              <a:gd name="connsiteX4" fmla="*/ 1770743 w 3295827"/>
              <a:gd name="connsiteY4" fmla="*/ 493485 h 2000614"/>
              <a:gd name="connsiteX5" fmla="*/ 2177143 w 3295827"/>
              <a:gd name="connsiteY5" fmla="*/ 783771 h 2000614"/>
              <a:gd name="connsiteX6" fmla="*/ 3091543 w 3295827"/>
              <a:gd name="connsiteY6" fmla="*/ 1161142 h 2000614"/>
              <a:gd name="connsiteX7" fmla="*/ 3294743 w 3295827"/>
              <a:gd name="connsiteY7" fmla="*/ 1553028 h 2000614"/>
              <a:gd name="connsiteX8" fmla="*/ 3149600 w 3295827"/>
              <a:gd name="connsiteY8" fmla="*/ 1915885 h 2000614"/>
              <a:gd name="connsiteX9" fmla="*/ 2699658 w 3295827"/>
              <a:gd name="connsiteY9" fmla="*/ 1988457 h 2000614"/>
              <a:gd name="connsiteX10" fmla="*/ 2496458 w 3295827"/>
              <a:gd name="connsiteY10" fmla="*/ 1727200 h 2000614"/>
              <a:gd name="connsiteX11" fmla="*/ 2612572 w 3295827"/>
              <a:gd name="connsiteY11" fmla="*/ 1277257 h 2000614"/>
              <a:gd name="connsiteX12" fmla="*/ 2641600 w 3295827"/>
              <a:gd name="connsiteY12" fmla="*/ 1001486 h 2000614"/>
              <a:gd name="connsiteX13" fmla="*/ 2699658 w 3295827"/>
              <a:gd name="connsiteY13" fmla="*/ 522514 h 2000614"/>
              <a:gd name="connsiteX14" fmla="*/ 2902858 w 3295827"/>
              <a:gd name="connsiteY14" fmla="*/ 0 h 2000614"/>
              <a:gd name="connsiteX0" fmla="*/ 1162920 w 4458747"/>
              <a:gd name="connsiteY0" fmla="*/ 3686628 h 3800385"/>
              <a:gd name="connsiteX1" fmla="*/ 1525778 w 4458747"/>
              <a:gd name="connsiteY1" fmla="*/ 2656113 h 3800385"/>
              <a:gd name="connsiteX2" fmla="*/ 1888635 w 4458747"/>
              <a:gd name="connsiteY2" fmla="*/ 2278742 h 3800385"/>
              <a:gd name="connsiteX3" fmla="*/ 2454692 w 4458747"/>
              <a:gd name="connsiteY3" fmla="*/ 2133599 h 3800385"/>
              <a:gd name="connsiteX4" fmla="*/ 2933663 w 4458747"/>
              <a:gd name="connsiteY4" fmla="*/ 2293256 h 3800385"/>
              <a:gd name="connsiteX5" fmla="*/ 3340063 w 4458747"/>
              <a:gd name="connsiteY5" fmla="*/ 2583542 h 3800385"/>
              <a:gd name="connsiteX6" fmla="*/ 4254463 w 4458747"/>
              <a:gd name="connsiteY6" fmla="*/ 2960913 h 3800385"/>
              <a:gd name="connsiteX7" fmla="*/ 4457663 w 4458747"/>
              <a:gd name="connsiteY7" fmla="*/ 3352799 h 3800385"/>
              <a:gd name="connsiteX8" fmla="*/ 4312520 w 4458747"/>
              <a:gd name="connsiteY8" fmla="*/ 3715656 h 3800385"/>
              <a:gd name="connsiteX9" fmla="*/ 3862578 w 4458747"/>
              <a:gd name="connsiteY9" fmla="*/ 3788228 h 3800385"/>
              <a:gd name="connsiteX10" fmla="*/ 3659378 w 4458747"/>
              <a:gd name="connsiteY10" fmla="*/ 3526971 h 3800385"/>
              <a:gd name="connsiteX11" fmla="*/ 3775492 w 4458747"/>
              <a:gd name="connsiteY11" fmla="*/ 3077028 h 3800385"/>
              <a:gd name="connsiteX12" fmla="*/ 3804520 w 4458747"/>
              <a:gd name="connsiteY12" fmla="*/ 2801257 h 3800385"/>
              <a:gd name="connsiteX13" fmla="*/ 3862578 w 4458747"/>
              <a:gd name="connsiteY13" fmla="*/ 2322285 h 3800385"/>
              <a:gd name="connsiteX14" fmla="*/ 1778 w 4458747"/>
              <a:gd name="connsiteY14" fmla="*/ 0 h 3800385"/>
              <a:gd name="connsiteX0" fmla="*/ 1946404 w 5242231"/>
              <a:gd name="connsiteY0" fmla="*/ 1553100 h 1666857"/>
              <a:gd name="connsiteX1" fmla="*/ 2309262 w 5242231"/>
              <a:gd name="connsiteY1" fmla="*/ 522585 h 1666857"/>
              <a:gd name="connsiteX2" fmla="*/ 2672119 w 5242231"/>
              <a:gd name="connsiteY2" fmla="*/ 145214 h 1666857"/>
              <a:gd name="connsiteX3" fmla="*/ 3238176 w 5242231"/>
              <a:gd name="connsiteY3" fmla="*/ 71 h 1666857"/>
              <a:gd name="connsiteX4" fmla="*/ 3717147 w 5242231"/>
              <a:gd name="connsiteY4" fmla="*/ 159728 h 1666857"/>
              <a:gd name="connsiteX5" fmla="*/ 4123547 w 5242231"/>
              <a:gd name="connsiteY5" fmla="*/ 450014 h 1666857"/>
              <a:gd name="connsiteX6" fmla="*/ 5037947 w 5242231"/>
              <a:gd name="connsiteY6" fmla="*/ 827385 h 1666857"/>
              <a:gd name="connsiteX7" fmla="*/ 5241147 w 5242231"/>
              <a:gd name="connsiteY7" fmla="*/ 1219271 h 1666857"/>
              <a:gd name="connsiteX8" fmla="*/ 5096004 w 5242231"/>
              <a:gd name="connsiteY8" fmla="*/ 1582128 h 1666857"/>
              <a:gd name="connsiteX9" fmla="*/ 4646062 w 5242231"/>
              <a:gd name="connsiteY9" fmla="*/ 1654700 h 1666857"/>
              <a:gd name="connsiteX10" fmla="*/ 4442862 w 5242231"/>
              <a:gd name="connsiteY10" fmla="*/ 1393443 h 1666857"/>
              <a:gd name="connsiteX11" fmla="*/ 4558976 w 5242231"/>
              <a:gd name="connsiteY11" fmla="*/ 943500 h 1666857"/>
              <a:gd name="connsiteX12" fmla="*/ 4588004 w 5242231"/>
              <a:gd name="connsiteY12" fmla="*/ 667729 h 1666857"/>
              <a:gd name="connsiteX13" fmla="*/ 4646062 w 5242231"/>
              <a:gd name="connsiteY13" fmla="*/ 188757 h 1666857"/>
              <a:gd name="connsiteX14" fmla="*/ 1490 w 5242231"/>
              <a:gd name="connsiteY14" fmla="*/ 275844 h 1666857"/>
              <a:gd name="connsiteX0" fmla="*/ 1944914 w 5240741"/>
              <a:gd name="connsiteY0" fmla="*/ 1553100 h 1666857"/>
              <a:gd name="connsiteX1" fmla="*/ 2307772 w 5240741"/>
              <a:gd name="connsiteY1" fmla="*/ 522585 h 1666857"/>
              <a:gd name="connsiteX2" fmla="*/ 2670629 w 5240741"/>
              <a:gd name="connsiteY2" fmla="*/ 145214 h 1666857"/>
              <a:gd name="connsiteX3" fmla="*/ 3236686 w 5240741"/>
              <a:gd name="connsiteY3" fmla="*/ 71 h 1666857"/>
              <a:gd name="connsiteX4" fmla="*/ 3715657 w 5240741"/>
              <a:gd name="connsiteY4" fmla="*/ 159728 h 1666857"/>
              <a:gd name="connsiteX5" fmla="*/ 4122057 w 5240741"/>
              <a:gd name="connsiteY5" fmla="*/ 450014 h 1666857"/>
              <a:gd name="connsiteX6" fmla="*/ 5036457 w 5240741"/>
              <a:gd name="connsiteY6" fmla="*/ 827385 h 1666857"/>
              <a:gd name="connsiteX7" fmla="*/ 5239657 w 5240741"/>
              <a:gd name="connsiteY7" fmla="*/ 1219271 h 1666857"/>
              <a:gd name="connsiteX8" fmla="*/ 5094514 w 5240741"/>
              <a:gd name="connsiteY8" fmla="*/ 1582128 h 1666857"/>
              <a:gd name="connsiteX9" fmla="*/ 4644572 w 5240741"/>
              <a:gd name="connsiteY9" fmla="*/ 1654700 h 1666857"/>
              <a:gd name="connsiteX10" fmla="*/ 4441372 w 5240741"/>
              <a:gd name="connsiteY10" fmla="*/ 1393443 h 1666857"/>
              <a:gd name="connsiteX11" fmla="*/ 4557486 w 5240741"/>
              <a:gd name="connsiteY11" fmla="*/ 943500 h 1666857"/>
              <a:gd name="connsiteX12" fmla="*/ 4586514 w 5240741"/>
              <a:gd name="connsiteY12" fmla="*/ 667729 h 1666857"/>
              <a:gd name="connsiteX13" fmla="*/ 4644572 w 5240741"/>
              <a:gd name="connsiteY13" fmla="*/ 188757 h 1666857"/>
              <a:gd name="connsiteX14" fmla="*/ 0 w 5240741"/>
              <a:gd name="connsiteY14" fmla="*/ 275844 h 1666857"/>
              <a:gd name="connsiteX0" fmla="*/ 1944914 w 5240741"/>
              <a:gd name="connsiteY0" fmla="*/ 1566004 h 1679761"/>
              <a:gd name="connsiteX1" fmla="*/ 2307772 w 5240741"/>
              <a:gd name="connsiteY1" fmla="*/ 535489 h 1679761"/>
              <a:gd name="connsiteX2" fmla="*/ 2670629 w 5240741"/>
              <a:gd name="connsiteY2" fmla="*/ 158118 h 1679761"/>
              <a:gd name="connsiteX3" fmla="*/ 3236686 w 5240741"/>
              <a:gd name="connsiteY3" fmla="*/ 12975 h 1679761"/>
              <a:gd name="connsiteX4" fmla="*/ 4122057 w 5240741"/>
              <a:gd name="connsiteY4" fmla="*/ 462918 h 1679761"/>
              <a:gd name="connsiteX5" fmla="*/ 5036457 w 5240741"/>
              <a:gd name="connsiteY5" fmla="*/ 840289 h 1679761"/>
              <a:gd name="connsiteX6" fmla="*/ 5239657 w 5240741"/>
              <a:gd name="connsiteY6" fmla="*/ 1232175 h 1679761"/>
              <a:gd name="connsiteX7" fmla="*/ 5094514 w 5240741"/>
              <a:gd name="connsiteY7" fmla="*/ 1595032 h 1679761"/>
              <a:gd name="connsiteX8" fmla="*/ 4644572 w 5240741"/>
              <a:gd name="connsiteY8" fmla="*/ 1667604 h 1679761"/>
              <a:gd name="connsiteX9" fmla="*/ 4441372 w 5240741"/>
              <a:gd name="connsiteY9" fmla="*/ 1406347 h 1679761"/>
              <a:gd name="connsiteX10" fmla="*/ 4557486 w 5240741"/>
              <a:gd name="connsiteY10" fmla="*/ 956404 h 1679761"/>
              <a:gd name="connsiteX11" fmla="*/ 4586514 w 5240741"/>
              <a:gd name="connsiteY11" fmla="*/ 680633 h 1679761"/>
              <a:gd name="connsiteX12" fmla="*/ 4644572 w 5240741"/>
              <a:gd name="connsiteY12" fmla="*/ 201661 h 1679761"/>
              <a:gd name="connsiteX13" fmla="*/ 0 w 5240741"/>
              <a:gd name="connsiteY13" fmla="*/ 288748 h 1679761"/>
              <a:gd name="connsiteX0" fmla="*/ 1944914 w 5240741"/>
              <a:gd name="connsiteY0" fmla="*/ 1566004 h 1679761"/>
              <a:gd name="connsiteX1" fmla="*/ 2307772 w 5240741"/>
              <a:gd name="connsiteY1" fmla="*/ 535489 h 1679761"/>
              <a:gd name="connsiteX2" fmla="*/ 2670629 w 5240741"/>
              <a:gd name="connsiteY2" fmla="*/ 158118 h 1679761"/>
              <a:gd name="connsiteX3" fmla="*/ 3236686 w 5240741"/>
              <a:gd name="connsiteY3" fmla="*/ 12975 h 1679761"/>
              <a:gd name="connsiteX4" fmla="*/ 4122057 w 5240741"/>
              <a:gd name="connsiteY4" fmla="*/ 462918 h 1679761"/>
              <a:gd name="connsiteX5" fmla="*/ 5036457 w 5240741"/>
              <a:gd name="connsiteY5" fmla="*/ 840289 h 1679761"/>
              <a:gd name="connsiteX6" fmla="*/ 5239657 w 5240741"/>
              <a:gd name="connsiteY6" fmla="*/ 1232175 h 1679761"/>
              <a:gd name="connsiteX7" fmla="*/ 5094514 w 5240741"/>
              <a:gd name="connsiteY7" fmla="*/ 1595032 h 1679761"/>
              <a:gd name="connsiteX8" fmla="*/ 4644572 w 5240741"/>
              <a:gd name="connsiteY8" fmla="*/ 1667604 h 1679761"/>
              <a:gd name="connsiteX9" fmla="*/ 4441372 w 5240741"/>
              <a:gd name="connsiteY9" fmla="*/ 1406347 h 1679761"/>
              <a:gd name="connsiteX10" fmla="*/ 4557486 w 5240741"/>
              <a:gd name="connsiteY10" fmla="*/ 956404 h 1679761"/>
              <a:gd name="connsiteX11" fmla="*/ 4586514 w 5240741"/>
              <a:gd name="connsiteY11" fmla="*/ 680633 h 1679761"/>
              <a:gd name="connsiteX12" fmla="*/ 1306286 w 5240741"/>
              <a:gd name="connsiteY12" fmla="*/ 230690 h 1679761"/>
              <a:gd name="connsiteX13" fmla="*/ 0 w 5240741"/>
              <a:gd name="connsiteY13" fmla="*/ 288748 h 1679761"/>
              <a:gd name="connsiteX0" fmla="*/ 1944914 w 5240741"/>
              <a:gd name="connsiteY0" fmla="*/ 1566004 h 1679761"/>
              <a:gd name="connsiteX1" fmla="*/ 2307772 w 5240741"/>
              <a:gd name="connsiteY1" fmla="*/ 535489 h 1679761"/>
              <a:gd name="connsiteX2" fmla="*/ 2670629 w 5240741"/>
              <a:gd name="connsiteY2" fmla="*/ 158118 h 1679761"/>
              <a:gd name="connsiteX3" fmla="*/ 3236686 w 5240741"/>
              <a:gd name="connsiteY3" fmla="*/ 12975 h 1679761"/>
              <a:gd name="connsiteX4" fmla="*/ 4122057 w 5240741"/>
              <a:gd name="connsiteY4" fmla="*/ 462918 h 1679761"/>
              <a:gd name="connsiteX5" fmla="*/ 5036457 w 5240741"/>
              <a:gd name="connsiteY5" fmla="*/ 840289 h 1679761"/>
              <a:gd name="connsiteX6" fmla="*/ 5239657 w 5240741"/>
              <a:gd name="connsiteY6" fmla="*/ 1232175 h 1679761"/>
              <a:gd name="connsiteX7" fmla="*/ 5094514 w 5240741"/>
              <a:gd name="connsiteY7" fmla="*/ 1595032 h 1679761"/>
              <a:gd name="connsiteX8" fmla="*/ 4644572 w 5240741"/>
              <a:gd name="connsiteY8" fmla="*/ 1667604 h 1679761"/>
              <a:gd name="connsiteX9" fmla="*/ 4441372 w 5240741"/>
              <a:gd name="connsiteY9" fmla="*/ 1406347 h 1679761"/>
              <a:gd name="connsiteX10" fmla="*/ 4557486 w 5240741"/>
              <a:gd name="connsiteY10" fmla="*/ 956404 h 1679761"/>
              <a:gd name="connsiteX11" fmla="*/ 4586514 w 5240741"/>
              <a:gd name="connsiteY11" fmla="*/ 680633 h 1679761"/>
              <a:gd name="connsiteX12" fmla="*/ 1306286 w 5240741"/>
              <a:gd name="connsiteY12" fmla="*/ 230690 h 1679761"/>
              <a:gd name="connsiteX13" fmla="*/ 0 w 5240741"/>
              <a:gd name="connsiteY13" fmla="*/ 288748 h 1679761"/>
              <a:gd name="connsiteX0" fmla="*/ 1944914 w 5240741"/>
              <a:gd name="connsiteY0" fmla="*/ 2203718 h 2317475"/>
              <a:gd name="connsiteX1" fmla="*/ 2307772 w 5240741"/>
              <a:gd name="connsiteY1" fmla="*/ 1173203 h 2317475"/>
              <a:gd name="connsiteX2" fmla="*/ 2670629 w 5240741"/>
              <a:gd name="connsiteY2" fmla="*/ 795832 h 2317475"/>
              <a:gd name="connsiteX3" fmla="*/ 3236686 w 5240741"/>
              <a:gd name="connsiteY3" fmla="*/ 650689 h 2317475"/>
              <a:gd name="connsiteX4" fmla="*/ 4122057 w 5240741"/>
              <a:gd name="connsiteY4" fmla="*/ 1100632 h 2317475"/>
              <a:gd name="connsiteX5" fmla="*/ 5036457 w 5240741"/>
              <a:gd name="connsiteY5" fmla="*/ 1478003 h 2317475"/>
              <a:gd name="connsiteX6" fmla="*/ 5239657 w 5240741"/>
              <a:gd name="connsiteY6" fmla="*/ 1869889 h 2317475"/>
              <a:gd name="connsiteX7" fmla="*/ 5094514 w 5240741"/>
              <a:gd name="connsiteY7" fmla="*/ 2232746 h 2317475"/>
              <a:gd name="connsiteX8" fmla="*/ 4644572 w 5240741"/>
              <a:gd name="connsiteY8" fmla="*/ 2305318 h 2317475"/>
              <a:gd name="connsiteX9" fmla="*/ 4441372 w 5240741"/>
              <a:gd name="connsiteY9" fmla="*/ 2044061 h 2317475"/>
              <a:gd name="connsiteX10" fmla="*/ 4557486 w 5240741"/>
              <a:gd name="connsiteY10" fmla="*/ 1594118 h 2317475"/>
              <a:gd name="connsiteX11" fmla="*/ 2235200 w 5240741"/>
              <a:gd name="connsiteY11" fmla="*/ 12062 h 2317475"/>
              <a:gd name="connsiteX12" fmla="*/ 1306286 w 5240741"/>
              <a:gd name="connsiteY12" fmla="*/ 868404 h 2317475"/>
              <a:gd name="connsiteX13" fmla="*/ 0 w 5240741"/>
              <a:gd name="connsiteY13" fmla="*/ 926462 h 2317475"/>
              <a:gd name="connsiteX0" fmla="*/ 1944914 w 5240741"/>
              <a:gd name="connsiteY0" fmla="*/ 2553802 h 2667559"/>
              <a:gd name="connsiteX1" fmla="*/ 2307772 w 5240741"/>
              <a:gd name="connsiteY1" fmla="*/ 1523287 h 2667559"/>
              <a:gd name="connsiteX2" fmla="*/ 2670629 w 5240741"/>
              <a:gd name="connsiteY2" fmla="*/ 1145916 h 2667559"/>
              <a:gd name="connsiteX3" fmla="*/ 3236686 w 5240741"/>
              <a:gd name="connsiteY3" fmla="*/ 1000773 h 2667559"/>
              <a:gd name="connsiteX4" fmla="*/ 4673600 w 5240741"/>
              <a:gd name="connsiteY4" fmla="*/ 13802 h 2667559"/>
              <a:gd name="connsiteX5" fmla="*/ 5036457 w 5240741"/>
              <a:gd name="connsiteY5" fmla="*/ 1828087 h 2667559"/>
              <a:gd name="connsiteX6" fmla="*/ 5239657 w 5240741"/>
              <a:gd name="connsiteY6" fmla="*/ 2219973 h 2667559"/>
              <a:gd name="connsiteX7" fmla="*/ 5094514 w 5240741"/>
              <a:gd name="connsiteY7" fmla="*/ 2582830 h 2667559"/>
              <a:gd name="connsiteX8" fmla="*/ 4644572 w 5240741"/>
              <a:gd name="connsiteY8" fmla="*/ 2655402 h 2667559"/>
              <a:gd name="connsiteX9" fmla="*/ 4441372 w 5240741"/>
              <a:gd name="connsiteY9" fmla="*/ 2394145 h 2667559"/>
              <a:gd name="connsiteX10" fmla="*/ 4557486 w 5240741"/>
              <a:gd name="connsiteY10" fmla="*/ 1944202 h 2667559"/>
              <a:gd name="connsiteX11" fmla="*/ 2235200 w 5240741"/>
              <a:gd name="connsiteY11" fmla="*/ 362146 h 2667559"/>
              <a:gd name="connsiteX12" fmla="*/ 1306286 w 5240741"/>
              <a:gd name="connsiteY12" fmla="*/ 1218488 h 2667559"/>
              <a:gd name="connsiteX13" fmla="*/ 0 w 5240741"/>
              <a:gd name="connsiteY13" fmla="*/ 1276546 h 2667559"/>
              <a:gd name="connsiteX0" fmla="*/ 1944914 w 5240741"/>
              <a:gd name="connsiteY0" fmla="*/ 3246746 h 3411480"/>
              <a:gd name="connsiteX1" fmla="*/ 2307772 w 5240741"/>
              <a:gd name="connsiteY1" fmla="*/ 2216231 h 3411480"/>
              <a:gd name="connsiteX2" fmla="*/ 2670629 w 5240741"/>
              <a:gd name="connsiteY2" fmla="*/ 1838860 h 3411480"/>
              <a:gd name="connsiteX3" fmla="*/ 3236686 w 5240741"/>
              <a:gd name="connsiteY3" fmla="*/ 1693717 h 3411480"/>
              <a:gd name="connsiteX4" fmla="*/ 4673600 w 5240741"/>
              <a:gd name="connsiteY4" fmla="*/ 706746 h 3411480"/>
              <a:gd name="connsiteX5" fmla="*/ 5036457 w 5240741"/>
              <a:gd name="connsiteY5" fmla="*/ 2521031 h 3411480"/>
              <a:gd name="connsiteX6" fmla="*/ 5239657 w 5240741"/>
              <a:gd name="connsiteY6" fmla="*/ 2912917 h 3411480"/>
              <a:gd name="connsiteX7" fmla="*/ 5094514 w 5240741"/>
              <a:gd name="connsiteY7" fmla="*/ 3275774 h 3411480"/>
              <a:gd name="connsiteX8" fmla="*/ 4644572 w 5240741"/>
              <a:gd name="connsiteY8" fmla="*/ 3348346 h 3411480"/>
              <a:gd name="connsiteX9" fmla="*/ 4441372 w 5240741"/>
              <a:gd name="connsiteY9" fmla="*/ 3087089 h 3411480"/>
              <a:gd name="connsiteX10" fmla="*/ 2220686 w 5240741"/>
              <a:gd name="connsiteY10" fmla="*/ 68118 h 3411480"/>
              <a:gd name="connsiteX11" fmla="*/ 2235200 w 5240741"/>
              <a:gd name="connsiteY11" fmla="*/ 1055090 h 3411480"/>
              <a:gd name="connsiteX12" fmla="*/ 1306286 w 5240741"/>
              <a:gd name="connsiteY12" fmla="*/ 1911432 h 3411480"/>
              <a:gd name="connsiteX13" fmla="*/ 0 w 5240741"/>
              <a:gd name="connsiteY13" fmla="*/ 1969490 h 3411480"/>
              <a:gd name="connsiteX0" fmla="*/ 1944914 w 5240741"/>
              <a:gd name="connsiteY0" fmla="*/ 3260563 h 3597165"/>
              <a:gd name="connsiteX1" fmla="*/ 2307772 w 5240741"/>
              <a:gd name="connsiteY1" fmla="*/ 2230048 h 3597165"/>
              <a:gd name="connsiteX2" fmla="*/ 2670629 w 5240741"/>
              <a:gd name="connsiteY2" fmla="*/ 1852677 h 3597165"/>
              <a:gd name="connsiteX3" fmla="*/ 3236686 w 5240741"/>
              <a:gd name="connsiteY3" fmla="*/ 1707534 h 3597165"/>
              <a:gd name="connsiteX4" fmla="*/ 4673600 w 5240741"/>
              <a:gd name="connsiteY4" fmla="*/ 720563 h 3597165"/>
              <a:gd name="connsiteX5" fmla="*/ 5036457 w 5240741"/>
              <a:gd name="connsiteY5" fmla="*/ 2534848 h 3597165"/>
              <a:gd name="connsiteX6" fmla="*/ 5239657 w 5240741"/>
              <a:gd name="connsiteY6" fmla="*/ 2926734 h 3597165"/>
              <a:gd name="connsiteX7" fmla="*/ 5094514 w 5240741"/>
              <a:gd name="connsiteY7" fmla="*/ 3289591 h 3597165"/>
              <a:gd name="connsiteX8" fmla="*/ 4644572 w 5240741"/>
              <a:gd name="connsiteY8" fmla="*/ 3362163 h 3597165"/>
              <a:gd name="connsiteX9" fmla="*/ 2220686 w 5240741"/>
              <a:gd name="connsiteY9" fmla="*/ 81935 h 3597165"/>
              <a:gd name="connsiteX10" fmla="*/ 2235200 w 5240741"/>
              <a:gd name="connsiteY10" fmla="*/ 1068907 h 3597165"/>
              <a:gd name="connsiteX11" fmla="*/ 1306286 w 5240741"/>
              <a:gd name="connsiteY11" fmla="*/ 1925249 h 3597165"/>
              <a:gd name="connsiteX12" fmla="*/ 0 w 5240741"/>
              <a:gd name="connsiteY12" fmla="*/ 1983307 h 3597165"/>
              <a:gd name="connsiteX0" fmla="*/ 1944914 w 5366069"/>
              <a:gd name="connsiteY0" fmla="*/ 3256666 h 3446773"/>
              <a:gd name="connsiteX1" fmla="*/ 2307772 w 5366069"/>
              <a:gd name="connsiteY1" fmla="*/ 2226151 h 3446773"/>
              <a:gd name="connsiteX2" fmla="*/ 2670629 w 5366069"/>
              <a:gd name="connsiteY2" fmla="*/ 1848780 h 3446773"/>
              <a:gd name="connsiteX3" fmla="*/ 3236686 w 5366069"/>
              <a:gd name="connsiteY3" fmla="*/ 1703637 h 3446773"/>
              <a:gd name="connsiteX4" fmla="*/ 4673600 w 5366069"/>
              <a:gd name="connsiteY4" fmla="*/ 716666 h 3446773"/>
              <a:gd name="connsiteX5" fmla="*/ 5036457 w 5366069"/>
              <a:gd name="connsiteY5" fmla="*/ 2530951 h 3446773"/>
              <a:gd name="connsiteX6" fmla="*/ 5239657 w 5366069"/>
              <a:gd name="connsiteY6" fmla="*/ 2922837 h 3446773"/>
              <a:gd name="connsiteX7" fmla="*/ 5094514 w 5366069"/>
              <a:gd name="connsiteY7" fmla="*/ 3285694 h 3446773"/>
              <a:gd name="connsiteX8" fmla="*/ 2220686 w 5366069"/>
              <a:gd name="connsiteY8" fmla="*/ 78038 h 3446773"/>
              <a:gd name="connsiteX9" fmla="*/ 2235200 w 5366069"/>
              <a:gd name="connsiteY9" fmla="*/ 1065010 h 3446773"/>
              <a:gd name="connsiteX10" fmla="*/ 1306286 w 5366069"/>
              <a:gd name="connsiteY10" fmla="*/ 1921352 h 3446773"/>
              <a:gd name="connsiteX11" fmla="*/ 0 w 5366069"/>
              <a:gd name="connsiteY11" fmla="*/ 1979410 h 3446773"/>
              <a:gd name="connsiteX0" fmla="*/ 1944914 w 5421128"/>
              <a:gd name="connsiteY0" fmla="*/ 3237900 h 3237900"/>
              <a:gd name="connsiteX1" fmla="*/ 2307772 w 5421128"/>
              <a:gd name="connsiteY1" fmla="*/ 2207385 h 3237900"/>
              <a:gd name="connsiteX2" fmla="*/ 2670629 w 5421128"/>
              <a:gd name="connsiteY2" fmla="*/ 1830014 h 3237900"/>
              <a:gd name="connsiteX3" fmla="*/ 3236686 w 5421128"/>
              <a:gd name="connsiteY3" fmla="*/ 1684871 h 3237900"/>
              <a:gd name="connsiteX4" fmla="*/ 4673600 w 5421128"/>
              <a:gd name="connsiteY4" fmla="*/ 697900 h 3237900"/>
              <a:gd name="connsiteX5" fmla="*/ 5036457 w 5421128"/>
              <a:gd name="connsiteY5" fmla="*/ 2512185 h 3237900"/>
              <a:gd name="connsiteX6" fmla="*/ 5239657 w 5421128"/>
              <a:gd name="connsiteY6" fmla="*/ 2904071 h 3237900"/>
              <a:gd name="connsiteX7" fmla="*/ 2220686 w 5421128"/>
              <a:gd name="connsiteY7" fmla="*/ 59272 h 3237900"/>
              <a:gd name="connsiteX8" fmla="*/ 2235200 w 5421128"/>
              <a:gd name="connsiteY8" fmla="*/ 1046244 h 3237900"/>
              <a:gd name="connsiteX9" fmla="*/ 1306286 w 5421128"/>
              <a:gd name="connsiteY9" fmla="*/ 1902586 h 3237900"/>
              <a:gd name="connsiteX10" fmla="*/ 0 w 5421128"/>
              <a:gd name="connsiteY10" fmla="*/ 1960644 h 3237900"/>
              <a:gd name="connsiteX0" fmla="*/ 1944914 w 5195867"/>
              <a:gd name="connsiteY0" fmla="*/ 3219280 h 3219280"/>
              <a:gd name="connsiteX1" fmla="*/ 2307772 w 5195867"/>
              <a:gd name="connsiteY1" fmla="*/ 2188765 h 3219280"/>
              <a:gd name="connsiteX2" fmla="*/ 2670629 w 5195867"/>
              <a:gd name="connsiteY2" fmla="*/ 1811394 h 3219280"/>
              <a:gd name="connsiteX3" fmla="*/ 3236686 w 5195867"/>
              <a:gd name="connsiteY3" fmla="*/ 1666251 h 3219280"/>
              <a:gd name="connsiteX4" fmla="*/ 4673600 w 5195867"/>
              <a:gd name="connsiteY4" fmla="*/ 679280 h 3219280"/>
              <a:gd name="connsiteX5" fmla="*/ 5036457 w 5195867"/>
              <a:gd name="connsiteY5" fmla="*/ 2493565 h 3219280"/>
              <a:gd name="connsiteX6" fmla="*/ 2220686 w 5195867"/>
              <a:gd name="connsiteY6" fmla="*/ 40652 h 3219280"/>
              <a:gd name="connsiteX7" fmla="*/ 2235200 w 5195867"/>
              <a:gd name="connsiteY7" fmla="*/ 1027624 h 3219280"/>
              <a:gd name="connsiteX8" fmla="*/ 1306286 w 5195867"/>
              <a:gd name="connsiteY8" fmla="*/ 1883966 h 3219280"/>
              <a:gd name="connsiteX9" fmla="*/ 0 w 5195867"/>
              <a:gd name="connsiteY9" fmla="*/ 1942024 h 3219280"/>
              <a:gd name="connsiteX0" fmla="*/ 1944914 w 4689037"/>
              <a:gd name="connsiteY0" fmla="*/ 3184000 h 3184000"/>
              <a:gd name="connsiteX1" fmla="*/ 2307772 w 4689037"/>
              <a:gd name="connsiteY1" fmla="*/ 2153485 h 3184000"/>
              <a:gd name="connsiteX2" fmla="*/ 2670629 w 4689037"/>
              <a:gd name="connsiteY2" fmla="*/ 1776114 h 3184000"/>
              <a:gd name="connsiteX3" fmla="*/ 3236686 w 4689037"/>
              <a:gd name="connsiteY3" fmla="*/ 1630971 h 3184000"/>
              <a:gd name="connsiteX4" fmla="*/ 4673600 w 4689037"/>
              <a:gd name="connsiteY4" fmla="*/ 644000 h 3184000"/>
              <a:gd name="connsiteX5" fmla="*/ 2220686 w 4689037"/>
              <a:gd name="connsiteY5" fmla="*/ 5372 h 3184000"/>
              <a:gd name="connsiteX6" fmla="*/ 2235200 w 4689037"/>
              <a:gd name="connsiteY6" fmla="*/ 992344 h 3184000"/>
              <a:gd name="connsiteX7" fmla="*/ 1306286 w 4689037"/>
              <a:gd name="connsiteY7" fmla="*/ 1848686 h 3184000"/>
              <a:gd name="connsiteX8" fmla="*/ 0 w 4689037"/>
              <a:gd name="connsiteY8" fmla="*/ 1906744 h 3184000"/>
              <a:gd name="connsiteX0" fmla="*/ 1944914 w 3244491"/>
              <a:gd name="connsiteY0" fmla="*/ 3188459 h 3188459"/>
              <a:gd name="connsiteX1" fmla="*/ 2307772 w 3244491"/>
              <a:gd name="connsiteY1" fmla="*/ 2157944 h 3188459"/>
              <a:gd name="connsiteX2" fmla="*/ 2670629 w 3244491"/>
              <a:gd name="connsiteY2" fmla="*/ 1780573 h 3188459"/>
              <a:gd name="connsiteX3" fmla="*/ 3236686 w 3244491"/>
              <a:gd name="connsiteY3" fmla="*/ 1635430 h 3188459"/>
              <a:gd name="connsiteX4" fmla="*/ 2220686 w 3244491"/>
              <a:gd name="connsiteY4" fmla="*/ 9831 h 3188459"/>
              <a:gd name="connsiteX5" fmla="*/ 2235200 w 3244491"/>
              <a:gd name="connsiteY5" fmla="*/ 996803 h 3188459"/>
              <a:gd name="connsiteX6" fmla="*/ 1306286 w 3244491"/>
              <a:gd name="connsiteY6" fmla="*/ 1853145 h 3188459"/>
              <a:gd name="connsiteX7" fmla="*/ 0 w 3244491"/>
              <a:gd name="connsiteY7" fmla="*/ 1911203 h 3188459"/>
              <a:gd name="connsiteX0" fmla="*/ 1944914 w 2671220"/>
              <a:gd name="connsiteY0" fmla="*/ 3192754 h 3192754"/>
              <a:gd name="connsiteX1" fmla="*/ 2307772 w 2671220"/>
              <a:gd name="connsiteY1" fmla="*/ 2162239 h 3192754"/>
              <a:gd name="connsiteX2" fmla="*/ 2670629 w 2671220"/>
              <a:gd name="connsiteY2" fmla="*/ 1784868 h 3192754"/>
              <a:gd name="connsiteX3" fmla="*/ 2220686 w 2671220"/>
              <a:gd name="connsiteY3" fmla="*/ 14126 h 3192754"/>
              <a:gd name="connsiteX4" fmla="*/ 2235200 w 2671220"/>
              <a:gd name="connsiteY4" fmla="*/ 1001098 h 3192754"/>
              <a:gd name="connsiteX5" fmla="*/ 1306286 w 2671220"/>
              <a:gd name="connsiteY5" fmla="*/ 1857440 h 3192754"/>
              <a:gd name="connsiteX6" fmla="*/ 0 w 2671220"/>
              <a:gd name="connsiteY6" fmla="*/ 1915498 h 3192754"/>
              <a:gd name="connsiteX0" fmla="*/ 1944914 w 2318145"/>
              <a:gd name="connsiteY0" fmla="*/ 3206323 h 3206323"/>
              <a:gd name="connsiteX1" fmla="*/ 2307772 w 2318145"/>
              <a:gd name="connsiteY1" fmla="*/ 2175808 h 3206323"/>
              <a:gd name="connsiteX2" fmla="*/ 2220686 w 2318145"/>
              <a:gd name="connsiteY2" fmla="*/ 27695 h 3206323"/>
              <a:gd name="connsiteX3" fmla="*/ 2235200 w 2318145"/>
              <a:gd name="connsiteY3" fmla="*/ 1014667 h 3206323"/>
              <a:gd name="connsiteX4" fmla="*/ 1306286 w 2318145"/>
              <a:gd name="connsiteY4" fmla="*/ 1871009 h 3206323"/>
              <a:gd name="connsiteX5" fmla="*/ 0 w 2318145"/>
              <a:gd name="connsiteY5" fmla="*/ 1929067 h 3206323"/>
              <a:gd name="connsiteX0" fmla="*/ 798285 w 2396429"/>
              <a:gd name="connsiteY0" fmla="*/ 37095 h 2651820"/>
              <a:gd name="connsiteX1" fmla="*/ 2307772 w 2396429"/>
              <a:gd name="connsiteY1" fmla="*/ 2649665 h 2651820"/>
              <a:gd name="connsiteX2" fmla="*/ 2220686 w 2396429"/>
              <a:gd name="connsiteY2" fmla="*/ 501552 h 2651820"/>
              <a:gd name="connsiteX3" fmla="*/ 2235200 w 2396429"/>
              <a:gd name="connsiteY3" fmla="*/ 1488524 h 2651820"/>
              <a:gd name="connsiteX4" fmla="*/ 1306286 w 2396429"/>
              <a:gd name="connsiteY4" fmla="*/ 2344866 h 2651820"/>
              <a:gd name="connsiteX5" fmla="*/ 0 w 2396429"/>
              <a:gd name="connsiteY5" fmla="*/ 2402924 h 2651820"/>
              <a:gd name="connsiteX0" fmla="*/ 798285 w 2321044"/>
              <a:gd name="connsiteY0" fmla="*/ 131422 h 2538075"/>
              <a:gd name="connsiteX1" fmla="*/ 1712686 w 2321044"/>
              <a:gd name="connsiteY1" fmla="*/ 436221 h 2538075"/>
              <a:gd name="connsiteX2" fmla="*/ 2220686 w 2321044"/>
              <a:gd name="connsiteY2" fmla="*/ 595879 h 2538075"/>
              <a:gd name="connsiteX3" fmla="*/ 2235200 w 2321044"/>
              <a:gd name="connsiteY3" fmla="*/ 1582851 h 2538075"/>
              <a:gd name="connsiteX4" fmla="*/ 1306286 w 2321044"/>
              <a:gd name="connsiteY4" fmla="*/ 2439193 h 2538075"/>
              <a:gd name="connsiteX5" fmla="*/ 0 w 2321044"/>
              <a:gd name="connsiteY5" fmla="*/ 2497251 h 2538075"/>
              <a:gd name="connsiteX0" fmla="*/ 798285 w 2321044"/>
              <a:gd name="connsiteY0" fmla="*/ 0 h 2406653"/>
              <a:gd name="connsiteX1" fmla="*/ 1712686 w 2321044"/>
              <a:gd name="connsiteY1" fmla="*/ 304799 h 2406653"/>
              <a:gd name="connsiteX2" fmla="*/ 2220686 w 2321044"/>
              <a:gd name="connsiteY2" fmla="*/ 464457 h 2406653"/>
              <a:gd name="connsiteX3" fmla="*/ 2235200 w 2321044"/>
              <a:gd name="connsiteY3" fmla="*/ 1451429 h 2406653"/>
              <a:gd name="connsiteX4" fmla="*/ 1306286 w 2321044"/>
              <a:gd name="connsiteY4" fmla="*/ 2307771 h 2406653"/>
              <a:gd name="connsiteX5" fmla="*/ 0 w 2321044"/>
              <a:gd name="connsiteY5" fmla="*/ 2365829 h 2406653"/>
              <a:gd name="connsiteX0" fmla="*/ 798285 w 2321044"/>
              <a:gd name="connsiteY0" fmla="*/ 0 h 2406653"/>
              <a:gd name="connsiteX1" fmla="*/ 1712686 w 2321044"/>
              <a:gd name="connsiteY1" fmla="*/ 174171 h 2406653"/>
              <a:gd name="connsiteX2" fmla="*/ 2220686 w 2321044"/>
              <a:gd name="connsiteY2" fmla="*/ 464457 h 2406653"/>
              <a:gd name="connsiteX3" fmla="*/ 2235200 w 2321044"/>
              <a:gd name="connsiteY3" fmla="*/ 1451429 h 2406653"/>
              <a:gd name="connsiteX4" fmla="*/ 1306286 w 2321044"/>
              <a:gd name="connsiteY4" fmla="*/ 2307771 h 2406653"/>
              <a:gd name="connsiteX5" fmla="*/ 0 w 2321044"/>
              <a:gd name="connsiteY5" fmla="*/ 2365829 h 2406653"/>
              <a:gd name="connsiteX0" fmla="*/ 798285 w 2321044"/>
              <a:gd name="connsiteY0" fmla="*/ 0 h 2406653"/>
              <a:gd name="connsiteX1" fmla="*/ 1712686 w 2321044"/>
              <a:gd name="connsiteY1" fmla="*/ 174171 h 2406653"/>
              <a:gd name="connsiteX2" fmla="*/ 2220686 w 2321044"/>
              <a:gd name="connsiteY2" fmla="*/ 464457 h 2406653"/>
              <a:gd name="connsiteX3" fmla="*/ 2235200 w 2321044"/>
              <a:gd name="connsiteY3" fmla="*/ 1451429 h 2406653"/>
              <a:gd name="connsiteX4" fmla="*/ 1306286 w 2321044"/>
              <a:gd name="connsiteY4" fmla="*/ 2307771 h 2406653"/>
              <a:gd name="connsiteX5" fmla="*/ 0 w 2321044"/>
              <a:gd name="connsiteY5" fmla="*/ 2365829 h 2406653"/>
              <a:gd name="connsiteX0" fmla="*/ 798285 w 2321044"/>
              <a:gd name="connsiteY0" fmla="*/ 0 h 2406653"/>
              <a:gd name="connsiteX1" fmla="*/ 1712686 w 2321044"/>
              <a:gd name="connsiteY1" fmla="*/ 174171 h 2406653"/>
              <a:gd name="connsiteX2" fmla="*/ 2220686 w 2321044"/>
              <a:gd name="connsiteY2" fmla="*/ 464457 h 2406653"/>
              <a:gd name="connsiteX3" fmla="*/ 2235200 w 2321044"/>
              <a:gd name="connsiteY3" fmla="*/ 1451429 h 2406653"/>
              <a:gd name="connsiteX4" fmla="*/ 1306286 w 2321044"/>
              <a:gd name="connsiteY4" fmla="*/ 2307771 h 2406653"/>
              <a:gd name="connsiteX5" fmla="*/ 0 w 2321044"/>
              <a:gd name="connsiteY5" fmla="*/ 2365829 h 240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21044" h="2406653">
                <a:moveTo>
                  <a:pt x="798285" y="0"/>
                </a:moveTo>
                <a:cubicBezTo>
                  <a:pt x="1354667" y="37495"/>
                  <a:pt x="1330477" y="53218"/>
                  <a:pt x="1712686" y="174171"/>
                </a:cubicBezTo>
                <a:cubicBezTo>
                  <a:pt x="2094895" y="295124"/>
                  <a:pt x="2133600" y="251581"/>
                  <a:pt x="2220686" y="464457"/>
                </a:cubicBezTo>
                <a:cubicBezTo>
                  <a:pt x="2307772" y="677333"/>
                  <a:pt x="2387600" y="1144210"/>
                  <a:pt x="2235200" y="1451429"/>
                </a:cubicBezTo>
                <a:cubicBezTo>
                  <a:pt x="2082800" y="1758648"/>
                  <a:pt x="1678819" y="2155371"/>
                  <a:pt x="1306286" y="2307771"/>
                </a:cubicBezTo>
                <a:cubicBezTo>
                  <a:pt x="933753" y="2460171"/>
                  <a:pt x="708781" y="2399696"/>
                  <a:pt x="0" y="2365829"/>
                </a:cubicBezTo>
              </a:path>
            </a:pathLst>
          </a:cu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2797802" y="1871921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tx2"/>
                </a:solidFill>
                <a:latin typeface="Lucida Sans Unicode"/>
                <a:cs typeface="Lucida Sans Unicode"/>
              </a:rPr>
              <a:t>γ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10" name="Freihandform 9"/>
          <p:cNvSpPr/>
          <p:nvPr/>
        </p:nvSpPr>
        <p:spPr>
          <a:xfrm>
            <a:off x="4973742" y="747430"/>
            <a:ext cx="3609541" cy="5233136"/>
          </a:xfrm>
          <a:custGeom>
            <a:avLst/>
            <a:gdLst>
              <a:gd name="connsiteX0" fmla="*/ 2472087 w 3609661"/>
              <a:gd name="connsiteY0" fmla="*/ 1836113 h 5233136"/>
              <a:gd name="connsiteX1" fmla="*/ 2385001 w 3609661"/>
              <a:gd name="connsiteY1" fmla="*/ 413713 h 5233136"/>
              <a:gd name="connsiteX2" fmla="*/ 1964087 w 3609661"/>
              <a:gd name="connsiteY2" fmla="*/ 65370 h 5233136"/>
              <a:gd name="connsiteX3" fmla="*/ 1717344 w 3609661"/>
              <a:gd name="connsiteY3" fmla="*/ 195999 h 5233136"/>
              <a:gd name="connsiteX4" fmla="*/ 1412544 w 3609661"/>
              <a:gd name="connsiteY4" fmla="*/ 1937713 h 5233136"/>
              <a:gd name="connsiteX5" fmla="*/ 1136772 w 3609661"/>
              <a:gd name="connsiteY5" fmla="*/ 2039313 h 5233136"/>
              <a:gd name="connsiteX6" fmla="*/ 628772 w 3609661"/>
              <a:gd name="connsiteY6" fmla="*/ 1923199 h 5233136"/>
              <a:gd name="connsiteX7" fmla="*/ 19172 w 3609661"/>
              <a:gd name="connsiteY7" fmla="*/ 2140913 h 5233136"/>
              <a:gd name="connsiteX8" fmla="*/ 193344 w 3609661"/>
              <a:gd name="connsiteY8" fmla="*/ 2823084 h 5233136"/>
              <a:gd name="connsiteX9" fmla="*/ 599744 w 3609661"/>
              <a:gd name="connsiteY9" fmla="*/ 3316570 h 5233136"/>
              <a:gd name="connsiteX10" fmla="*/ 1093229 w 3609661"/>
              <a:gd name="connsiteY10" fmla="*/ 4042284 h 5233136"/>
              <a:gd name="connsiteX11" fmla="*/ 1020658 w 3609661"/>
              <a:gd name="connsiteY11" fmla="*/ 4535770 h 5233136"/>
              <a:gd name="connsiteX12" fmla="*/ 1296429 w 3609661"/>
              <a:gd name="connsiteY12" fmla="*/ 5101827 h 5233136"/>
              <a:gd name="connsiteX13" fmla="*/ 2022144 w 3609661"/>
              <a:gd name="connsiteY13" fmla="*/ 5217941 h 5233136"/>
              <a:gd name="connsiteX14" fmla="*/ 2922029 w 3609661"/>
              <a:gd name="connsiteY14" fmla="*/ 4855084 h 5233136"/>
              <a:gd name="connsiteX15" fmla="*/ 3270372 w 3609661"/>
              <a:gd name="connsiteY15" fmla="*/ 4201941 h 5233136"/>
              <a:gd name="connsiteX16" fmla="*/ 3052658 w 3609661"/>
              <a:gd name="connsiteY16" fmla="*/ 3360113 h 5233136"/>
              <a:gd name="connsiteX17" fmla="*/ 3110715 w 3609661"/>
              <a:gd name="connsiteY17" fmla="*/ 2750513 h 5233136"/>
              <a:gd name="connsiteX18" fmla="*/ 3473572 w 3609661"/>
              <a:gd name="connsiteY18" fmla="*/ 2402170 h 5233136"/>
              <a:gd name="connsiteX19" fmla="*/ 3604201 w 3609661"/>
              <a:gd name="connsiteY19" fmla="*/ 1995770 h 5233136"/>
              <a:gd name="connsiteX20" fmla="*/ 3313915 w 3609661"/>
              <a:gd name="connsiteY20" fmla="*/ 1647427 h 5233136"/>
              <a:gd name="connsiteX21" fmla="*/ 3038144 w 3609661"/>
              <a:gd name="connsiteY21" fmla="*/ 1560341 h 5233136"/>
              <a:gd name="connsiteX22" fmla="*/ 2776887 w 3609661"/>
              <a:gd name="connsiteY22" fmla="*/ 1763541 h 5233136"/>
              <a:gd name="connsiteX23" fmla="*/ 2646258 w 3609661"/>
              <a:gd name="connsiteY23" fmla="*/ 1966741 h 5233136"/>
              <a:gd name="connsiteX24" fmla="*/ 2544658 w 3609661"/>
              <a:gd name="connsiteY24" fmla="*/ 2024799 h 5233136"/>
              <a:gd name="connsiteX25" fmla="*/ 2486601 w 3609661"/>
              <a:gd name="connsiteY25" fmla="*/ 1966741 h 5233136"/>
              <a:gd name="connsiteX26" fmla="*/ 2472087 w 3609661"/>
              <a:gd name="connsiteY26" fmla="*/ 1836113 h 5233136"/>
              <a:gd name="connsiteX0" fmla="*/ 2472087 w 3609661"/>
              <a:gd name="connsiteY0" fmla="*/ 1836113 h 5233136"/>
              <a:gd name="connsiteX1" fmla="*/ 2385001 w 3609661"/>
              <a:gd name="connsiteY1" fmla="*/ 413713 h 5233136"/>
              <a:gd name="connsiteX2" fmla="*/ 1964087 w 3609661"/>
              <a:gd name="connsiteY2" fmla="*/ 65370 h 5233136"/>
              <a:gd name="connsiteX3" fmla="*/ 1717344 w 3609661"/>
              <a:gd name="connsiteY3" fmla="*/ 195999 h 5233136"/>
              <a:gd name="connsiteX4" fmla="*/ 1412544 w 3609661"/>
              <a:gd name="connsiteY4" fmla="*/ 1937713 h 5233136"/>
              <a:gd name="connsiteX5" fmla="*/ 1136772 w 3609661"/>
              <a:gd name="connsiteY5" fmla="*/ 2039313 h 5233136"/>
              <a:gd name="connsiteX6" fmla="*/ 628772 w 3609661"/>
              <a:gd name="connsiteY6" fmla="*/ 1923199 h 5233136"/>
              <a:gd name="connsiteX7" fmla="*/ 19172 w 3609661"/>
              <a:gd name="connsiteY7" fmla="*/ 2140913 h 5233136"/>
              <a:gd name="connsiteX8" fmla="*/ 193344 w 3609661"/>
              <a:gd name="connsiteY8" fmla="*/ 2823084 h 5233136"/>
              <a:gd name="connsiteX9" fmla="*/ 599744 w 3609661"/>
              <a:gd name="connsiteY9" fmla="*/ 3316570 h 5233136"/>
              <a:gd name="connsiteX10" fmla="*/ 1020657 w 3609661"/>
              <a:gd name="connsiteY10" fmla="*/ 4042284 h 5233136"/>
              <a:gd name="connsiteX11" fmla="*/ 1020658 w 3609661"/>
              <a:gd name="connsiteY11" fmla="*/ 4535770 h 5233136"/>
              <a:gd name="connsiteX12" fmla="*/ 1296429 w 3609661"/>
              <a:gd name="connsiteY12" fmla="*/ 5101827 h 5233136"/>
              <a:gd name="connsiteX13" fmla="*/ 2022144 w 3609661"/>
              <a:gd name="connsiteY13" fmla="*/ 5217941 h 5233136"/>
              <a:gd name="connsiteX14" fmla="*/ 2922029 w 3609661"/>
              <a:gd name="connsiteY14" fmla="*/ 4855084 h 5233136"/>
              <a:gd name="connsiteX15" fmla="*/ 3270372 w 3609661"/>
              <a:gd name="connsiteY15" fmla="*/ 4201941 h 5233136"/>
              <a:gd name="connsiteX16" fmla="*/ 3052658 w 3609661"/>
              <a:gd name="connsiteY16" fmla="*/ 3360113 h 5233136"/>
              <a:gd name="connsiteX17" fmla="*/ 3110715 w 3609661"/>
              <a:gd name="connsiteY17" fmla="*/ 2750513 h 5233136"/>
              <a:gd name="connsiteX18" fmla="*/ 3473572 w 3609661"/>
              <a:gd name="connsiteY18" fmla="*/ 2402170 h 5233136"/>
              <a:gd name="connsiteX19" fmla="*/ 3604201 w 3609661"/>
              <a:gd name="connsiteY19" fmla="*/ 1995770 h 5233136"/>
              <a:gd name="connsiteX20" fmla="*/ 3313915 w 3609661"/>
              <a:gd name="connsiteY20" fmla="*/ 1647427 h 5233136"/>
              <a:gd name="connsiteX21" fmla="*/ 3038144 w 3609661"/>
              <a:gd name="connsiteY21" fmla="*/ 1560341 h 5233136"/>
              <a:gd name="connsiteX22" fmla="*/ 2776887 w 3609661"/>
              <a:gd name="connsiteY22" fmla="*/ 1763541 h 5233136"/>
              <a:gd name="connsiteX23" fmla="*/ 2646258 w 3609661"/>
              <a:gd name="connsiteY23" fmla="*/ 1966741 h 5233136"/>
              <a:gd name="connsiteX24" fmla="*/ 2544658 w 3609661"/>
              <a:gd name="connsiteY24" fmla="*/ 2024799 h 5233136"/>
              <a:gd name="connsiteX25" fmla="*/ 2486601 w 3609661"/>
              <a:gd name="connsiteY25" fmla="*/ 1966741 h 5233136"/>
              <a:gd name="connsiteX26" fmla="*/ 2472087 w 3609661"/>
              <a:gd name="connsiteY26" fmla="*/ 1836113 h 5233136"/>
              <a:gd name="connsiteX0" fmla="*/ 2472087 w 3609541"/>
              <a:gd name="connsiteY0" fmla="*/ 1836113 h 5233136"/>
              <a:gd name="connsiteX1" fmla="*/ 2385001 w 3609541"/>
              <a:gd name="connsiteY1" fmla="*/ 413713 h 5233136"/>
              <a:gd name="connsiteX2" fmla="*/ 1964087 w 3609541"/>
              <a:gd name="connsiteY2" fmla="*/ 65370 h 5233136"/>
              <a:gd name="connsiteX3" fmla="*/ 1717344 w 3609541"/>
              <a:gd name="connsiteY3" fmla="*/ 195999 h 5233136"/>
              <a:gd name="connsiteX4" fmla="*/ 1412544 w 3609541"/>
              <a:gd name="connsiteY4" fmla="*/ 1937713 h 5233136"/>
              <a:gd name="connsiteX5" fmla="*/ 1136772 w 3609541"/>
              <a:gd name="connsiteY5" fmla="*/ 2039313 h 5233136"/>
              <a:gd name="connsiteX6" fmla="*/ 628772 w 3609541"/>
              <a:gd name="connsiteY6" fmla="*/ 1923199 h 5233136"/>
              <a:gd name="connsiteX7" fmla="*/ 19172 w 3609541"/>
              <a:gd name="connsiteY7" fmla="*/ 2140913 h 5233136"/>
              <a:gd name="connsiteX8" fmla="*/ 193344 w 3609541"/>
              <a:gd name="connsiteY8" fmla="*/ 2823084 h 5233136"/>
              <a:gd name="connsiteX9" fmla="*/ 599744 w 3609541"/>
              <a:gd name="connsiteY9" fmla="*/ 3316570 h 5233136"/>
              <a:gd name="connsiteX10" fmla="*/ 1020657 w 3609541"/>
              <a:gd name="connsiteY10" fmla="*/ 4042284 h 5233136"/>
              <a:gd name="connsiteX11" fmla="*/ 1020658 w 3609541"/>
              <a:gd name="connsiteY11" fmla="*/ 4535770 h 5233136"/>
              <a:gd name="connsiteX12" fmla="*/ 1296429 w 3609541"/>
              <a:gd name="connsiteY12" fmla="*/ 5101827 h 5233136"/>
              <a:gd name="connsiteX13" fmla="*/ 2022144 w 3609541"/>
              <a:gd name="connsiteY13" fmla="*/ 5217941 h 5233136"/>
              <a:gd name="connsiteX14" fmla="*/ 2922029 w 3609541"/>
              <a:gd name="connsiteY14" fmla="*/ 4855084 h 5233136"/>
              <a:gd name="connsiteX15" fmla="*/ 3270372 w 3609541"/>
              <a:gd name="connsiteY15" fmla="*/ 4201941 h 5233136"/>
              <a:gd name="connsiteX16" fmla="*/ 3052658 w 3609541"/>
              <a:gd name="connsiteY16" fmla="*/ 3360113 h 5233136"/>
              <a:gd name="connsiteX17" fmla="*/ 3125230 w 3609541"/>
              <a:gd name="connsiteY17" fmla="*/ 2823084 h 5233136"/>
              <a:gd name="connsiteX18" fmla="*/ 3473572 w 3609541"/>
              <a:gd name="connsiteY18" fmla="*/ 2402170 h 5233136"/>
              <a:gd name="connsiteX19" fmla="*/ 3604201 w 3609541"/>
              <a:gd name="connsiteY19" fmla="*/ 1995770 h 5233136"/>
              <a:gd name="connsiteX20" fmla="*/ 3313915 w 3609541"/>
              <a:gd name="connsiteY20" fmla="*/ 1647427 h 5233136"/>
              <a:gd name="connsiteX21" fmla="*/ 3038144 w 3609541"/>
              <a:gd name="connsiteY21" fmla="*/ 1560341 h 5233136"/>
              <a:gd name="connsiteX22" fmla="*/ 2776887 w 3609541"/>
              <a:gd name="connsiteY22" fmla="*/ 1763541 h 5233136"/>
              <a:gd name="connsiteX23" fmla="*/ 2646258 w 3609541"/>
              <a:gd name="connsiteY23" fmla="*/ 1966741 h 5233136"/>
              <a:gd name="connsiteX24" fmla="*/ 2544658 w 3609541"/>
              <a:gd name="connsiteY24" fmla="*/ 2024799 h 5233136"/>
              <a:gd name="connsiteX25" fmla="*/ 2486601 w 3609541"/>
              <a:gd name="connsiteY25" fmla="*/ 1966741 h 5233136"/>
              <a:gd name="connsiteX26" fmla="*/ 2472087 w 3609541"/>
              <a:gd name="connsiteY26" fmla="*/ 1836113 h 5233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609541" h="5233136">
                <a:moveTo>
                  <a:pt x="2472087" y="1836113"/>
                </a:moveTo>
                <a:cubicBezTo>
                  <a:pt x="2455154" y="1577275"/>
                  <a:pt x="2469668" y="708837"/>
                  <a:pt x="2385001" y="413713"/>
                </a:cubicBezTo>
                <a:cubicBezTo>
                  <a:pt x="2300334" y="118589"/>
                  <a:pt x="2075363" y="101656"/>
                  <a:pt x="1964087" y="65370"/>
                </a:cubicBezTo>
                <a:cubicBezTo>
                  <a:pt x="1852811" y="29084"/>
                  <a:pt x="1809268" y="-116058"/>
                  <a:pt x="1717344" y="195999"/>
                </a:cubicBezTo>
                <a:cubicBezTo>
                  <a:pt x="1625420" y="508056"/>
                  <a:pt x="1509306" y="1630494"/>
                  <a:pt x="1412544" y="1937713"/>
                </a:cubicBezTo>
                <a:cubicBezTo>
                  <a:pt x="1315782" y="2244932"/>
                  <a:pt x="1267401" y="2041732"/>
                  <a:pt x="1136772" y="2039313"/>
                </a:cubicBezTo>
                <a:cubicBezTo>
                  <a:pt x="1006143" y="2036894"/>
                  <a:pt x="815039" y="1906266"/>
                  <a:pt x="628772" y="1923199"/>
                </a:cubicBezTo>
                <a:cubicBezTo>
                  <a:pt x="442505" y="1940132"/>
                  <a:pt x="91743" y="1990932"/>
                  <a:pt x="19172" y="2140913"/>
                </a:cubicBezTo>
                <a:cubicBezTo>
                  <a:pt x="-53399" y="2290894"/>
                  <a:pt x="96582" y="2627141"/>
                  <a:pt x="193344" y="2823084"/>
                </a:cubicBezTo>
                <a:cubicBezTo>
                  <a:pt x="290106" y="3019027"/>
                  <a:pt x="461859" y="3113370"/>
                  <a:pt x="599744" y="3316570"/>
                </a:cubicBezTo>
                <a:cubicBezTo>
                  <a:pt x="737629" y="3519770"/>
                  <a:pt x="950505" y="3839084"/>
                  <a:pt x="1020657" y="4042284"/>
                </a:cubicBezTo>
                <a:cubicBezTo>
                  <a:pt x="1090809" y="4245484"/>
                  <a:pt x="974696" y="4359180"/>
                  <a:pt x="1020658" y="4535770"/>
                </a:cubicBezTo>
                <a:cubicBezTo>
                  <a:pt x="1066620" y="4712361"/>
                  <a:pt x="1129515" y="4988132"/>
                  <a:pt x="1296429" y="5101827"/>
                </a:cubicBezTo>
                <a:cubicBezTo>
                  <a:pt x="1463343" y="5215522"/>
                  <a:pt x="1751211" y="5259065"/>
                  <a:pt x="2022144" y="5217941"/>
                </a:cubicBezTo>
                <a:cubicBezTo>
                  <a:pt x="2293077" y="5176817"/>
                  <a:pt x="2713991" y="5024417"/>
                  <a:pt x="2922029" y="4855084"/>
                </a:cubicBezTo>
                <a:cubicBezTo>
                  <a:pt x="3130067" y="4685751"/>
                  <a:pt x="3248601" y="4451103"/>
                  <a:pt x="3270372" y="4201941"/>
                </a:cubicBezTo>
                <a:cubicBezTo>
                  <a:pt x="3292143" y="3952779"/>
                  <a:pt x="3076848" y="3589922"/>
                  <a:pt x="3052658" y="3360113"/>
                </a:cubicBezTo>
                <a:cubicBezTo>
                  <a:pt x="3028468" y="3130304"/>
                  <a:pt x="3055078" y="2982741"/>
                  <a:pt x="3125230" y="2823084"/>
                </a:cubicBezTo>
                <a:cubicBezTo>
                  <a:pt x="3195382" y="2663427"/>
                  <a:pt x="3393744" y="2540056"/>
                  <a:pt x="3473572" y="2402170"/>
                </a:cubicBezTo>
                <a:cubicBezTo>
                  <a:pt x="3553400" y="2264284"/>
                  <a:pt x="3630810" y="2121560"/>
                  <a:pt x="3604201" y="1995770"/>
                </a:cubicBezTo>
                <a:cubicBezTo>
                  <a:pt x="3577592" y="1869980"/>
                  <a:pt x="3408258" y="1719998"/>
                  <a:pt x="3313915" y="1647427"/>
                </a:cubicBezTo>
                <a:cubicBezTo>
                  <a:pt x="3219572" y="1574856"/>
                  <a:pt x="3127649" y="1540989"/>
                  <a:pt x="3038144" y="1560341"/>
                </a:cubicBezTo>
                <a:cubicBezTo>
                  <a:pt x="2948639" y="1579693"/>
                  <a:pt x="2842201" y="1695808"/>
                  <a:pt x="2776887" y="1763541"/>
                </a:cubicBezTo>
                <a:cubicBezTo>
                  <a:pt x="2711573" y="1831274"/>
                  <a:pt x="2684963" y="1923198"/>
                  <a:pt x="2646258" y="1966741"/>
                </a:cubicBezTo>
                <a:cubicBezTo>
                  <a:pt x="2607553" y="2010284"/>
                  <a:pt x="2571267" y="2024799"/>
                  <a:pt x="2544658" y="2024799"/>
                </a:cubicBezTo>
                <a:cubicBezTo>
                  <a:pt x="2518049" y="2024799"/>
                  <a:pt x="2498696" y="1993351"/>
                  <a:pt x="2486601" y="1966741"/>
                </a:cubicBezTo>
                <a:cubicBezTo>
                  <a:pt x="2474506" y="1940131"/>
                  <a:pt x="2489020" y="2094951"/>
                  <a:pt x="2472087" y="1836113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4888130" y="848162"/>
            <a:ext cx="18814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stern-förmig</a:t>
            </a:r>
            <a:endParaRPr lang="de-DE" sz="4000" b="1" dirty="0"/>
          </a:p>
        </p:txBody>
      </p:sp>
      <p:cxnSp>
        <p:nvCxnSpPr>
          <p:cNvPr id="13" name="Gerade Verbindung 12"/>
          <p:cNvCxnSpPr/>
          <p:nvPr/>
        </p:nvCxnSpPr>
        <p:spPr>
          <a:xfrm flipV="1">
            <a:off x="6778572" y="1652737"/>
            <a:ext cx="169692" cy="2172502"/>
          </a:xfrm>
          <a:prstGeom prst="line">
            <a:avLst/>
          </a:pr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Gerade Verbindung 14"/>
          <p:cNvCxnSpPr/>
          <p:nvPr/>
        </p:nvCxnSpPr>
        <p:spPr>
          <a:xfrm flipV="1">
            <a:off x="6778572" y="2852936"/>
            <a:ext cx="1393828" cy="972303"/>
          </a:xfrm>
          <a:prstGeom prst="line">
            <a:avLst/>
          </a:pr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Gerade Verbindung 17"/>
          <p:cNvCxnSpPr/>
          <p:nvPr/>
        </p:nvCxnSpPr>
        <p:spPr>
          <a:xfrm>
            <a:off x="6778572" y="3825239"/>
            <a:ext cx="961780" cy="1259945"/>
          </a:xfrm>
          <a:prstGeom prst="line">
            <a:avLst/>
          </a:pr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Gerade Verbindung 19"/>
          <p:cNvCxnSpPr/>
          <p:nvPr/>
        </p:nvCxnSpPr>
        <p:spPr>
          <a:xfrm flipH="1">
            <a:off x="6588224" y="3800783"/>
            <a:ext cx="190348" cy="1572433"/>
          </a:xfrm>
          <a:prstGeom prst="line">
            <a:avLst/>
          </a:pr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Gerade Verbindung 21"/>
          <p:cNvCxnSpPr/>
          <p:nvPr/>
        </p:nvCxnSpPr>
        <p:spPr>
          <a:xfrm flipH="1" flipV="1">
            <a:off x="5508104" y="3092897"/>
            <a:ext cx="1261453" cy="732342"/>
          </a:xfrm>
          <a:prstGeom prst="line">
            <a:avLst/>
          </a:pr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Ellipse 20"/>
          <p:cNvSpPr/>
          <p:nvPr/>
        </p:nvSpPr>
        <p:spPr>
          <a:xfrm>
            <a:off x="6730842" y="3776575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/>
              <p:cNvSpPr txBox="1"/>
              <p:nvPr/>
            </p:nvSpPr>
            <p:spPr>
              <a:xfrm>
                <a:off x="6988232" y="3617751"/>
                <a:ext cx="4872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2400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feld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8232" y="3617751"/>
                <a:ext cx="487254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565979" y="1191603"/>
            <a:ext cx="100569" cy="100569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2629803" y="1110347"/>
                <a:ext cx="1609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9803" y="1110347"/>
                <a:ext cx="160929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3704" r="-96296" b="-6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ihandform 5"/>
          <p:cNvSpPr/>
          <p:nvPr/>
        </p:nvSpPr>
        <p:spPr>
          <a:xfrm>
            <a:off x="310830" y="96411"/>
            <a:ext cx="1783715" cy="1414046"/>
          </a:xfrm>
          <a:custGeom>
            <a:avLst/>
            <a:gdLst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728449 w 1783715"/>
              <a:gd name="connsiteY10" fmla="*/ 415088 h 1414046"/>
              <a:gd name="connsiteX11" fmla="*/ 699421 w 1783715"/>
              <a:gd name="connsiteY11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83715" h="1414046">
                <a:moveTo>
                  <a:pt x="699421" y="298974"/>
                </a:moveTo>
                <a:cubicBezTo>
                  <a:pt x="561535" y="294136"/>
                  <a:pt x="276087" y="286879"/>
                  <a:pt x="162392" y="400574"/>
                </a:cubicBezTo>
                <a:cubicBezTo>
                  <a:pt x="48697" y="514269"/>
                  <a:pt x="-38389" y="814231"/>
                  <a:pt x="17249" y="981145"/>
                </a:cubicBezTo>
                <a:cubicBezTo>
                  <a:pt x="72887" y="1148059"/>
                  <a:pt x="314792" y="1356098"/>
                  <a:pt x="496221" y="1402060"/>
                </a:cubicBezTo>
                <a:cubicBezTo>
                  <a:pt x="677650" y="1448022"/>
                  <a:pt x="960678" y="1353679"/>
                  <a:pt x="1105821" y="1256917"/>
                </a:cubicBezTo>
                <a:cubicBezTo>
                  <a:pt x="1250964" y="1160155"/>
                  <a:pt x="1258221" y="927926"/>
                  <a:pt x="1367078" y="821488"/>
                </a:cubicBezTo>
                <a:cubicBezTo>
                  <a:pt x="1475935" y="715050"/>
                  <a:pt x="1708163" y="741659"/>
                  <a:pt x="1758963" y="618288"/>
                </a:cubicBezTo>
                <a:cubicBezTo>
                  <a:pt x="1809763" y="494917"/>
                  <a:pt x="1783154" y="178022"/>
                  <a:pt x="1671878" y="81260"/>
                </a:cubicBezTo>
                <a:cubicBezTo>
                  <a:pt x="1560602" y="-15502"/>
                  <a:pt x="1205001" y="-20340"/>
                  <a:pt x="1091306" y="37717"/>
                </a:cubicBezTo>
                <a:cubicBezTo>
                  <a:pt x="977611" y="95774"/>
                  <a:pt x="1209839" y="308651"/>
                  <a:pt x="989706" y="429603"/>
                </a:cubicBezTo>
                <a:cubicBezTo>
                  <a:pt x="793764" y="574746"/>
                  <a:pt x="837307" y="303812"/>
                  <a:pt x="699421" y="298974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reihandform 6"/>
          <p:cNvSpPr/>
          <p:nvPr/>
        </p:nvSpPr>
        <p:spPr>
          <a:xfrm>
            <a:off x="2151878" y="524421"/>
            <a:ext cx="1277707" cy="1314498"/>
          </a:xfrm>
          <a:custGeom>
            <a:avLst/>
            <a:gdLst>
              <a:gd name="connsiteX0" fmla="*/ 914850 w 1277707"/>
              <a:gd name="connsiteY0" fmla="*/ 101600 h 1314498"/>
              <a:gd name="connsiteX1" fmla="*/ 363307 w 1277707"/>
              <a:gd name="connsiteY1" fmla="*/ 391885 h 1314498"/>
              <a:gd name="connsiteX2" fmla="*/ 14964 w 1277707"/>
              <a:gd name="connsiteY2" fmla="*/ 856343 h 1314498"/>
              <a:gd name="connsiteX3" fmla="*/ 87535 w 1277707"/>
              <a:gd name="connsiteY3" fmla="*/ 1161143 h 1314498"/>
              <a:gd name="connsiteX4" fmla="*/ 305250 w 1277707"/>
              <a:gd name="connsiteY4" fmla="*/ 1306285 h 1314498"/>
              <a:gd name="connsiteX5" fmla="*/ 682621 w 1277707"/>
              <a:gd name="connsiteY5" fmla="*/ 1277257 h 1314498"/>
              <a:gd name="connsiteX6" fmla="*/ 958393 w 1277707"/>
              <a:gd name="connsiteY6" fmla="*/ 1117600 h 1314498"/>
              <a:gd name="connsiteX7" fmla="*/ 1118050 w 1277707"/>
              <a:gd name="connsiteY7" fmla="*/ 827314 h 1314498"/>
              <a:gd name="connsiteX8" fmla="*/ 1190621 w 1277707"/>
              <a:gd name="connsiteY8" fmla="*/ 478971 h 1314498"/>
              <a:gd name="connsiteX9" fmla="*/ 1277707 w 1277707"/>
              <a:gd name="connsiteY9" fmla="*/ 275771 h 1314498"/>
              <a:gd name="connsiteX10" fmla="*/ 1190621 w 1277707"/>
              <a:gd name="connsiteY10" fmla="*/ 29028 h 1314498"/>
              <a:gd name="connsiteX11" fmla="*/ 1045478 w 1277707"/>
              <a:gd name="connsiteY11" fmla="*/ 14514 h 1314498"/>
              <a:gd name="connsiteX12" fmla="*/ 914850 w 1277707"/>
              <a:gd name="connsiteY12" fmla="*/ 101600 h 1314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77707" h="1314498">
                <a:moveTo>
                  <a:pt x="914850" y="101600"/>
                </a:moveTo>
                <a:cubicBezTo>
                  <a:pt x="801155" y="164495"/>
                  <a:pt x="513288" y="266095"/>
                  <a:pt x="363307" y="391885"/>
                </a:cubicBezTo>
                <a:cubicBezTo>
                  <a:pt x="213326" y="517675"/>
                  <a:pt x="60926" y="728133"/>
                  <a:pt x="14964" y="856343"/>
                </a:cubicBezTo>
                <a:cubicBezTo>
                  <a:pt x="-30998" y="984553"/>
                  <a:pt x="39154" y="1086153"/>
                  <a:pt x="87535" y="1161143"/>
                </a:cubicBezTo>
                <a:cubicBezTo>
                  <a:pt x="135916" y="1236133"/>
                  <a:pt x="206069" y="1286933"/>
                  <a:pt x="305250" y="1306285"/>
                </a:cubicBezTo>
                <a:cubicBezTo>
                  <a:pt x="404431" y="1325637"/>
                  <a:pt x="573764" y="1308705"/>
                  <a:pt x="682621" y="1277257"/>
                </a:cubicBezTo>
                <a:cubicBezTo>
                  <a:pt x="791478" y="1245810"/>
                  <a:pt x="885822" y="1192590"/>
                  <a:pt x="958393" y="1117600"/>
                </a:cubicBezTo>
                <a:cubicBezTo>
                  <a:pt x="1030964" y="1042610"/>
                  <a:pt x="1079345" y="933752"/>
                  <a:pt x="1118050" y="827314"/>
                </a:cubicBezTo>
                <a:cubicBezTo>
                  <a:pt x="1156755" y="720876"/>
                  <a:pt x="1164012" y="570895"/>
                  <a:pt x="1190621" y="478971"/>
                </a:cubicBezTo>
                <a:cubicBezTo>
                  <a:pt x="1217230" y="387047"/>
                  <a:pt x="1277707" y="350761"/>
                  <a:pt x="1277707" y="275771"/>
                </a:cubicBezTo>
                <a:cubicBezTo>
                  <a:pt x="1277707" y="200781"/>
                  <a:pt x="1229326" y="72571"/>
                  <a:pt x="1190621" y="29028"/>
                </a:cubicBezTo>
                <a:cubicBezTo>
                  <a:pt x="1151916" y="-14515"/>
                  <a:pt x="1091440" y="0"/>
                  <a:pt x="1045478" y="14514"/>
                </a:cubicBezTo>
                <a:cubicBezTo>
                  <a:pt x="999516" y="29028"/>
                  <a:pt x="1028545" y="38705"/>
                  <a:pt x="914850" y="101600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1543836" y="93534"/>
                <a:ext cx="36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𝑈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836" y="93534"/>
                <a:ext cx="360040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3390" r="-1355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3013472" y="693109"/>
                <a:ext cx="36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𝑉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472" y="693109"/>
                <a:ext cx="360040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3390" r="-84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ihandform 9"/>
          <p:cNvSpPr/>
          <p:nvPr/>
        </p:nvSpPr>
        <p:spPr>
          <a:xfrm>
            <a:off x="3779912" y="841481"/>
            <a:ext cx="4752528" cy="5467839"/>
          </a:xfrm>
          <a:custGeom>
            <a:avLst/>
            <a:gdLst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728449 w 1783715"/>
              <a:gd name="connsiteY10" fmla="*/ 415088 h 1414046"/>
              <a:gd name="connsiteX11" fmla="*/ 699421 w 1783715"/>
              <a:gd name="connsiteY11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83715" h="1414046">
                <a:moveTo>
                  <a:pt x="699421" y="298974"/>
                </a:moveTo>
                <a:cubicBezTo>
                  <a:pt x="561535" y="294136"/>
                  <a:pt x="276087" y="286879"/>
                  <a:pt x="162392" y="400574"/>
                </a:cubicBezTo>
                <a:cubicBezTo>
                  <a:pt x="48697" y="514269"/>
                  <a:pt x="-38389" y="814231"/>
                  <a:pt x="17249" y="981145"/>
                </a:cubicBezTo>
                <a:cubicBezTo>
                  <a:pt x="72887" y="1148059"/>
                  <a:pt x="314792" y="1356098"/>
                  <a:pt x="496221" y="1402060"/>
                </a:cubicBezTo>
                <a:cubicBezTo>
                  <a:pt x="677650" y="1448022"/>
                  <a:pt x="960678" y="1353679"/>
                  <a:pt x="1105821" y="1256917"/>
                </a:cubicBezTo>
                <a:cubicBezTo>
                  <a:pt x="1250964" y="1160155"/>
                  <a:pt x="1258221" y="927926"/>
                  <a:pt x="1367078" y="821488"/>
                </a:cubicBezTo>
                <a:cubicBezTo>
                  <a:pt x="1475935" y="715050"/>
                  <a:pt x="1708163" y="741659"/>
                  <a:pt x="1758963" y="618288"/>
                </a:cubicBezTo>
                <a:cubicBezTo>
                  <a:pt x="1809763" y="494917"/>
                  <a:pt x="1783154" y="178022"/>
                  <a:pt x="1671878" y="81260"/>
                </a:cubicBezTo>
                <a:cubicBezTo>
                  <a:pt x="1560602" y="-15502"/>
                  <a:pt x="1205001" y="-20340"/>
                  <a:pt x="1091306" y="37717"/>
                </a:cubicBezTo>
                <a:cubicBezTo>
                  <a:pt x="977611" y="95774"/>
                  <a:pt x="1209839" y="308651"/>
                  <a:pt x="989706" y="429603"/>
                </a:cubicBezTo>
                <a:cubicBezTo>
                  <a:pt x="793764" y="574746"/>
                  <a:pt x="837307" y="303812"/>
                  <a:pt x="699421" y="298974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reihandform 10"/>
          <p:cNvSpPr/>
          <p:nvPr/>
        </p:nvSpPr>
        <p:spPr>
          <a:xfrm rot="20518544">
            <a:off x="5213592" y="3781242"/>
            <a:ext cx="1509467" cy="1128398"/>
          </a:xfrm>
          <a:custGeom>
            <a:avLst/>
            <a:gdLst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728449 w 1783715"/>
              <a:gd name="connsiteY10" fmla="*/ 415088 h 1414046"/>
              <a:gd name="connsiteX11" fmla="*/ 699421 w 1783715"/>
              <a:gd name="connsiteY11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83715" h="1414046">
                <a:moveTo>
                  <a:pt x="699421" y="298974"/>
                </a:moveTo>
                <a:cubicBezTo>
                  <a:pt x="561535" y="294136"/>
                  <a:pt x="276087" y="286879"/>
                  <a:pt x="162392" y="400574"/>
                </a:cubicBezTo>
                <a:cubicBezTo>
                  <a:pt x="48697" y="514269"/>
                  <a:pt x="-38389" y="814231"/>
                  <a:pt x="17249" y="981145"/>
                </a:cubicBezTo>
                <a:cubicBezTo>
                  <a:pt x="72887" y="1148059"/>
                  <a:pt x="314792" y="1356098"/>
                  <a:pt x="496221" y="1402060"/>
                </a:cubicBezTo>
                <a:cubicBezTo>
                  <a:pt x="677650" y="1448022"/>
                  <a:pt x="960678" y="1353679"/>
                  <a:pt x="1105821" y="1256917"/>
                </a:cubicBezTo>
                <a:cubicBezTo>
                  <a:pt x="1250964" y="1160155"/>
                  <a:pt x="1258221" y="927926"/>
                  <a:pt x="1367078" y="821488"/>
                </a:cubicBezTo>
                <a:cubicBezTo>
                  <a:pt x="1475935" y="715050"/>
                  <a:pt x="1708163" y="741659"/>
                  <a:pt x="1758963" y="618288"/>
                </a:cubicBezTo>
                <a:cubicBezTo>
                  <a:pt x="1809763" y="494917"/>
                  <a:pt x="1783154" y="178022"/>
                  <a:pt x="1671878" y="81260"/>
                </a:cubicBezTo>
                <a:cubicBezTo>
                  <a:pt x="1560602" y="-15502"/>
                  <a:pt x="1205001" y="-20340"/>
                  <a:pt x="1091306" y="37717"/>
                </a:cubicBezTo>
                <a:cubicBezTo>
                  <a:pt x="977611" y="95774"/>
                  <a:pt x="1209839" y="308651"/>
                  <a:pt x="989706" y="429603"/>
                </a:cubicBezTo>
                <a:cubicBezTo>
                  <a:pt x="793764" y="574746"/>
                  <a:pt x="837307" y="303812"/>
                  <a:pt x="699421" y="298974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reihandform 11"/>
          <p:cNvSpPr/>
          <p:nvPr/>
        </p:nvSpPr>
        <p:spPr>
          <a:xfrm rot="21179173">
            <a:off x="4422443" y="3051315"/>
            <a:ext cx="2664296" cy="2431335"/>
          </a:xfrm>
          <a:custGeom>
            <a:avLst/>
            <a:gdLst>
              <a:gd name="connsiteX0" fmla="*/ 914850 w 1277707"/>
              <a:gd name="connsiteY0" fmla="*/ 101600 h 1314498"/>
              <a:gd name="connsiteX1" fmla="*/ 363307 w 1277707"/>
              <a:gd name="connsiteY1" fmla="*/ 391885 h 1314498"/>
              <a:gd name="connsiteX2" fmla="*/ 14964 w 1277707"/>
              <a:gd name="connsiteY2" fmla="*/ 856343 h 1314498"/>
              <a:gd name="connsiteX3" fmla="*/ 87535 w 1277707"/>
              <a:gd name="connsiteY3" fmla="*/ 1161143 h 1314498"/>
              <a:gd name="connsiteX4" fmla="*/ 305250 w 1277707"/>
              <a:gd name="connsiteY4" fmla="*/ 1306285 h 1314498"/>
              <a:gd name="connsiteX5" fmla="*/ 682621 w 1277707"/>
              <a:gd name="connsiteY5" fmla="*/ 1277257 h 1314498"/>
              <a:gd name="connsiteX6" fmla="*/ 958393 w 1277707"/>
              <a:gd name="connsiteY6" fmla="*/ 1117600 h 1314498"/>
              <a:gd name="connsiteX7" fmla="*/ 1118050 w 1277707"/>
              <a:gd name="connsiteY7" fmla="*/ 827314 h 1314498"/>
              <a:gd name="connsiteX8" fmla="*/ 1190621 w 1277707"/>
              <a:gd name="connsiteY8" fmla="*/ 478971 h 1314498"/>
              <a:gd name="connsiteX9" fmla="*/ 1277707 w 1277707"/>
              <a:gd name="connsiteY9" fmla="*/ 275771 h 1314498"/>
              <a:gd name="connsiteX10" fmla="*/ 1190621 w 1277707"/>
              <a:gd name="connsiteY10" fmla="*/ 29028 h 1314498"/>
              <a:gd name="connsiteX11" fmla="*/ 1045478 w 1277707"/>
              <a:gd name="connsiteY11" fmla="*/ 14514 h 1314498"/>
              <a:gd name="connsiteX12" fmla="*/ 914850 w 1277707"/>
              <a:gd name="connsiteY12" fmla="*/ 101600 h 1314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77707" h="1314498">
                <a:moveTo>
                  <a:pt x="914850" y="101600"/>
                </a:moveTo>
                <a:cubicBezTo>
                  <a:pt x="801155" y="164495"/>
                  <a:pt x="513288" y="266095"/>
                  <a:pt x="363307" y="391885"/>
                </a:cubicBezTo>
                <a:cubicBezTo>
                  <a:pt x="213326" y="517675"/>
                  <a:pt x="60926" y="728133"/>
                  <a:pt x="14964" y="856343"/>
                </a:cubicBezTo>
                <a:cubicBezTo>
                  <a:pt x="-30998" y="984553"/>
                  <a:pt x="39154" y="1086153"/>
                  <a:pt x="87535" y="1161143"/>
                </a:cubicBezTo>
                <a:cubicBezTo>
                  <a:pt x="135916" y="1236133"/>
                  <a:pt x="206069" y="1286933"/>
                  <a:pt x="305250" y="1306285"/>
                </a:cubicBezTo>
                <a:cubicBezTo>
                  <a:pt x="404431" y="1325637"/>
                  <a:pt x="573764" y="1308705"/>
                  <a:pt x="682621" y="1277257"/>
                </a:cubicBezTo>
                <a:cubicBezTo>
                  <a:pt x="791478" y="1245810"/>
                  <a:pt x="885822" y="1192590"/>
                  <a:pt x="958393" y="1117600"/>
                </a:cubicBezTo>
                <a:cubicBezTo>
                  <a:pt x="1030964" y="1042610"/>
                  <a:pt x="1079345" y="933752"/>
                  <a:pt x="1118050" y="827314"/>
                </a:cubicBezTo>
                <a:cubicBezTo>
                  <a:pt x="1156755" y="720876"/>
                  <a:pt x="1164012" y="570895"/>
                  <a:pt x="1190621" y="478971"/>
                </a:cubicBezTo>
                <a:cubicBezTo>
                  <a:pt x="1217230" y="387047"/>
                  <a:pt x="1277707" y="350761"/>
                  <a:pt x="1277707" y="275771"/>
                </a:cubicBezTo>
                <a:cubicBezTo>
                  <a:pt x="1277707" y="200781"/>
                  <a:pt x="1229326" y="72571"/>
                  <a:pt x="1190621" y="29028"/>
                </a:cubicBezTo>
                <a:cubicBezTo>
                  <a:pt x="1151916" y="-14515"/>
                  <a:pt x="1091440" y="0"/>
                  <a:pt x="1045478" y="14514"/>
                </a:cubicBezTo>
                <a:cubicBezTo>
                  <a:pt x="999516" y="29028"/>
                  <a:pt x="1028545" y="38705"/>
                  <a:pt x="914850" y="101600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4331999" y="2348880"/>
                <a:ext cx="4280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1999" y="2348880"/>
                <a:ext cx="428022" cy="4001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4862045" y="5115482"/>
                <a:ext cx="4280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045" y="5115482"/>
                <a:ext cx="428022" cy="4001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6123654" y="3717032"/>
                <a:ext cx="4280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3654" y="3717032"/>
                <a:ext cx="428022" cy="4001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Ellipse 15"/>
          <p:cNvSpPr/>
          <p:nvPr/>
        </p:nvSpPr>
        <p:spPr>
          <a:xfrm>
            <a:off x="971787" y="813560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/>
              <p:cNvSpPr txBox="1"/>
              <p:nvPr/>
            </p:nvSpPr>
            <p:spPr>
              <a:xfrm>
                <a:off x="755576" y="803627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803627"/>
                <a:ext cx="216024" cy="400110"/>
              </a:xfrm>
              <a:prstGeom prst="rect">
                <a:avLst/>
              </a:prstGeom>
              <a:blipFill rotWithShape="1">
                <a:blip r:embed="rId8"/>
                <a:stretch>
                  <a:fillRect r="-342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Ellipse 17"/>
          <p:cNvSpPr/>
          <p:nvPr/>
        </p:nvSpPr>
        <p:spPr>
          <a:xfrm>
            <a:off x="5290067" y="1131729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5897288" y="132844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6337665" y="1766911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6742560" y="227687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6788589" y="262802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6670552" y="321297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6337665" y="335699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6012509" y="347606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5773503" y="3597509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5672798" y="3845079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/>
        </p:nvSpPr>
        <p:spPr>
          <a:xfrm>
            <a:off x="5599344" y="4183179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5672798" y="4284871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/>
          <p:cNvSpPr/>
          <p:nvPr/>
        </p:nvSpPr>
        <p:spPr>
          <a:xfrm>
            <a:off x="5004048" y="86281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/>
          <p:cNvSpPr/>
          <p:nvPr/>
        </p:nvSpPr>
        <p:spPr>
          <a:xfrm>
            <a:off x="4546010" y="411183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/>
          <p:cNvSpPr/>
          <p:nvPr/>
        </p:nvSpPr>
        <p:spPr>
          <a:xfrm>
            <a:off x="5816814" y="4361387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/>
              <p:cNvSpPr txBox="1"/>
              <p:nvPr/>
            </p:nvSpPr>
            <p:spPr>
              <a:xfrm>
                <a:off x="5600603" y="4351454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35" name="Textfeld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0603" y="4351454"/>
                <a:ext cx="216024" cy="400110"/>
              </a:xfrm>
              <a:prstGeom prst="rect">
                <a:avLst/>
              </a:prstGeom>
              <a:blipFill rotWithShape="1">
                <a:blip r:embed="rId9"/>
                <a:stretch>
                  <a:fillRect r="-342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3347864" y="1268760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3500264" y="1421160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3652664" y="1573560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4031940" y="1968578"/>
            <a:ext cx="1368152" cy="129614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5024264" y="1839888"/>
            <a:ext cx="1368152" cy="129614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3897571" y="2676848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3720299" y="962720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5002143" y="2677840"/>
            <a:ext cx="1368152" cy="129614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4887156" y="1077888"/>
            <a:ext cx="1368152" cy="129614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3219557" y="2069232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3270357" y="1839888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5708340" y="1968578"/>
            <a:ext cx="1368152" cy="129614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3219557" y="2340879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2695138" y="2170787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/>
          <p:cNvSpPr/>
          <p:nvPr/>
        </p:nvSpPr>
        <p:spPr>
          <a:xfrm>
            <a:off x="2486585" y="1552735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5129380" y="2069232"/>
            <a:ext cx="1159598" cy="936104"/>
          </a:xfrm>
          <a:prstGeom prst="ellipse">
            <a:avLst/>
          </a:prstGeom>
          <a:noFill/>
          <a:ln w="349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5571419" y="2476443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/>
              <p:cNvSpPr txBox="1"/>
              <p:nvPr/>
            </p:nvSpPr>
            <p:spPr>
              <a:xfrm>
                <a:off x="5355208" y="2343888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5208" y="2343888"/>
                <a:ext cx="216024" cy="400110"/>
              </a:xfrm>
              <a:prstGeom prst="rect">
                <a:avLst/>
              </a:prstGeom>
              <a:blipFill rotWithShape="1">
                <a:blip r:embed="rId2"/>
                <a:stretch>
                  <a:fillRect r="-3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Gerade Verbindung 22"/>
          <p:cNvCxnSpPr>
            <a:endCxn id="19" idx="7"/>
          </p:cNvCxnSpPr>
          <p:nvPr/>
        </p:nvCxnSpPr>
        <p:spPr>
          <a:xfrm flipH="1">
            <a:off x="6119159" y="1268760"/>
            <a:ext cx="1333161" cy="937561"/>
          </a:xfrm>
          <a:prstGeom prst="line">
            <a:avLst/>
          </a:prstGeom>
          <a:noFill/>
          <a:ln w="349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Textfeld 23"/>
          <p:cNvSpPr txBox="1"/>
          <p:nvPr/>
        </p:nvSpPr>
        <p:spPr>
          <a:xfrm>
            <a:off x="7264406" y="962720"/>
            <a:ext cx="37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rgbClr val="00FF00"/>
                </a:solidFill>
              </a:rPr>
              <a:t>U</a:t>
            </a:r>
            <a:endParaRPr lang="de-DE" b="1" dirty="0">
              <a:solidFill>
                <a:srgbClr val="00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/>
              <p:cNvSpPr txBox="1"/>
              <p:nvPr/>
            </p:nvSpPr>
            <p:spPr>
              <a:xfrm>
                <a:off x="6282031" y="3236098"/>
                <a:ext cx="11702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𝐴</m:t>
                      </m:r>
                      <m:r>
                        <a:rPr lang="de-DE" sz="2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Γ</m:t>
                      </m:r>
                    </m:oMath>
                  </m:oMathPara>
                </a14:m>
                <a:endParaRPr lang="de-DE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031" y="3236098"/>
                <a:ext cx="1170289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Ellipse 25"/>
          <p:cNvSpPr/>
          <p:nvPr/>
        </p:nvSpPr>
        <p:spPr>
          <a:xfrm>
            <a:off x="4404375" y="3236098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4968597" y="425894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/>
        </p:nvSpPr>
        <p:spPr>
          <a:xfrm>
            <a:off x="6730072" y="1828371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5014044" y="3202697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346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uppieren 37"/>
          <p:cNvGrpSpPr/>
          <p:nvPr/>
        </p:nvGrpSpPr>
        <p:grpSpPr>
          <a:xfrm>
            <a:off x="1403648" y="692696"/>
            <a:ext cx="7308456" cy="5215898"/>
            <a:chOff x="1403648" y="692696"/>
            <a:chExt cx="7308456" cy="5215898"/>
          </a:xfrm>
        </p:grpSpPr>
        <p:cxnSp>
          <p:nvCxnSpPr>
            <p:cNvPr id="5" name="Gewinkelte Verbindung 4"/>
            <p:cNvCxnSpPr/>
            <p:nvPr/>
          </p:nvCxnSpPr>
          <p:spPr>
            <a:xfrm>
              <a:off x="1403648" y="692696"/>
              <a:ext cx="6264696" cy="4896544"/>
            </a:xfrm>
            <a:prstGeom prst="bentConnector3">
              <a:avLst>
                <a:gd name="adj1" fmla="val -44"/>
              </a:avLst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ihandform 6"/>
            <p:cNvSpPr/>
            <p:nvPr/>
          </p:nvSpPr>
          <p:spPr>
            <a:xfrm>
              <a:off x="2307771" y="4151064"/>
              <a:ext cx="4659086" cy="957965"/>
            </a:xfrm>
            <a:custGeom>
              <a:avLst/>
              <a:gdLst>
                <a:gd name="connsiteX0" fmla="*/ 0 w 4659086"/>
                <a:gd name="connsiteY0" fmla="*/ 957965 h 957965"/>
                <a:gd name="connsiteX1" fmla="*/ 1901372 w 4659086"/>
                <a:gd name="connsiteY1" fmla="*/ 22 h 957965"/>
                <a:gd name="connsiteX2" fmla="*/ 4659086 w 4659086"/>
                <a:gd name="connsiteY2" fmla="*/ 928936 h 957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59086" h="957965">
                  <a:moveTo>
                    <a:pt x="0" y="957965"/>
                  </a:moveTo>
                  <a:cubicBezTo>
                    <a:pt x="562429" y="481412"/>
                    <a:pt x="1124858" y="4860"/>
                    <a:pt x="1901372" y="22"/>
                  </a:cubicBezTo>
                  <a:cubicBezTo>
                    <a:pt x="2677886" y="-4816"/>
                    <a:pt x="4189791" y="769279"/>
                    <a:pt x="4659086" y="928936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1931130" y="1276869"/>
              <a:ext cx="5311498" cy="1760567"/>
            </a:xfrm>
            <a:custGeom>
              <a:avLst/>
              <a:gdLst>
                <a:gd name="connsiteX0" fmla="*/ 710470 w 5180870"/>
                <a:gd name="connsiteY0" fmla="*/ 1756617 h 1760567"/>
                <a:gd name="connsiteX1" fmla="*/ 187956 w 5180870"/>
                <a:gd name="connsiteY1" fmla="*/ 1553417 h 1760567"/>
                <a:gd name="connsiteX2" fmla="*/ 86356 w 5180870"/>
                <a:gd name="connsiteY2" fmla="*/ 421302 h 1760567"/>
                <a:gd name="connsiteX3" fmla="*/ 1392641 w 5180870"/>
                <a:gd name="connsiteY3" fmla="*/ 388 h 1760567"/>
                <a:gd name="connsiteX4" fmla="*/ 2902127 w 5180870"/>
                <a:gd name="connsiteY4" fmla="*/ 479360 h 1760567"/>
                <a:gd name="connsiteX5" fmla="*/ 3613327 w 5180870"/>
                <a:gd name="connsiteY5" fmla="*/ 1321188 h 1760567"/>
                <a:gd name="connsiteX6" fmla="*/ 4788984 w 5180870"/>
                <a:gd name="connsiteY6" fmla="*/ 798674 h 1760567"/>
                <a:gd name="connsiteX7" fmla="*/ 5180870 w 5180870"/>
                <a:gd name="connsiteY7" fmla="*/ 189074 h 1760567"/>
                <a:gd name="connsiteX0" fmla="*/ 710470 w 5311498"/>
                <a:gd name="connsiteY0" fmla="*/ 1756617 h 1760567"/>
                <a:gd name="connsiteX1" fmla="*/ 187956 w 5311498"/>
                <a:gd name="connsiteY1" fmla="*/ 1553417 h 1760567"/>
                <a:gd name="connsiteX2" fmla="*/ 86356 w 5311498"/>
                <a:gd name="connsiteY2" fmla="*/ 421302 h 1760567"/>
                <a:gd name="connsiteX3" fmla="*/ 1392641 w 5311498"/>
                <a:gd name="connsiteY3" fmla="*/ 388 h 1760567"/>
                <a:gd name="connsiteX4" fmla="*/ 2902127 w 5311498"/>
                <a:gd name="connsiteY4" fmla="*/ 479360 h 1760567"/>
                <a:gd name="connsiteX5" fmla="*/ 3613327 w 5311498"/>
                <a:gd name="connsiteY5" fmla="*/ 1321188 h 1760567"/>
                <a:gd name="connsiteX6" fmla="*/ 4788984 w 5311498"/>
                <a:gd name="connsiteY6" fmla="*/ 798674 h 1760567"/>
                <a:gd name="connsiteX7" fmla="*/ 5311498 w 5311498"/>
                <a:gd name="connsiteY7" fmla="*/ 464846 h 1760567"/>
                <a:gd name="connsiteX0" fmla="*/ 710470 w 5311498"/>
                <a:gd name="connsiteY0" fmla="*/ 1756617 h 1760567"/>
                <a:gd name="connsiteX1" fmla="*/ 187956 w 5311498"/>
                <a:gd name="connsiteY1" fmla="*/ 1553417 h 1760567"/>
                <a:gd name="connsiteX2" fmla="*/ 86356 w 5311498"/>
                <a:gd name="connsiteY2" fmla="*/ 421302 h 1760567"/>
                <a:gd name="connsiteX3" fmla="*/ 1392641 w 5311498"/>
                <a:gd name="connsiteY3" fmla="*/ 388 h 1760567"/>
                <a:gd name="connsiteX4" fmla="*/ 2902127 w 5311498"/>
                <a:gd name="connsiteY4" fmla="*/ 479360 h 1760567"/>
                <a:gd name="connsiteX5" fmla="*/ 3613327 w 5311498"/>
                <a:gd name="connsiteY5" fmla="*/ 1321188 h 1760567"/>
                <a:gd name="connsiteX6" fmla="*/ 4788984 w 5311498"/>
                <a:gd name="connsiteY6" fmla="*/ 798674 h 1760567"/>
                <a:gd name="connsiteX7" fmla="*/ 5311498 w 5311498"/>
                <a:gd name="connsiteY7" fmla="*/ 464846 h 1760567"/>
                <a:gd name="connsiteX0" fmla="*/ 710470 w 5311498"/>
                <a:gd name="connsiteY0" fmla="*/ 1756617 h 1760567"/>
                <a:gd name="connsiteX1" fmla="*/ 187956 w 5311498"/>
                <a:gd name="connsiteY1" fmla="*/ 1553417 h 1760567"/>
                <a:gd name="connsiteX2" fmla="*/ 86356 w 5311498"/>
                <a:gd name="connsiteY2" fmla="*/ 421302 h 1760567"/>
                <a:gd name="connsiteX3" fmla="*/ 1392641 w 5311498"/>
                <a:gd name="connsiteY3" fmla="*/ 388 h 1760567"/>
                <a:gd name="connsiteX4" fmla="*/ 2902127 w 5311498"/>
                <a:gd name="connsiteY4" fmla="*/ 479360 h 1760567"/>
                <a:gd name="connsiteX5" fmla="*/ 3613327 w 5311498"/>
                <a:gd name="connsiteY5" fmla="*/ 1321188 h 1760567"/>
                <a:gd name="connsiteX6" fmla="*/ 4498698 w 5311498"/>
                <a:gd name="connsiteY6" fmla="*/ 464846 h 1760567"/>
                <a:gd name="connsiteX7" fmla="*/ 5311498 w 5311498"/>
                <a:gd name="connsiteY7" fmla="*/ 464846 h 1760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11498" h="1760567">
                  <a:moveTo>
                    <a:pt x="710470" y="1756617"/>
                  </a:moveTo>
                  <a:cubicBezTo>
                    <a:pt x="501222" y="1766293"/>
                    <a:pt x="291975" y="1775970"/>
                    <a:pt x="187956" y="1553417"/>
                  </a:cubicBezTo>
                  <a:cubicBezTo>
                    <a:pt x="83937" y="1330864"/>
                    <a:pt x="-114425" y="680140"/>
                    <a:pt x="86356" y="421302"/>
                  </a:cubicBezTo>
                  <a:cubicBezTo>
                    <a:pt x="287137" y="162464"/>
                    <a:pt x="923346" y="-9288"/>
                    <a:pt x="1392641" y="388"/>
                  </a:cubicBezTo>
                  <a:cubicBezTo>
                    <a:pt x="1861936" y="10064"/>
                    <a:pt x="2532013" y="259227"/>
                    <a:pt x="2902127" y="479360"/>
                  </a:cubicBezTo>
                  <a:cubicBezTo>
                    <a:pt x="3272241" y="699493"/>
                    <a:pt x="3347232" y="1323607"/>
                    <a:pt x="3613327" y="1321188"/>
                  </a:cubicBezTo>
                  <a:cubicBezTo>
                    <a:pt x="3879422" y="1318769"/>
                    <a:pt x="4215670" y="607570"/>
                    <a:pt x="4498698" y="464846"/>
                  </a:cubicBezTo>
                  <a:cubicBezTo>
                    <a:pt x="4781726" y="322122"/>
                    <a:pt x="5072012" y="501131"/>
                    <a:pt x="5311498" y="464846"/>
                  </a:cubicBezTo>
                </a:path>
              </a:pathLst>
            </a:cu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5223768" y="4647364"/>
              <a:ext cx="6413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 smtClean="0">
                  <a:solidFill>
                    <a:srgbClr val="C00000"/>
                  </a:solidFill>
                </a:rPr>
                <a:t>f</a:t>
              </a:r>
              <a:endParaRPr lang="de-DE" sz="2400" b="1" dirty="0">
                <a:solidFill>
                  <a:srgbClr val="C00000"/>
                </a:solidFill>
              </a:endParaRPr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5223768" y="1276866"/>
              <a:ext cx="6413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 smtClean="0">
                  <a:solidFill>
                    <a:srgbClr val="00B050"/>
                  </a:solidFill>
                </a:rPr>
                <a:t>g</a:t>
              </a:r>
              <a:endParaRPr lang="de-DE" sz="2400" b="1" dirty="0">
                <a:solidFill>
                  <a:srgbClr val="00B050"/>
                </a:solidFill>
              </a:endParaRPr>
            </a:p>
          </p:txBody>
        </p:sp>
        <p:cxnSp>
          <p:nvCxnSpPr>
            <p:cNvPr id="12" name="Gerade Verbindung mit Pfeil 11"/>
            <p:cNvCxnSpPr>
              <a:stCxn id="7" idx="0"/>
              <a:endCxn id="8" idx="0"/>
            </p:cNvCxnSpPr>
            <p:nvPr/>
          </p:nvCxnSpPr>
          <p:spPr>
            <a:xfrm flipV="1">
              <a:off x="2307771" y="3033486"/>
              <a:ext cx="333829" cy="207554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/>
            <p:cNvCxnSpPr>
              <a:stCxn id="7" idx="1"/>
              <a:endCxn id="8" idx="3"/>
            </p:cNvCxnSpPr>
            <p:nvPr/>
          </p:nvCxnSpPr>
          <p:spPr>
            <a:xfrm flipH="1" flipV="1">
              <a:off x="3323771" y="1277257"/>
              <a:ext cx="885372" cy="2873829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mit Pfeil 13"/>
            <p:cNvCxnSpPr>
              <a:endCxn id="8" idx="5"/>
            </p:cNvCxnSpPr>
            <p:nvPr/>
          </p:nvCxnSpPr>
          <p:spPr>
            <a:xfrm flipH="1" flipV="1">
              <a:off x="5544457" y="2598057"/>
              <a:ext cx="323688" cy="203199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>
              <a:stCxn id="7" idx="2"/>
              <a:endCxn id="8" idx="7"/>
            </p:cNvCxnSpPr>
            <p:nvPr/>
          </p:nvCxnSpPr>
          <p:spPr>
            <a:xfrm flipV="1">
              <a:off x="6966857" y="1741715"/>
              <a:ext cx="275771" cy="3338285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 flipH="1">
              <a:off x="4137136" y="4039276"/>
              <a:ext cx="144014" cy="22183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/>
          </p:nvCxnSpPr>
          <p:spPr>
            <a:xfrm>
              <a:off x="4139952" y="4039276"/>
              <a:ext cx="144016" cy="22183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/>
          </p:nvCxnSpPr>
          <p:spPr>
            <a:xfrm flipH="1">
              <a:off x="3271644" y="1137166"/>
              <a:ext cx="144014" cy="22183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/>
          </p:nvCxnSpPr>
          <p:spPr>
            <a:xfrm>
              <a:off x="3274460" y="1137166"/>
              <a:ext cx="144016" cy="22183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feld 33"/>
            <p:cNvSpPr txBox="1"/>
            <p:nvPr/>
          </p:nvSpPr>
          <p:spPr>
            <a:xfrm>
              <a:off x="3962682" y="4246601"/>
              <a:ext cx="5175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>
                  <a:solidFill>
                    <a:srgbClr val="C00000"/>
                  </a:solidFill>
                </a:rPr>
                <a:t>f(x)</a:t>
              </a:r>
              <a:endParaRPr lang="de-DE" sz="1600" dirty="0">
                <a:solidFill>
                  <a:srgbClr val="C00000"/>
                </a:solidFill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3271644" y="808257"/>
              <a:ext cx="5175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>
                  <a:solidFill>
                    <a:srgbClr val="00B050"/>
                  </a:solidFill>
                </a:rPr>
                <a:t>g(x)</a:t>
              </a:r>
              <a:endParaRPr lang="de-DE" sz="1600" dirty="0">
                <a:solidFill>
                  <a:srgbClr val="00B050"/>
                </a:solidFill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7452320" y="4755086"/>
              <a:ext cx="4320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ℝ</a:t>
              </a:r>
              <a:endParaRPr lang="de-DE" sz="4000" dirty="0"/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7776000" y="4585155"/>
              <a:ext cx="93610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>
                  <a:latin typeface="Lucida Sans Unicode"/>
                  <a:cs typeface="Lucida Sans Unicode"/>
                </a:rPr>
                <a:t>ⁿ</a:t>
              </a:r>
              <a:endParaRPr lang="de-DE" sz="4000" dirty="0"/>
            </a:p>
            <a:p>
              <a:endParaRPr lang="de-DE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6446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>
            <a:off x="4833686" y="908720"/>
            <a:ext cx="0" cy="4260847"/>
          </a:xfrm>
          <a:prstGeom prst="line">
            <a:avLst/>
          </a:prstGeom>
          <a:noFill/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" name="Gerade Verbindung 2"/>
          <p:cNvCxnSpPr/>
          <p:nvPr/>
        </p:nvCxnSpPr>
        <p:spPr>
          <a:xfrm>
            <a:off x="1259632" y="4509120"/>
            <a:ext cx="7128792" cy="0"/>
          </a:xfrm>
          <a:prstGeom prst="line">
            <a:avLst/>
          </a:prstGeom>
          <a:noFill/>
          <a:ln w="635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Bogen 4"/>
          <p:cNvSpPr/>
          <p:nvPr/>
        </p:nvSpPr>
        <p:spPr>
          <a:xfrm rot="16200000">
            <a:off x="3352750" y="4032137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Bogen 5"/>
          <p:cNvSpPr/>
          <p:nvPr/>
        </p:nvSpPr>
        <p:spPr>
          <a:xfrm rot="5400000">
            <a:off x="5474191" y="4015683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2899211" y="4732806"/>
                <a:ext cx="8640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/>
                        </a:rPr>
                        <m:t>−</m:t>
                      </m:r>
                      <m:r>
                        <a:rPr lang="de-DE" sz="2400" b="0" i="1" smtClean="0">
                          <a:latin typeface="Cambria Math"/>
                          <a:ea typeface="Cambria Math"/>
                        </a:rPr>
                        <m:t>𝜖</m:t>
                      </m:r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9211" y="4732806"/>
                <a:ext cx="864096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5796136" y="4735634"/>
                <a:ext cx="8640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/>
                        </a:rPr>
                        <m:t>+</m:t>
                      </m:r>
                      <m:r>
                        <a:rPr lang="de-DE" sz="2400" b="0" i="1" smtClean="0">
                          <a:latin typeface="Cambria Math"/>
                          <a:ea typeface="Cambria Math"/>
                        </a:rPr>
                        <m:t>𝜖</m:t>
                      </m:r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4735634"/>
                <a:ext cx="864096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reihandform 10"/>
          <p:cNvSpPr/>
          <p:nvPr/>
        </p:nvSpPr>
        <p:spPr>
          <a:xfrm>
            <a:off x="1277257" y="2133600"/>
            <a:ext cx="3556000" cy="2380343"/>
          </a:xfrm>
          <a:custGeom>
            <a:avLst/>
            <a:gdLst>
              <a:gd name="connsiteX0" fmla="*/ 0 w 3556000"/>
              <a:gd name="connsiteY0" fmla="*/ 2440065 h 2490344"/>
              <a:gd name="connsiteX1" fmla="*/ 914400 w 3556000"/>
              <a:gd name="connsiteY1" fmla="*/ 2440065 h 2490344"/>
              <a:gd name="connsiteX2" fmla="*/ 1436914 w 3556000"/>
              <a:gd name="connsiteY2" fmla="*/ 1917551 h 2490344"/>
              <a:gd name="connsiteX3" fmla="*/ 2017486 w 3556000"/>
              <a:gd name="connsiteY3" fmla="*/ 393551 h 2490344"/>
              <a:gd name="connsiteX4" fmla="*/ 2249714 w 3556000"/>
              <a:gd name="connsiteY4" fmla="*/ 59722 h 2490344"/>
              <a:gd name="connsiteX5" fmla="*/ 3556000 w 3556000"/>
              <a:gd name="connsiteY5" fmla="*/ 1665 h 2490344"/>
              <a:gd name="connsiteX0" fmla="*/ 0 w 3556000"/>
              <a:gd name="connsiteY0" fmla="*/ 2440065 h 2490344"/>
              <a:gd name="connsiteX1" fmla="*/ 914400 w 3556000"/>
              <a:gd name="connsiteY1" fmla="*/ 2440065 h 2490344"/>
              <a:gd name="connsiteX2" fmla="*/ 1436914 w 3556000"/>
              <a:gd name="connsiteY2" fmla="*/ 1917551 h 2490344"/>
              <a:gd name="connsiteX3" fmla="*/ 2017486 w 3556000"/>
              <a:gd name="connsiteY3" fmla="*/ 393551 h 2490344"/>
              <a:gd name="connsiteX4" fmla="*/ 2249714 w 3556000"/>
              <a:gd name="connsiteY4" fmla="*/ 59722 h 2490344"/>
              <a:gd name="connsiteX5" fmla="*/ 3556000 w 3556000"/>
              <a:gd name="connsiteY5" fmla="*/ 1665 h 2490344"/>
              <a:gd name="connsiteX0" fmla="*/ 0 w 3556000"/>
              <a:gd name="connsiteY0" fmla="*/ 2440065 h 2456569"/>
              <a:gd name="connsiteX1" fmla="*/ 914400 w 3556000"/>
              <a:gd name="connsiteY1" fmla="*/ 2440065 h 2456569"/>
              <a:gd name="connsiteX2" fmla="*/ 1436914 w 3556000"/>
              <a:gd name="connsiteY2" fmla="*/ 1917551 h 2456569"/>
              <a:gd name="connsiteX3" fmla="*/ 2017486 w 3556000"/>
              <a:gd name="connsiteY3" fmla="*/ 393551 h 2456569"/>
              <a:gd name="connsiteX4" fmla="*/ 2249714 w 3556000"/>
              <a:gd name="connsiteY4" fmla="*/ 59722 h 2456569"/>
              <a:gd name="connsiteX5" fmla="*/ 3556000 w 3556000"/>
              <a:gd name="connsiteY5" fmla="*/ 1665 h 2456569"/>
              <a:gd name="connsiteX0" fmla="*/ 0 w 3556000"/>
              <a:gd name="connsiteY0" fmla="*/ 2440065 h 2440065"/>
              <a:gd name="connsiteX1" fmla="*/ 914400 w 3556000"/>
              <a:gd name="connsiteY1" fmla="*/ 2440065 h 2440065"/>
              <a:gd name="connsiteX2" fmla="*/ 1436914 w 3556000"/>
              <a:gd name="connsiteY2" fmla="*/ 1917551 h 2440065"/>
              <a:gd name="connsiteX3" fmla="*/ 2017486 w 3556000"/>
              <a:gd name="connsiteY3" fmla="*/ 393551 h 2440065"/>
              <a:gd name="connsiteX4" fmla="*/ 2249714 w 3556000"/>
              <a:gd name="connsiteY4" fmla="*/ 59722 h 2440065"/>
              <a:gd name="connsiteX5" fmla="*/ 3556000 w 3556000"/>
              <a:gd name="connsiteY5" fmla="*/ 1665 h 2440065"/>
              <a:gd name="connsiteX0" fmla="*/ 0 w 3556000"/>
              <a:gd name="connsiteY0" fmla="*/ 2440065 h 2440065"/>
              <a:gd name="connsiteX1" fmla="*/ 914400 w 3556000"/>
              <a:gd name="connsiteY1" fmla="*/ 2440065 h 2440065"/>
              <a:gd name="connsiteX2" fmla="*/ 1436914 w 3556000"/>
              <a:gd name="connsiteY2" fmla="*/ 1917551 h 2440065"/>
              <a:gd name="connsiteX3" fmla="*/ 1785257 w 3556000"/>
              <a:gd name="connsiteY3" fmla="*/ 1017666 h 2440065"/>
              <a:gd name="connsiteX4" fmla="*/ 2017486 w 3556000"/>
              <a:gd name="connsiteY4" fmla="*/ 393551 h 2440065"/>
              <a:gd name="connsiteX5" fmla="*/ 2249714 w 3556000"/>
              <a:gd name="connsiteY5" fmla="*/ 59722 h 2440065"/>
              <a:gd name="connsiteX6" fmla="*/ 3556000 w 3556000"/>
              <a:gd name="connsiteY6" fmla="*/ 1665 h 2440065"/>
              <a:gd name="connsiteX0" fmla="*/ 0 w 3556000"/>
              <a:gd name="connsiteY0" fmla="*/ 2440065 h 2440065"/>
              <a:gd name="connsiteX1" fmla="*/ 914400 w 3556000"/>
              <a:gd name="connsiteY1" fmla="*/ 2440065 h 2440065"/>
              <a:gd name="connsiteX2" fmla="*/ 1436914 w 3556000"/>
              <a:gd name="connsiteY2" fmla="*/ 1917551 h 2440065"/>
              <a:gd name="connsiteX3" fmla="*/ 1727200 w 3556000"/>
              <a:gd name="connsiteY3" fmla="*/ 1046694 h 2440065"/>
              <a:gd name="connsiteX4" fmla="*/ 2017486 w 3556000"/>
              <a:gd name="connsiteY4" fmla="*/ 393551 h 2440065"/>
              <a:gd name="connsiteX5" fmla="*/ 2249714 w 3556000"/>
              <a:gd name="connsiteY5" fmla="*/ 59722 h 2440065"/>
              <a:gd name="connsiteX6" fmla="*/ 3556000 w 3556000"/>
              <a:gd name="connsiteY6" fmla="*/ 1665 h 2440065"/>
              <a:gd name="connsiteX0" fmla="*/ 0 w 3556000"/>
              <a:gd name="connsiteY0" fmla="*/ 2440065 h 2440065"/>
              <a:gd name="connsiteX1" fmla="*/ 914400 w 3556000"/>
              <a:gd name="connsiteY1" fmla="*/ 2440065 h 2440065"/>
              <a:gd name="connsiteX2" fmla="*/ 1436914 w 3556000"/>
              <a:gd name="connsiteY2" fmla="*/ 1917551 h 2440065"/>
              <a:gd name="connsiteX3" fmla="*/ 1727200 w 3556000"/>
              <a:gd name="connsiteY3" fmla="*/ 1046694 h 2440065"/>
              <a:gd name="connsiteX4" fmla="*/ 2017486 w 3556000"/>
              <a:gd name="connsiteY4" fmla="*/ 393551 h 2440065"/>
              <a:gd name="connsiteX5" fmla="*/ 2249714 w 3556000"/>
              <a:gd name="connsiteY5" fmla="*/ 59722 h 2440065"/>
              <a:gd name="connsiteX6" fmla="*/ 3556000 w 3556000"/>
              <a:gd name="connsiteY6" fmla="*/ 1665 h 2440065"/>
              <a:gd name="connsiteX0" fmla="*/ 0 w 3556000"/>
              <a:gd name="connsiteY0" fmla="*/ 2439796 h 2439796"/>
              <a:gd name="connsiteX1" fmla="*/ 914400 w 3556000"/>
              <a:gd name="connsiteY1" fmla="*/ 2439796 h 2439796"/>
              <a:gd name="connsiteX2" fmla="*/ 1436914 w 3556000"/>
              <a:gd name="connsiteY2" fmla="*/ 1917282 h 2439796"/>
              <a:gd name="connsiteX3" fmla="*/ 1727200 w 3556000"/>
              <a:gd name="connsiteY3" fmla="*/ 1046425 h 2439796"/>
              <a:gd name="connsiteX4" fmla="*/ 1959429 w 3556000"/>
              <a:gd name="connsiteY4" fmla="*/ 378768 h 2439796"/>
              <a:gd name="connsiteX5" fmla="*/ 2249714 w 3556000"/>
              <a:gd name="connsiteY5" fmla="*/ 59453 h 2439796"/>
              <a:gd name="connsiteX6" fmla="*/ 3556000 w 3556000"/>
              <a:gd name="connsiteY6" fmla="*/ 1396 h 2439796"/>
              <a:gd name="connsiteX0" fmla="*/ 0 w 3556000"/>
              <a:gd name="connsiteY0" fmla="*/ 2439796 h 2439796"/>
              <a:gd name="connsiteX1" fmla="*/ 914400 w 3556000"/>
              <a:gd name="connsiteY1" fmla="*/ 2439796 h 2439796"/>
              <a:gd name="connsiteX2" fmla="*/ 1436914 w 3556000"/>
              <a:gd name="connsiteY2" fmla="*/ 1917282 h 2439796"/>
              <a:gd name="connsiteX3" fmla="*/ 1727200 w 3556000"/>
              <a:gd name="connsiteY3" fmla="*/ 1046425 h 2439796"/>
              <a:gd name="connsiteX4" fmla="*/ 1959429 w 3556000"/>
              <a:gd name="connsiteY4" fmla="*/ 378768 h 2439796"/>
              <a:gd name="connsiteX5" fmla="*/ 2249714 w 3556000"/>
              <a:gd name="connsiteY5" fmla="*/ 59453 h 2439796"/>
              <a:gd name="connsiteX6" fmla="*/ 3556000 w 3556000"/>
              <a:gd name="connsiteY6" fmla="*/ 1396 h 2439796"/>
              <a:gd name="connsiteX0" fmla="*/ 0 w 3556000"/>
              <a:gd name="connsiteY0" fmla="*/ 2438567 h 2438567"/>
              <a:gd name="connsiteX1" fmla="*/ 914400 w 3556000"/>
              <a:gd name="connsiteY1" fmla="*/ 2438567 h 2438567"/>
              <a:gd name="connsiteX2" fmla="*/ 1436914 w 3556000"/>
              <a:gd name="connsiteY2" fmla="*/ 1916053 h 2438567"/>
              <a:gd name="connsiteX3" fmla="*/ 1727200 w 3556000"/>
              <a:gd name="connsiteY3" fmla="*/ 1045196 h 2438567"/>
              <a:gd name="connsiteX4" fmla="*/ 1959429 w 3556000"/>
              <a:gd name="connsiteY4" fmla="*/ 377539 h 2438567"/>
              <a:gd name="connsiteX5" fmla="*/ 2249714 w 3556000"/>
              <a:gd name="connsiteY5" fmla="*/ 58224 h 2438567"/>
              <a:gd name="connsiteX6" fmla="*/ 3556000 w 3556000"/>
              <a:gd name="connsiteY6" fmla="*/ 167 h 2438567"/>
              <a:gd name="connsiteX0" fmla="*/ 0 w 3556000"/>
              <a:gd name="connsiteY0" fmla="*/ 2380343 h 2380343"/>
              <a:gd name="connsiteX1" fmla="*/ 914400 w 3556000"/>
              <a:gd name="connsiteY1" fmla="*/ 2380343 h 2380343"/>
              <a:gd name="connsiteX2" fmla="*/ 1436914 w 3556000"/>
              <a:gd name="connsiteY2" fmla="*/ 1857829 h 2380343"/>
              <a:gd name="connsiteX3" fmla="*/ 1727200 w 3556000"/>
              <a:gd name="connsiteY3" fmla="*/ 986972 h 2380343"/>
              <a:gd name="connsiteX4" fmla="*/ 1959429 w 3556000"/>
              <a:gd name="connsiteY4" fmla="*/ 319315 h 2380343"/>
              <a:gd name="connsiteX5" fmla="*/ 2249714 w 3556000"/>
              <a:gd name="connsiteY5" fmla="*/ 0 h 2380343"/>
              <a:gd name="connsiteX6" fmla="*/ 3556000 w 3556000"/>
              <a:gd name="connsiteY6" fmla="*/ 0 h 2380343"/>
              <a:gd name="connsiteX0" fmla="*/ 0 w 3556000"/>
              <a:gd name="connsiteY0" fmla="*/ 2380343 h 2380343"/>
              <a:gd name="connsiteX1" fmla="*/ 914400 w 3556000"/>
              <a:gd name="connsiteY1" fmla="*/ 2380343 h 2380343"/>
              <a:gd name="connsiteX2" fmla="*/ 1436914 w 3556000"/>
              <a:gd name="connsiteY2" fmla="*/ 1857829 h 2380343"/>
              <a:gd name="connsiteX3" fmla="*/ 1727200 w 3556000"/>
              <a:gd name="connsiteY3" fmla="*/ 986972 h 2380343"/>
              <a:gd name="connsiteX4" fmla="*/ 1959429 w 3556000"/>
              <a:gd name="connsiteY4" fmla="*/ 319315 h 2380343"/>
              <a:gd name="connsiteX5" fmla="*/ 2249714 w 3556000"/>
              <a:gd name="connsiteY5" fmla="*/ 0 h 2380343"/>
              <a:gd name="connsiteX6" fmla="*/ 3556000 w 3556000"/>
              <a:gd name="connsiteY6" fmla="*/ 0 h 238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56000" h="2380343">
                <a:moveTo>
                  <a:pt x="0" y="2380343"/>
                </a:moveTo>
                <a:cubicBezTo>
                  <a:pt x="410029" y="2351315"/>
                  <a:pt x="195942" y="2365829"/>
                  <a:pt x="914400" y="2380343"/>
                </a:cubicBezTo>
                <a:cubicBezTo>
                  <a:pt x="1153886" y="2293257"/>
                  <a:pt x="1301447" y="2090057"/>
                  <a:pt x="1436914" y="1857829"/>
                </a:cubicBezTo>
                <a:cubicBezTo>
                  <a:pt x="1572381" y="1625601"/>
                  <a:pt x="1630438" y="1240972"/>
                  <a:pt x="1727200" y="986972"/>
                </a:cubicBezTo>
                <a:cubicBezTo>
                  <a:pt x="1823962" y="660400"/>
                  <a:pt x="1930400" y="382210"/>
                  <a:pt x="1959429" y="319315"/>
                </a:cubicBezTo>
                <a:cubicBezTo>
                  <a:pt x="1988458" y="256420"/>
                  <a:pt x="1983619" y="62895"/>
                  <a:pt x="2249714" y="0"/>
                </a:cubicBezTo>
                <a:lnTo>
                  <a:pt x="3556000" y="0"/>
                </a:lnTo>
              </a:path>
            </a:pathLst>
          </a:custGeom>
          <a:noFill/>
          <a:ln w="38100">
            <a:solidFill>
              <a:srgbClr val="00FF00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reihandform 11"/>
          <p:cNvSpPr/>
          <p:nvPr/>
        </p:nvSpPr>
        <p:spPr>
          <a:xfrm>
            <a:off x="4817001" y="2145585"/>
            <a:ext cx="3556000" cy="2380343"/>
          </a:xfrm>
          <a:custGeom>
            <a:avLst/>
            <a:gdLst>
              <a:gd name="connsiteX0" fmla="*/ 0 w 3556000"/>
              <a:gd name="connsiteY0" fmla="*/ 2440065 h 2490344"/>
              <a:gd name="connsiteX1" fmla="*/ 914400 w 3556000"/>
              <a:gd name="connsiteY1" fmla="*/ 2440065 h 2490344"/>
              <a:gd name="connsiteX2" fmla="*/ 1436914 w 3556000"/>
              <a:gd name="connsiteY2" fmla="*/ 1917551 h 2490344"/>
              <a:gd name="connsiteX3" fmla="*/ 2017486 w 3556000"/>
              <a:gd name="connsiteY3" fmla="*/ 393551 h 2490344"/>
              <a:gd name="connsiteX4" fmla="*/ 2249714 w 3556000"/>
              <a:gd name="connsiteY4" fmla="*/ 59722 h 2490344"/>
              <a:gd name="connsiteX5" fmla="*/ 3556000 w 3556000"/>
              <a:gd name="connsiteY5" fmla="*/ 1665 h 2490344"/>
              <a:gd name="connsiteX0" fmla="*/ 0 w 3556000"/>
              <a:gd name="connsiteY0" fmla="*/ 2440065 h 2490344"/>
              <a:gd name="connsiteX1" fmla="*/ 914400 w 3556000"/>
              <a:gd name="connsiteY1" fmla="*/ 2440065 h 2490344"/>
              <a:gd name="connsiteX2" fmla="*/ 1436914 w 3556000"/>
              <a:gd name="connsiteY2" fmla="*/ 1917551 h 2490344"/>
              <a:gd name="connsiteX3" fmla="*/ 2017486 w 3556000"/>
              <a:gd name="connsiteY3" fmla="*/ 393551 h 2490344"/>
              <a:gd name="connsiteX4" fmla="*/ 2249714 w 3556000"/>
              <a:gd name="connsiteY4" fmla="*/ 59722 h 2490344"/>
              <a:gd name="connsiteX5" fmla="*/ 3556000 w 3556000"/>
              <a:gd name="connsiteY5" fmla="*/ 1665 h 2490344"/>
              <a:gd name="connsiteX0" fmla="*/ 0 w 3556000"/>
              <a:gd name="connsiteY0" fmla="*/ 2440065 h 2456569"/>
              <a:gd name="connsiteX1" fmla="*/ 914400 w 3556000"/>
              <a:gd name="connsiteY1" fmla="*/ 2440065 h 2456569"/>
              <a:gd name="connsiteX2" fmla="*/ 1436914 w 3556000"/>
              <a:gd name="connsiteY2" fmla="*/ 1917551 h 2456569"/>
              <a:gd name="connsiteX3" fmla="*/ 2017486 w 3556000"/>
              <a:gd name="connsiteY3" fmla="*/ 393551 h 2456569"/>
              <a:gd name="connsiteX4" fmla="*/ 2249714 w 3556000"/>
              <a:gd name="connsiteY4" fmla="*/ 59722 h 2456569"/>
              <a:gd name="connsiteX5" fmla="*/ 3556000 w 3556000"/>
              <a:gd name="connsiteY5" fmla="*/ 1665 h 2456569"/>
              <a:gd name="connsiteX0" fmla="*/ 0 w 3556000"/>
              <a:gd name="connsiteY0" fmla="*/ 2440065 h 2440065"/>
              <a:gd name="connsiteX1" fmla="*/ 914400 w 3556000"/>
              <a:gd name="connsiteY1" fmla="*/ 2440065 h 2440065"/>
              <a:gd name="connsiteX2" fmla="*/ 1436914 w 3556000"/>
              <a:gd name="connsiteY2" fmla="*/ 1917551 h 2440065"/>
              <a:gd name="connsiteX3" fmla="*/ 2017486 w 3556000"/>
              <a:gd name="connsiteY3" fmla="*/ 393551 h 2440065"/>
              <a:gd name="connsiteX4" fmla="*/ 2249714 w 3556000"/>
              <a:gd name="connsiteY4" fmla="*/ 59722 h 2440065"/>
              <a:gd name="connsiteX5" fmla="*/ 3556000 w 3556000"/>
              <a:gd name="connsiteY5" fmla="*/ 1665 h 2440065"/>
              <a:gd name="connsiteX0" fmla="*/ 0 w 3556000"/>
              <a:gd name="connsiteY0" fmla="*/ 2440065 h 2440065"/>
              <a:gd name="connsiteX1" fmla="*/ 914400 w 3556000"/>
              <a:gd name="connsiteY1" fmla="*/ 2440065 h 2440065"/>
              <a:gd name="connsiteX2" fmla="*/ 1436914 w 3556000"/>
              <a:gd name="connsiteY2" fmla="*/ 1917551 h 2440065"/>
              <a:gd name="connsiteX3" fmla="*/ 1785257 w 3556000"/>
              <a:gd name="connsiteY3" fmla="*/ 1017666 h 2440065"/>
              <a:gd name="connsiteX4" fmla="*/ 2017486 w 3556000"/>
              <a:gd name="connsiteY4" fmla="*/ 393551 h 2440065"/>
              <a:gd name="connsiteX5" fmla="*/ 2249714 w 3556000"/>
              <a:gd name="connsiteY5" fmla="*/ 59722 h 2440065"/>
              <a:gd name="connsiteX6" fmla="*/ 3556000 w 3556000"/>
              <a:gd name="connsiteY6" fmla="*/ 1665 h 2440065"/>
              <a:gd name="connsiteX0" fmla="*/ 0 w 3556000"/>
              <a:gd name="connsiteY0" fmla="*/ 2440065 h 2440065"/>
              <a:gd name="connsiteX1" fmla="*/ 914400 w 3556000"/>
              <a:gd name="connsiteY1" fmla="*/ 2440065 h 2440065"/>
              <a:gd name="connsiteX2" fmla="*/ 1436914 w 3556000"/>
              <a:gd name="connsiteY2" fmla="*/ 1917551 h 2440065"/>
              <a:gd name="connsiteX3" fmla="*/ 1727200 w 3556000"/>
              <a:gd name="connsiteY3" fmla="*/ 1046694 h 2440065"/>
              <a:gd name="connsiteX4" fmla="*/ 2017486 w 3556000"/>
              <a:gd name="connsiteY4" fmla="*/ 393551 h 2440065"/>
              <a:gd name="connsiteX5" fmla="*/ 2249714 w 3556000"/>
              <a:gd name="connsiteY5" fmla="*/ 59722 h 2440065"/>
              <a:gd name="connsiteX6" fmla="*/ 3556000 w 3556000"/>
              <a:gd name="connsiteY6" fmla="*/ 1665 h 2440065"/>
              <a:gd name="connsiteX0" fmla="*/ 0 w 3556000"/>
              <a:gd name="connsiteY0" fmla="*/ 2440065 h 2440065"/>
              <a:gd name="connsiteX1" fmla="*/ 914400 w 3556000"/>
              <a:gd name="connsiteY1" fmla="*/ 2440065 h 2440065"/>
              <a:gd name="connsiteX2" fmla="*/ 1436914 w 3556000"/>
              <a:gd name="connsiteY2" fmla="*/ 1917551 h 2440065"/>
              <a:gd name="connsiteX3" fmla="*/ 1727200 w 3556000"/>
              <a:gd name="connsiteY3" fmla="*/ 1046694 h 2440065"/>
              <a:gd name="connsiteX4" fmla="*/ 2017486 w 3556000"/>
              <a:gd name="connsiteY4" fmla="*/ 393551 h 2440065"/>
              <a:gd name="connsiteX5" fmla="*/ 2249714 w 3556000"/>
              <a:gd name="connsiteY5" fmla="*/ 59722 h 2440065"/>
              <a:gd name="connsiteX6" fmla="*/ 3556000 w 3556000"/>
              <a:gd name="connsiteY6" fmla="*/ 1665 h 2440065"/>
              <a:gd name="connsiteX0" fmla="*/ 0 w 3556000"/>
              <a:gd name="connsiteY0" fmla="*/ 2439796 h 2439796"/>
              <a:gd name="connsiteX1" fmla="*/ 914400 w 3556000"/>
              <a:gd name="connsiteY1" fmla="*/ 2439796 h 2439796"/>
              <a:gd name="connsiteX2" fmla="*/ 1436914 w 3556000"/>
              <a:gd name="connsiteY2" fmla="*/ 1917282 h 2439796"/>
              <a:gd name="connsiteX3" fmla="*/ 1727200 w 3556000"/>
              <a:gd name="connsiteY3" fmla="*/ 1046425 h 2439796"/>
              <a:gd name="connsiteX4" fmla="*/ 1959429 w 3556000"/>
              <a:gd name="connsiteY4" fmla="*/ 378768 h 2439796"/>
              <a:gd name="connsiteX5" fmla="*/ 2249714 w 3556000"/>
              <a:gd name="connsiteY5" fmla="*/ 59453 h 2439796"/>
              <a:gd name="connsiteX6" fmla="*/ 3556000 w 3556000"/>
              <a:gd name="connsiteY6" fmla="*/ 1396 h 2439796"/>
              <a:gd name="connsiteX0" fmla="*/ 0 w 3556000"/>
              <a:gd name="connsiteY0" fmla="*/ 2439796 h 2439796"/>
              <a:gd name="connsiteX1" fmla="*/ 914400 w 3556000"/>
              <a:gd name="connsiteY1" fmla="*/ 2439796 h 2439796"/>
              <a:gd name="connsiteX2" fmla="*/ 1436914 w 3556000"/>
              <a:gd name="connsiteY2" fmla="*/ 1917282 h 2439796"/>
              <a:gd name="connsiteX3" fmla="*/ 1727200 w 3556000"/>
              <a:gd name="connsiteY3" fmla="*/ 1046425 h 2439796"/>
              <a:gd name="connsiteX4" fmla="*/ 1959429 w 3556000"/>
              <a:gd name="connsiteY4" fmla="*/ 378768 h 2439796"/>
              <a:gd name="connsiteX5" fmla="*/ 2249714 w 3556000"/>
              <a:gd name="connsiteY5" fmla="*/ 59453 h 2439796"/>
              <a:gd name="connsiteX6" fmla="*/ 3556000 w 3556000"/>
              <a:gd name="connsiteY6" fmla="*/ 1396 h 2439796"/>
              <a:gd name="connsiteX0" fmla="*/ 0 w 3556000"/>
              <a:gd name="connsiteY0" fmla="*/ 2438567 h 2438567"/>
              <a:gd name="connsiteX1" fmla="*/ 914400 w 3556000"/>
              <a:gd name="connsiteY1" fmla="*/ 2438567 h 2438567"/>
              <a:gd name="connsiteX2" fmla="*/ 1436914 w 3556000"/>
              <a:gd name="connsiteY2" fmla="*/ 1916053 h 2438567"/>
              <a:gd name="connsiteX3" fmla="*/ 1727200 w 3556000"/>
              <a:gd name="connsiteY3" fmla="*/ 1045196 h 2438567"/>
              <a:gd name="connsiteX4" fmla="*/ 1959429 w 3556000"/>
              <a:gd name="connsiteY4" fmla="*/ 377539 h 2438567"/>
              <a:gd name="connsiteX5" fmla="*/ 2249714 w 3556000"/>
              <a:gd name="connsiteY5" fmla="*/ 58224 h 2438567"/>
              <a:gd name="connsiteX6" fmla="*/ 3556000 w 3556000"/>
              <a:gd name="connsiteY6" fmla="*/ 167 h 2438567"/>
              <a:gd name="connsiteX0" fmla="*/ 0 w 3556000"/>
              <a:gd name="connsiteY0" fmla="*/ 2380343 h 2380343"/>
              <a:gd name="connsiteX1" fmla="*/ 914400 w 3556000"/>
              <a:gd name="connsiteY1" fmla="*/ 2380343 h 2380343"/>
              <a:gd name="connsiteX2" fmla="*/ 1436914 w 3556000"/>
              <a:gd name="connsiteY2" fmla="*/ 1857829 h 2380343"/>
              <a:gd name="connsiteX3" fmla="*/ 1727200 w 3556000"/>
              <a:gd name="connsiteY3" fmla="*/ 986972 h 2380343"/>
              <a:gd name="connsiteX4" fmla="*/ 1959429 w 3556000"/>
              <a:gd name="connsiteY4" fmla="*/ 319315 h 2380343"/>
              <a:gd name="connsiteX5" fmla="*/ 2249714 w 3556000"/>
              <a:gd name="connsiteY5" fmla="*/ 0 h 2380343"/>
              <a:gd name="connsiteX6" fmla="*/ 3556000 w 3556000"/>
              <a:gd name="connsiteY6" fmla="*/ 0 h 2380343"/>
              <a:gd name="connsiteX0" fmla="*/ 0 w 3556000"/>
              <a:gd name="connsiteY0" fmla="*/ 2380343 h 2380343"/>
              <a:gd name="connsiteX1" fmla="*/ 914400 w 3556000"/>
              <a:gd name="connsiteY1" fmla="*/ 2380343 h 2380343"/>
              <a:gd name="connsiteX2" fmla="*/ 1436914 w 3556000"/>
              <a:gd name="connsiteY2" fmla="*/ 1857829 h 2380343"/>
              <a:gd name="connsiteX3" fmla="*/ 1727200 w 3556000"/>
              <a:gd name="connsiteY3" fmla="*/ 986972 h 2380343"/>
              <a:gd name="connsiteX4" fmla="*/ 1959429 w 3556000"/>
              <a:gd name="connsiteY4" fmla="*/ 319315 h 2380343"/>
              <a:gd name="connsiteX5" fmla="*/ 2249714 w 3556000"/>
              <a:gd name="connsiteY5" fmla="*/ 0 h 2380343"/>
              <a:gd name="connsiteX6" fmla="*/ 3556000 w 3556000"/>
              <a:gd name="connsiteY6" fmla="*/ 0 h 238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56000" h="2380343">
                <a:moveTo>
                  <a:pt x="0" y="2380343"/>
                </a:moveTo>
                <a:cubicBezTo>
                  <a:pt x="410029" y="2351315"/>
                  <a:pt x="195942" y="2365829"/>
                  <a:pt x="914400" y="2380343"/>
                </a:cubicBezTo>
                <a:cubicBezTo>
                  <a:pt x="1153886" y="2293257"/>
                  <a:pt x="1301447" y="2090057"/>
                  <a:pt x="1436914" y="1857829"/>
                </a:cubicBezTo>
                <a:cubicBezTo>
                  <a:pt x="1572381" y="1625601"/>
                  <a:pt x="1630438" y="1240972"/>
                  <a:pt x="1727200" y="986972"/>
                </a:cubicBezTo>
                <a:cubicBezTo>
                  <a:pt x="1823962" y="660400"/>
                  <a:pt x="1930400" y="382210"/>
                  <a:pt x="1959429" y="319315"/>
                </a:cubicBezTo>
                <a:cubicBezTo>
                  <a:pt x="1988458" y="256420"/>
                  <a:pt x="1983619" y="62895"/>
                  <a:pt x="2249714" y="0"/>
                </a:cubicBezTo>
                <a:lnTo>
                  <a:pt x="3556000" y="0"/>
                </a:lnTo>
              </a:path>
            </a:pathLst>
          </a:custGeom>
          <a:noFill/>
          <a:ln w="38100">
            <a:solidFill>
              <a:srgbClr val="00FF00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rade Verbindung 13"/>
          <p:cNvCxnSpPr/>
          <p:nvPr/>
        </p:nvCxnSpPr>
        <p:spPr>
          <a:xfrm>
            <a:off x="4607962" y="2133600"/>
            <a:ext cx="451447" cy="0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4833686" y="1645734"/>
                <a:ext cx="4320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3686" y="1645734"/>
                <a:ext cx="432048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86754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1258939" y="813644"/>
                <a:ext cx="1656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939" y="813644"/>
                <a:ext cx="1656184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llipse 2"/>
          <p:cNvSpPr/>
          <p:nvPr/>
        </p:nvSpPr>
        <p:spPr>
          <a:xfrm rot="5246845">
            <a:off x="677407" y="1402584"/>
            <a:ext cx="3024336" cy="3024336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Bogen 12"/>
          <p:cNvSpPr/>
          <p:nvPr/>
        </p:nvSpPr>
        <p:spPr>
          <a:xfrm rot="4159175">
            <a:off x="2065584" y="3925488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Bogen 16"/>
          <p:cNvSpPr/>
          <p:nvPr/>
        </p:nvSpPr>
        <p:spPr>
          <a:xfrm rot="17643957">
            <a:off x="1480341" y="3990288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Freihandform 18"/>
          <p:cNvSpPr/>
          <p:nvPr/>
        </p:nvSpPr>
        <p:spPr>
          <a:xfrm rot="5246845">
            <a:off x="2090146" y="3603222"/>
            <a:ext cx="209876" cy="1432151"/>
          </a:xfrm>
          <a:custGeom>
            <a:avLst/>
            <a:gdLst>
              <a:gd name="connsiteX0" fmla="*/ 43542 w 219120"/>
              <a:gd name="connsiteY0" fmla="*/ 0 h 1436914"/>
              <a:gd name="connsiteX1" fmla="*/ 174171 w 219120"/>
              <a:gd name="connsiteY1" fmla="*/ 348343 h 1436914"/>
              <a:gd name="connsiteX2" fmla="*/ 217714 w 219120"/>
              <a:gd name="connsiteY2" fmla="*/ 711200 h 1436914"/>
              <a:gd name="connsiteX3" fmla="*/ 130628 w 219120"/>
              <a:gd name="connsiteY3" fmla="*/ 1103086 h 1436914"/>
              <a:gd name="connsiteX4" fmla="*/ 58057 w 219120"/>
              <a:gd name="connsiteY4" fmla="*/ 1335314 h 1436914"/>
              <a:gd name="connsiteX5" fmla="*/ 0 w 219120"/>
              <a:gd name="connsiteY5" fmla="*/ 1436914 h 1436914"/>
              <a:gd name="connsiteX0" fmla="*/ 55448 w 231026"/>
              <a:gd name="connsiteY0" fmla="*/ 0 h 1434533"/>
              <a:gd name="connsiteX1" fmla="*/ 186077 w 231026"/>
              <a:gd name="connsiteY1" fmla="*/ 348343 h 1434533"/>
              <a:gd name="connsiteX2" fmla="*/ 229620 w 231026"/>
              <a:gd name="connsiteY2" fmla="*/ 711200 h 1434533"/>
              <a:gd name="connsiteX3" fmla="*/ 142534 w 231026"/>
              <a:gd name="connsiteY3" fmla="*/ 1103086 h 1434533"/>
              <a:gd name="connsiteX4" fmla="*/ 69963 w 231026"/>
              <a:gd name="connsiteY4" fmla="*/ 1335314 h 1434533"/>
              <a:gd name="connsiteX5" fmla="*/ 0 w 231026"/>
              <a:gd name="connsiteY5" fmla="*/ 1434533 h 1434533"/>
              <a:gd name="connsiteX0" fmla="*/ 55448 w 231026"/>
              <a:gd name="connsiteY0" fmla="*/ 0 h 1434533"/>
              <a:gd name="connsiteX1" fmla="*/ 186077 w 231026"/>
              <a:gd name="connsiteY1" fmla="*/ 348343 h 1434533"/>
              <a:gd name="connsiteX2" fmla="*/ 229620 w 231026"/>
              <a:gd name="connsiteY2" fmla="*/ 711200 h 1434533"/>
              <a:gd name="connsiteX3" fmla="*/ 142534 w 231026"/>
              <a:gd name="connsiteY3" fmla="*/ 1103086 h 1434533"/>
              <a:gd name="connsiteX4" fmla="*/ 60438 w 231026"/>
              <a:gd name="connsiteY4" fmla="*/ 1332933 h 1434533"/>
              <a:gd name="connsiteX5" fmla="*/ 0 w 231026"/>
              <a:gd name="connsiteY5" fmla="*/ 1434533 h 1434533"/>
              <a:gd name="connsiteX0" fmla="*/ 55448 w 231026"/>
              <a:gd name="connsiteY0" fmla="*/ 0 h 1434533"/>
              <a:gd name="connsiteX1" fmla="*/ 186077 w 231026"/>
              <a:gd name="connsiteY1" fmla="*/ 348343 h 1434533"/>
              <a:gd name="connsiteX2" fmla="*/ 229620 w 231026"/>
              <a:gd name="connsiteY2" fmla="*/ 711200 h 1434533"/>
              <a:gd name="connsiteX3" fmla="*/ 142534 w 231026"/>
              <a:gd name="connsiteY3" fmla="*/ 1103086 h 1434533"/>
              <a:gd name="connsiteX4" fmla="*/ 50913 w 231026"/>
              <a:gd name="connsiteY4" fmla="*/ 1330552 h 1434533"/>
              <a:gd name="connsiteX5" fmla="*/ 0 w 231026"/>
              <a:gd name="connsiteY5" fmla="*/ 1434533 h 1434533"/>
              <a:gd name="connsiteX0" fmla="*/ 55448 w 231026"/>
              <a:gd name="connsiteY0" fmla="*/ 0 h 1434533"/>
              <a:gd name="connsiteX1" fmla="*/ 186077 w 231026"/>
              <a:gd name="connsiteY1" fmla="*/ 348343 h 1434533"/>
              <a:gd name="connsiteX2" fmla="*/ 229620 w 231026"/>
              <a:gd name="connsiteY2" fmla="*/ 711200 h 1434533"/>
              <a:gd name="connsiteX3" fmla="*/ 142534 w 231026"/>
              <a:gd name="connsiteY3" fmla="*/ 1103086 h 1434533"/>
              <a:gd name="connsiteX4" fmla="*/ 50913 w 231026"/>
              <a:gd name="connsiteY4" fmla="*/ 1330552 h 1434533"/>
              <a:gd name="connsiteX5" fmla="*/ 0 w 231026"/>
              <a:gd name="connsiteY5" fmla="*/ 1434533 h 1434533"/>
              <a:gd name="connsiteX0" fmla="*/ 55448 w 231026"/>
              <a:gd name="connsiteY0" fmla="*/ 0 h 1434533"/>
              <a:gd name="connsiteX1" fmla="*/ 186077 w 231026"/>
              <a:gd name="connsiteY1" fmla="*/ 348343 h 1434533"/>
              <a:gd name="connsiteX2" fmla="*/ 229620 w 231026"/>
              <a:gd name="connsiteY2" fmla="*/ 711200 h 1434533"/>
              <a:gd name="connsiteX3" fmla="*/ 142534 w 231026"/>
              <a:gd name="connsiteY3" fmla="*/ 1103086 h 1434533"/>
              <a:gd name="connsiteX4" fmla="*/ 50913 w 231026"/>
              <a:gd name="connsiteY4" fmla="*/ 1330552 h 1434533"/>
              <a:gd name="connsiteX5" fmla="*/ 0 w 231026"/>
              <a:gd name="connsiteY5" fmla="*/ 1434533 h 1434533"/>
              <a:gd name="connsiteX0" fmla="*/ 55448 w 231026"/>
              <a:gd name="connsiteY0" fmla="*/ 0 h 1434533"/>
              <a:gd name="connsiteX1" fmla="*/ 186077 w 231026"/>
              <a:gd name="connsiteY1" fmla="*/ 348343 h 1434533"/>
              <a:gd name="connsiteX2" fmla="*/ 229620 w 231026"/>
              <a:gd name="connsiteY2" fmla="*/ 711200 h 1434533"/>
              <a:gd name="connsiteX3" fmla="*/ 142534 w 231026"/>
              <a:gd name="connsiteY3" fmla="*/ 1103086 h 1434533"/>
              <a:gd name="connsiteX4" fmla="*/ 50913 w 231026"/>
              <a:gd name="connsiteY4" fmla="*/ 1330552 h 1434533"/>
              <a:gd name="connsiteX5" fmla="*/ 0 w 231026"/>
              <a:gd name="connsiteY5" fmla="*/ 1434533 h 1434533"/>
              <a:gd name="connsiteX0" fmla="*/ 55448 w 231026"/>
              <a:gd name="connsiteY0" fmla="*/ 0 h 1434533"/>
              <a:gd name="connsiteX1" fmla="*/ 186077 w 231026"/>
              <a:gd name="connsiteY1" fmla="*/ 348343 h 1434533"/>
              <a:gd name="connsiteX2" fmla="*/ 229620 w 231026"/>
              <a:gd name="connsiteY2" fmla="*/ 711200 h 1434533"/>
              <a:gd name="connsiteX3" fmla="*/ 142534 w 231026"/>
              <a:gd name="connsiteY3" fmla="*/ 1103086 h 1434533"/>
              <a:gd name="connsiteX4" fmla="*/ 58057 w 231026"/>
              <a:gd name="connsiteY4" fmla="*/ 1330552 h 1434533"/>
              <a:gd name="connsiteX5" fmla="*/ 0 w 231026"/>
              <a:gd name="connsiteY5" fmla="*/ 1434533 h 1434533"/>
              <a:gd name="connsiteX0" fmla="*/ 60211 w 235789"/>
              <a:gd name="connsiteY0" fmla="*/ 0 h 1427389"/>
              <a:gd name="connsiteX1" fmla="*/ 190840 w 235789"/>
              <a:gd name="connsiteY1" fmla="*/ 348343 h 1427389"/>
              <a:gd name="connsiteX2" fmla="*/ 234383 w 235789"/>
              <a:gd name="connsiteY2" fmla="*/ 711200 h 1427389"/>
              <a:gd name="connsiteX3" fmla="*/ 147297 w 235789"/>
              <a:gd name="connsiteY3" fmla="*/ 1103086 h 1427389"/>
              <a:gd name="connsiteX4" fmla="*/ 62820 w 235789"/>
              <a:gd name="connsiteY4" fmla="*/ 1330552 h 1427389"/>
              <a:gd name="connsiteX5" fmla="*/ 0 w 235789"/>
              <a:gd name="connsiteY5" fmla="*/ 1427389 h 1427389"/>
              <a:gd name="connsiteX0" fmla="*/ 55448 w 231026"/>
              <a:gd name="connsiteY0" fmla="*/ 0 h 1432151"/>
              <a:gd name="connsiteX1" fmla="*/ 186077 w 231026"/>
              <a:gd name="connsiteY1" fmla="*/ 348343 h 1432151"/>
              <a:gd name="connsiteX2" fmla="*/ 229620 w 231026"/>
              <a:gd name="connsiteY2" fmla="*/ 711200 h 1432151"/>
              <a:gd name="connsiteX3" fmla="*/ 142534 w 231026"/>
              <a:gd name="connsiteY3" fmla="*/ 1103086 h 1432151"/>
              <a:gd name="connsiteX4" fmla="*/ 58057 w 231026"/>
              <a:gd name="connsiteY4" fmla="*/ 1330552 h 1432151"/>
              <a:gd name="connsiteX5" fmla="*/ 0 w 231026"/>
              <a:gd name="connsiteY5" fmla="*/ 1432151 h 1432151"/>
              <a:gd name="connsiteX0" fmla="*/ 55448 w 231026"/>
              <a:gd name="connsiteY0" fmla="*/ 0 h 1432151"/>
              <a:gd name="connsiteX1" fmla="*/ 186077 w 231026"/>
              <a:gd name="connsiteY1" fmla="*/ 348343 h 1432151"/>
              <a:gd name="connsiteX2" fmla="*/ 229620 w 231026"/>
              <a:gd name="connsiteY2" fmla="*/ 711200 h 1432151"/>
              <a:gd name="connsiteX3" fmla="*/ 142534 w 231026"/>
              <a:gd name="connsiteY3" fmla="*/ 1103086 h 1432151"/>
              <a:gd name="connsiteX4" fmla="*/ 58057 w 231026"/>
              <a:gd name="connsiteY4" fmla="*/ 1330552 h 1432151"/>
              <a:gd name="connsiteX5" fmla="*/ 0 w 231026"/>
              <a:gd name="connsiteY5" fmla="*/ 1432151 h 1432151"/>
              <a:gd name="connsiteX0" fmla="*/ 55448 w 231026"/>
              <a:gd name="connsiteY0" fmla="*/ 0 h 1432151"/>
              <a:gd name="connsiteX1" fmla="*/ 186077 w 231026"/>
              <a:gd name="connsiteY1" fmla="*/ 348343 h 1432151"/>
              <a:gd name="connsiteX2" fmla="*/ 229620 w 231026"/>
              <a:gd name="connsiteY2" fmla="*/ 711200 h 1432151"/>
              <a:gd name="connsiteX3" fmla="*/ 142534 w 231026"/>
              <a:gd name="connsiteY3" fmla="*/ 1103086 h 1432151"/>
              <a:gd name="connsiteX4" fmla="*/ 58057 w 231026"/>
              <a:gd name="connsiteY4" fmla="*/ 1330552 h 1432151"/>
              <a:gd name="connsiteX5" fmla="*/ 0 w 231026"/>
              <a:gd name="connsiteY5" fmla="*/ 1432151 h 1432151"/>
              <a:gd name="connsiteX0" fmla="*/ 55448 w 230576"/>
              <a:gd name="connsiteY0" fmla="*/ 0 h 1432151"/>
              <a:gd name="connsiteX1" fmla="*/ 186077 w 230576"/>
              <a:gd name="connsiteY1" fmla="*/ 348343 h 1432151"/>
              <a:gd name="connsiteX2" fmla="*/ 229620 w 230576"/>
              <a:gd name="connsiteY2" fmla="*/ 711200 h 1432151"/>
              <a:gd name="connsiteX3" fmla="*/ 152059 w 230576"/>
              <a:gd name="connsiteY3" fmla="*/ 1103086 h 1432151"/>
              <a:gd name="connsiteX4" fmla="*/ 58057 w 230576"/>
              <a:gd name="connsiteY4" fmla="*/ 1330552 h 1432151"/>
              <a:gd name="connsiteX5" fmla="*/ 0 w 230576"/>
              <a:gd name="connsiteY5" fmla="*/ 1432151 h 1432151"/>
              <a:gd name="connsiteX0" fmla="*/ 55448 w 230909"/>
              <a:gd name="connsiteY0" fmla="*/ 0 h 1432151"/>
              <a:gd name="connsiteX1" fmla="*/ 186077 w 230909"/>
              <a:gd name="connsiteY1" fmla="*/ 348343 h 1432151"/>
              <a:gd name="connsiteX2" fmla="*/ 229620 w 230909"/>
              <a:gd name="connsiteY2" fmla="*/ 711200 h 1432151"/>
              <a:gd name="connsiteX3" fmla="*/ 144915 w 230909"/>
              <a:gd name="connsiteY3" fmla="*/ 1103086 h 1432151"/>
              <a:gd name="connsiteX4" fmla="*/ 58057 w 230909"/>
              <a:gd name="connsiteY4" fmla="*/ 1330552 h 1432151"/>
              <a:gd name="connsiteX5" fmla="*/ 0 w 230909"/>
              <a:gd name="connsiteY5" fmla="*/ 1432151 h 1432151"/>
              <a:gd name="connsiteX0" fmla="*/ 55448 w 230909"/>
              <a:gd name="connsiteY0" fmla="*/ 0 h 1432151"/>
              <a:gd name="connsiteX1" fmla="*/ 186077 w 230909"/>
              <a:gd name="connsiteY1" fmla="*/ 348343 h 1432151"/>
              <a:gd name="connsiteX2" fmla="*/ 229620 w 230909"/>
              <a:gd name="connsiteY2" fmla="*/ 711200 h 1432151"/>
              <a:gd name="connsiteX3" fmla="*/ 144915 w 230909"/>
              <a:gd name="connsiteY3" fmla="*/ 1103086 h 1432151"/>
              <a:gd name="connsiteX4" fmla="*/ 58057 w 230909"/>
              <a:gd name="connsiteY4" fmla="*/ 1330552 h 1432151"/>
              <a:gd name="connsiteX5" fmla="*/ 0 w 230909"/>
              <a:gd name="connsiteY5" fmla="*/ 1432151 h 1432151"/>
              <a:gd name="connsiteX0" fmla="*/ 55448 w 230909"/>
              <a:gd name="connsiteY0" fmla="*/ 0 h 1432151"/>
              <a:gd name="connsiteX1" fmla="*/ 186077 w 230909"/>
              <a:gd name="connsiteY1" fmla="*/ 348343 h 1432151"/>
              <a:gd name="connsiteX2" fmla="*/ 229620 w 230909"/>
              <a:gd name="connsiteY2" fmla="*/ 711200 h 1432151"/>
              <a:gd name="connsiteX3" fmla="*/ 144915 w 230909"/>
              <a:gd name="connsiteY3" fmla="*/ 1103086 h 1432151"/>
              <a:gd name="connsiteX4" fmla="*/ 58057 w 230909"/>
              <a:gd name="connsiteY4" fmla="*/ 1330552 h 1432151"/>
              <a:gd name="connsiteX5" fmla="*/ 0 w 230909"/>
              <a:gd name="connsiteY5" fmla="*/ 1432151 h 1432151"/>
              <a:gd name="connsiteX0" fmla="*/ 55448 w 219659"/>
              <a:gd name="connsiteY0" fmla="*/ 0 h 1432151"/>
              <a:gd name="connsiteX1" fmla="*/ 186077 w 219659"/>
              <a:gd name="connsiteY1" fmla="*/ 348343 h 1432151"/>
              <a:gd name="connsiteX2" fmla="*/ 217714 w 219659"/>
              <a:gd name="connsiteY2" fmla="*/ 706438 h 1432151"/>
              <a:gd name="connsiteX3" fmla="*/ 144915 w 219659"/>
              <a:gd name="connsiteY3" fmla="*/ 1103086 h 1432151"/>
              <a:gd name="connsiteX4" fmla="*/ 58057 w 219659"/>
              <a:gd name="connsiteY4" fmla="*/ 1330552 h 1432151"/>
              <a:gd name="connsiteX5" fmla="*/ 0 w 219659"/>
              <a:gd name="connsiteY5" fmla="*/ 1432151 h 1432151"/>
              <a:gd name="connsiteX0" fmla="*/ 55448 w 217715"/>
              <a:gd name="connsiteY0" fmla="*/ 0 h 1432151"/>
              <a:gd name="connsiteX1" fmla="*/ 186077 w 217715"/>
              <a:gd name="connsiteY1" fmla="*/ 348343 h 1432151"/>
              <a:gd name="connsiteX2" fmla="*/ 217714 w 217715"/>
              <a:gd name="connsiteY2" fmla="*/ 706438 h 1432151"/>
              <a:gd name="connsiteX3" fmla="*/ 144915 w 217715"/>
              <a:gd name="connsiteY3" fmla="*/ 1103086 h 1432151"/>
              <a:gd name="connsiteX4" fmla="*/ 58057 w 217715"/>
              <a:gd name="connsiteY4" fmla="*/ 1330552 h 1432151"/>
              <a:gd name="connsiteX5" fmla="*/ 0 w 217715"/>
              <a:gd name="connsiteY5" fmla="*/ 1432151 h 1432151"/>
              <a:gd name="connsiteX0" fmla="*/ 55448 w 217931"/>
              <a:gd name="connsiteY0" fmla="*/ 0 h 1432151"/>
              <a:gd name="connsiteX1" fmla="*/ 186077 w 217931"/>
              <a:gd name="connsiteY1" fmla="*/ 348343 h 1432151"/>
              <a:gd name="connsiteX2" fmla="*/ 217714 w 217931"/>
              <a:gd name="connsiteY2" fmla="*/ 706438 h 1432151"/>
              <a:gd name="connsiteX3" fmla="*/ 197190 w 217931"/>
              <a:gd name="connsiteY3" fmla="*/ 894671 h 1432151"/>
              <a:gd name="connsiteX4" fmla="*/ 144915 w 217931"/>
              <a:gd name="connsiteY4" fmla="*/ 1103086 h 1432151"/>
              <a:gd name="connsiteX5" fmla="*/ 58057 w 217931"/>
              <a:gd name="connsiteY5" fmla="*/ 1330552 h 1432151"/>
              <a:gd name="connsiteX6" fmla="*/ 0 w 217931"/>
              <a:gd name="connsiteY6" fmla="*/ 1432151 h 1432151"/>
              <a:gd name="connsiteX0" fmla="*/ 55448 w 217931"/>
              <a:gd name="connsiteY0" fmla="*/ 0 h 1432151"/>
              <a:gd name="connsiteX1" fmla="*/ 186077 w 217931"/>
              <a:gd name="connsiteY1" fmla="*/ 348343 h 1432151"/>
              <a:gd name="connsiteX2" fmla="*/ 217714 w 217931"/>
              <a:gd name="connsiteY2" fmla="*/ 706438 h 1432151"/>
              <a:gd name="connsiteX3" fmla="*/ 197190 w 217931"/>
              <a:gd name="connsiteY3" fmla="*/ 894671 h 1432151"/>
              <a:gd name="connsiteX4" fmla="*/ 144915 w 217931"/>
              <a:gd name="connsiteY4" fmla="*/ 1103086 h 1432151"/>
              <a:gd name="connsiteX5" fmla="*/ 99558 w 217931"/>
              <a:gd name="connsiteY5" fmla="*/ 1225664 h 1432151"/>
              <a:gd name="connsiteX6" fmla="*/ 58057 w 217931"/>
              <a:gd name="connsiteY6" fmla="*/ 1330552 h 1432151"/>
              <a:gd name="connsiteX7" fmla="*/ 0 w 217931"/>
              <a:gd name="connsiteY7" fmla="*/ 1432151 h 1432151"/>
              <a:gd name="connsiteX0" fmla="*/ 55448 w 217931"/>
              <a:gd name="connsiteY0" fmla="*/ 0 h 1432151"/>
              <a:gd name="connsiteX1" fmla="*/ 186077 w 217931"/>
              <a:gd name="connsiteY1" fmla="*/ 348343 h 1432151"/>
              <a:gd name="connsiteX2" fmla="*/ 217714 w 217931"/>
              <a:gd name="connsiteY2" fmla="*/ 706438 h 1432151"/>
              <a:gd name="connsiteX3" fmla="*/ 197190 w 217931"/>
              <a:gd name="connsiteY3" fmla="*/ 894671 h 1432151"/>
              <a:gd name="connsiteX4" fmla="*/ 144915 w 217931"/>
              <a:gd name="connsiteY4" fmla="*/ 1103086 h 1432151"/>
              <a:gd name="connsiteX5" fmla="*/ 106702 w 217931"/>
              <a:gd name="connsiteY5" fmla="*/ 1225664 h 1432151"/>
              <a:gd name="connsiteX6" fmla="*/ 58057 w 217931"/>
              <a:gd name="connsiteY6" fmla="*/ 1330552 h 1432151"/>
              <a:gd name="connsiteX7" fmla="*/ 0 w 217931"/>
              <a:gd name="connsiteY7" fmla="*/ 1432151 h 1432151"/>
              <a:gd name="connsiteX0" fmla="*/ 55448 w 217931"/>
              <a:gd name="connsiteY0" fmla="*/ 0 h 1432151"/>
              <a:gd name="connsiteX1" fmla="*/ 186077 w 217931"/>
              <a:gd name="connsiteY1" fmla="*/ 348343 h 1432151"/>
              <a:gd name="connsiteX2" fmla="*/ 217714 w 217931"/>
              <a:gd name="connsiteY2" fmla="*/ 706438 h 1432151"/>
              <a:gd name="connsiteX3" fmla="*/ 197190 w 217931"/>
              <a:gd name="connsiteY3" fmla="*/ 894671 h 1432151"/>
              <a:gd name="connsiteX4" fmla="*/ 144915 w 217931"/>
              <a:gd name="connsiteY4" fmla="*/ 1103086 h 1432151"/>
              <a:gd name="connsiteX5" fmla="*/ 106702 w 217931"/>
              <a:gd name="connsiteY5" fmla="*/ 1225664 h 1432151"/>
              <a:gd name="connsiteX6" fmla="*/ 53295 w 217931"/>
              <a:gd name="connsiteY6" fmla="*/ 1325790 h 1432151"/>
              <a:gd name="connsiteX7" fmla="*/ 0 w 217931"/>
              <a:gd name="connsiteY7" fmla="*/ 1432151 h 1432151"/>
              <a:gd name="connsiteX0" fmla="*/ 55448 w 217931"/>
              <a:gd name="connsiteY0" fmla="*/ 0 h 1432151"/>
              <a:gd name="connsiteX1" fmla="*/ 186077 w 217931"/>
              <a:gd name="connsiteY1" fmla="*/ 348343 h 1432151"/>
              <a:gd name="connsiteX2" fmla="*/ 217714 w 217931"/>
              <a:gd name="connsiteY2" fmla="*/ 706438 h 1432151"/>
              <a:gd name="connsiteX3" fmla="*/ 197190 w 217931"/>
              <a:gd name="connsiteY3" fmla="*/ 894671 h 1432151"/>
              <a:gd name="connsiteX4" fmla="*/ 144915 w 217931"/>
              <a:gd name="connsiteY4" fmla="*/ 1103086 h 1432151"/>
              <a:gd name="connsiteX5" fmla="*/ 106702 w 217931"/>
              <a:gd name="connsiteY5" fmla="*/ 1225664 h 1432151"/>
              <a:gd name="connsiteX6" fmla="*/ 60438 w 217931"/>
              <a:gd name="connsiteY6" fmla="*/ 1328171 h 1432151"/>
              <a:gd name="connsiteX7" fmla="*/ 0 w 217931"/>
              <a:gd name="connsiteY7" fmla="*/ 1432151 h 1432151"/>
              <a:gd name="connsiteX0" fmla="*/ 55448 w 217931"/>
              <a:gd name="connsiteY0" fmla="*/ 0 h 1432151"/>
              <a:gd name="connsiteX1" fmla="*/ 186077 w 217931"/>
              <a:gd name="connsiteY1" fmla="*/ 348343 h 1432151"/>
              <a:gd name="connsiteX2" fmla="*/ 217714 w 217931"/>
              <a:gd name="connsiteY2" fmla="*/ 706438 h 1432151"/>
              <a:gd name="connsiteX3" fmla="*/ 197190 w 217931"/>
              <a:gd name="connsiteY3" fmla="*/ 894671 h 1432151"/>
              <a:gd name="connsiteX4" fmla="*/ 144915 w 217931"/>
              <a:gd name="connsiteY4" fmla="*/ 1103086 h 1432151"/>
              <a:gd name="connsiteX5" fmla="*/ 106702 w 217931"/>
              <a:gd name="connsiteY5" fmla="*/ 1225664 h 1432151"/>
              <a:gd name="connsiteX6" fmla="*/ 60438 w 217931"/>
              <a:gd name="connsiteY6" fmla="*/ 1328171 h 1432151"/>
              <a:gd name="connsiteX7" fmla="*/ 0 w 217931"/>
              <a:gd name="connsiteY7" fmla="*/ 1432151 h 1432151"/>
              <a:gd name="connsiteX0" fmla="*/ 55448 w 217931"/>
              <a:gd name="connsiteY0" fmla="*/ 0 h 1432151"/>
              <a:gd name="connsiteX1" fmla="*/ 186077 w 217931"/>
              <a:gd name="connsiteY1" fmla="*/ 348343 h 1432151"/>
              <a:gd name="connsiteX2" fmla="*/ 217714 w 217931"/>
              <a:gd name="connsiteY2" fmla="*/ 706438 h 1432151"/>
              <a:gd name="connsiteX3" fmla="*/ 197190 w 217931"/>
              <a:gd name="connsiteY3" fmla="*/ 894671 h 1432151"/>
              <a:gd name="connsiteX4" fmla="*/ 144915 w 217931"/>
              <a:gd name="connsiteY4" fmla="*/ 1103086 h 1432151"/>
              <a:gd name="connsiteX5" fmla="*/ 106702 w 217931"/>
              <a:gd name="connsiteY5" fmla="*/ 1225664 h 1432151"/>
              <a:gd name="connsiteX6" fmla="*/ 60438 w 217931"/>
              <a:gd name="connsiteY6" fmla="*/ 1328171 h 1432151"/>
              <a:gd name="connsiteX7" fmla="*/ 0 w 217931"/>
              <a:gd name="connsiteY7" fmla="*/ 1432151 h 1432151"/>
              <a:gd name="connsiteX0" fmla="*/ 55448 w 208957"/>
              <a:gd name="connsiteY0" fmla="*/ 0 h 1432151"/>
              <a:gd name="connsiteX1" fmla="*/ 186077 w 208957"/>
              <a:gd name="connsiteY1" fmla="*/ 348343 h 1432151"/>
              <a:gd name="connsiteX2" fmla="*/ 208189 w 208957"/>
              <a:gd name="connsiteY2" fmla="*/ 699294 h 1432151"/>
              <a:gd name="connsiteX3" fmla="*/ 197190 w 208957"/>
              <a:gd name="connsiteY3" fmla="*/ 894671 h 1432151"/>
              <a:gd name="connsiteX4" fmla="*/ 144915 w 208957"/>
              <a:gd name="connsiteY4" fmla="*/ 1103086 h 1432151"/>
              <a:gd name="connsiteX5" fmla="*/ 106702 w 208957"/>
              <a:gd name="connsiteY5" fmla="*/ 1225664 h 1432151"/>
              <a:gd name="connsiteX6" fmla="*/ 60438 w 208957"/>
              <a:gd name="connsiteY6" fmla="*/ 1328171 h 1432151"/>
              <a:gd name="connsiteX7" fmla="*/ 0 w 208957"/>
              <a:gd name="connsiteY7" fmla="*/ 1432151 h 1432151"/>
              <a:gd name="connsiteX0" fmla="*/ 55448 w 210574"/>
              <a:gd name="connsiteY0" fmla="*/ 0 h 1432151"/>
              <a:gd name="connsiteX1" fmla="*/ 186077 w 210574"/>
              <a:gd name="connsiteY1" fmla="*/ 348343 h 1432151"/>
              <a:gd name="connsiteX2" fmla="*/ 208189 w 210574"/>
              <a:gd name="connsiteY2" fmla="*/ 699294 h 1432151"/>
              <a:gd name="connsiteX3" fmla="*/ 197190 w 210574"/>
              <a:gd name="connsiteY3" fmla="*/ 894671 h 1432151"/>
              <a:gd name="connsiteX4" fmla="*/ 144915 w 210574"/>
              <a:gd name="connsiteY4" fmla="*/ 1103086 h 1432151"/>
              <a:gd name="connsiteX5" fmla="*/ 106702 w 210574"/>
              <a:gd name="connsiteY5" fmla="*/ 1225664 h 1432151"/>
              <a:gd name="connsiteX6" fmla="*/ 60438 w 210574"/>
              <a:gd name="connsiteY6" fmla="*/ 1328171 h 1432151"/>
              <a:gd name="connsiteX7" fmla="*/ 0 w 210574"/>
              <a:gd name="connsiteY7" fmla="*/ 1432151 h 1432151"/>
              <a:gd name="connsiteX0" fmla="*/ 55448 w 208957"/>
              <a:gd name="connsiteY0" fmla="*/ 0 h 1432151"/>
              <a:gd name="connsiteX1" fmla="*/ 186077 w 208957"/>
              <a:gd name="connsiteY1" fmla="*/ 348343 h 1432151"/>
              <a:gd name="connsiteX2" fmla="*/ 208189 w 208957"/>
              <a:gd name="connsiteY2" fmla="*/ 699294 h 1432151"/>
              <a:gd name="connsiteX3" fmla="*/ 197190 w 208957"/>
              <a:gd name="connsiteY3" fmla="*/ 894671 h 1432151"/>
              <a:gd name="connsiteX4" fmla="*/ 144915 w 208957"/>
              <a:gd name="connsiteY4" fmla="*/ 1103086 h 1432151"/>
              <a:gd name="connsiteX5" fmla="*/ 106702 w 208957"/>
              <a:gd name="connsiteY5" fmla="*/ 1225664 h 1432151"/>
              <a:gd name="connsiteX6" fmla="*/ 60438 w 208957"/>
              <a:gd name="connsiteY6" fmla="*/ 1328171 h 1432151"/>
              <a:gd name="connsiteX7" fmla="*/ 0 w 208957"/>
              <a:gd name="connsiteY7" fmla="*/ 1432151 h 1432151"/>
              <a:gd name="connsiteX0" fmla="*/ 55448 w 209386"/>
              <a:gd name="connsiteY0" fmla="*/ 0 h 1432151"/>
              <a:gd name="connsiteX1" fmla="*/ 186077 w 209386"/>
              <a:gd name="connsiteY1" fmla="*/ 348343 h 1432151"/>
              <a:gd name="connsiteX2" fmla="*/ 208189 w 209386"/>
              <a:gd name="connsiteY2" fmla="*/ 699294 h 1432151"/>
              <a:gd name="connsiteX3" fmla="*/ 197190 w 209386"/>
              <a:gd name="connsiteY3" fmla="*/ 894671 h 1432151"/>
              <a:gd name="connsiteX4" fmla="*/ 144915 w 209386"/>
              <a:gd name="connsiteY4" fmla="*/ 1103086 h 1432151"/>
              <a:gd name="connsiteX5" fmla="*/ 106702 w 209386"/>
              <a:gd name="connsiteY5" fmla="*/ 1225664 h 1432151"/>
              <a:gd name="connsiteX6" fmla="*/ 60438 w 209386"/>
              <a:gd name="connsiteY6" fmla="*/ 1328171 h 1432151"/>
              <a:gd name="connsiteX7" fmla="*/ 0 w 209386"/>
              <a:gd name="connsiteY7" fmla="*/ 1432151 h 1432151"/>
              <a:gd name="connsiteX0" fmla="*/ 55448 w 209386"/>
              <a:gd name="connsiteY0" fmla="*/ 0 h 1432151"/>
              <a:gd name="connsiteX1" fmla="*/ 186077 w 209386"/>
              <a:gd name="connsiteY1" fmla="*/ 348343 h 1432151"/>
              <a:gd name="connsiteX2" fmla="*/ 208189 w 209386"/>
              <a:gd name="connsiteY2" fmla="*/ 699294 h 1432151"/>
              <a:gd name="connsiteX3" fmla="*/ 197190 w 209386"/>
              <a:gd name="connsiteY3" fmla="*/ 894671 h 1432151"/>
              <a:gd name="connsiteX4" fmla="*/ 144915 w 209386"/>
              <a:gd name="connsiteY4" fmla="*/ 1103086 h 1432151"/>
              <a:gd name="connsiteX5" fmla="*/ 106702 w 209386"/>
              <a:gd name="connsiteY5" fmla="*/ 1225664 h 1432151"/>
              <a:gd name="connsiteX6" fmla="*/ 60438 w 209386"/>
              <a:gd name="connsiteY6" fmla="*/ 1328171 h 1432151"/>
              <a:gd name="connsiteX7" fmla="*/ 0 w 209386"/>
              <a:gd name="connsiteY7" fmla="*/ 1432151 h 1432151"/>
              <a:gd name="connsiteX0" fmla="*/ 55448 w 209386"/>
              <a:gd name="connsiteY0" fmla="*/ 0 h 1432151"/>
              <a:gd name="connsiteX1" fmla="*/ 186077 w 209386"/>
              <a:gd name="connsiteY1" fmla="*/ 348343 h 1432151"/>
              <a:gd name="connsiteX2" fmla="*/ 208189 w 209386"/>
              <a:gd name="connsiteY2" fmla="*/ 699294 h 1432151"/>
              <a:gd name="connsiteX3" fmla="*/ 197190 w 209386"/>
              <a:gd name="connsiteY3" fmla="*/ 894671 h 1432151"/>
              <a:gd name="connsiteX4" fmla="*/ 144915 w 209386"/>
              <a:gd name="connsiteY4" fmla="*/ 1103086 h 1432151"/>
              <a:gd name="connsiteX5" fmla="*/ 106702 w 209386"/>
              <a:gd name="connsiteY5" fmla="*/ 1225664 h 1432151"/>
              <a:gd name="connsiteX6" fmla="*/ 60438 w 209386"/>
              <a:gd name="connsiteY6" fmla="*/ 1328171 h 1432151"/>
              <a:gd name="connsiteX7" fmla="*/ 0 w 209386"/>
              <a:gd name="connsiteY7" fmla="*/ 1432151 h 1432151"/>
              <a:gd name="connsiteX0" fmla="*/ 64973 w 209386"/>
              <a:gd name="connsiteY0" fmla="*/ 0 h 1432151"/>
              <a:gd name="connsiteX1" fmla="*/ 186077 w 209386"/>
              <a:gd name="connsiteY1" fmla="*/ 348343 h 1432151"/>
              <a:gd name="connsiteX2" fmla="*/ 208189 w 209386"/>
              <a:gd name="connsiteY2" fmla="*/ 699294 h 1432151"/>
              <a:gd name="connsiteX3" fmla="*/ 197190 w 209386"/>
              <a:gd name="connsiteY3" fmla="*/ 894671 h 1432151"/>
              <a:gd name="connsiteX4" fmla="*/ 144915 w 209386"/>
              <a:gd name="connsiteY4" fmla="*/ 1103086 h 1432151"/>
              <a:gd name="connsiteX5" fmla="*/ 106702 w 209386"/>
              <a:gd name="connsiteY5" fmla="*/ 1225664 h 1432151"/>
              <a:gd name="connsiteX6" fmla="*/ 60438 w 209386"/>
              <a:gd name="connsiteY6" fmla="*/ 1328171 h 1432151"/>
              <a:gd name="connsiteX7" fmla="*/ 0 w 209386"/>
              <a:gd name="connsiteY7" fmla="*/ 1432151 h 1432151"/>
              <a:gd name="connsiteX0" fmla="*/ 64973 w 209915"/>
              <a:gd name="connsiteY0" fmla="*/ 0 h 1432151"/>
              <a:gd name="connsiteX1" fmla="*/ 178934 w 209915"/>
              <a:gd name="connsiteY1" fmla="*/ 348343 h 1432151"/>
              <a:gd name="connsiteX2" fmla="*/ 208189 w 209915"/>
              <a:gd name="connsiteY2" fmla="*/ 699294 h 1432151"/>
              <a:gd name="connsiteX3" fmla="*/ 197190 w 209915"/>
              <a:gd name="connsiteY3" fmla="*/ 894671 h 1432151"/>
              <a:gd name="connsiteX4" fmla="*/ 144915 w 209915"/>
              <a:gd name="connsiteY4" fmla="*/ 1103086 h 1432151"/>
              <a:gd name="connsiteX5" fmla="*/ 106702 w 209915"/>
              <a:gd name="connsiteY5" fmla="*/ 1225664 h 1432151"/>
              <a:gd name="connsiteX6" fmla="*/ 60438 w 209915"/>
              <a:gd name="connsiteY6" fmla="*/ 1328171 h 1432151"/>
              <a:gd name="connsiteX7" fmla="*/ 0 w 209915"/>
              <a:gd name="connsiteY7" fmla="*/ 1432151 h 1432151"/>
              <a:gd name="connsiteX0" fmla="*/ 64973 w 209915"/>
              <a:gd name="connsiteY0" fmla="*/ 0 h 1432151"/>
              <a:gd name="connsiteX1" fmla="*/ 178934 w 209915"/>
              <a:gd name="connsiteY1" fmla="*/ 348343 h 1432151"/>
              <a:gd name="connsiteX2" fmla="*/ 208189 w 209915"/>
              <a:gd name="connsiteY2" fmla="*/ 699294 h 1432151"/>
              <a:gd name="connsiteX3" fmla="*/ 197190 w 209915"/>
              <a:gd name="connsiteY3" fmla="*/ 894671 h 1432151"/>
              <a:gd name="connsiteX4" fmla="*/ 144915 w 209915"/>
              <a:gd name="connsiteY4" fmla="*/ 1103086 h 1432151"/>
              <a:gd name="connsiteX5" fmla="*/ 106702 w 209915"/>
              <a:gd name="connsiteY5" fmla="*/ 1225664 h 1432151"/>
              <a:gd name="connsiteX6" fmla="*/ 60438 w 209915"/>
              <a:gd name="connsiteY6" fmla="*/ 1328171 h 1432151"/>
              <a:gd name="connsiteX7" fmla="*/ 0 w 209915"/>
              <a:gd name="connsiteY7" fmla="*/ 1432151 h 1432151"/>
              <a:gd name="connsiteX0" fmla="*/ 64973 w 209915"/>
              <a:gd name="connsiteY0" fmla="*/ 0 h 1432151"/>
              <a:gd name="connsiteX1" fmla="*/ 116226 w 209915"/>
              <a:gd name="connsiteY1" fmla="*/ 142196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9915"/>
              <a:gd name="connsiteY0" fmla="*/ 0 h 1432151"/>
              <a:gd name="connsiteX1" fmla="*/ 123370 w 209915"/>
              <a:gd name="connsiteY1" fmla="*/ 139815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9915"/>
              <a:gd name="connsiteY0" fmla="*/ 0 h 1432151"/>
              <a:gd name="connsiteX1" fmla="*/ 123370 w 209915"/>
              <a:gd name="connsiteY1" fmla="*/ 139815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9915"/>
              <a:gd name="connsiteY0" fmla="*/ 0 h 1432151"/>
              <a:gd name="connsiteX1" fmla="*/ 123370 w 209915"/>
              <a:gd name="connsiteY1" fmla="*/ 139815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9915"/>
              <a:gd name="connsiteY0" fmla="*/ 0 h 1432151"/>
              <a:gd name="connsiteX1" fmla="*/ 123370 w 209915"/>
              <a:gd name="connsiteY1" fmla="*/ 139815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9915"/>
              <a:gd name="connsiteY0" fmla="*/ 0 h 1432151"/>
              <a:gd name="connsiteX1" fmla="*/ 123370 w 209915"/>
              <a:gd name="connsiteY1" fmla="*/ 139815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9915"/>
              <a:gd name="connsiteY0" fmla="*/ 0 h 1432151"/>
              <a:gd name="connsiteX1" fmla="*/ 123370 w 209915"/>
              <a:gd name="connsiteY1" fmla="*/ 139815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9915"/>
              <a:gd name="connsiteY0" fmla="*/ 0 h 1432151"/>
              <a:gd name="connsiteX1" fmla="*/ 123370 w 209915"/>
              <a:gd name="connsiteY1" fmla="*/ 139815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9915"/>
              <a:gd name="connsiteY0" fmla="*/ 0 h 1432151"/>
              <a:gd name="connsiteX1" fmla="*/ 123370 w 209915"/>
              <a:gd name="connsiteY1" fmla="*/ 139815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8386"/>
              <a:gd name="connsiteY0" fmla="*/ 0 h 1432151"/>
              <a:gd name="connsiteX1" fmla="*/ 123370 w 208386"/>
              <a:gd name="connsiteY1" fmla="*/ 139815 h 1432151"/>
              <a:gd name="connsiteX2" fmla="*/ 178934 w 208386"/>
              <a:gd name="connsiteY2" fmla="*/ 348343 h 1432151"/>
              <a:gd name="connsiteX3" fmla="*/ 199570 w 208386"/>
              <a:gd name="connsiteY3" fmla="*/ 539864 h 1432151"/>
              <a:gd name="connsiteX4" fmla="*/ 208189 w 208386"/>
              <a:gd name="connsiteY4" fmla="*/ 699294 h 1432151"/>
              <a:gd name="connsiteX5" fmla="*/ 197190 w 208386"/>
              <a:gd name="connsiteY5" fmla="*/ 894671 h 1432151"/>
              <a:gd name="connsiteX6" fmla="*/ 144915 w 208386"/>
              <a:gd name="connsiteY6" fmla="*/ 1103086 h 1432151"/>
              <a:gd name="connsiteX7" fmla="*/ 106702 w 208386"/>
              <a:gd name="connsiteY7" fmla="*/ 1225664 h 1432151"/>
              <a:gd name="connsiteX8" fmla="*/ 60438 w 208386"/>
              <a:gd name="connsiteY8" fmla="*/ 1328171 h 1432151"/>
              <a:gd name="connsiteX9" fmla="*/ 0 w 208386"/>
              <a:gd name="connsiteY9" fmla="*/ 1432151 h 1432151"/>
              <a:gd name="connsiteX0" fmla="*/ 64973 w 209876"/>
              <a:gd name="connsiteY0" fmla="*/ 0 h 1432151"/>
              <a:gd name="connsiteX1" fmla="*/ 123370 w 209876"/>
              <a:gd name="connsiteY1" fmla="*/ 139815 h 1432151"/>
              <a:gd name="connsiteX2" fmla="*/ 178934 w 209876"/>
              <a:gd name="connsiteY2" fmla="*/ 348343 h 1432151"/>
              <a:gd name="connsiteX3" fmla="*/ 206714 w 209876"/>
              <a:gd name="connsiteY3" fmla="*/ 539864 h 1432151"/>
              <a:gd name="connsiteX4" fmla="*/ 208189 w 209876"/>
              <a:gd name="connsiteY4" fmla="*/ 699294 h 1432151"/>
              <a:gd name="connsiteX5" fmla="*/ 197190 w 209876"/>
              <a:gd name="connsiteY5" fmla="*/ 894671 h 1432151"/>
              <a:gd name="connsiteX6" fmla="*/ 144915 w 209876"/>
              <a:gd name="connsiteY6" fmla="*/ 1103086 h 1432151"/>
              <a:gd name="connsiteX7" fmla="*/ 106702 w 209876"/>
              <a:gd name="connsiteY7" fmla="*/ 1225664 h 1432151"/>
              <a:gd name="connsiteX8" fmla="*/ 60438 w 209876"/>
              <a:gd name="connsiteY8" fmla="*/ 1328171 h 1432151"/>
              <a:gd name="connsiteX9" fmla="*/ 0 w 209876"/>
              <a:gd name="connsiteY9" fmla="*/ 1432151 h 1432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9876" h="1432151">
                <a:moveTo>
                  <a:pt x="64973" y="0"/>
                </a:moveTo>
                <a:cubicBezTo>
                  <a:pt x="73515" y="23699"/>
                  <a:pt x="104377" y="81758"/>
                  <a:pt x="123370" y="139815"/>
                </a:cubicBezTo>
                <a:cubicBezTo>
                  <a:pt x="175701" y="305029"/>
                  <a:pt x="165043" y="281668"/>
                  <a:pt x="178934" y="348343"/>
                </a:cubicBezTo>
                <a:cubicBezTo>
                  <a:pt x="192825" y="415018"/>
                  <a:pt x="201838" y="481372"/>
                  <a:pt x="206714" y="539864"/>
                </a:cubicBezTo>
                <a:cubicBezTo>
                  <a:pt x="211590" y="598356"/>
                  <a:pt x="209776" y="640160"/>
                  <a:pt x="208189" y="699294"/>
                </a:cubicBezTo>
                <a:cubicBezTo>
                  <a:pt x="206602" y="758429"/>
                  <a:pt x="211704" y="809513"/>
                  <a:pt x="197190" y="894671"/>
                </a:cubicBezTo>
                <a:cubicBezTo>
                  <a:pt x="185057" y="960779"/>
                  <a:pt x="159996" y="1047921"/>
                  <a:pt x="144915" y="1103086"/>
                </a:cubicBezTo>
                <a:cubicBezTo>
                  <a:pt x="129834" y="1158251"/>
                  <a:pt x="121178" y="1187753"/>
                  <a:pt x="106702" y="1225664"/>
                </a:cubicBezTo>
                <a:cubicBezTo>
                  <a:pt x="82701" y="1275481"/>
                  <a:pt x="78222" y="1291376"/>
                  <a:pt x="60438" y="1328171"/>
                </a:cubicBezTo>
                <a:cubicBezTo>
                  <a:pt x="42654" y="1364966"/>
                  <a:pt x="32430" y="1375832"/>
                  <a:pt x="0" y="1432151"/>
                </a:cubicBezTo>
              </a:path>
            </a:pathLst>
          </a:cu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1578916" y="4628081"/>
            <a:ext cx="1221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i="0" dirty="0" smtClean="0">
                <a:solidFill>
                  <a:srgbClr val="00B050"/>
                </a:solidFill>
                <a:latin typeface="Lucida Sans Unicode"/>
                <a:cs typeface="Lucida Sans Unicode"/>
              </a:rPr>
              <a:t>≅ℝ</a:t>
            </a:r>
            <a:endParaRPr lang="de-DE" sz="3200" b="1" dirty="0">
              <a:solidFill>
                <a:srgbClr val="00B050"/>
              </a:solidFill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6012160" y="3599217"/>
            <a:ext cx="1224136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6444208" y="3697647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m</a:t>
            </a:r>
            <a:endParaRPr lang="de-DE" sz="2800" dirty="0"/>
          </a:p>
        </p:txBody>
      </p:sp>
      <p:cxnSp>
        <p:nvCxnSpPr>
          <p:cNvPr id="30" name="Gerade Verbindung mit Pfeil 29"/>
          <p:cNvCxnSpPr>
            <a:stCxn id="27" idx="2"/>
          </p:cNvCxnSpPr>
          <p:nvPr/>
        </p:nvCxnSpPr>
        <p:spPr>
          <a:xfrm>
            <a:off x="6624228" y="4319297"/>
            <a:ext cx="0" cy="1485967"/>
          </a:xfrm>
          <a:prstGeom prst="straightConnector1">
            <a:avLst/>
          </a:prstGeom>
          <a:noFill/>
          <a:ln w="63500">
            <a:solidFill>
              <a:srgbClr val="FF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Bogen 31"/>
          <p:cNvSpPr/>
          <p:nvPr/>
        </p:nvSpPr>
        <p:spPr>
          <a:xfrm rot="5400000">
            <a:off x="6251087" y="1988840"/>
            <a:ext cx="1970417" cy="1970417"/>
          </a:xfrm>
          <a:prstGeom prst="arc">
            <a:avLst>
              <a:gd name="adj1" fmla="val 18052166"/>
              <a:gd name="adj2" fmla="val 0"/>
            </a:avLst>
          </a:prstGeom>
          <a:ln w="25400">
            <a:solidFill>
              <a:schemeClr val="tx1"/>
            </a:solidFill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Bogen 32"/>
          <p:cNvSpPr/>
          <p:nvPr/>
        </p:nvSpPr>
        <p:spPr>
          <a:xfrm rot="5400000">
            <a:off x="4041743" y="1988840"/>
            <a:ext cx="1970417" cy="1970417"/>
          </a:xfrm>
          <a:prstGeom prst="arc">
            <a:avLst>
              <a:gd name="adj1" fmla="val 18052166"/>
              <a:gd name="adj2" fmla="val 0"/>
            </a:avLst>
          </a:prstGeom>
          <a:ln w="25400">
            <a:solidFill>
              <a:schemeClr val="tx1"/>
            </a:solidFill>
            <a:headEnd type="arrow" w="lg" len="lg"/>
            <a:tailEnd type="none"/>
          </a:ln>
          <a:scene3d>
            <a:camera prst="orthographicFront">
              <a:rot lat="0" lon="10800000" rev="107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/>
          <p:cNvSpPr/>
          <p:nvPr/>
        </p:nvSpPr>
        <p:spPr>
          <a:xfrm>
            <a:off x="6489228" y="1269364"/>
            <a:ext cx="135000" cy="135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" name="Gerade Verbindung 37"/>
          <p:cNvCxnSpPr>
            <a:endCxn id="35" idx="5"/>
          </p:cNvCxnSpPr>
          <p:nvPr/>
        </p:nvCxnSpPr>
        <p:spPr>
          <a:xfrm flipH="1" flipV="1">
            <a:off x="6604458" y="1384594"/>
            <a:ext cx="1488265" cy="209494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>
            <a:endCxn id="35" idx="3"/>
          </p:cNvCxnSpPr>
          <p:nvPr/>
        </p:nvCxnSpPr>
        <p:spPr>
          <a:xfrm flipV="1">
            <a:off x="5580112" y="1384594"/>
            <a:ext cx="928886" cy="2448807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>
            <a:stCxn id="27" idx="0"/>
            <a:endCxn id="35" idx="4"/>
          </p:cNvCxnSpPr>
          <p:nvPr/>
        </p:nvCxnSpPr>
        <p:spPr>
          <a:xfrm flipH="1" flipV="1">
            <a:off x="6556728" y="1404364"/>
            <a:ext cx="67500" cy="2194853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Bogen 46"/>
          <p:cNvSpPr/>
          <p:nvPr/>
        </p:nvSpPr>
        <p:spPr>
          <a:xfrm rot="6619796">
            <a:off x="5459000" y="461128"/>
            <a:ext cx="1970417" cy="1970417"/>
          </a:xfrm>
          <a:prstGeom prst="arc">
            <a:avLst>
              <a:gd name="adj1" fmla="val 19717525"/>
              <a:gd name="adj2" fmla="val 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feld 47"/>
              <p:cNvSpPr txBox="1"/>
              <p:nvPr/>
            </p:nvSpPr>
            <p:spPr>
              <a:xfrm>
                <a:off x="6233902" y="1885600"/>
                <a:ext cx="1702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48" name="Textfeld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902" y="1885600"/>
                <a:ext cx="170217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3571" r="-103571" b="-6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feld 48"/>
          <p:cNvSpPr txBox="1"/>
          <p:nvPr/>
        </p:nvSpPr>
        <p:spPr>
          <a:xfrm>
            <a:off x="2765100" y="2481039"/>
            <a:ext cx="3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50" name="Textfeld 49"/>
          <p:cNvSpPr txBox="1"/>
          <p:nvPr/>
        </p:nvSpPr>
        <p:spPr>
          <a:xfrm>
            <a:off x="7348590" y="1988840"/>
            <a:ext cx="3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51" name="Textfeld 50"/>
          <p:cNvSpPr txBox="1"/>
          <p:nvPr/>
        </p:nvSpPr>
        <p:spPr>
          <a:xfrm>
            <a:off x="6590478" y="2709035"/>
            <a:ext cx="3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52" name="Textfeld 51"/>
          <p:cNvSpPr txBox="1"/>
          <p:nvPr/>
        </p:nvSpPr>
        <p:spPr>
          <a:xfrm>
            <a:off x="5599683" y="2624708"/>
            <a:ext cx="3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cxnSp>
        <p:nvCxnSpPr>
          <p:cNvPr id="54" name="Gerade Verbindung mit Pfeil 53"/>
          <p:cNvCxnSpPr>
            <a:endCxn id="3" idx="0"/>
          </p:cNvCxnSpPr>
          <p:nvPr/>
        </p:nvCxnSpPr>
        <p:spPr>
          <a:xfrm flipV="1">
            <a:off x="2226002" y="2847406"/>
            <a:ext cx="1474241" cy="67486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Ellipse 63"/>
          <p:cNvSpPr/>
          <p:nvPr/>
        </p:nvSpPr>
        <p:spPr>
          <a:xfrm>
            <a:off x="2127584" y="2841699"/>
            <a:ext cx="135000" cy="135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Pfeil nach links 64"/>
          <p:cNvSpPr/>
          <p:nvPr/>
        </p:nvSpPr>
        <p:spPr>
          <a:xfrm>
            <a:off x="4355976" y="2085655"/>
            <a:ext cx="966124" cy="9135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74815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539552" y="1945091"/>
            <a:ext cx="3816424" cy="3792866"/>
            <a:chOff x="2829496" y="332656"/>
            <a:chExt cx="2318568" cy="2304256"/>
          </a:xfrm>
        </p:grpSpPr>
        <p:sp>
          <p:nvSpPr>
            <p:cNvPr id="3" name="Ellipse 2"/>
            <p:cNvSpPr/>
            <p:nvPr/>
          </p:nvSpPr>
          <p:spPr>
            <a:xfrm>
              <a:off x="2843808" y="332656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Bogen 3"/>
            <p:cNvSpPr/>
            <p:nvPr/>
          </p:nvSpPr>
          <p:spPr>
            <a:xfrm rot="10800000">
              <a:off x="2843807" y="1035153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5" name="Bogen 4"/>
            <p:cNvSpPr/>
            <p:nvPr/>
          </p:nvSpPr>
          <p:spPr>
            <a:xfrm>
              <a:off x="2829496" y="1150481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sp>
        <p:nvSpPr>
          <p:cNvPr id="6" name="Freihandform 5"/>
          <p:cNvSpPr/>
          <p:nvPr/>
        </p:nvSpPr>
        <p:spPr>
          <a:xfrm>
            <a:off x="953870" y="2589256"/>
            <a:ext cx="2408080" cy="668843"/>
          </a:xfrm>
          <a:custGeom>
            <a:avLst/>
            <a:gdLst>
              <a:gd name="connsiteX0" fmla="*/ 1386133 w 2408080"/>
              <a:gd name="connsiteY0" fmla="*/ 5823 h 862465"/>
              <a:gd name="connsiteX1" fmla="*/ 224990 w 2408080"/>
              <a:gd name="connsiteY1" fmla="*/ 92909 h 862465"/>
              <a:gd name="connsiteX2" fmla="*/ 21790 w 2408080"/>
              <a:gd name="connsiteY2" fmla="*/ 615423 h 862465"/>
              <a:gd name="connsiteX3" fmla="*/ 529790 w 2408080"/>
              <a:gd name="connsiteY3" fmla="*/ 862166 h 862465"/>
              <a:gd name="connsiteX4" fmla="*/ 1255505 w 2408080"/>
              <a:gd name="connsiteY4" fmla="*/ 571880 h 862465"/>
              <a:gd name="connsiteX5" fmla="*/ 1952190 w 2408080"/>
              <a:gd name="connsiteY5" fmla="*/ 658966 h 862465"/>
              <a:gd name="connsiteX6" fmla="*/ 2242476 w 2408080"/>
              <a:gd name="connsiteY6" fmla="*/ 775080 h 862465"/>
              <a:gd name="connsiteX7" fmla="*/ 2402133 w 2408080"/>
              <a:gd name="connsiteY7" fmla="*/ 412223 h 862465"/>
              <a:gd name="connsiteX8" fmla="*/ 2039276 w 2408080"/>
              <a:gd name="connsiteY8" fmla="*/ 165480 h 862465"/>
              <a:gd name="connsiteX9" fmla="*/ 1386133 w 2408080"/>
              <a:gd name="connsiteY9" fmla="*/ 5823 h 862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08080" h="862465">
                <a:moveTo>
                  <a:pt x="1386133" y="5823"/>
                </a:moveTo>
                <a:cubicBezTo>
                  <a:pt x="1083752" y="-6272"/>
                  <a:pt x="452380" y="-8691"/>
                  <a:pt x="224990" y="92909"/>
                </a:cubicBezTo>
                <a:cubicBezTo>
                  <a:pt x="-2400" y="194509"/>
                  <a:pt x="-29010" y="487214"/>
                  <a:pt x="21790" y="615423"/>
                </a:cubicBezTo>
                <a:cubicBezTo>
                  <a:pt x="72590" y="743633"/>
                  <a:pt x="324171" y="869423"/>
                  <a:pt x="529790" y="862166"/>
                </a:cubicBezTo>
                <a:cubicBezTo>
                  <a:pt x="735409" y="854909"/>
                  <a:pt x="1018438" y="605747"/>
                  <a:pt x="1255505" y="571880"/>
                </a:cubicBezTo>
                <a:cubicBezTo>
                  <a:pt x="1492572" y="538013"/>
                  <a:pt x="1787695" y="625099"/>
                  <a:pt x="1952190" y="658966"/>
                </a:cubicBezTo>
                <a:cubicBezTo>
                  <a:pt x="2116685" y="692833"/>
                  <a:pt x="2167486" y="816204"/>
                  <a:pt x="2242476" y="775080"/>
                </a:cubicBezTo>
                <a:cubicBezTo>
                  <a:pt x="2317466" y="733956"/>
                  <a:pt x="2436000" y="513823"/>
                  <a:pt x="2402133" y="412223"/>
                </a:cubicBezTo>
                <a:cubicBezTo>
                  <a:pt x="2368266" y="310623"/>
                  <a:pt x="2211028" y="230794"/>
                  <a:pt x="2039276" y="165480"/>
                </a:cubicBezTo>
                <a:cubicBezTo>
                  <a:pt x="1867524" y="100166"/>
                  <a:pt x="1688514" y="17918"/>
                  <a:pt x="1386133" y="5823"/>
                </a:cubicBezTo>
                <a:close/>
              </a:path>
            </a:pathLst>
          </a:custGeom>
          <a:pattFill prst="ltDn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1848884" y="2028804"/>
            <a:ext cx="1221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i="0" dirty="0" smtClean="0">
                <a:solidFill>
                  <a:schemeClr val="tx2"/>
                </a:solidFill>
                <a:latin typeface="Lucida Sans Unicode"/>
                <a:cs typeface="Lucida Sans Unicode"/>
              </a:rPr>
              <a:t>≅ℝ²</a:t>
            </a:r>
            <a:endParaRPr lang="de-DE" sz="3200" b="1" dirty="0">
              <a:solidFill>
                <a:schemeClr val="tx2"/>
              </a:solidFill>
            </a:endParaRPr>
          </a:p>
        </p:txBody>
      </p:sp>
      <p:sp>
        <p:nvSpPr>
          <p:cNvPr id="8" name="Freihandform 7"/>
          <p:cNvSpPr/>
          <p:nvPr/>
        </p:nvSpPr>
        <p:spPr>
          <a:xfrm>
            <a:off x="4939662" y="1078148"/>
            <a:ext cx="3808311" cy="4281734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  <a:gd name="connsiteX0" fmla="*/ 3716563 w 4781818"/>
              <a:gd name="connsiteY0" fmla="*/ 1851327 h 3836609"/>
              <a:gd name="connsiteX1" fmla="*/ 4689020 w 4781818"/>
              <a:gd name="connsiteY1" fmla="*/ 1270755 h 3836609"/>
              <a:gd name="connsiteX2" fmla="*/ 4268106 w 4781818"/>
              <a:gd name="connsiteY2" fmla="*/ 283784 h 3836609"/>
              <a:gd name="connsiteX3" fmla="*/ 2715077 w 4781818"/>
              <a:gd name="connsiteY3" fmla="*/ 22527 h 3836609"/>
              <a:gd name="connsiteX4" fmla="*/ 1074963 w 4781818"/>
              <a:gd name="connsiteY4" fmla="*/ 748241 h 3836609"/>
              <a:gd name="connsiteX5" fmla="*/ 29935 w 4781818"/>
              <a:gd name="connsiteY5" fmla="*/ 2315784 h 3836609"/>
              <a:gd name="connsiteX6" fmla="*/ 2236106 w 4781818"/>
              <a:gd name="connsiteY6" fmla="*/ 3825271 h 3836609"/>
              <a:gd name="connsiteX7" fmla="*/ 2932791 w 4781818"/>
              <a:gd name="connsiteY7" fmla="*/ 2765727 h 3836609"/>
              <a:gd name="connsiteX8" fmla="*/ 3716563 w 4781818"/>
              <a:gd name="connsiteY8" fmla="*/ 1851327 h 3836609"/>
              <a:gd name="connsiteX0" fmla="*/ 3716563 w 4781818"/>
              <a:gd name="connsiteY0" fmla="*/ 1851327 h 3879081"/>
              <a:gd name="connsiteX1" fmla="*/ 4689020 w 4781818"/>
              <a:gd name="connsiteY1" fmla="*/ 1270755 h 3879081"/>
              <a:gd name="connsiteX2" fmla="*/ 4268106 w 4781818"/>
              <a:gd name="connsiteY2" fmla="*/ 283784 h 3879081"/>
              <a:gd name="connsiteX3" fmla="*/ 2715077 w 4781818"/>
              <a:gd name="connsiteY3" fmla="*/ 22527 h 3879081"/>
              <a:gd name="connsiteX4" fmla="*/ 1074963 w 4781818"/>
              <a:gd name="connsiteY4" fmla="*/ 748241 h 3879081"/>
              <a:gd name="connsiteX5" fmla="*/ 29935 w 4781818"/>
              <a:gd name="connsiteY5" fmla="*/ 2315784 h 3879081"/>
              <a:gd name="connsiteX6" fmla="*/ 2236106 w 4781818"/>
              <a:gd name="connsiteY6" fmla="*/ 3825271 h 3879081"/>
              <a:gd name="connsiteX7" fmla="*/ 3992334 w 4781818"/>
              <a:gd name="connsiteY7" fmla="*/ 3418870 h 3879081"/>
              <a:gd name="connsiteX8" fmla="*/ 3716563 w 4781818"/>
              <a:gd name="connsiteY8" fmla="*/ 1851327 h 3879081"/>
              <a:gd name="connsiteX0" fmla="*/ 3847191 w 4705146"/>
              <a:gd name="connsiteY0" fmla="*/ 1880356 h 3879081"/>
              <a:gd name="connsiteX1" fmla="*/ 4689020 w 4705146"/>
              <a:gd name="connsiteY1" fmla="*/ 1270755 h 3879081"/>
              <a:gd name="connsiteX2" fmla="*/ 4268106 w 4705146"/>
              <a:gd name="connsiteY2" fmla="*/ 283784 h 3879081"/>
              <a:gd name="connsiteX3" fmla="*/ 2715077 w 4705146"/>
              <a:gd name="connsiteY3" fmla="*/ 22527 h 3879081"/>
              <a:gd name="connsiteX4" fmla="*/ 1074963 w 4705146"/>
              <a:gd name="connsiteY4" fmla="*/ 748241 h 3879081"/>
              <a:gd name="connsiteX5" fmla="*/ 29935 w 4705146"/>
              <a:gd name="connsiteY5" fmla="*/ 2315784 h 3879081"/>
              <a:gd name="connsiteX6" fmla="*/ 2236106 w 4705146"/>
              <a:gd name="connsiteY6" fmla="*/ 3825271 h 3879081"/>
              <a:gd name="connsiteX7" fmla="*/ 3992334 w 4705146"/>
              <a:gd name="connsiteY7" fmla="*/ 3418870 h 3879081"/>
              <a:gd name="connsiteX8" fmla="*/ 3847191 w 4705146"/>
              <a:gd name="connsiteY8" fmla="*/ 1880356 h 3879081"/>
              <a:gd name="connsiteX0" fmla="*/ 2794920 w 3652875"/>
              <a:gd name="connsiteY0" fmla="*/ 1880356 h 3879081"/>
              <a:gd name="connsiteX1" fmla="*/ 3636749 w 3652875"/>
              <a:gd name="connsiteY1" fmla="*/ 1270755 h 3879081"/>
              <a:gd name="connsiteX2" fmla="*/ 3215835 w 3652875"/>
              <a:gd name="connsiteY2" fmla="*/ 283784 h 3879081"/>
              <a:gd name="connsiteX3" fmla="*/ 1662806 w 3652875"/>
              <a:gd name="connsiteY3" fmla="*/ 22527 h 3879081"/>
              <a:gd name="connsiteX4" fmla="*/ 22692 w 3652875"/>
              <a:gd name="connsiteY4" fmla="*/ 748241 h 3879081"/>
              <a:gd name="connsiteX5" fmla="*/ 737445 w 3652875"/>
              <a:gd name="connsiteY5" fmla="*/ 2315784 h 3879081"/>
              <a:gd name="connsiteX6" fmla="*/ 1183835 w 3652875"/>
              <a:gd name="connsiteY6" fmla="*/ 3825271 h 3879081"/>
              <a:gd name="connsiteX7" fmla="*/ 2940063 w 3652875"/>
              <a:gd name="connsiteY7" fmla="*/ 3418870 h 3879081"/>
              <a:gd name="connsiteX8" fmla="*/ 2794920 w 3652875"/>
              <a:gd name="connsiteY8" fmla="*/ 1880356 h 3879081"/>
              <a:gd name="connsiteX0" fmla="*/ 2795603 w 3653558"/>
              <a:gd name="connsiteY0" fmla="*/ 1880356 h 3909450"/>
              <a:gd name="connsiteX1" fmla="*/ 3637432 w 3653558"/>
              <a:gd name="connsiteY1" fmla="*/ 1270755 h 3909450"/>
              <a:gd name="connsiteX2" fmla="*/ 3216518 w 3653558"/>
              <a:gd name="connsiteY2" fmla="*/ 283784 h 3909450"/>
              <a:gd name="connsiteX3" fmla="*/ 1663489 w 3653558"/>
              <a:gd name="connsiteY3" fmla="*/ 22527 h 3909450"/>
              <a:gd name="connsiteX4" fmla="*/ 23375 w 3653558"/>
              <a:gd name="connsiteY4" fmla="*/ 748241 h 3909450"/>
              <a:gd name="connsiteX5" fmla="*/ 738128 w 3653558"/>
              <a:gd name="connsiteY5" fmla="*/ 2315784 h 3909450"/>
              <a:gd name="connsiteX6" fmla="*/ 1329612 w 3653558"/>
              <a:gd name="connsiteY6" fmla="*/ 1891346 h 3909450"/>
              <a:gd name="connsiteX7" fmla="*/ 1184518 w 3653558"/>
              <a:gd name="connsiteY7" fmla="*/ 3825271 h 3909450"/>
              <a:gd name="connsiteX8" fmla="*/ 2940746 w 3653558"/>
              <a:gd name="connsiteY8" fmla="*/ 3418870 h 3909450"/>
              <a:gd name="connsiteX9" fmla="*/ 2795603 w 3653558"/>
              <a:gd name="connsiteY9" fmla="*/ 1880356 h 3909450"/>
              <a:gd name="connsiteX0" fmla="*/ 2774152 w 3632107"/>
              <a:gd name="connsiteY0" fmla="*/ 1880356 h 3909450"/>
              <a:gd name="connsiteX1" fmla="*/ 3615981 w 3632107"/>
              <a:gd name="connsiteY1" fmla="*/ 1270755 h 3909450"/>
              <a:gd name="connsiteX2" fmla="*/ 3195067 w 3632107"/>
              <a:gd name="connsiteY2" fmla="*/ 283784 h 3909450"/>
              <a:gd name="connsiteX3" fmla="*/ 1642038 w 3632107"/>
              <a:gd name="connsiteY3" fmla="*/ 22527 h 3909450"/>
              <a:gd name="connsiteX4" fmla="*/ 1924 w 3632107"/>
              <a:gd name="connsiteY4" fmla="*/ 748241 h 3909450"/>
              <a:gd name="connsiteX5" fmla="*/ 1308161 w 3632107"/>
              <a:gd name="connsiteY5" fmla="*/ 1891346 h 3909450"/>
              <a:gd name="connsiteX6" fmla="*/ 1163067 w 3632107"/>
              <a:gd name="connsiteY6" fmla="*/ 3825271 h 3909450"/>
              <a:gd name="connsiteX7" fmla="*/ 2919295 w 3632107"/>
              <a:gd name="connsiteY7" fmla="*/ 3418870 h 3909450"/>
              <a:gd name="connsiteX8" fmla="*/ 2774152 w 3632107"/>
              <a:gd name="connsiteY8" fmla="*/ 1880356 h 3909450"/>
              <a:gd name="connsiteX0" fmla="*/ 2777776 w 3635731"/>
              <a:gd name="connsiteY0" fmla="*/ 1880356 h 3909450"/>
              <a:gd name="connsiteX1" fmla="*/ 3619605 w 3635731"/>
              <a:gd name="connsiteY1" fmla="*/ 1270755 h 3909450"/>
              <a:gd name="connsiteX2" fmla="*/ 3198691 w 3635731"/>
              <a:gd name="connsiteY2" fmla="*/ 283784 h 3909450"/>
              <a:gd name="connsiteX3" fmla="*/ 1645662 w 3635731"/>
              <a:gd name="connsiteY3" fmla="*/ 22527 h 3909450"/>
              <a:gd name="connsiteX4" fmla="*/ 5548 w 3635731"/>
              <a:gd name="connsiteY4" fmla="*/ 748241 h 3909450"/>
              <a:gd name="connsiteX5" fmla="*/ 1311785 w 3635731"/>
              <a:gd name="connsiteY5" fmla="*/ 1891346 h 3909450"/>
              <a:gd name="connsiteX6" fmla="*/ 1166691 w 3635731"/>
              <a:gd name="connsiteY6" fmla="*/ 3825271 h 3909450"/>
              <a:gd name="connsiteX7" fmla="*/ 2922919 w 3635731"/>
              <a:gd name="connsiteY7" fmla="*/ 3418870 h 3909450"/>
              <a:gd name="connsiteX8" fmla="*/ 2777776 w 3635731"/>
              <a:gd name="connsiteY8" fmla="*/ 1880356 h 390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35731" h="3909450">
                <a:moveTo>
                  <a:pt x="2777776" y="1880356"/>
                </a:moveTo>
                <a:cubicBezTo>
                  <a:pt x="2893890" y="1522337"/>
                  <a:pt x="3549453" y="1536850"/>
                  <a:pt x="3619605" y="1270755"/>
                </a:cubicBezTo>
                <a:cubicBezTo>
                  <a:pt x="3689757" y="1004660"/>
                  <a:pt x="3527681" y="491822"/>
                  <a:pt x="3198691" y="283784"/>
                </a:cubicBezTo>
                <a:cubicBezTo>
                  <a:pt x="2869701" y="75746"/>
                  <a:pt x="2177853" y="-54883"/>
                  <a:pt x="1645662" y="22527"/>
                </a:cubicBezTo>
                <a:cubicBezTo>
                  <a:pt x="1113471" y="99937"/>
                  <a:pt x="102764" y="145220"/>
                  <a:pt x="5548" y="748241"/>
                </a:cubicBezTo>
                <a:cubicBezTo>
                  <a:pt x="-91668" y="1351262"/>
                  <a:pt x="1118261" y="1378508"/>
                  <a:pt x="1311785" y="1891346"/>
                </a:cubicBezTo>
                <a:cubicBezTo>
                  <a:pt x="1386183" y="2142927"/>
                  <a:pt x="798863" y="3650198"/>
                  <a:pt x="1166691" y="3825271"/>
                </a:cubicBezTo>
                <a:cubicBezTo>
                  <a:pt x="1534519" y="4000345"/>
                  <a:pt x="2927757" y="3919613"/>
                  <a:pt x="2922919" y="3418870"/>
                </a:cubicBezTo>
                <a:cubicBezTo>
                  <a:pt x="3150309" y="3005213"/>
                  <a:pt x="2661662" y="2238375"/>
                  <a:pt x="2777776" y="1880356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" name="Gruppieren 8"/>
          <p:cNvGrpSpPr/>
          <p:nvPr/>
        </p:nvGrpSpPr>
        <p:grpSpPr>
          <a:xfrm>
            <a:off x="6595019" y="3635411"/>
            <a:ext cx="1065792" cy="653835"/>
            <a:chOff x="4125688" y="5516732"/>
            <a:chExt cx="1065792" cy="653835"/>
          </a:xfrm>
        </p:grpSpPr>
        <p:sp>
          <p:nvSpPr>
            <p:cNvPr id="10" name="Bogen 9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Freihandform 10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6080342" y="1470677"/>
            <a:ext cx="1065792" cy="653835"/>
            <a:chOff x="4125688" y="5516732"/>
            <a:chExt cx="1065792" cy="653835"/>
          </a:xfrm>
        </p:grpSpPr>
        <p:sp>
          <p:nvSpPr>
            <p:cNvPr id="13" name="Bogen 12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Freihandform 13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6674023" y="2565180"/>
            <a:ext cx="1065792" cy="653835"/>
            <a:chOff x="4125688" y="5516732"/>
            <a:chExt cx="1065792" cy="653835"/>
          </a:xfrm>
        </p:grpSpPr>
        <p:sp>
          <p:nvSpPr>
            <p:cNvPr id="16" name="Bogen 15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Freihandform 16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8259305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2540000" y="1001486"/>
            <a:ext cx="829011" cy="3512457"/>
          </a:xfrm>
          <a:custGeom>
            <a:avLst/>
            <a:gdLst>
              <a:gd name="connsiteX0" fmla="*/ 798286 w 829011"/>
              <a:gd name="connsiteY0" fmla="*/ 0 h 3512457"/>
              <a:gd name="connsiteX1" fmla="*/ 798286 w 829011"/>
              <a:gd name="connsiteY1" fmla="*/ 1582057 h 3512457"/>
              <a:gd name="connsiteX2" fmla="*/ 478971 w 829011"/>
              <a:gd name="connsiteY2" fmla="*/ 2743200 h 3512457"/>
              <a:gd name="connsiteX3" fmla="*/ 0 w 829011"/>
              <a:gd name="connsiteY3" fmla="*/ 3512457 h 3512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9011" h="3512457">
                <a:moveTo>
                  <a:pt x="798286" y="0"/>
                </a:moveTo>
                <a:cubicBezTo>
                  <a:pt x="824895" y="562428"/>
                  <a:pt x="851505" y="1124857"/>
                  <a:pt x="798286" y="1582057"/>
                </a:cubicBezTo>
                <a:cubicBezTo>
                  <a:pt x="745067" y="2039257"/>
                  <a:pt x="612019" y="2421467"/>
                  <a:pt x="478971" y="2743200"/>
                </a:cubicBezTo>
                <a:cubicBezTo>
                  <a:pt x="345923" y="3064933"/>
                  <a:pt x="172961" y="3288695"/>
                  <a:pt x="0" y="3512457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reihandform 2"/>
          <p:cNvSpPr/>
          <p:nvPr/>
        </p:nvSpPr>
        <p:spPr>
          <a:xfrm>
            <a:off x="5364088" y="1034143"/>
            <a:ext cx="829011" cy="3512457"/>
          </a:xfrm>
          <a:custGeom>
            <a:avLst/>
            <a:gdLst>
              <a:gd name="connsiteX0" fmla="*/ 798286 w 829011"/>
              <a:gd name="connsiteY0" fmla="*/ 0 h 3512457"/>
              <a:gd name="connsiteX1" fmla="*/ 798286 w 829011"/>
              <a:gd name="connsiteY1" fmla="*/ 1582057 h 3512457"/>
              <a:gd name="connsiteX2" fmla="*/ 478971 w 829011"/>
              <a:gd name="connsiteY2" fmla="*/ 2743200 h 3512457"/>
              <a:gd name="connsiteX3" fmla="*/ 0 w 829011"/>
              <a:gd name="connsiteY3" fmla="*/ 3512457 h 3512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9011" h="3512457">
                <a:moveTo>
                  <a:pt x="798286" y="0"/>
                </a:moveTo>
                <a:cubicBezTo>
                  <a:pt x="824895" y="562428"/>
                  <a:pt x="851505" y="1124857"/>
                  <a:pt x="798286" y="1582057"/>
                </a:cubicBezTo>
                <a:cubicBezTo>
                  <a:pt x="745067" y="2039257"/>
                  <a:pt x="612019" y="2421467"/>
                  <a:pt x="478971" y="2743200"/>
                </a:cubicBezTo>
                <a:cubicBezTo>
                  <a:pt x="345923" y="3064933"/>
                  <a:pt x="172961" y="3288695"/>
                  <a:pt x="0" y="3512457"/>
                </a:cubicBezTo>
              </a:path>
            </a:pathLst>
          </a:custGeom>
          <a:noFill/>
          <a:ln w="38100">
            <a:solidFill>
              <a:schemeClr val="tx1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/>
          <p:cNvSpPr/>
          <p:nvPr/>
        </p:nvSpPr>
        <p:spPr>
          <a:xfrm>
            <a:off x="3369011" y="641446"/>
            <a:ext cx="2023542" cy="72008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reihandform 4"/>
          <p:cNvSpPr/>
          <p:nvPr/>
        </p:nvSpPr>
        <p:spPr>
          <a:xfrm>
            <a:off x="3614057" y="2830286"/>
            <a:ext cx="769257" cy="1683657"/>
          </a:xfrm>
          <a:custGeom>
            <a:avLst/>
            <a:gdLst>
              <a:gd name="connsiteX0" fmla="*/ 769257 w 769257"/>
              <a:gd name="connsiteY0" fmla="*/ 0 h 1611085"/>
              <a:gd name="connsiteX1" fmla="*/ 638629 w 769257"/>
              <a:gd name="connsiteY1" fmla="*/ 638628 h 1611085"/>
              <a:gd name="connsiteX2" fmla="*/ 217714 w 769257"/>
              <a:gd name="connsiteY2" fmla="*/ 1393371 h 1611085"/>
              <a:gd name="connsiteX3" fmla="*/ 0 w 769257"/>
              <a:gd name="connsiteY3" fmla="*/ 1611085 h 161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9257" h="1611085">
                <a:moveTo>
                  <a:pt x="769257" y="0"/>
                </a:moveTo>
                <a:cubicBezTo>
                  <a:pt x="749905" y="203200"/>
                  <a:pt x="730553" y="406400"/>
                  <a:pt x="638629" y="638628"/>
                </a:cubicBezTo>
                <a:cubicBezTo>
                  <a:pt x="546705" y="870856"/>
                  <a:pt x="324152" y="1231295"/>
                  <a:pt x="217714" y="1393371"/>
                </a:cubicBezTo>
                <a:cubicBezTo>
                  <a:pt x="111276" y="1555447"/>
                  <a:pt x="55638" y="1583266"/>
                  <a:pt x="0" y="1611085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reihandform 5"/>
          <p:cNvSpPr/>
          <p:nvPr/>
        </p:nvSpPr>
        <p:spPr>
          <a:xfrm>
            <a:off x="4380782" y="2876015"/>
            <a:ext cx="769257" cy="1683657"/>
          </a:xfrm>
          <a:custGeom>
            <a:avLst/>
            <a:gdLst>
              <a:gd name="connsiteX0" fmla="*/ 769257 w 769257"/>
              <a:gd name="connsiteY0" fmla="*/ 0 h 1611085"/>
              <a:gd name="connsiteX1" fmla="*/ 638629 w 769257"/>
              <a:gd name="connsiteY1" fmla="*/ 638628 h 1611085"/>
              <a:gd name="connsiteX2" fmla="*/ 217714 w 769257"/>
              <a:gd name="connsiteY2" fmla="*/ 1393371 h 1611085"/>
              <a:gd name="connsiteX3" fmla="*/ 0 w 769257"/>
              <a:gd name="connsiteY3" fmla="*/ 1611085 h 161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9257" h="1611085">
                <a:moveTo>
                  <a:pt x="769257" y="0"/>
                </a:moveTo>
                <a:cubicBezTo>
                  <a:pt x="749905" y="203200"/>
                  <a:pt x="730553" y="406400"/>
                  <a:pt x="638629" y="638628"/>
                </a:cubicBezTo>
                <a:cubicBezTo>
                  <a:pt x="546705" y="870856"/>
                  <a:pt x="324152" y="1231295"/>
                  <a:pt x="217714" y="1393371"/>
                </a:cubicBezTo>
                <a:cubicBezTo>
                  <a:pt x="111276" y="1555447"/>
                  <a:pt x="55638" y="1583266"/>
                  <a:pt x="0" y="1611085"/>
                </a:cubicBezTo>
              </a:path>
            </a:pathLst>
          </a:custGeom>
          <a:noFill/>
          <a:ln w="38100">
            <a:solidFill>
              <a:schemeClr val="tx1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2540000" y="4293096"/>
            <a:ext cx="1074057" cy="43204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5169842" y="4343648"/>
            <a:ext cx="1023258" cy="43204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reihandform 8"/>
          <p:cNvSpPr/>
          <p:nvPr/>
        </p:nvSpPr>
        <p:spPr>
          <a:xfrm>
            <a:off x="2554514" y="4470400"/>
            <a:ext cx="609600" cy="870857"/>
          </a:xfrm>
          <a:custGeom>
            <a:avLst/>
            <a:gdLst>
              <a:gd name="connsiteX0" fmla="*/ 609600 w 609600"/>
              <a:gd name="connsiteY0" fmla="*/ 0 h 870857"/>
              <a:gd name="connsiteX1" fmla="*/ 348343 w 609600"/>
              <a:gd name="connsiteY1" fmla="*/ 638629 h 870857"/>
              <a:gd name="connsiteX2" fmla="*/ 0 w 609600"/>
              <a:gd name="connsiteY2" fmla="*/ 870857 h 87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870857">
                <a:moveTo>
                  <a:pt x="609600" y="0"/>
                </a:moveTo>
                <a:cubicBezTo>
                  <a:pt x="529771" y="246743"/>
                  <a:pt x="449943" y="493486"/>
                  <a:pt x="348343" y="638629"/>
                </a:cubicBezTo>
                <a:cubicBezTo>
                  <a:pt x="246743" y="783772"/>
                  <a:pt x="123371" y="827314"/>
                  <a:pt x="0" y="870857"/>
                </a:cubicBezTo>
              </a:path>
            </a:pathLst>
          </a:custGeom>
          <a:noFill/>
          <a:ln w="41275">
            <a:solidFill>
              <a:srgbClr val="C0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reihandform 9"/>
          <p:cNvSpPr/>
          <p:nvPr/>
        </p:nvSpPr>
        <p:spPr>
          <a:xfrm>
            <a:off x="5778593" y="4475021"/>
            <a:ext cx="609600" cy="870857"/>
          </a:xfrm>
          <a:custGeom>
            <a:avLst/>
            <a:gdLst>
              <a:gd name="connsiteX0" fmla="*/ 609600 w 609600"/>
              <a:gd name="connsiteY0" fmla="*/ 0 h 870857"/>
              <a:gd name="connsiteX1" fmla="*/ 348343 w 609600"/>
              <a:gd name="connsiteY1" fmla="*/ 638629 h 870857"/>
              <a:gd name="connsiteX2" fmla="*/ 0 w 609600"/>
              <a:gd name="connsiteY2" fmla="*/ 870857 h 87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870857">
                <a:moveTo>
                  <a:pt x="609600" y="0"/>
                </a:moveTo>
                <a:cubicBezTo>
                  <a:pt x="529771" y="246743"/>
                  <a:pt x="449943" y="493486"/>
                  <a:pt x="348343" y="638629"/>
                </a:cubicBezTo>
                <a:cubicBezTo>
                  <a:pt x="246743" y="783772"/>
                  <a:pt x="123371" y="827314"/>
                  <a:pt x="0" y="870857"/>
                </a:cubicBezTo>
              </a:path>
            </a:pathLst>
          </a:custGeom>
          <a:noFill/>
          <a:ln w="41275">
            <a:solidFill>
              <a:srgbClr val="FF0000"/>
            </a:solidFill>
            <a:tailEnd type="triangle" w="lg" len="lg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/>
          <p:cNvCxnSpPr/>
          <p:nvPr/>
        </p:nvCxnSpPr>
        <p:spPr>
          <a:xfrm>
            <a:off x="4383314" y="260648"/>
            <a:ext cx="0" cy="740838"/>
          </a:xfrm>
          <a:prstGeom prst="straightConnector1">
            <a:avLst/>
          </a:prstGeom>
          <a:noFill/>
          <a:ln w="41275">
            <a:solidFill>
              <a:srgbClr val="FF0000"/>
            </a:solidFill>
            <a:tailEnd type="triangle" w="lg" len="lg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811138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/>
          <p:cNvSpPr/>
          <p:nvPr/>
        </p:nvSpPr>
        <p:spPr>
          <a:xfrm>
            <a:off x="5004048" y="692696"/>
            <a:ext cx="3168352" cy="194421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" name="Gruppieren 1"/>
          <p:cNvGrpSpPr/>
          <p:nvPr/>
        </p:nvGrpSpPr>
        <p:grpSpPr>
          <a:xfrm>
            <a:off x="6055328" y="1224959"/>
            <a:ext cx="1065792" cy="653835"/>
            <a:chOff x="4125688" y="5516732"/>
            <a:chExt cx="1065792" cy="653835"/>
          </a:xfrm>
        </p:grpSpPr>
        <p:sp>
          <p:nvSpPr>
            <p:cNvPr id="3" name="Bogen 2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Freihandform 3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0" name="Rechteck 29"/>
          <p:cNvSpPr/>
          <p:nvPr/>
        </p:nvSpPr>
        <p:spPr>
          <a:xfrm>
            <a:off x="1094926" y="5149261"/>
            <a:ext cx="1224136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feld 30"/>
          <p:cNvSpPr txBox="1"/>
          <p:nvPr/>
        </p:nvSpPr>
        <p:spPr>
          <a:xfrm>
            <a:off x="1526974" y="5247691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M</a:t>
            </a:r>
            <a:endParaRPr lang="de-DE" sz="2800" dirty="0"/>
          </a:p>
        </p:txBody>
      </p:sp>
      <p:sp>
        <p:nvSpPr>
          <p:cNvPr id="33" name="Bogen 32"/>
          <p:cNvSpPr/>
          <p:nvPr/>
        </p:nvSpPr>
        <p:spPr>
          <a:xfrm rot="5400000">
            <a:off x="1324258" y="3603331"/>
            <a:ext cx="1970417" cy="1970417"/>
          </a:xfrm>
          <a:prstGeom prst="arc">
            <a:avLst>
              <a:gd name="adj1" fmla="val 18052166"/>
              <a:gd name="adj2" fmla="val 0"/>
            </a:avLst>
          </a:prstGeom>
          <a:ln w="25400">
            <a:solidFill>
              <a:schemeClr val="tx1"/>
            </a:solidFill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Bogen 33"/>
          <p:cNvSpPr/>
          <p:nvPr/>
        </p:nvSpPr>
        <p:spPr>
          <a:xfrm rot="5400000">
            <a:off x="-784207" y="3694615"/>
            <a:ext cx="1938063" cy="1820202"/>
          </a:xfrm>
          <a:prstGeom prst="arc">
            <a:avLst>
              <a:gd name="adj1" fmla="val 18052166"/>
              <a:gd name="adj2" fmla="val 21560999"/>
            </a:avLst>
          </a:prstGeom>
          <a:ln w="25400">
            <a:solidFill>
              <a:schemeClr val="tx1"/>
            </a:solidFill>
            <a:headEnd type="arrow" w="lg" len="lg"/>
            <a:tailEnd type="none"/>
          </a:ln>
          <a:scene3d>
            <a:camera prst="orthographicFront">
              <a:rot lat="0" lon="10800000" rev="107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" name="Gerade Verbindung 37"/>
          <p:cNvCxnSpPr>
            <a:stCxn id="30" idx="0"/>
            <a:endCxn id="44" idx="2"/>
          </p:cNvCxnSpPr>
          <p:nvPr/>
        </p:nvCxnSpPr>
        <p:spPr>
          <a:xfrm flipV="1">
            <a:off x="1706994" y="3701761"/>
            <a:ext cx="737473" cy="144750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/>
              <p:cNvSpPr txBox="1"/>
              <p:nvPr/>
            </p:nvSpPr>
            <p:spPr>
              <a:xfrm>
                <a:off x="2139250" y="4025401"/>
                <a:ext cx="28544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 smtClean="0">
                          <a:latin typeface="Cambria Math"/>
                          <a:ea typeface="Cambria Math"/>
                        </a:rPr>
                        <m:t>𝜓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9250" y="4025401"/>
                <a:ext cx="285448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10638" r="-36170" b="-136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Pfeil nach links 42"/>
          <p:cNvSpPr/>
          <p:nvPr/>
        </p:nvSpPr>
        <p:spPr>
          <a:xfrm rot="8886461">
            <a:off x="4081376" y="2535841"/>
            <a:ext cx="966124" cy="9135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/>
          <p:cNvSpPr/>
          <p:nvPr/>
        </p:nvSpPr>
        <p:spPr>
          <a:xfrm>
            <a:off x="1832399" y="2981681"/>
            <a:ext cx="1224136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extfeld 44"/>
          <p:cNvSpPr txBox="1"/>
          <p:nvPr/>
        </p:nvSpPr>
        <p:spPr>
          <a:xfrm>
            <a:off x="2264447" y="3080111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m</a:t>
            </a:r>
            <a:endParaRPr lang="de-DE" sz="2800" dirty="0"/>
          </a:p>
        </p:txBody>
      </p:sp>
      <p:cxnSp>
        <p:nvCxnSpPr>
          <p:cNvPr id="46" name="Gerade Verbindung mit Pfeil 45"/>
          <p:cNvCxnSpPr>
            <a:stCxn id="44" idx="2"/>
          </p:cNvCxnSpPr>
          <p:nvPr/>
        </p:nvCxnSpPr>
        <p:spPr>
          <a:xfrm>
            <a:off x="2444467" y="3701761"/>
            <a:ext cx="0" cy="136051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Bogen 46"/>
          <p:cNvSpPr/>
          <p:nvPr/>
        </p:nvSpPr>
        <p:spPr>
          <a:xfrm rot="5400000">
            <a:off x="2071326" y="1371304"/>
            <a:ext cx="1970417" cy="1970417"/>
          </a:xfrm>
          <a:prstGeom prst="arc">
            <a:avLst>
              <a:gd name="adj1" fmla="val 18052166"/>
              <a:gd name="adj2" fmla="val 0"/>
            </a:avLst>
          </a:prstGeom>
          <a:ln w="25400">
            <a:solidFill>
              <a:schemeClr val="tx1"/>
            </a:solidFill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Bogen 47"/>
          <p:cNvSpPr/>
          <p:nvPr/>
        </p:nvSpPr>
        <p:spPr>
          <a:xfrm rot="5400000">
            <a:off x="-138018" y="1371304"/>
            <a:ext cx="1970417" cy="1970417"/>
          </a:xfrm>
          <a:prstGeom prst="arc">
            <a:avLst>
              <a:gd name="adj1" fmla="val 18052166"/>
              <a:gd name="adj2" fmla="val 0"/>
            </a:avLst>
          </a:prstGeom>
          <a:ln w="25400">
            <a:solidFill>
              <a:schemeClr val="tx1"/>
            </a:solidFill>
            <a:headEnd type="arrow" w="lg" len="lg"/>
            <a:tailEnd type="none"/>
          </a:ln>
          <a:scene3d>
            <a:camera prst="orthographicFront">
              <a:rot lat="0" lon="10800000" rev="107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/>
        </p:nvSpPr>
        <p:spPr>
          <a:xfrm>
            <a:off x="2309467" y="651828"/>
            <a:ext cx="135000" cy="135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0" name="Gerade Verbindung 49"/>
          <p:cNvCxnSpPr>
            <a:endCxn id="49" idx="5"/>
          </p:cNvCxnSpPr>
          <p:nvPr/>
        </p:nvCxnSpPr>
        <p:spPr>
          <a:xfrm flipH="1" flipV="1">
            <a:off x="2424697" y="767058"/>
            <a:ext cx="1488265" cy="209494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>
            <a:endCxn id="49" idx="3"/>
          </p:cNvCxnSpPr>
          <p:nvPr/>
        </p:nvCxnSpPr>
        <p:spPr>
          <a:xfrm flipV="1">
            <a:off x="1400351" y="767058"/>
            <a:ext cx="928886" cy="2448807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51"/>
          <p:cNvCxnSpPr>
            <a:stCxn id="44" idx="0"/>
            <a:endCxn id="49" idx="4"/>
          </p:cNvCxnSpPr>
          <p:nvPr/>
        </p:nvCxnSpPr>
        <p:spPr>
          <a:xfrm flipH="1" flipV="1">
            <a:off x="2376967" y="786828"/>
            <a:ext cx="67500" cy="2194853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feld 52"/>
              <p:cNvSpPr txBox="1"/>
              <p:nvPr/>
            </p:nvSpPr>
            <p:spPr>
              <a:xfrm>
                <a:off x="2054141" y="1268064"/>
                <a:ext cx="1702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53" name="Textfeld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141" y="1268064"/>
                <a:ext cx="170217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3571" r="-103571" b="-6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feld 53"/>
          <p:cNvSpPr txBox="1"/>
          <p:nvPr/>
        </p:nvSpPr>
        <p:spPr>
          <a:xfrm>
            <a:off x="3168829" y="1371304"/>
            <a:ext cx="3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55" name="Textfeld 54"/>
          <p:cNvSpPr txBox="1"/>
          <p:nvPr/>
        </p:nvSpPr>
        <p:spPr>
          <a:xfrm>
            <a:off x="2410717" y="2091499"/>
            <a:ext cx="3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56" name="Textfeld 55"/>
          <p:cNvSpPr txBox="1"/>
          <p:nvPr/>
        </p:nvSpPr>
        <p:spPr>
          <a:xfrm>
            <a:off x="1419922" y="2007172"/>
            <a:ext cx="3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58" name="Bogen 57"/>
          <p:cNvSpPr/>
          <p:nvPr/>
        </p:nvSpPr>
        <p:spPr>
          <a:xfrm rot="6619796">
            <a:off x="1239151" y="-144937"/>
            <a:ext cx="1970417" cy="1970417"/>
          </a:xfrm>
          <a:prstGeom prst="arc">
            <a:avLst>
              <a:gd name="adj1" fmla="val 19717525"/>
              <a:gd name="adj2" fmla="val 21455391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Textfeld 62"/>
          <p:cNvSpPr txBox="1"/>
          <p:nvPr/>
        </p:nvSpPr>
        <p:spPr>
          <a:xfrm>
            <a:off x="1634377" y="4181965"/>
            <a:ext cx="3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L</a:t>
            </a:r>
            <a:endParaRPr lang="de-DE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4" name="Bogen 63"/>
          <p:cNvSpPr/>
          <p:nvPr/>
        </p:nvSpPr>
        <p:spPr>
          <a:xfrm rot="6619796">
            <a:off x="1344028" y="2540838"/>
            <a:ext cx="1970417" cy="1970417"/>
          </a:xfrm>
          <a:prstGeom prst="arc">
            <a:avLst>
              <a:gd name="adj1" fmla="val 20079520"/>
              <a:gd name="adj2" fmla="val 21455391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Ellipse 64"/>
          <p:cNvSpPr/>
          <p:nvPr/>
        </p:nvSpPr>
        <p:spPr>
          <a:xfrm>
            <a:off x="7121120" y="1755197"/>
            <a:ext cx="547224" cy="547224"/>
          </a:xfrm>
          <a:prstGeom prst="ellipse">
            <a:avLst/>
          </a:prstGeom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7" name="Gerade Verbindung mit Pfeil 66"/>
          <p:cNvCxnSpPr>
            <a:endCxn id="65" idx="4"/>
          </p:cNvCxnSpPr>
          <p:nvPr/>
        </p:nvCxnSpPr>
        <p:spPr>
          <a:xfrm flipH="1" flipV="1">
            <a:off x="7394732" y="2302421"/>
            <a:ext cx="181132" cy="2489750"/>
          </a:xfrm>
          <a:prstGeom prst="straightConnector1">
            <a:avLst/>
          </a:prstGeom>
          <a:ln w="47625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71"/>
          <p:cNvCxnSpPr/>
          <p:nvPr/>
        </p:nvCxnSpPr>
        <p:spPr>
          <a:xfrm>
            <a:off x="5436096" y="4382020"/>
            <a:ext cx="0" cy="2228410"/>
          </a:xfrm>
          <a:prstGeom prst="line">
            <a:avLst/>
          </a:prstGeom>
          <a:noFill/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Gerade Verbindung 72"/>
          <p:cNvCxnSpPr/>
          <p:nvPr/>
        </p:nvCxnSpPr>
        <p:spPr>
          <a:xfrm>
            <a:off x="5167535" y="6165304"/>
            <a:ext cx="3172510" cy="0"/>
          </a:xfrm>
          <a:prstGeom prst="line">
            <a:avLst/>
          </a:prstGeom>
          <a:noFill/>
          <a:ln w="635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6" name="Textfeld 75"/>
          <p:cNvSpPr txBox="1"/>
          <p:nvPr/>
        </p:nvSpPr>
        <p:spPr>
          <a:xfrm>
            <a:off x="6354547" y="3017631"/>
            <a:ext cx="1221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i="0" dirty="0" smtClean="0">
                <a:latin typeface="Lucida Sans Unicode"/>
                <a:cs typeface="Lucida Sans Unicode"/>
              </a:rPr>
              <a:t>≅ℝ²</a:t>
            </a:r>
            <a:endParaRPr lang="de-DE" sz="3200" b="1" dirty="0"/>
          </a:p>
        </p:txBody>
      </p:sp>
      <p:sp>
        <p:nvSpPr>
          <p:cNvPr id="78" name="Ellipse 77"/>
          <p:cNvSpPr/>
          <p:nvPr/>
        </p:nvSpPr>
        <p:spPr>
          <a:xfrm>
            <a:off x="7050224" y="4865117"/>
            <a:ext cx="1051280" cy="708631"/>
          </a:xfrm>
          <a:prstGeom prst="ellipse">
            <a:avLst/>
          </a:prstGeom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14898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ihandform 4"/>
          <p:cNvSpPr/>
          <p:nvPr/>
        </p:nvSpPr>
        <p:spPr>
          <a:xfrm>
            <a:off x="1652786" y="363013"/>
            <a:ext cx="6617832" cy="3032612"/>
          </a:xfrm>
          <a:custGeom>
            <a:avLst/>
            <a:gdLst>
              <a:gd name="connsiteX0" fmla="*/ 2609266 w 6627198"/>
              <a:gd name="connsiteY0" fmla="*/ 682017 h 2831998"/>
              <a:gd name="connsiteX1" fmla="*/ 1680351 w 6627198"/>
              <a:gd name="connsiteY1" fmla="*/ 217559 h 2831998"/>
              <a:gd name="connsiteX2" fmla="*/ 185380 w 6627198"/>
              <a:gd name="connsiteY2" fmla="*/ 290131 h 2831998"/>
              <a:gd name="connsiteX3" fmla="*/ 69266 w 6627198"/>
              <a:gd name="connsiteY3" fmla="*/ 1509331 h 2831998"/>
              <a:gd name="connsiteX4" fmla="*/ 606294 w 6627198"/>
              <a:gd name="connsiteY4" fmla="*/ 2757559 h 2831998"/>
              <a:gd name="connsiteX5" fmla="*/ 2289951 w 6627198"/>
              <a:gd name="connsiteY5" fmla="*/ 2655959 h 2831998"/>
              <a:gd name="connsiteX6" fmla="*/ 3596237 w 6627198"/>
              <a:gd name="connsiteY6" fmla="*/ 2380188 h 2831998"/>
              <a:gd name="connsiteX7" fmla="*/ 4844466 w 6627198"/>
              <a:gd name="connsiteY7" fmla="*/ 2597902 h 2831998"/>
              <a:gd name="connsiteX8" fmla="*/ 6542637 w 6627198"/>
              <a:gd name="connsiteY8" fmla="*/ 1973788 h 2831998"/>
              <a:gd name="connsiteX9" fmla="*/ 6223323 w 6627198"/>
              <a:gd name="connsiteY9" fmla="*/ 275617 h 2831998"/>
              <a:gd name="connsiteX10" fmla="*/ 4946066 w 6627198"/>
              <a:gd name="connsiteY10" fmla="*/ 72417 h 2831998"/>
              <a:gd name="connsiteX11" fmla="*/ 4350980 w 6627198"/>
              <a:gd name="connsiteY11" fmla="*/ 1001331 h 2831998"/>
              <a:gd name="connsiteX12" fmla="*/ 3480123 w 6627198"/>
              <a:gd name="connsiteY12" fmla="*/ 1451274 h 2831998"/>
              <a:gd name="connsiteX13" fmla="*/ 2943094 w 6627198"/>
              <a:gd name="connsiteY13" fmla="*/ 1088417 h 2831998"/>
              <a:gd name="connsiteX14" fmla="*/ 2609266 w 6627198"/>
              <a:gd name="connsiteY14" fmla="*/ 682017 h 2831998"/>
              <a:gd name="connsiteX0" fmla="*/ 2609266 w 6627198"/>
              <a:gd name="connsiteY0" fmla="*/ 682017 h 2878166"/>
              <a:gd name="connsiteX1" fmla="*/ 1680351 w 6627198"/>
              <a:gd name="connsiteY1" fmla="*/ 217559 h 2878166"/>
              <a:gd name="connsiteX2" fmla="*/ 185380 w 6627198"/>
              <a:gd name="connsiteY2" fmla="*/ 290131 h 2878166"/>
              <a:gd name="connsiteX3" fmla="*/ 69266 w 6627198"/>
              <a:gd name="connsiteY3" fmla="*/ 1509331 h 2878166"/>
              <a:gd name="connsiteX4" fmla="*/ 606294 w 6627198"/>
              <a:gd name="connsiteY4" fmla="*/ 2757559 h 2878166"/>
              <a:gd name="connsiteX5" fmla="*/ 2304465 w 6627198"/>
              <a:gd name="connsiteY5" fmla="*/ 2786588 h 2878166"/>
              <a:gd name="connsiteX6" fmla="*/ 3596237 w 6627198"/>
              <a:gd name="connsiteY6" fmla="*/ 2380188 h 2878166"/>
              <a:gd name="connsiteX7" fmla="*/ 4844466 w 6627198"/>
              <a:gd name="connsiteY7" fmla="*/ 2597902 h 2878166"/>
              <a:gd name="connsiteX8" fmla="*/ 6542637 w 6627198"/>
              <a:gd name="connsiteY8" fmla="*/ 1973788 h 2878166"/>
              <a:gd name="connsiteX9" fmla="*/ 6223323 w 6627198"/>
              <a:gd name="connsiteY9" fmla="*/ 275617 h 2878166"/>
              <a:gd name="connsiteX10" fmla="*/ 4946066 w 6627198"/>
              <a:gd name="connsiteY10" fmla="*/ 72417 h 2878166"/>
              <a:gd name="connsiteX11" fmla="*/ 4350980 w 6627198"/>
              <a:gd name="connsiteY11" fmla="*/ 1001331 h 2878166"/>
              <a:gd name="connsiteX12" fmla="*/ 3480123 w 6627198"/>
              <a:gd name="connsiteY12" fmla="*/ 1451274 h 2878166"/>
              <a:gd name="connsiteX13" fmla="*/ 2943094 w 6627198"/>
              <a:gd name="connsiteY13" fmla="*/ 1088417 h 2878166"/>
              <a:gd name="connsiteX14" fmla="*/ 2609266 w 6627198"/>
              <a:gd name="connsiteY14" fmla="*/ 682017 h 2878166"/>
              <a:gd name="connsiteX0" fmla="*/ 2599900 w 6617832"/>
              <a:gd name="connsiteY0" fmla="*/ 682017 h 2988030"/>
              <a:gd name="connsiteX1" fmla="*/ 1670985 w 6617832"/>
              <a:gd name="connsiteY1" fmla="*/ 217559 h 2988030"/>
              <a:gd name="connsiteX2" fmla="*/ 176014 w 6617832"/>
              <a:gd name="connsiteY2" fmla="*/ 290131 h 2988030"/>
              <a:gd name="connsiteX3" fmla="*/ 59900 w 6617832"/>
              <a:gd name="connsiteY3" fmla="*/ 1509331 h 2988030"/>
              <a:gd name="connsiteX4" fmla="*/ 451785 w 6617832"/>
              <a:gd name="connsiteY4" fmla="*/ 2902702 h 2988030"/>
              <a:gd name="connsiteX5" fmla="*/ 2295099 w 6617832"/>
              <a:gd name="connsiteY5" fmla="*/ 2786588 h 2988030"/>
              <a:gd name="connsiteX6" fmla="*/ 3586871 w 6617832"/>
              <a:gd name="connsiteY6" fmla="*/ 2380188 h 2988030"/>
              <a:gd name="connsiteX7" fmla="*/ 4835100 w 6617832"/>
              <a:gd name="connsiteY7" fmla="*/ 2597902 h 2988030"/>
              <a:gd name="connsiteX8" fmla="*/ 6533271 w 6617832"/>
              <a:gd name="connsiteY8" fmla="*/ 1973788 h 2988030"/>
              <a:gd name="connsiteX9" fmla="*/ 6213957 w 6617832"/>
              <a:gd name="connsiteY9" fmla="*/ 275617 h 2988030"/>
              <a:gd name="connsiteX10" fmla="*/ 4936700 w 6617832"/>
              <a:gd name="connsiteY10" fmla="*/ 72417 h 2988030"/>
              <a:gd name="connsiteX11" fmla="*/ 4341614 w 6617832"/>
              <a:gd name="connsiteY11" fmla="*/ 1001331 h 2988030"/>
              <a:gd name="connsiteX12" fmla="*/ 3470757 w 6617832"/>
              <a:gd name="connsiteY12" fmla="*/ 1451274 h 2988030"/>
              <a:gd name="connsiteX13" fmla="*/ 2933728 w 6617832"/>
              <a:gd name="connsiteY13" fmla="*/ 1088417 h 2988030"/>
              <a:gd name="connsiteX14" fmla="*/ 2599900 w 6617832"/>
              <a:gd name="connsiteY14" fmla="*/ 682017 h 2988030"/>
              <a:gd name="connsiteX0" fmla="*/ 2599900 w 6617832"/>
              <a:gd name="connsiteY0" fmla="*/ 682017 h 3016433"/>
              <a:gd name="connsiteX1" fmla="*/ 1670985 w 6617832"/>
              <a:gd name="connsiteY1" fmla="*/ 217559 h 3016433"/>
              <a:gd name="connsiteX2" fmla="*/ 176014 w 6617832"/>
              <a:gd name="connsiteY2" fmla="*/ 290131 h 3016433"/>
              <a:gd name="connsiteX3" fmla="*/ 59900 w 6617832"/>
              <a:gd name="connsiteY3" fmla="*/ 1509331 h 3016433"/>
              <a:gd name="connsiteX4" fmla="*/ 451785 w 6617832"/>
              <a:gd name="connsiteY4" fmla="*/ 2902702 h 3016433"/>
              <a:gd name="connsiteX5" fmla="*/ 2295099 w 6617832"/>
              <a:gd name="connsiteY5" fmla="*/ 2873674 h 3016433"/>
              <a:gd name="connsiteX6" fmla="*/ 3586871 w 6617832"/>
              <a:gd name="connsiteY6" fmla="*/ 2380188 h 3016433"/>
              <a:gd name="connsiteX7" fmla="*/ 4835100 w 6617832"/>
              <a:gd name="connsiteY7" fmla="*/ 2597902 h 3016433"/>
              <a:gd name="connsiteX8" fmla="*/ 6533271 w 6617832"/>
              <a:gd name="connsiteY8" fmla="*/ 1973788 h 3016433"/>
              <a:gd name="connsiteX9" fmla="*/ 6213957 w 6617832"/>
              <a:gd name="connsiteY9" fmla="*/ 275617 h 3016433"/>
              <a:gd name="connsiteX10" fmla="*/ 4936700 w 6617832"/>
              <a:gd name="connsiteY10" fmla="*/ 72417 h 3016433"/>
              <a:gd name="connsiteX11" fmla="*/ 4341614 w 6617832"/>
              <a:gd name="connsiteY11" fmla="*/ 1001331 h 3016433"/>
              <a:gd name="connsiteX12" fmla="*/ 3470757 w 6617832"/>
              <a:gd name="connsiteY12" fmla="*/ 1451274 h 3016433"/>
              <a:gd name="connsiteX13" fmla="*/ 2933728 w 6617832"/>
              <a:gd name="connsiteY13" fmla="*/ 1088417 h 3016433"/>
              <a:gd name="connsiteX14" fmla="*/ 2599900 w 6617832"/>
              <a:gd name="connsiteY14" fmla="*/ 682017 h 3016433"/>
              <a:gd name="connsiteX0" fmla="*/ 2599900 w 6617832"/>
              <a:gd name="connsiteY0" fmla="*/ 682017 h 3032612"/>
              <a:gd name="connsiteX1" fmla="*/ 1670985 w 6617832"/>
              <a:gd name="connsiteY1" fmla="*/ 217559 h 3032612"/>
              <a:gd name="connsiteX2" fmla="*/ 176014 w 6617832"/>
              <a:gd name="connsiteY2" fmla="*/ 290131 h 3032612"/>
              <a:gd name="connsiteX3" fmla="*/ 59900 w 6617832"/>
              <a:gd name="connsiteY3" fmla="*/ 1509331 h 3032612"/>
              <a:gd name="connsiteX4" fmla="*/ 451785 w 6617832"/>
              <a:gd name="connsiteY4" fmla="*/ 2902702 h 3032612"/>
              <a:gd name="connsiteX5" fmla="*/ 2295099 w 6617832"/>
              <a:gd name="connsiteY5" fmla="*/ 2873674 h 3032612"/>
              <a:gd name="connsiteX6" fmla="*/ 3586871 w 6617832"/>
              <a:gd name="connsiteY6" fmla="*/ 2380188 h 3032612"/>
              <a:gd name="connsiteX7" fmla="*/ 4835100 w 6617832"/>
              <a:gd name="connsiteY7" fmla="*/ 2597902 h 3032612"/>
              <a:gd name="connsiteX8" fmla="*/ 6533271 w 6617832"/>
              <a:gd name="connsiteY8" fmla="*/ 1973788 h 3032612"/>
              <a:gd name="connsiteX9" fmla="*/ 6213957 w 6617832"/>
              <a:gd name="connsiteY9" fmla="*/ 275617 h 3032612"/>
              <a:gd name="connsiteX10" fmla="*/ 4936700 w 6617832"/>
              <a:gd name="connsiteY10" fmla="*/ 72417 h 3032612"/>
              <a:gd name="connsiteX11" fmla="*/ 4341614 w 6617832"/>
              <a:gd name="connsiteY11" fmla="*/ 1001331 h 3032612"/>
              <a:gd name="connsiteX12" fmla="*/ 3470757 w 6617832"/>
              <a:gd name="connsiteY12" fmla="*/ 1451274 h 3032612"/>
              <a:gd name="connsiteX13" fmla="*/ 2933728 w 6617832"/>
              <a:gd name="connsiteY13" fmla="*/ 1088417 h 3032612"/>
              <a:gd name="connsiteX14" fmla="*/ 2599900 w 6617832"/>
              <a:gd name="connsiteY14" fmla="*/ 682017 h 3032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17832" h="3032612">
                <a:moveTo>
                  <a:pt x="2599900" y="682017"/>
                </a:moveTo>
                <a:cubicBezTo>
                  <a:pt x="2389443" y="536874"/>
                  <a:pt x="2074966" y="282873"/>
                  <a:pt x="1670985" y="217559"/>
                </a:cubicBezTo>
                <a:cubicBezTo>
                  <a:pt x="1267004" y="152245"/>
                  <a:pt x="444528" y="74836"/>
                  <a:pt x="176014" y="290131"/>
                </a:cubicBezTo>
                <a:cubicBezTo>
                  <a:pt x="-92500" y="505426"/>
                  <a:pt x="13938" y="1073903"/>
                  <a:pt x="59900" y="1509331"/>
                </a:cubicBezTo>
                <a:cubicBezTo>
                  <a:pt x="105862" y="1944760"/>
                  <a:pt x="79252" y="2675312"/>
                  <a:pt x="451785" y="2902702"/>
                </a:cubicBezTo>
                <a:cubicBezTo>
                  <a:pt x="824318" y="3130092"/>
                  <a:pt x="1758071" y="3018817"/>
                  <a:pt x="2295099" y="2873674"/>
                </a:cubicBezTo>
                <a:cubicBezTo>
                  <a:pt x="2832127" y="2728531"/>
                  <a:pt x="3163537" y="2426150"/>
                  <a:pt x="3586871" y="2380188"/>
                </a:cubicBezTo>
                <a:cubicBezTo>
                  <a:pt x="4010205" y="2334226"/>
                  <a:pt x="4344033" y="2665635"/>
                  <a:pt x="4835100" y="2597902"/>
                </a:cubicBezTo>
                <a:cubicBezTo>
                  <a:pt x="5326167" y="2530169"/>
                  <a:pt x="6303462" y="2360835"/>
                  <a:pt x="6533271" y="1973788"/>
                </a:cubicBezTo>
                <a:cubicBezTo>
                  <a:pt x="6763080" y="1586741"/>
                  <a:pt x="6480052" y="592512"/>
                  <a:pt x="6213957" y="275617"/>
                </a:cubicBezTo>
                <a:cubicBezTo>
                  <a:pt x="5947862" y="-41278"/>
                  <a:pt x="5248757" y="-48535"/>
                  <a:pt x="4936700" y="72417"/>
                </a:cubicBezTo>
                <a:cubicBezTo>
                  <a:pt x="4624643" y="193369"/>
                  <a:pt x="4585938" y="771521"/>
                  <a:pt x="4341614" y="1001331"/>
                </a:cubicBezTo>
                <a:cubicBezTo>
                  <a:pt x="4097290" y="1231141"/>
                  <a:pt x="3705405" y="1436760"/>
                  <a:pt x="3470757" y="1451274"/>
                </a:cubicBezTo>
                <a:cubicBezTo>
                  <a:pt x="3236109" y="1465788"/>
                  <a:pt x="3078871" y="1214207"/>
                  <a:pt x="2933728" y="1088417"/>
                </a:cubicBezTo>
                <a:cubicBezTo>
                  <a:pt x="2788585" y="962627"/>
                  <a:pt x="2810357" y="827160"/>
                  <a:pt x="2599900" y="68201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" name="Gruppieren 1"/>
          <p:cNvGrpSpPr/>
          <p:nvPr/>
        </p:nvGrpSpPr>
        <p:grpSpPr>
          <a:xfrm>
            <a:off x="2441287" y="980728"/>
            <a:ext cx="1065792" cy="653835"/>
            <a:chOff x="4125688" y="5516732"/>
            <a:chExt cx="1065792" cy="653835"/>
          </a:xfrm>
        </p:grpSpPr>
        <p:sp>
          <p:nvSpPr>
            <p:cNvPr id="3" name="Bogen 2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Freihandform 3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" name="Freihandform 5"/>
          <p:cNvSpPr/>
          <p:nvPr/>
        </p:nvSpPr>
        <p:spPr>
          <a:xfrm>
            <a:off x="6714440" y="1044422"/>
            <a:ext cx="1022050" cy="1079089"/>
          </a:xfrm>
          <a:custGeom>
            <a:avLst/>
            <a:gdLst>
              <a:gd name="connsiteX0" fmla="*/ 585256 w 1021060"/>
              <a:gd name="connsiteY0" fmla="*/ 25293 h 1147318"/>
              <a:gd name="connsiteX1" fmla="*/ 4684 w 1021060"/>
              <a:gd name="connsiteY1" fmla="*/ 402664 h 1147318"/>
              <a:gd name="connsiteX2" fmla="*/ 338513 w 1021060"/>
              <a:gd name="connsiteY2" fmla="*/ 1084836 h 1147318"/>
              <a:gd name="connsiteX3" fmla="*/ 817484 w 1021060"/>
              <a:gd name="connsiteY3" fmla="*/ 1070321 h 1147318"/>
              <a:gd name="connsiteX4" fmla="*/ 1020684 w 1021060"/>
              <a:gd name="connsiteY4" fmla="*/ 678436 h 1147318"/>
              <a:gd name="connsiteX5" fmla="*/ 861027 w 1021060"/>
              <a:gd name="connsiteY5" fmla="*/ 330093 h 1147318"/>
              <a:gd name="connsiteX6" fmla="*/ 614284 w 1021060"/>
              <a:gd name="connsiteY6" fmla="*/ 68836 h 1147318"/>
              <a:gd name="connsiteX7" fmla="*/ 585256 w 1021060"/>
              <a:gd name="connsiteY7" fmla="*/ 25293 h 1147318"/>
              <a:gd name="connsiteX0" fmla="*/ 615274 w 1022050"/>
              <a:gd name="connsiteY0" fmla="*/ 607 h 1079089"/>
              <a:gd name="connsiteX1" fmla="*/ 5674 w 1022050"/>
              <a:gd name="connsiteY1" fmla="*/ 334435 h 1079089"/>
              <a:gd name="connsiteX2" fmla="*/ 339503 w 1022050"/>
              <a:gd name="connsiteY2" fmla="*/ 1016607 h 1079089"/>
              <a:gd name="connsiteX3" fmla="*/ 818474 w 1022050"/>
              <a:gd name="connsiteY3" fmla="*/ 1002092 h 1079089"/>
              <a:gd name="connsiteX4" fmla="*/ 1021674 w 1022050"/>
              <a:gd name="connsiteY4" fmla="*/ 610207 h 1079089"/>
              <a:gd name="connsiteX5" fmla="*/ 862017 w 1022050"/>
              <a:gd name="connsiteY5" fmla="*/ 261864 h 1079089"/>
              <a:gd name="connsiteX6" fmla="*/ 615274 w 1022050"/>
              <a:gd name="connsiteY6" fmla="*/ 607 h 107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2050" h="1079089">
                <a:moveTo>
                  <a:pt x="615274" y="607"/>
                </a:moveTo>
                <a:cubicBezTo>
                  <a:pt x="472550" y="12702"/>
                  <a:pt x="51636" y="165102"/>
                  <a:pt x="5674" y="334435"/>
                </a:cubicBezTo>
                <a:cubicBezTo>
                  <a:pt x="-40288" y="503768"/>
                  <a:pt x="204036" y="905331"/>
                  <a:pt x="339503" y="1016607"/>
                </a:cubicBezTo>
                <a:cubicBezTo>
                  <a:pt x="474970" y="1127883"/>
                  <a:pt x="704779" y="1069825"/>
                  <a:pt x="818474" y="1002092"/>
                </a:cubicBezTo>
                <a:cubicBezTo>
                  <a:pt x="932169" y="934359"/>
                  <a:pt x="1014417" y="733578"/>
                  <a:pt x="1021674" y="610207"/>
                </a:cubicBezTo>
                <a:cubicBezTo>
                  <a:pt x="1028931" y="486836"/>
                  <a:pt x="929750" y="363464"/>
                  <a:pt x="862017" y="261864"/>
                </a:cubicBezTo>
                <a:cubicBezTo>
                  <a:pt x="794284" y="160264"/>
                  <a:pt x="757998" y="-11488"/>
                  <a:pt x="615274" y="607"/>
                </a:cubicBezTo>
                <a:close/>
              </a:path>
            </a:pathLst>
          </a:custGeom>
          <a:solidFill>
            <a:schemeClr val="bg1"/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6"/>
          <p:cNvCxnSpPr/>
          <p:nvPr/>
        </p:nvCxnSpPr>
        <p:spPr>
          <a:xfrm>
            <a:off x="3389168" y="4225443"/>
            <a:ext cx="0" cy="2228410"/>
          </a:xfrm>
          <a:prstGeom prst="line">
            <a:avLst/>
          </a:prstGeom>
          <a:noFill/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1835696" y="6165304"/>
            <a:ext cx="6504349" cy="0"/>
          </a:xfrm>
          <a:prstGeom prst="line">
            <a:avLst/>
          </a:prstGeom>
          <a:noFill/>
          <a:ln w="635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Textfeld 8"/>
          <p:cNvSpPr txBox="1"/>
          <p:nvPr/>
        </p:nvSpPr>
        <p:spPr>
          <a:xfrm>
            <a:off x="2361673" y="4196099"/>
            <a:ext cx="75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i="0" dirty="0" smtClean="0">
                <a:latin typeface="Lucida Sans Unicode"/>
                <a:cs typeface="Lucida Sans Unicode"/>
              </a:rPr>
              <a:t>ℝ²</a:t>
            </a:r>
            <a:endParaRPr lang="de-DE" sz="3200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3389168" y="3861048"/>
            <a:ext cx="390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y</a:t>
            </a:r>
            <a:endParaRPr lang="de-DE" sz="2000" b="1" dirty="0"/>
          </a:p>
        </p:txBody>
      </p:sp>
      <p:sp>
        <p:nvSpPr>
          <p:cNvPr id="12" name="Textfeld 11"/>
          <p:cNvSpPr txBox="1"/>
          <p:nvPr/>
        </p:nvSpPr>
        <p:spPr>
          <a:xfrm>
            <a:off x="8075246" y="5589240"/>
            <a:ext cx="390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x</a:t>
            </a:r>
            <a:endParaRPr lang="de-DE" sz="2000" b="1" dirty="0"/>
          </a:p>
        </p:txBody>
      </p:sp>
      <p:sp>
        <p:nvSpPr>
          <p:cNvPr id="13" name="Freihandform 12"/>
          <p:cNvSpPr/>
          <p:nvPr/>
        </p:nvSpPr>
        <p:spPr>
          <a:xfrm rot="15868195">
            <a:off x="3137330" y="1566299"/>
            <a:ext cx="1285161" cy="1410288"/>
          </a:xfrm>
          <a:custGeom>
            <a:avLst/>
            <a:gdLst>
              <a:gd name="connsiteX0" fmla="*/ 585256 w 1021060"/>
              <a:gd name="connsiteY0" fmla="*/ 25293 h 1147318"/>
              <a:gd name="connsiteX1" fmla="*/ 4684 w 1021060"/>
              <a:gd name="connsiteY1" fmla="*/ 402664 h 1147318"/>
              <a:gd name="connsiteX2" fmla="*/ 338513 w 1021060"/>
              <a:gd name="connsiteY2" fmla="*/ 1084836 h 1147318"/>
              <a:gd name="connsiteX3" fmla="*/ 817484 w 1021060"/>
              <a:gd name="connsiteY3" fmla="*/ 1070321 h 1147318"/>
              <a:gd name="connsiteX4" fmla="*/ 1020684 w 1021060"/>
              <a:gd name="connsiteY4" fmla="*/ 678436 h 1147318"/>
              <a:gd name="connsiteX5" fmla="*/ 861027 w 1021060"/>
              <a:gd name="connsiteY5" fmla="*/ 330093 h 1147318"/>
              <a:gd name="connsiteX6" fmla="*/ 614284 w 1021060"/>
              <a:gd name="connsiteY6" fmla="*/ 68836 h 1147318"/>
              <a:gd name="connsiteX7" fmla="*/ 585256 w 1021060"/>
              <a:gd name="connsiteY7" fmla="*/ 25293 h 1147318"/>
              <a:gd name="connsiteX0" fmla="*/ 615274 w 1022050"/>
              <a:gd name="connsiteY0" fmla="*/ 607 h 1079089"/>
              <a:gd name="connsiteX1" fmla="*/ 5674 w 1022050"/>
              <a:gd name="connsiteY1" fmla="*/ 334435 h 1079089"/>
              <a:gd name="connsiteX2" fmla="*/ 339503 w 1022050"/>
              <a:gd name="connsiteY2" fmla="*/ 1016607 h 1079089"/>
              <a:gd name="connsiteX3" fmla="*/ 818474 w 1022050"/>
              <a:gd name="connsiteY3" fmla="*/ 1002092 h 1079089"/>
              <a:gd name="connsiteX4" fmla="*/ 1021674 w 1022050"/>
              <a:gd name="connsiteY4" fmla="*/ 610207 h 1079089"/>
              <a:gd name="connsiteX5" fmla="*/ 862017 w 1022050"/>
              <a:gd name="connsiteY5" fmla="*/ 261864 h 1079089"/>
              <a:gd name="connsiteX6" fmla="*/ 615274 w 1022050"/>
              <a:gd name="connsiteY6" fmla="*/ 607 h 107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2050" h="1079089">
                <a:moveTo>
                  <a:pt x="615274" y="607"/>
                </a:moveTo>
                <a:cubicBezTo>
                  <a:pt x="472550" y="12702"/>
                  <a:pt x="51636" y="165102"/>
                  <a:pt x="5674" y="334435"/>
                </a:cubicBezTo>
                <a:cubicBezTo>
                  <a:pt x="-40288" y="503768"/>
                  <a:pt x="204036" y="905331"/>
                  <a:pt x="339503" y="1016607"/>
                </a:cubicBezTo>
                <a:cubicBezTo>
                  <a:pt x="474970" y="1127883"/>
                  <a:pt x="704779" y="1069825"/>
                  <a:pt x="818474" y="1002092"/>
                </a:cubicBezTo>
                <a:cubicBezTo>
                  <a:pt x="932169" y="934359"/>
                  <a:pt x="1014417" y="733578"/>
                  <a:pt x="1021674" y="610207"/>
                </a:cubicBezTo>
                <a:cubicBezTo>
                  <a:pt x="1028931" y="486836"/>
                  <a:pt x="929750" y="363464"/>
                  <a:pt x="862017" y="261864"/>
                </a:cubicBezTo>
                <a:cubicBezTo>
                  <a:pt x="794284" y="160264"/>
                  <a:pt x="757998" y="-11488"/>
                  <a:pt x="615274" y="607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4961702" y="4261158"/>
            <a:ext cx="1914554" cy="1256074"/>
          </a:xfrm>
          <a:prstGeom prst="ellipse">
            <a:avLst/>
          </a:pr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Gerade Verbindung 15"/>
          <p:cNvCxnSpPr>
            <a:stCxn id="14" idx="1"/>
            <a:endCxn id="14" idx="7"/>
          </p:cNvCxnSpPr>
          <p:nvPr/>
        </p:nvCxnSpPr>
        <p:spPr>
          <a:xfrm>
            <a:off x="5242082" y="4445106"/>
            <a:ext cx="135379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>
            <a:stCxn id="14" idx="2"/>
            <a:endCxn id="14" idx="6"/>
          </p:cNvCxnSpPr>
          <p:nvPr/>
        </p:nvCxnSpPr>
        <p:spPr>
          <a:xfrm>
            <a:off x="4961702" y="4889195"/>
            <a:ext cx="191455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>
            <a:stCxn id="14" idx="3"/>
            <a:endCxn id="14" idx="5"/>
          </p:cNvCxnSpPr>
          <p:nvPr/>
        </p:nvCxnSpPr>
        <p:spPr>
          <a:xfrm>
            <a:off x="5242082" y="5333284"/>
            <a:ext cx="135379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 flipV="1">
            <a:off x="5724128" y="4261158"/>
            <a:ext cx="1" cy="1256074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 flipV="1">
            <a:off x="6372200" y="4315432"/>
            <a:ext cx="0" cy="1201800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6595876" y="4130765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876" y="4130765"/>
                <a:ext cx="377840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6566449" y="5147900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6449" y="5147900"/>
                <a:ext cx="37784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6900676" y="4643453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0676" y="4643453"/>
                <a:ext cx="377840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feld 40"/>
              <p:cNvSpPr txBox="1"/>
              <p:nvPr/>
            </p:nvSpPr>
            <p:spPr>
              <a:xfrm>
                <a:off x="5464922" y="3826767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1" name="Textfeld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922" y="3826767"/>
                <a:ext cx="37784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6183280" y="3906844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3280" y="3906844"/>
                <a:ext cx="377840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Freihandform 42"/>
          <p:cNvSpPr/>
          <p:nvPr/>
        </p:nvSpPr>
        <p:spPr>
          <a:xfrm>
            <a:off x="4223657" y="2576259"/>
            <a:ext cx="1219200" cy="1357112"/>
          </a:xfrm>
          <a:custGeom>
            <a:avLst/>
            <a:gdLst>
              <a:gd name="connsiteX0" fmla="*/ 0 w 1219200"/>
              <a:gd name="connsiteY0" fmla="*/ 36312 h 1357112"/>
              <a:gd name="connsiteX1" fmla="*/ 522514 w 1219200"/>
              <a:gd name="connsiteY1" fmla="*/ 36312 h 1357112"/>
              <a:gd name="connsiteX2" fmla="*/ 928914 w 1219200"/>
              <a:gd name="connsiteY2" fmla="*/ 413684 h 1357112"/>
              <a:gd name="connsiteX3" fmla="*/ 1219200 w 1219200"/>
              <a:gd name="connsiteY3" fmla="*/ 1357112 h 1357112"/>
              <a:gd name="connsiteX4" fmla="*/ 1219200 w 1219200"/>
              <a:gd name="connsiteY4" fmla="*/ 1357112 h 135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" h="1357112">
                <a:moveTo>
                  <a:pt x="0" y="36312"/>
                </a:moveTo>
                <a:cubicBezTo>
                  <a:pt x="183847" y="4864"/>
                  <a:pt x="367695" y="-26583"/>
                  <a:pt x="522514" y="36312"/>
                </a:cubicBezTo>
                <a:cubicBezTo>
                  <a:pt x="677333" y="99207"/>
                  <a:pt x="812800" y="193551"/>
                  <a:pt x="928914" y="413684"/>
                </a:cubicBezTo>
                <a:cubicBezTo>
                  <a:pt x="1045028" y="633817"/>
                  <a:pt x="1219200" y="1357112"/>
                  <a:pt x="1219200" y="1357112"/>
                </a:cubicBezTo>
                <a:lnTo>
                  <a:pt x="1219200" y="1357112"/>
                </a:lnTo>
              </a:path>
            </a:pathLst>
          </a:custGeom>
          <a:noFill/>
          <a:ln w="381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/>
              <p:cNvSpPr txBox="1"/>
              <p:nvPr/>
            </p:nvSpPr>
            <p:spPr>
              <a:xfrm>
                <a:off x="5066861" y="2844333"/>
                <a:ext cx="7584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smtClean="0">
                          <a:latin typeface="Cambria Math"/>
                          <a:ea typeface="Cambria Math"/>
                        </a:rPr>
                        <m:t>𝝋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44" name="Textfeld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6861" y="2844333"/>
                <a:ext cx="758400" cy="58477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feld 44"/>
              <p:cNvSpPr txBox="1"/>
              <p:nvPr/>
            </p:nvSpPr>
            <p:spPr>
              <a:xfrm>
                <a:off x="3925753" y="1314325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5" name="Textfeld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5753" y="1314325"/>
                <a:ext cx="377840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feld 45"/>
              <p:cNvSpPr txBox="1"/>
              <p:nvPr/>
            </p:nvSpPr>
            <p:spPr>
              <a:xfrm>
                <a:off x="3279792" y="2833858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6" name="Textfeld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9792" y="2833858"/>
                <a:ext cx="377840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feld 46"/>
              <p:cNvSpPr txBox="1"/>
              <p:nvPr/>
            </p:nvSpPr>
            <p:spPr>
              <a:xfrm>
                <a:off x="3779910" y="2794321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7" name="Textfeld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0" y="2794321"/>
                <a:ext cx="377840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feld 47"/>
              <p:cNvSpPr txBox="1"/>
              <p:nvPr/>
            </p:nvSpPr>
            <p:spPr>
              <a:xfrm>
                <a:off x="2873360" y="2508112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8" name="Textfeld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360" y="2508112"/>
                <a:ext cx="37784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/>
              <p:cNvSpPr txBox="1"/>
              <p:nvPr/>
            </p:nvSpPr>
            <p:spPr>
              <a:xfrm>
                <a:off x="2759918" y="2128759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9" name="Textfeld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9918" y="2128759"/>
                <a:ext cx="377840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Freihandform 49"/>
          <p:cNvSpPr/>
          <p:nvPr/>
        </p:nvSpPr>
        <p:spPr>
          <a:xfrm>
            <a:off x="3226921" y="1872343"/>
            <a:ext cx="212965" cy="1001486"/>
          </a:xfrm>
          <a:custGeom>
            <a:avLst/>
            <a:gdLst>
              <a:gd name="connsiteX0" fmla="*/ 96850 w 212965"/>
              <a:gd name="connsiteY0" fmla="*/ 0 h 1001486"/>
              <a:gd name="connsiteX1" fmla="*/ 38793 w 212965"/>
              <a:gd name="connsiteY1" fmla="*/ 188686 h 1001486"/>
              <a:gd name="connsiteX2" fmla="*/ 9765 w 212965"/>
              <a:gd name="connsiteY2" fmla="*/ 478971 h 1001486"/>
              <a:gd name="connsiteX3" fmla="*/ 212965 w 212965"/>
              <a:gd name="connsiteY3" fmla="*/ 1001486 h 1001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965" h="1001486">
                <a:moveTo>
                  <a:pt x="96850" y="0"/>
                </a:moveTo>
                <a:cubicBezTo>
                  <a:pt x="75078" y="54429"/>
                  <a:pt x="53307" y="108858"/>
                  <a:pt x="38793" y="188686"/>
                </a:cubicBezTo>
                <a:cubicBezTo>
                  <a:pt x="24279" y="268515"/>
                  <a:pt x="-19264" y="343504"/>
                  <a:pt x="9765" y="478971"/>
                </a:cubicBezTo>
                <a:cubicBezTo>
                  <a:pt x="38794" y="614438"/>
                  <a:pt x="125879" y="807962"/>
                  <a:pt x="212965" y="1001486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Freihandform 50"/>
          <p:cNvSpPr/>
          <p:nvPr/>
        </p:nvSpPr>
        <p:spPr>
          <a:xfrm>
            <a:off x="3614057" y="1669143"/>
            <a:ext cx="290286" cy="1161143"/>
          </a:xfrm>
          <a:custGeom>
            <a:avLst/>
            <a:gdLst>
              <a:gd name="connsiteX0" fmla="*/ 0 w 290286"/>
              <a:gd name="connsiteY0" fmla="*/ 0 h 1161143"/>
              <a:gd name="connsiteX1" fmla="*/ 72572 w 290286"/>
              <a:gd name="connsiteY1" fmla="*/ 653143 h 1161143"/>
              <a:gd name="connsiteX2" fmla="*/ 290286 w 290286"/>
              <a:gd name="connsiteY2" fmla="*/ 1161143 h 1161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0286" h="1161143">
                <a:moveTo>
                  <a:pt x="0" y="0"/>
                </a:moveTo>
                <a:cubicBezTo>
                  <a:pt x="12095" y="229809"/>
                  <a:pt x="24191" y="459619"/>
                  <a:pt x="72572" y="653143"/>
                </a:cubicBezTo>
                <a:cubicBezTo>
                  <a:pt x="120953" y="846667"/>
                  <a:pt x="205619" y="1003905"/>
                  <a:pt x="290286" y="1161143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Freihandform 51"/>
          <p:cNvSpPr/>
          <p:nvPr/>
        </p:nvSpPr>
        <p:spPr>
          <a:xfrm>
            <a:off x="4078514" y="1683657"/>
            <a:ext cx="174172" cy="899886"/>
          </a:xfrm>
          <a:custGeom>
            <a:avLst/>
            <a:gdLst>
              <a:gd name="connsiteX0" fmla="*/ 0 w 174172"/>
              <a:gd name="connsiteY0" fmla="*/ 0 h 899886"/>
              <a:gd name="connsiteX1" fmla="*/ 174172 w 174172"/>
              <a:gd name="connsiteY1" fmla="*/ 899886 h 89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4172" h="899886">
                <a:moveTo>
                  <a:pt x="0" y="0"/>
                </a:moveTo>
                <a:lnTo>
                  <a:pt x="174172" y="899886"/>
                </a:ln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Freihandform 52"/>
          <p:cNvSpPr/>
          <p:nvPr/>
        </p:nvSpPr>
        <p:spPr>
          <a:xfrm>
            <a:off x="3251200" y="2061029"/>
            <a:ext cx="1233714" cy="580571"/>
          </a:xfrm>
          <a:custGeom>
            <a:avLst/>
            <a:gdLst>
              <a:gd name="connsiteX0" fmla="*/ 1233714 w 1233714"/>
              <a:gd name="connsiteY0" fmla="*/ 0 h 580571"/>
              <a:gd name="connsiteX1" fmla="*/ 0 w 1233714"/>
              <a:gd name="connsiteY1" fmla="*/ 580571 h 580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33714" h="580571">
                <a:moveTo>
                  <a:pt x="1233714" y="0"/>
                </a:moveTo>
                <a:lnTo>
                  <a:pt x="0" y="580571"/>
                </a:ln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Freihandform 53"/>
          <p:cNvSpPr/>
          <p:nvPr/>
        </p:nvSpPr>
        <p:spPr>
          <a:xfrm>
            <a:off x="3091543" y="1819677"/>
            <a:ext cx="1249591" cy="444552"/>
          </a:xfrm>
          <a:custGeom>
            <a:avLst/>
            <a:gdLst>
              <a:gd name="connsiteX0" fmla="*/ 0 w 1249591"/>
              <a:gd name="connsiteY0" fmla="*/ 444552 h 444552"/>
              <a:gd name="connsiteX1" fmla="*/ 609600 w 1249591"/>
              <a:gd name="connsiteY1" fmla="*/ 357466 h 444552"/>
              <a:gd name="connsiteX2" fmla="*/ 957943 w 1249591"/>
              <a:gd name="connsiteY2" fmla="*/ 212323 h 444552"/>
              <a:gd name="connsiteX3" fmla="*/ 1219200 w 1249591"/>
              <a:gd name="connsiteY3" fmla="*/ 23637 h 444552"/>
              <a:gd name="connsiteX4" fmla="*/ 1233714 w 1249591"/>
              <a:gd name="connsiteY4" fmla="*/ 9123 h 444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9591" h="444552">
                <a:moveTo>
                  <a:pt x="0" y="444552"/>
                </a:moveTo>
                <a:cubicBezTo>
                  <a:pt x="224971" y="420361"/>
                  <a:pt x="449943" y="396171"/>
                  <a:pt x="609600" y="357466"/>
                </a:cubicBezTo>
                <a:cubicBezTo>
                  <a:pt x="769257" y="318761"/>
                  <a:pt x="856343" y="267961"/>
                  <a:pt x="957943" y="212323"/>
                </a:cubicBezTo>
                <a:cubicBezTo>
                  <a:pt x="1059543" y="156685"/>
                  <a:pt x="1173238" y="57504"/>
                  <a:pt x="1219200" y="23637"/>
                </a:cubicBezTo>
                <a:cubicBezTo>
                  <a:pt x="1265162" y="-10230"/>
                  <a:pt x="1249438" y="-554"/>
                  <a:pt x="1233714" y="9123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Textfeld 54"/>
          <p:cNvSpPr txBox="1"/>
          <p:nvPr/>
        </p:nvSpPr>
        <p:spPr>
          <a:xfrm>
            <a:off x="4484914" y="1872343"/>
            <a:ext cx="75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i="0" dirty="0" smtClean="0">
                <a:latin typeface="Lucida Sans Unicode"/>
                <a:cs typeface="Lucida Sans Unicode"/>
              </a:rPr>
              <a:t>U</a:t>
            </a:r>
            <a:endParaRPr lang="de-DE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feld 55"/>
              <p:cNvSpPr txBox="1"/>
              <p:nvPr/>
            </p:nvSpPr>
            <p:spPr>
              <a:xfrm>
                <a:off x="5242082" y="5496907"/>
                <a:ext cx="173163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3200" b="1" i="0" dirty="0" smtClean="0">
                    <a:latin typeface="Lucida Sans Unicode"/>
                    <a:cs typeface="Lucida Sans Unicode"/>
                  </a:rPr>
                  <a:t>V=</a:t>
                </a:r>
                <a14:m>
                  <m:oMath xmlns:m="http://schemas.openxmlformats.org/officeDocument/2006/math">
                    <m:r>
                      <a:rPr lang="de-DE" sz="3200" b="1" i="1" smtClean="0">
                        <a:latin typeface="Cambria Math"/>
                        <a:ea typeface="Cambria Math"/>
                        <a:cs typeface="Lucida Sans Unicode"/>
                      </a:rPr>
                      <m:t>𝝋</m:t>
                    </m:r>
                    <m:r>
                      <a:rPr lang="de-DE" sz="3200" b="1" i="1" smtClean="0">
                        <a:latin typeface="Cambria Math"/>
                        <a:ea typeface="Cambria Math"/>
                        <a:cs typeface="Lucida Sans Unicode"/>
                      </a:rPr>
                      <m:t>(</m:t>
                    </m:r>
                    <m:r>
                      <a:rPr lang="de-DE" sz="3200" b="1" i="1" smtClean="0">
                        <a:latin typeface="Cambria Math"/>
                        <a:ea typeface="Cambria Math"/>
                        <a:cs typeface="Lucida Sans Unicode"/>
                      </a:rPr>
                      <m:t>𝑼</m:t>
                    </m:r>
                    <m:r>
                      <a:rPr lang="de-DE" sz="3200" b="1" i="1" smtClean="0">
                        <a:latin typeface="Cambria Math"/>
                        <a:ea typeface="Cambria Math"/>
                        <a:cs typeface="Lucida Sans Unicode"/>
                      </a:rPr>
                      <m:t>)</m:t>
                    </m:r>
                  </m:oMath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56" name="Textfeld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082" y="5496907"/>
                <a:ext cx="1731634" cy="584775"/>
              </a:xfrm>
              <a:prstGeom prst="rect">
                <a:avLst/>
              </a:prstGeom>
              <a:blipFill rotWithShape="1">
                <a:blip r:embed="rId13"/>
                <a:stretch>
                  <a:fillRect l="-9155" t="-11458" b="-354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11185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652785" y="373597"/>
            <a:ext cx="6616801" cy="2984760"/>
          </a:xfrm>
          <a:custGeom>
            <a:avLst/>
            <a:gdLst>
              <a:gd name="connsiteX0" fmla="*/ 2609266 w 6627198"/>
              <a:gd name="connsiteY0" fmla="*/ 682017 h 2831998"/>
              <a:gd name="connsiteX1" fmla="*/ 1680351 w 6627198"/>
              <a:gd name="connsiteY1" fmla="*/ 217559 h 2831998"/>
              <a:gd name="connsiteX2" fmla="*/ 185380 w 6627198"/>
              <a:gd name="connsiteY2" fmla="*/ 290131 h 2831998"/>
              <a:gd name="connsiteX3" fmla="*/ 69266 w 6627198"/>
              <a:gd name="connsiteY3" fmla="*/ 1509331 h 2831998"/>
              <a:gd name="connsiteX4" fmla="*/ 606294 w 6627198"/>
              <a:gd name="connsiteY4" fmla="*/ 2757559 h 2831998"/>
              <a:gd name="connsiteX5" fmla="*/ 2289951 w 6627198"/>
              <a:gd name="connsiteY5" fmla="*/ 2655959 h 2831998"/>
              <a:gd name="connsiteX6" fmla="*/ 3596237 w 6627198"/>
              <a:gd name="connsiteY6" fmla="*/ 2380188 h 2831998"/>
              <a:gd name="connsiteX7" fmla="*/ 4844466 w 6627198"/>
              <a:gd name="connsiteY7" fmla="*/ 2597902 h 2831998"/>
              <a:gd name="connsiteX8" fmla="*/ 6542637 w 6627198"/>
              <a:gd name="connsiteY8" fmla="*/ 1973788 h 2831998"/>
              <a:gd name="connsiteX9" fmla="*/ 6223323 w 6627198"/>
              <a:gd name="connsiteY9" fmla="*/ 275617 h 2831998"/>
              <a:gd name="connsiteX10" fmla="*/ 4946066 w 6627198"/>
              <a:gd name="connsiteY10" fmla="*/ 72417 h 2831998"/>
              <a:gd name="connsiteX11" fmla="*/ 4350980 w 6627198"/>
              <a:gd name="connsiteY11" fmla="*/ 1001331 h 2831998"/>
              <a:gd name="connsiteX12" fmla="*/ 3480123 w 6627198"/>
              <a:gd name="connsiteY12" fmla="*/ 1451274 h 2831998"/>
              <a:gd name="connsiteX13" fmla="*/ 2943094 w 6627198"/>
              <a:gd name="connsiteY13" fmla="*/ 1088417 h 2831998"/>
              <a:gd name="connsiteX14" fmla="*/ 2609266 w 6627198"/>
              <a:gd name="connsiteY14" fmla="*/ 682017 h 2831998"/>
              <a:gd name="connsiteX0" fmla="*/ 2609266 w 6627198"/>
              <a:gd name="connsiteY0" fmla="*/ 682017 h 2878166"/>
              <a:gd name="connsiteX1" fmla="*/ 1680351 w 6627198"/>
              <a:gd name="connsiteY1" fmla="*/ 217559 h 2878166"/>
              <a:gd name="connsiteX2" fmla="*/ 185380 w 6627198"/>
              <a:gd name="connsiteY2" fmla="*/ 290131 h 2878166"/>
              <a:gd name="connsiteX3" fmla="*/ 69266 w 6627198"/>
              <a:gd name="connsiteY3" fmla="*/ 1509331 h 2878166"/>
              <a:gd name="connsiteX4" fmla="*/ 606294 w 6627198"/>
              <a:gd name="connsiteY4" fmla="*/ 2757559 h 2878166"/>
              <a:gd name="connsiteX5" fmla="*/ 2304465 w 6627198"/>
              <a:gd name="connsiteY5" fmla="*/ 2786588 h 2878166"/>
              <a:gd name="connsiteX6" fmla="*/ 3596237 w 6627198"/>
              <a:gd name="connsiteY6" fmla="*/ 2380188 h 2878166"/>
              <a:gd name="connsiteX7" fmla="*/ 4844466 w 6627198"/>
              <a:gd name="connsiteY7" fmla="*/ 2597902 h 2878166"/>
              <a:gd name="connsiteX8" fmla="*/ 6542637 w 6627198"/>
              <a:gd name="connsiteY8" fmla="*/ 1973788 h 2878166"/>
              <a:gd name="connsiteX9" fmla="*/ 6223323 w 6627198"/>
              <a:gd name="connsiteY9" fmla="*/ 275617 h 2878166"/>
              <a:gd name="connsiteX10" fmla="*/ 4946066 w 6627198"/>
              <a:gd name="connsiteY10" fmla="*/ 72417 h 2878166"/>
              <a:gd name="connsiteX11" fmla="*/ 4350980 w 6627198"/>
              <a:gd name="connsiteY11" fmla="*/ 1001331 h 2878166"/>
              <a:gd name="connsiteX12" fmla="*/ 3480123 w 6627198"/>
              <a:gd name="connsiteY12" fmla="*/ 1451274 h 2878166"/>
              <a:gd name="connsiteX13" fmla="*/ 2943094 w 6627198"/>
              <a:gd name="connsiteY13" fmla="*/ 1088417 h 2878166"/>
              <a:gd name="connsiteX14" fmla="*/ 2609266 w 6627198"/>
              <a:gd name="connsiteY14" fmla="*/ 682017 h 2878166"/>
              <a:gd name="connsiteX0" fmla="*/ 2599900 w 6617832"/>
              <a:gd name="connsiteY0" fmla="*/ 682017 h 2988030"/>
              <a:gd name="connsiteX1" fmla="*/ 1670985 w 6617832"/>
              <a:gd name="connsiteY1" fmla="*/ 217559 h 2988030"/>
              <a:gd name="connsiteX2" fmla="*/ 176014 w 6617832"/>
              <a:gd name="connsiteY2" fmla="*/ 290131 h 2988030"/>
              <a:gd name="connsiteX3" fmla="*/ 59900 w 6617832"/>
              <a:gd name="connsiteY3" fmla="*/ 1509331 h 2988030"/>
              <a:gd name="connsiteX4" fmla="*/ 451785 w 6617832"/>
              <a:gd name="connsiteY4" fmla="*/ 2902702 h 2988030"/>
              <a:gd name="connsiteX5" fmla="*/ 2295099 w 6617832"/>
              <a:gd name="connsiteY5" fmla="*/ 2786588 h 2988030"/>
              <a:gd name="connsiteX6" fmla="*/ 3586871 w 6617832"/>
              <a:gd name="connsiteY6" fmla="*/ 2380188 h 2988030"/>
              <a:gd name="connsiteX7" fmla="*/ 4835100 w 6617832"/>
              <a:gd name="connsiteY7" fmla="*/ 2597902 h 2988030"/>
              <a:gd name="connsiteX8" fmla="*/ 6533271 w 6617832"/>
              <a:gd name="connsiteY8" fmla="*/ 1973788 h 2988030"/>
              <a:gd name="connsiteX9" fmla="*/ 6213957 w 6617832"/>
              <a:gd name="connsiteY9" fmla="*/ 275617 h 2988030"/>
              <a:gd name="connsiteX10" fmla="*/ 4936700 w 6617832"/>
              <a:gd name="connsiteY10" fmla="*/ 72417 h 2988030"/>
              <a:gd name="connsiteX11" fmla="*/ 4341614 w 6617832"/>
              <a:gd name="connsiteY11" fmla="*/ 1001331 h 2988030"/>
              <a:gd name="connsiteX12" fmla="*/ 3470757 w 6617832"/>
              <a:gd name="connsiteY12" fmla="*/ 1451274 h 2988030"/>
              <a:gd name="connsiteX13" fmla="*/ 2933728 w 6617832"/>
              <a:gd name="connsiteY13" fmla="*/ 1088417 h 2988030"/>
              <a:gd name="connsiteX14" fmla="*/ 2599900 w 6617832"/>
              <a:gd name="connsiteY14" fmla="*/ 682017 h 2988030"/>
              <a:gd name="connsiteX0" fmla="*/ 2599900 w 6617832"/>
              <a:gd name="connsiteY0" fmla="*/ 682017 h 3016433"/>
              <a:gd name="connsiteX1" fmla="*/ 1670985 w 6617832"/>
              <a:gd name="connsiteY1" fmla="*/ 217559 h 3016433"/>
              <a:gd name="connsiteX2" fmla="*/ 176014 w 6617832"/>
              <a:gd name="connsiteY2" fmla="*/ 290131 h 3016433"/>
              <a:gd name="connsiteX3" fmla="*/ 59900 w 6617832"/>
              <a:gd name="connsiteY3" fmla="*/ 1509331 h 3016433"/>
              <a:gd name="connsiteX4" fmla="*/ 451785 w 6617832"/>
              <a:gd name="connsiteY4" fmla="*/ 2902702 h 3016433"/>
              <a:gd name="connsiteX5" fmla="*/ 2295099 w 6617832"/>
              <a:gd name="connsiteY5" fmla="*/ 2873674 h 3016433"/>
              <a:gd name="connsiteX6" fmla="*/ 3586871 w 6617832"/>
              <a:gd name="connsiteY6" fmla="*/ 2380188 h 3016433"/>
              <a:gd name="connsiteX7" fmla="*/ 4835100 w 6617832"/>
              <a:gd name="connsiteY7" fmla="*/ 2597902 h 3016433"/>
              <a:gd name="connsiteX8" fmla="*/ 6533271 w 6617832"/>
              <a:gd name="connsiteY8" fmla="*/ 1973788 h 3016433"/>
              <a:gd name="connsiteX9" fmla="*/ 6213957 w 6617832"/>
              <a:gd name="connsiteY9" fmla="*/ 275617 h 3016433"/>
              <a:gd name="connsiteX10" fmla="*/ 4936700 w 6617832"/>
              <a:gd name="connsiteY10" fmla="*/ 72417 h 3016433"/>
              <a:gd name="connsiteX11" fmla="*/ 4341614 w 6617832"/>
              <a:gd name="connsiteY11" fmla="*/ 1001331 h 3016433"/>
              <a:gd name="connsiteX12" fmla="*/ 3470757 w 6617832"/>
              <a:gd name="connsiteY12" fmla="*/ 1451274 h 3016433"/>
              <a:gd name="connsiteX13" fmla="*/ 2933728 w 6617832"/>
              <a:gd name="connsiteY13" fmla="*/ 1088417 h 3016433"/>
              <a:gd name="connsiteX14" fmla="*/ 2599900 w 6617832"/>
              <a:gd name="connsiteY14" fmla="*/ 682017 h 3016433"/>
              <a:gd name="connsiteX0" fmla="*/ 2599900 w 6617832"/>
              <a:gd name="connsiteY0" fmla="*/ 682017 h 3032612"/>
              <a:gd name="connsiteX1" fmla="*/ 1670985 w 6617832"/>
              <a:gd name="connsiteY1" fmla="*/ 217559 h 3032612"/>
              <a:gd name="connsiteX2" fmla="*/ 176014 w 6617832"/>
              <a:gd name="connsiteY2" fmla="*/ 290131 h 3032612"/>
              <a:gd name="connsiteX3" fmla="*/ 59900 w 6617832"/>
              <a:gd name="connsiteY3" fmla="*/ 1509331 h 3032612"/>
              <a:gd name="connsiteX4" fmla="*/ 451785 w 6617832"/>
              <a:gd name="connsiteY4" fmla="*/ 2902702 h 3032612"/>
              <a:gd name="connsiteX5" fmla="*/ 2295099 w 6617832"/>
              <a:gd name="connsiteY5" fmla="*/ 2873674 h 3032612"/>
              <a:gd name="connsiteX6" fmla="*/ 3586871 w 6617832"/>
              <a:gd name="connsiteY6" fmla="*/ 2380188 h 3032612"/>
              <a:gd name="connsiteX7" fmla="*/ 4835100 w 6617832"/>
              <a:gd name="connsiteY7" fmla="*/ 2597902 h 3032612"/>
              <a:gd name="connsiteX8" fmla="*/ 6533271 w 6617832"/>
              <a:gd name="connsiteY8" fmla="*/ 1973788 h 3032612"/>
              <a:gd name="connsiteX9" fmla="*/ 6213957 w 6617832"/>
              <a:gd name="connsiteY9" fmla="*/ 275617 h 3032612"/>
              <a:gd name="connsiteX10" fmla="*/ 4936700 w 6617832"/>
              <a:gd name="connsiteY10" fmla="*/ 72417 h 3032612"/>
              <a:gd name="connsiteX11" fmla="*/ 4341614 w 6617832"/>
              <a:gd name="connsiteY11" fmla="*/ 1001331 h 3032612"/>
              <a:gd name="connsiteX12" fmla="*/ 3470757 w 6617832"/>
              <a:gd name="connsiteY12" fmla="*/ 1451274 h 3032612"/>
              <a:gd name="connsiteX13" fmla="*/ 2933728 w 6617832"/>
              <a:gd name="connsiteY13" fmla="*/ 1088417 h 3032612"/>
              <a:gd name="connsiteX14" fmla="*/ 2599900 w 6617832"/>
              <a:gd name="connsiteY14" fmla="*/ 682017 h 3032612"/>
              <a:gd name="connsiteX0" fmla="*/ 2599900 w 6617832"/>
              <a:gd name="connsiteY0" fmla="*/ 682017 h 2995344"/>
              <a:gd name="connsiteX1" fmla="*/ 1670985 w 6617832"/>
              <a:gd name="connsiteY1" fmla="*/ 217559 h 2995344"/>
              <a:gd name="connsiteX2" fmla="*/ 176014 w 6617832"/>
              <a:gd name="connsiteY2" fmla="*/ 290131 h 2995344"/>
              <a:gd name="connsiteX3" fmla="*/ 59900 w 6617832"/>
              <a:gd name="connsiteY3" fmla="*/ 1509331 h 2995344"/>
              <a:gd name="connsiteX4" fmla="*/ 451785 w 6617832"/>
              <a:gd name="connsiteY4" fmla="*/ 2902702 h 2995344"/>
              <a:gd name="connsiteX5" fmla="*/ 2295099 w 6617832"/>
              <a:gd name="connsiteY5" fmla="*/ 2873674 h 2995344"/>
              <a:gd name="connsiteX6" fmla="*/ 3673957 w 6617832"/>
              <a:gd name="connsiteY6" fmla="*/ 2946245 h 2995344"/>
              <a:gd name="connsiteX7" fmla="*/ 4835100 w 6617832"/>
              <a:gd name="connsiteY7" fmla="*/ 2597902 h 2995344"/>
              <a:gd name="connsiteX8" fmla="*/ 6533271 w 6617832"/>
              <a:gd name="connsiteY8" fmla="*/ 1973788 h 2995344"/>
              <a:gd name="connsiteX9" fmla="*/ 6213957 w 6617832"/>
              <a:gd name="connsiteY9" fmla="*/ 275617 h 2995344"/>
              <a:gd name="connsiteX10" fmla="*/ 4936700 w 6617832"/>
              <a:gd name="connsiteY10" fmla="*/ 72417 h 2995344"/>
              <a:gd name="connsiteX11" fmla="*/ 4341614 w 6617832"/>
              <a:gd name="connsiteY11" fmla="*/ 1001331 h 2995344"/>
              <a:gd name="connsiteX12" fmla="*/ 3470757 w 6617832"/>
              <a:gd name="connsiteY12" fmla="*/ 1451274 h 2995344"/>
              <a:gd name="connsiteX13" fmla="*/ 2933728 w 6617832"/>
              <a:gd name="connsiteY13" fmla="*/ 1088417 h 2995344"/>
              <a:gd name="connsiteX14" fmla="*/ 2599900 w 6617832"/>
              <a:gd name="connsiteY14" fmla="*/ 682017 h 2995344"/>
              <a:gd name="connsiteX0" fmla="*/ 2599900 w 6616801"/>
              <a:gd name="connsiteY0" fmla="*/ 682017 h 2995344"/>
              <a:gd name="connsiteX1" fmla="*/ 1670985 w 6616801"/>
              <a:gd name="connsiteY1" fmla="*/ 217559 h 2995344"/>
              <a:gd name="connsiteX2" fmla="*/ 176014 w 6616801"/>
              <a:gd name="connsiteY2" fmla="*/ 290131 h 2995344"/>
              <a:gd name="connsiteX3" fmla="*/ 59900 w 6616801"/>
              <a:gd name="connsiteY3" fmla="*/ 1509331 h 2995344"/>
              <a:gd name="connsiteX4" fmla="*/ 451785 w 6616801"/>
              <a:gd name="connsiteY4" fmla="*/ 2902702 h 2995344"/>
              <a:gd name="connsiteX5" fmla="*/ 2295099 w 6616801"/>
              <a:gd name="connsiteY5" fmla="*/ 2873674 h 2995344"/>
              <a:gd name="connsiteX6" fmla="*/ 3673957 w 6616801"/>
              <a:gd name="connsiteY6" fmla="*/ 2946245 h 2995344"/>
              <a:gd name="connsiteX7" fmla="*/ 4849614 w 6616801"/>
              <a:gd name="connsiteY7" fmla="*/ 2539845 h 2995344"/>
              <a:gd name="connsiteX8" fmla="*/ 6533271 w 6616801"/>
              <a:gd name="connsiteY8" fmla="*/ 1973788 h 2995344"/>
              <a:gd name="connsiteX9" fmla="*/ 6213957 w 6616801"/>
              <a:gd name="connsiteY9" fmla="*/ 275617 h 2995344"/>
              <a:gd name="connsiteX10" fmla="*/ 4936700 w 6616801"/>
              <a:gd name="connsiteY10" fmla="*/ 72417 h 2995344"/>
              <a:gd name="connsiteX11" fmla="*/ 4341614 w 6616801"/>
              <a:gd name="connsiteY11" fmla="*/ 1001331 h 2995344"/>
              <a:gd name="connsiteX12" fmla="*/ 3470757 w 6616801"/>
              <a:gd name="connsiteY12" fmla="*/ 1451274 h 2995344"/>
              <a:gd name="connsiteX13" fmla="*/ 2933728 w 6616801"/>
              <a:gd name="connsiteY13" fmla="*/ 1088417 h 2995344"/>
              <a:gd name="connsiteX14" fmla="*/ 2599900 w 6616801"/>
              <a:gd name="connsiteY14" fmla="*/ 682017 h 2995344"/>
              <a:gd name="connsiteX0" fmla="*/ 2599900 w 6616801"/>
              <a:gd name="connsiteY0" fmla="*/ 682017 h 2995344"/>
              <a:gd name="connsiteX1" fmla="*/ 1670985 w 6616801"/>
              <a:gd name="connsiteY1" fmla="*/ 217559 h 2995344"/>
              <a:gd name="connsiteX2" fmla="*/ 176014 w 6616801"/>
              <a:gd name="connsiteY2" fmla="*/ 290131 h 2995344"/>
              <a:gd name="connsiteX3" fmla="*/ 59900 w 6616801"/>
              <a:gd name="connsiteY3" fmla="*/ 1509331 h 2995344"/>
              <a:gd name="connsiteX4" fmla="*/ 451785 w 6616801"/>
              <a:gd name="connsiteY4" fmla="*/ 2902702 h 2995344"/>
              <a:gd name="connsiteX5" fmla="*/ 2295099 w 6616801"/>
              <a:gd name="connsiteY5" fmla="*/ 2873674 h 2995344"/>
              <a:gd name="connsiteX6" fmla="*/ 3673957 w 6616801"/>
              <a:gd name="connsiteY6" fmla="*/ 2946245 h 2995344"/>
              <a:gd name="connsiteX7" fmla="*/ 4849614 w 6616801"/>
              <a:gd name="connsiteY7" fmla="*/ 2539845 h 2995344"/>
              <a:gd name="connsiteX8" fmla="*/ 6533271 w 6616801"/>
              <a:gd name="connsiteY8" fmla="*/ 1973788 h 2995344"/>
              <a:gd name="connsiteX9" fmla="*/ 6213957 w 6616801"/>
              <a:gd name="connsiteY9" fmla="*/ 275617 h 2995344"/>
              <a:gd name="connsiteX10" fmla="*/ 4936700 w 6616801"/>
              <a:gd name="connsiteY10" fmla="*/ 72417 h 2995344"/>
              <a:gd name="connsiteX11" fmla="*/ 4341614 w 6616801"/>
              <a:gd name="connsiteY11" fmla="*/ 1001331 h 2995344"/>
              <a:gd name="connsiteX12" fmla="*/ 3572357 w 6616801"/>
              <a:gd name="connsiteY12" fmla="*/ 57903 h 2995344"/>
              <a:gd name="connsiteX13" fmla="*/ 2933728 w 6616801"/>
              <a:gd name="connsiteY13" fmla="*/ 1088417 h 2995344"/>
              <a:gd name="connsiteX14" fmla="*/ 2599900 w 6616801"/>
              <a:gd name="connsiteY14" fmla="*/ 682017 h 2995344"/>
              <a:gd name="connsiteX0" fmla="*/ 2599900 w 6616801"/>
              <a:gd name="connsiteY0" fmla="*/ 667790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2933728 w 6616801"/>
              <a:gd name="connsiteY13" fmla="*/ 1074190 h 2981117"/>
              <a:gd name="connsiteX14" fmla="*/ 2599900 w 6616801"/>
              <a:gd name="connsiteY14" fmla="*/ 667790 h 2981117"/>
              <a:gd name="connsiteX0" fmla="*/ 2599900 w 6616801"/>
              <a:gd name="connsiteY0" fmla="*/ 667790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2846642 w 6616801"/>
              <a:gd name="connsiteY13" fmla="*/ 304932 h 2981117"/>
              <a:gd name="connsiteX14" fmla="*/ 2599900 w 6616801"/>
              <a:gd name="connsiteY14" fmla="*/ 667790 h 2981117"/>
              <a:gd name="connsiteX0" fmla="*/ 2498300 w 6616801"/>
              <a:gd name="connsiteY0" fmla="*/ 914533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2846642 w 6616801"/>
              <a:gd name="connsiteY13" fmla="*/ 304932 h 2981117"/>
              <a:gd name="connsiteX14" fmla="*/ 2498300 w 6616801"/>
              <a:gd name="connsiteY14" fmla="*/ 914533 h 2981117"/>
              <a:gd name="connsiteX0" fmla="*/ 2498300 w 6616801"/>
              <a:gd name="connsiteY0" fmla="*/ 914533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3107899 w 6616801"/>
              <a:gd name="connsiteY13" fmla="*/ 522647 h 2981117"/>
              <a:gd name="connsiteX14" fmla="*/ 2498300 w 6616801"/>
              <a:gd name="connsiteY14" fmla="*/ 914533 h 2981117"/>
              <a:gd name="connsiteX0" fmla="*/ 2498300 w 6616801"/>
              <a:gd name="connsiteY0" fmla="*/ 918176 h 2984760"/>
              <a:gd name="connsiteX1" fmla="*/ 1670985 w 6616801"/>
              <a:gd name="connsiteY1" fmla="*/ 206975 h 2984760"/>
              <a:gd name="connsiteX2" fmla="*/ 176014 w 6616801"/>
              <a:gd name="connsiteY2" fmla="*/ 279547 h 2984760"/>
              <a:gd name="connsiteX3" fmla="*/ 59900 w 6616801"/>
              <a:gd name="connsiteY3" fmla="*/ 1498747 h 2984760"/>
              <a:gd name="connsiteX4" fmla="*/ 451785 w 6616801"/>
              <a:gd name="connsiteY4" fmla="*/ 2892118 h 2984760"/>
              <a:gd name="connsiteX5" fmla="*/ 2295099 w 6616801"/>
              <a:gd name="connsiteY5" fmla="*/ 2863090 h 2984760"/>
              <a:gd name="connsiteX6" fmla="*/ 3673957 w 6616801"/>
              <a:gd name="connsiteY6" fmla="*/ 2935661 h 2984760"/>
              <a:gd name="connsiteX7" fmla="*/ 4849614 w 6616801"/>
              <a:gd name="connsiteY7" fmla="*/ 2529261 h 2984760"/>
              <a:gd name="connsiteX8" fmla="*/ 6533271 w 6616801"/>
              <a:gd name="connsiteY8" fmla="*/ 1963204 h 2984760"/>
              <a:gd name="connsiteX9" fmla="*/ 6213957 w 6616801"/>
              <a:gd name="connsiteY9" fmla="*/ 265033 h 2984760"/>
              <a:gd name="connsiteX10" fmla="*/ 4936700 w 6616801"/>
              <a:gd name="connsiteY10" fmla="*/ 61833 h 2984760"/>
              <a:gd name="connsiteX11" fmla="*/ 4283557 w 6616801"/>
              <a:gd name="connsiteY11" fmla="*/ 3775 h 2984760"/>
              <a:gd name="connsiteX12" fmla="*/ 3601385 w 6616801"/>
              <a:gd name="connsiteY12" fmla="*/ 148919 h 2984760"/>
              <a:gd name="connsiteX13" fmla="*/ 3107899 w 6616801"/>
              <a:gd name="connsiteY13" fmla="*/ 526290 h 2984760"/>
              <a:gd name="connsiteX14" fmla="*/ 2498300 w 6616801"/>
              <a:gd name="connsiteY14" fmla="*/ 918176 h 2984760"/>
              <a:gd name="connsiteX0" fmla="*/ 2498300 w 6616801"/>
              <a:gd name="connsiteY0" fmla="*/ 918176 h 2984760"/>
              <a:gd name="connsiteX1" fmla="*/ 1670985 w 6616801"/>
              <a:gd name="connsiteY1" fmla="*/ 206975 h 2984760"/>
              <a:gd name="connsiteX2" fmla="*/ 176014 w 6616801"/>
              <a:gd name="connsiteY2" fmla="*/ 279547 h 2984760"/>
              <a:gd name="connsiteX3" fmla="*/ 59900 w 6616801"/>
              <a:gd name="connsiteY3" fmla="*/ 1498747 h 2984760"/>
              <a:gd name="connsiteX4" fmla="*/ 451785 w 6616801"/>
              <a:gd name="connsiteY4" fmla="*/ 2892118 h 2984760"/>
              <a:gd name="connsiteX5" fmla="*/ 2295099 w 6616801"/>
              <a:gd name="connsiteY5" fmla="*/ 2863090 h 2984760"/>
              <a:gd name="connsiteX6" fmla="*/ 3673957 w 6616801"/>
              <a:gd name="connsiteY6" fmla="*/ 2935661 h 2984760"/>
              <a:gd name="connsiteX7" fmla="*/ 4849614 w 6616801"/>
              <a:gd name="connsiteY7" fmla="*/ 2529261 h 2984760"/>
              <a:gd name="connsiteX8" fmla="*/ 6533271 w 6616801"/>
              <a:gd name="connsiteY8" fmla="*/ 1963204 h 2984760"/>
              <a:gd name="connsiteX9" fmla="*/ 6213957 w 6616801"/>
              <a:gd name="connsiteY9" fmla="*/ 265033 h 2984760"/>
              <a:gd name="connsiteX10" fmla="*/ 4936700 w 6616801"/>
              <a:gd name="connsiteY10" fmla="*/ 61833 h 2984760"/>
              <a:gd name="connsiteX11" fmla="*/ 4283557 w 6616801"/>
              <a:gd name="connsiteY11" fmla="*/ 3775 h 2984760"/>
              <a:gd name="connsiteX12" fmla="*/ 3601385 w 6616801"/>
              <a:gd name="connsiteY12" fmla="*/ 148919 h 2984760"/>
              <a:gd name="connsiteX13" fmla="*/ 3107899 w 6616801"/>
              <a:gd name="connsiteY13" fmla="*/ 526290 h 2984760"/>
              <a:gd name="connsiteX14" fmla="*/ 2498300 w 6616801"/>
              <a:gd name="connsiteY14" fmla="*/ 918176 h 2984760"/>
              <a:gd name="connsiteX0" fmla="*/ 2498300 w 6616801"/>
              <a:gd name="connsiteY0" fmla="*/ 918176 h 2984760"/>
              <a:gd name="connsiteX1" fmla="*/ 1670985 w 6616801"/>
              <a:gd name="connsiteY1" fmla="*/ 206975 h 2984760"/>
              <a:gd name="connsiteX2" fmla="*/ 176014 w 6616801"/>
              <a:gd name="connsiteY2" fmla="*/ 279547 h 2984760"/>
              <a:gd name="connsiteX3" fmla="*/ 59900 w 6616801"/>
              <a:gd name="connsiteY3" fmla="*/ 1498747 h 2984760"/>
              <a:gd name="connsiteX4" fmla="*/ 451785 w 6616801"/>
              <a:gd name="connsiteY4" fmla="*/ 2892118 h 2984760"/>
              <a:gd name="connsiteX5" fmla="*/ 2295099 w 6616801"/>
              <a:gd name="connsiteY5" fmla="*/ 2863090 h 2984760"/>
              <a:gd name="connsiteX6" fmla="*/ 3673957 w 6616801"/>
              <a:gd name="connsiteY6" fmla="*/ 2935661 h 2984760"/>
              <a:gd name="connsiteX7" fmla="*/ 4849614 w 6616801"/>
              <a:gd name="connsiteY7" fmla="*/ 2529261 h 2984760"/>
              <a:gd name="connsiteX8" fmla="*/ 6533271 w 6616801"/>
              <a:gd name="connsiteY8" fmla="*/ 1963204 h 2984760"/>
              <a:gd name="connsiteX9" fmla="*/ 6213957 w 6616801"/>
              <a:gd name="connsiteY9" fmla="*/ 265033 h 2984760"/>
              <a:gd name="connsiteX10" fmla="*/ 4936700 w 6616801"/>
              <a:gd name="connsiteY10" fmla="*/ 61833 h 2984760"/>
              <a:gd name="connsiteX11" fmla="*/ 4283557 w 6616801"/>
              <a:gd name="connsiteY11" fmla="*/ 3775 h 2984760"/>
              <a:gd name="connsiteX12" fmla="*/ 3601385 w 6616801"/>
              <a:gd name="connsiteY12" fmla="*/ 148919 h 2984760"/>
              <a:gd name="connsiteX13" fmla="*/ 3107899 w 6616801"/>
              <a:gd name="connsiteY13" fmla="*/ 526290 h 2984760"/>
              <a:gd name="connsiteX14" fmla="*/ 2498300 w 6616801"/>
              <a:gd name="connsiteY14" fmla="*/ 918176 h 298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16801" h="2984760">
                <a:moveTo>
                  <a:pt x="2498300" y="918176"/>
                </a:moveTo>
                <a:cubicBezTo>
                  <a:pt x="2258814" y="864957"/>
                  <a:pt x="2058033" y="313413"/>
                  <a:pt x="1670985" y="206975"/>
                </a:cubicBezTo>
                <a:cubicBezTo>
                  <a:pt x="1283937" y="100537"/>
                  <a:pt x="444528" y="64252"/>
                  <a:pt x="176014" y="279547"/>
                </a:cubicBezTo>
                <a:cubicBezTo>
                  <a:pt x="-92500" y="494842"/>
                  <a:pt x="13938" y="1063319"/>
                  <a:pt x="59900" y="1498747"/>
                </a:cubicBezTo>
                <a:cubicBezTo>
                  <a:pt x="105862" y="1934176"/>
                  <a:pt x="79252" y="2664728"/>
                  <a:pt x="451785" y="2892118"/>
                </a:cubicBezTo>
                <a:cubicBezTo>
                  <a:pt x="824318" y="3119508"/>
                  <a:pt x="1758070" y="2855833"/>
                  <a:pt x="2295099" y="2863090"/>
                </a:cubicBezTo>
                <a:cubicBezTo>
                  <a:pt x="2832128" y="2870347"/>
                  <a:pt x="3248205" y="2991299"/>
                  <a:pt x="3673957" y="2935661"/>
                </a:cubicBezTo>
                <a:cubicBezTo>
                  <a:pt x="4099710" y="2880023"/>
                  <a:pt x="4373062" y="2691337"/>
                  <a:pt x="4849614" y="2529261"/>
                </a:cubicBezTo>
                <a:cubicBezTo>
                  <a:pt x="5326166" y="2367185"/>
                  <a:pt x="6305881" y="2340575"/>
                  <a:pt x="6533271" y="1963204"/>
                </a:cubicBezTo>
                <a:cubicBezTo>
                  <a:pt x="6760662" y="1585833"/>
                  <a:pt x="6480052" y="581928"/>
                  <a:pt x="6213957" y="265033"/>
                </a:cubicBezTo>
                <a:cubicBezTo>
                  <a:pt x="5947862" y="-51862"/>
                  <a:pt x="5258433" y="105376"/>
                  <a:pt x="4936700" y="61833"/>
                </a:cubicBezTo>
                <a:cubicBezTo>
                  <a:pt x="4614967" y="18290"/>
                  <a:pt x="4506110" y="-10739"/>
                  <a:pt x="4283557" y="3775"/>
                </a:cubicBezTo>
                <a:cubicBezTo>
                  <a:pt x="4061005" y="18289"/>
                  <a:pt x="3908605" y="47319"/>
                  <a:pt x="3601385" y="148919"/>
                </a:cubicBezTo>
                <a:cubicBezTo>
                  <a:pt x="3352223" y="337604"/>
                  <a:pt x="3291747" y="398081"/>
                  <a:pt x="3107899" y="526290"/>
                </a:cubicBezTo>
                <a:cubicBezTo>
                  <a:pt x="2924052" y="654500"/>
                  <a:pt x="2737786" y="971395"/>
                  <a:pt x="2498300" y="91817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Gruppieren 2"/>
          <p:cNvGrpSpPr/>
          <p:nvPr/>
        </p:nvGrpSpPr>
        <p:grpSpPr>
          <a:xfrm>
            <a:off x="2441287" y="980728"/>
            <a:ext cx="1065792" cy="653835"/>
            <a:chOff x="4125688" y="5516732"/>
            <a:chExt cx="1065792" cy="653835"/>
          </a:xfrm>
        </p:grpSpPr>
        <p:sp>
          <p:nvSpPr>
            <p:cNvPr id="4" name="Bogen 3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Freihandform 4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" name="Freihandform 5"/>
          <p:cNvSpPr/>
          <p:nvPr/>
        </p:nvSpPr>
        <p:spPr>
          <a:xfrm>
            <a:off x="6714440" y="1044422"/>
            <a:ext cx="1022050" cy="1079089"/>
          </a:xfrm>
          <a:custGeom>
            <a:avLst/>
            <a:gdLst>
              <a:gd name="connsiteX0" fmla="*/ 585256 w 1021060"/>
              <a:gd name="connsiteY0" fmla="*/ 25293 h 1147318"/>
              <a:gd name="connsiteX1" fmla="*/ 4684 w 1021060"/>
              <a:gd name="connsiteY1" fmla="*/ 402664 h 1147318"/>
              <a:gd name="connsiteX2" fmla="*/ 338513 w 1021060"/>
              <a:gd name="connsiteY2" fmla="*/ 1084836 h 1147318"/>
              <a:gd name="connsiteX3" fmla="*/ 817484 w 1021060"/>
              <a:gd name="connsiteY3" fmla="*/ 1070321 h 1147318"/>
              <a:gd name="connsiteX4" fmla="*/ 1020684 w 1021060"/>
              <a:gd name="connsiteY4" fmla="*/ 678436 h 1147318"/>
              <a:gd name="connsiteX5" fmla="*/ 861027 w 1021060"/>
              <a:gd name="connsiteY5" fmla="*/ 330093 h 1147318"/>
              <a:gd name="connsiteX6" fmla="*/ 614284 w 1021060"/>
              <a:gd name="connsiteY6" fmla="*/ 68836 h 1147318"/>
              <a:gd name="connsiteX7" fmla="*/ 585256 w 1021060"/>
              <a:gd name="connsiteY7" fmla="*/ 25293 h 1147318"/>
              <a:gd name="connsiteX0" fmla="*/ 615274 w 1022050"/>
              <a:gd name="connsiteY0" fmla="*/ 607 h 1079089"/>
              <a:gd name="connsiteX1" fmla="*/ 5674 w 1022050"/>
              <a:gd name="connsiteY1" fmla="*/ 334435 h 1079089"/>
              <a:gd name="connsiteX2" fmla="*/ 339503 w 1022050"/>
              <a:gd name="connsiteY2" fmla="*/ 1016607 h 1079089"/>
              <a:gd name="connsiteX3" fmla="*/ 818474 w 1022050"/>
              <a:gd name="connsiteY3" fmla="*/ 1002092 h 1079089"/>
              <a:gd name="connsiteX4" fmla="*/ 1021674 w 1022050"/>
              <a:gd name="connsiteY4" fmla="*/ 610207 h 1079089"/>
              <a:gd name="connsiteX5" fmla="*/ 862017 w 1022050"/>
              <a:gd name="connsiteY5" fmla="*/ 261864 h 1079089"/>
              <a:gd name="connsiteX6" fmla="*/ 615274 w 1022050"/>
              <a:gd name="connsiteY6" fmla="*/ 607 h 107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2050" h="1079089">
                <a:moveTo>
                  <a:pt x="615274" y="607"/>
                </a:moveTo>
                <a:cubicBezTo>
                  <a:pt x="472550" y="12702"/>
                  <a:pt x="51636" y="165102"/>
                  <a:pt x="5674" y="334435"/>
                </a:cubicBezTo>
                <a:cubicBezTo>
                  <a:pt x="-40288" y="503768"/>
                  <a:pt x="204036" y="905331"/>
                  <a:pt x="339503" y="1016607"/>
                </a:cubicBezTo>
                <a:cubicBezTo>
                  <a:pt x="474970" y="1127883"/>
                  <a:pt x="704779" y="1069825"/>
                  <a:pt x="818474" y="1002092"/>
                </a:cubicBezTo>
                <a:cubicBezTo>
                  <a:pt x="932169" y="934359"/>
                  <a:pt x="1014417" y="733578"/>
                  <a:pt x="1021674" y="610207"/>
                </a:cubicBezTo>
                <a:cubicBezTo>
                  <a:pt x="1028931" y="486836"/>
                  <a:pt x="929750" y="363464"/>
                  <a:pt x="862017" y="261864"/>
                </a:cubicBezTo>
                <a:cubicBezTo>
                  <a:pt x="794284" y="160264"/>
                  <a:pt x="757998" y="-11488"/>
                  <a:pt x="615274" y="607"/>
                </a:cubicBezTo>
                <a:close/>
              </a:path>
            </a:pathLst>
          </a:custGeom>
          <a:solidFill>
            <a:schemeClr val="bg1"/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6"/>
          <p:cNvCxnSpPr/>
          <p:nvPr/>
        </p:nvCxnSpPr>
        <p:spPr>
          <a:xfrm>
            <a:off x="3995936" y="4287235"/>
            <a:ext cx="0" cy="2228410"/>
          </a:xfrm>
          <a:prstGeom prst="line">
            <a:avLst/>
          </a:prstGeom>
          <a:noFill/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1835696" y="6165304"/>
            <a:ext cx="6504349" cy="0"/>
          </a:xfrm>
          <a:prstGeom prst="line">
            <a:avLst/>
          </a:prstGeom>
          <a:noFill/>
          <a:ln w="635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Ellipse 11"/>
          <p:cNvSpPr/>
          <p:nvPr/>
        </p:nvSpPr>
        <p:spPr>
          <a:xfrm>
            <a:off x="6158497" y="4315432"/>
            <a:ext cx="1914554" cy="1256074"/>
          </a:xfrm>
          <a:prstGeom prst="ellipse">
            <a:avLst/>
          </a:pr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Gerade Verbindung 15"/>
          <p:cNvCxnSpPr/>
          <p:nvPr/>
        </p:nvCxnSpPr>
        <p:spPr>
          <a:xfrm flipV="1">
            <a:off x="6920923" y="4315432"/>
            <a:ext cx="1" cy="125607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 flipV="1">
            <a:off x="7568995" y="4369706"/>
            <a:ext cx="0" cy="12018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/>
              <p:cNvSpPr txBox="1"/>
              <p:nvPr/>
            </p:nvSpPr>
            <p:spPr>
              <a:xfrm>
                <a:off x="5560334" y="3994847"/>
                <a:ext cx="11301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1" i="1" smtClean="0">
                              <a:latin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de-DE" sz="3200" b="1" dirty="0">
                              <a:latin typeface="Lucida Sans Unicode"/>
                              <a:cs typeface="Lucida Sans Unicode"/>
                            </a:rPr>
                            <m:t>V</m:t>
                          </m:r>
                        </m:e>
                        <m:sub>
                          <m:r>
                            <a:rPr lang="de-DE" sz="3200" b="1" i="1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𝜶</m:t>
                          </m:r>
                        </m:sub>
                      </m:sSub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23" name="Textfeld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334" y="3994847"/>
                <a:ext cx="1130118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Ellipse 23"/>
          <p:cNvSpPr/>
          <p:nvPr/>
        </p:nvSpPr>
        <p:spPr>
          <a:xfrm>
            <a:off x="1652785" y="4711611"/>
            <a:ext cx="1914554" cy="1256074"/>
          </a:xfrm>
          <a:prstGeom prst="ellipse">
            <a:avLst/>
          </a:pr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Gerade Verbindung 24"/>
          <p:cNvCxnSpPr>
            <a:stCxn id="24" idx="1"/>
            <a:endCxn id="24" idx="7"/>
          </p:cNvCxnSpPr>
          <p:nvPr/>
        </p:nvCxnSpPr>
        <p:spPr>
          <a:xfrm>
            <a:off x="1933165" y="4895559"/>
            <a:ext cx="1353794" cy="0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>
            <a:stCxn id="24" idx="2"/>
            <a:endCxn id="24" idx="6"/>
          </p:cNvCxnSpPr>
          <p:nvPr/>
        </p:nvCxnSpPr>
        <p:spPr>
          <a:xfrm>
            <a:off x="1652785" y="5339648"/>
            <a:ext cx="1914554" cy="0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>
            <a:stCxn id="24" idx="3"/>
            <a:endCxn id="24" idx="5"/>
          </p:cNvCxnSpPr>
          <p:nvPr/>
        </p:nvCxnSpPr>
        <p:spPr>
          <a:xfrm>
            <a:off x="1933165" y="5783737"/>
            <a:ext cx="1353794" cy="0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1491949" y="3459933"/>
                <a:ext cx="1130118" cy="629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1" i="1" smtClean="0">
                              <a:latin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a:rPr lang="de-DE" sz="3200" b="1" i="1" dirty="0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𝛗</m:t>
                          </m:r>
                        </m:e>
                        <m:sub>
                          <m:r>
                            <a:rPr lang="de-DE" sz="3200" b="1" i="1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𝜷</m:t>
                          </m:r>
                        </m:sub>
                      </m:sSub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949" y="3459933"/>
                <a:ext cx="1130118" cy="62921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6714440" y="3112364"/>
                <a:ext cx="11301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1" i="1" smtClean="0">
                              <a:latin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a:rPr lang="de-DE" sz="3200" b="1" i="1" dirty="0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𝛗</m:t>
                          </m:r>
                        </m:e>
                        <m:sub>
                          <m:r>
                            <a:rPr lang="de-DE" sz="3200" b="1" i="1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𝜶</m:t>
                          </m:r>
                        </m:sub>
                      </m:sSub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440" y="3112364"/>
                <a:ext cx="1130118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2089874" y="1873848"/>
                <a:ext cx="1130118" cy="629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1" i="1" smtClean="0">
                              <a:latin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de-DE" sz="3200" b="1" i="0" dirty="0" smtClean="0">
                              <a:latin typeface="Lucida Sans Unicode"/>
                              <a:cs typeface="Lucida Sans Unicode"/>
                            </a:rPr>
                            <m:t>U</m:t>
                          </m:r>
                        </m:e>
                        <m:sub>
                          <m:r>
                            <a:rPr lang="de-DE" sz="3200" b="1" i="1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𝜷</m:t>
                          </m:r>
                        </m:sub>
                      </m:sSub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9874" y="1873848"/>
                <a:ext cx="1130118" cy="62921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5567591" y="745347"/>
                <a:ext cx="11301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1" i="1" smtClean="0">
                              <a:latin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de-DE" sz="3200" b="1" i="0" dirty="0" smtClean="0">
                              <a:latin typeface="Lucida Sans Unicode"/>
                              <a:cs typeface="Lucida Sans Unicode"/>
                            </a:rPr>
                            <m:t>U</m:t>
                          </m:r>
                        </m:e>
                        <m:sub>
                          <m:r>
                            <a:rPr lang="de-DE" sz="3200" b="1" i="1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𝜶</m:t>
                          </m:r>
                        </m:sub>
                      </m:sSub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591" y="745347"/>
                <a:ext cx="1130118" cy="5847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864995" y="4445106"/>
                <a:ext cx="1130118" cy="629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1" i="1" smtClean="0">
                              <a:latin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de-DE" sz="3200" b="1" dirty="0">
                              <a:latin typeface="Lucida Sans Unicode"/>
                              <a:cs typeface="Lucida Sans Unicode"/>
                            </a:rPr>
                            <m:t>V</m:t>
                          </m:r>
                        </m:e>
                        <m:sub>
                          <m:r>
                            <a:rPr lang="de-DE" sz="3200" b="1" i="1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𝜷</m:t>
                          </m:r>
                        </m:sub>
                      </m:sSub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995" y="4445106"/>
                <a:ext cx="1130118" cy="62921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Freihandform 34"/>
          <p:cNvSpPr/>
          <p:nvPr/>
        </p:nvSpPr>
        <p:spPr>
          <a:xfrm>
            <a:off x="2859160" y="1824467"/>
            <a:ext cx="2574626" cy="1268312"/>
          </a:xfrm>
          <a:custGeom>
            <a:avLst/>
            <a:gdLst>
              <a:gd name="connsiteX0" fmla="*/ 1828954 w 2574626"/>
              <a:gd name="connsiteY0" fmla="*/ 4333 h 1268312"/>
              <a:gd name="connsiteX1" fmla="*/ 1161297 w 2574626"/>
              <a:gd name="connsiteY1" fmla="*/ 76904 h 1268312"/>
              <a:gd name="connsiteX2" fmla="*/ 435583 w 2574626"/>
              <a:gd name="connsiteY2" fmla="*/ 222047 h 1268312"/>
              <a:gd name="connsiteX3" fmla="*/ 154 w 2574626"/>
              <a:gd name="connsiteY3" fmla="*/ 1092904 h 1268312"/>
              <a:gd name="connsiteX4" fmla="*/ 479126 w 2574626"/>
              <a:gd name="connsiteY4" fmla="*/ 1267076 h 1268312"/>
              <a:gd name="connsiteX5" fmla="*/ 1582211 w 2574626"/>
              <a:gd name="connsiteY5" fmla="*/ 1165476 h 1268312"/>
              <a:gd name="connsiteX6" fmla="*/ 2322440 w 2574626"/>
              <a:gd name="connsiteY6" fmla="*/ 1063876 h 1268312"/>
              <a:gd name="connsiteX7" fmla="*/ 2569183 w 2574626"/>
              <a:gd name="connsiteY7" fmla="*/ 584904 h 1268312"/>
              <a:gd name="connsiteX8" fmla="*/ 2467583 w 2574626"/>
              <a:gd name="connsiteY8" fmla="*/ 120447 h 1268312"/>
              <a:gd name="connsiteX9" fmla="*/ 2177297 w 2574626"/>
              <a:gd name="connsiteY9" fmla="*/ 18847 h 1268312"/>
              <a:gd name="connsiteX10" fmla="*/ 1828954 w 2574626"/>
              <a:gd name="connsiteY10" fmla="*/ 4333 h 1268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74626" h="1268312">
                <a:moveTo>
                  <a:pt x="1828954" y="4333"/>
                </a:moveTo>
                <a:cubicBezTo>
                  <a:pt x="1659621" y="14009"/>
                  <a:pt x="1393525" y="40618"/>
                  <a:pt x="1161297" y="76904"/>
                </a:cubicBezTo>
                <a:cubicBezTo>
                  <a:pt x="929068" y="113190"/>
                  <a:pt x="629107" y="52714"/>
                  <a:pt x="435583" y="222047"/>
                </a:cubicBezTo>
                <a:cubicBezTo>
                  <a:pt x="242059" y="391380"/>
                  <a:pt x="-7103" y="918733"/>
                  <a:pt x="154" y="1092904"/>
                </a:cubicBezTo>
                <a:cubicBezTo>
                  <a:pt x="7411" y="1267075"/>
                  <a:pt x="215450" y="1254981"/>
                  <a:pt x="479126" y="1267076"/>
                </a:cubicBezTo>
                <a:cubicBezTo>
                  <a:pt x="742802" y="1279171"/>
                  <a:pt x="1274992" y="1199343"/>
                  <a:pt x="1582211" y="1165476"/>
                </a:cubicBezTo>
                <a:cubicBezTo>
                  <a:pt x="1889430" y="1131609"/>
                  <a:pt x="2157945" y="1160638"/>
                  <a:pt x="2322440" y="1063876"/>
                </a:cubicBezTo>
                <a:cubicBezTo>
                  <a:pt x="2486935" y="967114"/>
                  <a:pt x="2544993" y="742142"/>
                  <a:pt x="2569183" y="584904"/>
                </a:cubicBezTo>
                <a:cubicBezTo>
                  <a:pt x="2593374" y="427666"/>
                  <a:pt x="2532897" y="214790"/>
                  <a:pt x="2467583" y="120447"/>
                </a:cubicBezTo>
                <a:cubicBezTo>
                  <a:pt x="2402269" y="26104"/>
                  <a:pt x="2276478" y="35780"/>
                  <a:pt x="2177297" y="18847"/>
                </a:cubicBezTo>
                <a:cubicBezTo>
                  <a:pt x="2078116" y="1914"/>
                  <a:pt x="1998287" y="-5343"/>
                  <a:pt x="1828954" y="4333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Freihandform 35"/>
          <p:cNvSpPr/>
          <p:nvPr/>
        </p:nvSpPr>
        <p:spPr>
          <a:xfrm>
            <a:off x="4386906" y="1193930"/>
            <a:ext cx="1771591" cy="1867878"/>
          </a:xfrm>
          <a:custGeom>
            <a:avLst/>
            <a:gdLst>
              <a:gd name="connsiteX0" fmla="*/ 809208 w 1771591"/>
              <a:gd name="connsiteY0" fmla="*/ 39784 h 1867878"/>
              <a:gd name="connsiteX1" fmla="*/ 25437 w 1771591"/>
              <a:gd name="connsiteY1" fmla="*/ 809041 h 1867878"/>
              <a:gd name="connsiteX2" fmla="*/ 272180 w 1771591"/>
              <a:gd name="connsiteY2" fmla="*/ 1636356 h 1867878"/>
              <a:gd name="connsiteX3" fmla="*/ 1070465 w 1771591"/>
              <a:gd name="connsiteY3" fmla="*/ 1839556 h 1867878"/>
              <a:gd name="connsiteX4" fmla="*/ 1723608 w 1771591"/>
              <a:gd name="connsiteY4" fmla="*/ 1128356 h 1867878"/>
              <a:gd name="connsiteX5" fmla="*/ 1622008 w 1771591"/>
              <a:gd name="connsiteY5" fmla="*/ 213956 h 1867878"/>
              <a:gd name="connsiteX6" fmla="*/ 809208 w 1771591"/>
              <a:gd name="connsiteY6" fmla="*/ 39784 h 1867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71591" h="1867878">
                <a:moveTo>
                  <a:pt x="809208" y="39784"/>
                </a:moveTo>
                <a:cubicBezTo>
                  <a:pt x="543113" y="138965"/>
                  <a:pt x="114942" y="542946"/>
                  <a:pt x="25437" y="809041"/>
                </a:cubicBezTo>
                <a:cubicBezTo>
                  <a:pt x="-64068" y="1075136"/>
                  <a:pt x="98009" y="1464604"/>
                  <a:pt x="272180" y="1636356"/>
                </a:cubicBezTo>
                <a:cubicBezTo>
                  <a:pt x="446351" y="1808109"/>
                  <a:pt x="828560" y="1924223"/>
                  <a:pt x="1070465" y="1839556"/>
                </a:cubicBezTo>
                <a:cubicBezTo>
                  <a:pt x="1312370" y="1754889"/>
                  <a:pt x="1631684" y="1399289"/>
                  <a:pt x="1723608" y="1128356"/>
                </a:cubicBezTo>
                <a:cubicBezTo>
                  <a:pt x="1815532" y="857423"/>
                  <a:pt x="1771989" y="390546"/>
                  <a:pt x="1622008" y="213956"/>
                </a:cubicBezTo>
                <a:cubicBezTo>
                  <a:pt x="1472027" y="37366"/>
                  <a:pt x="1075303" y="-59397"/>
                  <a:pt x="809208" y="39784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Freihandform 37"/>
          <p:cNvSpPr/>
          <p:nvPr/>
        </p:nvSpPr>
        <p:spPr>
          <a:xfrm>
            <a:off x="3091543" y="2073342"/>
            <a:ext cx="2293257" cy="234429"/>
          </a:xfrm>
          <a:custGeom>
            <a:avLst/>
            <a:gdLst>
              <a:gd name="connsiteX0" fmla="*/ 0 w 2293257"/>
              <a:gd name="connsiteY0" fmla="*/ 234429 h 234429"/>
              <a:gd name="connsiteX1" fmla="*/ 1436914 w 2293257"/>
              <a:gd name="connsiteY1" fmla="*/ 16715 h 234429"/>
              <a:gd name="connsiteX2" fmla="*/ 2293257 w 2293257"/>
              <a:gd name="connsiteY2" fmla="*/ 31229 h 234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3257" h="234429">
                <a:moveTo>
                  <a:pt x="0" y="234429"/>
                </a:moveTo>
                <a:cubicBezTo>
                  <a:pt x="527352" y="142505"/>
                  <a:pt x="1054705" y="50582"/>
                  <a:pt x="1436914" y="16715"/>
                </a:cubicBezTo>
                <a:cubicBezTo>
                  <a:pt x="1819124" y="-17152"/>
                  <a:pt x="2056190" y="7038"/>
                  <a:pt x="2293257" y="31229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Freihandform 38"/>
          <p:cNvSpPr/>
          <p:nvPr/>
        </p:nvSpPr>
        <p:spPr>
          <a:xfrm>
            <a:off x="2859314" y="2656114"/>
            <a:ext cx="2496457" cy="188686"/>
          </a:xfrm>
          <a:custGeom>
            <a:avLst/>
            <a:gdLst>
              <a:gd name="connsiteX0" fmla="*/ 0 w 2496457"/>
              <a:gd name="connsiteY0" fmla="*/ 188686 h 188686"/>
              <a:gd name="connsiteX1" fmla="*/ 1277257 w 2496457"/>
              <a:gd name="connsiteY1" fmla="*/ 116115 h 188686"/>
              <a:gd name="connsiteX2" fmla="*/ 2496457 w 2496457"/>
              <a:gd name="connsiteY2" fmla="*/ 0 h 188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6457" h="188686">
                <a:moveTo>
                  <a:pt x="0" y="188686"/>
                </a:moveTo>
                <a:lnTo>
                  <a:pt x="1277257" y="116115"/>
                </a:lnTo>
                <a:cubicBezTo>
                  <a:pt x="1693333" y="84667"/>
                  <a:pt x="2094895" y="42333"/>
                  <a:pt x="2496457" y="0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Freihandform 39"/>
          <p:cNvSpPr/>
          <p:nvPr/>
        </p:nvSpPr>
        <p:spPr>
          <a:xfrm>
            <a:off x="2960914" y="2249714"/>
            <a:ext cx="2467429" cy="326036"/>
          </a:xfrm>
          <a:custGeom>
            <a:avLst/>
            <a:gdLst>
              <a:gd name="connsiteX0" fmla="*/ 0 w 2467429"/>
              <a:gd name="connsiteY0" fmla="*/ 275772 h 326036"/>
              <a:gd name="connsiteX1" fmla="*/ 1088572 w 2467429"/>
              <a:gd name="connsiteY1" fmla="*/ 304800 h 326036"/>
              <a:gd name="connsiteX2" fmla="*/ 2467429 w 2467429"/>
              <a:gd name="connsiteY2" fmla="*/ 0 h 326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7429" h="326036">
                <a:moveTo>
                  <a:pt x="0" y="275772"/>
                </a:moveTo>
                <a:cubicBezTo>
                  <a:pt x="338667" y="313267"/>
                  <a:pt x="677334" y="350762"/>
                  <a:pt x="1088572" y="304800"/>
                </a:cubicBezTo>
                <a:cubicBezTo>
                  <a:pt x="1499810" y="258838"/>
                  <a:pt x="1983619" y="129419"/>
                  <a:pt x="2467429" y="0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Freihandform 40"/>
          <p:cNvSpPr/>
          <p:nvPr/>
        </p:nvSpPr>
        <p:spPr>
          <a:xfrm>
            <a:off x="5656382" y="1233714"/>
            <a:ext cx="308989" cy="1306286"/>
          </a:xfrm>
          <a:custGeom>
            <a:avLst/>
            <a:gdLst>
              <a:gd name="connsiteX0" fmla="*/ 4189 w 308989"/>
              <a:gd name="connsiteY0" fmla="*/ 0 h 1306286"/>
              <a:gd name="connsiteX1" fmla="*/ 4189 w 308989"/>
              <a:gd name="connsiteY1" fmla="*/ 493486 h 1306286"/>
              <a:gd name="connsiteX2" fmla="*/ 47732 w 308989"/>
              <a:gd name="connsiteY2" fmla="*/ 899886 h 1306286"/>
              <a:gd name="connsiteX3" fmla="*/ 192875 w 308989"/>
              <a:gd name="connsiteY3" fmla="*/ 1146629 h 1306286"/>
              <a:gd name="connsiteX4" fmla="*/ 308989 w 308989"/>
              <a:gd name="connsiteY4" fmla="*/ 1306286 h 1306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989" h="1306286">
                <a:moveTo>
                  <a:pt x="4189" y="0"/>
                </a:moveTo>
                <a:cubicBezTo>
                  <a:pt x="560" y="171752"/>
                  <a:pt x="-3068" y="343505"/>
                  <a:pt x="4189" y="493486"/>
                </a:cubicBezTo>
                <a:cubicBezTo>
                  <a:pt x="11446" y="643467"/>
                  <a:pt x="16284" y="791029"/>
                  <a:pt x="47732" y="899886"/>
                </a:cubicBezTo>
                <a:cubicBezTo>
                  <a:pt x="79180" y="1008743"/>
                  <a:pt x="149332" y="1078896"/>
                  <a:pt x="192875" y="1146629"/>
                </a:cubicBezTo>
                <a:cubicBezTo>
                  <a:pt x="236418" y="1214362"/>
                  <a:pt x="272703" y="1260324"/>
                  <a:pt x="308989" y="1306286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Freihandform 41"/>
          <p:cNvSpPr/>
          <p:nvPr/>
        </p:nvSpPr>
        <p:spPr>
          <a:xfrm>
            <a:off x="4956433" y="1204686"/>
            <a:ext cx="834767" cy="1567543"/>
          </a:xfrm>
          <a:custGeom>
            <a:avLst/>
            <a:gdLst>
              <a:gd name="connsiteX0" fmla="*/ 326767 w 834767"/>
              <a:gd name="connsiteY0" fmla="*/ 0 h 1567543"/>
              <a:gd name="connsiteX1" fmla="*/ 123567 w 834767"/>
              <a:gd name="connsiteY1" fmla="*/ 348343 h 1567543"/>
              <a:gd name="connsiteX2" fmla="*/ 21967 w 834767"/>
              <a:gd name="connsiteY2" fmla="*/ 754743 h 1567543"/>
              <a:gd name="connsiteX3" fmla="*/ 50996 w 834767"/>
              <a:gd name="connsiteY3" fmla="*/ 1146628 h 1567543"/>
              <a:gd name="connsiteX4" fmla="*/ 529967 w 834767"/>
              <a:gd name="connsiteY4" fmla="*/ 1393371 h 1567543"/>
              <a:gd name="connsiteX5" fmla="*/ 834767 w 834767"/>
              <a:gd name="connsiteY5" fmla="*/ 1567543 h 156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4767" h="1567543">
                <a:moveTo>
                  <a:pt x="326767" y="0"/>
                </a:moveTo>
                <a:cubicBezTo>
                  <a:pt x="250567" y="111276"/>
                  <a:pt x="174367" y="222552"/>
                  <a:pt x="123567" y="348343"/>
                </a:cubicBezTo>
                <a:cubicBezTo>
                  <a:pt x="72767" y="474134"/>
                  <a:pt x="34062" y="621695"/>
                  <a:pt x="21967" y="754743"/>
                </a:cubicBezTo>
                <a:cubicBezTo>
                  <a:pt x="9872" y="887791"/>
                  <a:pt x="-33671" y="1040190"/>
                  <a:pt x="50996" y="1146628"/>
                </a:cubicBezTo>
                <a:cubicBezTo>
                  <a:pt x="135663" y="1253066"/>
                  <a:pt x="399339" y="1323219"/>
                  <a:pt x="529967" y="1393371"/>
                </a:cubicBezTo>
                <a:cubicBezTo>
                  <a:pt x="660595" y="1463523"/>
                  <a:pt x="747681" y="1515533"/>
                  <a:pt x="834767" y="1567543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Freihandform 42"/>
          <p:cNvSpPr/>
          <p:nvPr/>
        </p:nvSpPr>
        <p:spPr>
          <a:xfrm>
            <a:off x="6143666" y="4494376"/>
            <a:ext cx="1130553" cy="921264"/>
          </a:xfrm>
          <a:custGeom>
            <a:avLst/>
            <a:gdLst>
              <a:gd name="connsiteX0" fmla="*/ 295879 w 1133646"/>
              <a:gd name="connsiteY0" fmla="*/ 1341 h 921335"/>
              <a:gd name="connsiteX1" fmla="*/ 179765 w 1133646"/>
              <a:gd name="connsiteY1" fmla="*/ 102941 h 921335"/>
              <a:gd name="connsiteX2" fmla="*/ 107193 w 1133646"/>
              <a:gd name="connsiteY2" fmla="*/ 248084 h 921335"/>
              <a:gd name="connsiteX3" fmla="*/ 5593 w 1133646"/>
              <a:gd name="connsiteY3" fmla="*/ 364199 h 921335"/>
              <a:gd name="connsiteX4" fmla="*/ 20108 w 1133646"/>
              <a:gd name="connsiteY4" fmla="*/ 567399 h 921335"/>
              <a:gd name="connsiteX5" fmla="*/ 78165 w 1133646"/>
              <a:gd name="connsiteY5" fmla="*/ 712541 h 921335"/>
              <a:gd name="connsiteX6" fmla="*/ 179765 w 1133646"/>
              <a:gd name="connsiteY6" fmla="*/ 843170 h 921335"/>
              <a:gd name="connsiteX7" fmla="*/ 281365 w 1133646"/>
              <a:gd name="connsiteY7" fmla="*/ 901227 h 921335"/>
              <a:gd name="connsiteX8" fmla="*/ 513593 w 1133646"/>
              <a:gd name="connsiteY8" fmla="*/ 915741 h 921335"/>
              <a:gd name="connsiteX9" fmla="*/ 890965 w 1133646"/>
              <a:gd name="connsiteY9" fmla="*/ 814141 h 921335"/>
              <a:gd name="connsiteX10" fmla="*/ 1123193 w 1133646"/>
              <a:gd name="connsiteY10" fmla="*/ 552884 h 921335"/>
              <a:gd name="connsiteX11" fmla="*/ 1050622 w 1133646"/>
              <a:gd name="connsiteY11" fmla="*/ 320656 h 921335"/>
              <a:gd name="connsiteX12" fmla="*/ 673251 w 1133646"/>
              <a:gd name="connsiteY12" fmla="*/ 175513 h 921335"/>
              <a:gd name="connsiteX13" fmla="*/ 295879 w 1133646"/>
              <a:gd name="connsiteY13" fmla="*/ 1341 h 921335"/>
              <a:gd name="connsiteX0" fmla="*/ 292786 w 1130553"/>
              <a:gd name="connsiteY0" fmla="*/ 1270 h 921264"/>
              <a:gd name="connsiteX1" fmla="*/ 176672 w 1130553"/>
              <a:gd name="connsiteY1" fmla="*/ 102870 h 921264"/>
              <a:gd name="connsiteX2" fmla="*/ 60558 w 1130553"/>
              <a:gd name="connsiteY2" fmla="*/ 218985 h 921264"/>
              <a:gd name="connsiteX3" fmla="*/ 2500 w 1130553"/>
              <a:gd name="connsiteY3" fmla="*/ 364128 h 921264"/>
              <a:gd name="connsiteX4" fmla="*/ 17015 w 1130553"/>
              <a:gd name="connsiteY4" fmla="*/ 567328 h 921264"/>
              <a:gd name="connsiteX5" fmla="*/ 75072 w 1130553"/>
              <a:gd name="connsiteY5" fmla="*/ 712470 h 921264"/>
              <a:gd name="connsiteX6" fmla="*/ 176672 w 1130553"/>
              <a:gd name="connsiteY6" fmla="*/ 843099 h 921264"/>
              <a:gd name="connsiteX7" fmla="*/ 278272 w 1130553"/>
              <a:gd name="connsiteY7" fmla="*/ 901156 h 921264"/>
              <a:gd name="connsiteX8" fmla="*/ 510500 w 1130553"/>
              <a:gd name="connsiteY8" fmla="*/ 915670 h 921264"/>
              <a:gd name="connsiteX9" fmla="*/ 887872 w 1130553"/>
              <a:gd name="connsiteY9" fmla="*/ 814070 h 921264"/>
              <a:gd name="connsiteX10" fmla="*/ 1120100 w 1130553"/>
              <a:gd name="connsiteY10" fmla="*/ 552813 h 921264"/>
              <a:gd name="connsiteX11" fmla="*/ 1047529 w 1130553"/>
              <a:gd name="connsiteY11" fmla="*/ 320585 h 921264"/>
              <a:gd name="connsiteX12" fmla="*/ 670158 w 1130553"/>
              <a:gd name="connsiteY12" fmla="*/ 175442 h 921264"/>
              <a:gd name="connsiteX13" fmla="*/ 292786 w 1130553"/>
              <a:gd name="connsiteY13" fmla="*/ 1270 h 92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30553" h="921264">
                <a:moveTo>
                  <a:pt x="292786" y="1270"/>
                </a:moveTo>
                <a:cubicBezTo>
                  <a:pt x="210538" y="-10825"/>
                  <a:pt x="215377" y="66584"/>
                  <a:pt x="176672" y="102870"/>
                </a:cubicBezTo>
                <a:cubicBezTo>
                  <a:pt x="137967" y="139156"/>
                  <a:pt x="89587" y="175442"/>
                  <a:pt x="60558" y="218985"/>
                </a:cubicBezTo>
                <a:cubicBezTo>
                  <a:pt x="31529" y="262528"/>
                  <a:pt x="9757" y="306071"/>
                  <a:pt x="2500" y="364128"/>
                </a:cubicBezTo>
                <a:cubicBezTo>
                  <a:pt x="-4757" y="422185"/>
                  <a:pt x="4920" y="509271"/>
                  <a:pt x="17015" y="567328"/>
                </a:cubicBezTo>
                <a:cubicBezTo>
                  <a:pt x="29110" y="625385"/>
                  <a:pt x="48462" y="666508"/>
                  <a:pt x="75072" y="712470"/>
                </a:cubicBezTo>
                <a:cubicBezTo>
                  <a:pt x="101681" y="758432"/>
                  <a:pt x="142805" y="811651"/>
                  <a:pt x="176672" y="843099"/>
                </a:cubicBezTo>
                <a:cubicBezTo>
                  <a:pt x="210539" y="874547"/>
                  <a:pt x="222634" y="889061"/>
                  <a:pt x="278272" y="901156"/>
                </a:cubicBezTo>
                <a:cubicBezTo>
                  <a:pt x="333910" y="913251"/>
                  <a:pt x="408900" y="930184"/>
                  <a:pt x="510500" y="915670"/>
                </a:cubicBezTo>
                <a:cubicBezTo>
                  <a:pt x="612100" y="901156"/>
                  <a:pt x="786272" y="874546"/>
                  <a:pt x="887872" y="814070"/>
                </a:cubicBezTo>
                <a:cubicBezTo>
                  <a:pt x="989472" y="753594"/>
                  <a:pt x="1093491" y="635060"/>
                  <a:pt x="1120100" y="552813"/>
                </a:cubicBezTo>
                <a:cubicBezTo>
                  <a:pt x="1146709" y="470566"/>
                  <a:pt x="1122519" y="383480"/>
                  <a:pt x="1047529" y="320585"/>
                </a:cubicBezTo>
                <a:cubicBezTo>
                  <a:pt x="972539" y="257690"/>
                  <a:pt x="795949" y="226242"/>
                  <a:pt x="670158" y="175442"/>
                </a:cubicBezTo>
                <a:cubicBezTo>
                  <a:pt x="544367" y="124642"/>
                  <a:pt x="375034" y="13365"/>
                  <a:pt x="292786" y="1270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Freihandform 43"/>
          <p:cNvSpPr/>
          <p:nvPr/>
        </p:nvSpPr>
        <p:spPr>
          <a:xfrm>
            <a:off x="2727288" y="4760073"/>
            <a:ext cx="843532" cy="1141489"/>
          </a:xfrm>
          <a:custGeom>
            <a:avLst/>
            <a:gdLst>
              <a:gd name="connsiteX0" fmla="*/ 306198 w 843532"/>
              <a:gd name="connsiteY0" fmla="*/ 613 h 1141489"/>
              <a:gd name="connsiteX1" fmla="*/ 436826 w 843532"/>
              <a:gd name="connsiteY1" fmla="*/ 87698 h 1141489"/>
              <a:gd name="connsiteX2" fmla="*/ 567455 w 843532"/>
              <a:gd name="connsiteY2" fmla="*/ 160270 h 1141489"/>
              <a:gd name="connsiteX3" fmla="*/ 727112 w 843532"/>
              <a:gd name="connsiteY3" fmla="*/ 276384 h 1141489"/>
              <a:gd name="connsiteX4" fmla="*/ 814198 w 843532"/>
              <a:gd name="connsiteY4" fmla="*/ 407013 h 1141489"/>
              <a:gd name="connsiteX5" fmla="*/ 843226 w 843532"/>
              <a:gd name="connsiteY5" fmla="*/ 610213 h 1141489"/>
              <a:gd name="connsiteX6" fmla="*/ 799683 w 843532"/>
              <a:gd name="connsiteY6" fmla="*/ 769870 h 1141489"/>
              <a:gd name="connsiteX7" fmla="*/ 741626 w 843532"/>
              <a:gd name="connsiteY7" fmla="*/ 856956 h 1141489"/>
              <a:gd name="connsiteX8" fmla="*/ 669055 w 843532"/>
              <a:gd name="connsiteY8" fmla="*/ 973070 h 1141489"/>
              <a:gd name="connsiteX9" fmla="*/ 523912 w 843532"/>
              <a:gd name="connsiteY9" fmla="*/ 1045641 h 1141489"/>
              <a:gd name="connsiteX10" fmla="*/ 422312 w 843532"/>
              <a:gd name="connsiteY10" fmla="*/ 1103698 h 1141489"/>
              <a:gd name="connsiteX11" fmla="*/ 320712 w 843532"/>
              <a:gd name="connsiteY11" fmla="*/ 1132727 h 1141489"/>
              <a:gd name="connsiteX12" fmla="*/ 161055 w 843532"/>
              <a:gd name="connsiteY12" fmla="*/ 944041 h 1141489"/>
              <a:gd name="connsiteX13" fmla="*/ 30426 w 843532"/>
              <a:gd name="connsiteY13" fmla="*/ 450556 h 1141489"/>
              <a:gd name="connsiteX14" fmla="*/ 1398 w 843532"/>
              <a:gd name="connsiteY14" fmla="*/ 232841 h 1141489"/>
              <a:gd name="connsiteX15" fmla="*/ 59455 w 843532"/>
              <a:gd name="connsiteY15" fmla="*/ 58670 h 1141489"/>
              <a:gd name="connsiteX16" fmla="*/ 306198 w 843532"/>
              <a:gd name="connsiteY16" fmla="*/ 613 h 1141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43532" h="1141489">
                <a:moveTo>
                  <a:pt x="306198" y="613"/>
                </a:moveTo>
                <a:cubicBezTo>
                  <a:pt x="369093" y="5451"/>
                  <a:pt x="393283" y="61089"/>
                  <a:pt x="436826" y="87698"/>
                </a:cubicBezTo>
                <a:cubicBezTo>
                  <a:pt x="480369" y="114308"/>
                  <a:pt x="519074" y="128822"/>
                  <a:pt x="567455" y="160270"/>
                </a:cubicBezTo>
                <a:cubicBezTo>
                  <a:pt x="615836" y="191718"/>
                  <a:pt x="685988" y="235260"/>
                  <a:pt x="727112" y="276384"/>
                </a:cubicBezTo>
                <a:cubicBezTo>
                  <a:pt x="768236" y="317508"/>
                  <a:pt x="794846" y="351375"/>
                  <a:pt x="814198" y="407013"/>
                </a:cubicBezTo>
                <a:cubicBezTo>
                  <a:pt x="833550" y="462651"/>
                  <a:pt x="845645" y="549737"/>
                  <a:pt x="843226" y="610213"/>
                </a:cubicBezTo>
                <a:cubicBezTo>
                  <a:pt x="840807" y="670689"/>
                  <a:pt x="816616" y="728746"/>
                  <a:pt x="799683" y="769870"/>
                </a:cubicBezTo>
                <a:cubicBezTo>
                  <a:pt x="782750" y="810994"/>
                  <a:pt x="763397" y="823089"/>
                  <a:pt x="741626" y="856956"/>
                </a:cubicBezTo>
                <a:cubicBezTo>
                  <a:pt x="719855" y="890823"/>
                  <a:pt x="705341" y="941623"/>
                  <a:pt x="669055" y="973070"/>
                </a:cubicBezTo>
                <a:cubicBezTo>
                  <a:pt x="632769" y="1004517"/>
                  <a:pt x="565036" y="1023870"/>
                  <a:pt x="523912" y="1045641"/>
                </a:cubicBezTo>
                <a:cubicBezTo>
                  <a:pt x="482788" y="1067412"/>
                  <a:pt x="456179" y="1089184"/>
                  <a:pt x="422312" y="1103698"/>
                </a:cubicBezTo>
                <a:cubicBezTo>
                  <a:pt x="388445" y="1118212"/>
                  <a:pt x="364255" y="1159337"/>
                  <a:pt x="320712" y="1132727"/>
                </a:cubicBezTo>
                <a:cubicBezTo>
                  <a:pt x="277169" y="1106118"/>
                  <a:pt x="209436" y="1057736"/>
                  <a:pt x="161055" y="944041"/>
                </a:cubicBezTo>
                <a:cubicBezTo>
                  <a:pt x="112674" y="830346"/>
                  <a:pt x="57035" y="569089"/>
                  <a:pt x="30426" y="450556"/>
                </a:cubicBezTo>
                <a:cubicBezTo>
                  <a:pt x="3816" y="332023"/>
                  <a:pt x="-3440" y="298155"/>
                  <a:pt x="1398" y="232841"/>
                </a:cubicBezTo>
                <a:cubicBezTo>
                  <a:pt x="6236" y="167527"/>
                  <a:pt x="15912" y="97375"/>
                  <a:pt x="59455" y="58670"/>
                </a:cubicBezTo>
                <a:cubicBezTo>
                  <a:pt x="102998" y="19965"/>
                  <a:pt x="243303" y="-4225"/>
                  <a:pt x="306198" y="613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Freihandform 36"/>
          <p:cNvSpPr/>
          <p:nvPr/>
        </p:nvSpPr>
        <p:spPr>
          <a:xfrm>
            <a:off x="4395036" y="1830932"/>
            <a:ext cx="1047821" cy="1129982"/>
          </a:xfrm>
          <a:custGeom>
            <a:avLst/>
            <a:gdLst>
              <a:gd name="connsiteX0" fmla="*/ 89878 w 1047821"/>
              <a:gd name="connsiteY0" fmla="*/ 12382 h 1129982"/>
              <a:gd name="connsiteX1" fmla="*/ 17307 w 1047821"/>
              <a:gd name="connsiteY1" fmla="*/ 172039 h 1129982"/>
              <a:gd name="connsiteX2" fmla="*/ 2793 w 1047821"/>
              <a:gd name="connsiteY2" fmla="*/ 331697 h 1129982"/>
              <a:gd name="connsiteX3" fmla="*/ 2793 w 1047821"/>
              <a:gd name="connsiteY3" fmla="*/ 447811 h 1129982"/>
              <a:gd name="connsiteX4" fmla="*/ 31821 w 1047821"/>
              <a:gd name="connsiteY4" fmla="*/ 592954 h 1129982"/>
              <a:gd name="connsiteX5" fmla="*/ 60850 w 1047821"/>
              <a:gd name="connsiteY5" fmla="*/ 738097 h 1129982"/>
              <a:gd name="connsiteX6" fmla="*/ 133421 w 1047821"/>
              <a:gd name="connsiteY6" fmla="*/ 854211 h 1129982"/>
              <a:gd name="connsiteX7" fmla="*/ 235021 w 1047821"/>
              <a:gd name="connsiteY7" fmla="*/ 970325 h 1129982"/>
              <a:gd name="connsiteX8" fmla="*/ 394678 w 1047821"/>
              <a:gd name="connsiteY8" fmla="*/ 1086439 h 1129982"/>
              <a:gd name="connsiteX9" fmla="*/ 423707 w 1047821"/>
              <a:gd name="connsiteY9" fmla="*/ 1129982 h 1129982"/>
              <a:gd name="connsiteX10" fmla="*/ 670450 w 1047821"/>
              <a:gd name="connsiteY10" fmla="*/ 1086439 h 1129982"/>
              <a:gd name="connsiteX11" fmla="*/ 859135 w 1047821"/>
              <a:gd name="connsiteY11" fmla="*/ 984839 h 1129982"/>
              <a:gd name="connsiteX12" fmla="*/ 975250 w 1047821"/>
              <a:gd name="connsiteY12" fmla="*/ 839697 h 1129982"/>
              <a:gd name="connsiteX13" fmla="*/ 1033307 w 1047821"/>
              <a:gd name="connsiteY13" fmla="*/ 651011 h 1129982"/>
              <a:gd name="connsiteX14" fmla="*/ 1047821 w 1047821"/>
              <a:gd name="connsiteY14" fmla="*/ 505868 h 1129982"/>
              <a:gd name="connsiteX15" fmla="*/ 1018793 w 1047821"/>
              <a:gd name="connsiteY15" fmla="*/ 331697 h 1129982"/>
              <a:gd name="connsiteX16" fmla="*/ 975250 w 1047821"/>
              <a:gd name="connsiteY16" fmla="*/ 201068 h 1129982"/>
              <a:gd name="connsiteX17" fmla="*/ 902678 w 1047821"/>
              <a:gd name="connsiteY17" fmla="*/ 99468 h 1129982"/>
              <a:gd name="connsiteX18" fmla="*/ 815593 w 1047821"/>
              <a:gd name="connsiteY18" fmla="*/ 26897 h 1129982"/>
              <a:gd name="connsiteX19" fmla="*/ 583364 w 1047821"/>
              <a:gd name="connsiteY19" fmla="*/ 26897 h 1129982"/>
              <a:gd name="connsiteX20" fmla="*/ 293078 w 1047821"/>
              <a:gd name="connsiteY20" fmla="*/ 12382 h 1129982"/>
              <a:gd name="connsiteX21" fmla="*/ 89878 w 1047821"/>
              <a:gd name="connsiteY21" fmla="*/ 12382 h 1129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7821" h="1129982">
                <a:moveTo>
                  <a:pt x="89878" y="12382"/>
                </a:moveTo>
                <a:cubicBezTo>
                  <a:pt x="43916" y="38992"/>
                  <a:pt x="31821" y="118820"/>
                  <a:pt x="17307" y="172039"/>
                </a:cubicBezTo>
                <a:cubicBezTo>
                  <a:pt x="2793" y="225258"/>
                  <a:pt x="5212" y="285735"/>
                  <a:pt x="2793" y="331697"/>
                </a:cubicBezTo>
                <a:cubicBezTo>
                  <a:pt x="374" y="377659"/>
                  <a:pt x="-2045" y="404268"/>
                  <a:pt x="2793" y="447811"/>
                </a:cubicBezTo>
                <a:cubicBezTo>
                  <a:pt x="7631" y="491354"/>
                  <a:pt x="31821" y="592954"/>
                  <a:pt x="31821" y="592954"/>
                </a:cubicBezTo>
                <a:cubicBezTo>
                  <a:pt x="41497" y="641335"/>
                  <a:pt x="43917" y="694554"/>
                  <a:pt x="60850" y="738097"/>
                </a:cubicBezTo>
                <a:cubicBezTo>
                  <a:pt x="77783" y="781640"/>
                  <a:pt x="104393" y="815506"/>
                  <a:pt x="133421" y="854211"/>
                </a:cubicBezTo>
                <a:cubicBezTo>
                  <a:pt x="162449" y="892916"/>
                  <a:pt x="191478" y="931620"/>
                  <a:pt x="235021" y="970325"/>
                </a:cubicBezTo>
                <a:cubicBezTo>
                  <a:pt x="278564" y="1009030"/>
                  <a:pt x="363231" y="1059830"/>
                  <a:pt x="394678" y="1086439"/>
                </a:cubicBezTo>
                <a:cubicBezTo>
                  <a:pt x="426125" y="1113048"/>
                  <a:pt x="377745" y="1129982"/>
                  <a:pt x="423707" y="1129982"/>
                </a:cubicBezTo>
                <a:cubicBezTo>
                  <a:pt x="469669" y="1129982"/>
                  <a:pt x="597879" y="1110630"/>
                  <a:pt x="670450" y="1086439"/>
                </a:cubicBezTo>
                <a:cubicBezTo>
                  <a:pt x="743021" y="1062249"/>
                  <a:pt x="808335" y="1025963"/>
                  <a:pt x="859135" y="984839"/>
                </a:cubicBezTo>
                <a:cubicBezTo>
                  <a:pt x="909935" y="943715"/>
                  <a:pt x="946221" y="895335"/>
                  <a:pt x="975250" y="839697"/>
                </a:cubicBezTo>
                <a:cubicBezTo>
                  <a:pt x="1004279" y="784059"/>
                  <a:pt x="1021212" y="706649"/>
                  <a:pt x="1033307" y="651011"/>
                </a:cubicBezTo>
                <a:cubicBezTo>
                  <a:pt x="1045402" y="595373"/>
                  <a:pt x="1050240" y="559087"/>
                  <a:pt x="1047821" y="505868"/>
                </a:cubicBezTo>
                <a:cubicBezTo>
                  <a:pt x="1045402" y="452649"/>
                  <a:pt x="1030888" y="382497"/>
                  <a:pt x="1018793" y="331697"/>
                </a:cubicBezTo>
                <a:cubicBezTo>
                  <a:pt x="1006698" y="280897"/>
                  <a:pt x="994602" y="239773"/>
                  <a:pt x="975250" y="201068"/>
                </a:cubicBezTo>
                <a:cubicBezTo>
                  <a:pt x="955898" y="162363"/>
                  <a:pt x="929287" y="128496"/>
                  <a:pt x="902678" y="99468"/>
                </a:cubicBezTo>
                <a:cubicBezTo>
                  <a:pt x="876069" y="70440"/>
                  <a:pt x="868812" y="38992"/>
                  <a:pt x="815593" y="26897"/>
                </a:cubicBezTo>
                <a:cubicBezTo>
                  <a:pt x="762374" y="14802"/>
                  <a:pt x="670450" y="29316"/>
                  <a:pt x="583364" y="26897"/>
                </a:cubicBezTo>
                <a:cubicBezTo>
                  <a:pt x="496278" y="24478"/>
                  <a:pt x="372906" y="14801"/>
                  <a:pt x="293078" y="12382"/>
                </a:cubicBezTo>
                <a:cubicBezTo>
                  <a:pt x="213250" y="9963"/>
                  <a:pt x="135840" y="-14228"/>
                  <a:pt x="89878" y="12382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Freihandform 44"/>
          <p:cNvSpPr/>
          <p:nvPr/>
        </p:nvSpPr>
        <p:spPr>
          <a:xfrm>
            <a:off x="6131652" y="4843149"/>
            <a:ext cx="1132114" cy="58896"/>
          </a:xfrm>
          <a:custGeom>
            <a:avLst/>
            <a:gdLst>
              <a:gd name="connsiteX0" fmla="*/ 0 w 1132114"/>
              <a:gd name="connsiteY0" fmla="*/ 58896 h 58896"/>
              <a:gd name="connsiteX1" fmla="*/ 580572 w 1132114"/>
              <a:gd name="connsiteY1" fmla="*/ 839 h 58896"/>
              <a:gd name="connsiteX2" fmla="*/ 1132114 w 1132114"/>
              <a:gd name="connsiteY2" fmla="*/ 29868 h 58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2114" h="58896">
                <a:moveTo>
                  <a:pt x="0" y="58896"/>
                </a:moveTo>
                <a:cubicBezTo>
                  <a:pt x="195943" y="32286"/>
                  <a:pt x="391886" y="5677"/>
                  <a:pt x="580572" y="839"/>
                </a:cubicBezTo>
                <a:cubicBezTo>
                  <a:pt x="769258" y="-3999"/>
                  <a:pt x="950686" y="12934"/>
                  <a:pt x="1132114" y="29868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Freihandform 45"/>
          <p:cNvSpPr/>
          <p:nvPr/>
        </p:nvSpPr>
        <p:spPr>
          <a:xfrm>
            <a:off x="6175195" y="5076217"/>
            <a:ext cx="1030514" cy="58057"/>
          </a:xfrm>
          <a:custGeom>
            <a:avLst/>
            <a:gdLst>
              <a:gd name="connsiteX0" fmla="*/ 0 w 1030514"/>
              <a:gd name="connsiteY0" fmla="*/ 0 h 58057"/>
              <a:gd name="connsiteX1" fmla="*/ 1030514 w 1030514"/>
              <a:gd name="connsiteY1" fmla="*/ 58057 h 58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30514" h="58057">
                <a:moveTo>
                  <a:pt x="0" y="0"/>
                </a:moveTo>
                <a:lnTo>
                  <a:pt x="1030514" y="58057"/>
                </a:ln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Freihandform 46"/>
          <p:cNvSpPr/>
          <p:nvPr/>
        </p:nvSpPr>
        <p:spPr>
          <a:xfrm>
            <a:off x="6262281" y="5288345"/>
            <a:ext cx="522514" cy="63643"/>
          </a:xfrm>
          <a:custGeom>
            <a:avLst/>
            <a:gdLst>
              <a:gd name="connsiteX0" fmla="*/ 0 w 522514"/>
              <a:gd name="connsiteY0" fmla="*/ 5586 h 63643"/>
              <a:gd name="connsiteX1" fmla="*/ 333828 w 522514"/>
              <a:gd name="connsiteY1" fmla="*/ 5586 h 63643"/>
              <a:gd name="connsiteX2" fmla="*/ 522514 w 522514"/>
              <a:gd name="connsiteY2" fmla="*/ 63643 h 63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514" h="63643">
                <a:moveTo>
                  <a:pt x="0" y="5586"/>
                </a:moveTo>
                <a:cubicBezTo>
                  <a:pt x="123371" y="748"/>
                  <a:pt x="246742" y="-4090"/>
                  <a:pt x="333828" y="5586"/>
                </a:cubicBezTo>
                <a:cubicBezTo>
                  <a:pt x="420914" y="15262"/>
                  <a:pt x="471714" y="39452"/>
                  <a:pt x="522514" y="63643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Freihandform 47"/>
          <p:cNvSpPr/>
          <p:nvPr/>
        </p:nvSpPr>
        <p:spPr>
          <a:xfrm>
            <a:off x="2959783" y="4760686"/>
            <a:ext cx="520418" cy="870857"/>
          </a:xfrm>
          <a:custGeom>
            <a:avLst/>
            <a:gdLst>
              <a:gd name="connsiteX0" fmla="*/ 326767 w 834767"/>
              <a:gd name="connsiteY0" fmla="*/ 0 h 1567543"/>
              <a:gd name="connsiteX1" fmla="*/ 123567 w 834767"/>
              <a:gd name="connsiteY1" fmla="*/ 348343 h 1567543"/>
              <a:gd name="connsiteX2" fmla="*/ 21967 w 834767"/>
              <a:gd name="connsiteY2" fmla="*/ 754743 h 1567543"/>
              <a:gd name="connsiteX3" fmla="*/ 50996 w 834767"/>
              <a:gd name="connsiteY3" fmla="*/ 1146628 h 1567543"/>
              <a:gd name="connsiteX4" fmla="*/ 529967 w 834767"/>
              <a:gd name="connsiteY4" fmla="*/ 1393371 h 1567543"/>
              <a:gd name="connsiteX5" fmla="*/ 834767 w 834767"/>
              <a:gd name="connsiteY5" fmla="*/ 1567543 h 1567543"/>
              <a:gd name="connsiteX0" fmla="*/ 11240 w 1012726"/>
              <a:gd name="connsiteY0" fmla="*/ 942327 h 1232613"/>
              <a:gd name="connsiteX1" fmla="*/ 301526 w 1012726"/>
              <a:gd name="connsiteY1" fmla="*/ 13413 h 1232613"/>
              <a:gd name="connsiteX2" fmla="*/ 199926 w 1012726"/>
              <a:gd name="connsiteY2" fmla="*/ 419813 h 1232613"/>
              <a:gd name="connsiteX3" fmla="*/ 228955 w 1012726"/>
              <a:gd name="connsiteY3" fmla="*/ 811698 h 1232613"/>
              <a:gd name="connsiteX4" fmla="*/ 707926 w 1012726"/>
              <a:gd name="connsiteY4" fmla="*/ 1058441 h 1232613"/>
              <a:gd name="connsiteX5" fmla="*/ 1012726 w 1012726"/>
              <a:gd name="connsiteY5" fmla="*/ 1232613 h 1232613"/>
              <a:gd name="connsiteX0" fmla="*/ 25287 w 1026773"/>
              <a:gd name="connsiteY0" fmla="*/ 534991 h 926032"/>
              <a:gd name="connsiteX1" fmla="*/ 97859 w 1026773"/>
              <a:gd name="connsiteY1" fmla="*/ 912363 h 926032"/>
              <a:gd name="connsiteX2" fmla="*/ 213973 w 1026773"/>
              <a:gd name="connsiteY2" fmla="*/ 12477 h 926032"/>
              <a:gd name="connsiteX3" fmla="*/ 243002 w 1026773"/>
              <a:gd name="connsiteY3" fmla="*/ 404362 h 926032"/>
              <a:gd name="connsiteX4" fmla="*/ 721973 w 1026773"/>
              <a:gd name="connsiteY4" fmla="*/ 651105 h 926032"/>
              <a:gd name="connsiteX5" fmla="*/ 1026773 w 1026773"/>
              <a:gd name="connsiteY5" fmla="*/ 825277 h 926032"/>
              <a:gd name="connsiteX0" fmla="*/ 26933 w 1028419"/>
              <a:gd name="connsiteY0" fmla="*/ 152700 h 892781"/>
              <a:gd name="connsiteX1" fmla="*/ 99505 w 1028419"/>
              <a:gd name="connsiteY1" fmla="*/ 530072 h 892781"/>
              <a:gd name="connsiteX2" fmla="*/ 288191 w 1028419"/>
              <a:gd name="connsiteY2" fmla="*/ 878414 h 892781"/>
              <a:gd name="connsiteX3" fmla="*/ 244648 w 1028419"/>
              <a:gd name="connsiteY3" fmla="*/ 22071 h 892781"/>
              <a:gd name="connsiteX4" fmla="*/ 723619 w 1028419"/>
              <a:gd name="connsiteY4" fmla="*/ 268814 h 892781"/>
              <a:gd name="connsiteX5" fmla="*/ 1028419 w 1028419"/>
              <a:gd name="connsiteY5" fmla="*/ 442986 h 892781"/>
              <a:gd name="connsiteX0" fmla="*/ 26933 w 1028419"/>
              <a:gd name="connsiteY0" fmla="*/ 0 h 730403"/>
              <a:gd name="connsiteX1" fmla="*/ 99505 w 1028419"/>
              <a:gd name="connsiteY1" fmla="*/ 377372 h 730403"/>
              <a:gd name="connsiteX2" fmla="*/ 288191 w 1028419"/>
              <a:gd name="connsiteY2" fmla="*/ 725714 h 730403"/>
              <a:gd name="connsiteX3" fmla="*/ 723619 w 1028419"/>
              <a:gd name="connsiteY3" fmla="*/ 116114 h 730403"/>
              <a:gd name="connsiteX4" fmla="*/ 1028419 w 1028419"/>
              <a:gd name="connsiteY4" fmla="*/ 290286 h 730403"/>
              <a:gd name="connsiteX0" fmla="*/ 26933 w 1028419"/>
              <a:gd name="connsiteY0" fmla="*/ 0 h 726338"/>
              <a:gd name="connsiteX1" fmla="*/ 99505 w 1028419"/>
              <a:gd name="connsiteY1" fmla="*/ 377372 h 726338"/>
              <a:gd name="connsiteX2" fmla="*/ 288191 w 1028419"/>
              <a:gd name="connsiteY2" fmla="*/ 725714 h 726338"/>
              <a:gd name="connsiteX3" fmla="*/ 1028419 w 1028419"/>
              <a:gd name="connsiteY3" fmla="*/ 290286 h 726338"/>
              <a:gd name="connsiteX0" fmla="*/ 26933 w 607504"/>
              <a:gd name="connsiteY0" fmla="*/ 0 h 860282"/>
              <a:gd name="connsiteX1" fmla="*/ 99505 w 607504"/>
              <a:gd name="connsiteY1" fmla="*/ 377372 h 860282"/>
              <a:gd name="connsiteX2" fmla="*/ 288191 w 607504"/>
              <a:gd name="connsiteY2" fmla="*/ 725714 h 860282"/>
              <a:gd name="connsiteX3" fmla="*/ 607504 w 607504"/>
              <a:gd name="connsiteY3" fmla="*/ 827314 h 860282"/>
              <a:gd name="connsiteX0" fmla="*/ 26933 w 607504"/>
              <a:gd name="connsiteY0" fmla="*/ 0 h 860282"/>
              <a:gd name="connsiteX1" fmla="*/ 99505 w 607504"/>
              <a:gd name="connsiteY1" fmla="*/ 377372 h 860282"/>
              <a:gd name="connsiteX2" fmla="*/ 288191 w 607504"/>
              <a:gd name="connsiteY2" fmla="*/ 725714 h 860282"/>
              <a:gd name="connsiteX3" fmla="*/ 607504 w 607504"/>
              <a:gd name="connsiteY3" fmla="*/ 827314 h 860282"/>
              <a:gd name="connsiteX0" fmla="*/ 26933 w 520418"/>
              <a:gd name="connsiteY0" fmla="*/ 0 h 898623"/>
              <a:gd name="connsiteX1" fmla="*/ 99505 w 520418"/>
              <a:gd name="connsiteY1" fmla="*/ 377372 h 898623"/>
              <a:gd name="connsiteX2" fmla="*/ 288191 w 520418"/>
              <a:gd name="connsiteY2" fmla="*/ 725714 h 898623"/>
              <a:gd name="connsiteX3" fmla="*/ 520418 w 520418"/>
              <a:gd name="connsiteY3" fmla="*/ 870857 h 898623"/>
              <a:gd name="connsiteX0" fmla="*/ 26933 w 520418"/>
              <a:gd name="connsiteY0" fmla="*/ 0 h 870857"/>
              <a:gd name="connsiteX1" fmla="*/ 99505 w 520418"/>
              <a:gd name="connsiteY1" fmla="*/ 377372 h 870857"/>
              <a:gd name="connsiteX2" fmla="*/ 288191 w 520418"/>
              <a:gd name="connsiteY2" fmla="*/ 725714 h 870857"/>
              <a:gd name="connsiteX3" fmla="*/ 520418 w 520418"/>
              <a:gd name="connsiteY3" fmla="*/ 870857 h 87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418" h="870857">
                <a:moveTo>
                  <a:pt x="26933" y="0"/>
                </a:moveTo>
                <a:cubicBezTo>
                  <a:pt x="-49267" y="111276"/>
                  <a:pt x="55962" y="256420"/>
                  <a:pt x="99505" y="377372"/>
                </a:cubicBezTo>
                <a:cubicBezTo>
                  <a:pt x="143048" y="498324"/>
                  <a:pt x="218039" y="643467"/>
                  <a:pt x="288191" y="725714"/>
                </a:cubicBezTo>
                <a:cubicBezTo>
                  <a:pt x="358343" y="807961"/>
                  <a:pt x="337176" y="772885"/>
                  <a:pt x="520418" y="870857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0" name="Gerade Verbindung mit Pfeil 49"/>
          <p:cNvCxnSpPr>
            <a:stCxn id="44" idx="5"/>
            <a:endCxn id="43" idx="4"/>
          </p:cNvCxnSpPr>
          <p:nvPr/>
        </p:nvCxnSpPr>
        <p:spPr>
          <a:xfrm flipV="1">
            <a:off x="3570514" y="5061704"/>
            <a:ext cx="2590167" cy="308582"/>
          </a:xfrm>
          <a:prstGeom prst="straightConnector1">
            <a:avLst/>
          </a:prstGeom>
          <a:noFill/>
          <a:ln w="63500">
            <a:solidFill>
              <a:schemeClr val="tx2">
                <a:lumMod val="60000"/>
                <a:lumOff val="40000"/>
              </a:schemeClr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Freihandform 51"/>
          <p:cNvSpPr/>
          <p:nvPr/>
        </p:nvSpPr>
        <p:spPr>
          <a:xfrm>
            <a:off x="6125029" y="2481943"/>
            <a:ext cx="795895" cy="1512904"/>
          </a:xfrm>
          <a:custGeom>
            <a:avLst/>
            <a:gdLst>
              <a:gd name="connsiteX0" fmla="*/ 0 w 870857"/>
              <a:gd name="connsiteY0" fmla="*/ 0 h 1190171"/>
              <a:gd name="connsiteX1" fmla="*/ 638628 w 870857"/>
              <a:gd name="connsiteY1" fmla="*/ 217714 h 1190171"/>
              <a:gd name="connsiteX2" fmla="*/ 827314 w 870857"/>
              <a:gd name="connsiteY2" fmla="*/ 537028 h 1190171"/>
              <a:gd name="connsiteX3" fmla="*/ 870857 w 870857"/>
              <a:gd name="connsiteY3" fmla="*/ 1190171 h 1190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0857" h="1190171">
                <a:moveTo>
                  <a:pt x="0" y="0"/>
                </a:moveTo>
                <a:cubicBezTo>
                  <a:pt x="250371" y="64104"/>
                  <a:pt x="500742" y="128209"/>
                  <a:pt x="638628" y="217714"/>
                </a:cubicBezTo>
                <a:cubicBezTo>
                  <a:pt x="776514" y="307219"/>
                  <a:pt x="788609" y="374952"/>
                  <a:pt x="827314" y="537028"/>
                </a:cubicBezTo>
                <a:cubicBezTo>
                  <a:pt x="866019" y="699104"/>
                  <a:pt x="868438" y="944637"/>
                  <a:pt x="870857" y="1190171"/>
                </a:cubicBezTo>
              </a:path>
            </a:pathLst>
          </a:custGeom>
          <a:noFill/>
          <a:ln w="4445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Freihandform 52"/>
          <p:cNvSpPr/>
          <p:nvPr/>
        </p:nvSpPr>
        <p:spPr>
          <a:xfrm>
            <a:off x="2332856" y="2960914"/>
            <a:ext cx="424858" cy="1451429"/>
          </a:xfrm>
          <a:custGeom>
            <a:avLst/>
            <a:gdLst>
              <a:gd name="connsiteX0" fmla="*/ 424858 w 424858"/>
              <a:gd name="connsiteY0" fmla="*/ 0 h 1451429"/>
              <a:gd name="connsiteX1" fmla="*/ 47487 w 424858"/>
              <a:gd name="connsiteY1" fmla="*/ 522515 h 1451429"/>
              <a:gd name="connsiteX2" fmla="*/ 3944 w 424858"/>
              <a:gd name="connsiteY2" fmla="*/ 1059543 h 1451429"/>
              <a:gd name="connsiteX3" fmla="*/ 32973 w 424858"/>
              <a:gd name="connsiteY3" fmla="*/ 1451429 h 1451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858" h="1451429">
                <a:moveTo>
                  <a:pt x="424858" y="0"/>
                </a:moveTo>
                <a:cubicBezTo>
                  <a:pt x="271248" y="172962"/>
                  <a:pt x="117639" y="345925"/>
                  <a:pt x="47487" y="522515"/>
                </a:cubicBezTo>
                <a:cubicBezTo>
                  <a:pt x="-22665" y="699105"/>
                  <a:pt x="6363" y="904724"/>
                  <a:pt x="3944" y="1059543"/>
                </a:cubicBezTo>
                <a:cubicBezTo>
                  <a:pt x="1525" y="1214362"/>
                  <a:pt x="17249" y="1332895"/>
                  <a:pt x="32973" y="1451429"/>
                </a:cubicBezTo>
              </a:path>
            </a:pathLst>
          </a:custGeom>
          <a:noFill/>
          <a:ln w="4445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/>
              <p:cNvSpPr txBox="1"/>
              <p:nvPr/>
            </p:nvSpPr>
            <p:spPr>
              <a:xfrm>
                <a:off x="4092135" y="5207000"/>
                <a:ext cx="2113451" cy="5818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a:rPr lang="de-DE" sz="2800" b="1" i="1" dirty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𝛗</m:t>
                          </m:r>
                        </m:e>
                        <m:sub>
                          <m:r>
                            <a:rPr lang="de-DE" sz="2800" b="1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𝜷</m:t>
                          </m:r>
                        </m:sub>
                      </m:sSub>
                      <m:r>
                        <a:rPr lang="de-DE" sz="2800" b="1" i="1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  <a:ea typeface="Cambria Math"/>
                          <a:cs typeface="Lucida Sans Unicode"/>
                        </a:rPr>
                        <m:t>∘</m:t>
                      </m:r>
                      <m:sSup>
                        <m:sSupPr>
                          <m:ctrlPr>
                            <a:rPr lang="de-DE" sz="28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de-DE" sz="2800" b="1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Lucida Sans Unicode"/>
                                </a:rPr>
                              </m:ctrlPr>
                            </m:sSubPr>
                            <m:e>
                              <m:r>
                                <a:rPr lang="de-DE" sz="2800" b="1" i="1" dirty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Lucida Sans Unicode"/>
                                </a:rPr>
                                <m:t>𝛗</m:t>
                              </m:r>
                            </m:e>
                            <m:sub>
                              <m:r>
                                <a:rPr lang="de-DE" sz="2800" b="1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Lucida Sans Unicode"/>
                                </a:rPr>
                                <m:t>𝜶</m:t>
                              </m:r>
                            </m:sub>
                          </m:sSub>
                        </m:e>
                        <m:sup>
                          <m:r>
                            <a:rPr lang="de-DE" sz="28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−</m:t>
                          </m:r>
                          <m:r>
                            <a:rPr lang="de-DE" sz="28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de-DE" sz="3200" b="1" i="1" dirty="0">
                  <a:latin typeface="Cambria Math"/>
                  <a:ea typeface="Cambria Math"/>
                  <a:cs typeface="Lucida Sans Unicode"/>
                </a:endParaRPr>
              </a:p>
            </p:txBody>
          </p:sp>
        </mc:Choice>
        <mc:Fallback xmlns="">
          <p:sp>
            <p:nvSpPr>
              <p:cNvPr id="55" name="Textfeld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2135" y="5207000"/>
                <a:ext cx="2113451" cy="58182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33951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652785" y="373597"/>
            <a:ext cx="6616801" cy="2984760"/>
          </a:xfrm>
          <a:custGeom>
            <a:avLst/>
            <a:gdLst>
              <a:gd name="connsiteX0" fmla="*/ 2609266 w 6627198"/>
              <a:gd name="connsiteY0" fmla="*/ 682017 h 2831998"/>
              <a:gd name="connsiteX1" fmla="*/ 1680351 w 6627198"/>
              <a:gd name="connsiteY1" fmla="*/ 217559 h 2831998"/>
              <a:gd name="connsiteX2" fmla="*/ 185380 w 6627198"/>
              <a:gd name="connsiteY2" fmla="*/ 290131 h 2831998"/>
              <a:gd name="connsiteX3" fmla="*/ 69266 w 6627198"/>
              <a:gd name="connsiteY3" fmla="*/ 1509331 h 2831998"/>
              <a:gd name="connsiteX4" fmla="*/ 606294 w 6627198"/>
              <a:gd name="connsiteY4" fmla="*/ 2757559 h 2831998"/>
              <a:gd name="connsiteX5" fmla="*/ 2289951 w 6627198"/>
              <a:gd name="connsiteY5" fmla="*/ 2655959 h 2831998"/>
              <a:gd name="connsiteX6" fmla="*/ 3596237 w 6627198"/>
              <a:gd name="connsiteY6" fmla="*/ 2380188 h 2831998"/>
              <a:gd name="connsiteX7" fmla="*/ 4844466 w 6627198"/>
              <a:gd name="connsiteY7" fmla="*/ 2597902 h 2831998"/>
              <a:gd name="connsiteX8" fmla="*/ 6542637 w 6627198"/>
              <a:gd name="connsiteY8" fmla="*/ 1973788 h 2831998"/>
              <a:gd name="connsiteX9" fmla="*/ 6223323 w 6627198"/>
              <a:gd name="connsiteY9" fmla="*/ 275617 h 2831998"/>
              <a:gd name="connsiteX10" fmla="*/ 4946066 w 6627198"/>
              <a:gd name="connsiteY10" fmla="*/ 72417 h 2831998"/>
              <a:gd name="connsiteX11" fmla="*/ 4350980 w 6627198"/>
              <a:gd name="connsiteY11" fmla="*/ 1001331 h 2831998"/>
              <a:gd name="connsiteX12" fmla="*/ 3480123 w 6627198"/>
              <a:gd name="connsiteY12" fmla="*/ 1451274 h 2831998"/>
              <a:gd name="connsiteX13" fmla="*/ 2943094 w 6627198"/>
              <a:gd name="connsiteY13" fmla="*/ 1088417 h 2831998"/>
              <a:gd name="connsiteX14" fmla="*/ 2609266 w 6627198"/>
              <a:gd name="connsiteY14" fmla="*/ 682017 h 2831998"/>
              <a:gd name="connsiteX0" fmla="*/ 2609266 w 6627198"/>
              <a:gd name="connsiteY0" fmla="*/ 682017 h 2878166"/>
              <a:gd name="connsiteX1" fmla="*/ 1680351 w 6627198"/>
              <a:gd name="connsiteY1" fmla="*/ 217559 h 2878166"/>
              <a:gd name="connsiteX2" fmla="*/ 185380 w 6627198"/>
              <a:gd name="connsiteY2" fmla="*/ 290131 h 2878166"/>
              <a:gd name="connsiteX3" fmla="*/ 69266 w 6627198"/>
              <a:gd name="connsiteY3" fmla="*/ 1509331 h 2878166"/>
              <a:gd name="connsiteX4" fmla="*/ 606294 w 6627198"/>
              <a:gd name="connsiteY4" fmla="*/ 2757559 h 2878166"/>
              <a:gd name="connsiteX5" fmla="*/ 2304465 w 6627198"/>
              <a:gd name="connsiteY5" fmla="*/ 2786588 h 2878166"/>
              <a:gd name="connsiteX6" fmla="*/ 3596237 w 6627198"/>
              <a:gd name="connsiteY6" fmla="*/ 2380188 h 2878166"/>
              <a:gd name="connsiteX7" fmla="*/ 4844466 w 6627198"/>
              <a:gd name="connsiteY7" fmla="*/ 2597902 h 2878166"/>
              <a:gd name="connsiteX8" fmla="*/ 6542637 w 6627198"/>
              <a:gd name="connsiteY8" fmla="*/ 1973788 h 2878166"/>
              <a:gd name="connsiteX9" fmla="*/ 6223323 w 6627198"/>
              <a:gd name="connsiteY9" fmla="*/ 275617 h 2878166"/>
              <a:gd name="connsiteX10" fmla="*/ 4946066 w 6627198"/>
              <a:gd name="connsiteY10" fmla="*/ 72417 h 2878166"/>
              <a:gd name="connsiteX11" fmla="*/ 4350980 w 6627198"/>
              <a:gd name="connsiteY11" fmla="*/ 1001331 h 2878166"/>
              <a:gd name="connsiteX12" fmla="*/ 3480123 w 6627198"/>
              <a:gd name="connsiteY12" fmla="*/ 1451274 h 2878166"/>
              <a:gd name="connsiteX13" fmla="*/ 2943094 w 6627198"/>
              <a:gd name="connsiteY13" fmla="*/ 1088417 h 2878166"/>
              <a:gd name="connsiteX14" fmla="*/ 2609266 w 6627198"/>
              <a:gd name="connsiteY14" fmla="*/ 682017 h 2878166"/>
              <a:gd name="connsiteX0" fmla="*/ 2599900 w 6617832"/>
              <a:gd name="connsiteY0" fmla="*/ 682017 h 2988030"/>
              <a:gd name="connsiteX1" fmla="*/ 1670985 w 6617832"/>
              <a:gd name="connsiteY1" fmla="*/ 217559 h 2988030"/>
              <a:gd name="connsiteX2" fmla="*/ 176014 w 6617832"/>
              <a:gd name="connsiteY2" fmla="*/ 290131 h 2988030"/>
              <a:gd name="connsiteX3" fmla="*/ 59900 w 6617832"/>
              <a:gd name="connsiteY3" fmla="*/ 1509331 h 2988030"/>
              <a:gd name="connsiteX4" fmla="*/ 451785 w 6617832"/>
              <a:gd name="connsiteY4" fmla="*/ 2902702 h 2988030"/>
              <a:gd name="connsiteX5" fmla="*/ 2295099 w 6617832"/>
              <a:gd name="connsiteY5" fmla="*/ 2786588 h 2988030"/>
              <a:gd name="connsiteX6" fmla="*/ 3586871 w 6617832"/>
              <a:gd name="connsiteY6" fmla="*/ 2380188 h 2988030"/>
              <a:gd name="connsiteX7" fmla="*/ 4835100 w 6617832"/>
              <a:gd name="connsiteY7" fmla="*/ 2597902 h 2988030"/>
              <a:gd name="connsiteX8" fmla="*/ 6533271 w 6617832"/>
              <a:gd name="connsiteY8" fmla="*/ 1973788 h 2988030"/>
              <a:gd name="connsiteX9" fmla="*/ 6213957 w 6617832"/>
              <a:gd name="connsiteY9" fmla="*/ 275617 h 2988030"/>
              <a:gd name="connsiteX10" fmla="*/ 4936700 w 6617832"/>
              <a:gd name="connsiteY10" fmla="*/ 72417 h 2988030"/>
              <a:gd name="connsiteX11" fmla="*/ 4341614 w 6617832"/>
              <a:gd name="connsiteY11" fmla="*/ 1001331 h 2988030"/>
              <a:gd name="connsiteX12" fmla="*/ 3470757 w 6617832"/>
              <a:gd name="connsiteY12" fmla="*/ 1451274 h 2988030"/>
              <a:gd name="connsiteX13" fmla="*/ 2933728 w 6617832"/>
              <a:gd name="connsiteY13" fmla="*/ 1088417 h 2988030"/>
              <a:gd name="connsiteX14" fmla="*/ 2599900 w 6617832"/>
              <a:gd name="connsiteY14" fmla="*/ 682017 h 2988030"/>
              <a:gd name="connsiteX0" fmla="*/ 2599900 w 6617832"/>
              <a:gd name="connsiteY0" fmla="*/ 682017 h 3016433"/>
              <a:gd name="connsiteX1" fmla="*/ 1670985 w 6617832"/>
              <a:gd name="connsiteY1" fmla="*/ 217559 h 3016433"/>
              <a:gd name="connsiteX2" fmla="*/ 176014 w 6617832"/>
              <a:gd name="connsiteY2" fmla="*/ 290131 h 3016433"/>
              <a:gd name="connsiteX3" fmla="*/ 59900 w 6617832"/>
              <a:gd name="connsiteY3" fmla="*/ 1509331 h 3016433"/>
              <a:gd name="connsiteX4" fmla="*/ 451785 w 6617832"/>
              <a:gd name="connsiteY4" fmla="*/ 2902702 h 3016433"/>
              <a:gd name="connsiteX5" fmla="*/ 2295099 w 6617832"/>
              <a:gd name="connsiteY5" fmla="*/ 2873674 h 3016433"/>
              <a:gd name="connsiteX6" fmla="*/ 3586871 w 6617832"/>
              <a:gd name="connsiteY6" fmla="*/ 2380188 h 3016433"/>
              <a:gd name="connsiteX7" fmla="*/ 4835100 w 6617832"/>
              <a:gd name="connsiteY7" fmla="*/ 2597902 h 3016433"/>
              <a:gd name="connsiteX8" fmla="*/ 6533271 w 6617832"/>
              <a:gd name="connsiteY8" fmla="*/ 1973788 h 3016433"/>
              <a:gd name="connsiteX9" fmla="*/ 6213957 w 6617832"/>
              <a:gd name="connsiteY9" fmla="*/ 275617 h 3016433"/>
              <a:gd name="connsiteX10" fmla="*/ 4936700 w 6617832"/>
              <a:gd name="connsiteY10" fmla="*/ 72417 h 3016433"/>
              <a:gd name="connsiteX11" fmla="*/ 4341614 w 6617832"/>
              <a:gd name="connsiteY11" fmla="*/ 1001331 h 3016433"/>
              <a:gd name="connsiteX12" fmla="*/ 3470757 w 6617832"/>
              <a:gd name="connsiteY12" fmla="*/ 1451274 h 3016433"/>
              <a:gd name="connsiteX13" fmla="*/ 2933728 w 6617832"/>
              <a:gd name="connsiteY13" fmla="*/ 1088417 h 3016433"/>
              <a:gd name="connsiteX14" fmla="*/ 2599900 w 6617832"/>
              <a:gd name="connsiteY14" fmla="*/ 682017 h 3016433"/>
              <a:gd name="connsiteX0" fmla="*/ 2599900 w 6617832"/>
              <a:gd name="connsiteY0" fmla="*/ 682017 h 3032612"/>
              <a:gd name="connsiteX1" fmla="*/ 1670985 w 6617832"/>
              <a:gd name="connsiteY1" fmla="*/ 217559 h 3032612"/>
              <a:gd name="connsiteX2" fmla="*/ 176014 w 6617832"/>
              <a:gd name="connsiteY2" fmla="*/ 290131 h 3032612"/>
              <a:gd name="connsiteX3" fmla="*/ 59900 w 6617832"/>
              <a:gd name="connsiteY3" fmla="*/ 1509331 h 3032612"/>
              <a:gd name="connsiteX4" fmla="*/ 451785 w 6617832"/>
              <a:gd name="connsiteY4" fmla="*/ 2902702 h 3032612"/>
              <a:gd name="connsiteX5" fmla="*/ 2295099 w 6617832"/>
              <a:gd name="connsiteY5" fmla="*/ 2873674 h 3032612"/>
              <a:gd name="connsiteX6" fmla="*/ 3586871 w 6617832"/>
              <a:gd name="connsiteY6" fmla="*/ 2380188 h 3032612"/>
              <a:gd name="connsiteX7" fmla="*/ 4835100 w 6617832"/>
              <a:gd name="connsiteY7" fmla="*/ 2597902 h 3032612"/>
              <a:gd name="connsiteX8" fmla="*/ 6533271 w 6617832"/>
              <a:gd name="connsiteY8" fmla="*/ 1973788 h 3032612"/>
              <a:gd name="connsiteX9" fmla="*/ 6213957 w 6617832"/>
              <a:gd name="connsiteY9" fmla="*/ 275617 h 3032612"/>
              <a:gd name="connsiteX10" fmla="*/ 4936700 w 6617832"/>
              <a:gd name="connsiteY10" fmla="*/ 72417 h 3032612"/>
              <a:gd name="connsiteX11" fmla="*/ 4341614 w 6617832"/>
              <a:gd name="connsiteY11" fmla="*/ 1001331 h 3032612"/>
              <a:gd name="connsiteX12" fmla="*/ 3470757 w 6617832"/>
              <a:gd name="connsiteY12" fmla="*/ 1451274 h 3032612"/>
              <a:gd name="connsiteX13" fmla="*/ 2933728 w 6617832"/>
              <a:gd name="connsiteY13" fmla="*/ 1088417 h 3032612"/>
              <a:gd name="connsiteX14" fmla="*/ 2599900 w 6617832"/>
              <a:gd name="connsiteY14" fmla="*/ 682017 h 3032612"/>
              <a:gd name="connsiteX0" fmla="*/ 2599900 w 6617832"/>
              <a:gd name="connsiteY0" fmla="*/ 682017 h 2995344"/>
              <a:gd name="connsiteX1" fmla="*/ 1670985 w 6617832"/>
              <a:gd name="connsiteY1" fmla="*/ 217559 h 2995344"/>
              <a:gd name="connsiteX2" fmla="*/ 176014 w 6617832"/>
              <a:gd name="connsiteY2" fmla="*/ 290131 h 2995344"/>
              <a:gd name="connsiteX3" fmla="*/ 59900 w 6617832"/>
              <a:gd name="connsiteY3" fmla="*/ 1509331 h 2995344"/>
              <a:gd name="connsiteX4" fmla="*/ 451785 w 6617832"/>
              <a:gd name="connsiteY4" fmla="*/ 2902702 h 2995344"/>
              <a:gd name="connsiteX5" fmla="*/ 2295099 w 6617832"/>
              <a:gd name="connsiteY5" fmla="*/ 2873674 h 2995344"/>
              <a:gd name="connsiteX6" fmla="*/ 3673957 w 6617832"/>
              <a:gd name="connsiteY6" fmla="*/ 2946245 h 2995344"/>
              <a:gd name="connsiteX7" fmla="*/ 4835100 w 6617832"/>
              <a:gd name="connsiteY7" fmla="*/ 2597902 h 2995344"/>
              <a:gd name="connsiteX8" fmla="*/ 6533271 w 6617832"/>
              <a:gd name="connsiteY8" fmla="*/ 1973788 h 2995344"/>
              <a:gd name="connsiteX9" fmla="*/ 6213957 w 6617832"/>
              <a:gd name="connsiteY9" fmla="*/ 275617 h 2995344"/>
              <a:gd name="connsiteX10" fmla="*/ 4936700 w 6617832"/>
              <a:gd name="connsiteY10" fmla="*/ 72417 h 2995344"/>
              <a:gd name="connsiteX11" fmla="*/ 4341614 w 6617832"/>
              <a:gd name="connsiteY11" fmla="*/ 1001331 h 2995344"/>
              <a:gd name="connsiteX12" fmla="*/ 3470757 w 6617832"/>
              <a:gd name="connsiteY12" fmla="*/ 1451274 h 2995344"/>
              <a:gd name="connsiteX13" fmla="*/ 2933728 w 6617832"/>
              <a:gd name="connsiteY13" fmla="*/ 1088417 h 2995344"/>
              <a:gd name="connsiteX14" fmla="*/ 2599900 w 6617832"/>
              <a:gd name="connsiteY14" fmla="*/ 682017 h 2995344"/>
              <a:gd name="connsiteX0" fmla="*/ 2599900 w 6616801"/>
              <a:gd name="connsiteY0" fmla="*/ 682017 h 2995344"/>
              <a:gd name="connsiteX1" fmla="*/ 1670985 w 6616801"/>
              <a:gd name="connsiteY1" fmla="*/ 217559 h 2995344"/>
              <a:gd name="connsiteX2" fmla="*/ 176014 w 6616801"/>
              <a:gd name="connsiteY2" fmla="*/ 290131 h 2995344"/>
              <a:gd name="connsiteX3" fmla="*/ 59900 w 6616801"/>
              <a:gd name="connsiteY3" fmla="*/ 1509331 h 2995344"/>
              <a:gd name="connsiteX4" fmla="*/ 451785 w 6616801"/>
              <a:gd name="connsiteY4" fmla="*/ 2902702 h 2995344"/>
              <a:gd name="connsiteX5" fmla="*/ 2295099 w 6616801"/>
              <a:gd name="connsiteY5" fmla="*/ 2873674 h 2995344"/>
              <a:gd name="connsiteX6" fmla="*/ 3673957 w 6616801"/>
              <a:gd name="connsiteY6" fmla="*/ 2946245 h 2995344"/>
              <a:gd name="connsiteX7" fmla="*/ 4849614 w 6616801"/>
              <a:gd name="connsiteY7" fmla="*/ 2539845 h 2995344"/>
              <a:gd name="connsiteX8" fmla="*/ 6533271 w 6616801"/>
              <a:gd name="connsiteY8" fmla="*/ 1973788 h 2995344"/>
              <a:gd name="connsiteX9" fmla="*/ 6213957 w 6616801"/>
              <a:gd name="connsiteY9" fmla="*/ 275617 h 2995344"/>
              <a:gd name="connsiteX10" fmla="*/ 4936700 w 6616801"/>
              <a:gd name="connsiteY10" fmla="*/ 72417 h 2995344"/>
              <a:gd name="connsiteX11" fmla="*/ 4341614 w 6616801"/>
              <a:gd name="connsiteY11" fmla="*/ 1001331 h 2995344"/>
              <a:gd name="connsiteX12" fmla="*/ 3470757 w 6616801"/>
              <a:gd name="connsiteY12" fmla="*/ 1451274 h 2995344"/>
              <a:gd name="connsiteX13" fmla="*/ 2933728 w 6616801"/>
              <a:gd name="connsiteY13" fmla="*/ 1088417 h 2995344"/>
              <a:gd name="connsiteX14" fmla="*/ 2599900 w 6616801"/>
              <a:gd name="connsiteY14" fmla="*/ 682017 h 2995344"/>
              <a:gd name="connsiteX0" fmla="*/ 2599900 w 6616801"/>
              <a:gd name="connsiteY0" fmla="*/ 682017 h 2995344"/>
              <a:gd name="connsiteX1" fmla="*/ 1670985 w 6616801"/>
              <a:gd name="connsiteY1" fmla="*/ 217559 h 2995344"/>
              <a:gd name="connsiteX2" fmla="*/ 176014 w 6616801"/>
              <a:gd name="connsiteY2" fmla="*/ 290131 h 2995344"/>
              <a:gd name="connsiteX3" fmla="*/ 59900 w 6616801"/>
              <a:gd name="connsiteY3" fmla="*/ 1509331 h 2995344"/>
              <a:gd name="connsiteX4" fmla="*/ 451785 w 6616801"/>
              <a:gd name="connsiteY4" fmla="*/ 2902702 h 2995344"/>
              <a:gd name="connsiteX5" fmla="*/ 2295099 w 6616801"/>
              <a:gd name="connsiteY5" fmla="*/ 2873674 h 2995344"/>
              <a:gd name="connsiteX6" fmla="*/ 3673957 w 6616801"/>
              <a:gd name="connsiteY6" fmla="*/ 2946245 h 2995344"/>
              <a:gd name="connsiteX7" fmla="*/ 4849614 w 6616801"/>
              <a:gd name="connsiteY7" fmla="*/ 2539845 h 2995344"/>
              <a:gd name="connsiteX8" fmla="*/ 6533271 w 6616801"/>
              <a:gd name="connsiteY8" fmla="*/ 1973788 h 2995344"/>
              <a:gd name="connsiteX9" fmla="*/ 6213957 w 6616801"/>
              <a:gd name="connsiteY9" fmla="*/ 275617 h 2995344"/>
              <a:gd name="connsiteX10" fmla="*/ 4936700 w 6616801"/>
              <a:gd name="connsiteY10" fmla="*/ 72417 h 2995344"/>
              <a:gd name="connsiteX11" fmla="*/ 4341614 w 6616801"/>
              <a:gd name="connsiteY11" fmla="*/ 1001331 h 2995344"/>
              <a:gd name="connsiteX12" fmla="*/ 3572357 w 6616801"/>
              <a:gd name="connsiteY12" fmla="*/ 57903 h 2995344"/>
              <a:gd name="connsiteX13" fmla="*/ 2933728 w 6616801"/>
              <a:gd name="connsiteY13" fmla="*/ 1088417 h 2995344"/>
              <a:gd name="connsiteX14" fmla="*/ 2599900 w 6616801"/>
              <a:gd name="connsiteY14" fmla="*/ 682017 h 2995344"/>
              <a:gd name="connsiteX0" fmla="*/ 2599900 w 6616801"/>
              <a:gd name="connsiteY0" fmla="*/ 667790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2933728 w 6616801"/>
              <a:gd name="connsiteY13" fmla="*/ 1074190 h 2981117"/>
              <a:gd name="connsiteX14" fmla="*/ 2599900 w 6616801"/>
              <a:gd name="connsiteY14" fmla="*/ 667790 h 2981117"/>
              <a:gd name="connsiteX0" fmla="*/ 2599900 w 6616801"/>
              <a:gd name="connsiteY0" fmla="*/ 667790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2846642 w 6616801"/>
              <a:gd name="connsiteY13" fmla="*/ 304932 h 2981117"/>
              <a:gd name="connsiteX14" fmla="*/ 2599900 w 6616801"/>
              <a:gd name="connsiteY14" fmla="*/ 667790 h 2981117"/>
              <a:gd name="connsiteX0" fmla="*/ 2498300 w 6616801"/>
              <a:gd name="connsiteY0" fmla="*/ 914533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2846642 w 6616801"/>
              <a:gd name="connsiteY13" fmla="*/ 304932 h 2981117"/>
              <a:gd name="connsiteX14" fmla="*/ 2498300 w 6616801"/>
              <a:gd name="connsiteY14" fmla="*/ 914533 h 2981117"/>
              <a:gd name="connsiteX0" fmla="*/ 2498300 w 6616801"/>
              <a:gd name="connsiteY0" fmla="*/ 914533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3107899 w 6616801"/>
              <a:gd name="connsiteY13" fmla="*/ 522647 h 2981117"/>
              <a:gd name="connsiteX14" fmla="*/ 2498300 w 6616801"/>
              <a:gd name="connsiteY14" fmla="*/ 914533 h 2981117"/>
              <a:gd name="connsiteX0" fmla="*/ 2498300 w 6616801"/>
              <a:gd name="connsiteY0" fmla="*/ 918176 h 2984760"/>
              <a:gd name="connsiteX1" fmla="*/ 1670985 w 6616801"/>
              <a:gd name="connsiteY1" fmla="*/ 206975 h 2984760"/>
              <a:gd name="connsiteX2" fmla="*/ 176014 w 6616801"/>
              <a:gd name="connsiteY2" fmla="*/ 279547 h 2984760"/>
              <a:gd name="connsiteX3" fmla="*/ 59900 w 6616801"/>
              <a:gd name="connsiteY3" fmla="*/ 1498747 h 2984760"/>
              <a:gd name="connsiteX4" fmla="*/ 451785 w 6616801"/>
              <a:gd name="connsiteY4" fmla="*/ 2892118 h 2984760"/>
              <a:gd name="connsiteX5" fmla="*/ 2295099 w 6616801"/>
              <a:gd name="connsiteY5" fmla="*/ 2863090 h 2984760"/>
              <a:gd name="connsiteX6" fmla="*/ 3673957 w 6616801"/>
              <a:gd name="connsiteY6" fmla="*/ 2935661 h 2984760"/>
              <a:gd name="connsiteX7" fmla="*/ 4849614 w 6616801"/>
              <a:gd name="connsiteY7" fmla="*/ 2529261 h 2984760"/>
              <a:gd name="connsiteX8" fmla="*/ 6533271 w 6616801"/>
              <a:gd name="connsiteY8" fmla="*/ 1963204 h 2984760"/>
              <a:gd name="connsiteX9" fmla="*/ 6213957 w 6616801"/>
              <a:gd name="connsiteY9" fmla="*/ 265033 h 2984760"/>
              <a:gd name="connsiteX10" fmla="*/ 4936700 w 6616801"/>
              <a:gd name="connsiteY10" fmla="*/ 61833 h 2984760"/>
              <a:gd name="connsiteX11" fmla="*/ 4283557 w 6616801"/>
              <a:gd name="connsiteY11" fmla="*/ 3775 h 2984760"/>
              <a:gd name="connsiteX12" fmla="*/ 3601385 w 6616801"/>
              <a:gd name="connsiteY12" fmla="*/ 148919 h 2984760"/>
              <a:gd name="connsiteX13" fmla="*/ 3107899 w 6616801"/>
              <a:gd name="connsiteY13" fmla="*/ 526290 h 2984760"/>
              <a:gd name="connsiteX14" fmla="*/ 2498300 w 6616801"/>
              <a:gd name="connsiteY14" fmla="*/ 918176 h 2984760"/>
              <a:gd name="connsiteX0" fmla="*/ 2498300 w 6616801"/>
              <a:gd name="connsiteY0" fmla="*/ 918176 h 2984760"/>
              <a:gd name="connsiteX1" fmla="*/ 1670985 w 6616801"/>
              <a:gd name="connsiteY1" fmla="*/ 206975 h 2984760"/>
              <a:gd name="connsiteX2" fmla="*/ 176014 w 6616801"/>
              <a:gd name="connsiteY2" fmla="*/ 279547 h 2984760"/>
              <a:gd name="connsiteX3" fmla="*/ 59900 w 6616801"/>
              <a:gd name="connsiteY3" fmla="*/ 1498747 h 2984760"/>
              <a:gd name="connsiteX4" fmla="*/ 451785 w 6616801"/>
              <a:gd name="connsiteY4" fmla="*/ 2892118 h 2984760"/>
              <a:gd name="connsiteX5" fmla="*/ 2295099 w 6616801"/>
              <a:gd name="connsiteY5" fmla="*/ 2863090 h 2984760"/>
              <a:gd name="connsiteX6" fmla="*/ 3673957 w 6616801"/>
              <a:gd name="connsiteY6" fmla="*/ 2935661 h 2984760"/>
              <a:gd name="connsiteX7" fmla="*/ 4849614 w 6616801"/>
              <a:gd name="connsiteY7" fmla="*/ 2529261 h 2984760"/>
              <a:gd name="connsiteX8" fmla="*/ 6533271 w 6616801"/>
              <a:gd name="connsiteY8" fmla="*/ 1963204 h 2984760"/>
              <a:gd name="connsiteX9" fmla="*/ 6213957 w 6616801"/>
              <a:gd name="connsiteY9" fmla="*/ 265033 h 2984760"/>
              <a:gd name="connsiteX10" fmla="*/ 4936700 w 6616801"/>
              <a:gd name="connsiteY10" fmla="*/ 61833 h 2984760"/>
              <a:gd name="connsiteX11" fmla="*/ 4283557 w 6616801"/>
              <a:gd name="connsiteY11" fmla="*/ 3775 h 2984760"/>
              <a:gd name="connsiteX12" fmla="*/ 3601385 w 6616801"/>
              <a:gd name="connsiteY12" fmla="*/ 148919 h 2984760"/>
              <a:gd name="connsiteX13" fmla="*/ 3107899 w 6616801"/>
              <a:gd name="connsiteY13" fmla="*/ 526290 h 2984760"/>
              <a:gd name="connsiteX14" fmla="*/ 2498300 w 6616801"/>
              <a:gd name="connsiteY14" fmla="*/ 918176 h 2984760"/>
              <a:gd name="connsiteX0" fmla="*/ 2498300 w 6616801"/>
              <a:gd name="connsiteY0" fmla="*/ 918176 h 2984760"/>
              <a:gd name="connsiteX1" fmla="*/ 1670985 w 6616801"/>
              <a:gd name="connsiteY1" fmla="*/ 206975 h 2984760"/>
              <a:gd name="connsiteX2" fmla="*/ 176014 w 6616801"/>
              <a:gd name="connsiteY2" fmla="*/ 279547 h 2984760"/>
              <a:gd name="connsiteX3" fmla="*/ 59900 w 6616801"/>
              <a:gd name="connsiteY3" fmla="*/ 1498747 h 2984760"/>
              <a:gd name="connsiteX4" fmla="*/ 451785 w 6616801"/>
              <a:gd name="connsiteY4" fmla="*/ 2892118 h 2984760"/>
              <a:gd name="connsiteX5" fmla="*/ 2295099 w 6616801"/>
              <a:gd name="connsiteY5" fmla="*/ 2863090 h 2984760"/>
              <a:gd name="connsiteX6" fmla="*/ 3673957 w 6616801"/>
              <a:gd name="connsiteY6" fmla="*/ 2935661 h 2984760"/>
              <a:gd name="connsiteX7" fmla="*/ 4849614 w 6616801"/>
              <a:gd name="connsiteY7" fmla="*/ 2529261 h 2984760"/>
              <a:gd name="connsiteX8" fmla="*/ 6533271 w 6616801"/>
              <a:gd name="connsiteY8" fmla="*/ 1963204 h 2984760"/>
              <a:gd name="connsiteX9" fmla="*/ 6213957 w 6616801"/>
              <a:gd name="connsiteY9" fmla="*/ 265033 h 2984760"/>
              <a:gd name="connsiteX10" fmla="*/ 4936700 w 6616801"/>
              <a:gd name="connsiteY10" fmla="*/ 61833 h 2984760"/>
              <a:gd name="connsiteX11" fmla="*/ 4283557 w 6616801"/>
              <a:gd name="connsiteY11" fmla="*/ 3775 h 2984760"/>
              <a:gd name="connsiteX12" fmla="*/ 3601385 w 6616801"/>
              <a:gd name="connsiteY12" fmla="*/ 148919 h 2984760"/>
              <a:gd name="connsiteX13" fmla="*/ 3107899 w 6616801"/>
              <a:gd name="connsiteY13" fmla="*/ 526290 h 2984760"/>
              <a:gd name="connsiteX14" fmla="*/ 2498300 w 6616801"/>
              <a:gd name="connsiteY14" fmla="*/ 918176 h 298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16801" h="2984760">
                <a:moveTo>
                  <a:pt x="2498300" y="918176"/>
                </a:moveTo>
                <a:cubicBezTo>
                  <a:pt x="2258814" y="864957"/>
                  <a:pt x="2058033" y="313413"/>
                  <a:pt x="1670985" y="206975"/>
                </a:cubicBezTo>
                <a:cubicBezTo>
                  <a:pt x="1283937" y="100537"/>
                  <a:pt x="444528" y="64252"/>
                  <a:pt x="176014" y="279547"/>
                </a:cubicBezTo>
                <a:cubicBezTo>
                  <a:pt x="-92500" y="494842"/>
                  <a:pt x="13938" y="1063319"/>
                  <a:pt x="59900" y="1498747"/>
                </a:cubicBezTo>
                <a:cubicBezTo>
                  <a:pt x="105862" y="1934176"/>
                  <a:pt x="79252" y="2664728"/>
                  <a:pt x="451785" y="2892118"/>
                </a:cubicBezTo>
                <a:cubicBezTo>
                  <a:pt x="824318" y="3119508"/>
                  <a:pt x="1758070" y="2855833"/>
                  <a:pt x="2295099" y="2863090"/>
                </a:cubicBezTo>
                <a:cubicBezTo>
                  <a:pt x="2832128" y="2870347"/>
                  <a:pt x="3248205" y="2991299"/>
                  <a:pt x="3673957" y="2935661"/>
                </a:cubicBezTo>
                <a:cubicBezTo>
                  <a:pt x="4099710" y="2880023"/>
                  <a:pt x="4373062" y="2691337"/>
                  <a:pt x="4849614" y="2529261"/>
                </a:cubicBezTo>
                <a:cubicBezTo>
                  <a:pt x="5326166" y="2367185"/>
                  <a:pt x="6305881" y="2340575"/>
                  <a:pt x="6533271" y="1963204"/>
                </a:cubicBezTo>
                <a:cubicBezTo>
                  <a:pt x="6760662" y="1585833"/>
                  <a:pt x="6480052" y="581928"/>
                  <a:pt x="6213957" y="265033"/>
                </a:cubicBezTo>
                <a:cubicBezTo>
                  <a:pt x="5947862" y="-51862"/>
                  <a:pt x="5258433" y="105376"/>
                  <a:pt x="4936700" y="61833"/>
                </a:cubicBezTo>
                <a:cubicBezTo>
                  <a:pt x="4614967" y="18290"/>
                  <a:pt x="4506110" y="-10739"/>
                  <a:pt x="4283557" y="3775"/>
                </a:cubicBezTo>
                <a:cubicBezTo>
                  <a:pt x="4061005" y="18289"/>
                  <a:pt x="3908605" y="47319"/>
                  <a:pt x="3601385" y="148919"/>
                </a:cubicBezTo>
                <a:cubicBezTo>
                  <a:pt x="3352223" y="337604"/>
                  <a:pt x="3291747" y="398081"/>
                  <a:pt x="3107899" y="526290"/>
                </a:cubicBezTo>
                <a:cubicBezTo>
                  <a:pt x="2924052" y="654500"/>
                  <a:pt x="2737786" y="971395"/>
                  <a:pt x="2498300" y="91817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Gruppieren 2"/>
          <p:cNvGrpSpPr/>
          <p:nvPr/>
        </p:nvGrpSpPr>
        <p:grpSpPr>
          <a:xfrm>
            <a:off x="2441287" y="980728"/>
            <a:ext cx="1065792" cy="653835"/>
            <a:chOff x="4125688" y="5516732"/>
            <a:chExt cx="1065792" cy="653835"/>
          </a:xfrm>
        </p:grpSpPr>
        <p:sp>
          <p:nvSpPr>
            <p:cNvPr id="4" name="Bogen 3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Freihandform 4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" name="Freihandform 5"/>
          <p:cNvSpPr/>
          <p:nvPr/>
        </p:nvSpPr>
        <p:spPr>
          <a:xfrm>
            <a:off x="6714440" y="1044422"/>
            <a:ext cx="1022050" cy="1079089"/>
          </a:xfrm>
          <a:custGeom>
            <a:avLst/>
            <a:gdLst>
              <a:gd name="connsiteX0" fmla="*/ 585256 w 1021060"/>
              <a:gd name="connsiteY0" fmla="*/ 25293 h 1147318"/>
              <a:gd name="connsiteX1" fmla="*/ 4684 w 1021060"/>
              <a:gd name="connsiteY1" fmla="*/ 402664 h 1147318"/>
              <a:gd name="connsiteX2" fmla="*/ 338513 w 1021060"/>
              <a:gd name="connsiteY2" fmla="*/ 1084836 h 1147318"/>
              <a:gd name="connsiteX3" fmla="*/ 817484 w 1021060"/>
              <a:gd name="connsiteY3" fmla="*/ 1070321 h 1147318"/>
              <a:gd name="connsiteX4" fmla="*/ 1020684 w 1021060"/>
              <a:gd name="connsiteY4" fmla="*/ 678436 h 1147318"/>
              <a:gd name="connsiteX5" fmla="*/ 861027 w 1021060"/>
              <a:gd name="connsiteY5" fmla="*/ 330093 h 1147318"/>
              <a:gd name="connsiteX6" fmla="*/ 614284 w 1021060"/>
              <a:gd name="connsiteY6" fmla="*/ 68836 h 1147318"/>
              <a:gd name="connsiteX7" fmla="*/ 585256 w 1021060"/>
              <a:gd name="connsiteY7" fmla="*/ 25293 h 1147318"/>
              <a:gd name="connsiteX0" fmla="*/ 615274 w 1022050"/>
              <a:gd name="connsiteY0" fmla="*/ 607 h 1079089"/>
              <a:gd name="connsiteX1" fmla="*/ 5674 w 1022050"/>
              <a:gd name="connsiteY1" fmla="*/ 334435 h 1079089"/>
              <a:gd name="connsiteX2" fmla="*/ 339503 w 1022050"/>
              <a:gd name="connsiteY2" fmla="*/ 1016607 h 1079089"/>
              <a:gd name="connsiteX3" fmla="*/ 818474 w 1022050"/>
              <a:gd name="connsiteY3" fmla="*/ 1002092 h 1079089"/>
              <a:gd name="connsiteX4" fmla="*/ 1021674 w 1022050"/>
              <a:gd name="connsiteY4" fmla="*/ 610207 h 1079089"/>
              <a:gd name="connsiteX5" fmla="*/ 862017 w 1022050"/>
              <a:gd name="connsiteY5" fmla="*/ 261864 h 1079089"/>
              <a:gd name="connsiteX6" fmla="*/ 615274 w 1022050"/>
              <a:gd name="connsiteY6" fmla="*/ 607 h 107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2050" h="1079089">
                <a:moveTo>
                  <a:pt x="615274" y="607"/>
                </a:moveTo>
                <a:cubicBezTo>
                  <a:pt x="472550" y="12702"/>
                  <a:pt x="51636" y="165102"/>
                  <a:pt x="5674" y="334435"/>
                </a:cubicBezTo>
                <a:cubicBezTo>
                  <a:pt x="-40288" y="503768"/>
                  <a:pt x="204036" y="905331"/>
                  <a:pt x="339503" y="1016607"/>
                </a:cubicBezTo>
                <a:cubicBezTo>
                  <a:pt x="474970" y="1127883"/>
                  <a:pt x="704779" y="1069825"/>
                  <a:pt x="818474" y="1002092"/>
                </a:cubicBezTo>
                <a:cubicBezTo>
                  <a:pt x="932169" y="934359"/>
                  <a:pt x="1014417" y="733578"/>
                  <a:pt x="1021674" y="610207"/>
                </a:cubicBezTo>
                <a:cubicBezTo>
                  <a:pt x="1028931" y="486836"/>
                  <a:pt x="929750" y="363464"/>
                  <a:pt x="862017" y="261864"/>
                </a:cubicBezTo>
                <a:cubicBezTo>
                  <a:pt x="794284" y="160264"/>
                  <a:pt x="757998" y="-11488"/>
                  <a:pt x="615274" y="607"/>
                </a:cubicBezTo>
                <a:close/>
              </a:path>
            </a:pathLst>
          </a:custGeom>
          <a:solidFill>
            <a:schemeClr val="bg1"/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6"/>
          <p:cNvCxnSpPr/>
          <p:nvPr/>
        </p:nvCxnSpPr>
        <p:spPr>
          <a:xfrm>
            <a:off x="3995936" y="4287235"/>
            <a:ext cx="0" cy="2228410"/>
          </a:xfrm>
          <a:prstGeom prst="line">
            <a:avLst/>
          </a:prstGeom>
          <a:noFill/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1835696" y="6165304"/>
            <a:ext cx="6504349" cy="0"/>
          </a:xfrm>
          <a:prstGeom prst="line">
            <a:avLst/>
          </a:prstGeom>
          <a:noFill/>
          <a:ln w="635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Ellipse 11"/>
          <p:cNvSpPr/>
          <p:nvPr/>
        </p:nvSpPr>
        <p:spPr>
          <a:xfrm>
            <a:off x="6158497" y="4315432"/>
            <a:ext cx="1914554" cy="1256074"/>
          </a:xfrm>
          <a:prstGeom prst="ellipse">
            <a:avLst/>
          </a:pr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Gerade Verbindung 15"/>
          <p:cNvCxnSpPr/>
          <p:nvPr/>
        </p:nvCxnSpPr>
        <p:spPr>
          <a:xfrm flipV="1">
            <a:off x="6920923" y="4315432"/>
            <a:ext cx="1" cy="125607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 flipV="1">
            <a:off x="7568995" y="4369706"/>
            <a:ext cx="0" cy="12018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/>
              <p:cNvSpPr txBox="1"/>
              <p:nvPr/>
            </p:nvSpPr>
            <p:spPr>
              <a:xfrm>
                <a:off x="5658156" y="3921807"/>
                <a:ext cx="109486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3200" b="1" i="1" dirty="0">
                        <a:latin typeface="Cambria Math"/>
                        <a:ea typeface="Cambria Math"/>
                        <a:cs typeface="Lucida Sans Unicode"/>
                      </a:rPr>
                      <m:t>𝜓</m:t>
                    </m:r>
                  </m:oMath>
                </a14:m>
                <a:r>
                  <a:rPr lang="de-DE" sz="3200" b="1" dirty="0" smtClean="0"/>
                  <a:t> (V)</a:t>
                </a:r>
                <a:endParaRPr lang="de-DE" sz="3200" b="1" dirty="0"/>
              </a:p>
            </p:txBody>
          </p:sp>
        </mc:Choice>
        <mc:Fallback xmlns="">
          <p:sp>
            <p:nvSpPr>
              <p:cNvPr id="23" name="Textfeld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156" y="3921807"/>
                <a:ext cx="1094860" cy="584775"/>
              </a:xfrm>
              <a:prstGeom prst="rect">
                <a:avLst/>
              </a:prstGeom>
              <a:blipFill rotWithShape="1">
                <a:blip r:embed="rId2"/>
                <a:stretch>
                  <a:fillRect t="-12500" r="-11667" b="-343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Ellipse 23"/>
          <p:cNvSpPr/>
          <p:nvPr/>
        </p:nvSpPr>
        <p:spPr>
          <a:xfrm>
            <a:off x="1652785" y="4711611"/>
            <a:ext cx="1914554" cy="1256074"/>
          </a:xfrm>
          <a:prstGeom prst="ellipse">
            <a:avLst/>
          </a:pr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Gerade Verbindung 24"/>
          <p:cNvCxnSpPr>
            <a:stCxn id="24" idx="1"/>
            <a:endCxn id="24" idx="7"/>
          </p:cNvCxnSpPr>
          <p:nvPr/>
        </p:nvCxnSpPr>
        <p:spPr>
          <a:xfrm>
            <a:off x="1933165" y="4895559"/>
            <a:ext cx="1353794" cy="0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>
            <a:stCxn id="24" idx="2"/>
            <a:endCxn id="24" idx="6"/>
          </p:cNvCxnSpPr>
          <p:nvPr/>
        </p:nvCxnSpPr>
        <p:spPr>
          <a:xfrm>
            <a:off x="1652785" y="5339648"/>
            <a:ext cx="1914554" cy="0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>
            <a:stCxn id="24" idx="3"/>
            <a:endCxn id="24" idx="5"/>
          </p:cNvCxnSpPr>
          <p:nvPr/>
        </p:nvCxnSpPr>
        <p:spPr>
          <a:xfrm>
            <a:off x="1933165" y="5783737"/>
            <a:ext cx="1353794" cy="0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1491949" y="3459933"/>
                <a:ext cx="11301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dirty="0">
                          <a:latin typeface="Cambria Math"/>
                          <a:ea typeface="Cambria Math"/>
                          <a:cs typeface="Lucida Sans Unicode"/>
                        </a:rPr>
                        <m:t>𝛗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949" y="3459933"/>
                <a:ext cx="1130118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6714440" y="3112364"/>
                <a:ext cx="11301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dirty="0">
                          <a:latin typeface="Cambria Math"/>
                          <a:ea typeface="Cambria Math"/>
                          <a:cs typeface="Lucida Sans Unicode"/>
                        </a:rPr>
                        <m:t>𝜓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440" y="3112364"/>
                <a:ext cx="1130118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2294101" y="1873848"/>
                <a:ext cx="11301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1" i="1" smtClean="0">
                              <a:latin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de-DE" sz="3200" b="1" i="0" dirty="0" smtClean="0">
                              <a:latin typeface="Lucida Sans Unicode"/>
                              <a:cs typeface="Lucida Sans Unicode"/>
                            </a:rPr>
                            <m:t>U</m:t>
                          </m:r>
                        </m:e>
                        <m:sub>
                          <m:r>
                            <a:rPr lang="de-DE" sz="3200" b="1" i="1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101" y="1873848"/>
                <a:ext cx="1130118" cy="5847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5567591" y="891037"/>
                <a:ext cx="11301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1" i="1" smtClean="0">
                              <a:latin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de-DE" sz="3200" b="1" i="0" dirty="0" smtClean="0">
                              <a:latin typeface="Lucida Sans Unicode"/>
                              <a:cs typeface="Lucida Sans Unicode"/>
                            </a:rPr>
                            <m:t>V</m:t>
                          </m:r>
                        </m:e>
                        <m:sub>
                          <m:r>
                            <a:rPr lang="de-DE" sz="3200" b="1" i="1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591" y="891037"/>
                <a:ext cx="1130118" cy="5847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864995" y="4445106"/>
                <a:ext cx="11301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smtClean="0">
                          <a:latin typeface="Cambria Math"/>
                          <a:ea typeface="Cambria Math"/>
                          <a:cs typeface="Lucida Sans Unicode"/>
                        </a:rPr>
                        <m:t>𝛗</m:t>
                      </m:r>
                      <m:r>
                        <a:rPr lang="de-DE" sz="3200" b="1" i="1" smtClean="0">
                          <a:latin typeface="Cambria Math"/>
                          <a:ea typeface="Cambria Math"/>
                          <a:cs typeface="Lucida Sans Unicode"/>
                        </a:rPr>
                        <m:t>(</m:t>
                      </m:r>
                      <m:r>
                        <a:rPr lang="de-DE" sz="3200" b="1" i="1" smtClean="0">
                          <a:latin typeface="Cambria Math"/>
                          <a:ea typeface="Cambria Math"/>
                          <a:cs typeface="Lucida Sans Unicode"/>
                        </a:rPr>
                        <m:t>𝑼</m:t>
                      </m:r>
                      <m:r>
                        <a:rPr lang="de-DE" sz="3200" b="1" i="1" smtClean="0">
                          <a:latin typeface="Cambria Math"/>
                          <a:ea typeface="Cambria Math"/>
                          <a:cs typeface="Lucida Sans Unicode"/>
                        </a:rPr>
                        <m:t>)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995" y="4445106"/>
                <a:ext cx="1130118" cy="58477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Freihandform 34"/>
          <p:cNvSpPr/>
          <p:nvPr/>
        </p:nvSpPr>
        <p:spPr>
          <a:xfrm>
            <a:off x="2859160" y="1824467"/>
            <a:ext cx="2574626" cy="1268312"/>
          </a:xfrm>
          <a:custGeom>
            <a:avLst/>
            <a:gdLst>
              <a:gd name="connsiteX0" fmla="*/ 1828954 w 2574626"/>
              <a:gd name="connsiteY0" fmla="*/ 4333 h 1268312"/>
              <a:gd name="connsiteX1" fmla="*/ 1161297 w 2574626"/>
              <a:gd name="connsiteY1" fmla="*/ 76904 h 1268312"/>
              <a:gd name="connsiteX2" fmla="*/ 435583 w 2574626"/>
              <a:gd name="connsiteY2" fmla="*/ 222047 h 1268312"/>
              <a:gd name="connsiteX3" fmla="*/ 154 w 2574626"/>
              <a:gd name="connsiteY3" fmla="*/ 1092904 h 1268312"/>
              <a:gd name="connsiteX4" fmla="*/ 479126 w 2574626"/>
              <a:gd name="connsiteY4" fmla="*/ 1267076 h 1268312"/>
              <a:gd name="connsiteX5" fmla="*/ 1582211 w 2574626"/>
              <a:gd name="connsiteY5" fmla="*/ 1165476 h 1268312"/>
              <a:gd name="connsiteX6" fmla="*/ 2322440 w 2574626"/>
              <a:gd name="connsiteY6" fmla="*/ 1063876 h 1268312"/>
              <a:gd name="connsiteX7" fmla="*/ 2569183 w 2574626"/>
              <a:gd name="connsiteY7" fmla="*/ 584904 h 1268312"/>
              <a:gd name="connsiteX8" fmla="*/ 2467583 w 2574626"/>
              <a:gd name="connsiteY8" fmla="*/ 120447 h 1268312"/>
              <a:gd name="connsiteX9" fmla="*/ 2177297 w 2574626"/>
              <a:gd name="connsiteY9" fmla="*/ 18847 h 1268312"/>
              <a:gd name="connsiteX10" fmla="*/ 1828954 w 2574626"/>
              <a:gd name="connsiteY10" fmla="*/ 4333 h 1268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74626" h="1268312">
                <a:moveTo>
                  <a:pt x="1828954" y="4333"/>
                </a:moveTo>
                <a:cubicBezTo>
                  <a:pt x="1659621" y="14009"/>
                  <a:pt x="1393525" y="40618"/>
                  <a:pt x="1161297" y="76904"/>
                </a:cubicBezTo>
                <a:cubicBezTo>
                  <a:pt x="929068" y="113190"/>
                  <a:pt x="629107" y="52714"/>
                  <a:pt x="435583" y="222047"/>
                </a:cubicBezTo>
                <a:cubicBezTo>
                  <a:pt x="242059" y="391380"/>
                  <a:pt x="-7103" y="918733"/>
                  <a:pt x="154" y="1092904"/>
                </a:cubicBezTo>
                <a:cubicBezTo>
                  <a:pt x="7411" y="1267075"/>
                  <a:pt x="215450" y="1254981"/>
                  <a:pt x="479126" y="1267076"/>
                </a:cubicBezTo>
                <a:cubicBezTo>
                  <a:pt x="742802" y="1279171"/>
                  <a:pt x="1274992" y="1199343"/>
                  <a:pt x="1582211" y="1165476"/>
                </a:cubicBezTo>
                <a:cubicBezTo>
                  <a:pt x="1889430" y="1131609"/>
                  <a:pt x="2157945" y="1160638"/>
                  <a:pt x="2322440" y="1063876"/>
                </a:cubicBezTo>
                <a:cubicBezTo>
                  <a:pt x="2486935" y="967114"/>
                  <a:pt x="2544993" y="742142"/>
                  <a:pt x="2569183" y="584904"/>
                </a:cubicBezTo>
                <a:cubicBezTo>
                  <a:pt x="2593374" y="427666"/>
                  <a:pt x="2532897" y="214790"/>
                  <a:pt x="2467583" y="120447"/>
                </a:cubicBezTo>
                <a:cubicBezTo>
                  <a:pt x="2402269" y="26104"/>
                  <a:pt x="2276478" y="35780"/>
                  <a:pt x="2177297" y="18847"/>
                </a:cubicBezTo>
                <a:cubicBezTo>
                  <a:pt x="2078116" y="1914"/>
                  <a:pt x="1998287" y="-5343"/>
                  <a:pt x="1828954" y="4333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Freihandform 35"/>
          <p:cNvSpPr/>
          <p:nvPr/>
        </p:nvSpPr>
        <p:spPr>
          <a:xfrm>
            <a:off x="4386906" y="1193930"/>
            <a:ext cx="1771591" cy="1867878"/>
          </a:xfrm>
          <a:custGeom>
            <a:avLst/>
            <a:gdLst>
              <a:gd name="connsiteX0" fmla="*/ 809208 w 1771591"/>
              <a:gd name="connsiteY0" fmla="*/ 39784 h 1867878"/>
              <a:gd name="connsiteX1" fmla="*/ 25437 w 1771591"/>
              <a:gd name="connsiteY1" fmla="*/ 809041 h 1867878"/>
              <a:gd name="connsiteX2" fmla="*/ 272180 w 1771591"/>
              <a:gd name="connsiteY2" fmla="*/ 1636356 h 1867878"/>
              <a:gd name="connsiteX3" fmla="*/ 1070465 w 1771591"/>
              <a:gd name="connsiteY3" fmla="*/ 1839556 h 1867878"/>
              <a:gd name="connsiteX4" fmla="*/ 1723608 w 1771591"/>
              <a:gd name="connsiteY4" fmla="*/ 1128356 h 1867878"/>
              <a:gd name="connsiteX5" fmla="*/ 1622008 w 1771591"/>
              <a:gd name="connsiteY5" fmla="*/ 213956 h 1867878"/>
              <a:gd name="connsiteX6" fmla="*/ 809208 w 1771591"/>
              <a:gd name="connsiteY6" fmla="*/ 39784 h 1867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71591" h="1867878">
                <a:moveTo>
                  <a:pt x="809208" y="39784"/>
                </a:moveTo>
                <a:cubicBezTo>
                  <a:pt x="543113" y="138965"/>
                  <a:pt x="114942" y="542946"/>
                  <a:pt x="25437" y="809041"/>
                </a:cubicBezTo>
                <a:cubicBezTo>
                  <a:pt x="-64068" y="1075136"/>
                  <a:pt x="98009" y="1464604"/>
                  <a:pt x="272180" y="1636356"/>
                </a:cubicBezTo>
                <a:cubicBezTo>
                  <a:pt x="446351" y="1808109"/>
                  <a:pt x="828560" y="1924223"/>
                  <a:pt x="1070465" y="1839556"/>
                </a:cubicBezTo>
                <a:cubicBezTo>
                  <a:pt x="1312370" y="1754889"/>
                  <a:pt x="1631684" y="1399289"/>
                  <a:pt x="1723608" y="1128356"/>
                </a:cubicBezTo>
                <a:cubicBezTo>
                  <a:pt x="1815532" y="857423"/>
                  <a:pt x="1771989" y="390546"/>
                  <a:pt x="1622008" y="213956"/>
                </a:cubicBezTo>
                <a:cubicBezTo>
                  <a:pt x="1472027" y="37366"/>
                  <a:pt x="1075303" y="-59397"/>
                  <a:pt x="809208" y="39784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Freihandform 37"/>
          <p:cNvSpPr/>
          <p:nvPr/>
        </p:nvSpPr>
        <p:spPr>
          <a:xfrm>
            <a:off x="3091543" y="2073342"/>
            <a:ext cx="2293257" cy="234429"/>
          </a:xfrm>
          <a:custGeom>
            <a:avLst/>
            <a:gdLst>
              <a:gd name="connsiteX0" fmla="*/ 0 w 2293257"/>
              <a:gd name="connsiteY0" fmla="*/ 234429 h 234429"/>
              <a:gd name="connsiteX1" fmla="*/ 1436914 w 2293257"/>
              <a:gd name="connsiteY1" fmla="*/ 16715 h 234429"/>
              <a:gd name="connsiteX2" fmla="*/ 2293257 w 2293257"/>
              <a:gd name="connsiteY2" fmla="*/ 31229 h 234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3257" h="234429">
                <a:moveTo>
                  <a:pt x="0" y="234429"/>
                </a:moveTo>
                <a:cubicBezTo>
                  <a:pt x="527352" y="142505"/>
                  <a:pt x="1054705" y="50582"/>
                  <a:pt x="1436914" y="16715"/>
                </a:cubicBezTo>
                <a:cubicBezTo>
                  <a:pt x="1819124" y="-17152"/>
                  <a:pt x="2056190" y="7038"/>
                  <a:pt x="2293257" y="31229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Freihandform 38"/>
          <p:cNvSpPr/>
          <p:nvPr/>
        </p:nvSpPr>
        <p:spPr>
          <a:xfrm>
            <a:off x="2859314" y="2656114"/>
            <a:ext cx="2496457" cy="188686"/>
          </a:xfrm>
          <a:custGeom>
            <a:avLst/>
            <a:gdLst>
              <a:gd name="connsiteX0" fmla="*/ 0 w 2496457"/>
              <a:gd name="connsiteY0" fmla="*/ 188686 h 188686"/>
              <a:gd name="connsiteX1" fmla="*/ 1277257 w 2496457"/>
              <a:gd name="connsiteY1" fmla="*/ 116115 h 188686"/>
              <a:gd name="connsiteX2" fmla="*/ 2496457 w 2496457"/>
              <a:gd name="connsiteY2" fmla="*/ 0 h 188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6457" h="188686">
                <a:moveTo>
                  <a:pt x="0" y="188686"/>
                </a:moveTo>
                <a:lnTo>
                  <a:pt x="1277257" y="116115"/>
                </a:lnTo>
                <a:cubicBezTo>
                  <a:pt x="1693333" y="84667"/>
                  <a:pt x="2094895" y="42333"/>
                  <a:pt x="2496457" y="0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Freihandform 39"/>
          <p:cNvSpPr/>
          <p:nvPr/>
        </p:nvSpPr>
        <p:spPr>
          <a:xfrm>
            <a:off x="2960914" y="2249714"/>
            <a:ext cx="2467429" cy="326036"/>
          </a:xfrm>
          <a:custGeom>
            <a:avLst/>
            <a:gdLst>
              <a:gd name="connsiteX0" fmla="*/ 0 w 2467429"/>
              <a:gd name="connsiteY0" fmla="*/ 275772 h 326036"/>
              <a:gd name="connsiteX1" fmla="*/ 1088572 w 2467429"/>
              <a:gd name="connsiteY1" fmla="*/ 304800 h 326036"/>
              <a:gd name="connsiteX2" fmla="*/ 2467429 w 2467429"/>
              <a:gd name="connsiteY2" fmla="*/ 0 h 326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7429" h="326036">
                <a:moveTo>
                  <a:pt x="0" y="275772"/>
                </a:moveTo>
                <a:cubicBezTo>
                  <a:pt x="338667" y="313267"/>
                  <a:pt x="677334" y="350762"/>
                  <a:pt x="1088572" y="304800"/>
                </a:cubicBezTo>
                <a:cubicBezTo>
                  <a:pt x="1499810" y="258838"/>
                  <a:pt x="1983619" y="129419"/>
                  <a:pt x="2467429" y="0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Freihandform 40"/>
          <p:cNvSpPr/>
          <p:nvPr/>
        </p:nvSpPr>
        <p:spPr>
          <a:xfrm>
            <a:off x="5656382" y="1233714"/>
            <a:ext cx="308989" cy="1306286"/>
          </a:xfrm>
          <a:custGeom>
            <a:avLst/>
            <a:gdLst>
              <a:gd name="connsiteX0" fmla="*/ 4189 w 308989"/>
              <a:gd name="connsiteY0" fmla="*/ 0 h 1306286"/>
              <a:gd name="connsiteX1" fmla="*/ 4189 w 308989"/>
              <a:gd name="connsiteY1" fmla="*/ 493486 h 1306286"/>
              <a:gd name="connsiteX2" fmla="*/ 47732 w 308989"/>
              <a:gd name="connsiteY2" fmla="*/ 899886 h 1306286"/>
              <a:gd name="connsiteX3" fmla="*/ 192875 w 308989"/>
              <a:gd name="connsiteY3" fmla="*/ 1146629 h 1306286"/>
              <a:gd name="connsiteX4" fmla="*/ 308989 w 308989"/>
              <a:gd name="connsiteY4" fmla="*/ 1306286 h 1306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989" h="1306286">
                <a:moveTo>
                  <a:pt x="4189" y="0"/>
                </a:moveTo>
                <a:cubicBezTo>
                  <a:pt x="560" y="171752"/>
                  <a:pt x="-3068" y="343505"/>
                  <a:pt x="4189" y="493486"/>
                </a:cubicBezTo>
                <a:cubicBezTo>
                  <a:pt x="11446" y="643467"/>
                  <a:pt x="16284" y="791029"/>
                  <a:pt x="47732" y="899886"/>
                </a:cubicBezTo>
                <a:cubicBezTo>
                  <a:pt x="79180" y="1008743"/>
                  <a:pt x="149332" y="1078896"/>
                  <a:pt x="192875" y="1146629"/>
                </a:cubicBezTo>
                <a:cubicBezTo>
                  <a:pt x="236418" y="1214362"/>
                  <a:pt x="272703" y="1260324"/>
                  <a:pt x="308989" y="1306286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Freihandform 41"/>
          <p:cNvSpPr/>
          <p:nvPr/>
        </p:nvSpPr>
        <p:spPr>
          <a:xfrm>
            <a:off x="4956433" y="1204686"/>
            <a:ext cx="834767" cy="1567543"/>
          </a:xfrm>
          <a:custGeom>
            <a:avLst/>
            <a:gdLst>
              <a:gd name="connsiteX0" fmla="*/ 326767 w 834767"/>
              <a:gd name="connsiteY0" fmla="*/ 0 h 1567543"/>
              <a:gd name="connsiteX1" fmla="*/ 123567 w 834767"/>
              <a:gd name="connsiteY1" fmla="*/ 348343 h 1567543"/>
              <a:gd name="connsiteX2" fmla="*/ 21967 w 834767"/>
              <a:gd name="connsiteY2" fmla="*/ 754743 h 1567543"/>
              <a:gd name="connsiteX3" fmla="*/ 50996 w 834767"/>
              <a:gd name="connsiteY3" fmla="*/ 1146628 h 1567543"/>
              <a:gd name="connsiteX4" fmla="*/ 529967 w 834767"/>
              <a:gd name="connsiteY4" fmla="*/ 1393371 h 1567543"/>
              <a:gd name="connsiteX5" fmla="*/ 834767 w 834767"/>
              <a:gd name="connsiteY5" fmla="*/ 1567543 h 156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4767" h="1567543">
                <a:moveTo>
                  <a:pt x="326767" y="0"/>
                </a:moveTo>
                <a:cubicBezTo>
                  <a:pt x="250567" y="111276"/>
                  <a:pt x="174367" y="222552"/>
                  <a:pt x="123567" y="348343"/>
                </a:cubicBezTo>
                <a:cubicBezTo>
                  <a:pt x="72767" y="474134"/>
                  <a:pt x="34062" y="621695"/>
                  <a:pt x="21967" y="754743"/>
                </a:cubicBezTo>
                <a:cubicBezTo>
                  <a:pt x="9872" y="887791"/>
                  <a:pt x="-33671" y="1040190"/>
                  <a:pt x="50996" y="1146628"/>
                </a:cubicBezTo>
                <a:cubicBezTo>
                  <a:pt x="135663" y="1253066"/>
                  <a:pt x="399339" y="1323219"/>
                  <a:pt x="529967" y="1393371"/>
                </a:cubicBezTo>
                <a:cubicBezTo>
                  <a:pt x="660595" y="1463523"/>
                  <a:pt x="747681" y="1515533"/>
                  <a:pt x="834767" y="1567543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Freihandform 42"/>
          <p:cNvSpPr/>
          <p:nvPr/>
        </p:nvSpPr>
        <p:spPr>
          <a:xfrm>
            <a:off x="6143666" y="4494376"/>
            <a:ext cx="1130553" cy="921264"/>
          </a:xfrm>
          <a:custGeom>
            <a:avLst/>
            <a:gdLst>
              <a:gd name="connsiteX0" fmla="*/ 295879 w 1133646"/>
              <a:gd name="connsiteY0" fmla="*/ 1341 h 921335"/>
              <a:gd name="connsiteX1" fmla="*/ 179765 w 1133646"/>
              <a:gd name="connsiteY1" fmla="*/ 102941 h 921335"/>
              <a:gd name="connsiteX2" fmla="*/ 107193 w 1133646"/>
              <a:gd name="connsiteY2" fmla="*/ 248084 h 921335"/>
              <a:gd name="connsiteX3" fmla="*/ 5593 w 1133646"/>
              <a:gd name="connsiteY3" fmla="*/ 364199 h 921335"/>
              <a:gd name="connsiteX4" fmla="*/ 20108 w 1133646"/>
              <a:gd name="connsiteY4" fmla="*/ 567399 h 921335"/>
              <a:gd name="connsiteX5" fmla="*/ 78165 w 1133646"/>
              <a:gd name="connsiteY5" fmla="*/ 712541 h 921335"/>
              <a:gd name="connsiteX6" fmla="*/ 179765 w 1133646"/>
              <a:gd name="connsiteY6" fmla="*/ 843170 h 921335"/>
              <a:gd name="connsiteX7" fmla="*/ 281365 w 1133646"/>
              <a:gd name="connsiteY7" fmla="*/ 901227 h 921335"/>
              <a:gd name="connsiteX8" fmla="*/ 513593 w 1133646"/>
              <a:gd name="connsiteY8" fmla="*/ 915741 h 921335"/>
              <a:gd name="connsiteX9" fmla="*/ 890965 w 1133646"/>
              <a:gd name="connsiteY9" fmla="*/ 814141 h 921335"/>
              <a:gd name="connsiteX10" fmla="*/ 1123193 w 1133646"/>
              <a:gd name="connsiteY10" fmla="*/ 552884 h 921335"/>
              <a:gd name="connsiteX11" fmla="*/ 1050622 w 1133646"/>
              <a:gd name="connsiteY11" fmla="*/ 320656 h 921335"/>
              <a:gd name="connsiteX12" fmla="*/ 673251 w 1133646"/>
              <a:gd name="connsiteY12" fmla="*/ 175513 h 921335"/>
              <a:gd name="connsiteX13" fmla="*/ 295879 w 1133646"/>
              <a:gd name="connsiteY13" fmla="*/ 1341 h 921335"/>
              <a:gd name="connsiteX0" fmla="*/ 292786 w 1130553"/>
              <a:gd name="connsiteY0" fmla="*/ 1270 h 921264"/>
              <a:gd name="connsiteX1" fmla="*/ 176672 w 1130553"/>
              <a:gd name="connsiteY1" fmla="*/ 102870 h 921264"/>
              <a:gd name="connsiteX2" fmla="*/ 60558 w 1130553"/>
              <a:gd name="connsiteY2" fmla="*/ 218985 h 921264"/>
              <a:gd name="connsiteX3" fmla="*/ 2500 w 1130553"/>
              <a:gd name="connsiteY3" fmla="*/ 364128 h 921264"/>
              <a:gd name="connsiteX4" fmla="*/ 17015 w 1130553"/>
              <a:gd name="connsiteY4" fmla="*/ 567328 h 921264"/>
              <a:gd name="connsiteX5" fmla="*/ 75072 w 1130553"/>
              <a:gd name="connsiteY5" fmla="*/ 712470 h 921264"/>
              <a:gd name="connsiteX6" fmla="*/ 176672 w 1130553"/>
              <a:gd name="connsiteY6" fmla="*/ 843099 h 921264"/>
              <a:gd name="connsiteX7" fmla="*/ 278272 w 1130553"/>
              <a:gd name="connsiteY7" fmla="*/ 901156 h 921264"/>
              <a:gd name="connsiteX8" fmla="*/ 510500 w 1130553"/>
              <a:gd name="connsiteY8" fmla="*/ 915670 h 921264"/>
              <a:gd name="connsiteX9" fmla="*/ 887872 w 1130553"/>
              <a:gd name="connsiteY9" fmla="*/ 814070 h 921264"/>
              <a:gd name="connsiteX10" fmla="*/ 1120100 w 1130553"/>
              <a:gd name="connsiteY10" fmla="*/ 552813 h 921264"/>
              <a:gd name="connsiteX11" fmla="*/ 1047529 w 1130553"/>
              <a:gd name="connsiteY11" fmla="*/ 320585 h 921264"/>
              <a:gd name="connsiteX12" fmla="*/ 670158 w 1130553"/>
              <a:gd name="connsiteY12" fmla="*/ 175442 h 921264"/>
              <a:gd name="connsiteX13" fmla="*/ 292786 w 1130553"/>
              <a:gd name="connsiteY13" fmla="*/ 1270 h 92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30553" h="921264">
                <a:moveTo>
                  <a:pt x="292786" y="1270"/>
                </a:moveTo>
                <a:cubicBezTo>
                  <a:pt x="210538" y="-10825"/>
                  <a:pt x="215377" y="66584"/>
                  <a:pt x="176672" y="102870"/>
                </a:cubicBezTo>
                <a:cubicBezTo>
                  <a:pt x="137967" y="139156"/>
                  <a:pt x="89587" y="175442"/>
                  <a:pt x="60558" y="218985"/>
                </a:cubicBezTo>
                <a:cubicBezTo>
                  <a:pt x="31529" y="262528"/>
                  <a:pt x="9757" y="306071"/>
                  <a:pt x="2500" y="364128"/>
                </a:cubicBezTo>
                <a:cubicBezTo>
                  <a:pt x="-4757" y="422185"/>
                  <a:pt x="4920" y="509271"/>
                  <a:pt x="17015" y="567328"/>
                </a:cubicBezTo>
                <a:cubicBezTo>
                  <a:pt x="29110" y="625385"/>
                  <a:pt x="48462" y="666508"/>
                  <a:pt x="75072" y="712470"/>
                </a:cubicBezTo>
                <a:cubicBezTo>
                  <a:pt x="101681" y="758432"/>
                  <a:pt x="142805" y="811651"/>
                  <a:pt x="176672" y="843099"/>
                </a:cubicBezTo>
                <a:cubicBezTo>
                  <a:pt x="210539" y="874547"/>
                  <a:pt x="222634" y="889061"/>
                  <a:pt x="278272" y="901156"/>
                </a:cubicBezTo>
                <a:cubicBezTo>
                  <a:pt x="333910" y="913251"/>
                  <a:pt x="408900" y="930184"/>
                  <a:pt x="510500" y="915670"/>
                </a:cubicBezTo>
                <a:cubicBezTo>
                  <a:pt x="612100" y="901156"/>
                  <a:pt x="786272" y="874546"/>
                  <a:pt x="887872" y="814070"/>
                </a:cubicBezTo>
                <a:cubicBezTo>
                  <a:pt x="989472" y="753594"/>
                  <a:pt x="1093491" y="635060"/>
                  <a:pt x="1120100" y="552813"/>
                </a:cubicBezTo>
                <a:cubicBezTo>
                  <a:pt x="1146709" y="470566"/>
                  <a:pt x="1122519" y="383480"/>
                  <a:pt x="1047529" y="320585"/>
                </a:cubicBezTo>
                <a:cubicBezTo>
                  <a:pt x="972539" y="257690"/>
                  <a:pt x="795949" y="226242"/>
                  <a:pt x="670158" y="175442"/>
                </a:cubicBezTo>
                <a:cubicBezTo>
                  <a:pt x="544367" y="124642"/>
                  <a:pt x="375034" y="13365"/>
                  <a:pt x="292786" y="1270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Freihandform 43"/>
          <p:cNvSpPr/>
          <p:nvPr/>
        </p:nvSpPr>
        <p:spPr>
          <a:xfrm>
            <a:off x="2727288" y="4760073"/>
            <a:ext cx="843532" cy="1141489"/>
          </a:xfrm>
          <a:custGeom>
            <a:avLst/>
            <a:gdLst>
              <a:gd name="connsiteX0" fmla="*/ 306198 w 843532"/>
              <a:gd name="connsiteY0" fmla="*/ 613 h 1141489"/>
              <a:gd name="connsiteX1" fmla="*/ 436826 w 843532"/>
              <a:gd name="connsiteY1" fmla="*/ 87698 h 1141489"/>
              <a:gd name="connsiteX2" fmla="*/ 567455 w 843532"/>
              <a:gd name="connsiteY2" fmla="*/ 160270 h 1141489"/>
              <a:gd name="connsiteX3" fmla="*/ 727112 w 843532"/>
              <a:gd name="connsiteY3" fmla="*/ 276384 h 1141489"/>
              <a:gd name="connsiteX4" fmla="*/ 814198 w 843532"/>
              <a:gd name="connsiteY4" fmla="*/ 407013 h 1141489"/>
              <a:gd name="connsiteX5" fmla="*/ 843226 w 843532"/>
              <a:gd name="connsiteY5" fmla="*/ 610213 h 1141489"/>
              <a:gd name="connsiteX6" fmla="*/ 799683 w 843532"/>
              <a:gd name="connsiteY6" fmla="*/ 769870 h 1141489"/>
              <a:gd name="connsiteX7" fmla="*/ 741626 w 843532"/>
              <a:gd name="connsiteY7" fmla="*/ 856956 h 1141489"/>
              <a:gd name="connsiteX8" fmla="*/ 669055 w 843532"/>
              <a:gd name="connsiteY8" fmla="*/ 973070 h 1141489"/>
              <a:gd name="connsiteX9" fmla="*/ 523912 w 843532"/>
              <a:gd name="connsiteY9" fmla="*/ 1045641 h 1141489"/>
              <a:gd name="connsiteX10" fmla="*/ 422312 w 843532"/>
              <a:gd name="connsiteY10" fmla="*/ 1103698 h 1141489"/>
              <a:gd name="connsiteX11" fmla="*/ 320712 w 843532"/>
              <a:gd name="connsiteY11" fmla="*/ 1132727 h 1141489"/>
              <a:gd name="connsiteX12" fmla="*/ 161055 w 843532"/>
              <a:gd name="connsiteY12" fmla="*/ 944041 h 1141489"/>
              <a:gd name="connsiteX13" fmla="*/ 30426 w 843532"/>
              <a:gd name="connsiteY13" fmla="*/ 450556 h 1141489"/>
              <a:gd name="connsiteX14" fmla="*/ 1398 w 843532"/>
              <a:gd name="connsiteY14" fmla="*/ 232841 h 1141489"/>
              <a:gd name="connsiteX15" fmla="*/ 59455 w 843532"/>
              <a:gd name="connsiteY15" fmla="*/ 58670 h 1141489"/>
              <a:gd name="connsiteX16" fmla="*/ 306198 w 843532"/>
              <a:gd name="connsiteY16" fmla="*/ 613 h 1141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43532" h="1141489">
                <a:moveTo>
                  <a:pt x="306198" y="613"/>
                </a:moveTo>
                <a:cubicBezTo>
                  <a:pt x="369093" y="5451"/>
                  <a:pt x="393283" y="61089"/>
                  <a:pt x="436826" y="87698"/>
                </a:cubicBezTo>
                <a:cubicBezTo>
                  <a:pt x="480369" y="114308"/>
                  <a:pt x="519074" y="128822"/>
                  <a:pt x="567455" y="160270"/>
                </a:cubicBezTo>
                <a:cubicBezTo>
                  <a:pt x="615836" y="191718"/>
                  <a:pt x="685988" y="235260"/>
                  <a:pt x="727112" y="276384"/>
                </a:cubicBezTo>
                <a:cubicBezTo>
                  <a:pt x="768236" y="317508"/>
                  <a:pt x="794846" y="351375"/>
                  <a:pt x="814198" y="407013"/>
                </a:cubicBezTo>
                <a:cubicBezTo>
                  <a:pt x="833550" y="462651"/>
                  <a:pt x="845645" y="549737"/>
                  <a:pt x="843226" y="610213"/>
                </a:cubicBezTo>
                <a:cubicBezTo>
                  <a:pt x="840807" y="670689"/>
                  <a:pt x="816616" y="728746"/>
                  <a:pt x="799683" y="769870"/>
                </a:cubicBezTo>
                <a:cubicBezTo>
                  <a:pt x="782750" y="810994"/>
                  <a:pt x="763397" y="823089"/>
                  <a:pt x="741626" y="856956"/>
                </a:cubicBezTo>
                <a:cubicBezTo>
                  <a:pt x="719855" y="890823"/>
                  <a:pt x="705341" y="941623"/>
                  <a:pt x="669055" y="973070"/>
                </a:cubicBezTo>
                <a:cubicBezTo>
                  <a:pt x="632769" y="1004517"/>
                  <a:pt x="565036" y="1023870"/>
                  <a:pt x="523912" y="1045641"/>
                </a:cubicBezTo>
                <a:cubicBezTo>
                  <a:pt x="482788" y="1067412"/>
                  <a:pt x="456179" y="1089184"/>
                  <a:pt x="422312" y="1103698"/>
                </a:cubicBezTo>
                <a:cubicBezTo>
                  <a:pt x="388445" y="1118212"/>
                  <a:pt x="364255" y="1159337"/>
                  <a:pt x="320712" y="1132727"/>
                </a:cubicBezTo>
                <a:cubicBezTo>
                  <a:pt x="277169" y="1106118"/>
                  <a:pt x="209436" y="1057736"/>
                  <a:pt x="161055" y="944041"/>
                </a:cubicBezTo>
                <a:cubicBezTo>
                  <a:pt x="112674" y="830346"/>
                  <a:pt x="57035" y="569089"/>
                  <a:pt x="30426" y="450556"/>
                </a:cubicBezTo>
                <a:cubicBezTo>
                  <a:pt x="3816" y="332023"/>
                  <a:pt x="-3440" y="298155"/>
                  <a:pt x="1398" y="232841"/>
                </a:cubicBezTo>
                <a:cubicBezTo>
                  <a:pt x="6236" y="167527"/>
                  <a:pt x="15912" y="97375"/>
                  <a:pt x="59455" y="58670"/>
                </a:cubicBezTo>
                <a:cubicBezTo>
                  <a:pt x="102998" y="19965"/>
                  <a:pt x="243303" y="-4225"/>
                  <a:pt x="306198" y="613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Freihandform 36"/>
          <p:cNvSpPr/>
          <p:nvPr/>
        </p:nvSpPr>
        <p:spPr>
          <a:xfrm>
            <a:off x="4395036" y="1830932"/>
            <a:ext cx="1047821" cy="1129982"/>
          </a:xfrm>
          <a:custGeom>
            <a:avLst/>
            <a:gdLst>
              <a:gd name="connsiteX0" fmla="*/ 89878 w 1047821"/>
              <a:gd name="connsiteY0" fmla="*/ 12382 h 1129982"/>
              <a:gd name="connsiteX1" fmla="*/ 17307 w 1047821"/>
              <a:gd name="connsiteY1" fmla="*/ 172039 h 1129982"/>
              <a:gd name="connsiteX2" fmla="*/ 2793 w 1047821"/>
              <a:gd name="connsiteY2" fmla="*/ 331697 h 1129982"/>
              <a:gd name="connsiteX3" fmla="*/ 2793 w 1047821"/>
              <a:gd name="connsiteY3" fmla="*/ 447811 h 1129982"/>
              <a:gd name="connsiteX4" fmla="*/ 31821 w 1047821"/>
              <a:gd name="connsiteY4" fmla="*/ 592954 h 1129982"/>
              <a:gd name="connsiteX5" fmla="*/ 60850 w 1047821"/>
              <a:gd name="connsiteY5" fmla="*/ 738097 h 1129982"/>
              <a:gd name="connsiteX6" fmla="*/ 133421 w 1047821"/>
              <a:gd name="connsiteY6" fmla="*/ 854211 h 1129982"/>
              <a:gd name="connsiteX7" fmla="*/ 235021 w 1047821"/>
              <a:gd name="connsiteY7" fmla="*/ 970325 h 1129982"/>
              <a:gd name="connsiteX8" fmla="*/ 394678 w 1047821"/>
              <a:gd name="connsiteY8" fmla="*/ 1086439 h 1129982"/>
              <a:gd name="connsiteX9" fmla="*/ 423707 w 1047821"/>
              <a:gd name="connsiteY9" fmla="*/ 1129982 h 1129982"/>
              <a:gd name="connsiteX10" fmla="*/ 670450 w 1047821"/>
              <a:gd name="connsiteY10" fmla="*/ 1086439 h 1129982"/>
              <a:gd name="connsiteX11" fmla="*/ 859135 w 1047821"/>
              <a:gd name="connsiteY11" fmla="*/ 984839 h 1129982"/>
              <a:gd name="connsiteX12" fmla="*/ 975250 w 1047821"/>
              <a:gd name="connsiteY12" fmla="*/ 839697 h 1129982"/>
              <a:gd name="connsiteX13" fmla="*/ 1033307 w 1047821"/>
              <a:gd name="connsiteY13" fmla="*/ 651011 h 1129982"/>
              <a:gd name="connsiteX14" fmla="*/ 1047821 w 1047821"/>
              <a:gd name="connsiteY14" fmla="*/ 505868 h 1129982"/>
              <a:gd name="connsiteX15" fmla="*/ 1018793 w 1047821"/>
              <a:gd name="connsiteY15" fmla="*/ 331697 h 1129982"/>
              <a:gd name="connsiteX16" fmla="*/ 975250 w 1047821"/>
              <a:gd name="connsiteY16" fmla="*/ 201068 h 1129982"/>
              <a:gd name="connsiteX17" fmla="*/ 902678 w 1047821"/>
              <a:gd name="connsiteY17" fmla="*/ 99468 h 1129982"/>
              <a:gd name="connsiteX18" fmla="*/ 815593 w 1047821"/>
              <a:gd name="connsiteY18" fmla="*/ 26897 h 1129982"/>
              <a:gd name="connsiteX19" fmla="*/ 583364 w 1047821"/>
              <a:gd name="connsiteY19" fmla="*/ 26897 h 1129982"/>
              <a:gd name="connsiteX20" fmla="*/ 293078 w 1047821"/>
              <a:gd name="connsiteY20" fmla="*/ 12382 h 1129982"/>
              <a:gd name="connsiteX21" fmla="*/ 89878 w 1047821"/>
              <a:gd name="connsiteY21" fmla="*/ 12382 h 1129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7821" h="1129982">
                <a:moveTo>
                  <a:pt x="89878" y="12382"/>
                </a:moveTo>
                <a:cubicBezTo>
                  <a:pt x="43916" y="38992"/>
                  <a:pt x="31821" y="118820"/>
                  <a:pt x="17307" y="172039"/>
                </a:cubicBezTo>
                <a:cubicBezTo>
                  <a:pt x="2793" y="225258"/>
                  <a:pt x="5212" y="285735"/>
                  <a:pt x="2793" y="331697"/>
                </a:cubicBezTo>
                <a:cubicBezTo>
                  <a:pt x="374" y="377659"/>
                  <a:pt x="-2045" y="404268"/>
                  <a:pt x="2793" y="447811"/>
                </a:cubicBezTo>
                <a:cubicBezTo>
                  <a:pt x="7631" y="491354"/>
                  <a:pt x="31821" y="592954"/>
                  <a:pt x="31821" y="592954"/>
                </a:cubicBezTo>
                <a:cubicBezTo>
                  <a:pt x="41497" y="641335"/>
                  <a:pt x="43917" y="694554"/>
                  <a:pt x="60850" y="738097"/>
                </a:cubicBezTo>
                <a:cubicBezTo>
                  <a:pt x="77783" y="781640"/>
                  <a:pt x="104393" y="815506"/>
                  <a:pt x="133421" y="854211"/>
                </a:cubicBezTo>
                <a:cubicBezTo>
                  <a:pt x="162449" y="892916"/>
                  <a:pt x="191478" y="931620"/>
                  <a:pt x="235021" y="970325"/>
                </a:cubicBezTo>
                <a:cubicBezTo>
                  <a:pt x="278564" y="1009030"/>
                  <a:pt x="363231" y="1059830"/>
                  <a:pt x="394678" y="1086439"/>
                </a:cubicBezTo>
                <a:cubicBezTo>
                  <a:pt x="426125" y="1113048"/>
                  <a:pt x="377745" y="1129982"/>
                  <a:pt x="423707" y="1129982"/>
                </a:cubicBezTo>
                <a:cubicBezTo>
                  <a:pt x="469669" y="1129982"/>
                  <a:pt x="597879" y="1110630"/>
                  <a:pt x="670450" y="1086439"/>
                </a:cubicBezTo>
                <a:cubicBezTo>
                  <a:pt x="743021" y="1062249"/>
                  <a:pt x="808335" y="1025963"/>
                  <a:pt x="859135" y="984839"/>
                </a:cubicBezTo>
                <a:cubicBezTo>
                  <a:pt x="909935" y="943715"/>
                  <a:pt x="946221" y="895335"/>
                  <a:pt x="975250" y="839697"/>
                </a:cubicBezTo>
                <a:cubicBezTo>
                  <a:pt x="1004279" y="784059"/>
                  <a:pt x="1021212" y="706649"/>
                  <a:pt x="1033307" y="651011"/>
                </a:cubicBezTo>
                <a:cubicBezTo>
                  <a:pt x="1045402" y="595373"/>
                  <a:pt x="1050240" y="559087"/>
                  <a:pt x="1047821" y="505868"/>
                </a:cubicBezTo>
                <a:cubicBezTo>
                  <a:pt x="1045402" y="452649"/>
                  <a:pt x="1030888" y="382497"/>
                  <a:pt x="1018793" y="331697"/>
                </a:cubicBezTo>
                <a:cubicBezTo>
                  <a:pt x="1006698" y="280897"/>
                  <a:pt x="994602" y="239773"/>
                  <a:pt x="975250" y="201068"/>
                </a:cubicBezTo>
                <a:cubicBezTo>
                  <a:pt x="955898" y="162363"/>
                  <a:pt x="929287" y="128496"/>
                  <a:pt x="902678" y="99468"/>
                </a:cubicBezTo>
                <a:cubicBezTo>
                  <a:pt x="876069" y="70440"/>
                  <a:pt x="868812" y="38992"/>
                  <a:pt x="815593" y="26897"/>
                </a:cubicBezTo>
                <a:cubicBezTo>
                  <a:pt x="762374" y="14802"/>
                  <a:pt x="670450" y="29316"/>
                  <a:pt x="583364" y="26897"/>
                </a:cubicBezTo>
                <a:cubicBezTo>
                  <a:pt x="496278" y="24478"/>
                  <a:pt x="372906" y="14801"/>
                  <a:pt x="293078" y="12382"/>
                </a:cubicBezTo>
                <a:cubicBezTo>
                  <a:pt x="213250" y="9963"/>
                  <a:pt x="135840" y="-14228"/>
                  <a:pt x="89878" y="12382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Freihandform 44"/>
          <p:cNvSpPr/>
          <p:nvPr/>
        </p:nvSpPr>
        <p:spPr>
          <a:xfrm>
            <a:off x="6131652" y="4843149"/>
            <a:ext cx="1132114" cy="58896"/>
          </a:xfrm>
          <a:custGeom>
            <a:avLst/>
            <a:gdLst>
              <a:gd name="connsiteX0" fmla="*/ 0 w 1132114"/>
              <a:gd name="connsiteY0" fmla="*/ 58896 h 58896"/>
              <a:gd name="connsiteX1" fmla="*/ 580572 w 1132114"/>
              <a:gd name="connsiteY1" fmla="*/ 839 h 58896"/>
              <a:gd name="connsiteX2" fmla="*/ 1132114 w 1132114"/>
              <a:gd name="connsiteY2" fmla="*/ 29868 h 58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2114" h="58896">
                <a:moveTo>
                  <a:pt x="0" y="58896"/>
                </a:moveTo>
                <a:cubicBezTo>
                  <a:pt x="195943" y="32286"/>
                  <a:pt x="391886" y="5677"/>
                  <a:pt x="580572" y="839"/>
                </a:cubicBezTo>
                <a:cubicBezTo>
                  <a:pt x="769258" y="-3999"/>
                  <a:pt x="950686" y="12934"/>
                  <a:pt x="1132114" y="29868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Freihandform 45"/>
          <p:cNvSpPr/>
          <p:nvPr/>
        </p:nvSpPr>
        <p:spPr>
          <a:xfrm>
            <a:off x="6175195" y="5076217"/>
            <a:ext cx="1030514" cy="58057"/>
          </a:xfrm>
          <a:custGeom>
            <a:avLst/>
            <a:gdLst>
              <a:gd name="connsiteX0" fmla="*/ 0 w 1030514"/>
              <a:gd name="connsiteY0" fmla="*/ 0 h 58057"/>
              <a:gd name="connsiteX1" fmla="*/ 1030514 w 1030514"/>
              <a:gd name="connsiteY1" fmla="*/ 58057 h 58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30514" h="58057">
                <a:moveTo>
                  <a:pt x="0" y="0"/>
                </a:moveTo>
                <a:lnTo>
                  <a:pt x="1030514" y="58057"/>
                </a:ln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Freihandform 46"/>
          <p:cNvSpPr/>
          <p:nvPr/>
        </p:nvSpPr>
        <p:spPr>
          <a:xfrm>
            <a:off x="6262281" y="5288345"/>
            <a:ext cx="522514" cy="63643"/>
          </a:xfrm>
          <a:custGeom>
            <a:avLst/>
            <a:gdLst>
              <a:gd name="connsiteX0" fmla="*/ 0 w 522514"/>
              <a:gd name="connsiteY0" fmla="*/ 5586 h 63643"/>
              <a:gd name="connsiteX1" fmla="*/ 333828 w 522514"/>
              <a:gd name="connsiteY1" fmla="*/ 5586 h 63643"/>
              <a:gd name="connsiteX2" fmla="*/ 522514 w 522514"/>
              <a:gd name="connsiteY2" fmla="*/ 63643 h 63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514" h="63643">
                <a:moveTo>
                  <a:pt x="0" y="5586"/>
                </a:moveTo>
                <a:cubicBezTo>
                  <a:pt x="123371" y="748"/>
                  <a:pt x="246742" y="-4090"/>
                  <a:pt x="333828" y="5586"/>
                </a:cubicBezTo>
                <a:cubicBezTo>
                  <a:pt x="420914" y="15262"/>
                  <a:pt x="471714" y="39452"/>
                  <a:pt x="522514" y="63643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Freihandform 47"/>
          <p:cNvSpPr/>
          <p:nvPr/>
        </p:nvSpPr>
        <p:spPr>
          <a:xfrm>
            <a:off x="2959783" y="4760686"/>
            <a:ext cx="520418" cy="870857"/>
          </a:xfrm>
          <a:custGeom>
            <a:avLst/>
            <a:gdLst>
              <a:gd name="connsiteX0" fmla="*/ 326767 w 834767"/>
              <a:gd name="connsiteY0" fmla="*/ 0 h 1567543"/>
              <a:gd name="connsiteX1" fmla="*/ 123567 w 834767"/>
              <a:gd name="connsiteY1" fmla="*/ 348343 h 1567543"/>
              <a:gd name="connsiteX2" fmla="*/ 21967 w 834767"/>
              <a:gd name="connsiteY2" fmla="*/ 754743 h 1567543"/>
              <a:gd name="connsiteX3" fmla="*/ 50996 w 834767"/>
              <a:gd name="connsiteY3" fmla="*/ 1146628 h 1567543"/>
              <a:gd name="connsiteX4" fmla="*/ 529967 w 834767"/>
              <a:gd name="connsiteY4" fmla="*/ 1393371 h 1567543"/>
              <a:gd name="connsiteX5" fmla="*/ 834767 w 834767"/>
              <a:gd name="connsiteY5" fmla="*/ 1567543 h 1567543"/>
              <a:gd name="connsiteX0" fmla="*/ 11240 w 1012726"/>
              <a:gd name="connsiteY0" fmla="*/ 942327 h 1232613"/>
              <a:gd name="connsiteX1" fmla="*/ 301526 w 1012726"/>
              <a:gd name="connsiteY1" fmla="*/ 13413 h 1232613"/>
              <a:gd name="connsiteX2" fmla="*/ 199926 w 1012726"/>
              <a:gd name="connsiteY2" fmla="*/ 419813 h 1232613"/>
              <a:gd name="connsiteX3" fmla="*/ 228955 w 1012726"/>
              <a:gd name="connsiteY3" fmla="*/ 811698 h 1232613"/>
              <a:gd name="connsiteX4" fmla="*/ 707926 w 1012726"/>
              <a:gd name="connsiteY4" fmla="*/ 1058441 h 1232613"/>
              <a:gd name="connsiteX5" fmla="*/ 1012726 w 1012726"/>
              <a:gd name="connsiteY5" fmla="*/ 1232613 h 1232613"/>
              <a:gd name="connsiteX0" fmla="*/ 25287 w 1026773"/>
              <a:gd name="connsiteY0" fmla="*/ 534991 h 926032"/>
              <a:gd name="connsiteX1" fmla="*/ 97859 w 1026773"/>
              <a:gd name="connsiteY1" fmla="*/ 912363 h 926032"/>
              <a:gd name="connsiteX2" fmla="*/ 213973 w 1026773"/>
              <a:gd name="connsiteY2" fmla="*/ 12477 h 926032"/>
              <a:gd name="connsiteX3" fmla="*/ 243002 w 1026773"/>
              <a:gd name="connsiteY3" fmla="*/ 404362 h 926032"/>
              <a:gd name="connsiteX4" fmla="*/ 721973 w 1026773"/>
              <a:gd name="connsiteY4" fmla="*/ 651105 h 926032"/>
              <a:gd name="connsiteX5" fmla="*/ 1026773 w 1026773"/>
              <a:gd name="connsiteY5" fmla="*/ 825277 h 926032"/>
              <a:gd name="connsiteX0" fmla="*/ 26933 w 1028419"/>
              <a:gd name="connsiteY0" fmla="*/ 152700 h 892781"/>
              <a:gd name="connsiteX1" fmla="*/ 99505 w 1028419"/>
              <a:gd name="connsiteY1" fmla="*/ 530072 h 892781"/>
              <a:gd name="connsiteX2" fmla="*/ 288191 w 1028419"/>
              <a:gd name="connsiteY2" fmla="*/ 878414 h 892781"/>
              <a:gd name="connsiteX3" fmla="*/ 244648 w 1028419"/>
              <a:gd name="connsiteY3" fmla="*/ 22071 h 892781"/>
              <a:gd name="connsiteX4" fmla="*/ 723619 w 1028419"/>
              <a:gd name="connsiteY4" fmla="*/ 268814 h 892781"/>
              <a:gd name="connsiteX5" fmla="*/ 1028419 w 1028419"/>
              <a:gd name="connsiteY5" fmla="*/ 442986 h 892781"/>
              <a:gd name="connsiteX0" fmla="*/ 26933 w 1028419"/>
              <a:gd name="connsiteY0" fmla="*/ 0 h 730403"/>
              <a:gd name="connsiteX1" fmla="*/ 99505 w 1028419"/>
              <a:gd name="connsiteY1" fmla="*/ 377372 h 730403"/>
              <a:gd name="connsiteX2" fmla="*/ 288191 w 1028419"/>
              <a:gd name="connsiteY2" fmla="*/ 725714 h 730403"/>
              <a:gd name="connsiteX3" fmla="*/ 723619 w 1028419"/>
              <a:gd name="connsiteY3" fmla="*/ 116114 h 730403"/>
              <a:gd name="connsiteX4" fmla="*/ 1028419 w 1028419"/>
              <a:gd name="connsiteY4" fmla="*/ 290286 h 730403"/>
              <a:gd name="connsiteX0" fmla="*/ 26933 w 1028419"/>
              <a:gd name="connsiteY0" fmla="*/ 0 h 726338"/>
              <a:gd name="connsiteX1" fmla="*/ 99505 w 1028419"/>
              <a:gd name="connsiteY1" fmla="*/ 377372 h 726338"/>
              <a:gd name="connsiteX2" fmla="*/ 288191 w 1028419"/>
              <a:gd name="connsiteY2" fmla="*/ 725714 h 726338"/>
              <a:gd name="connsiteX3" fmla="*/ 1028419 w 1028419"/>
              <a:gd name="connsiteY3" fmla="*/ 290286 h 726338"/>
              <a:gd name="connsiteX0" fmla="*/ 26933 w 607504"/>
              <a:gd name="connsiteY0" fmla="*/ 0 h 860282"/>
              <a:gd name="connsiteX1" fmla="*/ 99505 w 607504"/>
              <a:gd name="connsiteY1" fmla="*/ 377372 h 860282"/>
              <a:gd name="connsiteX2" fmla="*/ 288191 w 607504"/>
              <a:gd name="connsiteY2" fmla="*/ 725714 h 860282"/>
              <a:gd name="connsiteX3" fmla="*/ 607504 w 607504"/>
              <a:gd name="connsiteY3" fmla="*/ 827314 h 860282"/>
              <a:gd name="connsiteX0" fmla="*/ 26933 w 607504"/>
              <a:gd name="connsiteY0" fmla="*/ 0 h 860282"/>
              <a:gd name="connsiteX1" fmla="*/ 99505 w 607504"/>
              <a:gd name="connsiteY1" fmla="*/ 377372 h 860282"/>
              <a:gd name="connsiteX2" fmla="*/ 288191 w 607504"/>
              <a:gd name="connsiteY2" fmla="*/ 725714 h 860282"/>
              <a:gd name="connsiteX3" fmla="*/ 607504 w 607504"/>
              <a:gd name="connsiteY3" fmla="*/ 827314 h 860282"/>
              <a:gd name="connsiteX0" fmla="*/ 26933 w 520418"/>
              <a:gd name="connsiteY0" fmla="*/ 0 h 898623"/>
              <a:gd name="connsiteX1" fmla="*/ 99505 w 520418"/>
              <a:gd name="connsiteY1" fmla="*/ 377372 h 898623"/>
              <a:gd name="connsiteX2" fmla="*/ 288191 w 520418"/>
              <a:gd name="connsiteY2" fmla="*/ 725714 h 898623"/>
              <a:gd name="connsiteX3" fmla="*/ 520418 w 520418"/>
              <a:gd name="connsiteY3" fmla="*/ 870857 h 898623"/>
              <a:gd name="connsiteX0" fmla="*/ 26933 w 520418"/>
              <a:gd name="connsiteY0" fmla="*/ 0 h 870857"/>
              <a:gd name="connsiteX1" fmla="*/ 99505 w 520418"/>
              <a:gd name="connsiteY1" fmla="*/ 377372 h 870857"/>
              <a:gd name="connsiteX2" fmla="*/ 288191 w 520418"/>
              <a:gd name="connsiteY2" fmla="*/ 725714 h 870857"/>
              <a:gd name="connsiteX3" fmla="*/ 520418 w 520418"/>
              <a:gd name="connsiteY3" fmla="*/ 870857 h 87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418" h="870857">
                <a:moveTo>
                  <a:pt x="26933" y="0"/>
                </a:moveTo>
                <a:cubicBezTo>
                  <a:pt x="-49267" y="111276"/>
                  <a:pt x="55962" y="256420"/>
                  <a:pt x="99505" y="377372"/>
                </a:cubicBezTo>
                <a:cubicBezTo>
                  <a:pt x="143048" y="498324"/>
                  <a:pt x="218039" y="643467"/>
                  <a:pt x="288191" y="725714"/>
                </a:cubicBezTo>
                <a:cubicBezTo>
                  <a:pt x="358343" y="807961"/>
                  <a:pt x="337176" y="772885"/>
                  <a:pt x="520418" y="870857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0" name="Gerade Verbindung mit Pfeil 49"/>
          <p:cNvCxnSpPr>
            <a:stCxn id="44" idx="5"/>
            <a:endCxn id="43" idx="4"/>
          </p:cNvCxnSpPr>
          <p:nvPr/>
        </p:nvCxnSpPr>
        <p:spPr>
          <a:xfrm flipV="1">
            <a:off x="3570514" y="5061704"/>
            <a:ext cx="2590167" cy="308582"/>
          </a:xfrm>
          <a:prstGeom prst="straightConnector1">
            <a:avLst/>
          </a:prstGeom>
          <a:noFill/>
          <a:ln w="63500">
            <a:solidFill>
              <a:schemeClr val="tx2">
                <a:lumMod val="60000"/>
                <a:lumOff val="40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Freihandform 51"/>
          <p:cNvSpPr/>
          <p:nvPr/>
        </p:nvSpPr>
        <p:spPr>
          <a:xfrm>
            <a:off x="6125029" y="2481943"/>
            <a:ext cx="795895" cy="1512904"/>
          </a:xfrm>
          <a:custGeom>
            <a:avLst/>
            <a:gdLst>
              <a:gd name="connsiteX0" fmla="*/ 0 w 870857"/>
              <a:gd name="connsiteY0" fmla="*/ 0 h 1190171"/>
              <a:gd name="connsiteX1" fmla="*/ 638628 w 870857"/>
              <a:gd name="connsiteY1" fmla="*/ 217714 h 1190171"/>
              <a:gd name="connsiteX2" fmla="*/ 827314 w 870857"/>
              <a:gd name="connsiteY2" fmla="*/ 537028 h 1190171"/>
              <a:gd name="connsiteX3" fmla="*/ 870857 w 870857"/>
              <a:gd name="connsiteY3" fmla="*/ 1190171 h 1190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0857" h="1190171">
                <a:moveTo>
                  <a:pt x="0" y="0"/>
                </a:moveTo>
                <a:cubicBezTo>
                  <a:pt x="250371" y="64104"/>
                  <a:pt x="500742" y="128209"/>
                  <a:pt x="638628" y="217714"/>
                </a:cubicBezTo>
                <a:cubicBezTo>
                  <a:pt x="776514" y="307219"/>
                  <a:pt x="788609" y="374952"/>
                  <a:pt x="827314" y="537028"/>
                </a:cubicBezTo>
                <a:cubicBezTo>
                  <a:pt x="866019" y="699104"/>
                  <a:pt x="868438" y="944637"/>
                  <a:pt x="870857" y="1190171"/>
                </a:cubicBezTo>
              </a:path>
            </a:pathLst>
          </a:custGeom>
          <a:noFill/>
          <a:ln w="4445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Freihandform 52"/>
          <p:cNvSpPr/>
          <p:nvPr/>
        </p:nvSpPr>
        <p:spPr>
          <a:xfrm>
            <a:off x="2332856" y="2960914"/>
            <a:ext cx="424858" cy="1451429"/>
          </a:xfrm>
          <a:custGeom>
            <a:avLst/>
            <a:gdLst>
              <a:gd name="connsiteX0" fmla="*/ 424858 w 424858"/>
              <a:gd name="connsiteY0" fmla="*/ 0 h 1451429"/>
              <a:gd name="connsiteX1" fmla="*/ 47487 w 424858"/>
              <a:gd name="connsiteY1" fmla="*/ 522515 h 1451429"/>
              <a:gd name="connsiteX2" fmla="*/ 3944 w 424858"/>
              <a:gd name="connsiteY2" fmla="*/ 1059543 h 1451429"/>
              <a:gd name="connsiteX3" fmla="*/ 32973 w 424858"/>
              <a:gd name="connsiteY3" fmla="*/ 1451429 h 1451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858" h="1451429">
                <a:moveTo>
                  <a:pt x="424858" y="0"/>
                </a:moveTo>
                <a:cubicBezTo>
                  <a:pt x="271248" y="172962"/>
                  <a:pt x="117639" y="345925"/>
                  <a:pt x="47487" y="522515"/>
                </a:cubicBezTo>
                <a:cubicBezTo>
                  <a:pt x="-22665" y="699105"/>
                  <a:pt x="6363" y="904724"/>
                  <a:pt x="3944" y="1059543"/>
                </a:cubicBezTo>
                <a:cubicBezTo>
                  <a:pt x="1525" y="1214362"/>
                  <a:pt x="17249" y="1332895"/>
                  <a:pt x="32973" y="1451429"/>
                </a:cubicBezTo>
              </a:path>
            </a:pathLst>
          </a:custGeom>
          <a:noFill/>
          <a:ln w="4445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/>
              <p:cNvSpPr txBox="1"/>
              <p:nvPr/>
            </p:nvSpPr>
            <p:spPr>
              <a:xfrm>
                <a:off x="4107542" y="5207000"/>
                <a:ext cx="2177955" cy="532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1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  <a:ea typeface="Cambria Math"/>
                          <a:cs typeface="Lucida Sans Unicode"/>
                        </a:rPr>
                        <m:t>𝜓</m:t>
                      </m:r>
                      <m:r>
                        <a:rPr lang="de-DE" sz="2800" b="1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  <a:ea typeface="Cambria Math"/>
                          <a:cs typeface="Lucida Sans Unicode"/>
                        </a:rPr>
                        <m:t>∘</m:t>
                      </m:r>
                      <m:sSup>
                        <m:sSupPr>
                          <m:ctrlPr>
                            <a:rPr lang="de-DE" sz="28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</m:ctrlPr>
                        </m:sSupPr>
                        <m:e>
                          <m:r>
                            <a:rPr lang="de-DE" sz="2800" b="1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𝝋</m:t>
                          </m:r>
                        </m:e>
                        <m:sup>
                          <m:r>
                            <a:rPr lang="de-DE" sz="28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−</m:t>
                          </m:r>
                          <m:r>
                            <a:rPr lang="de-DE" sz="28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de-DE" sz="3200" b="1" i="1" dirty="0">
                  <a:latin typeface="Cambria Math"/>
                  <a:ea typeface="Cambria Math"/>
                  <a:cs typeface="Lucida Sans Unicode"/>
                </a:endParaRPr>
              </a:p>
            </p:txBody>
          </p:sp>
        </mc:Choice>
        <mc:Fallback xmlns="">
          <p:sp>
            <p:nvSpPr>
              <p:cNvPr id="55" name="Textfeld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7542" y="5207000"/>
                <a:ext cx="2177955" cy="53296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Ellipse 48"/>
          <p:cNvSpPr/>
          <p:nvPr/>
        </p:nvSpPr>
        <p:spPr>
          <a:xfrm>
            <a:off x="3934472" y="2273511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feld 50"/>
              <p:cNvSpPr txBox="1"/>
              <p:nvPr/>
            </p:nvSpPr>
            <p:spPr>
              <a:xfrm>
                <a:off x="3633779" y="2162436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𝑝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51" name="Textfeld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779" y="2162436"/>
                <a:ext cx="216024" cy="400110"/>
              </a:xfrm>
              <a:prstGeom prst="rect">
                <a:avLst/>
              </a:prstGeom>
              <a:blipFill rotWithShape="1">
                <a:blip r:embed="rId9"/>
                <a:stretch>
                  <a:fillRect r="-50000"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5647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251520" y="3221984"/>
            <a:ext cx="5045894" cy="309634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Gruppieren 2"/>
          <p:cNvGrpSpPr/>
          <p:nvPr/>
        </p:nvGrpSpPr>
        <p:grpSpPr>
          <a:xfrm>
            <a:off x="1931472" y="3875060"/>
            <a:ext cx="1697373" cy="1041293"/>
            <a:chOff x="4125688" y="5516732"/>
            <a:chExt cx="1065792" cy="653835"/>
          </a:xfrm>
        </p:grpSpPr>
        <p:sp>
          <p:nvSpPr>
            <p:cNvPr id="4" name="Bogen 3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Freihandform 4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" name="Ellipse 5"/>
          <p:cNvSpPr/>
          <p:nvPr/>
        </p:nvSpPr>
        <p:spPr>
          <a:xfrm>
            <a:off x="3768080" y="367660"/>
            <a:ext cx="5045894" cy="309634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" name="Gruppieren 6"/>
          <p:cNvGrpSpPr/>
          <p:nvPr/>
        </p:nvGrpSpPr>
        <p:grpSpPr>
          <a:xfrm>
            <a:off x="5436648" y="1020736"/>
            <a:ext cx="1697373" cy="1041293"/>
            <a:chOff x="4125688" y="5516732"/>
            <a:chExt cx="1065792" cy="653835"/>
          </a:xfrm>
        </p:grpSpPr>
        <p:sp>
          <p:nvSpPr>
            <p:cNvPr id="8" name="Bogen 7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Freihandform 8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Ellipse 9"/>
          <p:cNvSpPr/>
          <p:nvPr/>
        </p:nvSpPr>
        <p:spPr>
          <a:xfrm>
            <a:off x="5940152" y="2348880"/>
            <a:ext cx="1656184" cy="792088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reihandform 10"/>
          <p:cNvSpPr/>
          <p:nvPr/>
        </p:nvSpPr>
        <p:spPr>
          <a:xfrm>
            <a:off x="7131370" y="1387879"/>
            <a:ext cx="1170820" cy="1425907"/>
          </a:xfrm>
          <a:custGeom>
            <a:avLst/>
            <a:gdLst>
              <a:gd name="connsiteX0" fmla="*/ 474116 w 1170820"/>
              <a:gd name="connsiteY0" fmla="*/ 290977 h 1425907"/>
              <a:gd name="connsiteX1" fmla="*/ 183830 w 1170820"/>
              <a:gd name="connsiteY1" fmla="*/ 523206 h 1425907"/>
              <a:gd name="connsiteX2" fmla="*/ 9659 w 1170820"/>
              <a:gd name="connsiteY2" fmla="*/ 1132806 h 1425907"/>
              <a:gd name="connsiteX3" fmla="*/ 474116 w 1170820"/>
              <a:gd name="connsiteY3" fmla="*/ 1423091 h 1425907"/>
              <a:gd name="connsiteX4" fmla="*/ 1025659 w 1170820"/>
              <a:gd name="connsiteY4" fmla="*/ 973148 h 1425907"/>
              <a:gd name="connsiteX5" fmla="*/ 924059 w 1170820"/>
              <a:gd name="connsiteY5" fmla="*/ 552234 h 1425907"/>
              <a:gd name="connsiteX6" fmla="*/ 1170801 w 1170820"/>
              <a:gd name="connsiteY6" fmla="*/ 378063 h 1425907"/>
              <a:gd name="connsiteX7" fmla="*/ 909544 w 1170820"/>
              <a:gd name="connsiteY7" fmla="*/ 691 h 1425907"/>
              <a:gd name="connsiteX8" fmla="*/ 474116 w 1170820"/>
              <a:gd name="connsiteY8" fmla="*/ 290977 h 142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0820" h="1425907">
                <a:moveTo>
                  <a:pt x="474116" y="290977"/>
                </a:moveTo>
                <a:cubicBezTo>
                  <a:pt x="353164" y="378063"/>
                  <a:pt x="261239" y="382901"/>
                  <a:pt x="183830" y="523206"/>
                </a:cubicBezTo>
                <a:cubicBezTo>
                  <a:pt x="106421" y="663511"/>
                  <a:pt x="-38722" y="982825"/>
                  <a:pt x="9659" y="1132806"/>
                </a:cubicBezTo>
                <a:cubicBezTo>
                  <a:pt x="58040" y="1282787"/>
                  <a:pt x="304783" y="1449701"/>
                  <a:pt x="474116" y="1423091"/>
                </a:cubicBezTo>
                <a:cubicBezTo>
                  <a:pt x="643449" y="1396481"/>
                  <a:pt x="950669" y="1118291"/>
                  <a:pt x="1025659" y="973148"/>
                </a:cubicBezTo>
                <a:cubicBezTo>
                  <a:pt x="1100649" y="828005"/>
                  <a:pt x="899869" y="651415"/>
                  <a:pt x="924059" y="552234"/>
                </a:cubicBezTo>
                <a:cubicBezTo>
                  <a:pt x="948249" y="453053"/>
                  <a:pt x="1173220" y="469987"/>
                  <a:pt x="1170801" y="378063"/>
                </a:cubicBezTo>
                <a:cubicBezTo>
                  <a:pt x="1168382" y="286139"/>
                  <a:pt x="1025658" y="15205"/>
                  <a:pt x="909544" y="691"/>
                </a:cubicBezTo>
                <a:cubicBezTo>
                  <a:pt x="793430" y="-13823"/>
                  <a:pt x="595068" y="203891"/>
                  <a:pt x="474116" y="290977"/>
                </a:cubicBezTo>
                <a:close/>
              </a:path>
            </a:pathLst>
          </a:cu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reihandform 11"/>
          <p:cNvSpPr/>
          <p:nvPr/>
        </p:nvSpPr>
        <p:spPr>
          <a:xfrm>
            <a:off x="3844131" y="3786380"/>
            <a:ext cx="920282" cy="1594164"/>
          </a:xfrm>
          <a:custGeom>
            <a:avLst/>
            <a:gdLst>
              <a:gd name="connsiteX0" fmla="*/ 118269 w 920282"/>
              <a:gd name="connsiteY0" fmla="*/ 74420 h 1594164"/>
              <a:gd name="connsiteX1" fmla="*/ 2155 w 920282"/>
              <a:gd name="connsiteY1" fmla="*/ 814649 h 1594164"/>
              <a:gd name="connsiteX2" fmla="*/ 103755 w 920282"/>
              <a:gd name="connsiteY2" fmla="*/ 1525849 h 1594164"/>
              <a:gd name="connsiteX3" fmla="*/ 727869 w 920282"/>
              <a:gd name="connsiteY3" fmla="*/ 1496820 h 1594164"/>
              <a:gd name="connsiteX4" fmla="*/ 916555 w 920282"/>
              <a:gd name="connsiteY4" fmla="*/ 916249 h 1594164"/>
              <a:gd name="connsiteX5" fmla="*/ 597240 w 920282"/>
              <a:gd name="connsiteY5" fmla="*/ 408249 h 1594164"/>
              <a:gd name="connsiteX6" fmla="*/ 437583 w 920282"/>
              <a:gd name="connsiteY6" fmla="*/ 74420 h 1594164"/>
              <a:gd name="connsiteX7" fmla="*/ 248898 w 920282"/>
              <a:gd name="connsiteY7" fmla="*/ 1849 h 1594164"/>
              <a:gd name="connsiteX8" fmla="*/ 161812 w 920282"/>
              <a:gd name="connsiteY8" fmla="*/ 117963 h 1594164"/>
              <a:gd name="connsiteX9" fmla="*/ 118269 w 920282"/>
              <a:gd name="connsiteY9" fmla="*/ 74420 h 1594164"/>
              <a:gd name="connsiteX0" fmla="*/ 118269 w 920282"/>
              <a:gd name="connsiteY0" fmla="*/ 74420 h 1594164"/>
              <a:gd name="connsiteX1" fmla="*/ 118269 w 920282"/>
              <a:gd name="connsiteY1" fmla="*/ 74420 h 1594164"/>
              <a:gd name="connsiteX2" fmla="*/ 2155 w 920282"/>
              <a:gd name="connsiteY2" fmla="*/ 814649 h 1594164"/>
              <a:gd name="connsiteX3" fmla="*/ 103755 w 920282"/>
              <a:gd name="connsiteY3" fmla="*/ 1525849 h 1594164"/>
              <a:gd name="connsiteX4" fmla="*/ 727869 w 920282"/>
              <a:gd name="connsiteY4" fmla="*/ 1496820 h 1594164"/>
              <a:gd name="connsiteX5" fmla="*/ 916555 w 920282"/>
              <a:gd name="connsiteY5" fmla="*/ 916249 h 1594164"/>
              <a:gd name="connsiteX6" fmla="*/ 597240 w 920282"/>
              <a:gd name="connsiteY6" fmla="*/ 408249 h 1594164"/>
              <a:gd name="connsiteX7" fmla="*/ 437583 w 920282"/>
              <a:gd name="connsiteY7" fmla="*/ 74420 h 1594164"/>
              <a:gd name="connsiteX8" fmla="*/ 248898 w 920282"/>
              <a:gd name="connsiteY8" fmla="*/ 1849 h 1594164"/>
              <a:gd name="connsiteX9" fmla="*/ 161812 w 920282"/>
              <a:gd name="connsiteY9" fmla="*/ 117963 h 1594164"/>
              <a:gd name="connsiteX10" fmla="*/ 118269 w 920282"/>
              <a:gd name="connsiteY10" fmla="*/ 74420 h 1594164"/>
              <a:gd name="connsiteX0" fmla="*/ 118269 w 920282"/>
              <a:gd name="connsiteY0" fmla="*/ 74420 h 1594164"/>
              <a:gd name="connsiteX1" fmla="*/ 118269 w 920282"/>
              <a:gd name="connsiteY1" fmla="*/ 74420 h 1594164"/>
              <a:gd name="connsiteX2" fmla="*/ 2155 w 920282"/>
              <a:gd name="connsiteY2" fmla="*/ 814649 h 1594164"/>
              <a:gd name="connsiteX3" fmla="*/ 103755 w 920282"/>
              <a:gd name="connsiteY3" fmla="*/ 1525849 h 1594164"/>
              <a:gd name="connsiteX4" fmla="*/ 727869 w 920282"/>
              <a:gd name="connsiteY4" fmla="*/ 1496820 h 1594164"/>
              <a:gd name="connsiteX5" fmla="*/ 916555 w 920282"/>
              <a:gd name="connsiteY5" fmla="*/ 916249 h 1594164"/>
              <a:gd name="connsiteX6" fmla="*/ 597240 w 920282"/>
              <a:gd name="connsiteY6" fmla="*/ 408249 h 1594164"/>
              <a:gd name="connsiteX7" fmla="*/ 437583 w 920282"/>
              <a:gd name="connsiteY7" fmla="*/ 74420 h 1594164"/>
              <a:gd name="connsiteX8" fmla="*/ 248898 w 920282"/>
              <a:gd name="connsiteY8" fmla="*/ 1849 h 1594164"/>
              <a:gd name="connsiteX9" fmla="*/ 118269 w 920282"/>
              <a:gd name="connsiteY9" fmla="*/ 74420 h 1594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20282" h="1594164">
                <a:moveTo>
                  <a:pt x="118269" y="74420"/>
                </a:moveTo>
                <a:lnTo>
                  <a:pt x="118269" y="74420"/>
                </a:lnTo>
                <a:cubicBezTo>
                  <a:pt x="98917" y="197792"/>
                  <a:pt x="4574" y="572744"/>
                  <a:pt x="2155" y="814649"/>
                </a:cubicBezTo>
                <a:cubicBezTo>
                  <a:pt x="-264" y="1056554"/>
                  <a:pt x="-17197" y="1412154"/>
                  <a:pt x="103755" y="1525849"/>
                </a:cubicBezTo>
                <a:cubicBezTo>
                  <a:pt x="224707" y="1639544"/>
                  <a:pt x="592402" y="1598420"/>
                  <a:pt x="727869" y="1496820"/>
                </a:cubicBezTo>
                <a:cubicBezTo>
                  <a:pt x="863336" y="1395220"/>
                  <a:pt x="938327" y="1097678"/>
                  <a:pt x="916555" y="916249"/>
                </a:cubicBezTo>
                <a:cubicBezTo>
                  <a:pt x="894784" y="734821"/>
                  <a:pt x="677069" y="548554"/>
                  <a:pt x="597240" y="408249"/>
                </a:cubicBezTo>
                <a:cubicBezTo>
                  <a:pt x="517411" y="267944"/>
                  <a:pt x="495640" y="142153"/>
                  <a:pt x="437583" y="74420"/>
                </a:cubicBezTo>
                <a:cubicBezTo>
                  <a:pt x="379526" y="6687"/>
                  <a:pt x="294860" y="-5408"/>
                  <a:pt x="248898" y="1849"/>
                </a:cubicBezTo>
                <a:cubicBezTo>
                  <a:pt x="195679" y="1849"/>
                  <a:pt x="140040" y="62325"/>
                  <a:pt x="118269" y="7442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reihandform 12"/>
          <p:cNvSpPr/>
          <p:nvPr/>
        </p:nvSpPr>
        <p:spPr>
          <a:xfrm>
            <a:off x="2593954" y="4911951"/>
            <a:ext cx="1817810" cy="1096988"/>
          </a:xfrm>
          <a:custGeom>
            <a:avLst/>
            <a:gdLst>
              <a:gd name="connsiteX0" fmla="*/ 322515 w 1816908"/>
              <a:gd name="connsiteY0" fmla="*/ 402224 h 1098934"/>
              <a:gd name="connsiteX1" fmla="*/ 845030 w 1816908"/>
              <a:gd name="connsiteY1" fmla="*/ 39366 h 1098934"/>
              <a:gd name="connsiteX2" fmla="*/ 1686858 w 1816908"/>
              <a:gd name="connsiteY2" fmla="*/ 53881 h 1098934"/>
              <a:gd name="connsiteX3" fmla="*/ 1788458 w 1816908"/>
              <a:gd name="connsiteY3" fmla="*/ 431252 h 1098934"/>
              <a:gd name="connsiteX4" fmla="*/ 1425601 w 1816908"/>
              <a:gd name="connsiteY4" fmla="*/ 823138 h 1098934"/>
              <a:gd name="connsiteX5" fmla="*/ 627315 w 1816908"/>
              <a:gd name="connsiteY5" fmla="*/ 1098909 h 1098934"/>
              <a:gd name="connsiteX6" fmla="*/ 3201 w 1816908"/>
              <a:gd name="connsiteY6" fmla="*/ 808624 h 1098934"/>
              <a:gd name="connsiteX7" fmla="*/ 380573 w 1816908"/>
              <a:gd name="connsiteY7" fmla="*/ 373195 h 1098934"/>
              <a:gd name="connsiteX8" fmla="*/ 322515 w 1816908"/>
              <a:gd name="connsiteY8" fmla="*/ 402224 h 1098934"/>
              <a:gd name="connsiteX0" fmla="*/ 381475 w 1817810"/>
              <a:gd name="connsiteY0" fmla="*/ 371249 h 1096988"/>
              <a:gd name="connsiteX1" fmla="*/ 845932 w 1817810"/>
              <a:gd name="connsiteY1" fmla="*/ 37420 h 1096988"/>
              <a:gd name="connsiteX2" fmla="*/ 1687760 w 1817810"/>
              <a:gd name="connsiteY2" fmla="*/ 51935 h 1096988"/>
              <a:gd name="connsiteX3" fmla="*/ 1789360 w 1817810"/>
              <a:gd name="connsiteY3" fmla="*/ 429306 h 1096988"/>
              <a:gd name="connsiteX4" fmla="*/ 1426503 w 1817810"/>
              <a:gd name="connsiteY4" fmla="*/ 821192 h 1096988"/>
              <a:gd name="connsiteX5" fmla="*/ 628217 w 1817810"/>
              <a:gd name="connsiteY5" fmla="*/ 1096963 h 1096988"/>
              <a:gd name="connsiteX6" fmla="*/ 4103 w 1817810"/>
              <a:gd name="connsiteY6" fmla="*/ 806678 h 1096988"/>
              <a:gd name="connsiteX7" fmla="*/ 381475 w 1817810"/>
              <a:gd name="connsiteY7" fmla="*/ 371249 h 109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17810" h="1096988">
                <a:moveTo>
                  <a:pt x="381475" y="371249"/>
                </a:moveTo>
                <a:cubicBezTo>
                  <a:pt x="521780" y="243039"/>
                  <a:pt x="628218" y="90639"/>
                  <a:pt x="845932" y="37420"/>
                </a:cubicBezTo>
                <a:cubicBezTo>
                  <a:pt x="1063646" y="-15799"/>
                  <a:pt x="1530522" y="-13379"/>
                  <a:pt x="1687760" y="51935"/>
                </a:cubicBezTo>
                <a:cubicBezTo>
                  <a:pt x="1844998" y="117249"/>
                  <a:pt x="1832903" y="301096"/>
                  <a:pt x="1789360" y="429306"/>
                </a:cubicBezTo>
                <a:cubicBezTo>
                  <a:pt x="1745817" y="557516"/>
                  <a:pt x="1620027" y="709916"/>
                  <a:pt x="1426503" y="821192"/>
                </a:cubicBezTo>
                <a:cubicBezTo>
                  <a:pt x="1232979" y="932468"/>
                  <a:pt x="865284" y="1099382"/>
                  <a:pt x="628217" y="1096963"/>
                </a:cubicBezTo>
                <a:cubicBezTo>
                  <a:pt x="391150" y="1094544"/>
                  <a:pt x="45227" y="927630"/>
                  <a:pt x="4103" y="806678"/>
                </a:cubicBezTo>
                <a:cubicBezTo>
                  <a:pt x="-37021" y="685726"/>
                  <a:pt x="241170" y="499459"/>
                  <a:pt x="381475" y="371249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reihandform 13"/>
          <p:cNvSpPr/>
          <p:nvPr/>
        </p:nvSpPr>
        <p:spPr>
          <a:xfrm>
            <a:off x="2779961" y="3515533"/>
            <a:ext cx="1824786" cy="751878"/>
          </a:xfrm>
          <a:custGeom>
            <a:avLst/>
            <a:gdLst>
              <a:gd name="connsiteX0" fmla="*/ 558325 w 1824786"/>
              <a:gd name="connsiteY0" fmla="*/ 562981 h 751878"/>
              <a:gd name="connsiteX1" fmla="*/ 1690439 w 1824786"/>
              <a:gd name="connsiteY1" fmla="*/ 751667 h 751878"/>
              <a:gd name="connsiteX2" fmla="*/ 1792039 w 1824786"/>
              <a:gd name="connsiteY2" fmla="*/ 519438 h 751878"/>
              <a:gd name="connsiteX3" fmla="*/ 1588839 w 1824786"/>
              <a:gd name="connsiteY3" fmla="*/ 258181 h 751878"/>
              <a:gd name="connsiteX4" fmla="*/ 1182439 w 1824786"/>
              <a:gd name="connsiteY4" fmla="*/ 156581 h 751878"/>
              <a:gd name="connsiteX5" fmla="*/ 935696 w 1824786"/>
              <a:gd name="connsiteY5" fmla="*/ 11438 h 751878"/>
              <a:gd name="connsiteX6" fmla="*/ 384153 w 1824786"/>
              <a:gd name="connsiteY6" fmla="*/ 40467 h 751878"/>
              <a:gd name="connsiteX7" fmla="*/ 369639 w 1824786"/>
              <a:gd name="connsiteY7" fmla="*/ 287210 h 751878"/>
              <a:gd name="connsiteX8" fmla="*/ 6782 w 1824786"/>
              <a:gd name="connsiteY8" fmla="*/ 388810 h 751878"/>
              <a:gd name="connsiteX9" fmla="*/ 166439 w 1824786"/>
              <a:gd name="connsiteY9" fmla="*/ 664581 h 751878"/>
              <a:gd name="connsiteX10" fmla="*/ 558325 w 1824786"/>
              <a:gd name="connsiteY10" fmla="*/ 562981 h 751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24786" h="751878">
                <a:moveTo>
                  <a:pt x="558325" y="562981"/>
                </a:moveTo>
                <a:cubicBezTo>
                  <a:pt x="812325" y="577495"/>
                  <a:pt x="1484820" y="758924"/>
                  <a:pt x="1690439" y="751667"/>
                </a:cubicBezTo>
                <a:cubicBezTo>
                  <a:pt x="1896058" y="744410"/>
                  <a:pt x="1808972" y="601686"/>
                  <a:pt x="1792039" y="519438"/>
                </a:cubicBezTo>
                <a:cubicBezTo>
                  <a:pt x="1775106" y="437190"/>
                  <a:pt x="1690439" y="318657"/>
                  <a:pt x="1588839" y="258181"/>
                </a:cubicBezTo>
                <a:cubicBezTo>
                  <a:pt x="1487239" y="197705"/>
                  <a:pt x="1291296" y="197705"/>
                  <a:pt x="1182439" y="156581"/>
                </a:cubicBezTo>
                <a:cubicBezTo>
                  <a:pt x="1073582" y="115457"/>
                  <a:pt x="1068744" y="30790"/>
                  <a:pt x="935696" y="11438"/>
                </a:cubicBezTo>
                <a:cubicBezTo>
                  <a:pt x="802648" y="-7914"/>
                  <a:pt x="478496" y="-5495"/>
                  <a:pt x="384153" y="40467"/>
                </a:cubicBezTo>
                <a:cubicBezTo>
                  <a:pt x="289810" y="86429"/>
                  <a:pt x="432534" y="229153"/>
                  <a:pt x="369639" y="287210"/>
                </a:cubicBezTo>
                <a:cubicBezTo>
                  <a:pt x="306744" y="345267"/>
                  <a:pt x="40649" y="325915"/>
                  <a:pt x="6782" y="388810"/>
                </a:cubicBezTo>
                <a:cubicBezTo>
                  <a:pt x="-27085" y="451705"/>
                  <a:pt x="72096" y="633133"/>
                  <a:pt x="166439" y="664581"/>
                </a:cubicBezTo>
                <a:cubicBezTo>
                  <a:pt x="260782" y="696029"/>
                  <a:pt x="304325" y="548467"/>
                  <a:pt x="558325" y="562981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Freihandform 14"/>
          <p:cNvSpPr/>
          <p:nvPr/>
        </p:nvSpPr>
        <p:spPr>
          <a:xfrm>
            <a:off x="970713" y="4992886"/>
            <a:ext cx="2017935" cy="1009366"/>
          </a:xfrm>
          <a:custGeom>
            <a:avLst/>
            <a:gdLst>
              <a:gd name="connsiteX0" fmla="*/ 611344 w 2017935"/>
              <a:gd name="connsiteY0" fmla="*/ 28 h 1009366"/>
              <a:gd name="connsiteX1" fmla="*/ 1801516 w 2017935"/>
              <a:gd name="connsiteY1" fmla="*/ 232257 h 1009366"/>
              <a:gd name="connsiteX2" fmla="*/ 1975687 w 2017935"/>
              <a:gd name="connsiteY2" fmla="*/ 479000 h 1009366"/>
              <a:gd name="connsiteX3" fmla="*/ 1961173 w 2017935"/>
              <a:gd name="connsiteY3" fmla="*/ 914428 h 1009366"/>
              <a:gd name="connsiteX4" fmla="*/ 1366087 w 2017935"/>
              <a:gd name="connsiteY4" fmla="*/ 1001514 h 1009366"/>
              <a:gd name="connsiteX5" fmla="*/ 785516 w 2017935"/>
              <a:gd name="connsiteY5" fmla="*/ 783800 h 1009366"/>
              <a:gd name="connsiteX6" fmla="*/ 1744 w 2017935"/>
              <a:gd name="connsiteY6" fmla="*/ 246771 h 1009366"/>
              <a:gd name="connsiteX7" fmla="*/ 611344 w 2017935"/>
              <a:gd name="connsiteY7" fmla="*/ 28 h 1009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7935" h="1009366">
                <a:moveTo>
                  <a:pt x="611344" y="28"/>
                </a:moveTo>
                <a:cubicBezTo>
                  <a:pt x="911306" y="-2391"/>
                  <a:pt x="1574126" y="152428"/>
                  <a:pt x="1801516" y="232257"/>
                </a:cubicBezTo>
                <a:cubicBezTo>
                  <a:pt x="2028906" y="312086"/>
                  <a:pt x="1949078" y="365305"/>
                  <a:pt x="1975687" y="479000"/>
                </a:cubicBezTo>
                <a:cubicBezTo>
                  <a:pt x="2002296" y="592695"/>
                  <a:pt x="2062773" y="827342"/>
                  <a:pt x="1961173" y="914428"/>
                </a:cubicBezTo>
                <a:cubicBezTo>
                  <a:pt x="1859573" y="1001514"/>
                  <a:pt x="1562030" y="1023285"/>
                  <a:pt x="1366087" y="1001514"/>
                </a:cubicBezTo>
                <a:cubicBezTo>
                  <a:pt x="1170144" y="979743"/>
                  <a:pt x="1012906" y="909590"/>
                  <a:pt x="785516" y="783800"/>
                </a:cubicBezTo>
                <a:cubicBezTo>
                  <a:pt x="558126" y="658010"/>
                  <a:pt x="30773" y="374981"/>
                  <a:pt x="1744" y="246771"/>
                </a:cubicBezTo>
                <a:cubicBezTo>
                  <a:pt x="-27285" y="118562"/>
                  <a:pt x="311382" y="2447"/>
                  <a:pt x="611344" y="28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Freihandform 15"/>
          <p:cNvSpPr/>
          <p:nvPr/>
        </p:nvSpPr>
        <p:spPr>
          <a:xfrm>
            <a:off x="797821" y="3590372"/>
            <a:ext cx="2559200" cy="1005354"/>
          </a:xfrm>
          <a:custGeom>
            <a:avLst/>
            <a:gdLst>
              <a:gd name="connsiteX0" fmla="*/ 1335779 w 2559200"/>
              <a:gd name="connsiteY0" fmla="*/ 52714 h 1005354"/>
              <a:gd name="connsiteX1" fmla="*/ 2511436 w 2559200"/>
              <a:gd name="connsiteY1" fmla="*/ 473628 h 1005354"/>
              <a:gd name="connsiteX2" fmla="*/ 2264693 w 2559200"/>
              <a:gd name="connsiteY2" fmla="*/ 662314 h 1005354"/>
              <a:gd name="connsiteX3" fmla="*/ 1655093 w 2559200"/>
              <a:gd name="connsiteY3" fmla="*/ 676828 h 1005354"/>
              <a:gd name="connsiteX4" fmla="*/ 711665 w 2559200"/>
              <a:gd name="connsiteY4" fmla="*/ 430085 h 1005354"/>
              <a:gd name="connsiteX5" fmla="*/ 552008 w 2559200"/>
              <a:gd name="connsiteY5" fmla="*/ 967114 h 1005354"/>
              <a:gd name="connsiteX6" fmla="*/ 465 w 2559200"/>
              <a:gd name="connsiteY6" fmla="*/ 865514 h 1005354"/>
              <a:gd name="connsiteX7" fmla="*/ 653608 w 2559200"/>
              <a:gd name="connsiteY7" fmla="*/ 96257 h 1005354"/>
              <a:gd name="connsiteX8" fmla="*/ 1335779 w 2559200"/>
              <a:gd name="connsiteY8" fmla="*/ 52714 h 1005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59200" h="1005354">
                <a:moveTo>
                  <a:pt x="1335779" y="52714"/>
                </a:moveTo>
                <a:cubicBezTo>
                  <a:pt x="1645417" y="115609"/>
                  <a:pt x="2356617" y="372028"/>
                  <a:pt x="2511436" y="473628"/>
                </a:cubicBezTo>
                <a:cubicBezTo>
                  <a:pt x="2666255" y="575228"/>
                  <a:pt x="2407417" y="628447"/>
                  <a:pt x="2264693" y="662314"/>
                </a:cubicBezTo>
                <a:cubicBezTo>
                  <a:pt x="2121969" y="696181"/>
                  <a:pt x="1913931" y="715533"/>
                  <a:pt x="1655093" y="676828"/>
                </a:cubicBezTo>
                <a:cubicBezTo>
                  <a:pt x="1396255" y="638123"/>
                  <a:pt x="895512" y="381704"/>
                  <a:pt x="711665" y="430085"/>
                </a:cubicBezTo>
                <a:cubicBezTo>
                  <a:pt x="527818" y="478466"/>
                  <a:pt x="670541" y="894543"/>
                  <a:pt x="552008" y="967114"/>
                </a:cubicBezTo>
                <a:cubicBezTo>
                  <a:pt x="433475" y="1039685"/>
                  <a:pt x="-16468" y="1010657"/>
                  <a:pt x="465" y="865514"/>
                </a:cubicBezTo>
                <a:cubicBezTo>
                  <a:pt x="17398" y="720371"/>
                  <a:pt x="433475" y="231724"/>
                  <a:pt x="653608" y="96257"/>
                </a:cubicBezTo>
                <a:cubicBezTo>
                  <a:pt x="873741" y="-39210"/>
                  <a:pt x="1026141" y="-10181"/>
                  <a:pt x="1335779" y="52714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Freihandform 16"/>
          <p:cNvSpPr/>
          <p:nvPr/>
        </p:nvSpPr>
        <p:spPr>
          <a:xfrm>
            <a:off x="4170928" y="3952865"/>
            <a:ext cx="932532" cy="876128"/>
          </a:xfrm>
          <a:custGeom>
            <a:avLst/>
            <a:gdLst>
              <a:gd name="connsiteX0" fmla="*/ 909072 w 932532"/>
              <a:gd name="connsiteY0" fmla="*/ 764278 h 876128"/>
              <a:gd name="connsiteX1" fmla="*/ 226901 w 932532"/>
              <a:gd name="connsiteY1" fmla="*/ 807821 h 876128"/>
              <a:gd name="connsiteX2" fmla="*/ 23701 w 932532"/>
              <a:gd name="connsiteY2" fmla="*/ 67592 h 876128"/>
              <a:gd name="connsiteX3" fmla="*/ 705872 w 932532"/>
              <a:gd name="connsiteY3" fmla="*/ 111135 h 876128"/>
              <a:gd name="connsiteX4" fmla="*/ 909072 w 932532"/>
              <a:gd name="connsiteY4" fmla="*/ 764278 h 876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2532" h="876128">
                <a:moveTo>
                  <a:pt x="909072" y="764278"/>
                </a:moveTo>
                <a:cubicBezTo>
                  <a:pt x="829244" y="880392"/>
                  <a:pt x="374463" y="923935"/>
                  <a:pt x="226901" y="807821"/>
                </a:cubicBezTo>
                <a:cubicBezTo>
                  <a:pt x="79339" y="691707"/>
                  <a:pt x="-56127" y="183706"/>
                  <a:pt x="23701" y="67592"/>
                </a:cubicBezTo>
                <a:cubicBezTo>
                  <a:pt x="103529" y="-48522"/>
                  <a:pt x="560729" y="-2560"/>
                  <a:pt x="705872" y="111135"/>
                </a:cubicBezTo>
                <a:cubicBezTo>
                  <a:pt x="851015" y="224830"/>
                  <a:pt x="988900" y="648164"/>
                  <a:pt x="909072" y="764278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Freihandform 17"/>
          <p:cNvSpPr/>
          <p:nvPr/>
        </p:nvSpPr>
        <p:spPr>
          <a:xfrm>
            <a:off x="658352" y="4111565"/>
            <a:ext cx="1376396" cy="1399998"/>
          </a:xfrm>
          <a:custGeom>
            <a:avLst/>
            <a:gdLst>
              <a:gd name="connsiteX0" fmla="*/ 168962 w 1376396"/>
              <a:gd name="connsiteY0" fmla="*/ 1331292 h 1399998"/>
              <a:gd name="connsiteX1" fmla="*/ 1315591 w 1376396"/>
              <a:gd name="connsiteY1" fmla="*/ 1157121 h 1399998"/>
              <a:gd name="connsiteX2" fmla="*/ 1199477 w 1376396"/>
              <a:gd name="connsiteY2" fmla="*/ 518492 h 1399998"/>
              <a:gd name="connsiteX3" fmla="*/ 1039819 w 1376396"/>
              <a:gd name="connsiteY3" fmla="*/ 213692 h 1399998"/>
              <a:gd name="connsiteX4" fmla="*/ 96391 w 1376396"/>
              <a:gd name="connsiteY4" fmla="*/ 68549 h 1399998"/>
              <a:gd name="connsiteX5" fmla="*/ 168962 w 1376396"/>
              <a:gd name="connsiteY5" fmla="*/ 1331292 h 139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6396" h="1399998">
                <a:moveTo>
                  <a:pt x="168962" y="1331292"/>
                </a:moveTo>
                <a:cubicBezTo>
                  <a:pt x="372162" y="1512721"/>
                  <a:pt x="1143838" y="1292588"/>
                  <a:pt x="1315591" y="1157121"/>
                </a:cubicBezTo>
                <a:cubicBezTo>
                  <a:pt x="1487344" y="1021654"/>
                  <a:pt x="1245439" y="675730"/>
                  <a:pt x="1199477" y="518492"/>
                </a:cubicBezTo>
                <a:cubicBezTo>
                  <a:pt x="1153515" y="361254"/>
                  <a:pt x="1223667" y="288682"/>
                  <a:pt x="1039819" y="213692"/>
                </a:cubicBezTo>
                <a:cubicBezTo>
                  <a:pt x="855971" y="138702"/>
                  <a:pt x="241534" y="-122556"/>
                  <a:pt x="96391" y="68549"/>
                </a:cubicBezTo>
                <a:cubicBezTo>
                  <a:pt x="-48752" y="259654"/>
                  <a:pt x="-34238" y="1149863"/>
                  <a:pt x="168962" y="1331292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5901196" y="4374112"/>
            <a:ext cx="1656184" cy="792088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reihandform 20"/>
          <p:cNvSpPr/>
          <p:nvPr/>
        </p:nvSpPr>
        <p:spPr>
          <a:xfrm>
            <a:off x="7596336" y="3155570"/>
            <a:ext cx="1170820" cy="1425907"/>
          </a:xfrm>
          <a:custGeom>
            <a:avLst/>
            <a:gdLst>
              <a:gd name="connsiteX0" fmla="*/ 474116 w 1170820"/>
              <a:gd name="connsiteY0" fmla="*/ 290977 h 1425907"/>
              <a:gd name="connsiteX1" fmla="*/ 183830 w 1170820"/>
              <a:gd name="connsiteY1" fmla="*/ 523206 h 1425907"/>
              <a:gd name="connsiteX2" fmla="*/ 9659 w 1170820"/>
              <a:gd name="connsiteY2" fmla="*/ 1132806 h 1425907"/>
              <a:gd name="connsiteX3" fmla="*/ 474116 w 1170820"/>
              <a:gd name="connsiteY3" fmla="*/ 1423091 h 1425907"/>
              <a:gd name="connsiteX4" fmla="*/ 1025659 w 1170820"/>
              <a:gd name="connsiteY4" fmla="*/ 973148 h 1425907"/>
              <a:gd name="connsiteX5" fmla="*/ 924059 w 1170820"/>
              <a:gd name="connsiteY5" fmla="*/ 552234 h 1425907"/>
              <a:gd name="connsiteX6" fmla="*/ 1170801 w 1170820"/>
              <a:gd name="connsiteY6" fmla="*/ 378063 h 1425907"/>
              <a:gd name="connsiteX7" fmla="*/ 909544 w 1170820"/>
              <a:gd name="connsiteY7" fmla="*/ 691 h 1425907"/>
              <a:gd name="connsiteX8" fmla="*/ 474116 w 1170820"/>
              <a:gd name="connsiteY8" fmla="*/ 290977 h 142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0820" h="1425907">
                <a:moveTo>
                  <a:pt x="474116" y="290977"/>
                </a:moveTo>
                <a:cubicBezTo>
                  <a:pt x="353164" y="378063"/>
                  <a:pt x="261239" y="382901"/>
                  <a:pt x="183830" y="523206"/>
                </a:cubicBezTo>
                <a:cubicBezTo>
                  <a:pt x="106421" y="663511"/>
                  <a:pt x="-38722" y="982825"/>
                  <a:pt x="9659" y="1132806"/>
                </a:cubicBezTo>
                <a:cubicBezTo>
                  <a:pt x="58040" y="1282787"/>
                  <a:pt x="304783" y="1449701"/>
                  <a:pt x="474116" y="1423091"/>
                </a:cubicBezTo>
                <a:cubicBezTo>
                  <a:pt x="643449" y="1396481"/>
                  <a:pt x="950669" y="1118291"/>
                  <a:pt x="1025659" y="973148"/>
                </a:cubicBezTo>
                <a:cubicBezTo>
                  <a:pt x="1100649" y="828005"/>
                  <a:pt x="899869" y="651415"/>
                  <a:pt x="924059" y="552234"/>
                </a:cubicBezTo>
                <a:cubicBezTo>
                  <a:pt x="948249" y="453053"/>
                  <a:pt x="1173220" y="469987"/>
                  <a:pt x="1170801" y="378063"/>
                </a:cubicBezTo>
                <a:cubicBezTo>
                  <a:pt x="1168382" y="286139"/>
                  <a:pt x="1025658" y="15205"/>
                  <a:pt x="909544" y="691"/>
                </a:cubicBezTo>
                <a:cubicBezTo>
                  <a:pt x="793430" y="-13823"/>
                  <a:pt x="595068" y="203891"/>
                  <a:pt x="474116" y="290977"/>
                </a:cubicBezTo>
                <a:close/>
              </a:path>
            </a:pathLst>
          </a:cu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Gerade Verbindung mit Pfeil 22"/>
          <p:cNvCxnSpPr>
            <a:stCxn id="20" idx="0"/>
            <a:endCxn id="10" idx="4"/>
          </p:cNvCxnSpPr>
          <p:nvPr/>
        </p:nvCxnSpPr>
        <p:spPr>
          <a:xfrm flipV="1">
            <a:off x="6729288" y="3140968"/>
            <a:ext cx="38956" cy="123314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21" idx="1"/>
            <a:endCxn id="11" idx="4"/>
          </p:cNvCxnSpPr>
          <p:nvPr/>
        </p:nvCxnSpPr>
        <p:spPr>
          <a:xfrm flipV="1">
            <a:off x="7780166" y="2361027"/>
            <a:ext cx="376863" cy="131774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6058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539552" y="1945091"/>
            <a:ext cx="3816424" cy="3792866"/>
            <a:chOff x="2829496" y="332656"/>
            <a:chExt cx="2318568" cy="2304256"/>
          </a:xfrm>
        </p:grpSpPr>
        <p:sp>
          <p:nvSpPr>
            <p:cNvPr id="3" name="Ellipse 2"/>
            <p:cNvSpPr/>
            <p:nvPr/>
          </p:nvSpPr>
          <p:spPr>
            <a:xfrm>
              <a:off x="2843808" y="332656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Bogen 3"/>
            <p:cNvSpPr/>
            <p:nvPr/>
          </p:nvSpPr>
          <p:spPr>
            <a:xfrm rot="10800000">
              <a:off x="2843807" y="1035153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5" name="Bogen 4"/>
            <p:cNvSpPr/>
            <p:nvPr/>
          </p:nvSpPr>
          <p:spPr>
            <a:xfrm>
              <a:off x="2829496" y="1150481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cxnSp>
        <p:nvCxnSpPr>
          <p:cNvPr id="6" name="Gerade Verbindung 5"/>
          <p:cNvCxnSpPr/>
          <p:nvPr/>
        </p:nvCxnSpPr>
        <p:spPr>
          <a:xfrm>
            <a:off x="6660232" y="529156"/>
            <a:ext cx="0" cy="3312368"/>
          </a:xfrm>
          <a:prstGeom prst="line">
            <a:avLst/>
          </a:prstGeom>
          <a:noFill/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Gerade Verbindung 6"/>
          <p:cNvCxnSpPr/>
          <p:nvPr/>
        </p:nvCxnSpPr>
        <p:spPr>
          <a:xfrm>
            <a:off x="5006162" y="2319175"/>
            <a:ext cx="3569696" cy="0"/>
          </a:xfrm>
          <a:prstGeom prst="line">
            <a:avLst/>
          </a:prstGeom>
          <a:noFill/>
          <a:ln w="635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2435985" y="1023031"/>
                <a:ext cx="3096344" cy="1320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/>
                        </a:rPr>
                        <m:t>𝑓</m:t>
                      </m:r>
                      <m:r>
                        <a:rPr lang="de-DE" sz="2400" b="0" i="1" smtClean="0">
                          <a:latin typeface="Cambria Math"/>
                        </a:rPr>
                        <m:t>:</m:t>
                      </m:r>
                      <m:r>
                        <a:rPr lang="de-DE" sz="2400" b="0" i="1" smtClean="0">
                          <a:latin typeface="Cambria Math"/>
                        </a:rPr>
                        <m:t>ℝ</m:t>
                      </m:r>
                      <m:r>
                        <a:rPr lang="de-DE" sz="2400" b="0" i="1" smtClean="0">
                          <a:latin typeface="Cambria Math"/>
                        </a:rPr>
                        <m:t>ⁿ→</m:t>
                      </m:r>
                      <m:r>
                        <a:rPr lang="de-DE" sz="2400" b="0" i="1" smtClean="0">
                          <a:latin typeface="Cambria Math"/>
                        </a:rPr>
                        <m:t>ℝ</m:t>
                      </m:r>
                    </m:oMath>
                  </m:oMathPara>
                </a14:m>
                <a:endParaRPr lang="de-DE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/>
                        </a:rPr>
                        <m:t>𝑥</m:t>
                      </m:r>
                      <m:r>
                        <a:rPr lang="de-DE" sz="2400" b="0" i="1" smtClean="0">
                          <a:latin typeface="Cambria Math"/>
                        </a:rPr>
                        <m:t>↦</m:t>
                      </m:r>
                      <m:sSup>
                        <m:sSupPr>
                          <m:ctrlPr>
                            <a:rPr lang="de-DE" sz="24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de-DE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de-DE" sz="2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de-DE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de-DE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sz="2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400" b="0" i="1" smtClean="0">
                              <a:latin typeface="Cambria Math"/>
                            </a:rPr>
                            <m:t>𝑓</m:t>
                          </m:r>
                        </m:e>
                        <m:sup>
                          <m:r>
                            <a:rPr lang="de-DE" sz="24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de-DE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de-DE" sz="24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de-DE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4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4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de-DE" sz="24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5985" y="1023031"/>
                <a:ext cx="3096344" cy="1320811"/>
              </a:xfrm>
              <a:prstGeom prst="rect">
                <a:avLst/>
              </a:prstGeom>
              <a:blipFill rotWithShape="1">
                <a:blip r:embed="rId2"/>
                <a:stretch>
                  <a:fillRect b="-601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Ellipse 14"/>
          <p:cNvSpPr/>
          <p:nvPr/>
        </p:nvSpPr>
        <p:spPr>
          <a:xfrm>
            <a:off x="5364088" y="1023031"/>
            <a:ext cx="2592288" cy="2592288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5678362" y="1337305"/>
            <a:ext cx="1963740" cy="1963740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5940152" y="1599095"/>
            <a:ext cx="1440160" cy="1440160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/>
          <p:cNvSpPr/>
          <p:nvPr/>
        </p:nvSpPr>
        <p:spPr>
          <a:xfrm>
            <a:off x="6300192" y="1959135"/>
            <a:ext cx="720080" cy="720080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6470450" y="2129393"/>
            <a:ext cx="379564" cy="379564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Gerade Verbindung mit Pfeil 20"/>
          <p:cNvCxnSpPr/>
          <p:nvPr/>
        </p:nvCxnSpPr>
        <p:spPr>
          <a:xfrm>
            <a:off x="4998837" y="893867"/>
            <a:ext cx="1654070" cy="14104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3779912" y="419426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Problem!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23" name="Freihandform 22"/>
          <p:cNvSpPr/>
          <p:nvPr/>
        </p:nvSpPr>
        <p:spPr>
          <a:xfrm>
            <a:off x="2038360" y="2759800"/>
            <a:ext cx="1576384" cy="1312269"/>
          </a:xfrm>
          <a:custGeom>
            <a:avLst/>
            <a:gdLst>
              <a:gd name="connsiteX0" fmla="*/ 661297 w 1576384"/>
              <a:gd name="connsiteY0" fmla="*/ 26943 h 1312269"/>
              <a:gd name="connsiteX1" fmla="*/ 37183 w 1576384"/>
              <a:gd name="connsiteY1" fmla="*/ 389800 h 1312269"/>
              <a:gd name="connsiteX2" fmla="*/ 211354 w 1576384"/>
              <a:gd name="connsiteY2" fmla="*/ 1231629 h 1312269"/>
              <a:gd name="connsiteX3" fmla="*/ 1357983 w 1576384"/>
              <a:gd name="connsiteY3" fmla="*/ 1188086 h 1312269"/>
              <a:gd name="connsiteX4" fmla="*/ 1561183 w 1576384"/>
              <a:gd name="connsiteY4" fmla="*/ 433343 h 1312269"/>
              <a:gd name="connsiteX5" fmla="*/ 1140269 w 1576384"/>
              <a:gd name="connsiteY5" fmla="*/ 70486 h 1312269"/>
              <a:gd name="connsiteX6" fmla="*/ 661297 w 1576384"/>
              <a:gd name="connsiteY6" fmla="*/ 26943 h 1312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76384" h="1312269">
                <a:moveTo>
                  <a:pt x="661297" y="26943"/>
                </a:moveTo>
                <a:cubicBezTo>
                  <a:pt x="477449" y="80162"/>
                  <a:pt x="112173" y="189019"/>
                  <a:pt x="37183" y="389800"/>
                </a:cubicBezTo>
                <a:cubicBezTo>
                  <a:pt x="-37807" y="590581"/>
                  <a:pt x="-8779" y="1098581"/>
                  <a:pt x="211354" y="1231629"/>
                </a:cubicBezTo>
                <a:cubicBezTo>
                  <a:pt x="431487" y="1364677"/>
                  <a:pt x="1133012" y="1321134"/>
                  <a:pt x="1357983" y="1188086"/>
                </a:cubicBezTo>
                <a:cubicBezTo>
                  <a:pt x="1582954" y="1055038"/>
                  <a:pt x="1597469" y="619610"/>
                  <a:pt x="1561183" y="433343"/>
                </a:cubicBezTo>
                <a:cubicBezTo>
                  <a:pt x="1524897" y="247076"/>
                  <a:pt x="1282993" y="135800"/>
                  <a:pt x="1140269" y="70486"/>
                </a:cubicBezTo>
                <a:cubicBezTo>
                  <a:pt x="997545" y="5172"/>
                  <a:pt x="845145" y="-26276"/>
                  <a:pt x="661297" y="26943"/>
                </a:cubicBezTo>
                <a:close/>
              </a:path>
            </a:pathLst>
          </a:custGeom>
          <a:pattFill prst="ltDnDiag">
            <a:fgClr>
              <a:srgbClr val="00FF00"/>
            </a:fgClr>
            <a:bgClr>
              <a:schemeClr val="bg1"/>
            </a:bgClr>
          </a:patt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Gerade Verbindung 25"/>
          <p:cNvCxnSpPr/>
          <p:nvPr/>
        </p:nvCxnSpPr>
        <p:spPr>
          <a:xfrm>
            <a:off x="2123728" y="1337305"/>
            <a:ext cx="432048" cy="1764115"/>
          </a:xfrm>
          <a:prstGeom prst="line">
            <a:avLst/>
          </a:prstGeom>
          <a:pattFill prst="ltDnDiag">
            <a:fgClr>
              <a:srgbClr val="00FF00"/>
            </a:fgClr>
            <a:bgClr>
              <a:schemeClr val="bg1"/>
            </a:bgClr>
          </a:patt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Textfeld 26"/>
          <p:cNvSpPr txBox="1"/>
          <p:nvPr/>
        </p:nvSpPr>
        <p:spPr>
          <a:xfrm>
            <a:off x="1547664" y="881091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00FF00"/>
                </a:solidFill>
              </a:rPr>
              <a:t>Fläche 1</a:t>
            </a:r>
            <a:endParaRPr lang="de-DE" dirty="0">
              <a:solidFill>
                <a:srgbClr val="00FF00"/>
              </a:solidFill>
            </a:endParaRPr>
          </a:p>
        </p:txBody>
      </p:sp>
      <p:sp>
        <p:nvSpPr>
          <p:cNvPr id="28" name="Ellipse 27"/>
          <p:cNvSpPr/>
          <p:nvPr/>
        </p:nvSpPr>
        <p:spPr>
          <a:xfrm>
            <a:off x="2792350" y="3347764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/>
              <p:cNvSpPr txBox="1"/>
              <p:nvPr/>
            </p:nvSpPr>
            <p:spPr>
              <a:xfrm>
                <a:off x="2483768" y="3215879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29" name="Textfeld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3215879"/>
                <a:ext cx="216024" cy="400110"/>
              </a:xfrm>
              <a:prstGeom prst="rect">
                <a:avLst/>
              </a:prstGeom>
              <a:blipFill rotWithShape="1">
                <a:blip r:embed="rId3"/>
                <a:stretch>
                  <a:fillRect r="-3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30"/>
          <p:cNvCxnSpPr/>
          <p:nvPr/>
        </p:nvCxnSpPr>
        <p:spPr>
          <a:xfrm flipH="1" flipV="1">
            <a:off x="2699792" y="5085184"/>
            <a:ext cx="720080" cy="1008112"/>
          </a:xfrm>
          <a:prstGeom prst="line">
            <a:avLst/>
          </a:prstGeom>
          <a:pattFill prst="ltDnDiag">
            <a:fgClr>
              <a:srgbClr val="00FF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Textfeld 32"/>
          <p:cNvSpPr txBox="1"/>
          <p:nvPr/>
        </p:nvSpPr>
        <p:spPr>
          <a:xfrm>
            <a:off x="2459543" y="6093296"/>
            <a:ext cx="2688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Fläche 2 = S²\{x}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5999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1403648" y="1695487"/>
            <a:ext cx="7308456" cy="4213107"/>
            <a:chOff x="1403648" y="1695487"/>
            <a:chExt cx="7308456" cy="4213107"/>
          </a:xfrm>
        </p:grpSpPr>
        <p:cxnSp>
          <p:nvCxnSpPr>
            <p:cNvPr id="5" name="Gewinkelte Verbindung 4"/>
            <p:cNvCxnSpPr/>
            <p:nvPr/>
          </p:nvCxnSpPr>
          <p:spPr>
            <a:xfrm>
              <a:off x="1403648" y="1695487"/>
              <a:ext cx="6264696" cy="3893753"/>
            </a:xfrm>
            <a:prstGeom prst="bentConnector3">
              <a:avLst>
                <a:gd name="adj1" fmla="val 420"/>
              </a:avLst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Freihandform 5"/>
            <p:cNvSpPr/>
            <p:nvPr/>
          </p:nvSpPr>
          <p:spPr>
            <a:xfrm>
              <a:off x="3815873" y="3584104"/>
              <a:ext cx="2846183" cy="1670067"/>
            </a:xfrm>
            <a:custGeom>
              <a:avLst/>
              <a:gdLst>
                <a:gd name="connsiteX0" fmla="*/ 0 w 4659086"/>
                <a:gd name="connsiteY0" fmla="*/ 957965 h 957965"/>
                <a:gd name="connsiteX1" fmla="*/ 1901372 w 4659086"/>
                <a:gd name="connsiteY1" fmla="*/ 22 h 957965"/>
                <a:gd name="connsiteX2" fmla="*/ 4659086 w 4659086"/>
                <a:gd name="connsiteY2" fmla="*/ 928936 h 957965"/>
                <a:gd name="connsiteX0" fmla="*/ 0 w 4659086"/>
                <a:gd name="connsiteY0" fmla="*/ 979076 h 979076"/>
                <a:gd name="connsiteX1" fmla="*/ 841829 w 4659086"/>
                <a:gd name="connsiteY1" fmla="*/ 354961 h 979076"/>
                <a:gd name="connsiteX2" fmla="*/ 1901372 w 4659086"/>
                <a:gd name="connsiteY2" fmla="*/ 21133 h 979076"/>
                <a:gd name="connsiteX3" fmla="*/ 4659086 w 4659086"/>
                <a:gd name="connsiteY3" fmla="*/ 950047 h 979076"/>
                <a:gd name="connsiteX0" fmla="*/ 0 w 4659086"/>
                <a:gd name="connsiteY0" fmla="*/ 967373 h 967373"/>
                <a:gd name="connsiteX1" fmla="*/ 841829 w 4659086"/>
                <a:gd name="connsiteY1" fmla="*/ 343258 h 967373"/>
                <a:gd name="connsiteX2" fmla="*/ 1901372 w 4659086"/>
                <a:gd name="connsiteY2" fmla="*/ 9430 h 967373"/>
                <a:gd name="connsiteX3" fmla="*/ 2627086 w 4659086"/>
                <a:gd name="connsiteY3" fmla="*/ 169087 h 967373"/>
                <a:gd name="connsiteX4" fmla="*/ 4659086 w 4659086"/>
                <a:gd name="connsiteY4" fmla="*/ 938344 h 967373"/>
                <a:gd name="connsiteX0" fmla="*/ 738101 w 3873187"/>
                <a:gd name="connsiteY0" fmla="*/ 1112516 h 1112516"/>
                <a:gd name="connsiteX1" fmla="*/ 55930 w 3873187"/>
                <a:gd name="connsiteY1" fmla="*/ 343258 h 1112516"/>
                <a:gd name="connsiteX2" fmla="*/ 1115473 w 3873187"/>
                <a:gd name="connsiteY2" fmla="*/ 9430 h 1112516"/>
                <a:gd name="connsiteX3" fmla="*/ 1841187 w 3873187"/>
                <a:gd name="connsiteY3" fmla="*/ 169087 h 1112516"/>
                <a:gd name="connsiteX4" fmla="*/ 3873187 w 3873187"/>
                <a:gd name="connsiteY4" fmla="*/ 938344 h 1112516"/>
                <a:gd name="connsiteX0" fmla="*/ 1287578 w 4422664"/>
                <a:gd name="connsiteY0" fmla="*/ 1126445 h 1126445"/>
                <a:gd name="connsiteX1" fmla="*/ 39350 w 4422664"/>
                <a:gd name="connsiteY1" fmla="*/ 560387 h 1126445"/>
                <a:gd name="connsiteX2" fmla="*/ 1664950 w 4422664"/>
                <a:gd name="connsiteY2" fmla="*/ 23359 h 1126445"/>
                <a:gd name="connsiteX3" fmla="*/ 2390664 w 4422664"/>
                <a:gd name="connsiteY3" fmla="*/ 183016 h 1126445"/>
                <a:gd name="connsiteX4" fmla="*/ 4422664 w 4422664"/>
                <a:gd name="connsiteY4" fmla="*/ 952273 h 1126445"/>
                <a:gd name="connsiteX0" fmla="*/ 1287578 w 2490751"/>
                <a:gd name="connsiteY0" fmla="*/ 1126445 h 1126445"/>
                <a:gd name="connsiteX1" fmla="*/ 39350 w 2490751"/>
                <a:gd name="connsiteY1" fmla="*/ 560387 h 1126445"/>
                <a:gd name="connsiteX2" fmla="*/ 1664950 w 2490751"/>
                <a:gd name="connsiteY2" fmla="*/ 23359 h 1126445"/>
                <a:gd name="connsiteX3" fmla="*/ 2390664 w 2490751"/>
                <a:gd name="connsiteY3" fmla="*/ 183016 h 1126445"/>
                <a:gd name="connsiteX4" fmla="*/ 1897178 w 2490751"/>
                <a:gd name="connsiteY4" fmla="*/ 952273 h 1126445"/>
                <a:gd name="connsiteX0" fmla="*/ 1287578 w 2490751"/>
                <a:gd name="connsiteY0" fmla="*/ 1543924 h 1543924"/>
                <a:gd name="connsiteX1" fmla="*/ 39350 w 2490751"/>
                <a:gd name="connsiteY1" fmla="*/ 977866 h 1543924"/>
                <a:gd name="connsiteX2" fmla="*/ 1447235 w 2490751"/>
                <a:gd name="connsiteY2" fmla="*/ 5409 h 1543924"/>
                <a:gd name="connsiteX3" fmla="*/ 2390664 w 2490751"/>
                <a:gd name="connsiteY3" fmla="*/ 600495 h 1543924"/>
                <a:gd name="connsiteX4" fmla="*/ 1897178 w 2490751"/>
                <a:gd name="connsiteY4" fmla="*/ 1369752 h 1543924"/>
                <a:gd name="connsiteX0" fmla="*/ 1287578 w 1982292"/>
                <a:gd name="connsiteY0" fmla="*/ 1539428 h 1539428"/>
                <a:gd name="connsiteX1" fmla="*/ 39350 w 1982292"/>
                <a:gd name="connsiteY1" fmla="*/ 973370 h 1539428"/>
                <a:gd name="connsiteX2" fmla="*/ 1447235 w 1982292"/>
                <a:gd name="connsiteY2" fmla="*/ 913 h 1539428"/>
                <a:gd name="connsiteX3" fmla="*/ 1824607 w 1982292"/>
                <a:gd name="connsiteY3" fmla="*/ 799199 h 1539428"/>
                <a:gd name="connsiteX4" fmla="*/ 1897178 w 1982292"/>
                <a:gd name="connsiteY4" fmla="*/ 1365256 h 1539428"/>
                <a:gd name="connsiteX0" fmla="*/ 1480060 w 2068428"/>
                <a:gd name="connsiteY0" fmla="*/ 1539428 h 1539428"/>
                <a:gd name="connsiteX1" fmla="*/ 231832 w 2068428"/>
                <a:gd name="connsiteY1" fmla="*/ 973370 h 1539428"/>
                <a:gd name="connsiteX2" fmla="*/ 1639717 w 2068428"/>
                <a:gd name="connsiteY2" fmla="*/ 913 h 1539428"/>
                <a:gd name="connsiteX3" fmla="*/ 2017089 w 2068428"/>
                <a:gd name="connsiteY3" fmla="*/ 799199 h 1539428"/>
                <a:gd name="connsiteX4" fmla="*/ 28631 w 2068428"/>
                <a:gd name="connsiteY4" fmla="*/ 334742 h 1539428"/>
                <a:gd name="connsiteX0" fmla="*/ 1480060 w 2068428"/>
                <a:gd name="connsiteY0" fmla="*/ 1551646 h 1551646"/>
                <a:gd name="connsiteX1" fmla="*/ 1959032 w 2068428"/>
                <a:gd name="connsiteY1" fmla="*/ 361474 h 1551646"/>
                <a:gd name="connsiteX2" fmla="*/ 1639717 w 2068428"/>
                <a:gd name="connsiteY2" fmla="*/ 13131 h 1551646"/>
                <a:gd name="connsiteX3" fmla="*/ 2017089 w 2068428"/>
                <a:gd name="connsiteY3" fmla="*/ 811417 h 1551646"/>
                <a:gd name="connsiteX4" fmla="*/ 28631 w 2068428"/>
                <a:gd name="connsiteY4" fmla="*/ 346960 h 1551646"/>
                <a:gd name="connsiteX0" fmla="*/ 1480060 w 2806573"/>
                <a:gd name="connsiteY0" fmla="*/ 1542577 h 1542577"/>
                <a:gd name="connsiteX1" fmla="*/ 2757318 w 2806573"/>
                <a:gd name="connsiteY1" fmla="*/ 512062 h 1542577"/>
                <a:gd name="connsiteX2" fmla="*/ 1639717 w 2806573"/>
                <a:gd name="connsiteY2" fmla="*/ 4062 h 1542577"/>
                <a:gd name="connsiteX3" fmla="*/ 2017089 w 2806573"/>
                <a:gd name="connsiteY3" fmla="*/ 802348 h 1542577"/>
                <a:gd name="connsiteX4" fmla="*/ 28631 w 2806573"/>
                <a:gd name="connsiteY4" fmla="*/ 337891 h 1542577"/>
                <a:gd name="connsiteX0" fmla="*/ 0 w 2830286"/>
                <a:gd name="connsiteY0" fmla="*/ 1542577 h 1542577"/>
                <a:gd name="connsiteX1" fmla="*/ 1277258 w 2830286"/>
                <a:gd name="connsiteY1" fmla="*/ 512062 h 1542577"/>
                <a:gd name="connsiteX2" fmla="*/ 159657 w 2830286"/>
                <a:gd name="connsiteY2" fmla="*/ 4062 h 1542577"/>
                <a:gd name="connsiteX3" fmla="*/ 537029 w 2830286"/>
                <a:gd name="connsiteY3" fmla="*/ 802348 h 1542577"/>
                <a:gd name="connsiteX4" fmla="*/ 2830286 w 2830286"/>
                <a:gd name="connsiteY4" fmla="*/ 1295834 h 1542577"/>
                <a:gd name="connsiteX0" fmla="*/ 0 w 2830286"/>
                <a:gd name="connsiteY0" fmla="*/ 1550952 h 1550952"/>
                <a:gd name="connsiteX1" fmla="*/ 1277258 w 2830286"/>
                <a:gd name="connsiteY1" fmla="*/ 520437 h 1550952"/>
                <a:gd name="connsiteX2" fmla="*/ 159657 w 2830286"/>
                <a:gd name="connsiteY2" fmla="*/ 12437 h 1550952"/>
                <a:gd name="connsiteX3" fmla="*/ 537029 w 2830286"/>
                <a:gd name="connsiteY3" fmla="*/ 810723 h 1550952"/>
                <a:gd name="connsiteX4" fmla="*/ 2830286 w 2830286"/>
                <a:gd name="connsiteY4" fmla="*/ 1304209 h 1550952"/>
                <a:gd name="connsiteX0" fmla="*/ 0 w 2830286"/>
                <a:gd name="connsiteY0" fmla="*/ 1550952 h 1550952"/>
                <a:gd name="connsiteX1" fmla="*/ 1277258 w 2830286"/>
                <a:gd name="connsiteY1" fmla="*/ 520437 h 1550952"/>
                <a:gd name="connsiteX2" fmla="*/ 159657 w 2830286"/>
                <a:gd name="connsiteY2" fmla="*/ 12437 h 1550952"/>
                <a:gd name="connsiteX3" fmla="*/ 537029 w 2830286"/>
                <a:gd name="connsiteY3" fmla="*/ 810723 h 1550952"/>
                <a:gd name="connsiteX4" fmla="*/ 2830286 w 2830286"/>
                <a:gd name="connsiteY4" fmla="*/ 1304209 h 1550952"/>
                <a:gd name="connsiteX0" fmla="*/ 15897 w 2846183"/>
                <a:gd name="connsiteY0" fmla="*/ 1670067 h 1670067"/>
                <a:gd name="connsiteX1" fmla="*/ 1293155 w 2846183"/>
                <a:gd name="connsiteY1" fmla="*/ 639552 h 1670067"/>
                <a:gd name="connsiteX2" fmla="*/ 175554 w 2846183"/>
                <a:gd name="connsiteY2" fmla="*/ 131552 h 1670067"/>
                <a:gd name="connsiteX3" fmla="*/ 552926 w 2846183"/>
                <a:gd name="connsiteY3" fmla="*/ 929838 h 1670067"/>
                <a:gd name="connsiteX4" fmla="*/ 2846183 w 2846183"/>
                <a:gd name="connsiteY4" fmla="*/ 1423324 h 1670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6183" h="1670067">
                  <a:moveTo>
                    <a:pt x="15897" y="1670067"/>
                  </a:moveTo>
                  <a:cubicBezTo>
                    <a:pt x="156202" y="1566048"/>
                    <a:pt x="1310088" y="1089495"/>
                    <a:pt x="1293155" y="639552"/>
                  </a:cubicBezTo>
                  <a:cubicBezTo>
                    <a:pt x="1363307" y="160580"/>
                    <a:pt x="560182" y="-207115"/>
                    <a:pt x="175554" y="131552"/>
                  </a:cubicBezTo>
                  <a:cubicBezTo>
                    <a:pt x="-209074" y="470219"/>
                    <a:pt x="93307" y="775019"/>
                    <a:pt x="552926" y="929838"/>
                  </a:cubicBezTo>
                  <a:cubicBezTo>
                    <a:pt x="1012545" y="1084657"/>
                    <a:pt x="2507516" y="1295115"/>
                    <a:pt x="2846183" y="1423324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5223768" y="4647364"/>
              <a:ext cx="6413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 smtClean="0">
                  <a:solidFill>
                    <a:srgbClr val="C00000"/>
                  </a:solidFill>
                </a:rPr>
                <a:t>f</a:t>
              </a:r>
              <a:endParaRPr lang="de-DE" sz="2400" b="1" dirty="0">
                <a:solidFill>
                  <a:srgbClr val="C00000"/>
                </a:solidFill>
              </a:endParaRP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4326666" y="1695487"/>
              <a:ext cx="35577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 err="1" smtClean="0">
                  <a:solidFill>
                    <a:srgbClr val="00B050"/>
                  </a:solidFill>
                </a:rPr>
                <a:t>g</a:t>
              </a:r>
              <a:r>
                <a:rPr lang="de-DE" sz="2400" b="1" dirty="0" err="1" smtClean="0">
                  <a:solidFill>
                    <a:srgbClr val="00B050"/>
                  </a:solidFill>
                  <a:latin typeface="Lucida Sans Unicode"/>
                  <a:cs typeface="Lucida Sans Unicode"/>
                </a:rPr>
                <a:t>≡konstant</a:t>
              </a:r>
              <a:endParaRPr lang="de-DE" sz="2400" b="1" dirty="0">
                <a:solidFill>
                  <a:srgbClr val="00B050"/>
                </a:solidFill>
              </a:endParaRPr>
            </a:p>
          </p:txBody>
        </p:sp>
        <p:cxnSp>
          <p:nvCxnSpPr>
            <p:cNvPr id="10" name="Gerade Verbindung mit Pfeil 9"/>
            <p:cNvCxnSpPr>
              <a:stCxn id="6" idx="0"/>
            </p:cNvCxnSpPr>
            <p:nvPr/>
          </p:nvCxnSpPr>
          <p:spPr>
            <a:xfrm flipV="1">
              <a:off x="3831770" y="2325027"/>
              <a:ext cx="576415" cy="292914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mit Pfeil 10"/>
            <p:cNvCxnSpPr>
              <a:stCxn id="6" idx="1"/>
            </p:cNvCxnSpPr>
            <p:nvPr/>
          </p:nvCxnSpPr>
          <p:spPr>
            <a:xfrm flipH="1" flipV="1">
              <a:off x="4480193" y="2325027"/>
              <a:ext cx="628835" cy="1898629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mit Pfeil 11"/>
            <p:cNvCxnSpPr>
              <a:stCxn id="6" idx="4"/>
            </p:cNvCxnSpPr>
            <p:nvPr/>
          </p:nvCxnSpPr>
          <p:spPr>
            <a:xfrm flipH="1" flipV="1">
              <a:off x="4480193" y="2241088"/>
              <a:ext cx="2181863" cy="276634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/>
            <p:cNvCxnSpPr>
              <a:stCxn id="6" idx="2"/>
            </p:cNvCxnSpPr>
            <p:nvPr/>
          </p:nvCxnSpPr>
          <p:spPr>
            <a:xfrm flipV="1">
              <a:off x="3991427" y="2325027"/>
              <a:ext cx="335239" cy="1390629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uppieren 21"/>
            <p:cNvGrpSpPr/>
            <p:nvPr/>
          </p:nvGrpSpPr>
          <p:grpSpPr>
            <a:xfrm>
              <a:off x="4333361" y="2157152"/>
              <a:ext cx="146832" cy="167872"/>
              <a:chOff x="4333361" y="2157152"/>
              <a:chExt cx="146832" cy="221839"/>
            </a:xfrm>
          </p:grpSpPr>
          <p:cxnSp>
            <p:nvCxnSpPr>
              <p:cNvPr id="16" name="Gerade Verbindung 15"/>
              <p:cNvCxnSpPr/>
              <p:nvPr/>
            </p:nvCxnSpPr>
            <p:spPr>
              <a:xfrm flipH="1">
                <a:off x="4333361" y="2157152"/>
                <a:ext cx="144014" cy="221839"/>
              </a:xfrm>
              <a:prstGeom prst="line">
                <a:avLst/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 Verbindung 16"/>
              <p:cNvCxnSpPr/>
              <p:nvPr/>
            </p:nvCxnSpPr>
            <p:spPr>
              <a:xfrm>
                <a:off x="4336177" y="2157152"/>
                <a:ext cx="144016" cy="221839"/>
              </a:xfrm>
              <a:prstGeom prst="line">
                <a:avLst/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feld 19"/>
            <p:cNvSpPr txBox="1"/>
            <p:nvPr/>
          </p:nvSpPr>
          <p:spPr>
            <a:xfrm>
              <a:off x="7452320" y="4755086"/>
              <a:ext cx="4320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ℝ</a:t>
              </a:r>
              <a:endParaRPr lang="de-DE" sz="4000" dirty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7776000" y="4585155"/>
              <a:ext cx="93610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>
                  <a:latin typeface="Lucida Sans Unicode"/>
                  <a:cs typeface="Lucida Sans Unicode"/>
                </a:rPr>
                <a:t>ⁿ</a:t>
              </a:r>
              <a:endParaRPr lang="de-DE" sz="4000" dirty="0"/>
            </a:p>
            <a:p>
              <a:endParaRPr lang="de-DE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6088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2089129" y="2060848"/>
            <a:ext cx="2736304" cy="1152128"/>
          </a:xfrm>
          <a:prstGeom prst="rect">
            <a:avLst/>
          </a:prstGeom>
          <a:pattFill prst="pct25">
            <a:fgClr>
              <a:srgbClr val="FF0000"/>
            </a:fgClr>
            <a:bgClr>
              <a:schemeClr val="bg1"/>
            </a:bgClr>
          </a:pattFill>
          <a:ln w="508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" name="Gruppieren 5"/>
          <p:cNvGrpSpPr/>
          <p:nvPr/>
        </p:nvGrpSpPr>
        <p:grpSpPr>
          <a:xfrm>
            <a:off x="2077567" y="908720"/>
            <a:ext cx="2747866" cy="827425"/>
            <a:chOff x="683568" y="3090449"/>
            <a:chExt cx="3024336" cy="8274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683568" y="3501008"/>
              <a:ext cx="3024336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" name="Bogen 3"/>
            <p:cNvSpPr/>
            <p:nvPr/>
          </p:nvSpPr>
          <p:spPr>
            <a:xfrm rot="5400000">
              <a:off x="2845899" y="305587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Bogen 4"/>
            <p:cNvSpPr/>
            <p:nvPr/>
          </p:nvSpPr>
          <p:spPr>
            <a:xfrm rot="16200000">
              <a:off x="724458" y="304956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2" name="Gruppieren 11"/>
          <p:cNvGrpSpPr/>
          <p:nvPr/>
        </p:nvGrpSpPr>
        <p:grpSpPr>
          <a:xfrm rot="16200000">
            <a:off x="805020" y="2223200"/>
            <a:ext cx="1152129" cy="827426"/>
            <a:chOff x="2439856" y="3090448"/>
            <a:chExt cx="1268048" cy="827426"/>
          </a:xfrm>
        </p:grpSpPr>
        <p:cxnSp>
          <p:nvCxnSpPr>
            <p:cNvPr id="13" name="Gerade Verbindung 12"/>
            <p:cNvCxnSpPr/>
            <p:nvPr/>
          </p:nvCxnSpPr>
          <p:spPr>
            <a:xfrm rot="5400000" flipH="1" flipV="1">
              <a:off x="3070726" y="2870139"/>
              <a:ext cx="6308" cy="1268047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4" name="Bogen 13"/>
            <p:cNvSpPr/>
            <p:nvPr/>
          </p:nvSpPr>
          <p:spPr>
            <a:xfrm rot="5400000">
              <a:off x="2845899" y="305587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Bogen 14"/>
            <p:cNvSpPr/>
            <p:nvPr/>
          </p:nvSpPr>
          <p:spPr>
            <a:xfrm rot="16200000">
              <a:off x="2480746" y="3049559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7" name="Textfeld 16"/>
          <p:cNvSpPr txBox="1"/>
          <p:nvPr/>
        </p:nvSpPr>
        <p:spPr>
          <a:xfrm>
            <a:off x="1081017" y="908720"/>
            <a:ext cx="1008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 dirty="0" smtClean="0">
                <a:latin typeface="Lucida Sans Unicode"/>
                <a:cs typeface="Lucida Sans Unicode"/>
              </a:rPr>
              <a:t>×</a:t>
            </a:r>
            <a:endParaRPr lang="de-DE" sz="5400" b="1" dirty="0"/>
          </a:p>
        </p:txBody>
      </p:sp>
      <p:grpSp>
        <p:nvGrpSpPr>
          <p:cNvPr id="38" name="Gruppieren 37"/>
          <p:cNvGrpSpPr/>
          <p:nvPr/>
        </p:nvGrpSpPr>
        <p:grpSpPr>
          <a:xfrm>
            <a:off x="1454407" y="4205446"/>
            <a:ext cx="2028056" cy="2028056"/>
            <a:chOff x="1873882" y="4149080"/>
            <a:chExt cx="2028056" cy="2028056"/>
          </a:xfrm>
        </p:grpSpPr>
        <p:sp>
          <p:nvSpPr>
            <p:cNvPr id="18" name="Ellipse 17"/>
            <p:cNvSpPr/>
            <p:nvPr/>
          </p:nvSpPr>
          <p:spPr>
            <a:xfrm>
              <a:off x="1873882" y="4149080"/>
              <a:ext cx="2028056" cy="2028056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eck 18"/>
            <p:cNvSpPr/>
            <p:nvPr/>
          </p:nvSpPr>
          <p:spPr>
            <a:xfrm>
              <a:off x="2550562" y="5436659"/>
              <a:ext cx="656395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hteck 20"/>
            <p:cNvSpPr/>
            <p:nvPr/>
          </p:nvSpPr>
          <p:spPr>
            <a:xfrm>
              <a:off x="3245543" y="5177408"/>
              <a:ext cx="440371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/>
            <p:cNvSpPr/>
            <p:nvPr/>
          </p:nvSpPr>
          <p:spPr>
            <a:xfrm>
              <a:off x="2559712" y="4284531"/>
              <a:ext cx="656395" cy="11521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/>
            <p:cNvSpPr/>
            <p:nvPr/>
          </p:nvSpPr>
          <p:spPr>
            <a:xfrm>
              <a:off x="2101738" y="4555795"/>
              <a:ext cx="457974" cy="11521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hteck 23"/>
            <p:cNvSpPr/>
            <p:nvPr/>
          </p:nvSpPr>
          <p:spPr>
            <a:xfrm>
              <a:off x="3206957" y="4587044"/>
              <a:ext cx="478957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5" name="Freihandform 24"/>
          <p:cNvSpPr/>
          <p:nvPr/>
        </p:nvSpPr>
        <p:spPr>
          <a:xfrm>
            <a:off x="4285914" y="2292695"/>
            <a:ext cx="4080263" cy="4321024"/>
          </a:xfrm>
          <a:custGeom>
            <a:avLst/>
            <a:gdLst>
              <a:gd name="connsiteX0" fmla="*/ 2659467 w 4058787"/>
              <a:gd name="connsiteY0" fmla="*/ 1076100 h 4366047"/>
              <a:gd name="connsiteX1" fmla="*/ 1280610 w 4058787"/>
              <a:gd name="connsiteY1" fmla="*/ 1497015 h 4366047"/>
              <a:gd name="connsiteX2" fmla="*/ 1004839 w 4058787"/>
              <a:gd name="connsiteY2" fmla="*/ 2875872 h 4366047"/>
              <a:gd name="connsiteX3" fmla="*/ 801639 w 4058787"/>
              <a:gd name="connsiteY3" fmla="*/ 3775758 h 4366047"/>
              <a:gd name="connsiteX4" fmla="*/ 46896 w 4058787"/>
              <a:gd name="connsiteY4" fmla="*/ 3485472 h 4366047"/>
              <a:gd name="connsiteX5" fmla="*/ 395239 w 4058787"/>
              <a:gd name="connsiteY5" fmla="*/ 4312786 h 4366047"/>
              <a:gd name="connsiteX6" fmla="*/ 2935239 w 4058787"/>
              <a:gd name="connsiteY6" fmla="*/ 4037015 h 4366047"/>
              <a:gd name="connsiteX7" fmla="*/ 3864153 w 4058787"/>
              <a:gd name="connsiteY7" fmla="*/ 2048558 h 4366047"/>
              <a:gd name="connsiteX8" fmla="*/ 3936724 w 4058787"/>
              <a:gd name="connsiteY8" fmla="*/ 147186 h 4366047"/>
              <a:gd name="connsiteX9" fmla="*/ 2485296 w 4058787"/>
              <a:gd name="connsiteY9" fmla="*/ 234272 h 4366047"/>
              <a:gd name="connsiteX10" fmla="*/ 2659467 w 4058787"/>
              <a:gd name="connsiteY10" fmla="*/ 1076100 h 4366047"/>
              <a:gd name="connsiteX0" fmla="*/ 2659467 w 4058787"/>
              <a:gd name="connsiteY0" fmla="*/ 1076100 h 4366047"/>
              <a:gd name="connsiteX1" fmla="*/ 2688496 w 4058787"/>
              <a:gd name="connsiteY1" fmla="*/ 2121129 h 4366047"/>
              <a:gd name="connsiteX2" fmla="*/ 1004839 w 4058787"/>
              <a:gd name="connsiteY2" fmla="*/ 2875872 h 4366047"/>
              <a:gd name="connsiteX3" fmla="*/ 801639 w 4058787"/>
              <a:gd name="connsiteY3" fmla="*/ 3775758 h 4366047"/>
              <a:gd name="connsiteX4" fmla="*/ 46896 w 4058787"/>
              <a:gd name="connsiteY4" fmla="*/ 3485472 h 4366047"/>
              <a:gd name="connsiteX5" fmla="*/ 395239 w 4058787"/>
              <a:gd name="connsiteY5" fmla="*/ 4312786 h 4366047"/>
              <a:gd name="connsiteX6" fmla="*/ 2935239 w 4058787"/>
              <a:gd name="connsiteY6" fmla="*/ 4037015 h 4366047"/>
              <a:gd name="connsiteX7" fmla="*/ 3864153 w 4058787"/>
              <a:gd name="connsiteY7" fmla="*/ 2048558 h 4366047"/>
              <a:gd name="connsiteX8" fmla="*/ 3936724 w 4058787"/>
              <a:gd name="connsiteY8" fmla="*/ 147186 h 4366047"/>
              <a:gd name="connsiteX9" fmla="*/ 2485296 w 4058787"/>
              <a:gd name="connsiteY9" fmla="*/ 234272 h 4366047"/>
              <a:gd name="connsiteX10" fmla="*/ 2659467 w 4058787"/>
              <a:gd name="connsiteY10" fmla="*/ 1076100 h 4366047"/>
              <a:gd name="connsiteX0" fmla="*/ 2659467 w 4058787"/>
              <a:gd name="connsiteY0" fmla="*/ 1031077 h 4321024"/>
              <a:gd name="connsiteX1" fmla="*/ 2688496 w 4058787"/>
              <a:gd name="connsiteY1" fmla="*/ 2076106 h 4321024"/>
              <a:gd name="connsiteX2" fmla="*/ 1004839 w 4058787"/>
              <a:gd name="connsiteY2" fmla="*/ 2830849 h 4321024"/>
              <a:gd name="connsiteX3" fmla="*/ 801639 w 4058787"/>
              <a:gd name="connsiteY3" fmla="*/ 3730735 h 4321024"/>
              <a:gd name="connsiteX4" fmla="*/ 46896 w 4058787"/>
              <a:gd name="connsiteY4" fmla="*/ 3440449 h 4321024"/>
              <a:gd name="connsiteX5" fmla="*/ 395239 w 4058787"/>
              <a:gd name="connsiteY5" fmla="*/ 4267763 h 4321024"/>
              <a:gd name="connsiteX6" fmla="*/ 2935239 w 4058787"/>
              <a:gd name="connsiteY6" fmla="*/ 3991992 h 4321024"/>
              <a:gd name="connsiteX7" fmla="*/ 3864153 w 4058787"/>
              <a:gd name="connsiteY7" fmla="*/ 2003535 h 4321024"/>
              <a:gd name="connsiteX8" fmla="*/ 3936724 w 4058787"/>
              <a:gd name="connsiteY8" fmla="*/ 102163 h 4321024"/>
              <a:gd name="connsiteX9" fmla="*/ 1788610 w 4058787"/>
              <a:gd name="connsiteY9" fmla="*/ 406964 h 4321024"/>
              <a:gd name="connsiteX10" fmla="*/ 2659467 w 4058787"/>
              <a:gd name="connsiteY10" fmla="*/ 1031077 h 4321024"/>
              <a:gd name="connsiteX0" fmla="*/ 2659467 w 4058787"/>
              <a:gd name="connsiteY0" fmla="*/ 1031077 h 4321024"/>
              <a:gd name="connsiteX1" fmla="*/ 2688496 w 4058787"/>
              <a:gd name="connsiteY1" fmla="*/ 2076106 h 4321024"/>
              <a:gd name="connsiteX2" fmla="*/ 1091925 w 4058787"/>
              <a:gd name="connsiteY2" fmla="*/ 2729249 h 4321024"/>
              <a:gd name="connsiteX3" fmla="*/ 801639 w 4058787"/>
              <a:gd name="connsiteY3" fmla="*/ 3730735 h 4321024"/>
              <a:gd name="connsiteX4" fmla="*/ 46896 w 4058787"/>
              <a:gd name="connsiteY4" fmla="*/ 3440449 h 4321024"/>
              <a:gd name="connsiteX5" fmla="*/ 395239 w 4058787"/>
              <a:gd name="connsiteY5" fmla="*/ 4267763 h 4321024"/>
              <a:gd name="connsiteX6" fmla="*/ 2935239 w 4058787"/>
              <a:gd name="connsiteY6" fmla="*/ 3991992 h 4321024"/>
              <a:gd name="connsiteX7" fmla="*/ 3864153 w 4058787"/>
              <a:gd name="connsiteY7" fmla="*/ 2003535 h 4321024"/>
              <a:gd name="connsiteX8" fmla="*/ 3936724 w 4058787"/>
              <a:gd name="connsiteY8" fmla="*/ 102163 h 4321024"/>
              <a:gd name="connsiteX9" fmla="*/ 1788610 w 4058787"/>
              <a:gd name="connsiteY9" fmla="*/ 406964 h 4321024"/>
              <a:gd name="connsiteX10" fmla="*/ 2659467 w 4058787"/>
              <a:gd name="connsiteY10" fmla="*/ 1031077 h 4321024"/>
              <a:gd name="connsiteX0" fmla="*/ 2680943 w 4080263"/>
              <a:gd name="connsiteY0" fmla="*/ 1031077 h 4321024"/>
              <a:gd name="connsiteX1" fmla="*/ 2709972 w 4080263"/>
              <a:gd name="connsiteY1" fmla="*/ 2076106 h 4321024"/>
              <a:gd name="connsiteX2" fmla="*/ 1113401 w 4080263"/>
              <a:gd name="connsiteY2" fmla="*/ 2729249 h 4321024"/>
              <a:gd name="connsiteX3" fmla="*/ 68372 w 4080263"/>
              <a:gd name="connsiteY3" fmla="*/ 3440449 h 4321024"/>
              <a:gd name="connsiteX4" fmla="*/ 416715 w 4080263"/>
              <a:gd name="connsiteY4" fmla="*/ 4267763 h 4321024"/>
              <a:gd name="connsiteX5" fmla="*/ 2956715 w 4080263"/>
              <a:gd name="connsiteY5" fmla="*/ 3991992 h 4321024"/>
              <a:gd name="connsiteX6" fmla="*/ 3885629 w 4080263"/>
              <a:gd name="connsiteY6" fmla="*/ 2003535 h 4321024"/>
              <a:gd name="connsiteX7" fmla="*/ 3958200 w 4080263"/>
              <a:gd name="connsiteY7" fmla="*/ 102163 h 4321024"/>
              <a:gd name="connsiteX8" fmla="*/ 1810086 w 4080263"/>
              <a:gd name="connsiteY8" fmla="*/ 406964 h 4321024"/>
              <a:gd name="connsiteX9" fmla="*/ 2680943 w 4080263"/>
              <a:gd name="connsiteY9" fmla="*/ 1031077 h 4321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80263" h="4321024">
                <a:moveTo>
                  <a:pt x="2680943" y="1031077"/>
                </a:moveTo>
                <a:cubicBezTo>
                  <a:pt x="2830924" y="1309267"/>
                  <a:pt x="2971229" y="1793077"/>
                  <a:pt x="2709972" y="2076106"/>
                </a:cubicBezTo>
                <a:cubicBezTo>
                  <a:pt x="2448715" y="2359135"/>
                  <a:pt x="1553668" y="2501859"/>
                  <a:pt x="1113401" y="2729249"/>
                </a:cubicBezTo>
                <a:cubicBezTo>
                  <a:pt x="673134" y="2956639"/>
                  <a:pt x="184486" y="3184030"/>
                  <a:pt x="68372" y="3440449"/>
                </a:cubicBezTo>
                <a:cubicBezTo>
                  <a:pt x="-47742" y="3696868"/>
                  <a:pt x="-64675" y="4175839"/>
                  <a:pt x="416715" y="4267763"/>
                </a:cubicBezTo>
                <a:cubicBezTo>
                  <a:pt x="898105" y="4359687"/>
                  <a:pt x="2378563" y="4369363"/>
                  <a:pt x="2956715" y="3991992"/>
                </a:cubicBezTo>
                <a:cubicBezTo>
                  <a:pt x="3534867" y="3614621"/>
                  <a:pt x="3718715" y="2651840"/>
                  <a:pt x="3885629" y="2003535"/>
                </a:cubicBezTo>
                <a:cubicBezTo>
                  <a:pt x="4052543" y="1355230"/>
                  <a:pt x="4188009" y="404544"/>
                  <a:pt x="3958200" y="102163"/>
                </a:cubicBezTo>
                <a:cubicBezTo>
                  <a:pt x="3728391" y="-200218"/>
                  <a:pt x="2025381" y="249726"/>
                  <a:pt x="1810086" y="406964"/>
                </a:cubicBezTo>
                <a:cubicBezTo>
                  <a:pt x="1594791" y="564202"/>
                  <a:pt x="2530962" y="752887"/>
                  <a:pt x="2680943" y="1031077"/>
                </a:cubicBezTo>
                <a:close/>
              </a:path>
            </a:pathLst>
          </a:custGeom>
          <a:noFill/>
          <a:ln w="508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9" name="Gruppieren 38"/>
          <p:cNvGrpSpPr/>
          <p:nvPr/>
        </p:nvGrpSpPr>
        <p:grpSpPr>
          <a:xfrm>
            <a:off x="6669544" y="4453207"/>
            <a:ext cx="1190983" cy="1190983"/>
            <a:chOff x="1873882" y="4149080"/>
            <a:chExt cx="2028056" cy="2028056"/>
          </a:xfrm>
        </p:grpSpPr>
        <p:sp>
          <p:nvSpPr>
            <p:cNvPr id="40" name="Ellipse 39"/>
            <p:cNvSpPr/>
            <p:nvPr/>
          </p:nvSpPr>
          <p:spPr>
            <a:xfrm>
              <a:off x="1873882" y="4149080"/>
              <a:ext cx="2028056" cy="2028056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Rechteck 40"/>
            <p:cNvSpPr/>
            <p:nvPr/>
          </p:nvSpPr>
          <p:spPr>
            <a:xfrm>
              <a:off x="2550562" y="5436659"/>
              <a:ext cx="656395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Rechteck 41"/>
            <p:cNvSpPr/>
            <p:nvPr/>
          </p:nvSpPr>
          <p:spPr>
            <a:xfrm>
              <a:off x="3245543" y="5177408"/>
              <a:ext cx="440371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Rechteck 42"/>
            <p:cNvSpPr/>
            <p:nvPr/>
          </p:nvSpPr>
          <p:spPr>
            <a:xfrm>
              <a:off x="2559712" y="4284531"/>
              <a:ext cx="656395" cy="11521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Rechteck 43"/>
            <p:cNvSpPr/>
            <p:nvPr/>
          </p:nvSpPr>
          <p:spPr>
            <a:xfrm>
              <a:off x="2101738" y="4555795"/>
              <a:ext cx="457974" cy="11521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Rechteck 44"/>
            <p:cNvSpPr/>
            <p:nvPr/>
          </p:nvSpPr>
          <p:spPr>
            <a:xfrm>
              <a:off x="3206957" y="4587044"/>
              <a:ext cx="478957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6" name="Gruppieren 45"/>
          <p:cNvGrpSpPr/>
          <p:nvPr/>
        </p:nvGrpSpPr>
        <p:grpSpPr>
          <a:xfrm>
            <a:off x="7021052" y="2472569"/>
            <a:ext cx="1160804" cy="1160804"/>
            <a:chOff x="1873882" y="4149080"/>
            <a:chExt cx="2028056" cy="2028056"/>
          </a:xfrm>
        </p:grpSpPr>
        <p:sp>
          <p:nvSpPr>
            <p:cNvPr id="47" name="Ellipse 46"/>
            <p:cNvSpPr/>
            <p:nvPr/>
          </p:nvSpPr>
          <p:spPr>
            <a:xfrm>
              <a:off x="1873882" y="4149080"/>
              <a:ext cx="2028056" cy="2028056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Rechteck 47"/>
            <p:cNvSpPr/>
            <p:nvPr/>
          </p:nvSpPr>
          <p:spPr>
            <a:xfrm>
              <a:off x="2550562" y="5436659"/>
              <a:ext cx="656395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Rechteck 48"/>
            <p:cNvSpPr/>
            <p:nvPr/>
          </p:nvSpPr>
          <p:spPr>
            <a:xfrm>
              <a:off x="3245543" y="5177408"/>
              <a:ext cx="440371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Rechteck 49"/>
            <p:cNvSpPr/>
            <p:nvPr/>
          </p:nvSpPr>
          <p:spPr>
            <a:xfrm>
              <a:off x="2559712" y="4284531"/>
              <a:ext cx="656395" cy="11521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Rechteck 50"/>
            <p:cNvSpPr/>
            <p:nvPr/>
          </p:nvSpPr>
          <p:spPr>
            <a:xfrm>
              <a:off x="2101738" y="4555795"/>
              <a:ext cx="457974" cy="11521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Rechteck 51"/>
            <p:cNvSpPr/>
            <p:nvPr/>
          </p:nvSpPr>
          <p:spPr>
            <a:xfrm>
              <a:off x="3206957" y="4587044"/>
              <a:ext cx="478957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3" name="Gruppieren 52"/>
          <p:cNvGrpSpPr/>
          <p:nvPr/>
        </p:nvGrpSpPr>
        <p:grpSpPr>
          <a:xfrm>
            <a:off x="5326867" y="5070120"/>
            <a:ext cx="1342677" cy="1342677"/>
            <a:chOff x="1873882" y="4149080"/>
            <a:chExt cx="2028056" cy="2028056"/>
          </a:xfrm>
        </p:grpSpPr>
        <p:sp>
          <p:nvSpPr>
            <p:cNvPr id="54" name="Ellipse 53"/>
            <p:cNvSpPr/>
            <p:nvPr/>
          </p:nvSpPr>
          <p:spPr>
            <a:xfrm>
              <a:off x="1873882" y="4149080"/>
              <a:ext cx="2028056" cy="2028056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Rechteck 54"/>
            <p:cNvSpPr/>
            <p:nvPr/>
          </p:nvSpPr>
          <p:spPr>
            <a:xfrm>
              <a:off x="2550562" y="5436659"/>
              <a:ext cx="656395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Rechteck 55"/>
            <p:cNvSpPr/>
            <p:nvPr/>
          </p:nvSpPr>
          <p:spPr>
            <a:xfrm>
              <a:off x="3245543" y="5177408"/>
              <a:ext cx="440371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Rechteck 56"/>
            <p:cNvSpPr/>
            <p:nvPr/>
          </p:nvSpPr>
          <p:spPr>
            <a:xfrm>
              <a:off x="2559712" y="4284531"/>
              <a:ext cx="656395" cy="11521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Rechteck 57"/>
            <p:cNvSpPr/>
            <p:nvPr/>
          </p:nvSpPr>
          <p:spPr>
            <a:xfrm>
              <a:off x="2101738" y="4555795"/>
              <a:ext cx="457974" cy="11521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Rechteck 58"/>
            <p:cNvSpPr/>
            <p:nvPr/>
          </p:nvSpPr>
          <p:spPr>
            <a:xfrm>
              <a:off x="3206957" y="4587044"/>
              <a:ext cx="478957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8911781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2"/>
          <p:cNvCxnSpPr/>
          <p:nvPr/>
        </p:nvCxnSpPr>
        <p:spPr>
          <a:xfrm>
            <a:off x="2267744" y="3212232"/>
            <a:ext cx="5760640" cy="744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3"/>
          <p:cNvCxnSpPr/>
          <p:nvPr/>
        </p:nvCxnSpPr>
        <p:spPr>
          <a:xfrm flipV="1">
            <a:off x="4508375" y="1340768"/>
            <a:ext cx="1" cy="3384376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lipse 4"/>
          <p:cNvSpPr/>
          <p:nvPr/>
        </p:nvSpPr>
        <p:spPr>
          <a:xfrm>
            <a:off x="3284239" y="1988096"/>
            <a:ext cx="2448272" cy="2448272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 flipH="1">
            <a:off x="5524640" y="1751659"/>
            <a:ext cx="760112" cy="472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chemeClr val="accent1"/>
                </a:solidFill>
              </a:rPr>
              <a:t>r</a:t>
            </a:r>
            <a:endParaRPr lang="de-DE" sz="2400" dirty="0">
              <a:solidFill>
                <a:schemeClr val="accent1"/>
              </a:solidFill>
            </a:endParaRPr>
          </a:p>
        </p:txBody>
      </p:sp>
      <p:grpSp>
        <p:nvGrpSpPr>
          <p:cNvPr id="18" name="Gruppieren 17"/>
          <p:cNvGrpSpPr/>
          <p:nvPr/>
        </p:nvGrpSpPr>
        <p:grpSpPr>
          <a:xfrm>
            <a:off x="2915816" y="1208927"/>
            <a:ext cx="930660" cy="1077218"/>
            <a:chOff x="6881700" y="3777638"/>
            <a:chExt cx="930660" cy="1077218"/>
          </a:xfrm>
        </p:grpSpPr>
        <p:sp>
          <p:nvSpPr>
            <p:cNvPr id="20" name="Textfeld 19"/>
            <p:cNvSpPr txBox="1"/>
            <p:nvPr/>
          </p:nvSpPr>
          <p:spPr>
            <a:xfrm>
              <a:off x="6881700" y="3897153"/>
              <a:ext cx="7560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>
                  <a:latin typeface="Lucida Sans Unicode"/>
                  <a:cs typeface="Lucida Sans Unicode"/>
                </a:rPr>
                <a:t> </a:t>
              </a:r>
              <a:r>
                <a:rPr lang="de-DE" sz="4800" dirty="0" smtClean="0">
                  <a:latin typeface="Lucida Sans Unicode"/>
                  <a:cs typeface="Lucida Sans Unicode"/>
                </a:rPr>
                <a:t>ℝ</a:t>
              </a:r>
              <a:endParaRPr lang="de-DE" sz="4800" dirty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7308304" y="3777638"/>
              <a:ext cx="50405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²</a:t>
              </a:r>
              <a:endParaRPr lang="de-DE" sz="4000" dirty="0"/>
            </a:p>
            <a:p>
              <a:endParaRPr lang="de-DE" sz="2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5744027" y="3308265"/>
                <a:ext cx="1549976" cy="569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80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  <m:r>
                        <a:rPr lang="de-DE" sz="2800" b="0" i="1" smtClean="0">
                          <a:latin typeface="Cambria Math"/>
                        </a:rPr>
                        <m:t>⊂</m:t>
                      </m:r>
                      <m:sSup>
                        <m:sSupPr>
                          <m:ctrlPr>
                            <a:rPr lang="de-DE" sz="2800" i="1" dirty="0" smtClean="0">
                              <a:latin typeface="Cambria Math"/>
                              <a:cs typeface="Lucida Sans Unicode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2800" dirty="0">
                              <a:latin typeface="Lucida Sans Unicode"/>
                              <a:cs typeface="Lucida Sans Unicode"/>
                            </a:rPr>
                            <m:t>ℝ</m:t>
                          </m:r>
                        </m:e>
                        <m:sup>
                          <m:r>
                            <a:rPr lang="de-DE" sz="2800" b="0" i="1" dirty="0" smtClean="0">
                              <a:latin typeface="Cambria Math"/>
                              <a:cs typeface="Lucida Sans Unicode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4027" y="3308265"/>
                <a:ext cx="1549976" cy="56945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Gerade Verbindung 22"/>
          <p:cNvCxnSpPr/>
          <p:nvPr/>
        </p:nvCxnSpPr>
        <p:spPr>
          <a:xfrm flipV="1">
            <a:off x="4508376" y="1911964"/>
            <a:ext cx="3159968" cy="1300268"/>
          </a:xfrm>
          <a:prstGeom prst="lin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Ellipse 8"/>
          <p:cNvSpPr/>
          <p:nvPr/>
        </p:nvSpPr>
        <p:spPr>
          <a:xfrm>
            <a:off x="7129541" y="2028857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/>
              <p:cNvSpPr txBox="1"/>
              <p:nvPr/>
            </p:nvSpPr>
            <p:spPr>
              <a:xfrm>
                <a:off x="6091279" y="2660681"/>
                <a:ext cx="1702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1279" y="2660681"/>
                <a:ext cx="170217" cy="400110"/>
              </a:xfrm>
              <a:prstGeom prst="rect">
                <a:avLst/>
              </a:prstGeom>
              <a:blipFill rotWithShape="1">
                <a:blip r:embed="rId3"/>
                <a:stretch>
                  <a:fillRect r="-107143" b="-6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Bogen 24"/>
          <p:cNvSpPr/>
          <p:nvPr/>
        </p:nvSpPr>
        <p:spPr>
          <a:xfrm rot="632514">
            <a:off x="4526469" y="2075583"/>
            <a:ext cx="1970417" cy="1970417"/>
          </a:xfrm>
          <a:prstGeom prst="arc">
            <a:avLst>
              <a:gd name="adj1" fmla="val 18805780"/>
              <a:gd name="adj2" fmla="val 21455391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Geschweifte Klammer rechts 25"/>
          <p:cNvSpPr/>
          <p:nvPr/>
        </p:nvSpPr>
        <p:spPr>
          <a:xfrm rot="14769345">
            <a:off x="5584502" y="985140"/>
            <a:ext cx="421294" cy="2945715"/>
          </a:xfrm>
          <a:prstGeom prst="rightBrace">
            <a:avLst>
              <a:gd name="adj1" fmla="val 131888"/>
              <a:gd name="adj2" fmla="val 5015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/>
          <p:cNvSpPr txBox="1"/>
          <p:nvPr/>
        </p:nvSpPr>
        <p:spPr>
          <a:xfrm>
            <a:off x="7180352" y="2064364"/>
            <a:ext cx="422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p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24435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Ellipse 69"/>
          <p:cNvSpPr/>
          <p:nvPr/>
        </p:nvSpPr>
        <p:spPr>
          <a:xfrm>
            <a:off x="323528" y="1027791"/>
            <a:ext cx="3451080" cy="2498018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" name="Freihandform 1"/>
          <p:cNvSpPr/>
          <p:nvPr/>
        </p:nvSpPr>
        <p:spPr>
          <a:xfrm>
            <a:off x="4788024" y="1027791"/>
            <a:ext cx="3724270" cy="1783866"/>
          </a:xfrm>
          <a:custGeom>
            <a:avLst/>
            <a:gdLst>
              <a:gd name="connsiteX0" fmla="*/ 2609266 w 6627198"/>
              <a:gd name="connsiteY0" fmla="*/ 682017 h 2831998"/>
              <a:gd name="connsiteX1" fmla="*/ 1680351 w 6627198"/>
              <a:gd name="connsiteY1" fmla="*/ 217559 h 2831998"/>
              <a:gd name="connsiteX2" fmla="*/ 185380 w 6627198"/>
              <a:gd name="connsiteY2" fmla="*/ 290131 h 2831998"/>
              <a:gd name="connsiteX3" fmla="*/ 69266 w 6627198"/>
              <a:gd name="connsiteY3" fmla="*/ 1509331 h 2831998"/>
              <a:gd name="connsiteX4" fmla="*/ 606294 w 6627198"/>
              <a:gd name="connsiteY4" fmla="*/ 2757559 h 2831998"/>
              <a:gd name="connsiteX5" fmla="*/ 2289951 w 6627198"/>
              <a:gd name="connsiteY5" fmla="*/ 2655959 h 2831998"/>
              <a:gd name="connsiteX6" fmla="*/ 3596237 w 6627198"/>
              <a:gd name="connsiteY6" fmla="*/ 2380188 h 2831998"/>
              <a:gd name="connsiteX7" fmla="*/ 4844466 w 6627198"/>
              <a:gd name="connsiteY7" fmla="*/ 2597902 h 2831998"/>
              <a:gd name="connsiteX8" fmla="*/ 6542637 w 6627198"/>
              <a:gd name="connsiteY8" fmla="*/ 1973788 h 2831998"/>
              <a:gd name="connsiteX9" fmla="*/ 6223323 w 6627198"/>
              <a:gd name="connsiteY9" fmla="*/ 275617 h 2831998"/>
              <a:gd name="connsiteX10" fmla="*/ 4946066 w 6627198"/>
              <a:gd name="connsiteY10" fmla="*/ 72417 h 2831998"/>
              <a:gd name="connsiteX11" fmla="*/ 4350980 w 6627198"/>
              <a:gd name="connsiteY11" fmla="*/ 1001331 h 2831998"/>
              <a:gd name="connsiteX12" fmla="*/ 3480123 w 6627198"/>
              <a:gd name="connsiteY12" fmla="*/ 1451274 h 2831998"/>
              <a:gd name="connsiteX13" fmla="*/ 2943094 w 6627198"/>
              <a:gd name="connsiteY13" fmla="*/ 1088417 h 2831998"/>
              <a:gd name="connsiteX14" fmla="*/ 2609266 w 6627198"/>
              <a:gd name="connsiteY14" fmla="*/ 682017 h 2831998"/>
              <a:gd name="connsiteX0" fmla="*/ 2609266 w 6627198"/>
              <a:gd name="connsiteY0" fmla="*/ 682017 h 2878166"/>
              <a:gd name="connsiteX1" fmla="*/ 1680351 w 6627198"/>
              <a:gd name="connsiteY1" fmla="*/ 217559 h 2878166"/>
              <a:gd name="connsiteX2" fmla="*/ 185380 w 6627198"/>
              <a:gd name="connsiteY2" fmla="*/ 290131 h 2878166"/>
              <a:gd name="connsiteX3" fmla="*/ 69266 w 6627198"/>
              <a:gd name="connsiteY3" fmla="*/ 1509331 h 2878166"/>
              <a:gd name="connsiteX4" fmla="*/ 606294 w 6627198"/>
              <a:gd name="connsiteY4" fmla="*/ 2757559 h 2878166"/>
              <a:gd name="connsiteX5" fmla="*/ 2304465 w 6627198"/>
              <a:gd name="connsiteY5" fmla="*/ 2786588 h 2878166"/>
              <a:gd name="connsiteX6" fmla="*/ 3596237 w 6627198"/>
              <a:gd name="connsiteY6" fmla="*/ 2380188 h 2878166"/>
              <a:gd name="connsiteX7" fmla="*/ 4844466 w 6627198"/>
              <a:gd name="connsiteY7" fmla="*/ 2597902 h 2878166"/>
              <a:gd name="connsiteX8" fmla="*/ 6542637 w 6627198"/>
              <a:gd name="connsiteY8" fmla="*/ 1973788 h 2878166"/>
              <a:gd name="connsiteX9" fmla="*/ 6223323 w 6627198"/>
              <a:gd name="connsiteY9" fmla="*/ 275617 h 2878166"/>
              <a:gd name="connsiteX10" fmla="*/ 4946066 w 6627198"/>
              <a:gd name="connsiteY10" fmla="*/ 72417 h 2878166"/>
              <a:gd name="connsiteX11" fmla="*/ 4350980 w 6627198"/>
              <a:gd name="connsiteY11" fmla="*/ 1001331 h 2878166"/>
              <a:gd name="connsiteX12" fmla="*/ 3480123 w 6627198"/>
              <a:gd name="connsiteY12" fmla="*/ 1451274 h 2878166"/>
              <a:gd name="connsiteX13" fmla="*/ 2943094 w 6627198"/>
              <a:gd name="connsiteY13" fmla="*/ 1088417 h 2878166"/>
              <a:gd name="connsiteX14" fmla="*/ 2609266 w 6627198"/>
              <a:gd name="connsiteY14" fmla="*/ 682017 h 2878166"/>
              <a:gd name="connsiteX0" fmla="*/ 2599900 w 6617832"/>
              <a:gd name="connsiteY0" fmla="*/ 682017 h 2988030"/>
              <a:gd name="connsiteX1" fmla="*/ 1670985 w 6617832"/>
              <a:gd name="connsiteY1" fmla="*/ 217559 h 2988030"/>
              <a:gd name="connsiteX2" fmla="*/ 176014 w 6617832"/>
              <a:gd name="connsiteY2" fmla="*/ 290131 h 2988030"/>
              <a:gd name="connsiteX3" fmla="*/ 59900 w 6617832"/>
              <a:gd name="connsiteY3" fmla="*/ 1509331 h 2988030"/>
              <a:gd name="connsiteX4" fmla="*/ 451785 w 6617832"/>
              <a:gd name="connsiteY4" fmla="*/ 2902702 h 2988030"/>
              <a:gd name="connsiteX5" fmla="*/ 2295099 w 6617832"/>
              <a:gd name="connsiteY5" fmla="*/ 2786588 h 2988030"/>
              <a:gd name="connsiteX6" fmla="*/ 3586871 w 6617832"/>
              <a:gd name="connsiteY6" fmla="*/ 2380188 h 2988030"/>
              <a:gd name="connsiteX7" fmla="*/ 4835100 w 6617832"/>
              <a:gd name="connsiteY7" fmla="*/ 2597902 h 2988030"/>
              <a:gd name="connsiteX8" fmla="*/ 6533271 w 6617832"/>
              <a:gd name="connsiteY8" fmla="*/ 1973788 h 2988030"/>
              <a:gd name="connsiteX9" fmla="*/ 6213957 w 6617832"/>
              <a:gd name="connsiteY9" fmla="*/ 275617 h 2988030"/>
              <a:gd name="connsiteX10" fmla="*/ 4936700 w 6617832"/>
              <a:gd name="connsiteY10" fmla="*/ 72417 h 2988030"/>
              <a:gd name="connsiteX11" fmla="*/ 4341614 w 6617832"/>
              <a:gd name="connsiteY11" fmla="*/ 1001331 h 2988030"/>
              <a:gd name="connsiteX12" fmla="*/ 3470757 w 6617832"/>
              <a:gd name="connsiteY12" fmla="*/ 1451274 h 2988030"/>
              <a:gd name="connsiteX13" fmla="*/ 2933728 w 6617832"/>
              <a:gd name="connsiteY13" fmla="*/ 1088417 h 2988030"/>
              <a:gd name="connsiteX14" fmla="*/ 2599900 w 6617832"/>
              <a:gd name="connsiteY14" fmla="*/ 682017 h 2988030"/>
              <a:gd name="connsiteX0" fmla="*/ 2599900 w 6617832"/>
              <a:gd name="connsiteY0" fmla="*/ 682017 h 3016433"/>
              <a:gd name="connsiteX1" fmla="*/ 1670985 w 6617832"/>
              <a:gd name="connsiteY1" fmla="*/ 217559 h 3016433"/>
              <a:gd name="connsiteX2" fmla="*/ 176014 w 6617832"/>
              <a:gd name="connsiteY2" fmla="*/ 290131 h 3016433"/>
              <a:gd name="connsiteX3" fmla="*/ 59900 w 6617832"/>
              <a:gd name="connsiteY3" fmla="*/ 1509331 h 3016433"/>
              <a:gd name="connsiteX4" fmla="*/ 451785 w 6617832"/>
              <a:gd name="connsiteY4" fmla="*/ 2902702 h 3016433"/>
              <a:gd name="connsiteX5" fmla="*/ 2295099 w 6617832"/>
              <a:gd name="connsiteY5" fmla="*/ 2873674 h 3016433"/>
              <a:gd name="connsiteX6" fmla="*/ 3586871 w 6617832"/>
              <a:gd name="connsiteY6" fmla="*/ 2380188 h 3016433"/>
              <a:gd name="connsiteX7" fmla="*/ 4835100 w 6617832"/>
              <a:gd name="connsiteY7" fmla="*/ 2597902 h 3016433"/>
              <a:gd name="connsiteX8" fmla="*/ 6533271 w 6617832"/>
              <a:gd name="connsiteY8" fmla="*/ 1973788 h 3016433"/>
              <a:gd name="connsiteX9" fmla="*/ 6213957 w 6617832"/>
              <a:gd name="connsiteY9" fmla="*/ 275617 h 3016433"/>
              <a:gd name="connsiteX10" fmla="*/ 4936700 w 6617832"/>
              <a:gd name="connsiteY10" fmla="*/ 72417 h 3016433"/>
              <a:gd name="connsiteX11" fmla="*/ 4341614 w 6617832"/>
              <a:gd name="connsiteY11" fmla="*/ 1001331 h 3016433"/>
              <a:gd name="connsiteX12" fmla="*/ 3470757 w 6617832"/>
              <a:gd name="connsiteY12" fmla="*/ 1451274 h 3016433"/>
              <a:gd name="connsiteX13" fmla="*/ 2933728 w 6617832"/>
              <a:gd name="connsiteY13" fmla="*/ 1088417 h 3016433"/>
              <a:gd name="connsiteX14" fmla="*/ 2599900 w 6617832"/>
              <a:gd name="connsiteY14" fmla="*/ 682017 h 3016433"/>
              <a:gd name="connsiteX0" fmla="*/ 2599900 w 6617832"/>
              <a:gd name="connsiteY0" fmla="*/ 682017 h 3032612"/>
              <a:gd name="connsiteX1" fmla="*/ 1670985 w 6617832"/>
              <a:gd name="connsiteY1" fmla="*/ 217559 h 3032612"/>
              <a:gd name="connsiteX2" fmla="*/ 176014 w 6617832"/>
              <a:gd name="connsiteY2" fmla="*/ 290131 h 3032612"/>
              <a:gd name="connsiteX3" fmla="*/ 59900 w 6617832"/>
              <a:gd name="connsiteY3" fmla="*/ 1509331 h 3032612"/>
              <a:gd name="connsiteX4" fmla="*/ 451785 w 6617832"/>
              <a:gd name="connsiteY4" fmla="*/ 2902702 h 3032612"/>
              <a:gd name="connsiteX5" fmla="*/ 2295099 w 6617832"/>
              <a:gd name="connsiteY5" fmla="*/ 2873674 h 3032612"/>
              <a:gd name="connsiteX6" fmla="*/ 3586871 w 6617832"/>
              <a:gd name="connsiteY6" fmla="*/ 2380188 h 3032612"/>
              <a:gd name="connsiteX7" fmla="*/ 4835100 w 6617832"/>
              <a:gd name="connsiteY7" fmla="*/ 2597902 h 3032612"/>
              <a:gd name="connsiteX8" fmla="*/ 6533271 w 6617832"/>
              <a:gd name="connsiteY8" fmla="*/ 1973788 h 3032612"/>
              <a:gd name="connsiteX9" fmla="*/ 6213957 w 6617832"/>
              <a:gd name="connsiteY9" fmla="*/ 275617 h 3032612"/>
              <a:gd name="connsiteX10" fmla="*/ 4936700 w 6617832"/>
              <a:gd name="connsiteY10" fmla="*/ 72417 h 3032612"/>
              <a:gd name="connsiteX11" fmla="*/ 4341614 w 6617832"/>
              <a:gd name="connsiteY11" fmla="*/ 1001331 h 3032612"/>
              <a:gd name="connsiteX12" fmla="*/ 3470757 w 6617832"/>
              <a:gd name="connsiteY12" fmla="*/ 1451274 h 3032612"/>
              <a:gd name="connsiteX13" fmla="*/ 2933728 w 6617832"/>
              <a:gd name="connsiteY13" fmla="*/ 1088417 h 3032612"/>
              <a:gd name="connsiteX14" fmla="*/ 2599900 w 6617832"/>
              <a:gd name="connsiteY14" fmla="*/ 682017 h 3032612"/>
              <a:gd name="connsiteX0" fmla="*/ 2599900 w 6617832"/>
              <a:gd name="connsiteY0" fmla="*/ 682017 h 2995344"/>
              <a:gd name="connsiteX1" fmla="*/ 1670985 w 6617832"/>
              <a:gd name="connsiteY1" fmla="*/ 217559 h 2995344"/>
              <a:gd name="connsiteX2" fmla="*/ 176014 w 6617832"/>
              <a:gd name="connsiteY2" fmla="*/ 290131 h 2995344"/>
              <a:gd name="connsiteX3" fmla="*/ 59900 w 6617832"/>
              <a:gd name="connsiteY3" fmla="*/ 1509331 h 2995344"/>
              <a:gd name="connsiteX4" fmla="*/ 451785 w 6617832"/>
              <a:gd name="connsiteY4" fmla="*/ 2902702 h 2995344"/>
              <a:gd name="connsiteX5" fmla="*/ 2295099 w 6617832"/>
              <a:gd name="connsiteY5" fmla="*/ 2873674 h 2995344"/>
              <a:gd name="connsiteX6" fmla="*/ 3673957 w 6617832"/>
              <a:gd name="connsiteY6" fmla="*/ 2946245 h 2995344"/>
              <a:gd name="connsiteX7" fmla="*/ 4835100 w 6617832"/>
              <a:gd name="connsiteY7" fmla="*/ 2597902 h 2995344"/>
              <a:gd name="connsiteX8" fmla="*/ 6533271 w 6617832"/>
              <a:gd name="connsiteY8" fmla="*/ 1973788 h 2995344"/>
              <a:gd name="connsiteX9" fmla="*/ 6213957 w 6617832"/>
              <a:gd name="connsiteY9" fmla="*/ 275617 h 2995344"/>
              <a:gd name="connsiteX10" fmla="*/ 4936700 w 6617832"/>
              <a:gd name="connsiteY10" fmla="*/ 72417 h 2995344"/>
              <a:gd name="connsiteX11" fmla="*/ 4341614 w 6617832"/>
              <a:gd name="connsiteY11" fmla="*/ 1001331 h 2995344"/>
              <a:gd name="connsiteX12" fmla="*/ 3470757 w 6617832"/>
              <a:gd name="connsiteY12" fmla="*/ 1451274 h 2995344"/>
              <a:gd name="connsiteX13" fmla="*/ 2933728 w 6617832"/>
              <a:gd name="connsiteY13" fmla="*/ 1088417 h 2995344"/>
              <a:gd name="connsiteX14" fmla="*/ 2599900 w 6617832"/>
              <a:gd name="connsiteY14" fmla="*/ 682017 h 2995344"/>
              <a:gd name="connsiteX0" fmla="*/ 2599900 w 6616801"/>
              <a:gd name="connsiteY0" fmla="*/ 682017 h 2995344"/>
              <a:gd name="connsiteX1" fmla="*/ 1670985 w 6616801"/>
              <a:gd name="connsiteY1" fmla="*/ 217559 h 2995344"/>
              <a:gd name="connsiteX2" fmla="*/ 176014 w 6616801"/>
              <a:gd name="connsiteY2" fmla="*/ 290131 h 2995344"/>
              <a:gd name="connsiteX3" fmla="*/ 59900 w 6616801"/>
              <a:gd name="connsiteY3" fmla="*/ 1509331 h 2995344"/>
              <a:gd name="connsiteX4" fmla="*/ 451785 w 6616801"/>
              <a:gd name="connsiteY4" fmla="*/ 2902702 h 2995344"/>
              <a:gd name="connsiteX5" fmla="*/ 2295099 w 6616801"/>
              <a:gd name="connsiteY5" fmla="*/ 2873674 h 2995344"/>
              <a:gd name="connsiteX6" fmla="*/ 3673957 w 6616801"/>
              <a:gd name="connsiteY6" fmla="*/ 2946245 h 2995344"/>
              <a:gd name="connsiteX7" fmla="*/ 4849614 w 6616801"/>
              <a:gd name="connsiteY7" fmla="*/ 2539845 h 2995344"/>
              <a:gd name="connsiteX8" fmla="*/ 6533271 w 6616801"/>
              <a:gd name="connsiteY8" fmla="*/ 1973788 h 2995344"/>
              <a:gd name="connsiteX9" fmla="*/ 6213957 w 6616801"/>
              <a:gd name="connsiteY9" fmla="*/ 275617 h 2995344"/>
              <a:gd name="connsiteX10" fmla="*/ 4936700 w 6616801"/>
              <a:gd name="connsiteY10" fmla="*/ 72417 h 2995344"/>
              <a:gd name="connsiteX11" fmla="*/ 4341614 w 6616801"/>
              <a:gd name="connsiteY11" fmla="*/ 1001331 h 2995344"/>
              <a:gd name="connsiteX12" fmla="*/ 3470757 w 6616801"/>
              <a:gd name="connsiteY12" fmla="*/ 1451274 h 2995344"/>
              <a:gd name="connsiteX13" fmla="*/ 2933728 w 6616801"/>
              <a:gd name="connsiteY13" fmla="*/ 1088417 h 2995344"/>
              <a:gd name="connsiteX14" fmla="*/ 2599900 w 6616801"/>
              <a:gd name="connsiteY14" fmla="*/ 682017 h 2995344"/>
              <a:gd name="connsiteX0" fmla="*/ 2599900 w 6616801"/>
              <a:gd name="connsiteY0" fmla="*/ 682017 h 2995344"/>
              <a:gd name="connsiteX1" fmla="*/ 1670985 w 6616801"/>
              <a:gd name="connsiteY1" fmla="*/ 217559 h 2995344"/>
              <a:gd name="connsiteX2" fmla="*/ 176014 w 6616801"/>
              <a:gd name="connsiteY2" fmla="*/ 290131 h 2995344"/>
              <a:gd name="connsiteX3" fmla="*/ 59900 w 6616801"/>
              <a:gd name="connsiteY3" fmla="*/ 1509331 h 2995344"/>
              <a:gd name="connsiteX4" fmla="*/ 451785 w 6616801"/>
              <a:gd name="connsiteY4" fmla="*/ 2902702 h 2995344"/>
              <a:gd name="connsiteX5" fmla="*/ 2295099 w 6616801"/>
              <a:gd name="connsiteY5" fmla="*/ 2873674 h 2995344"/>
              <a:gd name="connsiteX6" fmla="*/ 3673957 w 6616801"/>
              <a:gd name="connsiteY6" fmla="*/ 2946245 h 2995344"/>
              <a:gd name="connsiteX7" fmla="*/ 4849614 w 6616801"/>
              <a:gd name="connsiteY7" fmla="*/ 2539845 h 2995344"/>
              <a:gd name="connsiteX8" fmla="*/ 6533271 w 6616801"/>
              <a:gd name="connsiteY8" fmla="*/ 1973788 h 2995344"/>
              <a:gd name="connsiteX9" fmla="*/ 6213957 w 6616801"/>
              <a:gd name="connsiteY9" fmla="*/ 275617 h 2995344"/>
              <a:gd name="connsiteX10" fmla="*/ 4936700 w 6616801"/>
              <a:gd name="connsiteY10" fmla="*/ 72417 h 2995344"/>
              <a:gd name="connsiteX11" fmla="*/ 4341614 w 6616801"/>
              <a:gd name="connsiteY11" fmla="*/ 1001331 h 2995344"/>
              <a:gd name="connsiteX12" fmla="*/ 3572357 w 6616801"/>
              <a:gd name="connsiteY12" fmla="*/ 57903 h 2995344"/>
              <a:gd name="connsiteX13" fmla="*/ 2933728 w 6616801"/>
              <a:gd name="connsiteY13" fmla="*/ 1088417 h 2995344"/>
              <a:gd name="connsiteX14" fmla="*/ 2599900 w 6616801"/>
              <a:gd name="connsiteY14" fmla="*/ 682017 h 2995344"/>
              <a:gd name="connsiteX0" fmla="*/ 2599900 w 6616801"/>
              <a:gd name="connsiteY0" fmla="*/ 667790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2933728 w 6616801"/>
              <a:gd name="connsiteY13" fmla="*/ 1074190 h 2981117"/>
              <a:gd name="connsiteX14" fmla="*/ 2599900 w 6616801"/>
              <a:gd name="connsiteY14" fmla="*/ 667790 h 2981117"/>
              <a:gd name="connsiteX0" fmla="*/ 2599900 w 6616801"/>
              <a:gd name="connsiteY0" fmla="*/ 667790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2846642 w 6616801"/>
              <a:gd name="connsiteY13" fmla="*/ 304932 h 2981117"/>
              <a:gd name="connsiteX14" fmla="*/ 2599900 w 6616801"/>
              <a:gd name="connsiteY14" fmla="*/ 667790 h 2981117"/>
              <a:gd name="connsiteX0" fmla="*/ 2498300 w 6616801"/>
              <a:gd name="connsiteY0" fmla="*/ 914533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2846642 w 6616801"/>
              <a:gd name="connsiteY13" fmla="*/ 304932 h 2981117"/>
              <a:gd name="connsiteX14" fmla="*/ 2498300 w 6616801"/>
              <a:gd name="connsiteY14" fmla="*/ 914533 h 2981117"/>
              <a:gd name="connsiteX0" fmla="*/ 2498300 w 6616801"/>
              <a:gd name="connsiteY0" fmla="*/ 914533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3107899 w 6616801"/>
              <a:gd name="connsiteY13" fmla="*/ 522647 h 2981117"/>
              <a:gd name="connsiteX14" fmla="*/ 2498300 w 6616801"/>
              <a:gd name="connsiteY14" fmla="*/ 914533 h 2981117"/>
              <a:gd name="connsiteX0" fmla="*/ 2498300 w 6616801"/>
              <a:gd name="connsiteY0" fmla="*/ 918176 h 2984760"/>
              <a:gd name="connsiteX1" fmla="*/ 1670985 w 6616801"/>
              <a:gd name="connsiteY1" fmla="*/ 206975 h 2984760"/>
              <a:gd name="connsiteX2" fmla="*/ 176014 w 6616801"/>
              <a:gd name="connsiteY2" fmla="*/ 279547 h 2984760"/>
              <a:gd name="connsiteX3" fmla="*/ 59900 w 6616801"/>
              <a:gd name="connsiteY3" fmla="*/ 1498747 h 2984760"/>
              <a:gd name="connsiteX4" fmla="*/ 451785 w 6616801"/>
              <a:gd name="connsiteY4" fmla="*/ 2892118 h 2984760"/>
              <a:gd name="connsiteX5" fmla="*/ 2295099 w 6616801"/>
              <a:gd name="connsiteY5" fmla="*/ 2863090 h 2984760"/>
              <a:gd name="connsiteX6" fmla="*/ 3673957 w 6616801"/>
              <a:gd name="connsiteY6" fmla="*/ 2935661 h 2984760"/>
              <a:gd name="connsiteX7" fmla="*/ 4849614 w 6616801"/>
              <a:gd name="connsiteY7" fmla="*/ 2529261 h 2984760"/>
              <a:gd name="connsiteX8" fmla="*/ 6533271 w 6616801"/>
              <a:gd name="connsiteY8" fmla="*/ 1963204 h 2984760"/>
              <a:gd name="connsiteX9" fmla="*/ 6213957 w 6616801"/>
              <a:gd name="connsiteY9" fmla="*/ 265033 h 2984760"/>
              <a:gd name="connsiteX10" fmla="*/ 4936700 w 6616801"/>
              <a:gd name="connsiteY10" fmla="*/ 61833 h 2984760"/>
              <a:gd name="connsiteX11" fmla="*/ 4283557 w 6616801"/>
              <a:gd name="connsiteY11" fmla="*/ 3775 h 2984760"/>
              <a:gd name="connsiteX12" fmla="*/ 3601385 w 6616801"/>
              <a:gd name="connsiteY12" fmla="*/ 148919 h 2984760"/>
              <a:gd name="connsiteX13" fmla="*/ 3107899 w 6616801"/>
              <a:gd name="connsiteY13" fmla="*/ 526290 h 2984760"/>
              <a:gd name="connsiteX14" fmla="*/ 2498300 w 6616801"/>
              <a:gd name="connsiteY14" fmla="*/ 918176 h 2984760"/>
              <a:gd name="connsiteX0" fmla="*/ 2498300 w 6616801"/>
              <a:gd name="connsiteY0" fmla="*/ 918176 h 2984760"/>
              <a:gd name="connsiteX1" fmla="*/ 1670985 w 6616801"/>
              <a:gd name="connsiteY1" fmla="*/ 206975 h 2984760"/>
              <a:gd name="connsiteX2" fmla="*/ 176014 w 6616801"/>
              <a:gd name="connsiteY2" fmla="*/ 279547 h 2984760"/>
              <a:gd name="connsiteX3" fmla="*/ 59900 w 6616801"/>
              <a:gd name="connsiteY3" fmla="*/ 1498747 h 2984760"/>
              <a:gd name="connsiteX4" fmla="*/ 451785 w 6616801"/>
              <a:gd name="connsiteY4" fmla="*/ 2892118 h 2984760"/>
              <a:gd name="connsiteX5" fmla="*/ 2295099 w 6616801"/>
              <a:gd name="connsiteY5" fmla="*/ 2863090 h 2984760"/>
              <a:gd name="connsiteX6" fmla="*/ 3673957 w 6616801"/>
              <a:gd name="connsiteY6" fmla="*/ 2935661 h 2984760"/>
              <a:gd name="connsiteX7" fmla="*/ 4849614 w 6616801"/>
              <a:gd name="connsiteY7" fmla="*/ 2529261 h 2984760"/>
              <a:gd name="connsiteX8" fmla="*/ 6533271 w 6616801"/>
              <a:gd name="connsiteY8" fmla="*/ 1963204 h 2984760"/>
              <a:gd name="connsiteX9" fmla="*/ 6213957 w 6616801"/>
              <a:gd name="connsiteY9" fmla="*/ 265033 h 2984760"/>
              <a:gd name="connsiteX10" fmla="*/ 4936700 w 6616801"/>
              <a:gd name="connsiteY10" fmla="*/ 61833 h 2984760"/>
              <a:gd name="connsiteX11" fmla="*/ 4283557 w 6616801"/>
              <a:gd name="connsiteY11" fmla="*/ 3775 h 2984760"/>
              <a:gd name="connsiteX12" fmla="*/ 3601385 w 6616801"/>
              <a:gd name="connsiteY12" fmla="*/ 148919 h 2984760"/>
              <a:gd name="connsiteX13" fmla="*/ 3107899 w 6616801"/>
              <a:gd name="connsiteY13" fmla="*/ 526290 h 2984760"/>
              <a:gd name="connsiteX14" fmla="*/ 2498300 w 6616801"/>
              <a:gd name="connsiteY14" fmla="*/ 918176 h 2984760"/>
              <a:gd name="connsiteX0" fmla="*/ 2498300 w 6616801"/>
              <a:gd name="connsiteY0" fmla="*/ 918176 h 2984760"/>
              <a:gd name="connsiteX1" fmla="*/ 1670985 w 6616801"/>
              <a:gd name="connsiteY1" fmla="*/ 206975 h 2984760"/>
              <a:gd name="connsiteX2" fmla="*/ 176014 w 6616801"/>
              <a:gd name="connsiteY2" fmla="*/ 279547 h 2984760"/>
              <a:gd name="connsiteX3" fmla="*/ 59900 w 6616801"/>
              <a:gd name="connsiteY3" fmla="*/ 1498747 h 2984760"/>
              <a:gd name="connsiteX4" fmla="*/ 451785 w 6616801"/>
              <a:gd name="connsiteY4" fmla="*/ 2892118 h 2984760"/>
              <a:gd name="connsiteX5" fmla="*/ 2295099 w 6616801"/>
              <a:gd name="connsiteY5" fmla="*/ 2863090 h 2984760"/>
              <a:gd name="connsiteX6" fmla="*/ 3673957 w 6616801"/>
              <a:gd name="connsiteY6" fmla="*/ 2935661 h 2984760"/>
              <a:gd name="connsiteX7" fmla="*/ 4849614 w 6616801"/>
              <a:gd name="connsiteY7" fmla="*/ 2529261 h 2984760"/>
              <a:gd name="connsiteX8" fmla="*/ 6533271 w 6616801"/>
              <a:gd name="connsiteY8" fmla="*/ 1963204 h 2984760"/>
              <a:gd name="connsiteX9" fmla="*/ 6213957 w 6616801"/>
              <a:gd name="connsiteY9" fmla="*/ 265033 h 2984760"/>
              <a:gd name="connsiteX10" fmla="*/ 4936700 w 6616801"/>
              <a:gd name="connsiteY10" fmla="*/ 61833 h 2984760"/>
              <a:gd name="connsiteX11" fmla="*/ 4283557 w 6616801"/>
              <a:gd name="connsiteY11" fmla="*/ 3775 h 2984760"/>
              <a:gd name="connsiteX12" fmla="*/ 3601385 w 6616801"/>
              <a:gd name="connsiteY12" fmla="*/ 148919 h 2984760"/>
              <a:gd name="connsiteX13" fmla="*/ 3107899 w 6616801"/>
              <a:gd name="connsiteY13" fmla="*/ 526290 h 2984760"/>
              <a:gd name="connsiteX14" fmla="*/ 2498300 w 6616801"/>
              <a:gd name="connsiteY14" fmla="*/ 918176 h 298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16801" h="2984760">
                <a:moveTo>
                  <a:pt x="2498300" y="918176"/>
                </a:moveTo>
                <a:cubicBezTo>
                  <a:pt x="2258814" y="864957"/>
                  <a:pt x="2058033" y="313413"/>
                  <a:pt x="1670985" y="206975"/>
                </a:cubicBezTo>
                <a:cubicBezTo>
                  <a:pt x="1283937" y="100537"/>
                  <a:pt x="444528" y="64252"/>
                  <a:pt x="176014" y="279547"/>
                </a:cubicBezTo>
                <a:cubicBezTo>
                  <a:pt x="-92500" y="494842"/>
                  <a:pt x="13938" y="1063319"/>
                  <a:pt x="59900" y="1498747"/>
                </a:cubicBezTo>
                <a:cubicBezTo>
                  <a:pt x="105862" y="1934176"/>
                  <a:pt x="79252" y="2664728"/>
                  <a:pt x="451785" y="2892118"/>
                </a:cubicBezTo>
                <a:cubicBezTo>
                  <a:pt x="824318" y="3119508"/>
                  <a:pt x="1758070" y="2855833"/>
                  <a:pt x="2295099" y="2863090"/>
                </a:cubicBezTo>
                <a:cubicBezTo>
                  <a:pt x="2832128" y="2870347"/>
                  <a:pt x="3248205" y="2991299"/>
                  <a:pt x="3673957" y="2935661"/>
                </a:cubicBezTo>
                <a:cubicBezTo>
                  <a:pt x="4099710" y="2880023"/>
                  <a:pt x="4373062" y="2691337"/>
                  <a:pt x="4849614" y="2529261"/>
                </a:cubicBezTo>
                <a:cubicBezTo>
                  <a:pt x="5326166" y="2367185"/>
                  <a:pt x="6305881" y="2340575"/>
                  <a:pt x="6533271" y="1963204"/>
                </a:cubicBezTo>
                <a:cubicBezTo>
                  <a:pt x="6760662" y="1585833"/>
                  <a:pt x="6480052" y="581928"/>
                  <a:pt x="6213957" y="265033"/>
                </a:cubicBezTo>
                <a:cubicBezTo>
                  <a:pt x="5947862" y="-51862"/>
                  <a:pt x="5258433" y="105376"/>
                  <a:pt x="4936700" y="61833"/>
                </a:cubicBezTo>
                <a:cubicBezTo>
                  <a:pt x="4614967" y="18290"/>
                  <a:pt x="4506110" y="-10739"/>
                  <a:pt x="4283557" y="3775"/>
                </a:cubicBezTo>
                <a:cubicBezTo>
                  <a:pt x="4061005" y="18289"/>
                  <a:pt x="3908605" y="47319"/>
                  <a:pt x="3601385" y="148919"/>
                </a:cubicBezTo>
                <a:cubicBezTo>
                  <a:pt x="3352223" y="337604"/>
                  <a:pt x="3291747" y="398081"/>
                  <a:pt x="3107899" y="526290"/>
                </a:cubicBezTo>
                <a:cubicBezTo>
                  <a:pt x="2924052" y="654500"/>
                  <a:pt x="2737786" y="971395"/>
                  <a:pt x="2498300" y="91817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grpSp>
        <p:nvGrpSpPr>
          <p:cNvPr id="3" name="Gruppieren 2"/>
          <p:cNvGrpSpPr/>
          <p:nvPr/>
        </p:nvGrpSpPr>
        <p:grpSpPr>
          <a:xfrm>
            <a:off x="5028964" y="1390648"/>
            <a:ext cx="636979" cy="390770"/>
            <a:chOff x="4125688" y="5516732"/>
            <a:chExt cx="1065792" cy="653835"/>
          </a:xfrm>
        </p:grpSpPr>
        <p:sp>
          <p:nvSpPr>
            <p:cNvPr id="4" name="Bogen 3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sz="1200"/>
            </a:p>
          </p:txBody>
        </p:sp>
        <p:sp>
          <p:nvSpPr>
            <p:cNvPr id="5" name="Freihandform 4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/>
            </a:p>
          </p:txBody>
        </p:sp>
      </p:grpSp>
      <p:sp>
        <p:nvSpPr>
          <p:cNvPr id="6" name="Freihandform 5"/>
          <p:cNvSpPr/>
          <p:nvPr/>
        </p:nvSpPr>
        <p:spPr>
          <a:xfrm>
            <a:off x="7582848" y="1428715"/>
            <a:ext cx="610836" cy="644926"/>
          </a:xfrm>
          <a:custGeom>
            <a:avLst/>
            <a:gdLst>
              <a:gd name="connsiteX0" fmla="*/ 585256 w 1021060"/>
              <a:gd name="connsiteY0" fmla="*/ 25293 h 1147318"/>
              <a:gd name="connsiteX1" fmla="*/ 4684 w 1021060"/>
              <a:gd name="connsiteY1" fmla="*/ 402664 h 1147318"/>
              <a:gd name="connsiteX2" fmla="*/ 338513 w 1021060"/>
              <a:gd name="connsiteY2" fmla="*/ 1084836 h 1147318"/>
              <a:gd name="connsiteX3" fmla="*/ 817484 w 1021060"/>
              <a:gd name="connsiteY3" fmla="*/ 1070321 h 1147318"/>
              <a:gd name="connsiteX4" fmla="*/ 1020684 w 1021060"/>
              <a:gd name="connsiteY4" fmla="*/ 678436 h 1147318"/>
              <a:gd name="connsiteX5" fmla="*/ 861027 w 1021060"/>
              <a:gd name="connsiteY5" fmla="*/ 330093 h 1147318"/>
              <a:gd name="connsiteX6" fmla="*/ 614284 w 1021060"/>
              <a:gd name="connsiteY6" fmla="*/ 68836 h 1147318"/>
              <a:gd name="connsiteX7" fmla="*/ 585256 w 1021060"/>
              <a:gd name="connsiteY7" fmla="*/ 25293 h 1147318"/>
              <a:gd name="connsiteX0" fmla="*/ 615274 w 1022050"/>
              <a:gd name="connsiteY0" fmla="*/ 607 h 1079089"/>
              <a:gd name="connsiteX1" fmla="*/ 5674 w 1022050"/>
              <a:gd name="connsiteY1" fmla="*/ 334435 h 1079089"/>
              <a:gd name="connsiteX2" fmla="*/ 339503 w 1022050"/>
              <a:gd name="connsiteY2" fmla="*/ 1016607 h 1079089"/>
              <a:gd name="connsiteX3" fmla="*/ 818474 w 1022050"/>
              <a:gd name="connsiteY3" fmla="*/ 1002092 h 1079089"/>
              <a:gd name="connsiteX4" fmla="*/ 1021674 w 1022050"/>
              <a:gd name="connsiteY4" fmla="*/ 610207 h 1079089"/>
              <a:gd name="connsiteX5" fmla="*/ 862017 w 1022050"/>
              <a:gd name="connsiteY5" fmla="*/ 261864 h 1079089"/>
              <a:gd name="connsiteX6" fmla="*/ 615274 w 1022050"/>
              <a:gd name="connsiteY6" fmla="*/ 607 h 107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2050" h="1079089">
                <a:moveTo>
                  <a:pt x="615274" y="607"/>
                </a:moveTo>
                <a:cubicBezTo>
                  <a:pt x="472550" y="12702"/>
                  <a:pt x="51636" y="165102"/>
                  <a:pt x="5674" y="334435"/>
                </a:cubicBezTo>
                <a:cubicBezTo>
                  <a:pt x="-40288" y="503768"/>
                  <a:pt x="204036" y="905331"/>
                  <a:pt x="339503" y="1016607"/>
                </a:cubicBezTo>
                <a:cubicBezTo>
                  <a:pt x="474970" y="1127883"/>
                  <a:pt x="704779" y="1069825"/>
                  <a:pt x="818474" y="1002092"/>
                </a:cubicBezTo>
                <a:cubicBezTo>
                  <a:pt x="932169" y="934359"/>
                  <a:pt x="1014417" y="733578"/>
                  <a:pt x="1021674" y="610207"/>
                </a:cubicBezTo>
                <a:cubicBezTo>
                  <a:pt x="1028931" y="486836"/>
                  <a:pt x="929750" y="363464"/>
                  <a:pt x="862017" y="261864"/>
                </a:cubicBezTo>
                <a:cubicBezTo>
                  <a:pt x="794284" y="160264"/>
                  <a:pt x="757998" y="-11488"/>
                  <a:pt x="615274" y="607"/>
                </a:cubicBezTo>
                <a:close/>
              </a:path>
            </a:pathLst>
          </a:custGeom>
          <a:solidFill>
            <a:schemeClr val="bg1"/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cxnSp>
        <p:nvCxnSpPr>
          <p:cNvPr id="7" name="Gerade Verbindung 6"/>
          <p:cNvCxnSpPr/>
          <p:nvPr/>
        </p:nvCxnSpPr>
        <p:spPr>
          <a:xfrm>
            <a:off x="5522723" y="3392372"/>
            <a:ext cx="0" cy="1331827"/>
          </a:xfrm>
          <a:prstGeom prst="line">
            <a:avLst/>
          </a:prstGeom>
          <a:noFill/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5417594" y="4489252"/>
            <a:ext cx="3402878" cy="5575"/>
          </a:xfrm>
          <a:prstGeom prst="line">
            <a:avLst/>
          </a:prstGeom>
          <a:noFill/>
          <a:ln w="635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Ellipse 12"/>
          <p:cNvSpPr/>
          <p:nvPr/>
        </p:nvSpPr>
        <p:spPr>
          <a:xfrm>
            <a:off x="7258548" y="3496845"/>
            <a:ext cx="1144249" cy="750703"/>
          </a:xfrm>
          <a:prstGeom prst="ellips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tx1"/>
              </a:solidFill>
            </a:endParaRPr>
          </a:p>
        </p:txBody>
      </p:sp>
      <p:cxnSp>
        <p:nvCxnSpPr>
          <p:cNvPr id="14" name="Gerade Verbindung 13"/>
          <p:cNvCxnSpPr>
            <a:stCxn id="13" idx="1"/>
            <a:endCxn id="13" idx="7"/>
          </p:cNvCxnSpPr>
          <p:nvPr/>
        </p:nvCxnSpPr>
        <p:spPr>
          <a:xfrm>
            <a:off x="7426119" y="3606783"/>
            <a:ext cx="80910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>
            <a:stCxn id="13" idx="2"/>
            <a:endCxn id="13" idx="6"/>
          </p:cNvCxnSpPr>
          <p:nvPr/>
        </p:nvCxnSpPr>
        <p:spPr>
          <a:xfrm>
            <a:off x="7258548" y="3872197"/>
            <a:ext cx="114424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>
            <a:stCxn id="13" idx="3"/>
            <a:endCxn id="13" idx="5"/>
          </p:cNvCxnSpPr>
          <p:nvPr/>
        </p:nvCxnSpPr>
        <p:spPr>
          <a:xfrm>
            <a:off x="7426119" y="4137610"/>
            <a:ext cx="80910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6078674" y="3032152"/>
                <a:ext cx="6754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000" b="1" i="1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Lucida Sans Unicode"/>
                      </a:rPr>
                      <m:t>𝛗</m:t>
                    </m:r>
                  </m:oMath>
                </a14:m>
                <a:r>
                  <a:rPr lang="de-DE" sz="2000" b="1" dirty="0" smtClean="0">
                    <a:solidFill>
                      <a:srgbClr val="FF0000"/>
                    </a:solidFill>
                  </a:rPr>
                  <a:t>‘</a:t>
                </a:r>
                <a:endParaRPr lang="de-DE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8674" y="3032152"/>
                <a:ext cx="675424" cy="400110"/>
              </a:xfrm>
              <a:prstGeom prst="rect">
                <a:avLst/>
              </a:prstGeom>
              <a:blipFill rotWithShape="1">
                <a:blip r:embed="rId2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4940997" y="1894915"/>
                <a:ext cx="6754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smtClean="0">
                          <a:solidFill>
                            <a:srgbClr val="00FF00"/>
                          </a:solidFill>
                          <a:latin typeface="Cambria Math"/>
                          <a:cs typeface="Lucida Sans Unicode"/>
                        </a:rPr>
                        <m:t>𝑼</m:t>
                      </m:r>
                      <m:r>
                        <a:rPr lang="de-DE" sz="2000" b="1" i="1" smtClean="0">
                          <a:solidFill>
                            <a:srgbClr val="00FF00"/>
                          </a:solidFill>
                          <a:latin typeface="Cambria Math"/>
                          <a:cs typeface="Lucida Sans Unicode"/>
                        </a:rPr>
                        <m:t>′</m:t>
                      </m:r>
                    </m:oMath>
                  </m:oMathPara>
                </a14:m>
                <a:endParaRPr lang="de-DE" sz="2000" b="1" dirty="0">
                  <a:solidFill>
                    <a:srgbClr val="00FF00"/>
                  </a:solidFill>
                </a:endParaRPr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997" y="1894915"/>
                <a:ext cx="675424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6912873" y="1184499"/>
                <a:ext cx="6754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smtClean="0">
                          <a:latin typeface="Cambria Math"/>
                          <a:cs typeface="Lucida Sans Unicode"/>
                        </a:rPr>
                        <m:t>𝒇</m:t>
                      </m:r>
                      <m:r>
                        <a:rPr lang="de-DE" sz="2000" b="1" i="1" smtClean="0">
                          <a:latin typeface="Cambria Math"/>
                          <a:cs typeface="Lucida Sans Unicode"/>
                        </a:rPr>
                        <m:t>(</m:t>
                      </m:r>
                      <m:r>
                        <a:rPr lang="de-DE" sz="2000" b="1" i="1" smtClean="0">
                          <a:latin typeface="Cambria Math"/>
                          <a:cs typeface="Lucida Sans Unicode"/>
                        </a:rPr>
                        <m:t>𝑼</m:t>
                      </m:r>
                      <m:r>
                        <a:rPr lang="de-DE" sz="2000" b="1" i="1" smtClean="0">
                          <a:latin typeface="Cambria Math"/>
                          <a:cs typeface="Lucida Sans Unicode"/>
                        </a:rPr>
                        <m:t>)</m:t>
                      </m:r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2873" y="1184499"/>
                <a:ext cx="675424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3604" r="-12613" b="-136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reihandform 21"/>
          <p:cNvSpPr/>
          <p:nvPr/>
        </p:nvSpPr>
        <p:spPr>
          <a:xfrm>
            <a:off x="5278709" y="1894915"/>
            <a:ext cx="1538746" cy="758017"/>
          </a:xfrm>
          <a:custGeom>
            <a:avLst/>
            <a:gdLst>
              <a:gd name="connsiteX0" fmla="*/ 1828954 w 2574626"/>
              <a:gd name="connsiteY0" fmla="*/ 4333 h 1268312"/>
              <a:gd name="connsiteX1" fmla="*/ 1161297 w 2574626"/>
              <a:gd name="connsiteY1" fmla="*/ 76904 h 1268312"/>
              <a:gd name="connsiteX2" fmla="*/ 435583 w 2574626"/>
              <a:gd name="connsiteY2" fmla="*/ 222047 h 1268312"/>
              <a:gd name="connsiteX3" fmla="*/ 154 w 2574626"/>
              <a:gd name="connsiteY3" fmla="*/ 1092904 h 1268312"/>
              <a:gd name="connsiteX4" fmla="*/ 479126 w 2574626"/>
              <a:gd name="connsiteY4" fmla="*/ 1267076 h 1268312"/>
              <a:gd name="connsiteX5" fmla="*/ 1582211 w 2574626"/>
              <a:gd name="connsiteY5" fmla="*/ 1165476 h 1268312"/>
              <a:gd name="connsiteX6" fmla="*/ 2322440 w 2574626"/>
              <a:gd name="connsiteY6" fmla="*/ 1063876 h 1268312"/>
              <a:gd name="connsiteX7" fmla="*/ 2569183 w 2574626"/>
              <a:gd name="connsiteY7" fmla="*/ 584904 h 1268312"/>
              <a:gd name="connsiteX8" fmla="*/ 2467583 w 2574626"/>
              <a:gd name="connsiteY8" fmla="*/ 120447 h 1268312"/>
              <a:gd name="connsiteX9" fmla="*/ 2177297 w 2574626"/>
              <a:gd name="connsiteY9" fmla="*/ 18847 h 1268312"/>
              <a:gd name="connsiteX10" fmla="*/ 1828954 w 2574626"/>
              <a:gd name="connsiteY10" fmla="*/ 4333 h 1268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74626" h="1268312">
                <a:moveTo>
                  <a:pt x="1828954" y="4333"/>
                </a:moveTo>
                <a:cubicBezTo>
                  <a:pt x="1659621" y="14009"/>
                  <a:pt x="1393525" y="40618"/>
                  <a:pt x="1161297" y="76904"/>
                </a:cubicBezTo>
                <a:cubicBezTo>
                  <a:pt x="929068" y="113190"/>
                  <a:pt x="629107" y="52714"/>
                  <a:pt x="435583" y="222047"/>
                </a:cubicBezTo>
                <a:cubicBezTo>
                  <a:pt x="242059" y="391380"/>
                  <a:pt x="-7103" y="918733"/>
                  <a:pt x="154" y="1092904"/>
                </a:cubicBezTo>
                <a:cubicBezTo>
                  <a:pt x="7411" y="1267075"/>
                  <a:pt x="215450" y="1254981"/>
                  <a:pt x="479126" y="1267076"/>
                </a:cubicBezTo>
                <a:cubicBezTo>
                  <a:pt x="742802" y="1279171"/>
                  <a:pt x="1274992" y="1199343"/>
                  <a:pt x="1582211" y="1165476"/>
                </a:cubicBezTo>
                <a:cubicBezTo>
                  <a:pt x="1889430" y="1131609"/>
                  <a:pt x="2157945" y="1160638"/>
                  <a:pt x="2322440" y="1063876"/>
                </a:cubicBezTo>
                <a:cubicBezTo>
                  <a:pt x="2486935" y="967114"/>
                  <a:pt x="2544993" y="742142"/>
                  <a:pt x="2569183" y="584904"/>
                </a:cubicBezTo>
                <a:cubicBezTo>
                  <a:pt x="2593374" y="427666"/>
                  <a:pt x="2532897" y="214790"/>
                  <a:pt x="2467583" y="120447"/>
                </a:cubicBezTo>
                <a:cubicBezTo>
                  <a:pt x="2402269" y="26104"/>
                  <a:pt x="2276478" y="35780"/>
                  <a:pt x="2177297" y="18847"/>
                </a:cubicBezTo>
                <a:cubicBezTo>
                  <a:pt x="2078116" y="1914"/>
                  <a:pt x="1998287" y="-5343"/>
                  <a:pt x="1828954" y="4333"/>
                </a:cubicBezTo>
                <a:close/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23" name="Freihandform 22"/>
          <p:cNvSpPr/>
          <p:nvPr/>
        </p:nvSpPr>
        <p:spPr>
          <a:xfrm>
            <a:off x="6191779" y="1518070"/>
            <a:ext cx="1058806" cy="1116352"/>
          </a:xfrm>
          <a:custGeom>
            <a:avLst/>
            <a:gdLst>
              <a:gd name="connsiteX0" fmla="*/ 809208 w 1771591"/>
              <a:gd name="connsiteY0" fmla="*/ 39784 h 1867878"/>
              <a:gd name="connsiteX1" fmla="*/ 25437 w 1771591"/>
              <a:gd name="connsiteY1" fmla="*/ 809041 h 1867878"/>
              <a:gd name="connsiteX2" fmla="*/ 272180 w 1771591"/>
              <a:gd name="connsiteY2" fmla="*/ 1636356 h 1867878"/>
              <a:gd name="connsiteX3" fmla="*/ 1070465 w 1771591"/>
              <a:gd name="connsiteY3" fmla="*/ 1839556 h 1867878"/>
              <a:gd name="connsiteX4" fmla="*/ 1723608 w 1771591"/>
              <a:gd name="connsiteY4" fmla="*/ 1128356 h 1867878"/>
              <a:gd name="connsiteX5" fmla="*/ 1622008 w 1771591"/>
              <a:gd name="connsiteY5" fmla="*/ 213956 h 1867878"/>
              <a:gd name="connsiteX6" fmla="*/ 809208 w 1771591"/>
              <a:gd name="connsiteY6" fmla="*/ 39784 h 1867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71591" h="1867878">
                <a:moveTo>
                  <a:pt x="809208" y="39784"/>
                </a:moveTo>
                <a:cubicBezTo>
                  <a:pt x="543113" y="138965"/>
                  <a:pt x="114942" y="542946"/>
                  <a:pt x="25437" y="809041"/>
                </a:cubicBezTo>
                <a:cubicBezTo>
                  <a:pt x="-64068" y="1075136"/>
                  <a:pt x="98009" y="1464604"/>
                  <a:pt x="272180" y="1636356"/>
                </a:cubicBezTo>
                <a:cubicBezTo>
                  <a:pt x="446351" y="1808109"/>
                  <a:pt x="828560" y="1924223"/>
                  <a:pt x="1070465" y="1839556"/>
                </a:cubicBezTo>
                <a:cubicBezTo>
                  <a:pt x="1312370" y="1754889"/>
                  <a:pt x="1631684" y="1399289"/>
                  <a:pt x="1723608" y="1128356"/>
                </a:cubicBezTo>
                <a:cubicBezTo>
                  <a:pt x="1815532" y="857423"/>
                  <a:pt x="1771989" y="390546"/>
                  <a:pt x="1622008" y="213956"/>
                </a:cubicBezTo>
                <a:cubicBezTo>
                  <a:pt x="1472027" y="37366"/>
                  <a:pt x="1075303" y="-59397"/>
                  <a:pt x="809208" y="39784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4" name="Freihandform 23"/>
          <p:cNvSpPr/>
          <p:nvPr/>
        </p:nvSpPr>
        <p:spPr>
          <a:xfrm>
            <a:off x="5417594" y="2043657"/>
            <a:ext cx="1370584" cy="140108"/>
          </a:xfrm>
          <a:custGeom>
            <a:avLst/>
            <a:gdLst>
              <a:gd name="connsiteX0" fmla="*/ 0 w 2293257"/>
              <a:gd name="connsiteY0" fmla="*/ 234429 h 234429"/>
              <a:gd name="connsiteX1" fmla="*/ 1436914 w 2293257"/>
              <a:gd name="connsiteY1" fmla="*/ 16715 h 234429"/>
              <a:gd name="connsiteX2" fmla="*/ 2293257 w 2293257"/>
              <a:gd name="connsiteY2" fmla="*/ 31229 h 234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3257" h="234429">
                <a:moveTo>
                  <a:pt x="0" y="234429"/>
                </a:moveTo>
                <a:cubicBezTo>
                  <a:pt x="527352" y="142505"/>
                  <a:pt x="1054705" y="50582"/>
                  <a:pt x="1436914" y="16715"/>
                </a:cubicBezTo>
                <a:cubicBezTo>
                  <a:pt x="1819124" y="-17152"/>
                  <a:pt x="2056190" y="7038"/>
                  <a:pt x="2293257" y="31229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5" name="Freihandform 24"/>
          <p:cNvSpPr/>
          <p:nvPr/>
        </p:nvSpPr>
        <p:spPr>
          <a:xfrm>
            <a:off x="5278801" y="2391956"/>
            <a:ext cx="1492028" cy="112770"/>
          </a:xfrm>
          <a:custGeom>
            <a:avLst/>
            <a:gdLst>
              <a:gd name="connsiteX0" fmla="*/ 0 w 2496457"/>
              <a:gd name="connsiteY0" fmla="*/ 188686 h 188686"/>
              <a:gd name="connsiteX1" fmla="*/ 1277257 w 2496457"/>
              <a:gd name="connsiteY1" fmla="*/ 116115 h 188686"/>
              <a:gd name="connsiteX2" fmla="*/ 2496457 w 2496457"/>
              <a:gd name="connsiteY2" fmla="*/ 0 h 188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6457" h="188686">
                <a:moveTo>
                  <a:pt x="0" y="188686"/>
                </a:moveTo>
                <a:lnTo>
                  <a:pt x="1277257" y="116115"/>
                </a:lnTo>
                <a:cubicBezTo>
                  <a:pt x="1693333" y="84667"/>
                  <a:pt x="2094895" y="42333"/>
                  <a:pt x="2496457" y="0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6" name="Freihandform 25"/>
          <p:cNvSpPr/>
          <p:nvPr/>
        </p:nvSpPr>
        <p:spPr>
          <a:xfrm>
            <a:off x="5339523" y="2149068"/>
            <a:ext cx="1474679" cy="194858"/>
          </a:xfrm>
          <a:custGeom>
            <a:avLst/>
            <a:gdLst>
              <a:gd name="connsiteX0" fmla="*/ 0 w 2467429"/>
              <a:gd name="connsiteY0" fmla="*/ 275772 h 326036"/>
              <a:gd name="connsiteX1" fmla="*/ 1088572 w 2467429"/>
              <a:gd name="connsiteY1" fmla="*/ 304800 h 326036"/>
              <a:gd name="connsiteX2" fmla="*/ 2467429 w 2467429"/>
              <a:gd name="connsiteY2" fmla="*/ 0 h 326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7429" h="326036">
                <a:moveTo>
                  <a:pt x="0" y="275772"/>
                </a:moveTo>
                <a:cubicBezTo>
                  <a:pt x="338667" y="313267"/>
                  <a:pt x="677334" y="350762"/>
                  <a:pt x="1088572" y="304800"/>
                </a:cubicBezTo>
                <a:cubicBezTo>
                  <a:pt x="1499810" y="258838"/>
                  <a:pt x="1983619" y="129419"/>
                  <a:pt x="2467429" y="0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7" name="Freihandform 26"/>
          <p:cNvSpPr/>
          <p:nvPr/>
        </p:nvSpPr>
        <p:spPr>
          <a:xfrm>
            <a:off x="6950491" y="1541847"/>
            <a:ext cx="184670" cy="780712"/>
          </a:xfrm>
          <a:custGeom>
            <a:avLst/>
            <a:gdLst>
              <a:gd name="connsiteX0" fmla="*/ 4189 w 308989"/>
              <a:gd name="connsiteY0" fmla="*/ 0 h 1306286"/>
              <a:gd name="connsiteX1" fmla="*/ 4189 w 308989"/>
              <a:gd name="connsiteY1" fmla="*/ 493486 h 1306286"/>
              <a:gd name="connsiteX2" fmla="*/ 47732 w 308989"/>
              <a:gd name="connsiteY2" fmla="*/ 899886 h 1306286"/>
              <a:gd name="connsiteX3" fmla="*/ 192875 w 308989"/>
              <a:gd name="connsiteY3" fmla="*/ 1146629 h 1306286"/>
              <a:gd name="connsiteX4" fmla="*/ 308989 w 308989"/>
              <a:gd name="connsiteY4" fmla="*/ 1306286 h 1306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989" h="1306286">
                <a:moveTo>
                  <a:pt x="4189" y="0"/>
                </a:moveTo>
                <a:cubicBezTo>
                  <a:pt x="560" y="171752"/>
                  <a:pt x="-3068" y="343505"/>
                  <a:pt x="4189" y="493486"/>
                </a:cubicBezTo>
                <a:cubicBezTo>
                  <a:pt x="11446" y="643467"/>
                  <a:pt x="16284" y="791029"/>
                  <a:pt x="47732" y="899886"/>
                </a:cubicBezTo>
                <a:cubicBezTo>
                  <a:pt x="79180" y="1008743"/>
                  <a:pt x="149332" y="1078896"/>
                  <a:pt x="192875" y="1146629"/>
                </a:cubicBezTo>
                <a:cubicBezTo>
                  <a:pt x="236418" y="1214362"/>
                  <a:pt x="272703" y="1260324"/>
                  <a:pt x="308989" y="1306286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lt1"/>
              </a:solidFill>
            </a:endParaRPr>
          </a:p>
        </p:txBody>
      </p:sp>
      <p:sp>
        <p:nvSpPr>
          <p:cNvPr id="28" name="Freihandform 27"/>
          <p:cNvSpPr/>
          <p:nvPr/>
        </p:nvSpPr>
        <p:spPr>
          <a:xfrm>
            <a:off x="6532161" y="1524498"/>
            <a:ext cx="498905" cy="936855"/>
          </a:xfrm>
          <a:custGeom>
            <a:avLst/>
            <a:gdLst>
              <a:gd name="connsiteX0" fmla="*/ 326767 w 834767"/>
              <a:gd name="connsiteY0" fmla="*/ 0 h 1567543"/>
              <a:gd name="connsiteX1" fmla="*/ 123567 w 834767"/>
              <a:gd name="connsiteY1" fmla="*/ 348343 h 1567543"/>
              <a:gd name="connsiteX2" fmla="*/ 21967 w 834767"/>
              <a:gd name="connsiteY2" fmla="*/ 754743 h 1567543"/>
              <a:gd name="connsiteX3" fmla="*/ 50996 w 834767"/>
              <a:gd name="connsiteY3" fmla="*/ 1146628 h 1567543"/>
              <a:gd name="connsiteX4" fmla="*/ 529967 w 834767"/>
              <a:gd name="connsiteY4" fmla="*/ 1393371 h 1567543"/>
              <a:gd name="connsiteX5" fmla="*/ 834767 w 834767"/>
              <a:gd name="connsiteY5" fmla="*/ 1567543 h 156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4767" h="1567543">
                <a:moveTo>
                  <a:pt x="326767" y="0"/>
                </a:moveTo>
                <a:cubicBezTo>
                  <a:pt x="250567" y="111276"/>
                  <a:pt x="174367" y="222552"/>
                  <a:pt x="123567" y="348343"/>
                </a:cubicBezTo>
                <a:cubicBezTo>
                  <a:pt x="72767" y="474134"/>
                  <a:pt x="34062" y="621695"/>
                  <a:pt x="21967" y="754743"/>
                </a:cubicBezTo>
                <a:cubicBezTo>
                  <a:pt x="9872" y="887791"/>
                  <a:pt x="-33671" y="1040190"/>
                  <a:pt x="50996" y="1146628"/>
                </a:cubicBezTo>
                <a:cubicBezTo>
                  <a:pt x="135663" y="1253066"/>
                  <a:pt x="399339" y="1323219"/>
                  <a:pt x="529967" y="1393371"/>
                </a:cubicBezTo>
                <a:cubicBezTo>
                  <a:pt x="660595" y="1463523"/>
                  <a:pt x="747681" y="1515533"/>
                  <a:pt x="834767" y="1567543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lt1"/>
              </a:solidFill>
            </a:endParaRPr>
          </a:p>
        </p:txBody>
      </p:sp>
      <p:sp>
        <p:nvSpPr>
          <p:cNvPr id="30" name="Freihandform 29"/>
          <p:cNvSpPr/>
          <p:nvPr/>
        </p:nvSpPr>
        <p:spPr>
          <a:xfrm>
            <a:off x="7900733" y="3525809"/>
            <a:ext cx="504144" cy="682220"/>
          </a:xfrm>
          <a:custGeom>
            <a:avLst/>
            <a:gdLst>
              <a:gd name="connsiteX0" fmla="*/ 306198 w 843532"/>
              <a:gd name="connsiteY0" fmla="*/ 613 h 1141489"/>
              <a:gd name="connsiteX1" fmla="*/ 436826 w 843532"/>
              <a:gd name="connsiteY1" fmla="*/ 87698 h 1141489"/>
              <a:gd name="connsiteX2" fmla="*/ 567455 w 843532"/>
              <a:gd name="connsiteY2" fmla="*/ 160270 h 1141489"/>
              <a:gd name="connsiteX3" fmla="*/ 727112 w 843532"/>
              <a:gd name="connsiteY3" fmla="*/ 276384 h 1141489"/>
              <a:gd name="connsiteX4" fmla="*/ 814198 w 843532"/>
              <a:gd name="connsiteY4" fmla="*/ 407013 h 1141489"/>
              <a:gd name="connsiteX5" fmla="*/ 843226 w 843532"/>
              <a:gd name="connsiteY5" fmla="*/ 610213 h 1141489"/>
              <a:gd name="connsiteX6" fmla="*/ 799683 w 843532"/>
              <a:gd name="connsiteY6" fmla="*/ 769870 h 1141489"/>
              <a:gd name="connsiteX7" fmla="*/ 741626 w 843532"/>
              <a:gd name="connsiteY7" fmla="*/ 856956 h 1141489"/>
              <a:gd name="connsiteX8" fmla="*/ 669055 w 843532"/>
              <a:gd name="connsiteY8" fmla="*/ 973070 h 1141489"/>
              <a:gd name="connsiteX9" fmla="*/ 523912 w 843532"/>
              <a:gd name="connsiteY9" fmla="*/ 1045641 h 1141489"/>
              <a:gd name="connsiteX10" fmla="*/ 422312 w 843532"/>
              <a:gd name="connsiteY10" fmla="*/ 1103698 h 1141489"/>
              <a:gd name="connsiteX11" fmla="*/ 320712 w 843532"/>
              <a:gd name="connsiteY11" fmla="*/ 1132727 h 1141489"/>
              <a:gd name="connsiteX12" fmla="*/ 161055 w 843532"/>
              <a:gd name="connsiteY12" fmla="*/ 944041 h 1141489"/>
              <a:gd name="connsiteX13" fmla="*/ 30426 w 843532"/>
              <a:gd name="connsiteY13" fmla="*/ 450556 h 1141489"/>
              <a:gd name="connsiteX14" fmla="*/ 1398 w 843532"/>
              <a:gd name="connsiteY14" fmla="*/ 232841 h 1141489"/>
              <a:gd name="connsiteX15" fmla="*/ 59455 w 843532"/>
              <a:gd name="connsiteY15" fmla="*/ 58670 h 1141489"/>
              <a:gd name="connsiteX16" fmla="*/ 306198 w 843532"/>
              <a:gd name="connsiteY16" fmla="*/ 613 h 1141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43532" h="1141489">
                <a:moveTo>
                  <a:pt x="306198" y="613"/>
                </a:moveTo>
                <a:cubicBezTo>
                  <a:pt x="369093" y="5451"/>
                  <a:pt x="393283" y="61089"/>
                  <a:pt x="436826" y="87698"/>
                </a:cubicBezTo>
                <a:cubicBezTo>
                  <a:pt x="480369" y="114308"/>
                  <a:pt x="519074" y="128822"/>
                  <a:pt x="567455" y="160270"/>
                </a:cubicBezTo>
                <a:cubicBezTo>
                  <a:pt x="615836" y="191718"/>
                  <a:pt x="685988" y="235260"/>
                  <a:pt x="727112" y="276384"/>
                </a:cubicBezTo>
                <a:cubicBezTo>
                  <a:pt x="768236" y="317508"/>
                  <a:pt x="794846" y="351375"/>
                  <a:pt x="814198" y="407013"/>
                </a:cubicBezTo>
                <a:cubicBezTo>
                  <a:pt x="833550" y="462651"/>
                  <a:pt x="845645" y="549737"/>
                  <a:pt x="843226" y="610213"/>
                </a:cubicBezTo>
                <a:cubicBezTo>
                  <a:pt x="840807" y="670689"/>
                  <a:pt x="816616" y="728746"/>
                  <a:pt x="799683" y="769870"/>
                </a:cubicBezTo>
                <a:cubicBezTo>
                  <a:pt x="782750" y="810994"/>
                  <a:pt x="763397" y="823089"/>
                  <a:pt x="741626" y="856956"/>
                </a:cubicBezTo>
                <a:cubicBezTo>
                  <a:pt x="719855" y="890823"/>
                  <a:pt x="705341" y="941623"/>
                  <a:pt x="669055" y="973070"/>
                </a:cubicBezTo>
                <a:cubicBezTo>
                  <a:pt x="632769" y="1004517"/>
                  <a:pt x="565036" y="1023870"/>
                  <a:pt x="523912" y="1045641"/>
                </a:cubicBezTo>
                <a:cubicBezTo>
                  <a:pt x="482788" y="1067412"/>
                  <a:pt x="456179" y="1089184"/>
                  <a:pt x="422312" y="1103698"/>
                </a:cubicBezTo>
                <a:cubicBezTo>
                  <a:pt x="388445" y="1118212"/>
                  <a:pt x="364255" y="1159337"/>
                  <a:pt x="320712" y="1132727"/>
                </a:cubicBezTo>
                <a:cubicBezTo>
                  <a:pt x="277169" y="1106118"/>
                  <a:pt x="209436" y="1057736"/>
                  <a:pt x="161055" y="944041"/>
                </a:cubicBezTo>
                <a:cubicBezTo>
                  <a:pt x="112674" y="830346"/>
                  <a:pt x="57035" y="569089"/>
                  <a:pt x="30426" y="450556"/>
                </a:cubicBezTo>
                <a:cubicBezTo>
                  <a:pt x="3816" y="332023"/>
                  <a:pt x="-3440" y="298155"/>
                  <a:pt x="1398" y="232841"/>
                </a:cubicBezTo>
                <a:cubicBezTo>
                  <a:pt x="6236" y="167527"/>
                  <a:pt x="15912" y="97375"/>
                  <a:pt x="59455" y="58670"/>
                </a:cubicBezTo>
                <a:cubicBezTo>
                  <a:pt x="102998" y="19965"/>
                  <a:pt x="243303" y="-4225"/>
                  <a:pt x="306198" y="613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31" name="Freihandform 30"/>
          <p:cNvSpPr/>
          <p:nvPr/>
        </p:nvSpPr>
        <p:spPr>
          <a:xfrm>
            <a:off x="6196638" y="1898779"/>
            <a:ext cx="626239" cy="675343"/>
          </a:xfrm>
          <a:custGeom>
            <a:avLst/>
            <a:gdLst>
              <a:gd name="connsiteX0" fmla="*/ 89878 w 1047821"/>
              <a:gd name="connsiteY0" fmla="*/ 12382 h 1129982"/>
              <a:gd name="connsiteX1" fmla="*/ 17307 w 1047821"/>
              <a:gd name="connsiteY1" fmla="*/ 172039 h 1129982"/>
              <a:gd name="connsiteX2" fmla="*/ 2793 w 1047821"/>
              <a:gd name="connsiteY2" fmla="*/ 331697 h 1129982"/>
              <a:gd name="connsiteX3" fmla="*/ 2793 w 1047821"/>
              <a:gd name="connsiteY3" fmla="*/ 447811 h 1129982"/>
              <a:gd name="connsiteX4" fmla="*/ 31821 w 1047821"/>
              <a:gd name="connsiteY4" fmla="*/ 592954 h 1129982"/>
              <a:gd name="connsiteX5" fmla="*/ 60850 w 1047821"/>
              <a:gd name="connsiteY5" fmla="*/ 738097 h 1129982"/>
              <a:gd name="connsiteX6" fmla="*/ 133421 w 1047821"/>
              <a:gd name="connsiteY6" fmla="*/ 854211 h 1129982"/>
              <a:gd name="connsiteX7" fmla="*/ 235021 w 1047821"/>
              <a:gd name="connsiteY7" fmla="*/ 970325 h 1129982"/>
              <a:gd name="connsiteX8" fmla="*/ 394678 w 1047821"/>
              <a:gd name="connsiteY8" fmla="*/ 1086439 h 1129982"/>
              <a:gd name="connsiteX9" fmla="*/ 423707 w 1047821"/>
              <a:gd name="connsiteY9" fmla="*/ 1129982 h 1129982"/>
              <a:gd name="connsiteX10" fmla="*/ 670450 w 1047821"/>
              <a:gd name="connsiteY10" fmla="*/ 1086439 h 1129982"/>
              <a:gd name="connsiteX11" fmla="*/ 859135 w 1047821"/>
              <a:gd name="connsiteY11" fmla="*/ 984839 h 1129982"/>
              <a:gd name="connsiteX12" fmla="*/ 975250 w 1047821"/>
              <a:gd name="connsiteY12" fmla="*/ 839697 h 1129982"/>
              <a:gd name="connsiteX13" fmla="*/ 1033307 w 1047821"/>
              <a:gd name="connsiteY13" fmla="*/ 651011 h 1129982"/>
              <a:gd name="connsiteX14" fmla="*/ 1047821 w 1047821"/>
              <a:gd name="connsiteY14" fmla="*/ 505868 h 1129982"/>
              <a:gd name="connsiteX15" fmla="*/ 1018793 w 1047821"/>
              <a:gd name="connsiteY15" fmla="*/ 331697 h 1129982"/>
              <a:gd name="connsiteX16" fmla="*/ 975250 w 1047821"/>
              <a:gd name="connsiteY16" fmla="*/ 201068 h 1129982"/>
              <a:gd name="connsiteX17" fmla="*/ 902678 w 1047821"/>
              <a:gd name="connsiteY17" fmla="*/ 99468 h 1129982"/>
              <a:gd name="connsiteX18" fmla="*/ 815593 w 1047821"/>
              <a:gd name="connsiteY18" fmla="*/ 26897 h 1129982"/>
              <a:gd name="connsiteX19" fmla="*/ 583364 w 1047821"/>
              <a:gd name="connsiteY19" fmla="*/ 26897 h 1129982"/>
              <a:gd name="connsiteX20" fmla="*/ 293078 w 1047821"/>
              <a:gd name="connsiteY20" fmla="*/ 12382 h 1129982"/>
              <a:gd name="connsiteX21" fmla="*/ 89878 w 1047821"/>
              <a:gd name="connsiteY21" fmla="*/ 12382 h 1129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7821" h="1129982">
                <a:moveTo>
                  <a:pt x="89878" y="12382"/>
                </a:moveTo>
                <a:cubicBezTo>
                  <a:pt x="43916" y="38992"/>
                  <a:pt x="31821" y="118820"/>
                  <a:pt x="17307" y="172039"/>
                </a:cubicBezTo>
                <a:cubicBezTo>
                  <a:pt x="2793" y="225258"/>
                  <a:pt x="5212" y="285735"/>
                  <a:pt x="2793" y="331697"/>
                </a:cubicBezTo>
                <a:cubicBezTo>
                  <a:pt x="374" y="377659"/>
                  <a:pt x="-2045" y="404268"/>
                  <a:pt x="2793" y="447811"/>
                </a:cubicBezTo>
                <a:cubicBezTo>
                  <a:pt x="7631" y="491354"/>
                  <a:pt x="31821" y="592954"/>
                  <a:pt x="31821" y="592954"/>
                </a:cubicBezTo>
                <a:cubicBezTo>
                  <a:pt x="41497" y="641335"/>
                  <a:pt x="43917" y="694554"/>
                  <a:pt x="60850" y="738097"/>
                </a:cubicBezTo>
                <a:cubicBezTo>
                  <a:pt x="77783" y="781640"/>
                  <a:pt x="104393" y="815506"/>
                  <a:pt x="133421" y="854211"/>
                </a:cubicBezTo>
                <a:cubicBezTo>
                  <a:pt x="162449" y="892916"/>
                  <a:pt x="191478" y="931620"/>
                  <a:pt x="235021" y="970325"/>
                </a:cubicBezTo>
                <a:cubicBezTo>
                  <a:pt x="278564" y="1009030"/>
                  <a:pt x="363231" y="1059830"/>
                  <a:pt x="394678" y="1086439"/>
                </a:cubicBezTo>
                <a:cubicBezTo>
                  <a:pt x="426125" y="1113048"/>
                  <a:pt x="377745" y="1129982"/>
                  <a:pt x="423707" y="1129982"/>
                </a:cubicBezTo>
                <a:cubicBezTo>
                  <a:pt x="469669" y="1129982"/>
                  <a:pt x="597879" y="1110630"/>
                  <a:pt x="670450" y="1086439"/>
                </a:cubicBezTo>
                <a:cubicBezTo>
                  <a:pt x="743021" y="1062249"/>
                  <a:pt x="808335" y="1025963"/>
                  <a:pt x="859135" y="984839"/>
                </a:cubicBezTo>
                <a:cubicBezTo>
                  <a:pt x="909935" y="943715"/>
                  <a:pt x="946221" y="895335"/>
                  <a:pt x="975250" y="839697"/>
                </a:cubicBezTo>
                <a:cubicBezTo>
                  <a:pt x="1004279" y="784059"/>
                  <a:pt x="1021212" y="706649"/>
                  <a:pt x="1033307" y="651011"/>
                </a:cubicBezTo>
                <a:cubicBezTo>
                  <a:pt x="1045402" y="595373"/>
                  <a:pt x="1050240" y="559087"/>
                  <a:pt x="1047821" y="505868"/>
                </a:cubicBezTo>
                <a:cubicBezTo>
                  <a:pt x="1045402" y="452649"/>
                  <a:pt x="1030888" y="382497"/>
                  <a:pt x="1018793" y="331697"/>
                </a:cubicBezTo>
                <a:cubicBezTo>
                  <a:pt x="1006698" y="280897"/>
                  <a:pt x="994602" y="239773"/>
                  <a:pt x="975250" y="201068"/>
                </a:cubicBezTo>
                <a:cubicBezTo>
                  <a:pt x="955898" y="162363"/>
                  <a:pt x="929287" y="128496"/>
                  <a:pt x="902678" y="99468"/>
                </a:cubicBezTo>
                <a:cubicBezTo>
                  <a:pt x="876069" y="70440"/>
                  <a:pt x="868812" y="38992"/>
                  <a:pt x="815593" y="26897"/>
                </a:cubicBezTo>
                <a:cubicBezTo>
                  <a:pt x="762374" y="14802"/>
                  <a:pt x="670450" y="29316"/>
                  <a:pt x="583364" y="26897"/>
                </a:cubicBezTo>
                <a:cubicBezTo>
                  <a:pt x="496278" y="24478"/>
                  <a:pt x="372906" y="14801"/>
                  <a:pt x="293078" y="12382"/>
                </a:cubicBezTo>
                <a:cubicBezTo>
                  <a:pt x="213250" y="9963"/>
                  <a:pt x="135840" y="-14228"/>
                  <a:pt x="89878" y="12382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37" name="Freihandform 36"/>
          <p:cNvSpPr/>
          <p:nvPr/>
        </p:nvSpPr>
        <p:spPr>
          <a:xfrm>
            <a:off x="6358821" y="2686001"/>
            <a:ext cx="824016" cy="933805"/>
          </a:xfrm>
          <a:custGeom>
            <a:avLst/>
            <a:gdLst>
              <a:gd name="connsiteX0" fmla="*/ 0 w 870857"/>
              <a:gd name="connsiteY0" fmla="*/ 0 h 1190171"/>
              <a:gd name="connsiteX1" fmla="*/ 638628 w 870857"/>
              <a:gd name="connsiteY1" fmla="*/ 217714 h 1190171"/>
              <a:gd name="connsiteX2" fmla="*/ 827314 w 870857"/>
              <a:gd name="connsiteY2" fmla="*/ 537028 h 1190171"/>
              <a:gd name="connsiteX3" fmla="*/ 870857 w 870857"/>
              <a:gd name="connsiteY3" fmla="*/ 1190171 h 1190171"/>
              <a:gd name="connsiteX0" fmla="*/ 0 w 1508600"/>
              <a:gd name="connsiteY0" fmla="*/ 0 h 1030066"/>
              <a:gd name="connsiteX1" fmla="*/ 638628 w 1508600"/>
              <a:gd name="connsiteY1" fmla="*/ 217714 h 1030066"/>
              <a:gd name="connsiteX2" fmla="*/ 827314 w 1508600"/>
              <a:gd name="connsiteY2" fmla="*/ 537028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638628 w 1508600"/>
              <a:gd name="connsiteY1" fmla="*/ 217714 h 1030066"/>
              <a:gd name="connsiteX2" fmla="*/ 827314 w 1508600"/>
              <a:gd name="connsiteY2" fmla="*/ 537028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827314 w 1508600"/>
              <a:gd name="connsiteY2" fmla="*/ 537028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8600" h="1030066">
                <a:moveTo>
                  <a:pt x="0" y="0"/>
                </a:moveTo>
                <a:cubicBezTo>
                  <a:pt x="37791" y="192187"/>
                  <a:pt x="66724" y="277641"/>
                  <a:pt x="186894" y="393830"/>
                </a:cubicBezTo>
                <a:cubicBezTo>
                  <a:pt x="307064" y="510019"/>
                  <a:pt x="585874" y="599656"/>
                  <a:pt x="721022" y="697133"/>
                </a:cubicBezTo>
                <a:cubicBezTo>
                  <a:pt x="945735" y="859209"/>
                  <a:pt x="921583" y="816552"/>
                  <a:pt x="1508600" y="1030066"/>
                </a:cubicBezTo>
              </a:path>
            </a:pathLst>
          </a:custGeom>
          <a:noFill/>
          <a:ln w="44450">
            <a:solidFill>
              <a:srgbClr val="FF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/>
              <p:cNvSpPr txBox="1"/>
              <p:nvPr/>
            </p:nvSpPr>
            <p:spPr>
              <a:xfrm>
                <a:off x="4478540" y="5149720"/>
                <a:ext cx="2947579" cy="486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  <a:ea typeface="Cambria Math"/>
                          <a:cs typeface="Lucida Sans Unicode"/>
                        </a:rPr>
                        <m:t>𝛗</m:t>
                      </m:r>
                      <m:r>
                        <a:rPr lang="de-DE" sz="2000" b="1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  <a:ea typeface="Cambria Math"/>
                          <a:cs typeface="Lucida Sans Unicode"/>
                        </a:rPr>
                        <m:t>′∘</m:t>
                      </m:r>
                      <m:r>
                        <a:rPr lang="de-DE" sz="2000" b="1" i="1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  <a:ea typeface="Cambria Math"/>
                          <a:cs typeface="Lucida Sans Unicode"/>
                        </a:rPr>
                        <m:t>𝒇</m:t>
                      </m:r>
                      <m:sSup>
                        <m:sSupPr>
                          <m:ctrlP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</m:ctrlPr>
                        </m:sSupPr>
                        <m:e>
                          <m:r>
                            <a:rPr lang="de-DE" sz="2000" b="1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∘</m:t>
                          </m:r>
                          <m:r>
                            <a:rPr lang="de-DE" sz="2000" b="1" i="1" dirty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𝛗</m:t>
                          </m:r>
                        </m:e>
                        <m:sup>
                          <m: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−</m:t>
                          </m:r>
                          <m: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𝟏</m:t>
                          </m:r>
                        </m:sup>
                      </m:sSup>
                      <m:sSub>
                        <m:sSubPr>
                          <m:ctrlP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|</m:t>
                          </m:r>
                        </m:e>
                        <m:sub>
                          <m: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𝝋</m:t>
                          </m:r>
                          <m: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(</m:t>
                          </m:r>
                          <m: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𝑼</m:t>
                          </m:r>
                          <m: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∩</m:t>
                          </m:r>
                          <m:sSup>
                            <m:sSupPr>
                              <m:ctrlPr>
                                <a:rPr lang="de-DE" sz="2000" b="1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Lucida Sans Unicode"/>
                                </a:rPr>
                              </m:ctrlPr>
                            </m:sSupPr>
                            <m:e>
                              <m:r>
                                <a:rPr lang="de-DE" sz="2000" b="1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Lucida Sans Unicode"/>
                                </a:rPr>
                                <m:t>𝒇</m:t>
                              </m:r>
                            </m:e>
                            <m:sup>
                              <m:r>
                                <a:rPr lang="de-DE" sz="2000" b="1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Lucida Sans Unicode"/>
                                </a:rPr>
                                <m:t>−</m:t>
                              </m:r>
                              <m:r>
                                <a:rPr lang="de-DE" sz="2000" b="1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Lucida Sans Unicode"/>
                                </a:rPr>
                                <m:t>𝟏</m:t>
                              </m:r>
                            </m:sup>
                          </m:sSup>
                          <m:d>
                            <m:dPr>
                              <m:ctrlPr>
                                <a:rPr lang="de-DE" sz="2000" b="1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Lucida Sans Unicode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DE" sz="2000" b="1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Lucida Sans Unicode"/>
                                    </a:rPr>
                                  </m:ctrlPr>
                                </m:sSupPr>
                                <m:e>
                                  <m:r>
                                    <a:rPr lang="de-DE" sz="2000" b="1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Lucida Sans Unicode"/>
                                    </a:rPr>
                                    <m:t>𝑼</m:t>
                                  </m:r>
                                </m:e>
                                <m:sup>
                                  <m:r>
                                    <a:rPr lang="de-DE" sz="2000" b="1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Lucida Sans Unicode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de-DE" sz="2400" b="1" i="1" dirty="0">
                  <a:latin typeface="Cambria Math"/>
                  <a:ea typeface="Cambria Math"/>
                  <a:cs typeface="Lucida Sans Unicode"/>
                </a:endParaRPr>
              </a:p>
            </p:txBody>
          </p:sp>
        </mc:Choice>
        <mc:Fallback xmlns=""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540" y="5149720"/>
                <a:ext cx="2947579" cy="486865"/>
              </a:xfrm>
              <a:prstGeom prst="rect">
                <a:avLst/>
              </a:prstGeom>
              <a:blipFill rotWithShape="1">
                <a:blip r:embed="rId5"/>
                <a:stretch>
                  <a:fillRect l="-207" b="-37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/>
              <p:cNvSpPr txBox="1"/>
              <p:nvPr/>
            </p:nvSpPr>
            <p:spPr>
              <a:xfrm>
                <a:off x="6522537" y="3999997"/>
                <a:ext cx="88509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000" b="1" i="1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Lucida Sans Unicode"/>
                      </a:rPr>
                      <m:t>𝛗</m:t>
                    </m:r>
                  </m:oMath>
                </a14:m>
                <a:r>
                  <a:rPr lang="de-DE" sz="2000" b="1" dirty="0" smtClean="0">
                    <a:solidFill>
                      <a:srgbClr val="FF0000"/>
                    </a:solidFill>
                  </a:rPr>
                  <a:t>‘(U‘)</a:t>
                </a:r>
                <a:endParaRPr lang="de-DE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feld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537" y="3999997"/>
                <a:ext cx="885099" cy="400110"/>
              </a:xfrm>
              <a:prstGeom prst="rect">
                <a:avLst/>
              </a:prstGeom>
              <a:blipFill rotWithShape="1">
                <a:blip r:embed="rId6"/>
                <a:stretch>
                  <a:fillRect l="-690" t="-7576" r="-1379" b="-2575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uppieren 45"/>
          <p:cNvGrpSpPr/>
          <p:nvPr/>
        </p:nvGrpSpPr>
        <p:grpSpPr>
          <a:xfrm>
            <a:off x="1481505" y="1639914"/>
            <a:ext cx="1032457" cy="637589"/>
            <a:chOff x="4125688" y="5516732"/>
            <a:chExt cx="1065792" cy="653835"/>
          </a:xfrm>
        </p:grpSpPr>
        <p:sp>
          <p:nvSpPr>
            <p:cNvPr id="47" name="Bogen 46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sz="1200"/>
            </a:p>
          </p:txBody>
        </p:sp>
        <p:sp>
          <p:nvSpPr>
            <p:cNvPr id="48" name="Freihandform 47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/>
            </a:p>
          </p:txBody>
        </p:sp>
      </p:grpSp>
      <p:cxnSp>
        <p:nvCxnSpPr>
          <p:cNvPr id="50" name="Gerade Verbindung 49"/>
          <p:cNvCxnSpPr/>
          <p:nvPr/>
        </p:nvCxnSpPr>
        <p:spPr>
          <a:xfrm>
            <a:off x="1481505" y="3828914"/>
            <a:ext cx="0" cy="1331827"/>
          </a:xfrm>
          <a:prstGeom prst="line">
            <a:avLst/>
          </a:prstGeom>
          <a:noFill/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Gerade Verbindung 50"/>
          <p:cNvCxnSpPr/>
          <p:nvPr/>
        </p:nvCxnSpPr>
        <p:spPr>
          <a:xfrm>
            <a:off x="1287746" y="4937430"/>
            <a:ext cx="2888461" cy="0"/>
          </a:xfrm>
          <a:prstGeom prst="line">
            <a:avLst/>
          </a:prstGeom>
          <a:noFill/>
          <a:ln w="635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Ellipse 51"/>
          <p:cNvSpPr/>
          <p:nvPr/>
        </p:nvSpPr>
        <p:spPr>
          <a:xfrm>
            <a:off x="2880351" y="3945023"/>
            <a:ext cx="1144249" cy="750703"/>
          </a:xfrm>
          <a:prstGeom prst="ellips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tx1"/>
              </a:solidFill>
            </a:endParaRPr>
          </a:p>
        </p:txBody>
      </p:sp>
      <p:cxnSp>
        <p:nvCxnSpPr>
          <p:cNvPr id="53" name="Gerade Verbindung 52"/>
          <p:cNvCxnSpPr>
            <a:stCxn id="52" idx="1"/>
            <a:endCxn id="52" idx="7"/>
          </p:cNvCxnSpPr>
          <p:nvPr/>
        </p:nvCxnSpPr>
        <p:spPr>
          <a:xfrm>
            <a:off x="3047922" y="4054961"/>
            <a:ext cx="80910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53"/>
          <p:cNvCxnSpPr>
            <a:stCxn id="52" idx="2"/>
            <a:endCxn id="52" idx="6"/>
          </p:cNvCxnSpPr>
          <p:nvPr/>
        </p:nvCxnSpPr>
        <p:spPr>
          <a:xfrm>
            <a:off x="2880351" y="4320375"/>
            <a:ext cx="114424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54"/>
          <p:cNvCxnSpPr>
            <a:stCxn id="52" idx="3"/>
            <a:endCxn id="52" idx="5"/>
          </p:cNvCxnSpPr>
          <p:nvPr/>
        </p:nvCxnSpPr>
        <p:spPr>
          <a:xfrm>
            <a:off x="3047922" y="4585788"/>
            <a:ext cx="80910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feld 55"/>
              <p:cNvSpPr txBox="1"/>
              <p:nvPr/>
            </p:nvSpPr>
            <p:spPr>
              <a:xfrm>
                <a:off x="1700477" y="3480330"/>
                <a:ext cx="6754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dirty="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  <a:cs typeface="Lucida Sans Unicode"/>
                        </a:rPr>
                        <m:t>𝛗</m:t>
                      </m:r>
                    </m:oMath>
                  </m:oMathPara>
                </a14:m>
                <a:endParaRPr lang="de-DE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6" name="Textfeld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477" y="3480330"/>
                <a:ext cx="675424" cy="400110"/>
              </a:xfrm>
              <a:prstGeom prst="rect">
                <a:avLst/>
              </a:prstGeom>
              <a:blipFill rotWithShape="1">
                <a:blip r:embed="rId7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/>
              <p:cNvSpPr txBox="1"/>
              <p:nvPr/>
            </p:nvSpPr>
            <p:spPr>
              <a:xfrm>
                <a:off x="1092203" y="2427243"/>
                <a:ext cx="6754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smtClean="0">
                          <a:solidFill>
                            <a:schemeClr val="tx1"/>
                          </a:solidFill>
                          <a:latin typeface="Cambria Math"/>
                          <a:cs typeface="Lucida Sans Unicode"/>
                        </a:rPr>
                        <m:t>𝑼</m:t>
                      </m:r>
                    </m:oMath>
                  </m:oMathPara>
                </a14:m>
                <a:endParaRPr lang="de-DE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Textfeld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203" y="2427243"/>
                <a:ext cx="675424" cy="4001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/>
              <p:cNvSpPr txBox="1"/>
              <p:nvPr/>
            </p:nvSpPr>
            <p:spPr>
              <a:xfrm>
                <a:off x="2627696" y="1687871"/>
                <a:ext cx="675424" cy="407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000" b="1" i="1" smtClean="0">
                              <a:solidFill>
                                <a:srgbClr val="00FF00"/>
                              </a:solidFill>
                              <a:latin typeface="Cambria Math"/>
                              <a:cs typeface="Lucida Sans Unicode"/>
                            </a:rPr>
                          </m:ctrlPr>
                        </m:sSupPr>
                        <m:e>
                          <m:r>
                            <a:rPr lang="de-DE" sz="2000" b="1" i="1">
                              <a:solidFill>
                                <a:srgbClr val="00FF00"/>
                              </a:solidFill>
                              <a:latin typeface="Cambria Math"/>
                              <a:cs typeface="Lucida Sans Unicode"/>
                            </a:rPr>
                            <m:t>𝒇</m:t>
                          </m:r>
                        </m:e>
                        <m:sup>
                          <m:r>
                            <a:rPr lang="de-DE" sz="2000" b="1" i="1" smtClean="0">
                              <a:solidFill>
                                <a:srgbClr val="00FF00"/>
                              </a:solidFill>
                              <a:latin typeface="Cambria Math"/>
                              <a:cs typeface="Lucida Sans Unicode"/>
                            </a:rPr>
                            <m:t>−</m:t>
                          </m:r>
                          <m:r>
                            <a:rPr lang="de-DE" sz="2000" b="1" i="1" smtClean="0">
                              <a:solidFill>
                                <a:srgbClr val="00FF00"/>
                              </a:solidFill>
                              <a:latin typeface="Cambria Math"/>
                              <a:cs typeface="Lucida Sans Unicode"/>
                            </a:rPr>
                            <m:t>𝟏</m:t>
                          </m:r>
                        </m:sup>
                      </m:sSup>
                      <m:r>
                        <a:rPr lang="de-DE" sz="2000" b="1" i="1" smtClean="0">
                          <a:solidFill>
                            <a:srgbClr val="00FF00"/>
                          </a:solidFill>
                          <a:latin typeface="Cambria Math"/>
                          <a:cs typeface="Lucida Sans Unicode"/>
                        </a:rPr>
                        <m:t>(</m:t>
                      </m:r>
                      <m:r>
                        <a:rPr lang="de-DE" sz="2000" b="1" i="1" smtClean="0">
                          <a:solidFill>
                            <a:srgbClr val="00FF00"/>
                          </a:solidFill>
                          <a:latin typeface="Cambria Math"/>
                          <a:cs typeface="Lucida Sans Unicode"/>
                        </a:rPr>
                        <m:t>𝑼</m:t>
                      </m:r>
                      <m:r>
                        <a:rPr lang="de-DE" sz="2000" b="1" i="1" smtClean="0">
                          <a:solidFill>
                            <a:srgbClr val="00FF00"/>
                          </a:solidFill>
                          <a:latin typeface="Cambria Math"/>
                          <a:cs typeface="Lucida Sans Unicode"/>
                        </a:rPr>
                        <m:t>′)</m:t>
                      </m:r>
                    </m:oMath>
                  </m:oMathPara>
                </a14:m>
                <a:endParaRPr lang="de-DE" sz="2000" b="1" dirty="0">
                  <a:solidFill>
                    <a:srgbClr val="00FF00"/>
                  </a:solidFill>
                </a:endParaRPr>
              </a:p>
            </p:txBody>
          </p:sp>
        </mc:Choice>
        <mc:Fallback xmlns=""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696" y="1687871"/>
                <a:ext cx="675424" cy="407099"/>
              </a:xfrm>
              <a:prstGeom prst="rect">
                <a:avLst/>
              </a:prstGeom>
              <a:blipFill rotWithShape="1">
                <a:blip r:embed="rId9"/>
                <a:stretch>
                  <a:fillRect l="-3604" r="-60360" b="-149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Freihandform 58"/>
          <p:cNvSpPr/>
          <p:nvPr/>
        </p:nvSpPr>
        <p:spPr>
          <a:xfrm>
            <a:off x="1429915" y="2427243"/>
            <a:ext cx="1538746" cy="758017"/>
          </a:xfrm>
          <a:custGeom>
            <a:avLst/>
            <a:gdLst>
              <a:gd name="connsiteX0" fmla="*/ 1828954 w 2574626"/>
              <a:gd name="connsiteY0" fmla="*/ 4333 h 1268312"/>
              <a:gd name="connsiteX1" fmla="*/ 1161297 w 2574626"/>
              <a:gd name="connsiteY1" fmla="*/ 76904 h 1268312"/>
              <a:gd name="connsiteX2" fmla="*/ 435583 w 2574626"/>
              <a:gd name="connsiteY2" fmla="*/ 222047 h 1268312"/>
              <a:gd name="connsiteX3" fmla="*/ 154 w 2574626"/>
              <a:gd name="connsiteY3" fmla="*/ 1092904 h 1268312"/>
              <a:gd name="connsiteX4" fmla="*/ 479126 w 2574626"/>
              <a:gd name="connsiteY4" fmla="*/ 1267076 h 1268312"/>
              <a:gd name="connsiteX5" fmla="*/ 1582211 w 2574626"/>
              <a:gd name="connsiteY5" fmla="*/ 1165476 h 1268312"/>
              <a:gd name="connsiteX6" fmla="*/ 2322440 w 2574626"/>
              <a:gd name="connsiteY6" fmla="*/ 1063876 h 1268312"/>
              <a:gd name="connsiteX7" fmla="*/ 2569183 w 2574626"/>
              <a:gd name="connsiteY7" fmla="*/ 584904 h 1268312"/>
              <a:gd name="connsiteX8" fmla="*/ 2467583 w 2574626"/>
              <a:gd name="connsiteY8" fmla="*/ 120447 h 1268312"/>
              <a:gd name="connsiteX9" fmla="*/ 2177297 w 2574626"/>
              <a:gd name="connsiteY9" fmla="*/ 18847 h 1268312"/>
              <a:gd name="connsiteX10" fmla="*/ 1828954 w 2574626"/>
              <a:gd name="connsiteY10" fmla="*/ 4333 h 1268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74626" h="1268312">
                <a:moveTo>
                  <a:pt x="1828954" y="4333"/>
                </a:moveTo>
                <a:cubicBezTo>
                  <a:pt x="1659621" y="14009"/>
                  <a:pt x="1393525" y="40618"/>
                  <a:pt x="1161297" y="76904"/>
                </a:cubicBezTo>
                <a:cubicBezTo>
                  <a:pt x="929068" y="113190"/>
                  <a:pt x="629107" y="52714"/>
                  <a:pt x="435583" y="222047"/>
                </a:cubicBezTo>
                <a:cubicBezTo>
                  <a:pt x="242059" y="391380"/>
                  <a:pt x="-7103" y="918733"/>
                  <a:pt x="154" y="1092904"/>
                </a:cubicBezTo>
                <a:cubicBezTo>
                  <a:pt x="7411" y="1267075"/>
                  <a:pt x="215450" y="1254981"/>
                  <a:pt x="479126" y="1267076"/>
                </a:cubicBezTo>
                <a:cubicBezTo>
                  <a:pt x="742802" y="1279171"/>
                  <a:pt x="1274992" y="1199343"/>
                  <a:pt x="1582211" y="1165476"/>
                </a:cubicBezTo>
                <a:cubicBezTo>
                  <a:pt x="1889430" y="1131609"/>
                  <a:pt x="2157945" y="1160638"/>
                  <a:pt x="2322440" y="1063876"/>
                </a:cubicBezTo>
                <a:cubicBezTo>
                  <a:pt x="2486935" y="967114"/>
                  <a:pt x="2544993" y="742142"/>
                  <a:pt x="2569183" y="584904"/>
                </a:cubicBezTo>
                <a:cubicBezTo>
                  <a:pt x="2593374" y="427666"/>
                  <a:pt x="2532897" y="214790"/>
                  <a:pt x="2467583" y="120447"/>
                </a:cubicBezTo>
                <a:cubicBezTo>
                  <a:pt x="2402269" y="26104"/>
                  <a:pt x="2276478" y="35780"/>
                  <a:pt x="2177297" y="18847"/>
                </a:cubicBezTo>
                <a:cubicBezTo>
                  <a:pt x="2078116" y="1914"/>
                  <a:pt x="1998287" y="-5343"/>
                  <a:pt x="1828954" y="4333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lt1"/>
              </a:solidFill>
            </a:endParaRPr>
          </a:p>
        </p:txBody>
      </p:sp>
      <p:sp>
        <p:nvSpPr>
          <p:cNvPr id="60" name="Freihandform 59"/>
          <p:cNvSpPr/>
          <p:nvPr/>
        </p:nvSpPr>
        <p:spPr>
          <a:xfrm>
            <a:off x="2342985" y="2050398"/>
            <a:ext cx="1058806" cy="1116352"/>
          </a:xfrm>
          <a:custGeom>
            <a:avLst/>
            <a:gdLst>
              <a:gd name="connsiteX0" fmla="*/ 809208 w 1771591"/>
              <a:gd name="connsiteY0" fmla="*/ 39784 h 1867878"/>
              <a:gd name="connsiteX1" fmla="*/ 25437 w 1771591"/>
              <a:gd name="connsiteY1" fmla="*/ 809041 h 1867878"/>
              <a:gd name="connsiteX2" fmla="*/ 272180 w 1771591"/>
              <a:gd name="connsiteY2" fmla="*/ 1636356 h 1867878"/>
              <a:gd name="connsiteX3" fmla="*/ 1070465 w 1771591"/>
              <a:gd name="connsiteY3" fmla="*/ 1839556 h 1867878"/>
              <a:gd name="connsiteX4" fmla="*/ 1723608 w 1771591"/>
              <a:gd name="connsiteY4" fmla="*/ 1128356 h 1867878"/>
              <a:gd name="connsiteX5" fmla="*/ 1622008 w 1771591"/>
              <a:gd name="connsiteY5" fmla="*/ 213956 h 1867878"/>
              <a:gd name="connsiteX6" fmla="*/ 809208 w 1771591"/>
              <a:gd name="connsiteY6" fmla="*/ 39784 h 1867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71591" h="1867878">
                <a:moveTo>
                  <a:pt x="809208" y="39784"/>
                </a:moveTo>
                <a:cubicBezTo>
                  <a:pt x="543113" y="138965"/>
                  <a:pt x="114942" y="542946"/>
                  <a:pt x="25437" y="809041"/>
                </a:cubicBezTo>
                <a:cubicBezTo>
                  <a:pt x="-64068" y="1075136"/>
                  <a:pt x="98009" y="1464604"/>
                  <a:pt x="272180" y="1636356"/>
                </a:cubicBezTo>
                <a:cubicBezTo>
                  <a:pt x="446351" y="1808109"/>
                  <a:pt x="828560" y="1924223"/>
                  <a:pt x="1070465" y="1839556"/>
                </a:cubicBezTo>
                <a:cubicBezTo>
                  <a:pt x="1312370" y="1754889"/>
                  <a:pt x="1631684" y="1399289"/>
                  <a:pt x="1723608" y="1128356"/>
                </a:cubicBezTo>
                <a:cubicBezTo>
                  <a:pt x="1815532" y="857423"/>
                  <a:pt x="1771989" y="390546"/>
                  <a:pt x="1622008" y="213956"/>
                </a:cubicBezTo>
                <a:cubicBezTo>
                  <a:pt x="1472027" y="37366"/>
                  <a:pt x="1075303" y="-59397"/>
                  <a:pt x="809208" y="39784"/>
                </a:cubicBezTo>
                <a:close/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61" name="Freihandform 60"/>
          <p:cNvSpPr/>
          <p:nvPr/>
        </p:nvSpPr>
        <p:spPr>
          <a:xfrm>
            <a:off x="1568800" y="2575985"/>
            <a:ext cx="1370584" cy="140108"/>
          </a:xfrm>
          <a:custGeom>
            <a:avLst/>
            <a:gdLst>
              <a:gd name="connsiteX0" fmla="*/ 0 w 2293257"/>
              <a:gd name="connsiteY0" fmla="*/ 234429 h 234429"/>
              <a:gd name="connsiteX1" fmla="*/ 1436914 w 2293257"/>
              <a:gd name="connsiteY1" fmla="*/ 16715 h 234429"/>
              <a:gd name="connsiteX2" fmla="*/ 2293257 w 2293257"/>
              <a:gd name="connsiteY2" fmla="*/ 31229 h 234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3257" h="234429">
                <a:moveTo>
                  <a:pt x="0" y="234429"/>
                </a:moveTo>
                <a:cubicBezTo>
                  <a:pt x="527352" y="142505"/>
                  <a:pt x="1054705" y="50582"/>
                  <a:pt x="1436914" y="16715"/>
                </a:cubicBezTo>
                <a:cubicBezTo>
                  <a:pt x="1819124" y="-17152"/>
                  <a:pt x="2056190" y="7038"/>
                  <a:pt x="2293257" y="31229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lt1"/>
              </a:solidFill>
            </a:endParaRPr>
          </a:p>
        </p:txBody>
      </p:sp>
      <p:sp>
        <p:nvSpPr>
          <p:cNvPr id="62" name="Freihandform 61"/>
          <p:cNvSpPr/>
          <p:nvPr/>
        </p:nvSpPr>
        <p:spPr>
          <a:xfrm>
            <a:off x="1430007" y="2924284"/>
            <a:ext cx="1492028" cy="112770"/>
          </a:xfrm>
          <a:custGeom>
            <a:avLst/>
            <a:gdLst>
              <a:gd name="connsiteX0" fmla="*/ 0 w 2496457"/>
              <a:gd name="connsiteY0" fmla="*/ 188686 h 188686"/>
              <a:gd name="connsiteX1" fmla="*/ 1277257 w 2496457"/>
              <a:gd name="connsiteY1" fmla="*/ 116115 h 188686"/>
              <a:gd name="connsiteX2" fmla="*/ 2496457 w 2496457"/>
              <a:gd name="connsiteY2" fmla="*/ 0 h 188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6457" h="188686">
                <a:moveTo>
                  <a:pt x="0" y="188686"/>
                </a:moveTo>
                <a:lnTo>
                  <a:pt x="1277257" y="116115"/>
                </a:lnTo>
                <a:cubicBezTo>
                  <a:pt x="1693333" y="84667"/>
                  <a:pt x="2094895" y="42333"/>
                  <a:pt x="2496457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lt1"/>
              </a:solidFill>
            </a:endParaRPr>
          </a:p>
        </p:txBody>
      </p:sp>
      <p:sp>
        <p:nvSpPr>
          <p:cNvPr id="63" name="Freihandform 62"/>
          <p:cNvSpPr/>
          <p:nvPr/>
        </p:nvSpPr>
        <p:spPr>
          <a:xfrm>
            <a:off x="1490729" y="2681396"/>
            <a:ext cx="1474679" cy="194858"/>
          </a:xfrm>
          <a:custGeom>
            <a:avLst/>
            <a:gdLst>
              <a:gd name="connsiteX0" fmla="*/ 0 w 2467429"/>
              <a:gd name="connsiteY0" fmla="*/ 275772 h 326036"/>
              <a:gd name="connsiteX1" fmla="*/ 1088572 w 2467429"/>
              <a:gd name="connsiteY1" fmla="*/ 304800 h 326036"/>
              <a:gd name="connsiteX2" fmla="*/ 2467429 w 2467429"/>
              <a:gd name="connsiteY2" fmla="*/ 0 h 326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7429" h="326036">
                <a:moveTo>
                  <a:pt x="0" y="275772"/>
                </a:moveTo>
                <a:cubicBezTo>
                  <a:pt x="338667" y="313267"/>
                  <a:pt x="677334" y="350762"/>
                  <a:pt x="1088572" y="304800"/>
                </a:cubicBezTo>
                <a:cubicBezTo>
                  <a:pt x="1499810" y="258838"/>
                  <a:pt x="1983619" y="129419"/>
                  <a:pt x="2467429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64" name="Freihandform 63"/>
          <p:cNvSpPr/>
          <p:nvPr/>
        </p:nvSpPr>
        <p:spPr>
          <a:xfrm>
            <a:off x="3101697" y="2074175"/>
            <a:ext cx="184670" cy="780712"/>
          </a:xfrm>
          <a:custGeom>
            <a:avLst/>
            <a:gdLst>
              <a:gd name="connsiteX0" fmla="*/ 4189 w 308989"/>
              <a:gd name="connsiteY0" fmla="*/ 0 h 1306286"/>
              <a:gd name="connsiteX1" fmla="*/ 4189 w 308989"/>
              <a:gd name="connsiteY1" fmla="*/ 493486 h 1306286"/>
              <a:gd name="connsiteX2" fmla="*/ 47732 w 308989"/>
              <a:gd name="connsiteY2" fmla="*/ 899886 h 1306286"/>
              <a:gd name="connsiteX3" fmla="*/ 192875 w 308989"/>
              <a:gd name="connsiteY3" fmla="*/ 1146629 h 1306286"/>
              <a:gd name="connsiteX4" fmla="*/ 308989 w 308989"/>
              <a:gd name="connsiteY4" fmla="*/ 1306286 h 1306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989" h="1306286">
                <a:moveTo>
                  <a:pt x="4189" y="0"/>
                </a:moveTo>
                <a:cubicBezTo>
                  <a:pt x="560" y="171752"/>
                  <a:pt x="-3068" y="343505"/>
                  <a:pt x="4189" y="493486"/>
                </a:cubicBezTo>
                <a:cubicBezTo>
                  <a:pt x="11446" y="643467"/>
                  <a:pt x="16284" y="791029"/>
                  <a:pt x="47732" y="899886"/>
                </a:cubicBezTo>
                <a:cubicBezTo>
                  <a:pt x="79180" y="1008743"/>
                  <a:pt x="149332" y="1078896"/>
                  <a:pt x="192875" y="1146629"/>
                </a:cubicBezTo>
                <a:cubicBezTo>
                  <a:pt x="236418" y="1214362"/>
                  <a:pt x="272703" y="1260324"/>
                  <a:pt x="308989" y="1306286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65" name="Freihandform 64"/>
          <p:cNvSpPr/>
          <p:nvPr/>
        </p:nvSpPr>
        <p:spPr>
          <a:xfrm>
            <a:off x="2683367" y="2056826"/>
            <a:ext cx="498905" cy="936855"/>
          </a:xfrm>
          <a:custGeom>
            <a:avLst/>
            <a:gdLst>
              <a:gd name="connsiteX0" fmla="*/ 326767 w 834767"/>
              <a:gd name="connsiteY0" fmla="*/ 0 h 1567543"/>
              <a:gd name="connsiteX1" fmla="*/ 123567 w 834767"/>
              <a:gd name="connsiteY1" fmla="*/ 348343 h 1567543"/>
              <a:gd name="connsiteX2" fmla="*/ 21967 w 834767"/>
              <a:gd name="connsiteY2" fmla="*/ 754743 h 1567543"/>
              <a:gd name="connsiteX3" fmla="*/ 50996 w 834767"/>
              <a:gd name="connsiteY3" fmla="*/ 1146628 h 1567543"/>
              <a:gd name="connsiteX4" fmla="*/ 529967 w 834767"/>
              <a:gd name="connsiteY4" fmla="*/ 1393371 h 1567543"/>
              <a:gd name="connsiteX5" fmla="*/ 834767 w 834767"/>
              <a:gd name="connsiteY5" fmla="*/ 1567543 h 156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4767" h="1567543">
                <a:moveTo>
                  <a:pt x="326767" y="0"/>
                </a:moveTo>
                <a:cubicBezTo>
                  <a:pt x="250567" y="111276"/>
                  <a:pt x="174367" y="222552"/>
                  <a:pt x="123567" y="348343"/>
                </a:cubicBezTo>
                <a:cubicBezTo>
                  <a:pt x="72767" y="474134"/>
                  <a:pt x="34062" y="621695"/>
                  <a:pt x="21967" y="754743"/>
                </a:cubicBezTo>
                <a:cubicBezTo>
                  <a:pt x="9872" y="887791"/>
                  <a:pt x="-33671" y="1040190"/>
                  <a:pt x="50996" y="1146628"/>
                </a:cubicBezTo>
                <a:cubicBezTo>
                  <a:pt x="135663" y="1253066"/>
                  <a:pt x="399339" y="1323219"/>
                  <a:pt x="529967" y="1393371"/>
                </a:cubicBezTo>
                <a:cubicBezTo>
                  <a:pt x="660595" y="1463523"/>
                  <a:pt x="747681" y="1515533"/>
                  <a:pt x="834767" y="1567543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66" name="Freihandform 65"/>
          <p:cNvSpPr/>
          <p:nvPr/>
        </p:nvSpPr>
        <p:spPr>
          <a:xfrm>
            <a:off x="3522536" y="3973987"/>
            <a:ext cx="504144" cy="682220"/>
          </a:xfrm>
          <a:custGeom>
            <a:avLst/>
            <a:gdLst>
              <a:gd name="connsiteX0" fmla="*/ 306198 w 843532"/>
              <a:gd name="connsiteY0" fmla="*/ 613 h 1141489"/>
              <a:gd name="connsiteX1" fmla="*/ 436826 w 843532"/>
              <a:gd name="connsiteY1" fmla="*/ 87698 h 1141489"/>
              <a:gd name="connsiteX2" fmla="*/ 567455 w 843532"/>
              <a:gd name="connsiteY2" fmla="*/ 160270 h 1141489"/>
              <a:gd name="connsiteX3" fmla="*/ 727112 w 843532"/>
              <a:gd name="connsiteY3" fmla="*/ 276384 h 1141489"/>
              <a:gd name="connsiteX4" fmla="*/ 814198 w 843532"/>
              <a:gd name="connsiteY4" fmla="*/ 407013 h 1141489"/>
              <a:gd name="connsiteX5" fmla="*/ 843226 w 843532"/>
              <a:gd name="connsiteY5" fmla="*/ 610213 h 1141489"/>
              <a:gd name="connsiteX6" fmla="*/ 799683 w 843532"/>
              <a:gd name="connsiteY6" fmla="*/ 769870 h 1141489"/>
              <a:gd name="connsiteX7" fmla="*/ 741626 w 843532"/>
              <a:gd name="connsiteY7" fmla="*/ 856956 h 1141489"/>
              <a:gd name="connsiteX8" fmla="*/ 669055 w 843532"/>
              <a:gd name="connsiteY8" fmla="*/ 973070 h 1141489"/>
              <a:gd name="connsiteX9" fmla="*/ 523912 w 843532"/>
              <a:gd name="connsiteY9" fmla="*/ 1045641 h 1141489"/>
              <a:gd name="connsiteX10" fmla="*/ 422312 w 843532"/>
              <a:gd name="connsiteY10" fmla="*/ 1103698 h 1141489"/>
              <a:gd name="connsiteX11" fmla="*/ 320712 w 843532"/>
              <a:gd name="connsiteY11" fmla="*/ 1132727 h 1141489"/>
              <a:gd name="connsiteX12" fmla="*/ 161055 w 843532"/>
              <a:gd name="connsiteY12" fmla="*/ 944041 h 1141489"/>
              <a:gd name="connsiteX13" fmla="*/ 30426 w 843532"/>
              <a:gd name="connsiteY13" fmla="*/ 450556 h 1141489"/>
              <a:gd name="connsiteX14" fmla="*/ 1398 w 843532"/>
              <a:gd name="connsiteY14" fmla="*/ 232841 h 1141489"/>
              <a:gd name="connsiteX15" fmla="*/ 59455 w 843532"/>
              <a:gd name="connsiteY15" fmla="*/ 58670 h 1141489"/>
              <a:gd name="connsiteX16" fmla="*/ 306198 w 843532"/>
              <a:gd name="connsiteY16" fmla="*/ 613 h 1141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43532" h="1141489">
                <a:moveTo>
                  <a:pt x="306198" y="613"/>
                </a:moveTo>
                <a:cubicBezTo>
                  <a:pt x="369093" y="5451"/>
                  <a:pt x="393283" y="61089"/>
                  <a:pt x="436826" y="87698"/>
                </a:cubicBezTo>
                <a:cubicBezTo>
                  <a:pt x="480369" y="114308"/>
                  <a:pt x="519074" y="128822"/>
                  <a:pt x="567455" y="160270"/>
                </a:cubicBezTo>
                <a:cubicBezTo>
                  <a:pt x="615836" y="191718"/>
                  <a:pt x="685988" y="235260"/>
                  <a:pt x="727112" y="276384"/>
                </a:cubicBezTo>
                <a:cubicBezTo>
                  <a:pt x="768236" y="317508"/>
                  <a:pt x="794846" y="351375"/>
                  <a:pt x="814198" y="407013"/>
                </a:cubicBezTo>
                <a:cubicBezTo>
                  <a:pt x="833550" y="462651"/>
                  <a:pt x="845645" y="549737"/>
                  <a:pt x="843226" y="610213"/>
                </a:cubicBezTo>
                <a:cubicBezTo>
                  <a:pt x="840807" y="670689"/>
                  <a:pt x="816616" y="728746"/>
                  <a:pt x="799683" y="769870"/>
                </a:cubicBezTo>
                <a:cubicBezTo>
                  <a:pt x="782750" y="810994"/>
                  <a:pt x="763397" y="823089"/>
                  <a:pt x="741626" y="856956"/>
                </a:cubicBezTo>
                <a:cubicBezTo>
                  <a:pt x="719855" y="890823"/>
                  <a:pt x="705341" y="941623"/>
                  <a:pt x="669055" y="973070"/>
                </a:cubicBezTo>
                <a:cubicBezTo>
                  <a:pt x="632769" y="1004517"/>
                  <a:pt x="565036" y="1023870"/>
                  <a:pt x="523912" y="1045641"/>
                </a:cubicBezTo>
                <a:cubicBezTo>
                  <a:pt x="482788" y="1067412"/>
                  <a:pt x="456179" y="1089184"/>
                  <a:pt x="422312" y="1103698"/>
                </a:cubicBezTo>
                <a:cubicBezTo>
                  <a:pt x="388445" y="1118212"/>
                  <a:pt x="364255" y="1159337"/>
                  <a:pt x="320712" y="1132727"/>
                </a:cubicBezTo>
                <a:cubicBezTo>
                  <a:pt x="277169" y="1106118"/>
                  <a:pt x="209436" y="1057736"/>
                  <a:pt x="161055" y="944041"/>
                </a:cubicBezTo>
                <a:cubicBezTo>
                  <a:pt x="112674" y="830346"/>
                  <a:pt x="57035" y="569089"/>
                  <a:pt x="30426" y="450556"/>
                </a:cubicBezTo>
                <a:cubicBezTo>
                  <a:pt x="3816" y="332023"/>
                  <a:pt x="-3440" y="298155"/>
                  <a:pt x="1398" y="232841"/>
                </a:cubicBezTo>
                <a:cubicBezTo>
                  <a:pt x="6236" y="167527"/>
                  <a:pt x="15912" y="97375"/>
                  <a:pt x="59455" y="58670"/>
                </a:cubicBezTo>
                <a:cubicBezTo>
                  <a:pt x="102998" y="19965"/>
                  <a:pt x="243303" y="-4225"/>
                  <a:pt x="306198" y="613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67" name="Freihandform 66"/>
          <p:cNvSpPr/>
          <p:nvPr/>
        </p:nvSpPr>
        <p:spPr>
          <a:xfrm>
            <a:off x="2347844" y="2431107"/>
            <a:ext cx="626239" cy="675343"/>
          </a:xfrm>
          <a:custGeom>
            <a:avLst/>
            <a:gdLst>
              <a:gd name="connsiteX0" fmla="*/ 89878 w 1047821"/>
              <a:gd name="connsiteY0" fmla="*/ 12382 h 1129982"/>
              <a:gd name="connsiteX1" fmla="*/ 17307 w 1047821"/>
              <a:gd name="connsiteY1" fmla="*/ 172039 h 1129982"/>
              <a:gd name="connsiteX2" fmla="*/ 2793 w 1047821"/>
              <a:gd name="connsiteY2" fmla="*/ 331697 h 1129982"/>
              <a:gd name="connsiteX3" fmla="*/ 2793 w 1047821"/>
              <a:gd name="connsiteY3" fmla="*/ 447811 h 1129982"/>
              <a:gd name="connsiteX4" fmla="*/ 31821 w 1047821"/>
              <a:gd name="connsiteY4" fmla="*/ 592954 h 1129982"/>
              <a:gd name="connsiteX5" fmla="*/ 60850 w 1047821"/>
              <a:gd name="connsiteY5" fmla="*/ 738097 h 1129982"/>
              <a:gd name="connsiteX6" fmla="*/ 133421 w 1047821"/>
              <a:gd name="connsiteY6" fmla="*/ 854211 h 1129982"/>
              <a:gd name="connsiteX7" fmla="*/ 235021 w 1047821"/>
              <a:gd name="connsiteY7" fmla="*/ 970325 h 1129982"/>
              <a:gd name="connsiteX8" fmla="*/ 394678 w 1047821"/>
              <a:gd name="connsiteY8" fmla="*/ 1086439 h 1129982"/>
              <a:gd name="connsiteX9" fmla="*/ 423707 w 1047821"/>
              <a:gd name="connsiteY9" fmla="*/ 1129982 h 1129982"/>
              <a:gd name="connsiteX10" fmla="*/ 670450 w 1047821"/>
              <a:gd name="connsiteY10" fmla="*/ 1086439 h 1129982"/>
              <a:gd name="connsiteX11" fmla="*/ 859135 w 1047821"/>
              <a:gd name="connsiteY11" fmla="*/ 984839 h 1129982"/>
              <a:gd name="connsiteX12" fmla="*/ 975250 w 1047821"/>
              <a:gd name="connsiteY12" fmla="*/ 839697 h 1129982"/>
              <a:gd name="connsiteX13" fmla="*/ 1033307 w 1047821"/>
              <a:gd name="connsiteY13" fmla="*/ 651011 h 1129982"/>
              <a:gd name="connsiteX14" fmla="*/ 1047821 w 1047821"/>
              <a:gd name="connsiteY14" fmla="*/ 505868 h 1129982"/>
              <a:gd name="connsiteX15" fmla="*/ 1018793 w 1047821"/>
              <a:gd name="connsiteY15" fmla="*/ 331697 h 1129982"/>
              <a:gd name="connsiteX16" fmla="*/ 975250 w 1047821"/>
              <a:gd name="connsiteY16" fmla="*/ 201068 h 1129982"/>
              <a:gd name="connsiteX17" fmla="*/ 902678 w 1047821"/>
              <a:gd name="connsiteY17" fmla="*/ 99468 h 1129982"/>
              <a:gd name="connsiteX18" fmla="*/ 815593 w 1047821"/>
              <a:gd name="connsiteY18" fmla="*/ 26897 h 1129982"/>
              <a:gd name="connsiteX19" fmla="*/ 583364 w 1047821"/>
              <a:gd name="connsiteY19" fmla="*/ 26897 h 1129982"/>
              <a:gd name="connsiteX20" fmla="*/ 293078 w 1047821"/>
              <a:gd name="connsiteY20" fmla="*/ 12382 h 1129982"/>
              <a:gd name="connsiteX21" fmla="*/ 89878 w 1047821"/>
              <a:gd name="connsiteY21" fmla="*/ 12382 h 1129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7821" h="1129982">
                <a:moveTo>
                  <a:pt x="89878" y="12382"/>
                </a:moveTo>
                <a:cubicBezTo>
                  <a:pt x="43916" y="38992"/>
                  <a:pt x="31821" y="118820"/>
                  <a:pt x="17307" y="172039"/>
                </a:cubicBezTo>
                <a:cubicBezTo>
                  <a:pt x="2793" y="225258"/>
                  <a:pt x="5212" y="285735"/>
                  <a:pt x="2793" y="331697"/>
                </a:cubicBezTo>
                <a:cubicBezTo>
                  <a:pt x="374" y="377659"/>
                  <a:pt x="-2045" y="404268"/>
                  <a:pt x="2793" y="447811"/>
                </a:cubicBezTo>
                <a:cubicBezTo>
                  <a:pt x="7631" y="491354"/>
                  <a:pt x="31821" y="592954"/>
                  <a:pt x="31821" y="592954"/>
                </a:cubicBezTo>
                <a:cubicBezTo>
                  <a:pt x="41497" y="641335"/>
                  <a:pt x="43917" y="694554"/>
                  <a:pt x="60850" y="738097"/>
                </a:cubicBezTo>
                <a:cubicBezTo>
                  <a:pt x="77783" y="781640"/>
                  <a:pt x="104393" y="815506"/>
                  <a:pt x="133421" y="854211"/>
                </a:cubicBezTo>
                <a:cubicBezTo>
                  <a:pt x="162449" y="892916"/>
                  <a:pt x="191478" y="931620"/>
                  <a:pt x="235021" y="970325"/>
                </a:cubicBezTo>
                <a:cubicBezTo>
                  <a:pt x="278564" y="1009030"/>
                  <a:pt x="363231" y="1059830"/>
                  <a:pt x="394678" y="1086439"/>
                </a:cubicBezTo>
                <a:cubicBezTo>
                  <a:pt x="426125" y="1113048"/>
                  <a:pt x="377745" y="1129982"/>
                  <a:pt x="423707" y="1129982"/>
                </a:cubicBezTo>
                <a:cubicBezTo>
                  <a:pt x="469669" y="1129982"/>
                  <a:pt x="597879" y="1110630"/>
                  <a:pt x="670450" y="1086439"/>
                </a:cubicBezTo>
                <a:cubicBezTo>
                  <a:pt x="743021" y="1062249"/>
                  <a:pt x="808335" y="1025963"/>
                  <a:pt x="859135" y="984839"/>
                </a:cubicBezTo>
                <a:cubicBezTo>
                  <a:pt x="909935" y="943715"/>
                  <a:pt x="946221" y="895335"/>
                  <a:pt x="975250" y="839697"/>
                </a:cubicBezTo>
                <a:cubicBezTo>
                  <a:pt x="1004279" y="784059"/>
                  <a:pt x="1021212" y="706649"/>
                  <a:pt x="1033307" y="651011"/>
                </a:cubicBezTo>
                <a:cubicBezTo>
                  <a:pt x="1045402" y="595373"/>
                  <a:pt x="1050240" y="559087"/>
                  <a:pt x="1047821" y="505868"/>
                </a:cubicBezTo>
                <a:cubicBezTo>
                  <a:pt x="1045402" y="452649"/>
                  <a:pt x="1030888" y="382497"/>
                  <a:pt x="1018793" y="331697"/>
                </a:cubicBezTo>
                <a:cubicBezTo>
                  <a:pt x="1006698" y="280897"/>
                  <a:pt x="994602" y="239773"/>
                  <a:pt x="975250" y="201068"/>
                </a:cubicBezTo>
                <a:cubicBezTo>
                  <a:pt x="955898" y="162363"/>
                  <a:pt x="929287" y="128496"/>
                  <a:pt x="902678" y="99468"/>
                </a:cubicBezTo>
                <a:cubicBezTo>
                  <a:pt x="876069" y="70440"/>
                  <a:pt x="868812" y="38992"/>
                  <a:pt x="815593" y="26897"/>
                </a:cubicBezTo>
                <a:cubicBezTo>
                  <a:pt x="762374" y="14802"/>
                  <a:pt x="670450" y="29316"/>
                  <a:pt x="583364" y="26897"/>
                </a:cubicBezTo>
                <a:cubicBezTo>
                  <a:pt x="496278" y="24478"/>
                  <a:pt x="372906" y="14801"/>
                  <a:pt x="293078" y="12382"/>
                </a:cubicBezTo>
                <a:cubicBezTo>
                  <a:pt x="213250" y="9963"/>
                  <a:pt x="135840" y="-14228"/>
                  <a:pt x="89878" y="12382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68" name="Freihandform 67"/>
          <p:cNvSpPr/>
          <p:nvPr/>
        </p:nvSpPr>
        <p:spPr>
          <a:xfrm>
            <a:off x="1980624" y="3134179"/>
            <a:ext cx="824016" cy="933805"/>
          </a:xfrm>
          <a:custGeom>
            <a:avLst/>
            <a:gdLst>
              <a:gd name="connsiteX0" fmla="*/ 0 w 870857"/>
              <a:gd name="connsiteY0" fmla="*/ 0 h 1190171"/>
              <a:gd name="connsiteX1" fmla="*/ 638628 w 870857"/>
              <a:gd name="connsiteY1" fmla="*/ 217714 h 1190171"/>
              <a:gd name="connsiteX2" fmla="*/ 827314 w 870857"/>
              <a:gd name="connsiteY2" fmla="*/ 537028 h 1190171"/>
              <a:gd name="connsiteX3" fmla="*/ 870857 w 870857"/>
              <a:gd name="connsiteY3" fmla="*/ 1190171 h 1190171"/>
              <a:gd name="connsiteX0" fmla="*/ 0 w 1508600"/>
              <a:gd name="connsiteY0" fmla="*/ 0 h 1030066"/>
              <a:gd name="connsiteX1" fmla="*/ 638628 w 1508600"/>
              <a:gd name="connsiteY1" fmla="*/ 217714 h 1030066"/>
              <a:gd name="connsiteX2" fmla="*/ 827314 w 1508600"/>
              <a:gd name="connsiteY2" fmla="*/ 537028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638628 w 1508600"/>
              <a:gd name="connsiteY1" fmla="*/ 217714 h 1030066"/>
              <a:gd name="connsiteX2" fmla="*/ 827314 w 1508600"/>
              <a:gd name="connsiteY2" fmla="*/ 537028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827314 w 1508600"/>
              <a:gd name="connsiteY2" fmla="*/ 537028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8600" h="1030066">
                <a:moveTo>
                  <a:pt x="0" y="0"/>
                </a:moveTo>
                <a:cubicBezTo>
                  <a:pt x="37791" y="192187"/>
                  <a:pt x="66724" y="277641"/>
                  <a:pt x="186894" y="393830"/>
                </a:cubicBezTo>
                <a:cubicBezTo>
                  <a:pt x="307064" y="510019"/>
                  <a:pt x="585874" y="599656"/>
                  <a:pt x="721022" y="697133"/>
                </a:cubicBezTo>
                <a:cubicBezTo>
                  <a:pt x="945735" y="859209"/>
                  <a:pt x="921583" y="816552"/>
                  <a:pt x="1508600" y="1030066"/>
                </a:cubicBezTo>
              </a:path>
            </a:pathLst>
          </a:custGeom>
          <a:noFill/>
          <a:ln w="44450">
            <a:solidFill>
              <a:srgbClr val="FF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feld 68"/>
              <p:cNvSpPr txBox="1"/>
              <p:nvPr/>
            </p:nvSpPr>
            <p:spPr>
              <a:xfrm>
                <a:off x="2289426" y="4416900"/>
                <a:ext cx="88509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000" b="1" i="1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Lucida Sans Unicode"/>
                      </a:rPr>
                      <m:t>𝛗</m:t>
                    </m:r>
                  </m:oMath>
                </a14:m>
                <a:r>
                  <a:rPr lang="de-DE" sz="2000" b="1" dirty="0" smtClean="0">
                    <a:solidFill>
                      <a:srgbClr val="FF0000"/>
                    </a:solidFill>
                  </a:rPr>
                  <a:t>(U)</a:t>
                </a:r>
                <a:endParaRPr lang="de-DE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9" name="Textfeld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426" y="4416900"/>
                <a:ext cx="885099" cy="400110"/>
              </a:xfrm>
              <a:prstGeom prst="rect">
                <a:avLst/>
              </a:prstGeom>
              <a:blipFill rotWithShape="1">
                <a:blip r:embed="rId10"/>
                <a:stretch>
                  <a:fillRect l="-690" t="-7692" b="-2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Freihandform 70"/>
          <p:cNvSpPr/>
          <p:nvPr/>
        </p:nvSpPr>
        <p:spPr>
          <a:xfrm>
            <a:off x="4078514" y="4180115"/>
            <a:ext cx="4215777" cy="999690"/>
          </a:xfrm>
          <a:custGeom>
            <a:avLst/>
            <a:gdLst>
              <a:gd name="connsiteX0" fmla="*/ 0 w 4064000"/>
              <a:gd name="connsiteY0" fmla="*/ 130628 h 884611"/>
              <a:gd name="connsiteX1" fmla="*/ 391886 w 4064000"/>
              <a:gd name="connsiteY1" fmla="*/ 551542 h 884611"/>
              <a:gd name="connsiteX2" fmla="*/ 1291772 w 4064000"/>
              <a:gd name="connsiteY2" fmla="*/ 812800 h 884611"/>
              <a:gd name="connsiteX3" fmla="*/ 2525486 w 4064000"/>
              <a:gd name="connsiteY3" fmla="*/ 870857 h 884611"/>
              <a:gd name="connsiteX4" fmla="*/ 3599543 w 4064000"/>
              <a:gd name="connsiteY4" fmla="*/ 595085 h 884611"/>
              <a:gd name="connsiteX5" fmla="*/ 4064000 w 4064000"/>
              <a:gd name="connsiteY5" fmla="*/ 0 h 884611"/>
              <a:gd name="connsiteX0" fmla="*/ 0 w 4064000"/>
              <a:gd name="connsiteY0" fmla="*/ 130628 h 883576"/>
              <a:gd name="connsiteX1" fmla="*/ 391886 w 4064000"/>
              <a:gd name="connsiteY1" fmla="*/ 551542 h 883576"/>
              <a:gd name="connsiteX2" fmla="*/ 1291772 w 4064000"/>
              <a:gd name="connsiteY2" fmla="*/ 812800 h 883576"/>
              <a:gd name="connsiteX3" fmla="*/ 2525486 w 4064000"/>
              <a:gd name="connsiteY3" fmla="*/ 870857 h 883576"/>
              <a:gd name="connsiteX4" fmla="*/ 3817257 w 4064000"/>
              <a:gd name="connsiteY4" fmla="*/ 609599 h 883576"/>
              <a:gd name="connsiteX5" fmla="*/ 4064000 w 4064000"/>
              <a:gd name="connsiteY5" fmla="*/ 0 h 883576"/>
              <a:gd name="connsiteX0" fmla="*/ 0 w 4209143"/>
              <a:gd name="connsiteY0" fmla="*/ 246742 h 999690"/>
              <a:gd name="connsiteX1" fmla="*/ 391886 w 4209143"/>
              <a:gd name="connsiteY1" fmla="*/ 667656 h 999690"/>
              <a:gd name="connsiteX2" fmla="*/ 1291772 w 4209143"/>
              <a:gd name="connsiteY2" fmla="*/ 928914 h 999690"/>
              <a:gd name="connsiteX3" fmla="*/ 2525486 w 4209143"/>
              <a:gd name="connsiteY3" fmla="*/ 986971 h 999690"/>
              <a:gd name="connsiteX4" fmla="*/ 3817257 w 4209143"/>
              <a:gd name="connsiteY4" fmla="*/ 725713 h 999690"/>
              <a:gd name="connsiteX5" fmla="*/ 4209143 w 4209143"/>
              <a:gd name="connsiteY5" fmla="*/ 0 h 999690"/>
              <a:gd name="connsiteX0" fmla="*/ 0 w 4215777"/>
              <a:gd name="connsiteY0" fmla="*/ 246742 h 999690"/>
              <a:gd name="connsiteX1" fmla="*/ 391886 w 4215777"/>
              <a:gd name="connsiteY1" fmla="*/ 667656 h 999690"/>
              <a:gd name="connsiteX2" fmla="*/ 1291772 w 4215777"/>
              <a:gd name="connsiteY2" fmla="*/ 928914 h 999690"/>
              <a:gd name="connsiteX3" fmla="*/ 2525486 w 4215777"/>
              <a:gd name="connsiteY3" fmla="*/ 986971 h 999690"/>
              <a:gd name="connsiteX4" fmla="*/ 3817257 w 4215777"/>
              <a:gd name="connsiteY4" fmla="*/ 725713 h 999690"/>
              <a:gd name="connsiteX5" fmla="*/ 4209143 w 4215777"/>
              <a:gd name="connsiteY5" fmla="*/ 0 h 999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15777" h="999690">
                <a:moveTo>
                  <a:pt x="0" y="246742"/>
                </a:moveTo>
                <a:cubicBezTo>
                  <a:pt x="88295" y="400351"/>
                  <a:pt x="176591" y="553961"/>
                  <a:pt x="391886" y="667656"/>
                </a:cubicBezTo>
                <a:cubicBezTo>
                  <a:pt x="607181" y="781351"/>
                  <a:pt x="936172" y="875695"/>
                  <a:pt x="1291772" y="928914"/>
                </a:cubicBezTo>
                <a:cubicBezTo>
                  <a:pt x="1647372" y="982133"/>
                  <a:pt x="2104572" y="1020838"/>
                  <a:pt x="2525486" y="986971"/>
                </a:cubicBezTo>
                <a:cubicBezTo>
                  <a:pt x="2946400" y="953104"/>
                  <a:pt x="3536648" y="890208"/>
                  <a:pt x="3817257" y="725713"/>
                </a:cubicBezTo>
                <a:cubicBezTo>
                  <a:pt x="4097867" y="561218"/>
                  <a:pt x="4250267" y="239485"/>
                  <a:pt x="4209143" y="0"/>
                </a:cubicBezTo>
              </a:path>
            </a:pathLst>
          </a:custGeom>
          <a:noFill/>
          <a:ln w="44450">
            <a:solidFill>
              <a:schemeClr val="accent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feld 72"/>
              <p:cNvSpPr txBox="1"/>
              <p:nvPr/>
            </p:nvSpPr>
            <p:spPr>
              <a:xfrm>
                <a:off x="520602" y="4134773"/>
                <a:ext cx="1179875" cy="660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6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3600" dirty="0">
                              <a:latin typeface="Lucida Sans Unicode"/>
                              <a:cs typeface="Lucida Sans Unicode"/>
                            </a:rPr>
                            <m:t>ℝ</m:t>
                          </m:r>
                        </m:e>
                        <m:sup>
                          <m:r>
                            <a:rPr lang="de-DE" sz="3600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3" name="Textfeld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602" y="4134773"/>
                <a:ext cx="1179875" cy="660758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feld 73"/>
              <p:cNvSpPr txBox="1"/>
              <p:nvPr/>
            </p:nvSpPr>
            <p:spPr>
              <a:xfrm>
                <a:off x="5541307" y="3534161"/>
                <a:ext cx="1179875" cy="7300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6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3600" dirty="0">
                              <a:latin typeface="Lucida Sans Unicode"/>
                              <a:cs typeface="Lucida Sans Unicode"/>
                            </a:rPr>
                            <m:t>ℝ</m:t>
                          </m:r>
                        </m:e>
                        <m:sup>
                          <m:r>
                            <a:rPr lang="de-DE" sz="36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de-DE" sz="3600" b="0" i="1" smtClean="0">
                              <a:latin typeface="Cambria Math"/>
                            </a:rPr>
                            <m:t>´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4" name="Textfeld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1307" y="3534161"/>
                <a:ext cx="1179875" cy="73007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17835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>
            <a:off x="2267744" y="2568009"/>
            <a:ext cx="3908130" cy="505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2"/>
          <p:cNvCxnSpPr/>
          <p:nvPr/>
        </p:nvCxnSpPr>
        <p:spPr>
          <a:xfrm flipV="1">
            <a:off x="3787832" y="1298371"/>
            <a:ext cx="1" cy="2296027"/>
          </a:xfrm>
          <a:prstGeom prst="line">
            <a:avLst/>
          </a:prstGeom>
          <a:ln w="254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/>
          <p:cNvSpPr/>
          <p:nvPr/>
        </p:nvSpPr>
        <p:spPr>
          <a:xfrm>
            <a:off x="4563771" y="2030894"/>
            <a:ext cx="1074231" cy="1074231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" name="Gruppieren 4"/>
          <p:cNvGrpSpPr/>
          <p:nvPr/>
        </p:nvGrpSpPr>
        <p:grpSpPr>
          <a:xfrm>
            <a:off x="2707409" y="1208928"/>
            <a:ext cx="631378" cy="604300"/>
            <a:chOff x="6881700" y="3777638"/>
            <a:chExt cx="930660" cy="890747"/>
          </a:xfrm>
        </p:grpSpPr>
        <p:sp>
          <p:nvSpPr>
            <p:cNvPr id="6" name="Textfeld 5"/>
            <p:cNvSpPr txBox="1"/>
            <p:nvPr/>
          </p:nvSpPr>
          <p:spPr>
            <a:xfrm>
              <a:off x="6881700" y="3897152"/>
              <a:ext cx="756084" cy="771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700" dirty="0" smtClean="0">
                  <a:solidFill>
                    <a:schemeClr val="accent1"/>
                  </a:solidFill>
                  <a:latin typeface="Lucida Sans Unicode"/>
                  <a:cs typeface="Lucida Sans Unicode"/>
                </a:rPr>
                <a:t> </a:t>
              </a:r>
              <a:r>
                <a:rPr lang="de-DE" sz="2800" dirty="0" smtClean="0">
                  <a:solidFill>
                    <a:schemeClr val="accent1"/>
                  </a:solidFill>
                  <a:latin typeface="Lucida Sans Unicode"/>
                  <a:cs typeface="Lucida Sans Unicode"/>
                </a:rPr>
                <a:t>ℝ</a:t>
              </a:r>
              <a:endParaRPr lang="de-DE" sz="2800" dirty="0">
                <a:solidFill>
                  <a:schemeClr val="accent1"/>
                </a:solidFill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7308305" y="3777638"/>
              <a:ext cx="504055" cy="861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 smtClean="0">
                  <a:solidFill>
                    <a:schemeClr val="accent1"/>
                  </a:solidFill>
                  <a:latin typeface="Lucida Sans Unicode"/>
                  <a:cs typeface="Lucida Sans Unicode"/>
                </a:rPr>
                <a:t>²</a:t>
              </a:r>
              <a:endParaRPr lang="de-DE" sz="2000" dirty="0">
                <a:solidFill>
                  <a:schemeClr val="accent1"/>
                </a:solidFill>
              </a:endParaRPr>
            </a:p>
            <a:p>
              <a:endParaRPr lang="de-DE" sz="12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8" name="Textfeld 7"/>
          <p:cNvSpPr txBox="1"/>
          <p:nvPr/>
        </p:nvSpPr>
        <p:spPr>
          <a:xfrm>
            <a:off x="2267744" y="2541360"/>
            <a:ext cx="1221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>
                <a:solidFill>
                  <a:schemeClr val="accent1"/>
                </a:solidFill>
                <a:latin typeface="Lucida Sans Unicode"/>
                <a:cs typeface="Lucida Sans Unicode"/>
              </a:rPr>
              <a:t> </a:t>
            </a:r>
            <a:r>
              <a:rPr lang="de-DE" sz="2400" dirty="0" smtClean="0">
                <a:solidFill>
                  <a:schemeClr val="accent1"/>
                </a:solidFill>
                <a:latin typeface="Lucida Sans Unicode"/>
                <a:cs typeface="Lucida Sans Unicode"/>
              </a:rPr>
              <a:t>ℝ=M</a:t>
            </a:r>
            <a:endParaRPr lang="de-DE" sz="2400" dirty="0">
              <a:solidFill>
                <a:schemeClr val="accent1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5052034" y="2513806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5052034" y="2514075"/>
                <a:ext cx="286406" cy="313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0" i="1" dirty="0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2400" b="0" i="1" dirty="0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034" y="2514075"/>
                <a:ext cx="286406" cy="313203"/>
              </a:xfrm>
              <a:prstGeom prst="rect">
                <a:avLst/>
              </a:prstGeom>
              <a:blipFill rotWithShape="1">
                <a:blip r:embed="rId2"/>
                <a:stretch>
                  <a:fillRect r="-59574" b="-461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feld 10"/>
          <p:cNvSpPr txBox="1"/>
          <p:nvPr/>
        </p:nvSpPr>
        <p:spPr>
          <a:xfrm>
            <a:off x="4828850" y="1609036"/>
            <a:ext cx="1471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U (offen)</a:t>
            </a:r>
            <a:endParaRPr lang="de-DE" dirty="0"/>
          </a:p>
        </p:txBody>
      </p:sp>
      <p:grpSp>
        <p:nvGrpSpPr>
          <p:cNvPr id="20" name="Gruppieren 19"/>
          <p:cNvGrpSpPr/>
          <p:nvPr/>
        </p:nvGrpSpPr>
        <p:grpSpPr>
          <a:xfrm>
            <a:off x="1576678" y="3919970"/>
            <a:ext cx="4065884" cy="2397407"/>
            <a:chOff x="2267744" y="1328442"/>
            <a:chExt cx="5760640" cy="3396702"/>
          </a:xfrm>
        </p:grpSpPr>
        <p:cxnSp>
          <p:nvCxnSpPr>
            <p:cNvPr id="13" name="Gerade Verbindung 12"/>
            <p:cNvCxnSpPr/>
            <p:nvPr/>
          </p:nvCxnSpPr>
          <p:spPr>
            <a:xfrm>
              <a:off x="2267744" y="3212232"/>
              <a:ext cx="5760640" cy="744"/>
            </a:xfrm>
            <a:prstGeom prst="line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flipV="1">
              <a:off x="4508375" y="1340768"/>
              <a:ext cx="1" cy="3384376"/>
            </a:xfrm>
            <a:prstGeom prst="line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Ellipse 14"/>
            <p:cNvSpPr/>
            <p:nvPr/>
          </p:nvSpPr>
          <p:spPr>
            <a:xfrm>
              <a:off x="3284239" y="1988096"/>
              <a:ext cx="2448272" cy="244827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2915816" y="1328442"/>
              <a:ext cx="756084" cy="370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>
                  <a:latin typeface="Lucida Sans Unicode"/>
                  <a:cs typeface="Lucida Sans Unicode"/>
                </a:rPr>
                <a:t> </a:t>
              </a:r>
              <a:endParaRPr lang="de-DE" sz="4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feld 18"/>
                <p:cNvSpPr txBox="1"/>
                <p:nvPr/>
              </p:nvSpPr>
              <p:spPr>
                <a:xfrm>
                  <a:off x="5572014" y="3665595"/>
                  <a:ext cx="899748" cy="7413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de-DE" sz="2800" i="1" smtClean="0">
                                <a:latin typeface="Cambria Math"/>
                              </a:rPr>
                              <m:t>𝑆</m:t>
                            </m:r>
                          </m:e>
                          <m:sup>
                            <m:r>
                              <a:rPr lang="de-DE" sz="2800" b="0" i="1" smtClean="0">
                                <a:latin typeface="Cambria Math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19" name="Textfeld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2014" y="3665595"/>
                  <a:ext cx="899748" cy="74131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uppieren 20"/>
          <p:cNvGrpSpPr/>
          <p:nvPr/>
        </p:nvGrpSpPr>
        <p:grpSpPr>
          <a:xfrm>
            <a:off x="1576678" y="4050775"/>
            <a:ext cx="631378" cy="604300"/>
            <a:chOff x="6881700" y="3777638"/>
            <a:chExt cx="930660" cy="890747"/>
          </a:xfrm>
        </p:grpSpPr>
        <p:sp>
          <p:nvSpPr>
            <p:cNvPr id="22" name="Textfeld 21"/>
            <p:cNvSpPr txBox="1"/>
            <p:nvPr/>
          </p:nvSpPr>
          <p:spPr>
            <a:xfrm>
              <a:off x="6881700" y="3897152"/>
              <a:ext cx="756084" cy="771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700" dirty="0" smtClean="0">
                  <a:solidFill>
                    <a:schemeClr val="accent1"/>
                  </a:solidFill>
                  <a:latin typeface="Lucida Sans Unicode"/>
                  <a:cs typeface="Lucida Sans Unicode"/>
                </a:rPr>
                <a:t> </a:t>
              </a:r>
              <a:r>
                <a:rPr lang="de-DE" sz="2800" dirty="0" smtClean="0">
                  <a:solidFill>
                    <a:schemeClr val="accent1"/>
                  </a:solidFill>
                  <a:latin typeface="Lucida Sans Unicode"/>
                  <a:cs typeface="Lucida Sans Unicode"/>
                </a:rPr>
                <a:t>ℝ</a:t>
              </a:r>
              <a:endParaRPr lang="de-DE" sz="2800" dirty="0">
                <a:solidFill>
                  <a:schemeClr val="accent1"/>
                </a:solidFill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7308305" y="3777638"/>
              <a:ext cx="504055" cy="861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 smtClean="0">
                  <a:solidFill>
                    <a:schemeClr val="accent1"/>
                  </a:solidFill>
                  <a:latin typeface="Lucida Sans Unicode"/>
                  <a:cs typeface="Lucida Sans Unicode"/>
                </a:rPr>
                <a:t>²</a:t>
              </a:r>
              <a:endParaRPr lang="de-DE" sz="2000" dirty="0">
                <a:solidFill>
                  <a:schemeClr val="accent1"/>
                </a:solidFill>
              </a:endParaRPr>
            </a:p>
            <a:p>
              <a:endParaRPr lang="de-DE" sz="12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4" name="Ellipse 23"/>
          <p:cNvSpPr/>
          <p:nvPr/>
        </p:nvSpPr>
        <p:spPr>
          <a:xfrm>
            <a:off x="3787832" y="4666582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/>
              <p:cNvSpPr txBox="1"/>
              <p:nvPr/>
            </p:nvSpPr>
            <p:spPr>
              <a:xfrm>
                <a:off x="3836683" y="4393465"/>
                <a:ext cx="28640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dirty="0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dirty="0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6683" y="4393465"/>
                <a:ext cx="286406" cy="400110"/>
              </a:xfrm>
              <a:prstGeom prst="rect">
                <a:avLst/>
              </a:prstGeom>
              <a:blipFill rotWithShape="1">
                <a:blip r:embed="rId4"/>
                <a:stretch>
                  <a:fillRect r="-40426"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Ellipse 25"/>
          <p:cNvSpPr/>
          <p:nvPr/>
        </p:nvSpPr>
        <p:spPr>
          <a:xfrm>
            <a:off x="3444706" y="4254821"/>
            <a:ext cx="823522" cy="823522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Freihandform 26"/>
          <p:cNvSpPr/>
          <p:nvPr/>
        </p:nvSpPr>
        <p:spPr>
          <a:xfrm>
            <a:off x="4383314" y="3149600"/>
            <a:ext cx="1021343" cy="1410289"/>
          </a:xfrm>
          <a:custGeom>
            <a:avLst/>
            <a:gdLst>
              <a:gd name="connsiteX0" fmla="*/ 0 w 1021343"/>
              <a:gd name="connsiteY0" fmla="*/ 1393371 h 1410289"/>
              <a:gd name="connsiteX1" fmla="*/ 420915 w 1021343"/>
              <a:gd name="connsiteY1" fmla="*/ 1364343 h 1410289"/>
              <a:gd name="connsiteX2" fmla="*/ 870857 w 1021343"/>
              <a:gd name="connsiteY2" fmla="*/ 1001486 h 1410289"/>
              <a:gd name="connsiteX3" fmla="*/ 1016000 w 1021343"/>
              <a:gd name="connsiteY3" fmla="*/ 478971 h 1410289"/>
              <a:gd name="connsiteX4" fmla="*/ 986972 w 1021343"/>
              <a:gd name="connsiteY4" fmla="*/ 116114 h 1410289"/>
              <a:gd name="connsiteX5" fmla="*/ 957943 w 1021343"/>
              <a:gd name="connsiteY5" fmla="*/ 0 h 1410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1343" h="1410289">
                <a:moveTo>
                  <a:pt x="0" y="1393371"/>
                </a:moveTo>
                <a:cubicBezTo>
                  <a:pt x="137886" y="1411514"/>
                  <a:pt x="275772" y="1429657"/>
                  <a:pt x="420915" y="1364343"/>
                </a:cubicBezTo>
                <a:cubicBezTo>
                  <a:pt x="566058" y="1299029"/>
                  <a:pt x="771676" y="1149048"/>
                  <a:pt x="870857" y="1001486"/>
                </a:cubicBezTo>
                <a:cubicBezTo>
                  <a:pt x="970038" y="853924"/>
                  <a:pt x="996648" y="626533"/>
                  <a:pt x="1016000" y="478971"/>
                </a:cubicBezTo>
                <a:cubicBezTo>
                  <a:pt x="1035352" y="331409"/>
                  <a:pt x="996648" y="195943"/>
                  <a:pt x="986972" y="116114"/>
                </a:cubicBezTo>
                <a:cubicBezTo>
                  <a:pt x="977296" y="36285"/>
                  <a:pt x="967619" y="18142"/>
                  <a:pt x="957943" y="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5310766" y="3975296"/>
            <a:ext cx="48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(f)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2089620" y="2920459"/>
            <a:ext cx="19168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Hier: f(</a:t>
            </a:r>
            <a:r>
              <a:rPr lang="de-DE" sz="2000" b="1" dirty="0" err="1" smtClean="0"/>
              <a:t>x,y</a:t>
            </a:r>
            <a:r>
              <a:rPr lang="de-DE" sz="2000" b="1" dirty="0" smtClean="0"/>
              <a:t>) = y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31829215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043608" y="836712"/>
            <a:ext cx="3312368" cy="1584176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/>
          <p:cNvSpPr/>
          <p:nvPr/>
        </p:nvSpPr>
        <p:spPr>
          <a:xfrm>
            <a:off x="4896036" y="2823387"/>
            <a:ext cx="792088" cy="144016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Bogen 3"/>
          <p:cNvSpPr/>
          <p:nvPr/>
        </p:nvSpPr>
        <p:spPr>
          <a:xfrm>
            <a:off x="7638538" y="2823387"/>
            <a:ext cx="792088" cy="1440160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5" name="Bogen 4"/>
          <p:cNvSpPr/>
          <p:nvPr/>
        </p:nvSpPr>
        <p:spPr>
          <a:xfrm rot="10800000">
            <a:off x="7587963" y="2823635"/>
            <a:ext cx="792088" cy="1440160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cxnSp>
        <p:nvCxnSpPr>
          <p:cNvPr id="7" name="Gerade Verbindung 6"/>
          <p:cNvCxnSpPr>
            <a:stCxn id="3" idx="0"/>
            <a:endCxn id="4" idx="0"/>
          </p:cNvCxnSpPr>
          <p:nvPr/>
        </p:nvCxnSpPr>
        <p:spPr>
          <a:xfrm>
            <a:off x="5292080" y="2823387"/>
            <a:ext cx="2742502" cy="0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Ellipse 7"/>
          <p:cNvSpPr/>
          <p:nvPr/>
        </p:nvSpPr>
        <p:spPr>
          <a:xfrm>
            <a:off x="1043608" y="4263323"/>
            <a:ext cx="3168352" cy="1944216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" name="Gruppieren 8"/>
          <p:cNvGrpSpPr/>
          <p:nvPr/>
        </p:nvGrpSpPr>
        <p:grpSpPr>
          <a:xfrm>
            <a:off x="2094888" y="4795586"/>
            <a:ext cx="1065792" cy="653835"/>
            <a:chOff x="4125688" y="5516732"/>
            <a:chExt cx="1065792" cy="653835"/>
          </a:xfrm>
        </p:grpSpPr>
        <p:sp>
          <p:nvSpPr>
            <p:cNvPr id="10" name="Bogen 9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11" name="Freihandform 10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4" name="Gerade Verbindung 13"/>
          <p:cNvCxnSpPr>
            <a:stCxn id="3" idx="4"/>
            <a:endCxn id="4" idx="2"/>
          </p:cNvCxnSpPr>
          <p:nvPr/>
        </p:nvCxnSpPr>
        <p:spPr>
          <a:xfrm flipV="1">
            <a:off x="5292080" y="4263323"/>
            <a:ext cx="2732625" cy="22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Freihandform 18"/>
          <p:cNvSpPr/>
          <p:nvPr/>
        </p:nvSpPr>
        <p:spPr>
          <a:xfrm>
            <a:off x="503461" y="397250"/>
            <a:ext cx="1350014" cy="2565137"/>
          </a:xfrm>
          <a:custGeom>
            <a:avLst/>
            <a:gdLst>
              <a:gd name="connsiteX0" fmla="*/ 1289280 w 1357498"/>
              <a:gd name="connsiteY0" fmla="*/ 444579 h 2611055"/>
              <a:gd name="connsiteX1" fmla="*/ 1245737 w 1357498"/>
              <a:gd name="connsiteY1" fmla="*/ 110750 h 2611055"/>
              <a:gd name="connsiteX2" fmla="*/ 244252 w 1357498"/>
              <a:gd name="connsiteY2" fmla="*/ 67207 h 2611055"/>
              <a:gd name="connsiteX3" fmla="*/ 41052 w 1357498"/>
              <a:gd name="connsiteY3" fmla="*/ 981607 h 2611055"/>
              <a:gd name="connsiteX4" fmla="*/ 99109 w 1357498"/>
              <a:gd name="connsiteY4" fmla="*/ 2099207 h 2611055"/>
              <a:gd name="connsiteX5" fmla="*/ 1013509 w 1357498"/>
              <a:gd name="connsiteY5" fmla="*/ 2607207 h 2611055"/>
              <a:gd name="connsiteX6" fmla="*/ 1332823 w 1357498"/>
              <a:gd name="connsiteY6" fmla="*/ 2316921 h 2611055"/>
              <a:gd name="connsiteX7" fmla="*/ 1274766 w 1357498"/>
              <a:gd name="connsiteY7" fmla="*/ 2026636 h 2611055"/>
              <a:gd name="connsiteX0" fmla="*/ 1289280 w 1357498"/>
              <a:gd name="connsiteY0" fmla="*/ 444579 h 2611055"/>
              <a:gd name="connsiteX1" fmla="*/ 1245737 w 1357498"/>
              <a:gd name="connsiteY1" fmla="*/ 110750 h 2611055"/>
              <a:gd name="connsiteX2" fmla="*/ 244252 w 1357498"/>
              <a:gd name="connsiteY2" fmla="*/ 67207 h 2611055"/>
              <a:gd name="connsiteX3" fmla="*/ 41052 w 1357498"/>
              <a:gd name="connsiteY3" fmla="*/ 981607 h 2611055"/>
              <a:gd name="connsiteX4" fmla="*/ 99109 w 1357498"/>
              <a:gd name="connsiteY4" fmla="*/ 2099207 h 2611055"/>
              <a:gd name="connsiteX5" fmla="*/ 1013509 w 1357498"/>
              <a:gd name="connsiteY5" fmla="*/ 2607207 h 2611055"/>
              <a:gd name="connsiteX6" fmla="*/ 1202195 w 1357498"/>
              <a:gd name="connsiteY6" fmla="*/ 2316921 h 2611055"/>
              <a:gd name="connsiteX7" fmla="*/ 1274766 w 1357498"/>
              <a:gd name="connsiteY7" fmla="*/ 2026636 h 2611055"/>
              <a:gd name="connsiteX0" fmla="*/ 1289280 w 1357498"/>
              <a:gd name="connsiteY0" fmla="*/ 444579 h 2611801"/>
              <a:gd name="connsiteX1" fmla="*/ 1245737 w 1357498"/>
              <a:gd name="connsiteY1" fmla="*/ 110750 h 2611801"/>
              <a:gd name="connsiteX2" fmla="*/ 244252 w 1357498"/>
              <a:gd name="connsiteY2" fmla="*/ 67207 h 2611801"/>
              <a:gd name="connsiteX3" fmla="*/ 41052 w 1357498"/>
              <a:gd name="connsiteY3" fmla="*/ 981607 h 2611801"/>
              <a:gd name="connsiteX4" fmla="*/ 99109 w 1357498"/>
              <a:gd name="connsiteY4" fmla="*/ 2099207 h 2611801"/>
              <a:gd name="connsiteX5" fmla="*/ 1013509 w 1357498"/>
              <a:gd name="connsiteY5" fmla="*/ 2607207 h 2611801"/>
              <a:gd name="connsiteX6" fmla="*/ 1202195 w 1357498"/>
              <a:gd name="connsiteY6" fmla="*/ 2316921 h 2611801"/>
              <a:gd name="connsiteX7" fmla="*/ 1274766 w 1357498"/>
              <a:gd name="connsiteY7" fmla="*/ 2026636 h 2611801"/>
              <a:gd name="connsiteX0" fmla="*/ 1289280 w 1357498"/>
              <a:gd name="connsiteY0" fmla="*/ 444579 h 2611801"/>
              <a:gd name="connsiteX1" fmla="*/ 1245737 w 1357498"/>
              <a:gd name="connsiteY1" fmla="*/ 110750 h 2611801"/>
              <a:gd name="connsiteX2" fmla="*/ 244252 w 1357498"/>
              <a:gd name="connsiteY2" fmla="*/ 67207 h 2611801"/>
              <a:gd name="connsiteX3" fmla="*/ 41052 w 1357498"/>
              <a:gd name="connsiteY3" fmla="*/ 981607 h 2611801"/>
              <a:gd name="connsiteX4" fmla="*/ 99109 w 1357498"/>
              <a:gd name="connsiteY4" fmla="*/ 2099207 h 2611801"/>
              <a:gd name="connsiteX5" fmla="*/ 1013509 w 1357498"/>
              <a:gd name="connsiteY5" fmla="*/ 2607207 h 2611801"/>
              <a:gd name="connsiteX6" fmla="*/ 1202195 w 1357498"/>
              <a:gd name="connsiteY6" fmla="*/ 2316921 h 2611801"/>
              <a:gd name="connsiteX7" fmla="*/ 1274766 w 1357498"/>
              <a:gd name="connsiteY7" fmla="*/ 2026636 h 2611801"/>
              <a:gd name="connsiteX0" fmla="*/ 1281796 w 1350014"/>
              <a:gd name="connsiteY0" fmla="*/ 444579 h 2568141"/>
              <a:gd name="connsiteX1" fmla="*/ 1238253 w 1350014"/>
              <a:gd name="connsiteY1" fmla="*/ 110750 h 2568141"/>
              <a:gd name="connsiteX2" fmla="*/ 236768 w 1350014"/>
              <a:gd name="connsiteY2" fmla="*/ 67207 h 2568141"/>
              <a:gd name="connsiteX3" fmla="*/ 33568 w 1350014"/>
              <a:gd name="connsiteY3" fmla="*/ 981607 h 2568141"/>
              <a:gd name="connsiteX4" fmla="*/ 91625 w 1350014"/>
              <a:gd name="connsiteY4" fmla="*/ 2099207 h 2568141"/>
              <a:gd name="connsiteX5" fmla="*/ 889910 w 1350014"/>
              <a:gd name="connsiteY5" fmla="*/ 2563664 h 2568141"/>
              <a:gd name="connsiteX6" fmla="*/ 1194711 w 1350014"/>
              <a:gd name="connsiteY6" fmla="*/ 2316921 h 2568141"/>
              <a:gd name="connsiteX7" fmla="*/ 1267282 w 1350014"/>
              <a:gd name="connsiteY7" fmla="*/ 2026636 h 2568141"/>
              <a:gd name="connsiteX0" fmla="*/ 1281796 w 1350014"/>
              <a:gd name="connsiteY0" fmla="*/ 444579 h 2565137"/>
              <a:gd name="connsiteX1" fmla="*/ 1238253 w 1350014"/>
              <a:gd name="connsiteY1" fmla="*/ 110750 h 2565137"/>
              <a:gd name="connsiteX2" fmla="*/ 236768 w 1350014"/>
              <a:gd name="connsiteY2" fmla="*/ 67207 h 2565137"/>
              <a:gd name="connsiteX3" fmla="*/ 33568 w 1350014"/>
              <a:gd name="connsiteY3" fmla="*/ 981607 h 2565137"/>
              <a:gd name="connsiteX4" fmla="*/ 91625 w 1350014"/>
              <a:gd name="connsiteY4" fmla="*/ 2099207 h 2565137"/>
              <a:gd name="connsiteX5" fmla="*/ 889910 w 1350014"/>
              <a:gd name="connsiteY5" fmla="*/ 2563664 h 2565137"/>
              <a:gd name="connsiteX6" fmla="*/ 1194711 w 1350014"/>
              <a:gd name="connsiteY6" fmla="*/ 2316921 h 2565137"/>
              <a:gd name="connsiteX7" fmla="*/ 1267282 w 1350014"/>
              <a:gd name="connsiteY7" fmla="*/ 2026636 h 256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50014" h="2565137">
                <a:moveTo>
                  <a:pt x="1281796" y="444579"/>
                </a:moveTo>
                <a:cubicBezTo>
                  <a:pt x="1347110" y="309112"/>
                  <a:pt x="1412424" y="173645"/>
                  <a:pt x="1238253" y="110750"/>
                </a:cubicBezTo>
                <a:cubicBezTo>
                  <a:pt x="1064082" y="47855"/>
                  <a:pt x="437549" y="-77936"/>
                  <a:pt x="236768" y="67207"/>
                </a:cubicBezTo>
                <a:cubicBezTo>
                  <a:pt x="35987" y="212350"/>
                  <a:pt x="57758" y="642940"/>
                  <a:pt x="33568" y="981607"/>
                </a:cubicBezTo>
                <a:cubicBezTo>
                  <a:pt x="9378" y="1320274"/>
                  <a:pt x="-51099" y="1835531"/>
                  <a:pt x="91625" y="2099207"/>
                </a:cubicBezTo>
                <a:cubicBezTo>
                  <a:pt x="234349" y="2362883"/>
                  <a:pt x="691549" y="2585435"/>
                  <a:pt x="889910" y="2563664"/>
                </a:cubicBezTo>
                <a:cubicBezTo>
                  <a:pt x="1088271" y="2541893"/>
                  <a:pt x="1131816" y="2406426"/>
                  <a:pt x="1194711" y="2316921"/>
                </a:cubicBezTo>
                <a:cubicBezTo>
                  <a:pt x="1257606" y="2227416"/>
                  <a:pt x="1201968" y="2283054"/>
                  <a:pt x="1267282" y="2026636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reihandform 20"/>
          <p:cNvSpPr/>
          <p:nvPr/>
        </p:nvSpPr>
        <p:spPr>
          <a:xfrm>
            <a:off x="3913652" y="337741"/>
            <a:ext cx="880845" cy="2645262"/>
          </a:xfrm>
          <a:custGeom>
            <a:avLst/>
            <a:gdLst>
              <a:gd name="connsiteX0" fmla="*/ 5205 w 880845"/>
              <a:gd name="connsiteY0" fmla="*/ 518602 h 2645262"/>
              <a:gd name="connsiteX1" fmla="*/ 19719 w 880845"/>
              <a:gd name="connsiteY1" fmla="*/ 271859 h 2645262"/>
              <a:gd name="connsiteX2" fmla="*/ 164862 w 880845"/>
              <a:gd name="connsiteY2" fmla="*/ 54145 h 2645262"/>
              <a:gd name="connsiteX3" fmla="*/ 687377 w 880845"/>
              <a:gd name="connsiteY3" fmla="*/ 39630 h 2645262"/>
              <a:gd name="connsiteX4" fmla="*/ 847034 w 880845"/>
              <a:gd name="connsiteY4" fmla="*/ 518602 h 2645262"/>
              <a:gd name="connsiteX5" fmla="*/ 847034 w 880845"/>
              <a:gd name="connsiteY5" fmla="*/ 2216773 h 2645262"/>
              <a:gd name="connsiteX6" fmla="*/ 484177 w 880845"/>
              <a:gd name="connsiteY6" fmla="*/ 2623173 h 2645262"/>
              <a:gd name="connsiteX7" fmla="*/ 121319 w 880845"/>
              <a:gd name="connsiteY7" fmla="*/ 2536088 h 2645262"/>
              <a:gd name="connsiteX8" fmla="*/ 19719 w 880845"/>
              <a:gd name="connsiteY8" fmla="*/ 2071630 h 2645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0845" h="2645262">
                <a:moveTo>
                  <a:pt x="5205" y="518602"/>
                </a:moveTo>
                <a:cubicBezTo>
                  <a:pt x="-843" y="433935"/>
                  <a:pt x="-6890" y="349268"/>
                  <a:pt x="19719" y="271859"/>
                </a:cubicBezTo>
                <a:cubicBezTo>
                  <a:pt x="46328" y="194450"/>
                  <a:pt x="53586" y="92850"/>
                  <a:pt x="164862" y="54145"/>
                </a:cubicBezTo>
                <a:cubicBezTo>
                  <a:pt x="276138" y="15440"/>
                  <a:pt x="573682" y="-37779"/>
                  <a:pt x="687377" y="39630"/>
                </a:cubicBezTo>
                <a:cubicBezTo>
                  <a:pt x="801072" y="117039"/>
                  <a:pt x="820425" y="155745"/>
                  <a:pt x="847034" y="518602"/>
                </a:cubicBezTo>
                <a:cubicBezTo>
                  <a:pt x="873644" y="881459"/>
                  <a:pt x="907510" y="1866011"/>
                  <a:pt x="847034" y="2216773"/>
                </a:cubicBezTo>
                <a:cubicBezTo>
                  <a:pt x="786558" y="2567535"/>
                  <a:pt x="605129" y="2569954"/>
                  <a:pt x="484177" y="2623173"/>
                </a:cubicBezTo>
                <a:cubicBezTo>
                  <a:pt x="363225" y="2676392"/>
                  <a:pt x="198729" y="2628012"/>
                  <a:pt x="121319" y="2536088"/>
                </a:cubicBezTo>
                <a:cubicBezTo>
                  <a:pt x="43909" y="2444164"/>
                  <a:pt x="19719" y="2071630"/>
                  <a:pt x="19719" y="2071630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Freihandform 21"/>
          <p:cNvSpPr/>
          <p:nvPr/>
        </p:nvSpPr>
        <p:spPr>
          <a:xfrm>
            <a:off x="4981955" y="3466511"/>
            <a:ext cx="3784675" cy="1468588"/>
          </a:xfrm>
          <a:custGeom>
            <a:avLst/>
            <a:gdLst>
              <a:gd name="connsiteX0" fmla="*/ 693131 w 3784675"/>
              <a:gd name="connsiteY0" fmla="*/ 60460 h 1468588"/>
              <a:gd name="connsiteX1" fmla="*/ 446388 w 3784675"/>
              <a:gd name="connsiteY1" fmla="*/ 74975 h 1468588"/>
              <a:gd name="connsiteX2" fmla="*/ 10959 w 3784675"/>
              <a:gd name="connsiteY2" fmla="*/ 684575 h 1468588"/>
              <a:gd name="connsiteX3" fmla="*/ 939874 w 3784675"/>
              <a:gd name="connsiteY3" fmla="*/ 1439318 h 1468588"/>
              <a:gd name="connsiteX4" fmla="*/ 2565474 w 3784675"/>
              <a:gd name="connsiteY4" fmla="*/ 1294175 h 1468588"/>
              <a:gd name="connsiteX5" fmla="*/ 3683074 w 3784675"/>
              <a:gd name="connsiteY5" fmla="*/ 1105489 h 1468588"/>
              <a:gd name="connsiteX6" fmla="*/ 3741131 w 3784675"/>
              <a:gd name="connsiteY6" fmla="*/ 408803 h 1468588"/>
              <a:gd name="connsiteX7" fmla="*/ 3755645 w 3784675"/>
              <a:gd name="connsiteY7" fmla="*/ 45946 h 1468588"/>
              <a:gd name="connsiteX8" fmla="*/ 3450845 w 3784675"/>
              <a:gd name="connsiteY8" fmla="*/ 16918 h 146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4675" h="1468588">
                <a:moveTo>
                  <a:pt x="693131" y="60460"/>
                </a:moveTo>
                <a:cubicBezTo>
                  <a:pt x="626607" y="15708"/>
                  <a:pt x="560083" y="-29044"/>
                  <a:pt x="446388" y="74975"/>
                </a:cubicBezTo>
                <a:cubicBezTo>
                  <a:pt x="332693" y="178994"/>
                  <a:pt x="-71289" y="457185"/>
                  <a:pt x="10959" y="684575"/>
                </a:cubicBezTo>
                <a:cubicBezTo>
                  <a:pt x="93207" y="911965"/>
                  <a:pt x="514121" y="1337718"/>
                  <a:pt x="939874" y="1439318"/>
                </a:cubicBezTo>
                <a:cubicBezTo>
                  <a:pt x="1365627" y="1540918"/>
                  <a:pt x="2108274" y="1349813"/>
                  <a:pt x="2565474" y="1294175"/>
                </a:cubicBezTo>
                <a:cubicBezTo>
                  <a:pt x="3022674" y="1238537"/>
                  <a:pt x="3487131" y="1253051"/>
                  <a:pt x="3683074" y="1105489"/>
                </a:cubicBezTo>
                <a:cubicBezTo>
                  <a:pt x="3879017" y="957927"/>
                  <a:pt x="3729036" y="585393"/>
                  <a:pt x="3741131" y="408803"/>
                </a:cubicBezTo>
                <a:cubicBezTo>
                  <a:pt x="3753226" y="232213"/>
                  <a:pt x="3804026" y="111260"/>
                  <a:pt x="3755645" y="45946"/>
                </a:cubicBezTo>
                <a:cubicBezTo>
                  <a:pt x="3707264" y="-19368"/>
                  <a:pt x="3579054" y="-1225"/>
                  <a:pt x="3450845" y="16918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iger Pfeil 23"/>
          <p:cNvSpPr/>
          <p:nvPr/>
        </p:nvSpPr>
        <p:spPr>
          <a:xfrm rot="5171428">
            <a:off x="5002498" y="1415081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5" name="Rechteckiger Pfeil 24"/>
          <p:cNvSpPr/>
          <p:nvPr/>
        </p:nvSpPr>
        <p:spPr>
          <a:xfrm rot="11258460">
            <a:off x="4528246" y="5035270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1891787" y="2614044"/>
            <a:ext cx="1710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Rechteck</a:t>
            </a:r>
            <a:endParaRPr lang="de-DE" sz="2000" b="1" dirty="0"/>
          </a:p>
        </p:txBody>
      </p:sp>
      <p:sp>
        <p:nvSpPr>
          <p:cNvPr id="27" name="Textfeld 26"/>
          <p:cNvSpPr txBox="1"/>
          <p:nvPr/>
        </p:nvSpPr>
        <p:spPr>
          <a:xfrm>
            <a:off x="1043608" y="4063268"/>
            <a:ext cx="900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Torus</a:t>
            </a:r>
            <a:endParaRPr lang="de-DE" sz="2000" b="1" dirty="0"/>
          </a:p>
        </p:txBody>
      </p:sp>
      <p:sp>
        <p:nvSpPr>
          <p:cNvPr id="28" name="Textfeld 27"/>
          <p:cNvSpPr txBox="1"/>
          <p:nvPr/>
        </p:nvSpPr>
        <p:spPr>
          <a:xfrm>
            <a:off x="6444208" y="2413989"/>
            <a:ext cx="1710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Zylinder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38938030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/>
          <p:cNvSpPr/>
          <p:nvPr/>
        </p:nvSpPr>
        <p:spPr>
          <a:xfrm>
            <a:off x="2101041" y="4272451"/>
            <a:ext cx="2016224" cy="1944216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iger Pfeil 14"/>
          <p:cNvSpPr/>
          <p:nvPr/>
        </p:nvSpPr>
        <p:spPr>
          <a:xfrm rot="5171428">
            <a:off x="5002498" y="1415081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6" name="Rechteckiger Pfeil 15"/>
          <p:cNvSpPr/>
          <p:nvPr/>
        </p:nvSpPr>
        <p:spPr>
          <a:xfrm rot="11258460">
            <a:off x="4528246" y="5035270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21" name="Gerade Verbindung 20"/>
          <p:cNvCxnSpPr/>
          <p:nvPr/>
        </p:nvCxnSpPr>
        <p:spPr>
          <a:xfrm>
            <a:off x="1537388" y="1995472"/>
            <a:ext cx="2376264" cy="0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Freihandform 21"/>
          <p:cNvSpPr/>
          <p:nvPr/>
        </p:nvSpPr>
        <p:spPr>
          <a:xfrm>
            <a:off x="2322286" y="845046"/>
            <a:ext cx="1770886" cy="1143411"/>
          </a:xfrm>
          <a:custGeom>
            <a:avLst/>
            <a:gdLst>
              <a:gd name="connsiteX0" fmla="*/ 1538514 w 1770886"/>
              <a:gd name="connsiteY0" fmla="*/ 1143411 h 1143411"/>
              <a:gd name="connsiteX1" fmla="*/ 1770743 w 1770886"/>
              <a:gd name="connsiteY1" fmla="*/ 867640 h 1143411"/>
              <a:gd name="connsiteX2" fmla="*/ 1509485 w 1770886"/>
              <a:gd name="connsiteY2" fmla="*/ 374154 h 1143411"/>
              <a:gd name="connsiteX3" fmla="*/ 1016000 w 1770886"/>
              <a:gd name="connsiteY3" fmla="*/ 25811 h 1143411"/>
              <a:gd name="connsiteX4" fmla="*/ 537028 w 1770886"/>
              <a:gd name="connsiteY4" fmla="*/ 40325 h 1143411"/>
              <a:gd name="connsiteX5" fmla="*/ 0 w 1770886"/>
              <a:gd name="connsiteY5" fmla="*/ 156440 h 1143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70886" h="1143411">
                <a:moveTo>
                  <a:pt x="1538514" y="1143411"/>
                </a:moveTo>
                <a:cubicBezTo>
                  <a:pt x="1657047" y="1069630"/>
                  <a:pt x="1775581" y="995849"/>
                  <a:pt x="1770743" y="867640"/>
                </a:cubicBezTo>
                <a:cubicBezTo>
                  <a:pt x="1765905" y="739431"/>
                  <a:pt x="1635275" y="514459"/>
                  <a:pt x="1509485" y="374154"/>
                </a:cubicBezTo>
                <a:cubicBezTo>
                  <a:pt x="1383695" y="233849"/>
                  <a:pt x="1178076" y="81449"/>
                  <a:pt x="1016000" y="25811"/>
                </a:cubicBezTo>
                <a:cubicBezTo>
                  <a:pt x="853924" y="-29827"/>
                  <a:pt x="706361" y="18553"/>
                  <a:pt x="537028" y="40325"/>
                </a:cubicBezTo>
                <a:cubicBezTo>
                  <a:pt x="367695" y="62097"/>
                  <a:pt x="91924" y="124992"/>
                  <a:pt x="0" y="156440"/>
                </a:cubicBezTo>
              </a:path>
            </a:pathLst>
          </a:custGeom>
          <a:noFill/>
          <a:ln>
            <a:prstDash val="sys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1537388" y="1946620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2095165" y="4949220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3815949" y="1939605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5190805" y="3971605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5290359" y="4272451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Bogen 27"/>
          <p:cNvSpPr/>
          <p:nvPr/>
        </p:nvSpPr>
        <p:spPr>
          <a:xfrm rot="20531105">
            <a:off x="5213871" y="2832401"/>
            <a:ext cx="2022425" cy="2022425"/>
          </a:xfrm>
          <a:prstGeom prst="arc">
            <a:avLst>
              <a:gd name="adj1" fmla="val 11267945"/>
              <a:gd name="adj2" fmla="val 1007428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Freihandform 29"/>
          <p:cNvSpPr/>
          <p:nvPr/>
        </p:nvSpPr>
        <p:spPr>
          <a:xfrm>
            <a:off x="4942561" y="4020457"/>
            <a:ext cx="297096" cy="451581"/>
          </a:xfrm>
          <a:custGeom>
            <a:avLst/>
            <a:gdLst>
              <a:gd name="connsiteX0" fmla="*/ 166468 w 297096"/>
              <a:gd name="connsiteY0" fmla="*/ 0 h 451581"/>
              <a:gd name="connsiteX1" fmla="*/ 6810 w 297096"/>
              <a:gd name="connsiteY1" fmla="*/ 159657 h 451581"/>
              <a:gd name="connsiteX2" fmla="*/ 50353 w 297096"/>
              <a:gd name="connsiteY2" fmla="*/ 377372 h 451581"/>
              <a:gd name="connsiteX3" fmla="*/ 239039 w 297096"/>
              <a:gd name="connsiteY3" fmla="*/ 449943 h 451581"/>
              <a:gd name="connsiteX4" fmla="*/ 297096 w 297096"/>
              <a:gd name="connsiteY4" fmla="*/ 420914 h 451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096" h="451581">
                <a:moveTo>
                  <a:pt x="166468" y="0"/>
                </a:moveTo>
                <a:cubicBezTo>
                  <a:pt x="96315" y="48381"/>
                  <a:pt x="26162" y="96762"/>
                  <a:pt x="6810" y="159657"/>
                </a:cubicBezTo>
                <a:cubicBezTo>
                  <a:pt x="-12542" y="222552"/>
                  <a:pt x="11648" y="328991"/>
                  <a:pt x="50353" y="377372"/>
                </a:cubicBezTo>
                <a:cubicBezTo>
                  <a:pt x="89058" y="425753"/>
                  <a:pt x="197915" y="442686"/>
                  <a:pt x="239039" y="449943"/>
                </a:cubicBezTo>
                <a:cubicBezTo>
                  <a:pt x="280163" y="457200"/>
                  <a:pt x="288629" y="439057"/>
                  <a:pt x="297096" y="420914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08016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Bogen 58"/>
          <p:cNvSpPr/>
          <p:nvPr/>
        </p:nvSpPr>
        <p:spPr>
          <a:xfrm>
            <a:off x="2638301" y="5645141"/>
            <a:ext cx="404468" cy="404468"/>
          </a:xfrm>
          <a:prstGeom prst="arc">
            <a:avLst>
              <a:gd name="adj1" fmla="val 16200000"/>
              <a:gd name="adj2" fmla="val 5039089"/>
            </a:avLst>
          </a:prstGeom>
          <a:pattFill prst="wdDnDiag">
            <a:fgClr>
              <a:srgbClr val="0000C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62" name="Bogen 61"/>
          <p:cNvSpPr/>
          <p:nvPr/>
        </p:nvSpPr>
        <p:spPr>
          <a:xfrm rot="10958192">
            <a:off x="2675151" y="5633158"/>
            <a:ext cx="404468" cy="404468"/>
          </a:xfrm>
          <a:prstGeom prst="arc">
            <a:avLst>
              <a:gd name="adj1" fmla="val 16200000"/>
              <a:gd name="adj2" fmla="val 5039089"/>
            </a:avLst>
          </a:prstGeom>
          <a:pattFill prst="wdDnDiag">
            <a:fgClr>
              <a:srgbClr val="00FF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47" name="Bogen 46"/>
          <p:cNvSpPr/>
          <p:nvPr/>
        </p:nvSpPr>
        <p:spPr>
          <a:xfrm rot="10958192">
            <a:off x="8091443" y="3686200"/>
            <a:ext cx="467382" cy="467382"/>
          </a:xfrm>
          <a:prstGeom prst="arc">
            <a:avLst>
              <a:gd name="adj1" fmla="val 16200000"/>
              <a:gd name="adj2" fmla="val 5039089"/>
            </a:avLst>
          </a:prstGeom>
          <a:pattFill prst="wdDnDiag">
            <a:fgClr>
              <a:srgbClr val="00FF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46" name="Bogen 45"/>
          <p:cNvSpPr/>
          <p:nvPr/>
        </p:nvSpPr>
        <p:spPr>
          <a:xfrm>
            <a:off x="5351988" y="3699837"/>
            <a:ext cx="467382" cy="467382"/>
          </a:xfrm>
          <a:prstGeom prst="arc">
            <a:avLst>
              <a:gd name="adj1" fmla="val 16200000"/>
              <a:gd name="adj2" fmla="val 5039089"/>
            </a:avLst>
          </a:prstGeom>
          <a:pattFill prst="wdDnDiag">
            <a:fgClr>
              <a:srgbClr val="0000C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33" name="Bogen 32"/>
          <p:cNvSpPr/>
          <p:nvPr/>
        </p:nvSpPr>
        <p:spPr>
          <a:xfrm rot="16200000">
            <a:off x="6679587" y="1486393"/>
            <a:ext cx="467382" cy="467382"/>
          </a:xfrm>
          <a:prstGeom prst="arc">
            <a:avLst>
              <a:gd name="adj1" fmla="val 16200000"/>
              <a:gd name="adj2" fmla="val 5039089"/>
            </a:avLst>
          </a:prstGeom>
          <a:pattFill prst="wdDnDiag">
            <a:fgClr>
              <a:srgbClr val="0000C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34" name="Bogen 33"/>
          <p:cNvSpPr/>
          <p:nvPr/>
        </p:nvSpPr>
        <p:spPr>
          <a:xfrm rot="5559663">
            <a:off x="6668989" y="1480480"/>
            <a:ext cx="467382" cy="467382"/>
          </a:xfrm>
          <a:prstGeom prst="arc">
            <a:avLst>
              <a:gd name="adj1" fmla="val 16200000"/>
              <a:gd name="adj2" fmla="val 5039089"/>
            </a:avLst>
          </a:prstGeom>
          <a:pattFill prst="wdDnDiag">
            <a:fgClr>
              <a:srgbClr val="00FF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32" name="Bogen 31"/>
          <p:cNvSpPr/>
          <p:nvPr/>
        </p:nvSpPr>
        <p:spPr>
          <a:xfrm rot="16200000">
            <a:off x="1548282" y="2346717"/>
            <a:ext cx="467382" cy="467382"/>
          </a:xfrm>
          <a:prstGeom prst="arc">
            <a:avLst>
              <a:gd name="adj1" fmla="val 16200000"/>
              <a:gd name="adj2" fmla="val 5039089"/>
            </a:avLst>
          </a:prstGeom>
          <a:pattFill prst="wdDnDiag">
            <a:fgClr>
              <a:srgbClr val="0000C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31" name="Bogen 30"/>
          <p:cNvSpPr/>
          <p:nvPr/>
        </p:nvSpPr>
        <p:spPr>
          <a:xfrm rot="5559663">
            <a:off x="1541656" y="401245"/>
            <a:ext cx="467382" cy="467382"/>
          </a:xfrm>
          <a:prstGeom prst="arc">
            <a:avLst>
              <a:gd name="adj1" fmla="val 16200000"/>
              <a:gd name="adj2" fmla="val 5039089"/>
            </a:avLst>
          </a:prstGeom>
          <a:pattFill prst="wdDnDiag">
            <a:fgClr>
              <a:srgbClr val="00FF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30" name="Ellipse 29"/>
          <p:cNvSpPr/>
          <p:nvPr/>
        </p:nvSpPr>
        <p:spPr>
          <a:xfrm>
            <a:off x="5877110" y="1115136"/>
            <a:ext cx="318839" cy="447596"/>
          </a:xfrm>
          <a:prstGeom prst="ellipse">
            <a:avLst/>
          </a:prstGeom>
          <a:pattFill prst="wdDnDiag">
            <a:fgClr>
              <a:srgbClr val="FF00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972152" y="1660372"/>
            <a:ext cx="539973" cy="616500"/>
          </a:xfrm>
          <a:prstGeom prst="ellipse">
            <a:avLst/>
          </a:prstGeom>
          <a:pattFill prst="wdDnDiag">
            <a:fgClr>
              <a:srgbClr val="FF00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/>
          <p:cNvSpPr/>
          <p:nvPr/>
        </p:nvSpPr>
        <p:spPr>
          <a:xfrm>
            <a:off x="4896036" y="1040929"/>
            <a:ext cx="792088" cy="144016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Bogen 3"/>
          <p:cNvSpPr/>
          <p:nvPr/>
        </p:nvSpPr>
        <p:spPr>
          <a:xfrm>
            <a:off x="7638538" y="1040929"/>
            <a:ext cx="792088" cy="1440160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5" name="Bogen 4"/>
          <p:cNvSpPr/>
          <p:nvPr/>
        </p:nvSpPr>
        <p:spPr>
          <a:xfrm rot="10800000">
            <a:off x="7587963" y="1041177"/>
            <a:ext cx="792088" cy="1440160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cxnSp>
        <p:nvCxnSpPr>
          <p:cNvPr id="6" name="Gerade Verbindung 5"/>
          <p:cNvCxnSpPr>
            <a:stCxn id="3" idx="0"/>
            <a:endCxn id="4" idx="0"/>
          </p:cNvCxnSpPr>
          <p:nvPr/>
        </p:nvCxnSpPr>
        <p:spPr>
          <a:xfrm>
            <a:off x="5292080" y="1040929"/>
            <a:ext cx="2742502" cy="0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Ellipse 6"/>
          <p:cNvSpPr/>
          <p:nvPr/>
        </p:nvSpPr>
        <p:spPr>
          <a:xfrm>
            <a:off x="1043608" y="4263323"/>
            <a:ext cx="3168352" cy="1944216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8" name="Gruppieren 7"/>
          <p:cNvGrpSpPr/>
          <p:nvPr/>
        </p:nvGrpSpPr>
        <p:grpSpPr>
          <a:xfrm>
            <a:off x="2094888" y="4795586"/>
            <a:ext cx="1065792" cy="653835"/>
            <a:chOff x="4125688" y="5516732"/>
            <a:chExt cx="1065792" cy="653835"/>
          </a:xfrm>
        </p:grpSpPr>
        <p:sp>
          <p:nvSpPr>
            <p:cNvPr id="9" name="Bogen 8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10" name="Freihandform 9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1" name="Gerade Verbindung 10"/>
          <p:cNvCxnSpPr>
            <a:stCxn id="3" idx="4"/>
            <a:endCxn id="4" idx="2"/>
          </p:cNvCxnSpPr>
          <p:nvPr/>
        </p:nvCxnSpPr>
        <p:spPr>
          <a:xfrm flipV="1">
            <a:off x="5292080" y="2480865"/>
            <a:ext cx="2732625" cy="22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Freihandform 12"/>
          <p:cNvSpPr/>
          <p:nvPr/>
        </p:nvSpPr>
        <p:spPr>
          <a:xfrm>
            <a:off x="1766654" y="258297"/>
            <a:ext cx="1251181" cy="2726849"/>
          </a:xfrm>
          <a:custGeom>
            <a:avLst/>
            <a:gdLst>
              <a:gd name="connsiteX0" fmla="*/ 5205 w 880845"/>
              <a:gd name="connsiteY0" fmla="*/ 518602 h 2645262"/>
              <a:gd name="connsiteX1" fmla="*/ 19719 w 880845"/>
              <a:gd name="connsiteY1" fmla="*/ 271859 h 2645262"/>
              <a:gd name="connsiteX2" fmla="*/ 164862 w 880845"/>
              <a:gd name="connsiteY2" fmla="*/ 54145 h 2645262"/>
              <a:gd name="connsiteX3" fmla="*/ 687377 w 880845"/>
              <a:gd name="connsiteY3" fmla="*/ 39630 h 2645262"/>
              <a:gd name="connsiteX4" fmla="*/ 847034 w 880845"/>
              <a:gd name="connsiteY4" fmla="*/ 518602 h 2645262"/>
              <a:gd name="connsiteX5" fmla="*/ 847034 w 880845"/>
              <a:gd name="connsiteY5" fmla="*/ 2216773 h 2645262"/>
              <a:gd name="connsiteX6" fmla="*/ 484177 w 880845"/>
              <a:gd name="connsiteY6" fmla="*/ 2623173 h 2645262"/>
              <a:gd name="connsiteX7" fmla="*/ 121319 w 880845"/>
              <a:gd name="connsiteY7" fmla="*/ 2536088 h 2645262"/>
              <a:gd name="connsiteX8" fmla="*/ 19719 w 880845"/>
              <a:gd name="connsiteY8" fmla="*/ 2071630 h 2645262"/>
              <a:gd name="connsiteX0" fmla="*/ 5205 w 880845"/>
              <a:gd name="connsiteY0" fmla="*/ 518602 h 2625443"/>
              <a:gd name="connsiteX1" fmla="*/ 19719 w 880845"/>
              <a:gd name="connsiteY1" fmla="*/ 271859 h 2625443"/>
              <a:gd name="connsiteX2" fmla="*/ 164862 w 880845"/>
              <a:gd name="connsiteY2" fmla="*/ 54145 h 2625443"/>
              <a:gd name="connsiteX3" fmla="*/ 687377 w 880845"/>
              <a:gd name="connsiteY3" fmla="*/ 39630 h 2625443"/>
              <a:gd name="connsiteX4" fmla="*/ 847034 w 880845"/>
              <a:gd name="connsiteY4" fmla="*/ 518602 h 2625443"/>
              <a:gd name="connsiteX5" fmla="*/ 847034 w 880845"/>
              <a:gd name="connsiteY5" fmla="*/ 2216773 h 2625443"/>
              <a:gd name="connsiteX6" fmla="*/ 484177 w 880845"/>
              <a:gd name="connsiteY6" fmla="*/ 2623173 h 2625443"/>
              <a:gd name="connsiteX7" fmla="*/ 80757 w 880845"/>
              <a:gd name="connsiteY7" fmla="*/ 2367274 h 2625443"/>
              <a:gd name="connsiteX8" fmla="*/ 19719 w 880845"/>
              <a:gd name="connsiteY8" fmla="*/ 2071630 h 2625443"/>
              <a:gd name="connsiteX0" fmla="*/ 5205 w 879404"/>
              <a:gd name="connsiteY0" fmla="*/ 518602 h 2429171"/>
              <a:gd name="connsiteX1" fmla="*/ 19719 w 879404"/>
              <a:gd name="connsiteY1" fmla="*/ 271859 h 2429171"/>
              <a:gd name="connsiteX2" fmla="*/ 164862 w 879404"/>
              <a:gd name="connsiteY2" fmla="*/ 54145 h 2429171"/>
              <a:gd name="connsiteX3" fmla="*/ 687377 w 879404"/>
              <a:gd name="connsiteY3" fmla="*/ 39630 h 2429171"/>
              <a:gd name="connsiteX4" fmla="*/ 847034 w 879404"/>
              <a:gd name="connsiteY4" fmla="*/ 518602 h 2429171"/>
              <a:gd name="connsiteX5" fmla="*/ 847034 w 879404"/>
              <a:gd name="connsiteY5" fmla="*/ 2216773 h 2429171"/>
              <a:gd name="connsiteX6" fmla="*/ 504457 w 879404"/>
              <a:gd name="connsiteY6" fmla="*/ 2418185 h 2429171"/>
              <a:gd name="connsiteX7" fmla="*/ 80757 w 879404"/>
              <a:gd name="connsiteY7" fmla="*/ 2367274 h 2429171"/>
              <a:gd name="connsiteX8" fmla="*/ 19719 w 879404"/>
              <a:gd name="connsiteY8" fmla="*/ 2071630 h 2429171"/>
              <a:gd name="connsiteX0" fmla="*/ 5205 w 879404"/>
              <a:gd name="connsiteY0" fmla="*/ 518602 h 2433131"/>
              <a:gd name="connsiteX1" fmla="*/ 19719 w 879404"/>
              <a:gd name="connsiteY1" fmla="*/ 271859 h 2433131"/>
              <a:gd name="connsiteX2" fmla="*/ 164862 w 879404"/>
              <a:gd name="connsiteY2" fmla="*/ 54145 h 2433131"/>
              <a:gd name="connsiteX3" fmla="*/ 687377 w 879404"/>
              <a:gd name="connsiteY3" fmla="*/ 39630 h 2433131"/>
              <a:gd name="connsiteX4" fmla="*/ 847034 w 879404"/>
              <a:gd name="connsiteY4" fmla="*/ 518602 h 2433131"/>
              <a:gd name="connsiteX5" fmla="*/ 847034 w 879404"/>
              <a:gd name="connsiteY5" fmla="*/ 2216773 h 2433131"/>
              <a:gd name="connsiteX6" fmla="*/ 504457 w 879404"/>
              <a:gd name="connsiteY6" fmla="*/ 2418185 h 2433131"/>
              <a:gd name="connsiteX7" fmla="*/ 80757 w 879404"/>
              <a:gd name="connsiteY7" fmla="*/ 2367274 h 2433131"/>
              <a:gd name="connsiteX8" fmla="*/ 19719 w 879404"/>
              <a:gd name="connsiteY8" fmla="*/ 2071630 h 2433131"/>
              <a:gd name="connsiteX0" fmla="*/ 5205 w 863427"/>
              <a:gd name="connsiteY0" fmla="*/ 518602 h 2423900"/>
              <a:gd name="connsiteX1" fmla="*/ 19719 w 863427"/>
              <a:gd name="connsiteY1" fmla="*/ 271859 h 2423900"/>
              <a:gd name="connsiteX2" fmla="*/ 164862 w 863427"/>
              <a:gd name="connsiteY2" fmla="*/ 54145 h 2423900"/>
              <a:gd name="connsiteX3" fmla="*/ 687377 w 863427"/>
              <a:gd name="connsiteY3" fmla="*/ 39630 h 2423900"/>
              <a:gd name="connsiteX4" fmla="*/ 847034 w 863427"/>
              <a:gd name="connsiteY4" fmla="*/ 518602 h 2423900"/>
              <a:gd name="connsiteX5" fmla="*/ 847034 w 863427"/>
              <a:gd name="connsiteY5" fmla="*/ 2216773 h 2423900"/>
              <a:gd name="connsiteX6" fmla="*/ 504457 w 863427"/>
              <a:gd name="connsiteY6" fmla="*/ 2418185 h 2423900"/>
              <a:gd name="connsiteX7" fmla="*/ 80757 w 863427"/>
              <a:gd name="connsiteY7" fmla="*/ 2367274 h 2423900"/>
              <a:gd name="connsiteX8" fmla="*/ 19719 w 863427"/>
              <a:gd name="connsiteY8" fmla="*/ 2071630 h 2423900"/>
              <a:gd name="connsiteX0" fmla="*/ 5205 w 863427"/>
              <a:gd name="connsiteY0" fmla="*/ 518602 h 2423900"/>
              <a:gd name="connsiteX1" fmla="*/ 19719 w 863427"/>
              <a:gd name="connsiteY1" fmla="*/ 271859 h 2423900"/>
              <a:gd name="connsiteX2" fmla="*/ 164862 w 863427"/>
              <a:gd name="connsiteY2" fmla="*/ 54145 h 2423900"/>
              <a:gd name="connsiteX3" fmla="*/ 687377 w 863427"/>
              <a:gd name="connsiteY3" fmla="*/ 39630 h 2423900"/>
              <a:gd name="connsiteX4" fmla="*/ 847034 w 863427"/>
              <a:gd name="connsiteY4" fmla="*/ 518602 h 2423900"/>
              <a:gd name="connsiteX5" fmla="*/ 847034 w 863427"/>
              <a:gd name="connsiteY5" fmla="*/ 2216773 h 2423900"/>
              <a:gd name="connsiteX6" fmla="*/ 504457 w 863427"/>
              <a:gd name="connsiteY6" fmla="*/ 2418185 h 2423900"/>
              <a:gd name="connsiteX7" fmla="*/ 80757 w 863427"/>
              <a:gd name="connsiteY7" fmla="*/ 2367274 h 2423900"/>
              <a:gd name="connsiteX8" fmla="*/ 19719 w 863427"/>
              <a:gd name="connsiteY8" fmla="*/ 2071630 h 2423900"/>
              <a:gd name="connsiteX0" fmla="*/ 5205 w 863427"/>
              <a:gd name="connsiteY0" fmla="*/ 518602 h 2423900"/>
              <a:gd name="connsiteX1" fmla="*/ 19719 w 863427"/>
              <a:gd name="connsiteY1" fmla="*/ 271859 h 2423900"/>
              <a:gd name="connsiteX2" fmla="*/ 164862 w 863427"/>
              <a:gd name="connsiteY2" fmla="*/ 54145 h 2423900"/>
              <a:gd name="connsiteX3" fmla="*/ 687377 w 863427"/>
              <a:gd name="connsiteY3" fmla="*/ 39630 h 2423900"/>
              <a:gd name="connsiteX4" fmla="*/ 847034 w 863427"/>
              <a:gd name="connsiteY4" fmla="*/ 518602 h 2423900"/>
              <a:gd name="connsiteX5" fmla="*/ 847034 w 863427"/>
              <a:gd name="connsiteY5" fmla="*/ 2216773 h 2423900"/>
              <a:gd name="connsiteX6" fmla="*/ 504457 w 863427"/>
              <a:gd name="connsiteY6" fmla="*/ 2418185 h 2423900"/>
              <a:gd name="connsiteX7" fmla="*/ 80757 w 863427"/>
              <a:gd name="connsiteY7" fmla="*/ 2367274 h 2423900"/>
              <a:gd name="connsiteX8" fmla="*/ 19719 w 863427"/>
              <a:gd name="connsiteY8" fmla="*/ 2071630 h 2423900"/>
              <a:gd name="connsiteX0" fmla="*/ 5205 w 863427"/>
              <a:gd name="connsiteY0" fmla="*/ 466459 h 2371757"/>
              <a:gd name="connsiteX1" fmla="*/ 19719 w 863427"/>
              <a:gd name="connsiteY1" fmla="*/ 219716 h 2371757"/>
              <a:gd name="connsiteX2" fmla="*/ 164862 w 863427"/>
              <a:gd name="connsiteY2" fmla="*/ 2002 h 2371757"/>
              <a:gd name="connsiteX3" fmla="*/ 656956 w 863427"/>
              <a:gd name="connsiteY3" fmla="*/ 132185 h 2371757"/>
              <a:gd name="connsiteX4" fmla="*/ 847034 w 863427"/>
              <a:gd name="connsiteY4" fmla="*/ 466459 h 2371757"/>
              <a:gd name="connsiteX5" fmla="*/ 847034 w 863427"/>
              <a:gd name="connsiteY5" fmla="*/ 2164630 h 2371757"/>
              <a:gd name="connsiteX6" fmla="*/ 504457 w 863427"/>
              <a:gd name="connsiteY6" fmla="*/ 2366042 h 2371757"/>
              <a:gd name="connsiteX7" fmla="*/ 80757 w 863427"/>
              <a:gd name="connsiteY7" fmla="*/ 2315131 h 2371757"/>
              <a:gd name="connsiteX8" fmla="*/ 19719 w 863427"/>
              <a:gd name="connsiteY8" fmla="*/ 2019487 h 2371757"/>
              <a:gd name="connsiteX0" fmla="*/ 6326 w 864548"/>
              <a:gd name="connsiteY0" fmla="*/ 380158 h 2285456"/>
              <a:gd name="connsiteX1" fmla="*/ 20840 w 864548"/>
              <a:gd name="connsiteY1" fmla="*/ 133415 h 2285456"/>
              <a:gd name="connsiteX2" fmla="*/ 186263 w 864548"/>
              <a:gd name="connsiteY2" fmla="*/ 12166 h 2285456"/>
              <a:gd name="connsiteX3" fmla="*/ 658077 w 864548"/>
              <a:gd name="connsiteY3" fmla="*/ 45884 h 2285456"/>
              <a:gd name="connsiteX4" fmla="*/ 848155 w 864548"/>
              <a:gd name="connsiteY4" fmla="*/ 380158 h 2285456"/>
              <a:gd name="connsiteX5" fmla="*/ 848155 w 864548"/>
              <a:gd name="connsiteY5" fmla="*/ 2078329 h 2285456"/>
              <a:gd name="connsiteX6" fmla="*/ 505578 w 864548"/>
              <a:gd name="connsiteY6" fmla="*/ 2279741 h 2285456"/>
              <a:gd name="connsiteX7" fmla="*/ 81878 w 864548"/>
              <a:gd name="connsiteY7" fmla="*/ 2228830 h 2285456"/>
              <a:gd name="connsiteX8" fmla="*/ 20840 w 864548"/>
              <a:gd name="connsiteY8" fmla="*/ 1933186 h 2285456"/>
              <a:gd name="connsiteX0" fmla="*/ 39409 w 897631"/>
              <a:gd name="connsiteY0" fmla="*/ 346316 h 2251614"/>
              <a:gd name="connsiteX1" fmla="*/ 53923 w 897631"/>
              <a:gd name="connsiteY1" fmla="*/ 99573 h 2251614"/>
              <a:gd name="connsiteX2" fmla="*/ 691160 w 897631"/>
              <a:gd name="connsiteY2" fmla="*/ 12042 h 2251614"/>
              <a:gd name="connsiteX3" fmla="*/ 881238 w 897631"/>
              <a:gd name="connsiteY3" fmla="*/ 346316 h 2251614"/>
              <a:gd name="connsiteX4" fmla="*/ 881238 w 897631"/>
              <a:gd name="connsiteY4" fmla="*/ 2044487 h 2251614"/>
              <a:gd name="connsiteX5" fmla="*/ 538661 w 897631"/>
              <a:gd name="connsiteY5" fmla="*/ 2245899 h 2251614"/>
              <a:gd name="connsiteX6" fmla="*/ 114961 w 897631"/>
              <a:gd name="connsiteY6" fmla="*/ 2194988 h 2251614"/>
              <a:gd name="connsiteX7" fmla="*/ 53923 w 897631"/>
              <a:gd name="connsiteY7" fmla="*/ 1899344 h 2251614"/>
              <a:gd name="connsiteX0" fmla="*/ 877 w 859099"/>
              <a:gd name="connsiteY0" fmla="*/ 362861 h 2268159"/>
              <a:gd name="connsiteX1" fmla="*/ 126934 w 859099"/>
              <a:gd name="connsiteY1" fmla="*/ 55827 h 2268159"/>
              <a:gd name="connsiteX2" fmla="*/ 652628 w 859099"/>
              <a:gd name="connsiteY2" fmla="*/ 28587 h 2268159"/>
              <a:gd name="connsiteX3" fmla="*/ 842706 w 859099"/>
              <a:gd name="connsiteY3" fmla="*/ 362861 h 2268159"/>
              <a:gd name="connsiteX4" fmla="*/ 842706 w 859099"/>
              <a:gd name="connsiteY4" fmla="*/ 2061032 h 2268159"/>
              <a:gd name="connsiteX5" fmla="*/ 500129 w 859099"/>
              <a:gd name="connsiteY5" fmla="*/ 2262444 h 2268159"/>
              <a:gd name="connsiteX6" fmla="*/ 76429 w 859099"/>
              <a:gd name="connsiteY6" fmla="*/ 2211533 h 2268159"/>
              <a:gd name="connsiteX7" fmla="*/ 15391 w 859099"/>
              <a:gd name="connsiteY7" fmla="*/ 1915889 h 2268159"/>
              <a:gd name="connsiteX0" fmla="*/ 877 w 859099"/>
              <a:gd name="connsiteY0" fmla="*/ 312498 h 2266028"/>
              <a:gd name="connsiteX1" fmla="*/ 126934 w 859099"/>
              <a:gd name="connsiteY1" fmla="*/ 53696 h 2266028"/>
              <a:gd name="connsiteX2" fmla="*/ 652628 w 859099"/>
              <a:gd name="connsiteY2" fmla="*/ 26456 h 2266028"/>
              <a:gd name="connsiteX3" fmla="*/ 842706 w 859099"/>
              <a:gd name="connsiteY3" fmla="*/ 360730 h 2266028"/>
              <a:gd name="connsiteX4" fmla="*/ 842706 w 859099"/>
              <a:gd name="connsiteY4" fmla="*/ 2058901 h 2266028"/>
              <a:gd name="connsiteX5" fmla="*/ 500129 w 859099"/>
              <a:gd name="connsiteY5" fmla="*/ 2260313 h 2266028"/>
              <a:gd name="connsiteX6" fmla="*/ 76429 w 859099"/>
              <a:gd name="connsiteY6" fmla="*/ 2209402 h 2266028"/>
              <a:gd name="connsiteX7" fmla="*/ 15391 w 859099"/>
              <a:gd name="connsiteY7" fmla="*/ 1913758 h 2266028"/>
              <a:gd name="connsiteX0" fmla="*/ 15906 w 874128"/>
              <a:gd name="connsiteY0" fmla="*/ 312498 h 2265410"/>
              <a:gd name="connsiteX1" fmla="*/ 141963 w 874128"/>
              <a:gd name="connsiteY1" fmla="*/ 53696 h 2265410"/>
              <a:gd name="connsiteX2" fmla="*/ 667657 w 874128"/>
              <a:gd name="connsiteY2" fmla="*/ 26456 h 2265410"/>
              <a:gd name="connsiteX3" fmla="*/ 857735 w 874128"/>
              <a:gd name="connsiteY3" fmla="*/ 360730 h 2265410"/>
              <a:gd name="connsiteX4" fmla="*/ 857735 w 874128"/>
              <a:gd name="connsiteY4" fmla="*/ 2058901 h 2265410"/>
              <a:gd name="connsiteX5" fmla="*/ 515158 w 874128"/>
              <a:gd name="connsiteY5" fmla="*/ 2260313 h 2265410"/>
              <a:gd name="connsiteX6" fmla="*/ 91458 w 874128"/>
              <a:gd name="connsiteY6" fmla="*/ 2209402 h 2265410"/>
              <a:gd name="connsiteX7" fmla="*/ 0 w 874128"/>
              <a:gd name="connsiteY7" fmla="*/ 1937875 h 2265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4128" h="2265410">
                <a:moveTo>
                  <a:pt x="15906" y="312498"/>
                </a:moveTo>
                <a:cubicBezTo>
                  <a:pt x="9858" y="227831"/>
                  <a:pt x="33338" y="101370"/>
                  <a:pt x="141963" y="53696"/>
                </a:cubicBezTo>
                <a:cubicBezTo>
                  <a:pt x="250588" y="6022"/>
                  <a:pt x="548362" y="-24716"/>
                  <a:pt x="667657" y="26456"/>
                </a:cubicBezTo>
                <a:cubicBezTo>
                  <a:pt x="786952" y="77628"/>
                  <a:pt x="831126" y="202862"/>
                  <a:pt x="857735" y="360730"/>
                </a:cubicBezTo>
                <a:cubicBezTo>
                  <a:pt x="884345" y="723587"/>
                  <a:pt x="874269" y="1899060"/>
                  <a:pt x="857735" y="2058901"/>
                </a:cubicBezTo>
                <a:cubicBezTo>
                  <a:pt x="841201" y="2218742"/>
                  <a:pt x="693573" y="2247288"/>
                  <a:pt x="515158" y="2260313"/>
                </a:cubicBezTo>
                <a:cubicBezTo>
                  <a:pt x="336743" y="2273338"/>
                  <a:pt x="177318" y="2263142"/>
                  <a:pt x="91458" y="2209402"/>
                </a:cubicBezTo>
                <a:cubicBezTo>
                  <a:pt x="5598" y="2155662"/>
                  <a:pt x="0" y="1937875"/>
                  <a:pt x="0" y="1937875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iger Pfeil 14"/>
          <p:cNvSpPr/>
          <p:nvPr/>
        </p:nvSpPr>
        <p:spPr>
          <a:xfrm rot="2485617">
            <a:off x="3338957" y="669051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6" name="Rechteckiger Pfeil 15"/>
          <p:cNvSpPr/>
          <p:nvPr/>
        </p:nvSpPr>
        <p:spPr>
          <a:xfrm rot="11258460">
            <a:off x="4528246" y="5035270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478624" y="2623580"/>
            <a:ext cx="1710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Quadrat</a:t>
            </a:r>
            <a:endParaRPr lang="de-DE" sz="2000" b="1" dirty="0"/>
          </a:p>
        </p:txBody>
      </p:sp>
      <p:sp>
        <p:nvSpPr>
          <p:cNvPr id="18" name="Textfeld 17"/>
          <p:cNvSpPr txBox="1"/>
          <p:nvPr/>
        </p:nvSpPr>
        <p:spPr>
          <a:xfrm>
            <a:off x="1043608" y="4063268"/>
            <a:ext cx="900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Torus</a:t>
            </a:r>
            <a:endParaRPr lang="de-DE" sz="2000" b="1" dirty="0"/>
          </a:p>
        </p:txBody>
      </p:sp>
      <p:sp>
        <p:nvSpPr>
          <p:cNvPr id="19" name="Textfeld 18"/>
          <p:cNvSpPr txBox="1"/>
          <p:nvPr/>
        </p:nvSpPr>
        <p:spPr>
          <a:xfrm>
            <a:off x="5970006" y="2641574"/>
            <a:ext cx="1710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Zylinder</a:t>
            </a:r>
            <a:endParaRPr lang="de-DE" sz="2000" b="1" dirty="0"/>
          </a:p>
        </p:txBody>
      </p:sp>
      <p:sp>
        <p:nvSpPr>
          <p:cNvPr id="20" name="Rechteck 19"/>
          <p:cNvSpPr/>
          <p:nvPr/>
        </p:nvSpPr>
        <p:spPr>
          <a:xfrm>
            <a:off x="788821" y="619666"/>
            <a:ext cx="1973057" cy="197305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1212036" y="1884671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1726497" y="2543871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1733122" y="570814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5987679" y="1290083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6874292" y="1661486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2824598" y="5798523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8" name="Gerade Verbindung 27"/>
          <p:cNvCxnSpPr/>
          <p:nvPr/>
        </p:nvCxnSpPr>
        <p:spPr>
          <a:xfrm flipV="1">
            <a:off x="5673437" y="1713947"/>
            <a:ext cx="2732625" cy="22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Bogen 34"/>
          <p:cNvSpPr/>
          <p:nvPr/>
        </p:nvSpPr>
        <p:spPr>
          <a:xfrm rot="5644177">
            <a:off x="1564277" y="2346715"/>
            <a:ext cx="467382" cy="467382"/>
          </a:xfrm>
          <a:prstGeom prst="arc">
            <a:avLst>
              <a:gd name="adj1" fmla="val 16200000"/>
              <a:gd name="adj2" fmla="val 5039089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36" name="Bogen 35"/>
          <p:cNvSpPr/>
          <p:nvPr/>
        </p:nvSpPr>
        <p:spPr>
          <a:xfrm rot="16200000">
            <a:off x="1552254" y="411843"/>
            <a:ext cx="467382" cy="467382"/>
          </a:xfrm>
          <a:prstGeom prst="arc">
            <a:avLst>
              <a:gd name="adj1" fmla="val 16200000"/>
              <a:gd name="adj2" fmla="val 5039089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41" name="Ellipse 40"/>
          <p:cNvSpPr/>
          <p:nvPr/>
        </p:nvSpPr>
        <p:spPr>
          <a:xfrm>
            <a:off x="4817827" y="3213200"/>
            <a:ext cx="792088" cy="144016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Bogen 41"/>
          <p:cNvSpPr/>
          <p:nvPr/>
        </p:nvSpPr>
        <p:spPr>
          <a:xfrm>
            <a:off x="7560329" y="3213200"/>
            <a:ext cx="792088" cy="1440160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43" name="Bogen 42"/>
          <p:cNvSpPr/>
          <p:nvPr/>
        </p:nvSpPr>
        <p:spPr>
          <a:xfrm rot="10800000">
            <a:off x="7509754" y="3213448"/>
            <a:ext cx="792088" cy="1440160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cxnSp>
        <p:nvCxnSpPr>
          <p:cNvPr id="44" name="Gerade Verbindung 43"/>
          <p:cNvCxnSpPr>
            <a:stCxn id="41" idx="0"/>
            <a:endCxn id="42" idx="0"/>
          </p:cNvCxnSpPr>
          <p:nvPr/>
        </p:nvCxnSpPr>
        <p:spPr>
          <a:xfrm>
            <a:off x="5213871" y="3213200"/>
            <a:ext cx="2742502" cy="0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Gerade Verbindung 44"/>
          <p:cNvCxnSpPr>
            <a:stCxn id="41" idx="4"/>
            <a:endCxn id="42" idx="2"/>
          </p:cNvCxnSpPr>
          <p:nvPr/>
        </p:nvCxnSpPr>
        <p:spPr>
          <a:xfrm flipV="1">
            <a:off x="5213871" y="4653136"/>
            <a:ext cx="2732625" cy="22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8" name="Ellipse 47"/>
          <p:cNvSpPr/>
          <p:nvPr/>
        </p:nvSpPr>
        <p:spPr>
          <a:xfrm rot="5400000">
            <a:off x="5575734" y="3896991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/>
        </p:nvSpPr>
        <p:spPr>
          <a:xfrm rot="5400000">
            <a:off x="8304090" y="3880433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Bogen 56"/>
          <p:cNvSpPr/>
          <p:nvPr/>
        </p:nvSpPr>
        <p:spPr>
          <a:xfrm>
            <a:off x="2480269" y="5486963"/>
            <a:ext cx="396180" cy="720328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58" name="Bogen 57"/>
          <p:cNvSpPr/>
          <p:nvPr/>
        </p:nvSpPr>
        <p:spPr>
          <a:xfrm rot="10800000">
            <a:off x="2429694" y="5487211"/>
            <a:ext cx="396180" cy="720328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74675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ogen 15"/>
          <p:cNvSpPr/>
          <p:nvPr/>
        </p:nvSpPr>
        <p:spPr>
          <a:xfrm rot="5400000">
            <a:off x="319687" y="152470"/>
            <a:ext cx="938267" cy="938267"/>
          </a:xfrm>
          <a:prstGeom prst="arc">
            <a:avLst>
              <a:gd name="adj1" fmla="val 16201317"/>
              <a:gd name="adj2" fmla="val 131669"/>
            </a:avLst>
          </a:prstGeom>
          <a:pattFill prst="wdDnDiag">
            <a:fgClr>
              <a:srgbClr val="FF00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17" name="Bogen 16"/>
          <p:cNvSpPr/>
          <p:nvPr/>
        </p:nvSpPr>
        <p:spPr>
          <a:xfrm rot="10800000">
            <a:off x="3665122" y="150532"/>
            <a:ext cx="938267" cy="938267"/>
          </a:xfrm>
          <a:prstGeom prst="arc">
            <a:avLst>
              <a:gd name="adj1" fmla="val 16201317"/>
              <a:gd name="adj2" fmla="val 131669"/>
            </a:avLst>
          </a:prstGeom>
          <a:pattFill prst="wdDnDiag">
            <a:fgClr>
              <a:srgbClr val="FF00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18" name="Bogen 17"/>
          <p:cNvSpPr/>
          <p:nvPr/>
        </p:nvSpPr>
        <p:spPr>
          <a:xfrm rot="16200000">
            <a:off x="3613117" y="3496312"/>
            <a:ext cx="938267" cy="938267"/>
          </a:xfrm>
          <a:prstGeom prst="arc">
            <a:avLst>
              <a:gd name="adj1" fmla="val 16201317"/>
              <a:gd name="adj2" fmla="val 131669"/>
            </a:avLst>
          </a:prstGeom>
          <a:pattFill prst="wdDnDiag">
            <a:fgClr>
              <a:srgbClr val="FF00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19" name="Bogen 18"/>
          <p:cNvSpPr/>
          <p:nvPr/>
        </p:nvSpPr>
        <p:spPr>
          <a:xfrm>
            <a:off x="319687" y="3501662"/>
            <a:ext cx="938267" cy="938267"/>
          </a:xfrm>
          <a:prstGeom prst="arc">
            <a:avLst>
              <a:gd name="adj1" fmla="val 16201317"/>
              <a:gd name="adj2" fmla="val 131669"/>
            </a:avLst>
          </a:prstGeom>
          <a:pattFill prst="wdDnDiag">
            <a:fgClr>
              <a:srgbClr val="FF00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7" name="Bogen 6"/>
          <p:cNvSpPr/>
          <p:nvPr/>
        </p:nvSpPr>
        <p:spPr>
          <a:xfrm rot="5400000">
            <a:off x="1999857" y="150532"/>
            <a:ext cx="938267" cy="938267"/>
          </a:xfrm>
          <a:prstGeom prst="arc">
            <a:avLst>
              <a:gd name="adj1" fmla="val 16200000"/>
              <a:gd name="adj2" fmla="val 5473048"/>
            </a:avLst>
          </a:prstGeom>
          <a:pattFill prst="wdDnDiag">
            <a:fgClr>
              <a:srgbClr val="0000C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2" name="Bogen 1"/>
          <p:cNvSpPr/>
          <p:nvPr/>
        </p:nvSpPr>
        <p:spPr>
          <a:xfrm rot="16200000">
            <a:off x="1995252" y="3501663"/>
            <a:ext cx="938267" cy="938267"/>
          </a:xfrm>
          <a:prstGeom prst="arc">
            <a:avLst>
              <a:gd name="adj1" fmla="val 16200000"/>
              <a:gd name="adj2" fmla="val 5473048"/>
            </a:avLst>
          </a:prstGeom>
          <a:pattFill prst="wdDnDiag">
            <a:fgClr>
              <a:srgbClr val="0000C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788821" y="619666"/>
            <a:ext cx="3351131" cy="335113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2411290" y="3913095"/>
            <a:ext cx="115402" cy="1154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2393492" y="587407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Bogen 7"/>
          <p:cNvSpPr/>
          <p:nvPr/>
        </p:nvSpPr>
        <p:spPr>
          <a:xfrm>
            <a:off x="377388" y="1734842"/>
            <a:ext cx="938267" cy="938267"/>
          </a:xfrm>
          <a:prstGeom prst="arc">
            <a:avLst>
              <a:gd name="adj1" fmla="val 15881831"/>
              <a:gd name="adj2" fmla="val 5473048"/>
            </a:avLst>
          </a:prstGeom>
          <a:pattFill prst="wdDnDiag">
            <a:fgClr>
              <a:srgbClr val="00FF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9" name="Bogen 8"/>
          <p:cNvSpPr/>
          <p:nvPr/>
        </p:nvSpPr>
        <p:spPr>
          <a:xfrm rot="10618176">
            <a:off x="3623143" y="1768397"/>
            <a:ext cx="938267" cy="938267"/>
          </a:xfrm>
          <a:prstGeom prst="arc">
            <a:avLst>
              <a:gd name="adj1" fmla="val 16200000"/>
              <a:gd name="adj2" fmla="val 5473048"/>
            </a:avLst>
          </a:prstGeom>
          <a:pattFill prst="wdDnDiag">
            <a:fgClr>
              <a:srgbClr val="00FF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4082251" y="2179829"/>
            <a:ext cx="115402" cy="1154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731120" y="2179829"/>
            <a:ext cx="115402" cy="1154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731120" y="3913096"/>
            <a:ext cx="115402" cy="1154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4082250" y="3913095"/>
            <a:ext cx="115402" cy="1154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4076555" y="561964"/>
            <a:ext cx="115402" cy="1154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731120" y="557971"/>
            <a:ext cx="115402" cy="1154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" name="Gerade Verbindung 21"/>
          <p:cNvCxnSpPr/>
          <p:nvPr/>
        </p:nvCxnSpPr>
        <p:spPr>
          <a:xfrm flipV="1">
            <a:off x="5076056" y="673373"/>
            <a:ext cx="3351131" cy="9710"/>
          </a:xfrm>
          <a:prstGeom prst="line">
            <a:avLst/>
          </a:pr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Gerade Verbindung 25"/>
          <p:cNvCxnSpPr/>
          <p:nvPr/>
        </p:nvCxnSpPr>
        <p:spPr>
          <a:xfrm flipV="1">
            <a:off x="5076056" y="4028497"/>
            <a:ext cx="3351131" cy="22684"/>
          </a:xfrm>
          <a:prstGeom prst="line">
            <a:avLst/>
          </a:pr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Gerade Verbindung 26"/>
          <p:cNvCxnSpPr/>
          <p:nvPr/>
        </p:nvCxnSpPr>
        <p:spPr>
          <a:xfrm flipV="1">
            <a:off x="8427187" y="683083"/>
            <a:ext cx="0" cy="3345415"/>
          </a:xfrm>
          <a:prstGeom prst="lin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Gerade Verbindung 27"/>
          <p:cNvCxnSpPr/>
          <p:nvPr/>
        </p:nvCxnSpPr>
        <p:spPr>
          <a:xfrm flipV="1">
            <a:off x="5076056" y="683083"/>
            <a:ext cx="0" cy="3345415"/>
          </a:xfrm>
          <a:prstGeom prst="lin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8" name="Bogen 37"/>
          <p:cNvSpPr/>
          <p:nvPr/>
        </p:nvSpPr>
        <p:spPr>
          <a:xfrm>
            <a:off x="6675493" y="5720048"/>
            <a:ext cx="396180" cy="720328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39" name="Bogen 38"/>
          <p:cNvSpPr/>
          <p:nvPr/>
        </p:nvSpPr>
        <p:spPr>
          <a:xfrm rot="10800000">
            <a:off x="6644921" y="5720296"/>
            <a:ext cx="396180" cy="720328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grpSp>
        <p:nvGrpSpPr>
          <p:cNvPr id="35" name="Gruppieren 34"/>
          <p:cNvGrpSpPr/>
          <p:nvPr/>
        </p:nvGrpSpPr>
        <p:grpSpPr>
          <a:xfrm>
            <a:off x="6310115" y="5028671"/>
            <a:ext cx="1065792" cy="653835"/>
            <a:chOff x="4125688" y="5516732"/>
            <a:chExt cx="1065792" cy="653835"/>
          </a:xfrm>
        </p:grpSpPr>
        <p:sp>
          <p:nvSpPr>
            <p:cNvPr id="36" name="Bogen 35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37" name="Freihandform 36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0" name="Bogen 39"/>
          <p:cNvSpPr/>
          <p:nvPr/>
        </p:nvSpPr>
        <p:spPr>
          <a:xfrm rot="5400000">
            <a:off x="6344270" y="4069678"/>
            <a:ext cx="997480" cy="3168352"/>
          </a:xfrm>
          <a:prstGeom prst="arc">
            <a:avLst>
              <a:gd name="adj1" fmla="val 16212462"/>
              <a:gd name="adj2" fmla="val 5408834"/>
            </a:avLst>
          </a:pr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34" name="Ellipse 33"/>
          <p:cNvSpPr/>
          <p:nvPr/>
        </p:nvSpPr>
        <p:spPr>
          <a:xfrm>
            <a:off x="5258835" y="4496408"/>
            <a:ext cx="3168352" cy="1944216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Bogen 41"/>
          <p:cNvSpPr/>
          <p:nvPr/>
        </p:nvSpPr>
        <p:spPr>
          <a:xfrm rot="16200000">
            <a:off x="6324268" y="3769031"/>
            <a:ext cx="997480" cy="3168352"/>
          </a:xfrm>
          <a:prstGeom prst="arc">
            <a:avLst>
              <a:gd name="adj1" fmla="val 16212462"/>
              <a:gd name="adj2" fmla="val 5408834"/>
            </a:avLst>
          </a:prstGeom>
          <a:noFill/>
          <a:ln w="63500">
            <a:solidFill>
              <a:srgbClr val="00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/>
          <p:cNvSpPr/>
          <p:nvPr/>
        </p:nvSpPr>
        <p:spPr>
          <a:xfrm>
            <a:off x="1407307" y="4608809"/>
            <a:ext cx="1549974" cy="1549974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5" name="Gerade Verbindung 44"/>
          <p:cNvCxnSpPr/>
          <p:nvPr/>
        </p:nvCxnSpPr>
        <p:spPr>
          <a:xfrm flipV="1">
            <a:off x="1407307" y="4608809"/>
            <a:ext cx="1530817" cy="1549974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/>
          <p:nvPr/>
        </p:nvCxnSpPr>
        <p:spPr>
          <a:xfrm flipV="1">
            <a:off x="1407307" y="4608809"/>
            <a:ext cx="500397" cy="15437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feld 49"/>
              <p:cNvSpPr txBox="1"/>
              <p:nvPr/>
            </p:nvSpPr>
            <p:spPr>
              <a:xfrm>
                <a:off x="1969350" y="5534570"/>
                <a:ext cx="55734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45°</m:t>
                      </m:r>
                    </m:oMath>
                  </m:oMathPara>
                </a14:m>
                <a:endParaRPr lang="de-DE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0" name="Textfeld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9350" y="5534570"/>
                <a:ext cx="557342" cy="400110"/>
              </a:xfrm>
              <a:prstGeom prst="rect">
                <a:avLst/>
              </a:prstGeom>
              <a:blipFill rotWithShape="1">
                <a:blip r:embed="rId2"/>
                <a:stretch>
                  <a:fillRect r="-219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Bogen 50"/>
          <p:cNvSpPr/>
          <p:nvPr/>
        </p:nvSpPr>
        <p:spPr>
          <a:xfrm rot="632514">
            <a:off x="541007" y="4866739"/>
            <a:ext cx="1970417" cy="1970417"/>
          </a:xfrm>
          <a:prstGeom prst="arc">
            <a:avLst>
              <a:gd name="adj1" fmla="val 18805780"/>
              <a:gd name="adj2" fmla="val 386246"/>
            </a:avLst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feld 51"/>
              <p:cNvSpPr txBox="1"/>
              <p:nvPr/>
            </p:nvSpPr>
            <p:spPr>
              <a:xfrm>
                <a:off x="1513625" y="5653854"/>
                <a:ext cx="3940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𝜶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52" name="Textfeld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3625" y="5653854"/>
                <a:ext cx="394079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Bogen 52"/>
          <p:cNvSpPr/>
          <p:nvPr/>
        </p:nvSpPr>
        <p:spPr>
          <a:xfrm rot="632514">
            <a:off x="147810" y="5189455"/>
            <a:ext cx="1780023" cy="1780023"/>
          </a:xfrm>
          <a:prstGeom prst="arc">
            <a:avLst>
              <a:gd name="adj1" fmla="val 18161724"/>
              <a:gd name="adj2" fmla="val 21228818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4" name="Gerade Verbindung 53"/>
          <p:cNvCxnSpPr/>
          <p:nvPr/>
        </p:nvCxnSpPr>
        <p:spPr>
          <a:xfrm flipV="1">
            <a:off x="3285473" y="5361689"/>
            <a:ext cx="1800200" cy="1"/>
          </a:xfrm>
          <a:prstGeom prst="line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/>
              <p:cNvSpPr txBox="1"/>
              <p:nvPr/>
            </p:nvSpPr>
            <p:spPr>
              <a:xfrm>
                <a:off x="3895799" y="5303737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b="1" i="1" dirty="0" smtClean="0">
                          <a:latin typeface="Cambria Math"/>
                          <a:ea typeface="Cambria Math"/>
                        </a:rPr>
                        <m:t>𝛑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55" name="Textfeld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799" y="5303737"/>
                <a:ext cx="361511" cy="461665"/>
              </a:xfrm>
              <a:prstGeom prst="rect">
                <a:avLst/>
              </a:prstGeom>
              <a:blipFill rotWithShape="1">
                <a:blip r:embed="rId4"/>
                <a:stretch>
                  <a:fillRect r="-50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521372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 flipV="1">
            <a:off x="827584" y="663501"/>
            <a:ext cx="3351131" cy="9710"/>
          </a:xfrm>
          <a:prstGeom prst="line">
            <a:avLst/>
          </a:pr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" name="Gerade Verbindung 2"/>
          <p:cNvCxnSpPr/>
          <p:nvPr/>
        </p:nvCxnSpPr>
        <p:spPr>
          <a:xfrm flipV="1">
            <a:off x="827584" y="4018625"/>
            <a:ext cx="3351131" cy="22684"/>
          </a:xfrm>
          <a:prstGeom prst="line">
            <a:avLst/>
          </a:pr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" name="Gerade Verbindung 3"/>
          <p:cNvCxnSpPr/>
          <p:nvPr/>
        </p:nvCxnSpPr>
        <p:spPr>
          <a:xfrm flipV="1">
            <a:off x="4178715" y="673211"/>
            <a:ext cx="0" cy="3345415"/>
          </a:xfrm>
          <a:prstGeom prst="lin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Gerade Verbindung 4"/>
          <p:cNvCxnSpPr/>
          <p:nvPr/>
        </p:nvCxnSpPr>
        <p:spPr>
          <a:xfrm flipV="1">
            <a:off x="827584" y="673211"/>
            <a:ext cx="0" cy="3345415"/>
          </a:xfrm>
          <a:prstGeom prst="lin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Bogen 5"/>
          <p:cNvSpPr/>
          <p:nvPr/>
        </p:nvSpPr>
        <p:spPr>
          <a:xfrm>
            <a:off x="2427021" y="5710176"/>
            <a:ext cx="396180" cy="720328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7" name="Bogen 6"/>
          <p:cNvSpPr/>
          <p:nvPr/>
        </p:nvSpPr>
        <p:spPr>
          <a:xfrm rot="10800000">
            <a:off x="2396449" y="5710424"/>
            <a:ext cx="396180" cy="720328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grpSp>
        <p:nvGrpSpPr>
          <p:cNvPr id="8" name="Gruppieren 7"/>
          <p:cNvGrpSpPr/>
          <p:nvPr/>
        </p:nvGrpSpPr>
        <p:grpSpPr>
          <a:xfrm>
            <a:off x="2061643" y="5018799"/>
            <a:ext cx="1065792" cy="653835"/>
            <a:chOff x="4125688" y="5516732"/>
            <a:chExt cx="1065792" cy="653835"/>
          </a:xfrm>
        </p:grpSpPr>
        <p:sp>
          <p:nvSpPr>
            <p:cNvPr id="9" name="Bogen 8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10" name="Freihandform 9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1" name="Bogen 10"/>
          <p:cNvSpPr/>
          <p:nvPr/>
        </p:nvSpPr>
        <p:spPr>
          <a:xfrm rot="5400000">
            <a:off x="2095798" y="4059806"/>
            <a:ext cx="997480" cy="3168352"/>
          </a:xfrm>
          <a:prstGeom prst="arc">
            <a:avLst>
              <a:gd name="adj1" fmla="val 16212462"/>
              <a:gd name="adj2" fmla="val 5408834"/>
            </a:avLst>
          </a:pr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1010363" y="4486536"/>
            <a:ext cx="3168352" cy="1944216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Bogen 12"/>
          <p:cNvSpPr/>
          <p:nvPr/>
        </p:nvSpPr>
        <p:spPr>
          <a:xfrm rot="16200000">
            <a:off x="2075796" y="3759159"/>
            <a:ext cx="997480" cy="3168352"/>
          </a:xfrm>
          <a:prstGeom prst="arc">
            <a:avLst>
              <a:gd name="adj1" fmla="val 16212462"/>
              <a:gd name="adj2" fmla="val 5408834"/>
            </a:avLst>
          </a:prstGeom>
          <a:noFill/>
          <a:ln w="63500">
            <a:solidFill>
              <a:srgbClr val="00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 rot="5400000">
            <a:off x="7056338" y="17381"/>
            <a:ext cx="792088" cy="2160116"/>
          </a:xfrm>
          <a:prstGeom prst="ellipse">
            <a:avLst/>
          </a:pr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Bogen 15"/>
          <p:cNvSpPr/>
          <p:nvPr/>
        </p:nvSpPr>
        <p:spPr>
          <a:xfrm rot="5400000">
            <a:off x="7056338" y="2759883"/>
            <a:ext cx="792088" cy="2160116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Bogen 16"/>
          <p:cNvSpPr/>
          <p:nvPr/>
        </p:nvSpPr>
        <p:spPr>
          <a:xfrm rot="16200000">
            <a:off x="7055966" y="2709308"/>
            <a:ext cx="792088" cy="2160116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rgbClr val="00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Gerade Verbindung 17"/>
          <p:cNvCxnSpPr>
            <a:stCxn id="15" idx="0"/>
            <a:endCxn id="16" idx="0"/>
          </p:cNvCxnSpPr>
          <p:nvPr/>
        </p:nvCxnSpPr>
        <p:spPr>
          <a:xfrm rot="5400000">
            <a:off x="7161189" y="2468690"/>
            <a:ext cx="2742502" cy="0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Gerade Verbindung 18"/>
          <p:cNvCxnSpPr>
            <a:stCxn id="15" idx="4"/>
            <a:endCxn id="16" idx="2"/>
          </p:cNvCxnSpPr>
          <p:nvPr/>
        </p:nvCxnSpPr>
        <p:spPr>
          <a:xfrm rot="5400000" flipV="1">
            <a:off x="5006180" y="2463584"/>
            <a:ext cx="2732625" cy="336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Rechteckiger Pfeil 19"/>
          <p:cNvSpPr/>
          <p:nvPr/>
        </p:nvSpPr>
        <p:spPr>
          <a:xfrm rot="2328554">
            <a:off x="4637660" y="1422266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1" name="Rechteckiger Pfeil 20"/>
          <p:cNvSpPr/>
          <p:nvPr/>
        </p:nvSpPr>
        <p:spPr>
          <a:xfrm rot="11599881">
            <a:off x="5046395" y="4547377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33183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5724126" y="933278"/>
            <a:ext cx="1751917" cy="175191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Gerade Verbindung 2"/>
          <p:cNvCxnSpPr/>
          <p:nvPr/>
        </p:nvCxnSpPr>
        <p:spPr>
          <a:xfrm flipV="1">
            <a:off x="5724128" y="933278"/>
            <a:ext cx="1751915" cy="52557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5724128" y="4437112"/>
            <a:ext cx="1751917" cy="175191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5724127" y="2685195"/>
            <a:ext cx="1751917" cy="175191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1691680" y="764704"/>
            <a:ext cx="1751917" cy="175191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12"/>
          <p:cNvCxnSpPr/>
          <p:nvPr/>
        </p:nvCxnSpPr>
        <p:spPr>
          <a:xfrm flipV="1">
            <a:off x="2843808" y="764704"/>
            <a:ext cx="599789" cy="17519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 flipV="1">
            <a:off x="2281664" y="764704"/>
            <a:ext cx="599789" cy="17519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 flipV="1">
            <a:off x="1691680" y="764703"/>
            <a:ext cx="599789" cy="17519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1356526" y="4379047"/>
            <a:ext cx="975765" cy="9757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2332291" y="4379046"/>
            <a:ext cx="975765" cy="9757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/>
          <p:cNvSpPr/>
          <p:nvPr/>
        </p:nvSpPr>
        <p:spPr>
          <a:xfrm>
            <a:off x="2332291" y="3403281"/>
            <a:ext cx="975765" cy="9757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3293649" y="4379047"/>
            <a:ext cx="975765" cy="9757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3293650" y="3403280"/>
            <a:ext cx="975765" cy="9757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Gerade Verbindung 25"/>
          <p:cNvCxnSpPr/>
          <p:nvPr/>
        </p:nvCxnSpPr>
        <p:spPr>
          <a:xfrm flipV="1">
            <a:off x="1356526" y="4378606"/>
            <a:ext cx="299894" cy="9762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 flipV="1">
            <a:off x="1656420" y="4378606"/>
            <a:ext cx="345609" cy="9762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 flipV="1">
            <a:off x="2632185" y="3403281"/>
            <a:ext cx="694437" cy="19515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 flipV="1">
            <a:off x="2032396" y="3403281"/>
            <a:ext cx="599789" cy="19302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V="1">
            <a:off x="3352265" y="3403281"/>
            <a:ext cx="599789" cy="193148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/>
          <p:cNvCxnSpPr/>
          <p:nvPr/>
        </p:nvCxnSpPr>
        <p:spPr>
          <a:xfrm flipV="1">
            <a:off x="3928330" y="4368401"/>
            <a:ext cx="299894" cy="9762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5797977" y="5689907"/>
                <a:ext cx="3940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𝜶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7977" y="5689907"/>
                <a:ext cx="394079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Bogen 31"/>
          <p:cNvSpPr/>
          <p:nvPr/>
        </p:nvSpPr>
        <p:spPr>
          <a:xfrm rot="632514">
            <a:off x="4432162" y="5225508"/>
            <a:ext cx="1780023" cy="1780023"/>
          </a:xfrm>
          <a:prstGeom prst="arc">
            <a:avLst>
              <a:gd name="adj1" fmla="val 18161724"/>
              <a:gd name="adj2" fmla="val 21228818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7158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/>
        </p:nvGrpSpPr>
        <p:grpSpPr>
          <a:xfrm>
            <a:off x="1043608" y="908720"/>
            <a:ext cx="6912768" cy="5040560"/>
            <a:chOff x="1043608" y="908720"/>
            <a:chExt cx="6912768" cy="5040560"/>
          </a:xfrm>
        </p:grpSpPr>
        <p:sp>
          <p:nvSpPr>
            <p:cNvPr id="2" name="Rechteck 1"/>
            <p:cNvSpPr/>
            <p:nvPr/>
          </p:nvSpPr>
          <p:spPr>
            <a:xfrm>
              <a:off x="1043608" y="908720"/>
              <a:ext cx="6912768" cy="5040560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1331640" y="1052736"/>
              <a:ext cx="108012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400" b="1" dirty="0" smtClean="0"/>
                <a:t>X</a:t>
              </a:r>
              <a:endParaRPr lang="de-DE" sz="4400" b="1" dirty="0"/>
            </a:p>
          </p:txBody>
        </p:sp>
        <p:sp>
          <p:nvSpPr>
            <p:cNvPr id="6" name="Flussdiagramm: Verbindungsstelle 5"/>
            <p:cNvSpPr/>
            <p:nvPr/>
          </p:nvSpPr>
          <p:spPr>
            <a:xfrm>
              <a:off x="1475656" y="3717032"/>
              <a:ext cx="1872208" cy="1872208"/>
            </a:xfrm>
            <a:prstGeom prst="flowChartConnector">
              <a:avLst/>
            </a:prstGeom>
            <a:noFill/>
            <a:ln w="635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Herz 6"/>
            <p:cNvSpPr/>
            <p:nvPr/>
          </p:nvSpPr>
          <p:spPr>
            <a:xfrm>
              <a:off x="2460104" y="1437456"/>
              <a:ext cx="1775520" cy="1775520"/>
            </a:xfrm>
            <a:prstGeom prst="hear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3999612" y="2325216"/>
              <a:ext cx="3715263" cy="3260011"/>
            </a:xfrm>
            <a:custGeom>
              <a:avLst/>
              <a:gdLst>
                <a:gd name="connsiteX0" fmla="*/ 695076 w 3716337"/>
                <a:gd name="connsiteY0" fmla="*/ 3091747 h 3260578"/>
                <a:gd name="connsiteX1" fmla="*/ 1711076 w 3716337"/>
                <a:gd name="connsiteY1" fmla="*/ 2772433 h 3260578"/>
                <a:gd name="connsiteX2" fmla="*/ 1638504 w 3716337"/>
                <a:gd name="connsiteY2" fmla="*/ 2235404 h 3260578"/>
                <a:gd name="connsiteX3" fmla="*/ 1217590 w 3716337"/>
                <a:gd name="connsiteY3" fmla="*/ 2235404 h 3260578"/>
                <a:gd name="connsiteX4" fmla="*/ 1188561 w 3716337"/>
                <a:gd name="connsiteY4" fmla="*/ 2874033 h 3260578"/>
                <a:gd name="connsiteX5" fmla="*/ 1841704 w 3716337"/>
                <a:gd name="connsiteY5" fmla="*/ 3251404 h 3260578"/>
                <a:gd name="connsiteX6" fmla="*/ 2727076 w 3716337"/>
                <a:gd name="connsiteY6" fmla="*/ 2888547 h 3260578"/>
                <a:gd name="connsiteX7" fmla="*/ 2494847 w 3716337"/>
                <a:gd name="connsiteY7" fmla="*/ 2206375 h 3260578"/>
                <a:gd name="connsiteX8" fmla="*/ 1957819 w 3716337"/>
                <a:gd name="connsiteY8" fmla="*/ 2220890 h 3260578"/>
                <a:gd name="connsiteX9" fmla="*/ 2161019 w 3716337"/>
                <a:gd name="connsiteY9" fmla="*/ 3004661 h 3260578"/>
                <a:gd name="connsiteX10" fmla="*/ 2973819 w 3716337"/>
                <a:gd name="connsiteY10" fmla="*/ 3236890 h 3260578"/>
                <a:gd name="connsiteX11" fmla="*/ 3583419 w 3716337"/>
                <a:gd name="connsiteY11" fmla="*/ 2511175 h 3260578"/>
                <a:gd name="connsiteX12" fmla="*/ 3147990 w 3716337"/>
                <a:gd name="connsiteY12" fmla="*/ 1175861 h 3260578"/>
                <a:gd name="connsiteX13" fmla="*/ 2523876 w 3716337"/>
                <a:gd name="connsiteY13" fmla="*/ 1843518 h 3260578"/>
                <a:gd name="connsiteX14" fmla="*/ 3147990 w 3716337"/>
                <a:gd name="connsiteY14" fmla="*/ 2264433 h 3260578"/>
                <a:gd name="connsiteX15" fmla="*/ 3714047 w 3716337"/>
                <a:gd name="connsiteY15" fmla="*/ 1350033 h 3260578"/>
                <a:gd name="connsiteX16" fmla="*/ 2930276 w 3716337"/>
                <a:gd name="connsiteY16" fmla="*/ 217918 h 3260578"/>
                <a:gd name="connsiteX17" fmla="*/ 1623990 w 3716337"/>
                <a:gd name="connsiteY17" fmla="*/ 566261 h 3260578"/>
                <a:gd name="connsiteX18" fmla="*/ 2393247 w 3716337"/>
                <a:gd name="connsiteY18" fmla="*/ 1262947 h 3260578"/>
                <a:gd name="connsiteX19" fmla="*/ 2799647 w 3716337"/>
                <a:gd name="connsiteY19" fmla="*/ 725918 h 3260578"/>
                <a:gd name="connsiteX20" fmla="*/ 1623990 w 3716337"/>
                <a:gd name="connsiteY20" fmla="*/ 204 h 3260578"/>
                <a:gd name="connsiteX21" fmla="*/ 549933 w 3716337"/>
                <a:gd name="connsiteY21" fmla="*/ 798490 h 3260578"/>
                <a:gd name="connsiteX22" fmla="*/ 303190 w 3716337"/>
                <a:gd name="connsiteY22" fmla="*/ 1872547 h 3260578"/>
                <a:gd name="connsiteX23" fmla="*/ 1130504 w 3716337"/>
                <a:gd name="connsiteY23" fmla="*/ 1974147 h 3260578"/>
                <a:gd name="connsiteX24" fmla="*/ 1072447 w 3716337"/>
                <a:gd name="connsiteY24" fmla="*/ 1364547 h 3260578"/>
                <a:gd name="connsiteX25" fmla="*/ 70961 w 3716337"/>
                <a:gd name="connsiteY25" fmla="*/ 1887061 h 3260578"/>
                <a:gd name="connsiteX26" fmla="*/ 172561 w 3716337"/>
                <a:gd name="connsiteY26" fmla="*/ 2917575 h 3260578"/>
                <a:gd name="connsiteX27" fmla="*/ 898276 w 3716337"/>
                <a:gd name="connsiteY27" fmla="*/ 2757918 h 3260578"/>
                <a:gd name="connsiteX28" fmla="*/ 564447 w 3716337"/>
                <a:gd name="connsiteY28" fmla="*/ 2278947 h 3260578"/>
                <a:gd name="connsiteX29" fmla="*/ 303190 w 3716337"/>
                <a:gd name="connsiteY29" fmla="*/ 2670833 h 3260578"/>
                <a:gd name="connsiteX30" fmla="*/ 695076 w 3716337"/>
                <a:gd name="connsiteY30" fmla="*/ 3091747 h 3260578"/>
                <a:gd name="connsiteX0" fmla="*/ 695076 w 3716337"/>
                <a:gd name="connsiteY0" fmla="*/ 3091747 h 3260578"/>
                <a:gd name="connsiteX1" fmla="*/ 1711076 w 3716337"/>
                <a:gd name="connsiteY1" fmla="*/ 2772433 h 3260578"/>
                <a:gd name="connsiteX2" fmla="*/ 1638504 w 3716337"/>
                <a:gd name="connsiteY2" fmla="*/ 2235404 h 3260578"/>
                <a:gd name="connsiteX3" fmla="*/ 1217590 w 3716337"/>
                <a:gd name="connsiteY3" fmla="*/ 2235404 h 3260578"/>
                <a:gd name="connsiteX4" fmla="*/ 1188561 w 3716337"/>
                <a:gd name="connsiteY4" fmla="*/ 2874033 h 3260578"/>
                <a:gd name="connsiteX5" fmla="*/ 1841704 w 3716337"/>
                <a:gd name="connsiteY5" fmla="*/ 3251404 h 3260578"/>
                <a:gd name="connsiteX6" fmla="*/ 2727076 w 3716337"/>
                <a:gd name="connsiteY6" fmla="*/ 2888547 h 3260578"/>
                <a:gd name="connsiteX7" fmla="*/ 2494847 w 3716337"/>
                <a:gd name="connsiteY7" fmla="*/ 2206375 h 3260578"/>
                <a:gd name="connsiteX8" fmla="*/ 1957819 w 3716337"/>
                <a:gd name="connsiteY8" fmla="*/ 2220890 h 3260578"/>
                <a:gd name="connsiteX9" fmla="*/ 2161019 w 3716337"/>
                <a:gd name="connsiteY9" fmla="*/ 3004661 h 3260578"/>
                <a:gd name="connsiteX10" fmla="*/ 2973819 w 3716337"/>
                <a:gd name="connsiteY10" fmla="*/ 3236890 h 3260578"/>
                <a:gd name="connsiteX11" fmla="*/ 3583419 w 3716337"/>
                <a:gd name="connsiteY11" fmla="*/ 2511175 h 3260578"/>
                <a:gd name="connsiteX12" fmla="*/ 3147990 w 3716337"/>
                <a:gd name="connsiteY12" fmla="*/ 1175861 h 3260578"/>
                <a:gd name="connsiteX13" fmla="*/ 2523876 w 3716337"/>
                <a:gd name="connsiteY13" fmla="*/ 1843518 h 3260578"/>
                <a:gd name="connsiteX14" fmla="*/ 3147990 w 3716337"/>
                <a:gd name="connsiteY14" fmla="*/ 2264433 h 3260578"/>
                <a:gd name="connsiteX15" fmla="*/ 3714047 w 3716337"/>
                <a:gd name="connsiteY15" fmla="*/ 1350033 h 3260578"/>
                <a:gd name="connsiteX16" fmla="*/ 2930276 w 3716337"/>
                <a:gd name="connsiteY16" fmla="*/ 217918 h 3260578"/>
                <a:gd name="connsiteX17" fmla="*/ 1623990 w 3716337"/>
                <a:gd name="connsiteY17" fmla="*/ 566261 h 3260578"/>
                <a:gd name="connsiteX18" fmla="*/ 2393247 w 3716337"/>
                <a:gd name="connsiteY18" fmla="*/ 1262947 h 3260578"/>
                <a:gd name="connsiteX19" fmla="*/ 2799647 w 3716337"/>
                <a:gd name="connsiteY19" fmla="*/ 725918 h 3260578"/>
                <a:gd name="connsiteX20" fmla="*/ 1623990 w 3716337"/>
                <a:gd name="connsiteY20" fmla="*/ 204 h 3260578"/>
                <a:gd name="connsiteX21" fmla="*/ 549933 w 3716337"/>
                <a:gd name="connsiteY21" fmla="*/ 798490 h 3260578"/>
                <a:gd name="connsiteX22" fmla="*/ 303190 w 3716337"/>
                <a:gd name="connsiteY22" fmla="*/ 1872547 h 3260578"/>
                <a:gd name="connsiteX23" fmla="*/ 1130504 w 3716337"/>
                <a:gd name="connsiteY23" fmla="*/ 1974147 h 3260578"/>
                <a:gd name="connsiteX24" fmla="*/ 1072447 w 3716337"/>
                <a:gd name="connsiteY24" fmla="*/ 1364547 h 3260578"/>
                <a:gd name="connsiteX25" fmla="*/ 70961 w 3716337"/>
                <a:gd name="connsiteY25" fmla="*/ 1887061 h 3260578"/>
                <a:gd name="connsiteX26" fmla="*/ 172561 w 3716337"/>
                <a:gd name="connsiteY26" fmla="*/ 2917575 h 3260578"/>
                <a:gd name="connsiteX27" fmla="*/ 898276 w 3716337"/>
                <a:gd name="connsiteY27" fmla="*/ 2757918 h 3260578"/>
                <a:gd name="connsiteX28" fmla="*/ 564447 w 3716337"/>
                <a:gd name="connsiteY28" fmla="*/ 2278947 h 3260578"/>
                <a:gd name="connsiteX29" fmla="*/ 303190 w 3716337"/>
                <a:gd name="connsiteY29" fmla="*/ 2670833 h 3260578"/>
                <a:gd name="connsiteX30" fmla="*/ 695076 w 3716337"/>
                <a:gd name="connsiteY30" fmla="*/ 3091747 h 3260578"/>
                <a:gd name="connsiteX0" fmla="*/ 695076 w 3716337"/>
                <a:gd name="connsiteY0" fmla="*/ 3091747 h 3260578"/>
                <a:gd name="connsiteX1" fmla="*/ 1711076 w 3716337"/>
                <a:gd name="connsiteY1" fmla="*/ 2772433 h 3260578"/>
                <a:gd name="connsiteX2" fmla="*/ 1638504 w 3716337"/>
                <a:gd name="connsiteY2" fmla="*/ 2235404 h 3260578"/>
                <a:gd name="connsiteX3" fmla="*/ 1217590 w 3716337"/>
                <a:gd name="connsiteY3" fmla="*/ 2235404 h 3260578"/>
                <a:gd name="connsiteX4" fmla="*/ 1188561 w 3716337"/>
                <a:gd name="connsiteY4" fmla="*/ 2874033 h 3260578"/>
                <a:gd name="connsiteX5" fmla="*/ 1841704 w 3716337"/>
                <a:gd name="connsiteY5" fmla="*/ 3251404 h 3260578"/>
                <a:gd name="connsiteX6" fmla="*/ 2727076 w 3716337"/>
                <a:gd name="connsiteY6" fmla="*/ 2888547 h 3260578"/>
                <a:gd name="connsiteX7" fmla="*/ 2494847 w 3716337"/>
                <a:gd name="connsiteY7" fmla="*/ 2206375 h 3260578"/>
                <a:gd name="connsiteX8" fmla="*/ 1957819 w 3716337"/>
                <a:gd name="connsiteY8" fmla="*/ 2220890 h 3260578"/>
                <a:gd name="connsiteX9" fmla="*/ 2161019 w 3716337"/>
                <a:gd name="connsiteY9" fmla="*/ 3004661 h 3260578"/>
                <a:gd name="connsiteX10" fmla="*/ 2973819 w 3716337"/>
                <a:gd name="connsiteY10" fmla="*/ 3236890 h 3260578"/>
                <a:gd name="connsiteX11" fmla="*/ 3583419 w 3716337"/>
                <a:gd name="connsiteY11" fmla="*/ 2511175 h 3260578"/>
                <a:gd name="connsiteX12" fmla="*/ 3147990 w 3716337"/>
                <a:gd name="connsiteY12" fmla="*/ 1175861 h 3260578"/>
                <a:gd name="connsiteX13" fmla="*/ 2523876 w 3716337"/>
                <a:gd name="connsiteY13" fmla="*/ 1843518 h 3260578"/>
                <a:gd name="connsiteX14" fmla="*/ 3147990 w 3716337"/>
                <a:gd name="connsiteY14" fmla="*/ 2264433 h 3260578"/>
                <a:gd name="connsiteX15" fmla="*/ 3714047 w 3716337"/>
                <a:gd name="connsiteY15" fmla="*/ 1350033 h 3260578"/>
                <a:gd name="connsiteX16" fmla="*/ 2930276 w 3716337"/>
                <a:gd name="connsiteY16" fmla="*/ 217918 h 3260578"/>
                <a:gd name="connsiteX17" fmla="*/ 1885248 w 3716337"/>
                <a:gd name="connsiteY17" fmla="*/ 566261 h 3260578"/>
                <a:gd name="connsiteX18" fmla="*/ 2393247 w 3716337"/>
                <a:gd name="connsiteY18" fmla="*/ 1262947 h 3260578"/>
                <a:gd name="connsiteX19" fmla="*/ 2799647 w 3716337"/>
                <a:gd name="connsiteY19" fmla="*/ 725918 h 3260578"/>
                <a:gd name="connsiteX20" fmla="*/ 1623990 w 3716337"/>
                <a:gd name="connsiteY20" fmla="*/ 204 h 3260578"/>
                <a:gd name="connsiteX21" fmla="*/ 549933 w 3716337"/>
                <a:gd name="connsiteY21" fmla="*/ 798490 h 3260578"/>
                <a:gd name="connsiteX22" fmla="*/ 303190 w 3716337"/>
                <a:gd name="connsiteY22" fmla="*/ 1872547 h 3260578"/>
                <a:gd name="connsiteX23" fmla="*/ 1130504 w 3716337"/>
                <a:gd name="connsiteY23" fmla="*/ 1974147 h 3260578"/>
                <a:gd name="connsiteX24" fmla="*/ 1072447 w 3716337"/>
                <a:gd name="connsiteY24" fmla="*/ 1364547 h 3260578"/>
                <a:gd name="connsiteX25" fmla="*/ 70961 w 3716337"/>
                <a:gd name="connsiteY25" fmla="*/ 1887061 h 3260578"/>
                <a:gd name="connsiteX26" fmla="*/ 172561 w 3716337"/>
                <a:gd name="connsiteY26" fmla="*/ 2917575 h 3260578"/>
                <a:gd name="connsiteX27" fmla="*/ 898276 w 3716337"/>
                <a:gd name="connsiteY27" fmla="*/ 2757918 h 3260578"/>
                <a:gd name="connsiteX28" fmla="*/ 564447 w 3716337"/>
                <a:gd name="connsiteY28" fmla="*/ 2278947 h 3260578"/>
                <a:gd name="connsiteX29" fmla="*/ 303190 w 3716337"/>
                <a:gd name="connsiteY29" fmla="*/ 2670833 h 3260578"/>
                <a:gd name="connsiteX30" fmla="*/ 695076 w 3716337"/>
                <a:gd name="connsiteY30" fmla="*/ 3091747 h 3260578"/>
                <a:gd name="connsiteX0" fmla="*/ 695076 w 3716337"/>
                <a:gd name="connsiteY0" fmla="*/ 3091730 h 3260561"/>
                <a:gd name="connsiteX1" fmla="*/ 1711076 w 3716337"/>
                <a:gd name="connsiteY1" fmla="*/ 2772416 h 3260561"/>
                <a:gd name="connsiteX2" fmla="*/ 1638504 w 3716337"/>
                <a:gd name="connsiteY2" fmla="*/ 2235387 h 3260561"/>
                <a:gd name="connsiteX3" fmla="*/ 1217590 w 3716337"/>
                <a:gd name="connsiteY3" fmla="*/ 2235387 h 3260561"/>
                <a:gd name="connsiteX4" fmla="*/ 1188561 w 3716337"/>
                <a:gd name="connsiteY4" fmla="*/ 2874016 h 3260561"/>
                <a:gd name="connsiteX5" fmla="*/ 1841704 w 3716337"/>
                <a:gd name="connsiteY5" fmla="*/ 3251387 h 3260561"/>
                <a:gd name="connsiteX6" fmla="*/ 2727076 w 3716337"/>
                <a:gd name="connsiteY6" fmla="*/ 2888530 h 3260561"/>
                <a:gd name="connsiteX7" fmla="*/ 2494847 w 3716337"/>
                <a:gd name="connsiteY7" fmla="*/ 2206358 h 3260561"/>
                <a:gd name="connsiteX8" fmla="*/ 1957819 w 3716337"/>
                <a:gd name="connsiteY8" fmla="*/ 2220873 h 3260561"/>
                <a:gd name="connsiteX9" fmla="*/ 2161019 w 3716337"/>
                <a:gd name="connsiteY9" fmla="*/ 3004644 h 3260561"/>
                <a:gd name="connsiteX10" fmla="*/ 2973819 w 3716337"/>
                <a:gd name="connsiteY10" fmla="*/ 3236873 h 3260561"/>
                <a:gd name="connsiteX11" fmla="*/ 3583419 w 3716337"/>
                <a:gd name="connsiteY11" fmla="*/ 2511158 h 3260561"/>
                <a:gd name="connsiteX12" fmla="*/ 3147990 w 3716337"/>
                <a:gd name="connsiteY12" fmla="*/ 1175844 h 3260561"/>
                <a:gd name="connsiteX13" fmla="*/ 2523876 w 3716337"/>
                <a:gd name="connsiteY13" fmla="*/ 1843501 h 3260561"/>
                <a:gd name="connsiteX14" fmla="*/ 3147990 w 3716337"/>
                <a:gd name="connsiteY14" fmla="*/ 2264416 h 3260561"/>
                <a:gd name="connsiteX15" fmla="*/ 3714047 w 3716337"/>
                <a:gd name="connsiteY15" fmla="*/ 1350016 h 3260561"/>
                <a:gd name="connsiteX16" fmla="*/ 2930276 w 3716337"/>
                <a:gd name="connsiteY16" fmla="*/ 217901 h 3260561"/>
                <a:gd name="connsiteX17" fmla="*/ 1885248 w 3716337"/>
                <a:gd name="connsiteY17" fmla="*/ 566244 h 3260561"/>
                <a:gd name="connsiteX18" fmla="*/ 2219076 w 3716337"/>
                <a:gd name="connsiteY18" fmla="*/ 958130 h 3260561"/>
                <a:gd name="connsiteX19" fmla="*/ 2799647 w 3716337"/>
                <a:gd name="connsiteY19" fmla="*/ 725901 h 3260561"/>
                <a:gd name="connsiteX20" fmla="*/ 1623990 w 3716337"/>
                <a:gd name="connsiteY20" fmla="*/ 187 h 3260561"/>
                <a:gd name="connsiteX21" fmla="*/ 549933 w 3716337"/>
                <a:gd name="connsiteY21" fmla="*/ 798473 h 3260561"/>
                <a:gd name="connsiteX22" fmla="*/ 303190 w 3716337"/>
                <a:gd name="connsiteY22" fmla="*/ 1872530 h 3260561"/>
                <a:gd name="connsiteX23" fmla="*/ 1130504 w 3716337"/>
                <a:gd name="connsiteY23" fmla="*/ 1974130 h 3260561"/>
                <a:gd name="connsiteX24" fmla="*/ 1072447 w 3716337"/>
                <a:gd name="connsiteY24" fmla="*/ 1364530 h 3260561"/>
                <a:gd name="connsiteX25" fmla="*/ 70961 w 3716337"/>
                <a:gd name="connsiteY25" fmla="*/ 1887044 h 3260561"/>
                <a:gd name="connsiteX26" fmla="*/ 172561 w 3716337"/>
                <a:gd name="connsiteY26" fmla="*/ 2917558 h 3260561"/>
                <a:gd name="connsiteX27" fmla="*/ 898276 w 3716337"/>
                <a:gd name="connsiteY27" fmla="*/ 2757901 h 3260561"/>
                <a:gd name="connsiteX28" fmla="*/ 564447 w 3716337"/>
                <a:gd name="connsiteY28" fmla="*/ 2278930 h 3260561"/>
                <a:gd name="connsiteX29" fmla="*/ 303190 w 3716337"/>
                <a:gd name="connsiteY29" fmla="*/ 2670816 h 3260561"/>
                <a:gd name="connsiteX30" fmla="*/ 695076 w 3716337"/>
                <a:gd name="connsiteY30" fmla="*/ 3091730 h 3260561"/>
                <a:gd name="connsiteX0" fmla="*/ 695076 w 3716337"/>
                <a:gd name="connsiteY0" fmla="*/ 3092048 h 3260879"/>
                <a:gd name="connsiteX1" fmla="*/ 1711076 w 3716337"/>
                <a:gd name="connsiteY1" fmla="*/ 2772734 h 3260879"/>
                <a:gd name="connsiteX2" fmla="*/ 1638504 w 3716337"/>
                <a:gd name="connsiteY2" fmla="*/ 2235705 h 3260879"/>
                <a:gd name="connsiteX3" fmla="*/ 1217590 w 3716337"/>
                <a:gd name="connsiteY3" fmla="*/ 2235705 h 3260879"/>
                <a:gd name="connsiteX4" fmla="*/ 1188561 w 3716337"/>
                <a:gd name="connsiteY4" fmla="*/ 2874334 h 3260879"/>
                <a:gd name="connsiteX5" fmla="*/ 1841704 w 3716337"/>
                <a:gd name="connsiteY5" fmla="*/ 3251705 h 3260879"/>
                <a:gd name="connsiteX6" fmla="*/ 2727076 w 3716337"/>
                <a:gd name="connsiteY6" fmla="*/ 2888848 h 3260879"/>
                <a:gd name="connsiteX7" fmla="*/ 2494847 w 3716337"/>
                <a:gd name="connsiteY7" fmla="*/ 2206676 h 3260879"/>
                <a:gd name="connsiteX8" fmla="*/ 1957819 w 3716337"/>
                <a:gd name="connsiteY8" fmla="*/ 2221191 h 3260879"/>
                <a:gd name="connsiteX9" fmla="*/ 2161019 w 3716337"/>
                <a:gd name="connsiteY9" fmla="*/ 3004962 h 3260879"/>
                <a:gd name="connsiteX10" fmla="*/ 2973819 w 3716337"/>
                <a:gd name="connsiteY10" fmla="*/ 3237191 h 3260879"/>
                <a:gd name="connsiteX11" fmla="*/ 3583419 w 3716337"/>
                <a:gd name="connsiteY11" fmla="*/ 2511476 h 3260879"/>
                <a:gd name="connsiteX12" fmla="*/ 3147990 w 3716337"/>
                <a:gd name="connsiteY12" fmla="*/ 1176162 h 3260879"/>
                <a:gd name="connsiteX13" fmla="*/ 2523876 w 3716337"/>
                <a:gd name="connsiteY13" fmla="*/ 1843819 h 3260879"/>
                <a:gd name="connsiteX14" fmla="*/ 3147990 w 3716337"/>
                <a:gd name="connsiteY14" fmla="*/ 2264734 h 3260879"/>
                <a:gd name="connsiteX15" fmla="*/ 3714047 w 3716337"/>
                <a:gd name="connsiteY15" fmla="*/ 1350334 h 3260879"/>
                <a:gd name="connsiteX16" fmla="*/ 2930276 w 3716337"/>
                <a:gd name="connsiteY16" fmla="*/ 218219 h 3260879"/>
                <a:gd name="connsiteX17" fmla="*/ 1885248 w 3716337"/>
                <a:gd name="connsiteY17" fmla="*/ 566562 h 3260879"/>
                <a:gd name="connsiteX18" fmla="*/ 2219076 w 3716337"/>
                <a:gd name="connsiteY18" fmla="*/ 958448 h 3260879"/>
                <a:gd name="connsiteX19" fmla="*/ 2625475 w 3716337"/>
                <a:gd name="connsiteY19" fmla="*/ 682676 h 3260879"/>
                <a:gd name="connsiteX20" fmla="*/ 1623990 w 3716337"/>
                <a:gd name="connsiteY20" fmla="*/ 505 h 3260879"/>
                <a:gd name="connsiteX21" fmla="*/ 549933 w 3716337"/>
                <a:gd name="connsiteY21" fmla="*/ 798791 h 3260879"/>
                <a:gd name="connsiteX22" fmla="*/ 303190 w 3716337"/>
                <a:gd name="connsiteY22" fmla="*/ 1872848 h 3260879"/>
                <a:gd name="connsiteX23" fmla="*/ 1130504 w 3716337"/>
                <a:gd name="connsiteY23" fmla="*/ 1974448 h 3260879"/>
                <a:gd name="connsiteX24" fmla="*/ 1072447 w 3716337"/>
                <a:gd name="connsiteY24" fmla="*/ 1364848 h 3260879"/>
                <a:gd name="connsiteX25" fmla="*/ 70961 w 3716337"/>
                <a:gd name="connsiteY25" fmla="*/ 1887362 h 3260879"/>
                <a:gd name="connsiteX26" fmla="*/ 172561 w 3716337"/>
                <a:gd name="connsiteY26" fmla="*/ 2917876 h 3260879"/>
                <a:gd name="connsiteX27" fmla="*/ 898276 w 3716337"/>
                <a:gd name="connsiteY27" fmla="*/ 2758219 h 3260879"/>
                <a:gd name="connsiteX28" fmla="*/ 564447 w 3716337"/>
                <a:gd name="connsiteY28" fmla="*/ 2279248 h 3260879"/>
                <a:gd name="connsiteX29" fmla="*/ 303190 w 3716337"/>
                <a:gd name="connsiteY29" fmla="*/ 2671134 h 3260879"/>
                <a:gd name="connsiteX30" fmla="*/ 695076 w 3716337"/>
                <a:gd name="connsiteY30" fmla="*/ 3092048 h 3260879"/>
                <a:gd name="connsiteX0" fmla="*/ 695076 w 3716337"/>
                <a:gd name="connsiteY0" fmla="*/ 3092076 h 3260907"/>
                <a:gd name="connsiteX1" fmla="*/ 1711076 w 3716337"/>
                <a:gd name="connsiteY1" fmla="*/ 2772762 h 3260907"/>
                <a:gd name="connsiteX2" fmla="*/ 1638504 w 3716337"/>
                <a:gd name="connsiteY2" fmla="*/ 2235733 h 3260907"/>
                <a:gd name="connsiteX3" fmla="*/ 1217590 w 3716337"/>
                <a:gd name="connsiteY3" fmla="*/ 2235733 h 3260907"/>
                <a:gd name="connsiteX4" fmla="*/ 1188561 w 3716337"/>
                <a:gd name="connsiteY4" fmla="*/ 2874362 h 3260907"/>
                <a:gd name="connsiteX5" fmla="*/ 1841704 w 3716337"/>
                <a:gd name="connsiteY5" fmla="*/ 3251733 h 3260907"/>
                <a:gd name="connsiteX6" fmla="*/ 2727076 w 3716337"/>
                <a:gd name="connsiteY6" fmla="*/ 2888876 h 3260907"/>
                <a:gd name="connsiteX7" fmla="*/ 2494847 w 3716337"/>
                <a:gd name="connsiteY7" fmla="*/ 2206704 h 3260907"/>
                <a:gd name="connsiteX8" fmla="*/ 1957819 w 3716337"/>
                <a:gd name="connsiteY8" fmla="*/ 2221219 h 3260907"/>
                <a:gd name="connsiteX9" fmla="*/ 2161019 w 3716337"/>
                <a:gd name="connsiteY9" fmla="*/ 3004990 h 3260907"/>
                <a:gd name="connsiteX10" fmla="*/ 2973819 w 3716337"/>
                <a:gd name="connsiteY10" fmla="*/ 3237219 h 3260907"/>
                <a:gd name="connsiteX11" fmla="*/ 3583419 w 3716337"/>
                <a:gd name="connsiteY11" fmla="*/ 2511504 h 3260907"/>
                <a:gd name="connsiteX12" fmla="*/ 3147990 w 3716337"/>
                <a:gd name="connsiteY12" fmla="*/ 1176190 h 3260907"/>
                <a:gd name="connsiteX13" fmla="*/ 2523876 w 3716337"/>
                <a:gd name="connsiteY13" fmla="*/ 1843847 h 3260907"/>
                <a:gd name="connsiteX14" fmla="*/ 3147990 w 3716337"/>
                <a:gd name="connsiteY14" fmla="*/ 2264762 h 3260907"/>
                <a:gd name="connsiteX15" fmla="*/ 3714047 w 3716337"/>
                <a:gd name="connsiteY15" fmla="*/ 1350362 h 3260907"/>
                <a:gd name="connsiteX16" fmla="*/ 2930276 w 3716337"/>
                <a:gd name="connsiteY16" fmla="*/ 218247 h 3260907"/>
                <a:gd name="connsiteX17" fmla="*/ 1885248 w 3716337"/>
                <a:gd name="connsiteY17" fmla="*/ 566590 h 3260907"/>
                <a:gd name="connsiteX18" fmla="*/ 2219076 w 3716337"/>
                <a:gd name="connsiteY18" fmla="*/ 958476 h 3260907"/>
                <a:gd name="connsiteX19" fmla="*/ 2625475 w 3716337"/>
                <a:gd name="connsiteY19" fmla="*/ 682704 h 3260907"/>
                <a:gd name="connsiteX20" fmla="*/ 1623990 w 3716337"/>
                <a:gd name="connsiteY20" fmla="*/ 533 h 3260907"/>
                <a:gd name="connsiteX21" fmla="*/ 549933 w 3716337"/>
                <a:gd name="connsiteY21" fmla="*/ 798819 h 3260907"/>
                <a:gd name="connsiteX22" fmla="*/ 303190 w 3716337"/>
                <a:gd name="connsiteY22" fmla="*/ 1872876 h 3260907"/>
                <a:gd name="connsiteX23" fmla="*/ 1130504 w 3716337"/>
                <a:gd name="connsiteY23" fmla="*/ 1974476 h 3260907"/>
                <a:gd name="connsiteX24" fmla="*/ 1072447 w 3716337"/>
                <a:gd name="connsiteY24" fmla="*/ 1364876 h 3260907"/>
                <a:gd name="connsiteX25" fmla="*/ 70961 w 3716337"/>
                <a:gd name="connsiteY25" fmla="*/ 1887390 h 3260907"/>
                <a:gd name="connsiteX26" fmla="*/ 172561 w 3716337"/>
                <a:gd name="connsiteY26" fmla="*/ 2917904 h 3260907"/>
                <a:gd name="connsiteX27" fmla="*/ 898276 w 3716337"/>
                <a:gd name="connsiteY27" fmla="*/ 2758247 h 3260907"/>
                <a:gd name="connsiteX28" fmla="*/ 564447 w 3716337"/>
                <a:gd name="connsiteY28" fmla="*/ 2279276 h 3260907"/>
                <a:gd name="connsiteX29" fmla="*/ 303190 w 3716337"/>
                <a:gd name="connsiteY29" fmla="*/ 2671162 h 3260907"/>
                <a:gd name="connsiteX30" fmla="*/ 695076 w 3716337"/>
                <a:gd name="connsiteY30" fmla="*/ 3092076 h 3260907"/>
                <a:gd name="connsiteX0" fmla="*/ 695076 w 3716337"/>
                <a:gd name="connsiteY0" fmla="*/ 3093101 h 3261932"/>
                <a:gd name="connsiteX1" fmla="*/ 1711076 w 3716337"/>
                <a:gd name="connsiteY1" fmla="*/ 2773787 h 3261932"/>
                <a:gd name="connsiteX2" fmla="*/ 1638504 w 3716337"/>
                <a:gd name="connsiteY2" fmla="*/ 2236758 h 3261932"/>
                <a:gd name="connsiteX3" fmla="*/ 1217590 w 3716337"/>
                <a:gd name="connsiteY3" fmla="*/ 2236758 h 3261932"/>
                <a:gd name="connsiteX4" fmla="*/ 1188561 w 3716337"/>
                <a:gd name="connsiteY4" fmla="*/ 2875387 h 3261932"/>
                <a:gd name="connsiteX5" fmla="*/ 1841704 w 3716337"/>
                <a:gd name="connsiteY5" fmla="*/ 3252758 h 3261932"/>
                <a:gd name="connsiteX6" fmla="*/ 2727076 w 3716337"/>
                <a:gd name="connsiteY6" fmla="*/ 2889901 h 3261932"/>
                <a:gd name="connsiteX7" fmla="*/ 2494847 w 3716337"/>
                <a:gd name="connsiteY7" fmla="*/ 2207729 h 3261932"/>
                <a:gd name="connsiteX8" fmla="*/ 1957819 w 3716337"/>
                <a:gd name="connsiteY8" fmla="*/ 2222244 h 3261932"/>
                <a:gd name="connsiteX9" fmla="*/ 2161019 w 3716337"/>
                <a:gd name="connsiteY9" fmla="*/ 3006015 h 3261932"/>
                <a:gd name="connsiteX10" fmla="*/ 2973819 w 3716337"/>
                <a:gd name="connsiteY10" fmla="*/ 3238244 h 3261932"/>
                <a:gd name="connsiteX11" fmla="*/ 3583419 w 3716337"/>
                <a:gd name="connsiteY11" fmla="*/ 2512529 h 3261932"/>
                <a:gd name="connsiteX12" fmla="*/ 3147990 w 3716337"/>
                <a:gd name="connsiteY12" fmla="*/ 1177215 h 3261932"/>
                <a:gd name="connsiteX13" fmla="*/ 2523876 w 3716337"/>
                <a:gd name="connsiteY13" fmla="*/ 1844872 h 3261932"/>
                <a:gd name="connsiteX14" fmla="*/ 3147990 w 3716337"/>
                <a:gd name="connsiteY14" fmla="*/ 2265787 h 3261932"/>
                <a:gd name="connsiteX15" fmla="*/ 3714047 w 3716337"/>
                <a:gd name="connsiteY15" fmla="*/ 1351387 h 3261932"/>
                <a:gd name="connsiteX16" fmla="*/ 2930276 w 3716337"/>
                <a:gd name="connsiteY16" fmla="*/ 219272 h 3261932"/>
                <a:gd name="connsiteX17" fmla="*/ 1885248 w 3716337"/>
                <a:gd name="connsiteY17" fmla="*/ 567615 h 3261932"/>
                <a:gd name="connsiteX18" fmla="*/ 2219076 w 3716337"/>
                <a:gd name="connsiteY18" fmla="*/ 959501 h 3261932"/>
                <a:gd name="connsiteX19" fmla="*/ 2625475 w 3716337"/>
                <a:gd name="connsiteY19" fmla="*/ 683729 h 3261932"/>
                <a:gd name="connsiteX20" fmla="*/ 1623990 w 3716337"/>
                <a:gd name="connsiteY20" fmla="*/ 1558 h 3261932"/>
                <a:gd name="connsiteX21" fmla="*/ 549933 w 3716337"/>
                <a:gd name="connsiteY21" fmla="*/ 799844 h 3261932"/>
                <a:gd name="connsiteX22" fmla="*/ 303190 w 3716337"/>
                <a:gd name="connsiteY22" fmla="*/ 1873901 h 3261932"/>
                <a:gd name="connsiteX23" fmla="*/ 1130504 w 3716337"/>
                <a:gd name="connsiteY23" fmla="*/ 1975501 h 3261932"/>
                <a:gd name="connsiteX24" fmla="*/ 1072447 w 3716337"/>
                <a:gd name="connsiteY24" fmla="*/ 1365901 h 3261932"/>
                <a:gd name="connsiteX25" fmla="*/ 70961 w 3716337"/>
                <a:gd name="connsiteY25" fmla="*/ 1888415 h 3261932"/>
                <a:gd name="connsiteX26" fmla="*/ 172561 w 3716337"/>
                <a:gd name="connsiteY26" fmla="*/ 2918929 h 3261932"/>
                <a:gd name="connsiteX27" fmla="*/ 898276 w 3716337"/>
                <a:gd name="connsiteY27" fmla="*/ 2759272 h 3261932"/>
                <a:gd name="connsiteX28" fmla="*/ 564447 w 3716337"/>
                <a:gd name="connsiteY28" fmla="*/ 2280301 h 3261932"/>
                <a:gd name="connsiteX29" fmla="*/ 303190 w 3716337"/>
                <a:gd name="connsiteY29" fmla="*/ 2672187 h 3261932"/>
                <a:gd name="connsiteX30" fmla="*/ 695076 w 3716337"/>
                <a:gd name="connsiteY30" fmla="*/ 3093101 h 3261932"/>
                <a:gd name="connsiteX0" fmla="*/ 695076 w 3716337"/>
                <a:gd name="connsiteY0" fmla="*/ 3093101 h 3261932"/>
                <a:gd name="connsiteX1" fmla="*/ 1711076 w 3716337"/>
                <a:gd name="connsiteY1" fmla="*/ 2773787 h 3261932"/>
                <a:gd name="connsiteX2" fmla="*/ 1638504 w 3716337"/>
                <a:gd name="connsiteY2" fmla="*/ 2236758 h 3261932"/>
                <a:gd name="connsiteX3" fmla="*/ 1217590 w 3716337"/>
                <a:gd name="connsiteY3" fmla="*/ 2236758 h 3261932"/>
                <a:gd name="connsiteX4" fmla="*/ 1188561 w 3716337"/>
                <a:gd name="connsiteY4" fmla="*/ 2875387 h 3261932"/>
                <a:gd name="connsiteX5" fmla="*/ 1841704 w 3716337"/>
                <a:gd name="connsiteY5" fmla="*/ 3252758 h 3261932"/>
                <a:gd name="connsiteX6" fmla="*/ 2727076 w 3716337"/>
                <a:gd name="connsiteY6" fmla="*/ 2889901 h 3261932"/>
                <a:gd name="connsiteX7" fmla="*/ 2494847 w 3716337"/>
                <a:gd name="connsiteY7" fmla="*/ 2207729 h 3261932"/>
                <a:gd name="connsiteX8" fmla="*/ 1957819 w 3716337"/>
                <a:gd name="connsiteY8" fmla="*/ 2222244 h 3261932"/>
                <a:gd name="connsiteX9" fmla="*/ 2161019 w 3716337"/>
                <a:gd name="connsiteY9" fmla="*/ 3006015 h 3261932"/>
                <a:gd name="connsiteX10" fmla="*/ 2973819 w 3716337"/>
                <a:gd name="connsiteY10" fmla="*/ 3238244 h 3261932"/>
                <a:gd name="connsiteX11" fmla="*/ 3583419 w 3716337"/>
                <a:gd name="connsiteY11" fmla="*/ 2512529 h 3261932"/>
                <a:gd name="connsiteX12" fmla="*/ 3147990 w 3716337"/>
                <a:gd name="connsiteY12" fmla="*/ 1177215 h 3261932"/>
                <a:gd name="connsiteX13" fmla="*/ 2523876 w 3716337"/>
                <a:gd name="connsiteY13" fmla="*/ 1844872 h 3261932"/>
                <a:gd name="connsiteX14" fmla="*/ 3147990 w 3716337"/>
                <a:gd name="connsiteY14" fmla="*/ 2265787 h 3261932"/>
                <a:gd name="connsiteX15" fmla="*/ 3714047 w 3716337"/>
                <a:gd name="connsiteY15" fmla="*/ 1351387 h 3261932"/>
                <a:gd name="connsiteX16" fmla="*/ 2930276 w 3716337"/>
                <a:gd name="connsiteY16" fmla="*/ 219272 h 3261932"/>
                <a:gd name="connsiteX17" fmla="*/ 1885248 w 3716337"/>
                <a:gd name="connsiteY17" fmla="*/ 567615 h 3261932"/>
                <a:gd name="connsiteX18" fmla="*/ 2219076 w 3716337"/>
                <a:gd name="connsiteY18" fmla="*/ 959501 h 3261932"/>
                <a:gd name="connsiteX19" fmla="*/ 2625475 w 3716337"/>
                <a:gd name="connsiteY19" fmla="*/ 683729 h 3261932"/>
                <a:gd name="connsiteX20" fmla="*/ 1623990 w 3716337"/>
                <a:gd name="connsiteY20" fmla="*/ 1558 h 3261932"/>
                <a:gd name="connsiteX21" fmla="*/ 549933 w 3716337"/>
                <a:gd name="connsiteY21" fmla="*/ 799844 h 3261932"/>
                <a:gd name="connsiteX22" fmla="*/ 303190 w 3716337"/>
                <a:gd name="connsiteY22" fmla="*/ 1873901 h 3261932"/>
                <a:gd name="connsiteX23" fmla="*/ 1130504 w 3716337"/>
                <a:gd name="connsiteY23" fmla="*/ 1975501 h 3261932"/>
                <a:gd name="connsiteX24" fmla="*/ 1072447 w 3716337"/>
                <a:gd name="connsiteY24" fmla="*/ 1365901 h 3261932"/>
                <a:gd name="connsiteX25" fmla="*/ 70961 w 3716337"/>
                <a:gd name="connsiteY25" fmla="*/ 1888415 h 3261932"/>
                <a:gd name="connsiteX26" fmla="*/ 172561 w 3716337"/>
                <a:gd name="connsiteY26" fmla="*/ 2918929 h 3261932"/>
                <a:gd name="connsiteX27" fmla="*/ 898276 w 3716337"/>
                <a:gd name="connsiteY27" fmla="*/ 2759272 h 3261932"/>
                <a:gd name="connsiteX28" fmla="*/ 564447 w 3716337"/>
                <a:gd name="connsiteY28" fmla="*/ 2280301 h 3261932"/>
                <a:gd name="connsiteX29" fmla="*/ 303190 w 3716337"/>
                <a:gd name="connsiteY29" fmla="*/ 2672187 h 3261932"/>
                <a:gd name="connsiteX30" fmla="*/ 695076 w 3716337"/>
                <a:gd name="connsiteY30" fmla="*/ 3093101 h 3261932"/>
                <a:gd name="connsiteX0" fmla="*/ 695076 w 3716337"/>
                <a:gd name="connsiteY0" fmla="*/ 3093101 h 3261932"/>
                <a:gd name="connsiteX1" fmla="*/ 1711076 w 3716337"/>
                <a:gd name="connsiteY1" fmla="*/ 2773787 h 3261932"/>
                <a:gd name="connsiteX2" fmla="*/ 1638504 w 3716337"/>
                <a:gd name="connsiteY2" fmla="*/ 2236758 h 3261932"/>
                <a:gd name="connsiteX3" fmla="*/ 1217590 w 3716337"/>
                <a:gd name="connsiteY3" fmla="*/ 2236758 h 3261932"/>
                <a:gd name="connsiteX4" fmla="*/ 1188561 w 3716337"/>
                <a:gd name="connsiteY4" fmla="*/ 2875387 h 3261932"/>
                <a:gd name="connsiteX5" fmla="*/ 1841704 w 3716337"/>
                <a:gd name="connsiteY5" fmla="*/ 3252758 h 3261932"/>
                <a:gd name="connsiteX6" fmla="*/ 2727076 w 3716337"/>
                <a:gd name="connsiteY6" fmla="*/ 2889901 h 3261932"/>
                <a:gd name="connsiteX7" fmla="*/ 2494847 w 3716337"/>
                <a:gd name="connsiteY7" fmla="*/ 2207729 h 3261932"/>
                <a:gd name="connsiteX8" fmla="*/ 1957819 w 3716337"/>
                <a:gd name="connsiteY8" fmla="*/ 2222244 h 3261932"/>
                <a:gd name="connsiteX9" fmla="*/ 2161019 w 3716337"/>
                <a:gd name="connsiteY9" fmla="*/ 3006015 h 3261932"/>
                <a:gd name="connsiteX10" fmla="*/ 2973819 w 3716337"/>
                <a:gd name="connsiteY10" fmla="*/ 3238244 h 3261932"/>
                <a:gd name="connsiteX11" fmla="*/ 3583419 w 3716337"/>
                <a:gd name="connsiteY11" fmla="*/ 2512529 h 3261932"/>
                <a:gd name="connsiteX12" fmla="*/ 3147990 w 3716337"/>
                <a:gd name="connsiteY12" fmla="*/ 1177215 h 3261932"/>
                <a:gd name="connsiteX13" fmla="*/ 2523876 w 3716337"/>
                <a:gd name="connsiteY13" fmla="*/ 1844872 h 3261932"/>
                <a:gd name="connsiteX14" fmla="*/ 3147990 w 3716337"/>
                <a:gd name="connsiteY14" fmla="*/ 2265787 h 3261932"/>
                <a:gd name="connsiteX15" fmla="*/ 3714047 w 3716337"/>
                <a:gd name="connsiteY15" fmla="*/ 1351387 h 3261932"/>
                <a:gd name="connsiteX16" fmla="*/ 2930276 w 3716337"/>
                <a:gd name="connsiteY16" fmla="*/ 219272 h 3261932"/>
                <a:gd name="connsiteX17" fmla="*/ 1885248 w 3716337"/>
                <a:gd name="connsiteY17" fmla="*/ 567615 h 3261932"/>
                <a:gd name="connsiteX18" fmla="*/ 2219076 w 3716337"/>
                <a:gd name="connsiteY18" fmla="*/ 959501 h 3261932"/>
                <a:gd name="connsiteX19" fmla="*/ 2625475 w 3716337"/>
                <a:gd name="connsiteY19" fmla="*/ 683729 h 3261932"/>
                <a:gd name="connsiteX20" fmla="*/ 1623990 w 3716337"/>
                <a:gd name="connsiteY20" fmla="*/ 1558 h 3261932"/>
                <a:gd name="connsiteX21" fmla="*/ 549933 w 3716337"/>
                <a:gd name="connsiteY21" fmla="*/ 799844 h 3261932"/>
                <a:gd name="connsiteX22" fmla="*/ 303190 w 3716337"/>
                <a:gd name="connsiteY22" fmla="*/ 1873901 h 3261932"/>
                <a:gd name="connsiteX23" fmla="*/ 970847 w 3716337"/>
                <a:gd name="connsiteY23" fmla="*/ 1931958 h 3261932"/>
                <a:gd name="connsiteX24" fmla="*/ 1072447 w 3716337"/>
                <a:gd name="connsiteY24" fmla="*/ 1365901 h 3261932"/>
                <a:gd name="connsiteX25" fmla="*/ 70961 w 3716337"/>
                <a:gd name="connsiteY25" fmla="*/ 1888415 h 3261932"/>
                <a:gd name="connsiteX26" fmla="*/ 172561 w 3716337"/>
                <a:gd name="connsiteY26" fmla="*/ 2918929 h 3261932"/>
                <a:gd name="connsiteX27" fmla="*/ 898276 w 3716337"/>
                <a:gd name="connsiteY27" fmla="*/ 2759272 h 3261932"/>
                <a:gd name="connsiteX28" fmla="*/ 564447 w 3716337"/>
                <a:gd name="connsiteY28" fmla="*/ 2280301 h 3261932"/>
                <a:gd name="connsiteX29" fmla="*/ 303190 w 3716337"/>
                <a:gd name="connsiteY29" fmla="*/ 2672187 h 3261932"/>
                <a:gd name="connsiteX30" fmla="*/ 695076 w 3716337"/>
                <a:gd name="connsiteY30" fmla="*/ 3093101 h 3261932"/>
                <a:gd name="connsiteX0" fmla="*/ 695076 w 3716337"/>
                <a:gd name="connsiteY0" fmla="*/ 3093101 h 3261932"/>
                <a:gd name="connsiteX1" fmla="*/ 1711076 w 3716337"/>
                <a:gd name="connsiteY1" fmla="*/ 2773787 h 3261932"/>
                <a:gd name="connsiteX2" fmla="*/ 1638504 w 3716337"/>
                <a:gd name="connsiteY2" fmla="*/ 2236758 h 3261932"/>
                <a:gd name="connsiteX3" fmla="*/ 1217590 w 3716337"/>
                <a:gd name="connsiteY3" fmla="*/ 2236758 h 3261932"/>
                <a:gd name="connsiteX4" fmla="*/ 1188561 w 3716337"/>
                <a:gd name="connsiteY4" fmla="*/ 2875387 h 3261932"/>
                <a:gd name="connsiteX5" fmla="*/ 1841704 w 3716337"/>
                <a:gd name="connsiteY5" fmla="*/ 3252758 h 3261932"/>
                <a:gd name="connsiteX6" fmla="*/ 2727076 w 3716337"/>
                <a:gd name="connsiteY6" fmla="*/ 2889901 h 3261932"/>
                <a:gd name="connsiteX7" fmla="*/ 2494847 w 3716337"/>
                <a:gd name="connsiteY7" fmla="*/ 2207729 h 3261932"/>
                <a:gd name="connsiteX8" fmla="*/ 1957819 w 3716337"/>
                <a:gd name="connsiteY8" fmla="*/ 2222244 h 3261932"/>
                <a:gd name="connsiteX9" fmla="*/ 2161019 w 3716337"/>
                <a:gd name="connsiteY9" fmla="*/ 3006015 h 3261932"/>
                <a:gd name="connsiteX10" fmla="*/ 2973819 w 3716337"/>
                <a:gd name="connsiteY10" fmla="*/ 3238244 h 3261932"/>
                <a:gd name="connsiteX11" fmla="*/ 3583419 w 3716337"/>
                <a:gd name="connsiteY11" fmla="*/ 2512529 h 3261932"/>
                <a:gd name="connsiteX12" fmla="*/ 3147990 w 3716337"/>
                <a:gd name="connsiteY12" fmla="*/ 1177215 h 3261932"/>
                <a:gd name="connsiteX13" fmla="*/ 2523876 w 3716337"/>
                <a:gd name="connsiteY13" fmla="*/ 1844872 h 3261932"/>
                <a:gd name="connsiteX14" fmla="*/ 3147990 w 3716337"/>
                <a:gd name="connsiteY14" fmla="*/ 2265787 h 3261932"/>
                <a:gd name="connsiteX15" fmla="*/ 3714047 w 3716337"/>
                <a:gd name="connsiteY15" fmla="*/ 1351387 h 3261932"/>
                <a:gd name="connsiteX16" fmla="*/ 2930276 w 3716337"/>
                <a:gd name="connsiteY16" fmla="*/ 219272 h 3261932"/>
                <a:gd name="connsiteX17" fmla="*/ 1885248 w 3716337"/>
                <a:gd name="connsiteY17" fmla="*/ 567615 h 3261932"/>
                <a:gd name="connsiteX18" fmla="*/ 2219076 w 3716337"/>
                <a:gd name="connsiteY18" fmla="*/ 959501 h 3261932"/>
                <a:gd name="connsiteX19" fmla="*/ 2625475 w 3716337"/>
                <a:gd name="connsiteY19" fmla="*/ 683729 h 3261932"/>
                <a:gd name="connsiteX20" fmla="*/ 1623990 w 3716337"/>
                <a:gd name="connsiteY20" fmla="*/ 1558 h 3261932"/>
                <a:gd name="connsiteX21" fmla="*/ 549933 w 3716337"/>
                <a:gd name="connsiteY21" fmla="*/ 799844 h 3261932"/>
                <a:gd name="connsiteX22" fmla="*/ 666047 w 3716337"/>
                <a:gd name="connsiteY22" fmla="*/ 1786815 h 3261932"/>
                <a:gd name="connsiteX23" fmla="*/ 970847 w 3716337"/>
                <a:gd name="connsiteY23" fmla="*/ 1931958 h 3261932"/>
                <a:gd name="connsiteX24" fmla="*/ 1072447 w 3716337"/>
                <a:gd name="connsiteY24" fmla="*/ 1365901 h 3261932"/>
                <a:gd name="connsiteX25" fmla="*/ 70961 w 3716337"/>
                <a:gd name="connsiteY25" fmla="*/ 1888415 h 3261932"/>
                <a:gd name="connsiteX26" fmla="*/ 172561 w 3716337"/>
                <a:gd name="connsiteY26" fmla="*/ 2918929 h 3261932"/>
                <a:gd name="connsiteX27" fmla="*/ 898276 w 3716337"/>
                <a:gd name="connsiteY27" fmla="*/ 2759272 h 3261932"/>
                <a:gd name="connsiteX28" fmla="*/ 564447 w 3716337"/>
                <a:gd name="connsiteY28" fmla="*/ 2280301 h 3261932"/>
                <a:gd name="connsiteX29" fmla="*/ 303190 w 3716337"/>
                <a:gd name="connsiteY29" fmla="*/ 2672187 h 3261932"/>
                <a:gd name="connsiteX30" fmla="*/ 695076 w 3716337"/>
                <a:gd name="connsiteY30" fmla="*/ 3093101 h 3261932"/>
                <a:gd name="connsiteX0" fmla="*/ 695076 w 3716337"/>
                <a:gd name="connsiteY0" fmla="*/ 3093101 h 3261932"/>
                <a:gd name="connsiteX1" fmla="*/ 1711076 w 3716337"/>
                <a:gd name="connsiteY1" fmla="*/ 2773787 h 3261932"/>
                <a:gd name="connsiteX2" fmla="*/ 1638504 w 3716337"/>
                <a:gd name="connsiteY2" fmla="*/ 2236758 h 3261932"/>
                <a:gd name="connsiteX3" fmla="*/ 1217590 w 3716337"/>
                <a:gd name="connsiteY3" fmla="*/ 2236758 h 3261932"/>
                <a:gd name="connsiteX4" fmla="*/ 1188561 w 3716337"/>
                <a:gd name="connsiteY4" fmla="*/ 2875387 h 3261932"/>
                <a:gd name="connsiteX5" fmla="*/ 1841704 w 3716337"/>
                <a:gd name="connsiteY5" fmla="*/ 3252758 h 3261932"/>
                <a:gd name="connsiteX6" fmla="*/ 2727076 w 3716337"/>
                <a:gd name="connsiteY6" fmla="*/ 2889901 h 3261932"/>
                <a:gd name="connsiteX7" fmla="*/ 2494847 w 3716337"/>
                <a:gd name="connsiteY7" fmla="*/ 2207729 h 3261932"/>
                <a:gd name="connsiteX8" fmla="*/ 1957819 w 3716337"/>
                <a:gd name="connsiteY8" fmla="*/ 2222244 h 3261932"/>
                <a:gd name="connsiteX9" fmla="*/ 2161019 w 3716337"/>
                <a:gd name="connsiteY9" fmla="*/ 3006015 h 3261932"/>
                <a:gd name="connsiteX10" fmla="*/ 2973819 w 3716337"/>
                <a:gd name="connsiteY10" fmla="*/ 3238244 h 3261932"/>
                <a:gd name="connsiteX11" fmla="*/ 3583419 w 3716337"/>
                <a:gd name="connsiteY11" fmla="*/ 2512529 h 3261932"/>
                <a:gd name="connsiteX12" fmla="*/ 3147990 w 3716337"/>
                <a:gd name="connsiteY12" fmla="*/ 1177215 h 3261932"/>
                <a:gd name="connsiteX13" fmla="*/ 2523876 w 3716337"/>
                <a:gd name="connsiteY13" fmla="*/ 1844872 h 3261932"/>
                <a:gd name="connsiteX14" fmla="*/ 3147990 w 3716337"/>
                <a:gd name="connsiteY14" fmla="*/ 2265787 h 3261932"/>
                <a:gd name="connsiteX15" fmla="*/ 3714047 w 3716337"/>
                <a:gd name="connsiteY15" fmla="*/ 1351387 h 3261932"/>
                <a:gd name="connsiteX16" fmla="*/ 2930276 w 3716337"/>
                <a:gd name="connsiteY16" fmla="*/ 219272 h 3261932"/>
                <a:gd name="connsiteX17" fmla="*/ 1885248 w 3716337"/>
                <a:gd name="connsiteY17" fmla="*/ 567615 h 3261932"/>
                <a:gd name="connsiteX18" fmla="*/ 2219076 w 3716337"/>
                <a:gd name="connsiteY18" fmla="*/ 959501 h 3261932"/>
                <a:gd name="connsiteX19" fmla="*/ 2625475 w 3716337"/>
                <a:gd name="connsiteY19" fmla="*/ 683729 h 3261932"/>
                <a:gd name="connsiteX20" fmla="*/ 1623990 w 3716337"/>
                <a:gd name="connsiteY20" fmla="*/ 1558 h 3261932"/>
                <a:gd name="connsiteX21" fmla="*/ 549933 w 3716337"/>
                <a:gd name="connsiteY21" fmla="*/ 799844 h 3261932"/>
                <a:gd name="connsiteX22" fmla="*/ 666047 w 3716337"/>
                <a:gd name="connsiteY22" fmla="*/ 1786815 h 3261932"/>
                <a:gd name="connsiteX23" fmla="*/ 1130504 w 3716337"/>
                <a:gd name="connsiteY23" fmla="*/ 1656187 h 3261932"/>
                <a:gd name="connsiteX24" fmla="*/ 1072447 w 3716337"/>
                <a:gd name="connsiteY24" fmla="*/ 1365901 h 3261932"/>
                <a:gd name="connsiteX25" fmla="*/ 70961 w 3716337"/>
                <a:gd name="connsiteY25" fmla="*/ 1888415 h 3261932"/>
                <a:gd name="connsiteX26" fmla="*/ 172561 w 3716337"/>
                <a:gd name="connsiteY26" fmla="*/ 2918929 h 3261932"/>
                <a:gd name="connsiteX27" fmla="*/ 898276 w 3716337"/>
                <a:gd name="connsiteY27" fmla="*/ 2759272 h 3261932"/>
                <a:gd name="connsiteX28" fmla="*/ 564447 w 3716337"/>
                <a:gd name="connsiteY28" fmla="*/ 2280301 h 3261932"/>
                <a:gd name="connsiteX29" fmla="*/ 303190 w 3716337"/>
                <a:gd name="connsiteY29" fmla="*/ 2672187 h 3261932"/>
                <a:gd name="connsiteX30" fmla="*/ 695076 w 3716337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664973 w 3715263"/>
                <a:gd name="connsiteY22" fmla="*/ 1786815 h 3261932"/>
                <a:gd name="connsiteX23" fmla="*/ 1129430 w 3715263"/>
                <a:gd name="connsiteY23" fmla="*/ 1656187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664973 w 3715263"/>
                <a:gd name="connsiteY22" fmla="*/ 1786815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216516 w 3715263"/>
                <a:gd name="connsiteY23" fmla="*/ 1496530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216516 w 3715263"/>
                <a:gd name="connsiteY23" fmla="*/ 1496530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216516 w 3715263"/>
                <a:gd name="connsiteY23" fmla="*/ 1496530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216516 w 3715263"/>
                <a:gd name="connsiteY23" fmla="*/ 1496530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0011"/>
                <a:gd name="connsiteX1" fmla="*/ 1710002 w 3715263"/>
                <a:gd name="connsiteY1" fmla="*/ 2773787 h 3260011"/>
                <a:gd name="connsiteX2" fmla="*/ 1637430 w 3715263"/>
                <a:gd name="connsiteY2" fmla="*/ 2236758 h 3260011"/>
                <a:gd name="connsiteX3" fmla="*/ 1216516 w 3715263"/>
                <a:gd name="connsiteY3" fmla="*/ 2236758 h 3260011"/>
                <a:gd name="connsiteX4" fmla="*/ 1187487 w 3715263"/>
                <a:gd name="connsiteY4" fmla="*/ 2875387 h 3260011"/>
                <a:gd name="connsiteX5" fmla="*/ 1840630 w 3715263"/>
                <a:gd name="connsiteY5" fmla="*/ 3252758 h 3260011"/>
                <a:gd name="connsiteX6" fmla="*/ 2726002 w 3715263"/>
                <a:gd name="connsiteY6" fmla="*/ 2889901 h 3260011"/>
                <a:gd name="connsiteX7" fmla="*/ 2493773 w 3715263"/>
                <a:gd name="connsiteY7" fmla="*/ 2207729 h 3260011"/>
                <a:gd name="connsiteX8" fmla="*/ 2116402 w 3715263"/>
                <a:gd name="connsiteY8" fmla="*/ 2352873 h 3260011"/>
                <a:gd name="connsiteX9" fmla="*/ 2159945 w 3715263"/>
                <a:gd name="connsiteY9" fmla="*/ 3006015 h 3260011"/>
                <a:gd name="connsiteX10" fmla="*/ 2972745 w 3715263"/>
                <a:gd name="connsiteY10" fmla="*/ 3238244 h 3260011"/>
                <a:gd name="connsiteX11" fmla="*/ 3582345 w 3715263"/>
                <a:gd name="connsiteY11" fmla="*/ 2512529 h 3260011"/>
                <a:gd name="connsiteX12" fmla="*/ 3146916 w 3715263"/>
                <a:gd name="connsiteY12" fmla="*/ 1177215 h 3260011"/>
                <a:gd name="connsiteX13" fmla="*/ 2522802 w 3715263"/>
                <a:gd name="connsiteY13" fmla="*/ 1844872 h 3260011"/>
                <a:gd name="connsiteX14" fmla="*/ 3146916 w 3715263"/>
                <a:gd name="connsiteY14" fmla="*/ 2265787 h 3260011"/>
                <a:gd name="connsiteX15" fmla="*/ 3712973 w 3715263"/>
                <a:gd name="connsiteY15" fmla="*/ 1351387 h 3260011"/>
                <a:gd name="connsiteX16" fmla="*/ 2929202 w 3715263"/>
                <a:gd name="connsiteY16" fmla="*/ 219272 h 3260011"/>
                <a:gd name="connsiteX17" fmla="*/ 1884174 w 3715263"/>
                <a:gd name="connsiteY17" fmla="*/ 567615 h 3260011"/>
                <a:gd name="connsiteX18" fmla="*/ 2218002 w 3715263"/>
                <a:gd name="connsiteY18" fmla="*/ 959501 h 3260011"/>
                <a:gd name="connsiteX19" fmla="*/ 2624401 w 3715263"/>
                <a:gd name="connsiteY19" fmla="*/ 683729 h 3260011"/>
                <a:gd name="connsiteX20" fmla="*/ 1622916 w 3715263"/>
                <a:gd name="connsiteY20" fmla="*/ 1558 h 3260011"/>
                <a:gd name="connsiteX21" fmla="*/ 548859 w 3715263"/>
                <a:gd name="connsiteY21" fmla="*/ 799844 h 3260011"/>
                <a:gd name="connsiteX22" fmla="*/ 795602 w 3715263"/>
                <a:gd name="connsiteY22" fmla="*/ 1627158 h 3260011"/>
                <a:gd name="connsiteX23" fmla="*/ 1216516 w 3715263"/>
                <a:gd name="connsiteY23" fmla="*/ 1496530 h 3260011"/>
                <a:gd name="connsiteX24" fmla="*/ 1056859 w 3715263"/>
                <a:gd name="connsiteY24" fmla="*/ 1017558 h 3260011"/>
                <a:gd name="connsiteX25" fmla="*/ 69887 w 3715263"/>
                <a:gd name="connsiteY25" fmla="*/ 1888415 h 3260011"/>
                <a:gd name="connsiteX26" fmla="*/ 171487 w 3715263"/>
                <a:gd name="connsiteY26" fmla="*/ 2918929 h 3260011"/>
                <a:gd name="connsiteX27" fmla="*/ 897202 w 3715263"/>
                <a:gd name="connsiteY27" fmla="*/ 2759272 h 3260011"/>
                <a:gd name="connsiteX28" fmla="*/ 563373 w 3715263"/>
                <a:gd name="connsiteY28" fmla="*/ 2280301 h 3260011"/>
                <a:gd name="connsiteX29" fmla="*/ 302116 w 3715263"/>
                <a:gd name="connsiteY29" fmla="*/ 2672187 h 3260011"/>
                <a:gd name="connsiteX30" fmla="*/ 694002 w 3715263"/>
                <a:gd name="connsiteY30" fmla="*/ 3093101 h 3260011"/>
                <a:gd name="connsiteX0" fmla="*/ 694002 w 3715263"/>
                <a:gd name="connsiteY0" fmla="*/ 3093101 h 3260011"/>
                <a:gd name="connsiteX1" fmla="*/ 1710002 w 3715263"/>
                <a:gd name="connsiteY1" fmla="*/ 2773787 h 3260011"/>
                <a:gd name="connsiteX2" fmla="*/ 1637430 w 3715263"/>
                <a:gd name="connsiteY2" fmla="*/ 2236758 h 3260011"/>
                <a:gd name="connsiteX3" fmla="*/ 1216516 w 3715263"/>
                <a:gd name="connsiteY3" fmla="*/ 2236758 h 3260011"/>
                <a:gd name="connsiteX4" fmla="*/ 1187487 w 3715263"/>
                <a:gd name="connsiteY4" fmla="*/ 2875387 h 3260011"/>
                <a:gd name="connsiteX5" fmla="*/ 1840630 w 3715263"/>
                <a:gd name="connsiteY5" fmla="*/ 3252758 h 3260011"/>
                <a:gd name="connsiteX6" fmla="*/ 2726002 w 3715263"/>
                <a:gd name="connsiteY6" fmla="*/ 2889901 h 3260011"/>
                <a:gd name="connsiteX7" fmla="*/ 2667945 w 3715263"/>
                <a:gd name="connsiteY7" fmla="*/ 2439959 h 3260011"/>
                <a:gd name="connsiteX8" fmla="*/ 2493773 w 3715263"/>
                <a:gd name="connsiteY8" fmla="*/ 2207729 h 3260011"/>
                <a:gd name="connsiteX9" fmla="*/ 2116402 w 3715263"/>
                <a:gd name="connsiteY9" fmla="*/ 2352873 h 3260011"/>
                <a:gd name="connsiteX10" fmla="*/ 2159945 w 3715263"/>
                <a:gd name="connsiteY10" fmla="*/ 3006015 h 3260011"/>
                <a:gd name="connsiteX11" fmla="*/ 2972745 w 3715263"/>
                <a:gd name="connsiteY11" fmla="*/ 3238244 h 3260011"/>
                <a:gd name="connsiteX12" fmla="*/ 3582345 w 3715263"/>
                <a:gd name="connsiteY12" fmla="*/ 2512529 h 3260011"/>
                <a:gd name="connsiteX13" fmla="*/ 3146916 w 3715263"/>
                <a:gd name="connsiteY13" fmla="*/ 1177215 h 3260011"/>
                <a:gd name="connsiteX14" fmla="*/ 2522802 w 3715263"/>
                <a:gd name="connsiteY14" fmla="*/ 1844872 h 3260011"/>
                <a:gd name="connsiteX15" fmla="*/ 3146916 w 3715263"/>
                <a:gd name="connsiteY15" fmla="*/ 2265787 h 3260011"/>
                <a:gd name="connsiteX16" fmla="*/ 3712973 w 3715263"/>
                <a:gd name="connsiteY16" fmla="*/ 1351387 h 3260011"/>
                <a:gd name="connsiteX17" fmla="*/ 2929202 w 3715263"/>
                <a:gd name="connsiteY17" fmla="*/ 219272 h 3260011"/>
                <a:gd name="connsiteX18" fmla="*/ 1884174 w 3715263"/>
                <a:gd name="connsiteY18" fmla="*/ 567615 h 3260011"/>
                <a:gd name="connsiteX19" fmla="*/ 2218002 w 3715263"/>
                <a:gd name="connsiteY19" fmla="*/ 959501 h 3260011"/>
                <a:gd name="connsiteX20" fmla="*/ 2624401 w 3715263"/>
                <a:gd name="connsiteY20" fmla="*/ 683729 h 3260011"/>
                <a:gd name="connsiteX21" fmla="*/ 1622916 w 3715263"/>
                <a:gd name="connsiteY21" fmla="*/ 1558 h 3260011"/>
                <a:gd name="connsiteX22" fmla="*/ 548859 w 3715263"/>
                <a:gd name="connsiteY22" fmla="*/ 799844 h 3260011"/>
                <a:gd name="connsiteX23" fmla="*/ 795602 w 3715263"/>
                <a:gd name="connsiteY23" fmla="*/ 1627158 h 3260011"/>
                <a:gd name="connsiteX24" fmla="*/ 1216516 w 3715263"/>
                <a:gd name="connsiteY24" fmla="*/ 1496530 h 3260011"/>
                <a:gd name="connsiteX25" fmla="*/ 1056859 w 3715263"/>
                <a:gd name="connsiteY25" fmla="*/ 1017558 h 3260011"/>
                <a:gd name="connsiteX26" fmla="*/ 69887 w 3715263"/>
                <a:gd name="connsiteY26" fmla="*/ 1888415 h 3260011"/>
                <a:gd name="connsiteX27" fmla="*/ 171487 w 3715263"/>
                <a:gd name="connsiteY27" fmla="*/ 2918929 h 3260011"/>
                <a:gd name="connsiteX28" fmla="*/ 897202 w 3715263"/>
                <a:gd name="connsiteY28" fmla="*/ 2759272 h 3260011"/>
                <a:gd name="connsiteX29" fmla="*/ 563373 w 3715263"/>
                <a:gd name="connsiteY29" fmla="*/ 2280301 h 3260011"/>
                <a:gd name="connsiteX30" fmla="*/ 302116 w 3715263"/>
                <a:gd name="connsiteY30" fmla="*/ 2672187 h 3260011"/>
                <a:gd name="connsiteX31" fmla="*/ 694002 w 3715263"/>
                <a:gd name="connsiteY31" fmla="*/ 3093101 h 3260011"/>
                <a:gd name="connsiteX0" fmla="*/ 694002 w 3715263"/>
                <a:gd name="connsiteY0" fmla="*/ 3093101 h 3260011"/>
                <a:gd name="connsiteX1" fmla="*/ 1710002 w 3715263"/>
                <a:gd name="connsiteY1" fmla="*/ 2773787 h 3260011"/>
                <a:gd name="connsiteX2" fmla="*/ 1637430 w 3715263"/>
                <a:gd name="connsiteY2" fmla="*/ 2236758 h 3260011"/>
                <a:gd name="connsiteX3" fmla="*/ 1216516 w 3715263"/>
                <a:gd name="connsiteY3" fmla="*/ 2236758 h 3260011"/>
                <a:gd name="connsiteX4" fmla="*/ 1187487 w 3715263"/>
                <a:gd name="connsiteY4" fmla="*/ 2875387 h 3260011"/>
                <a:gd name="connsiteX5" fmla="*/ 1840630 w 3715263"/>
                <a:gd name="connsiteY5" fmla="*/ 3252758 h 3260011"/>
                <a:gd name="connsiteX6" fmla="*/ 2726002 w 3715263"/>
                <a:gd name="connsiteY6" fmla="*/ 2889901 h 3260011"/>
                <a:gd name="connsiteX7" fmla="*/ 2667945 w 3715263"/>
                <a:gd name="connsiteY7" fmla="*/ 2439959 h 3260011"/>
                <a:gd name="connsiteX8" fmla="*/ 2508287 w 3715263"/>
                <a:gd name="connsiteY8" fmla="*/ 2251272 h 3260011"/>
                <a:gd name="connsiteX9" fmla="*/ 2116402 w 3715263"/>
                <a:gd name="connsiteY9" fmla="*/ 2352873 h 3260011"/>
                <a:gd name="connsiteX10" fmla="*/ 2159945 w 3715263"/>
                <a:gd name="connsiteY10" fmla="*/ 3006015 h 3260011"/>
                <a:gd name="connsiteX11" fmla="*/ 2972745 w 3715263"/>
                <a:gd name="connsiteY11" fmla="*/ 3238244 h 3260011"/>
                <a:gd name="connsiteX12" fmla="*/ 3582345 w 3715263"/>
                <a:gd name="connsiteY12" fmla="*/ 2512529 h 3260011"/>
                <a:gd name="connsiteX13" fmla="*/ 3146916 w 3715263"/>
                <a:gd name="connsiteY13" fmla="*/ 1177215 h 3260011"/>
                <a:gd name="connsiteX14" fmla="*/ 2522802 w 3715263"/>
                <a:gd name="connsiteY14" fmla="*/ 1844872 h 3260011"/>
                <a:gd name="connsiteX15" fmla="*/ 3146916 w 3715263"/>
                <a:gd name="connsiteY15" fmla="*/ 2265787 h 3260011"/>
                <a:gd name="connsiteX16" fmla="*/ 3712973 w 3715263"/>
                <a:gd name="connsiteY16" fmla="*/ 1351387 h 3260011"/>
                <a:gd name="connsiteX17" fmla="*/ 2929202 w 3715263"/>
                <a:gd name="connsiteY17" fmla="*/ 219272 h 3260011"/>
                <a:gd name="connsiteX18" fmla="*/ 1884174 w 3715263"/>
                <a:gd name="connsiteY18" fmla="*/ 567615 h 3260011"/>
                <a:gd name="connsiteX19" fmla="*/ 2218002 w 3715263"/>
                <a:gd name="connsiteY19" fmla="*/ 959501 h 3260011"/>
                <a:gd name="connsiteX20" fmla="*/ 2624401 w 3715263"/>
                <a:gd name="connsiteY20" fmla="*/ 683729 h 3260011"/>
                <a:gd name="connsiteX21" fmla="*/ 1622916 w 3715263"/>
                <a:gd name="connsiteY21" fmla="*/ 1558 h 3260011"/>
                <a:gd name="connsiteX22" fmla="*/ 548859 w 3715263"/>
                <a:gd name="connsiteY22" fmla="*/ 799844 h 3260011"/>
                <a:gd name="connsiteX23" fmla="*/ 795602 w 3715263"/>
                <a:gd name="connsiteY23" fmla="*/ 1627158 h 3260011"/>
                <a:gd name="connsiteX24" fmla="*/ 1216516 w 3715263"/>
                <a:gd name="connsiteY24" fmla="*/ 1496530 h 3260011"/>
                <a:gd name="connsiteX25" fmla="*/ 1056859 w 3715263"/>
                <a:gd name="connsiteY25" fmla="*/ 1017558 h 3260011"/>
                <a:gd name="connsiteX26" fmla="*/ 69887 w 3715263"/>
                <a:gd name="connsiteY26" fmla="*/ 1888415 h 3260011"/>
                <a:gd name="connsiteX27" fmla="*/ 171487 w 3715263"/>
                <a:gd name="connsiteY27" fmla="*/ 2918929 h 3260011"/>
                <a:gd name="connsiteX28" fmla="*/ 897202 w 3715263"/>
                <a:gd name="connsiteY28" fmla="*/ 2759272 h 3260011"/>
                <a:gd name="connsiteX29" fmla="*/ 563373 w 3715263"/>
                <a:gd name="connsiteY29" fmla="*/ 2280301 h 3260011"/>
                <a:gd name="connsiteX30" fmla="*/ 302116 w 3715263"/>
                <a:gd name="connsiteY30" fmla="*/ 2672187 h 3260011"/>
                <a:gd name="connsiteX31" fmla="*/ 694002 w 3715263"/>
                <a:gd name="connsiteY31" fmla="*/ 3093101 h 3260011"/>
                <a:gd name="connsiteX0" fmla="*/ 694002 w 3715263"/>
                <a:gd name="connsiteY0" fmla="*/ 3093101 h 3260011"/>
                <a:gd name="connsiteX1" fmla="*/ 1710002 w 3715263"/>
                <a:gd name="connsiteY1" fmla="*/ 2773787 h 3260011"/>
                <a:gd name="connsiteX2" fmla="*/ 1637430 w 3715263"/>
                <a:gd name="connsiteY2" fmla="*/ 2236758 h 3260011"/>
                <a:gd name="connsiteX3" fmla="*/ 1216516 w 3715263"/>
                <a:gd name="connsiteY3" fmla="*/ 2236758 h 3260011"/>
                <a:gd name="connsiteX4" fmla="*/ 1187487 w 3715263"/>
                <a:gd name="connsiteY4" fmla="*/ 2875387 h 3260011"/>
                <a:gd name="connsiteX5" fmla="*/ 1840630 w 3715263"/>
                <a:gd name="connsiteY5" fmla="*/ 3252758 h 3260011"/>
                <a:gd name="connsiteX6" fmla="*/ 2726002 w 3715263"/>
                <a:gd name="connsiteY6" fmla="*/ 2889901 h 3260011"/>
                <a:gd name="connsiteX7" fmla="*/ 2667945 w 3715263"/>
                <a:gd name="connsiteY7" fmla="*/ 2439959 h 3260011"/>
                <a:gd name="connsiteX8" fmla="*/ 2508287 w 3715263"/>
                <a:gd name="connsiteY8" fmla="*/ 2251272 h 3260011"/>
                <a:gd name="connsiteX9" fmla="*/ 2116402 w 3715263"/>
                <a:gd name="connsiteY9" fmla="*/ 2352873 h 3260011"/>
                <a:gd name="connsiteX10" fmla="*/ 2159945 w 3715263"/>
                <a:gd name="connsiteY10" fmla="*/ 3006015 h 3260011"/>
                <a:gd name="connsiteX11" fmla="*/ 2972745 w 3715263"/>
                <a:gd name="connsiteY11" fmla="*/ 3238244 h 3260011"/>
                <a:gd name="connsiteX12" fmla="*/ 3582345 w 3715263"/>
                <a:gd name="connsiteY12" fmla="*/ 2512529 h 3260011"/>
                <a:gd name="connsiteX13" fmla="*/ 3146916 w 3715263"/>
                <a:gd name="connsiteY13" fmla="*/ 1177215 h 3260011"/>
                <a:gd name="connsiteX14" fmla="*/ 2522802 w 3715263"/>
                <a:gd name="connsiteY14" fmla="*/ 1844872 h 3260011"/>
                <a:gd name="connsiteX15" fmla="*/ 3146916 w 3715263"/>
                <a:gd name="connsiteY15" fmla="*/ 2265787 h 3260011"/>
                <a:gd name="connsiteX16" fmla="*/ 3712973 w 3715263"/>
                <a:gd name="connsiteY16" fmla="*/ 1351387 h 3260011"/>
                <a:gd name="connsiteX17" fmla="*/ 2929202 w 3715263"/>
                <a:gd name="connsiteY17" fmla="*/ 219272 h 3260011"/>
                <a:gd name="connsiteX18" fmla="*/ 1884174 w 3715263"/>
                <a:gd name="connsiteY18" fmla="*/ 567615 h 3260011"/>
                <a:gd name="connsiteX19" fmla="*/ 2218002 w 3715263"/>
                <a:gd name="connsiteY19" fmla="*/ 959501 h 3260011"/>
                <a:gd name="connsiteX20" fmla="*/ 2624401 w 3715263"/>
                <a:gd name="connsiteY20" fmla="*/ 683729 h 3260011"/>
                <a:gd name="connsiteX21" fmla="*/ 1622916 w 3715263"/>
                <a:gd name="connsiteY21" fmla="*/ 1558 h 3260011"/>
                <a:gd name="connsiteX22" fmla="*/ 548859 w 3715263"/>
                <a:gd name="connsiteY22" fmla="*/ 799844 h 3260011"/>
                <a:gd name="connsiteX23" fmla="*/ 795602 w 3715263"/>
                <a:gd name="connsiteY23" fmla="*/ 1627158 h 3260011"/>
                <a:gd name="connsiteX24" fmla="*/ 1216516 w 3715263"/>
                <a:gd name="connsiteY24" fmla="*/ 1496530 h 3260011"/>
                <a:gd name="connsiteX25" fmla="*/ 1056859 w 3715263"/>
                <a:gd name="connsiteY25" fmla="*/ 1017558 h 3260011"/>
                <a:gd name="connsiteX26" fmla="*/ 69887 w 3715263"/>
                <a:gd name="connsiteY26" fmla="*/ 1888415 h 3260011"/>
                <a:gd name="connsiteX27" fmla="*/ 171487 w 3715263"/>
                <a:gd name="connsiteY27" fmla="*/ 2918929 h 3260011"/>
                <a:gd name="connsiteX28" fmla="*/ 897202 w 3715263"/>
                <a:gd name="connsiteY28" fmla="*/ 2759272 h 3260011"/>
                <a:gd name="connsiteX29" fmla="*/ 563373 w 3715263"/>
                <a:gd name="connsiteY29" fmla="*/ 2280301 h 3260011"/>
                <a:gd name="connsiteX30" fmla="*/ 302116 w 3715263"/>
                <a:gd name="connsiteY30" fmla="*/ 2672187 h 3260011"/>
                <a:gd name="connsiteX31" fmla="*/ 694002 w 3715263"/>
                <a:gd name="connsiteY31" fmla="*/ 3093101 h 326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15263" h="3260011">
                  <a:moveTo>
                    <a:pt x="694002" y="3093101"/>
                  </a:moveTo>
                  <a:cubicBezTo>
                    <a:pt x="928650" y="3110034"/>
                    <a:pt x="1552764" y="2916511"/>
                    <a:pt x="1710002" y="2773787"/>
                  </a:cubicBezTo>
                  <a:cubicBezTo>
                    <a:pt x="1867240" y="2631063"/>
                    <a:pt x="1719678" y="2326263"/>
                    <a:pt x="1637430" y="2236758"/>
                  </a:cubicBezTo>
                  <a:cubicBezTo>
                    <a:pt x="1555182" y="2147253"/>
                    <a:pt x="1291507" y="2130320"/>
                    <a:pt x="1216516" y="2236758"/>
                  </a:cubicBezTo>
                  <a:cubicBezTo>
                    <a:pt x="1141525" y="2343196"/>
                    <a:pt x="1083468" y="2706054"/>
                    <a:pt x="1187487" y="2875387"/>
                  </a:cubicBezTo>
                  <a:cubicBezTo>
                    <a:pt x="1291506" y="3044720"/>
                    <a:pt x="1584211" y="3250339"/>
                    <a:pt x="1840630" y="3252758"/>
                  </a:cubicBezTo>
                  <a:cubicBezTo>
                    <a:pt x="2097049" y="3255177"/>
                    <a:pt x="2660688" y="3068911"/>
                    <a:pt x="2726002" y="2889901"/>
                  </a:cubicBezTo>
                  <a:cubicBezTo>
                    <a:pt x="2791316" y="2710891"/>
                    <a:pt x="2706650" y="2553654"/>
                    <a:pt x="2667945" y="2439959"/>
                  </a:cubicBezTo>
                  <a:cubicBezTo>
                    <a:pt x="2629240" y="2326264"/>
                    <a:pt x="2600211" y="2265786"/>
                    <a:pt x="2508287" y="2251272"/>
                  </a:cubicBezTo>
                  <a:cubicBezTo>
                    <a:pt x="2416363" y="2236758"/>
                    <a:pt x="2174459" y="2227083"/>
                    <a:pt x="2116402" y="2352873"/>
                  </a:cubicBezTo>
                  <a:cubicBezTo>
                    <a:pt x="2058345" y="2478664"/>
                    <a:pt x="2017221" y="2858453"/>
                    <a:pt x="2159945" y="3006015"/>
                  </a:cubicBezTo>
                  <a:cubicBezTo>
                    <a:pt x="2302669" y="3153577"/>
                    <a:pt x="2735678" y="3320492"/>
                    <a:pt x="2972745" y="3238244"/>
                  </a:cubicBezTo>
                  <a:cubicBezTo>
                    <a:pt x="3209812" y="3155996"/>
                    <a:pt x="3553317" y="2856034"/>
                    <a:pt x="3582345" y="2512529"/>
                  </a:cubicBezTo>
                  <a:cubicBezTo>
                    <a:pt x="3611373" y="2169024"/>
                    <a:pt x="3599277" y="1201405"/>
                    <a:pt x="3146916" y="1177215"/>
                  </a:cubicBezTo>
                  <a:cubicBezTo>
                    <a:pt x="2694555" y="1153025"/>
                    <a:pt x="2522802" y="1663443"/>
                    <a:pt x="2522802" y="1844872"/>
                  </a:cubicBezTo>
                  <a:cubicBezTo>
                    <a:pt x="2522802" y="2026301"/>
                    <a:pt x="2948554" y="2348034"/>
                    <a:pt x="3146916" y="2265787"/>
                  </a:cubicBezTo>
                  <a:cubicBezTo>
                    <a:pt x="3345278" y="2183540"/>
                    <a:pt x="3749259" y="1692473"/>
                    <a:pt x="3712973" y="1351387"/>
                  </a:cubicBezTo>
                  <a:cubicBezTo>
                    <a:pt x="3676687" y="1010301"/>
                    <a:pt x="3234002" y="349901"/>
                    <a:pt x="2929202" y="219272"/>
                  </a:cubicBezTo>
                  <a:cubicBezTo>
                    <a:pt x="2624402" y="88643"/>
                    <a:pt x="2002707" y="444243"/>
                    <a:pt x="1884174" y="567615"/>
                  </a:cubicBezTo>
                  <a:cubicBezTo>
                    <a:pt x="1765641" y="690987"/>
                    <a:pt x="2094631" y="940149"/>
                    <a:pt x="2218002" y="959501"/>
                  </a:cubicBezTo>
                  <a:cubicBezTo>
                    <a:pt x="2341373" y="978853"/>
                    <a:pt x="2607468" y="872415"/>
                    <a:pt x="2624401" y="683729"/>
                  </a:cubicBezTo>
                  <a:cubicBezTo>
                    <a:pt x="2641334" y="495043"/>
                    <a:pt x="2375240" y="-32308"/>
                    <a:pt x="1622916" y="1558"/>
                  </a:cubicBezTo>
                  <a:cubicBezTo>
                    <a:pt x="870592" y="35424"/>
                    <a:pt x="686745" y="528911"/>
                    <a:pt x="548859" y="799844"/>
                  </a:cubicBezTo>
                  <a:cubicBezTo>
                    <a:pt x="410973" y="1070777"/>
                    <a:pt x="684326" y="1511044"/>
                    <a:pt x="795602" y="1627158"/>
                  </a:cubicBezTo>
                  <a:cubicBezTo>
                    <a:pt x="906878" y="1743272"/>
                    <a:pt x="1114916" y="1598130"/>
                    <a:pt x="1216516" y="1496530"/>
                  </a:cubicBezTo>
                  <a:cubicBezTo>
                    <a:pt x="1318116" y="1394930"/>
                    <a:pt x="1247964" y="952244"/>
                    <a:pt x="1056859" y="1017558"/>
                  </a:cubicBezTo>
                  <a:cubicBezTo>
                    <a:pt x="865754" y="1082872"/>
                    <a:pt x="217449" y="1571520"/>
                    <a:pt x="69887" y="1888415"/>
                  </a:cubicBezTo>
                  <a:cubicBezTo>
                    <a:pt x="-77675" y="2205310"/>
                    <a:pt x="33601" y="2773786"/>
                    <a:pt x="171487" y="2918929"/>
                  </a:cubicBezTo>
                  <a:cubicBezTo>
                    <a:pt x="309373" y="3064072"/>
                    <a:pt x="831888" y="2865710"/>
                    <a:pt x="897202" y="2759272"/>
                  </a:cubicBezTo>
                  <a:cubicBezTo>
                    <a:pt x="962516" y="2652834"/>
                    <a:pt x="662554" y="2294815"/>
                    <a:pt x="563373" y="2280301"/>
                  </a:cubicBezTo>
                  <a:cubicBezTo>
                    <a:pt x="464192" y="2265787"/>
                    <a:pt x="282764" y="2534301"/>
                    <a:pt x="302116" y="2672187"/>
                  </a:cubicBezTo>
                  <a:cubicBezTo>
                    <a:pt x="321468" y="2810073"/>
                    <a:pt x="459354" y="3076168"/>
                    <a:pt x="694002" y="3093101"/>
                  </a:cubicBezTo>
                  <a:close/>
                </a:path>
              </a:pathLst>
            </a:cu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61240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/>
          <p:cNvGrpSpPr/>
          <p:nvPr/>
        </p:nvGrpSpPr>
        <p:grpSpPr>
          <a:xfrm>
            <a:off x="395536" y="332655"/>
            <a:ext cx="4608512" cy="2827951"/>
            <a:chOff x="5258835" y="4496408"/>
            <a:chExt cx="3168352" cy="1944216"/>
          </a:xfrm>
        </p:grpSpPr>
        <p:grpSp>
          <p:nvGrpSpPr>
            <p:cNvPr id="2" name="Gruppieren 1"/>
            <p:cNvGrpSpPr/>
            <p:nvPr/>
          </p:nvGrpSpPr>
          <p:grpSpPr>
            <a:xfrm>
              <a:off x="6310115" y="5028671"/>
              <a:ext cx="1065792" cy="653835"/>
              <a:chOff x="4125688" y="5516732"/>
              <a:chExt cx="1065792" cy="653835"/>
            </a:xfrm>
          </p:grpSpPr>
          <p:sp>
            <p:nvSpPr>
              <p:cNvPr id="3" name="Bogen 2"/>
              <p:cNvSpPr/>
              <p:nvPr/>
            </p:nvSpPr>
            <p:spPr>
              <a:xfrm rot="10800000">
                <a:off x="4125688" y="5516732"/>
                <a:ext cx="1065792" cy="649072"/>
              </a:xfrm>
              <a:prstGeom prst="arc">
                <a:avLst>
                  <a:gd name="adj1" fmla="val 10848142"/>
                  <a:gd name="adj2" fmla="val 0"/>
                </a:avLst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  <p:sp>
            <p:nvSpPr>
              <p:cNvPr id="4" name="Freihandform 3"/>
              <p:cNvSpPr/>
              <p:nvPr/>
            </p:nvSpPr>
            <p:spPr>
              <a:xfrm>
                <a:off x="4236452" y="5871857"/>
                <a:ext cx="837117" cy="298710"/>
              </a:xfrm>
              <a:custGeom>
                <a:avLst/>
                <a:gdLst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19620 w 1122706"/>
                  <a:gd name="connsiteY0" fmla="*/ 551543 h 1088571"/>
                  <a:gd name="connsiteX1" fmla="*/ 556649 w 1122706"/>
                  <a:gd name="connsiteY1" fmla="*/ 0 h 1088571"/>
                  <a:gd name="connsiteX2" fmla="*/ 1122706 w 1122706"/>
                  <a:gd name="connsiteY2" fmla="*/ 551543 h 1088571"/>
                  <a:gd name="connsiteX3" fmla="*/ 556649 w 1122706"/>
                  <a:gd name="connsiteY3" fmla="*/ 1088571 h 1088571"/>
                  <a:gd name="connsiteX4" fmla="*/ 19620 w 1122706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694714 h 1231744"/>
                  <a:gd name="connsiteX1" fmla="*/ 593997 w 1112581"/>
                  <a:gd name="connsiteY1" fmla="*/ 0 h 1231744"/>
                  <a:gd name="connsiteX2" fmla="*/ 1112581 w 1112581"/>
                  <a:gd name="connsiteY2" fmla="*/ 694716 h 1231744"/>
                  <a:gd name="connsiteX3" fmla="*/ 546524 w 1112581"/>
                  <a:gd name="connsiteY3" fmla="*/ 1231744 h 1231744"/>
                  <a:gd name="connsiteX4" fmla="*/ 0 w 1112581"/>
                  <a:gd name="connsiteY4" fmla="*/ 694714 h 1231744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68678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87666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2581" h="1282876">
                    <a:moveTo>
                      <a:pt x="0" y="725391"/>
                    </a:moveTo>
                    <a:cubicBezTo>
                      <a:pt x="87292" y="339979"/>
                      <a:pt x="383248" y="0"/>
                      <a:pt x="568678" y="0"/>
                    </a:cubicBezTo>
                    <a:cubicBezTo>
                      <a:pt x="754108" y="0"/>
                      <a:pt x="1047382" y="333541"/>
                      <a:pt x="1112581" y="725393"/>
                    </a:cubicBezTo>
                    <a:cubicBezTo>
                      <a:pt x="1037949" y="1019468"/>
                      <a:pt x="779425" y="1282876"/>
                      <a:pt x="578172" y="1282876"/>
                    </a:cubicBezTo>
                    <a:cubicBezTo>
                      <a:pt x="376919" y="1282876"/>
                      <a:pt x="143475" y="1098199"/>
                      <a:pt x="0" y="725391"/>
                    </a:cubicBezTo>
                    <a:close/>
                  </a:path>
                </a:pathLst>
              </a:cu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" name="Ellipse 4"/>
            <p:cNvSpPr/>
            <p:nvPr/>
          </p:nvSpPr>
          <p:spPr>
            <a:xfrm>
              <a:off x="5258835" y="4496408"/>
              <a:ext cx="3168352" cy="194421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3475338" y="3160606"/>
            <a:ext cx="5364103" cy="3291609"/>
            <a:chOff x="5258835" y="4496408"/>
            <a:chExt cx="3168352" cy="1944216"/>
          </a:xfrm>
        </p:grpSpPr>
        <p:grpSp>
          <p:nvGrpSpPr>
            <p:cNvPr id="8" name="Gruppieren 7"/>
            <p:cNvGrpSpPr/>
            <p:nvPr/>
          </p:nvGrpSpPr>
          <p:grpSpPr>
            <a:xfrm>
              <a:off x="6310115" y="5028671"/>
              <a:ext cx="1065792" cy="653835"/>
              <a:chOff x="4125688" y="5516732"/>
              <a:chExt cx="1065792" cy="653835"/>
            </a:xfrm>
          </p:grpSpPr>
          <p:sp>
            <p:nvSpPr>
              <p:cNvPr id="10" name="Bogen 9"/>
              <p:cNvSpPr/>
              <p:nvPr/>
            </p:nvSpPr>
            <p:spPr>
              <a:xfrm rot="10800000">
                <a:off x="4125688" y="5516732"/>
                <a:ext cx="1065792" cy="649072"/>
              </a:xfrm>
              <a:prstGeom prst="arc">
                <a:avLst>
                  <a:gd name="adj1" fmla="val 10848142"/>
                  <a:gd name="adj2" fmla="val 0"/>
                </a:avLst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  <p:sp>
            <p:nvSpPr>
              <p:cNvPr id="11" name="Freihandform 10"/>
              <p:cNvSpPr/>
              <p:nvPr/>
            </p:nvSpPr>
            <p:spPr>
              <a:xfrm>
                <a:off x="4236452" y="5871857"/>
                <a:ext cx="837117" cy="298710"/>
              </a:xfrm>
              <a:custGeom>
                <a:avLst/>
                <a:gdLst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19620 w 1122706"/>
                  <a:gd name="connsiteY0" fmla="*/ 551543 h 1088571"/>
                  <a:gd name="connsiteX1" fmla="*/ 556649 w 1122706"/>
                  <a:gd name="connsiteY1" fmla="*/ 0 h 1088571"/>
                  <a:gd name="connsiteX2" fmla="*/ 1122706 w 1122706"/>
                  <a:gd name="connsiteY2" fmla="*/ 551543 h 1088571"/>
                  <a:gd name="connsiteX3" fmla="*/ 556649 w 1122706"/>
                  <a:gd name="connsiteY3" fmla="*/ 1088571 h 1088571"/>
                  <a:gd name="connsiteX4" fmla="*/ 19620 w 1122706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694714 h 1231744"/>
                  <a:gd name="connsiteX1" fmla="*/ 593997 w 1112581"/>
                  <a:gd name="connsiteY1" fmla="*/ 0 h 1231744"/>
                  <a:gd name="connsiteX2" fmla="*/ 1112581 w 1112581"/>
                  <a:gd name="connsiteY2" fmla="*/ 694716 h 1231744"/>
                  <a:gd name="connsiteX3" fmla="*/ 546524 w 1112581"/>
                  <a:gd name="connsiteY3" fmla="*/ 1231744 h 1231744"/>
                  <a:gd name="connsiteX4" fmla="*/ 0 w 1112581"/>
                  <a:gd name="connsiteY4" fmla="*/ 694714 h 1231744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68678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87666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2581" h="1282876">
                    <a:moveTo>
                      <a:pt x="0" y="725391"/>
                    </a:moveTo>
                    <a:cubicBezTo>
                      <a:pt x="87292" y="339979"/>
                      <a:pt x="383248" y="0"/>
                      <a:pt x="568678" y="0"/>
                    </a:cubicBezTo>
                    <a:cubicBezTo>
                      <a:pt x="754108" y="0"/>
                      <a:pt x="1047382" y="333541"/>
                      <a:pt x="1112581" y="725393"/>
                    </a:cubicBezTo>
                    <a:cubicBezTo>
                      <a:pt x="1037949" y="1019468"/>
                      <a:pt x="779425" y="1282876"/>
                      <a:pt x="578172" y="1282876"/>
                    </a:cubicBezTo>
                    <a:cubicBezTo>
                      <a:pt x="376919" y="1282876"/>
                      <a:pt x="143475" y="1098199"/>
                      <a:pt x="0" y="725391"/>
                    </a:cubicBezTo>
                    <a:close/>
                  </a:path>
                </a:pathLst>
              </a:cu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9" name="Ellipse 8"/>
            <p:cNvSpPr/>
            <p:nvPr/>
          </p:nvSpPr>
          <p:spPr>
            <a:xfrm>
              <a:off x="5258835" y="4496408"/>
              <a:ext cx="3168352" cy="194421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3" name="Freihandform 12"/>
          <p:cNvSpPr/>
          <p:nvPr/>
        </p:nvSpPr>
        <p:spPr>
          <a:xfrm>
            <a:off x="2412076" y="2044165"/>
            <a:ext cx="1535810" cy="916749"/>
          </a:xfrm>
          <a:custGeom>
            <a:avLst/>
            <a:gdLst>
              <a:gd name="connsiteX0" fmla="*/ 389181 w 1535810"/>
              <a:gd name="connsiteY0" fmla="*/ 16864 h 916749"/>
              <a:gd name="connsiteX1" fmla="*/ 302095 w 1535810"/>
              <a:gd name="connsiteY1" fmla="*/ 2349 h 916749"/>
              <a:gd name="connsiteX2" fmla="*/ 98895 w 1535810"/>
              <a:gd name="connsiteY2" fmla="*/ 60406 h 916749"/>
              <a:gd name="connsiteX3" fmla="*/ 11810 w 1535810"/>
              <a:gd name="connsiteY3" fmla="*/ 191035 h 916749"/>
              <a:gd name="connsiteX4" fmla="*/ 11810 w 1535810"/>
              <a:gd name="connsiteY4" fmla="*/ 408749 h 916749"/>
              <a:gd name="connsiteX5" fmla="*/ 113410 w 1535810"/>
              <a:gd name="connsiteY5" fmla="*/ 568406 h 916749"/>
              <a:gd name="connsiteX6" fmla="*/ 316610 w 1535810"/>
              <a:gd name="connsiteY6" fmla="*/ 713549 h 916749"/>
              <a:gd name="connsiteX7" fmla="*/ 447238 w 1535810"/>
              <a:gd name="connsiteY7" fmla="*/ 800635 h 916749"/>
              <a:gd name="connsiteX8" fmla="*/ 853638 w 1535810"/>
              <a:gd name="connsiteY8" fmla="*/ 873206 h 916749"/>
              <a:gd name="connsiteX9" fmla="*/ 1260038 w 1535810"/>
              <a:gd name="connsiteY9" fmla="*/ 916749 h 916749"/>
              <a:gd name="connsiteX10" fmla="*/ 1535810 w 1535810"/>
              <a:gd name="connsiteY10" fmla="*/ 873206 h 916749"/>
              <a:gd name="connsiteX0" fmla="*/ 389181 w 1535810"/>
              <a:gd name="connsiteY0" fmla="*/ 16864 h 916749"/>
              <a:gd name="connsiteX1" fmla="*/ 302095 w 1535810"/>
              <a:gd name="connsiteY1" fmla="*/ 2349 h 916749"/>
              <a:gd name="connsiteX2" fmla="*/ 98895 w 1535810"/>
              <a:gd name="connsiteY2" fmla="*/ 60406 h 916749"/>
              <a:gd name="connsiteX3" fmla="*/ 11810 w 1535810"/>
              <a:gd name="connsiteY3" fmla="*/ 191035 h 916749"/>
              <a:gd name="connsiteX4" fmla="*/ 11810 w 1535810"/>
              <a:gd name="connsiteY4" fmla="*/ 408749 h 916749"/>
              <a:gd name="connsiteX5" fmla="*/ 113410 w 1535810"/>
              <a:gd name="connsiteY5" fmla="*/ 568406 h 916749"/>
              <a:gd name="connsiteX6" fmla="*/ 316610 w 1535810"/>
              <a:gd name="connsiteY6" fmla="*/ 713549 h 916749"/>
              <a:gd name="connsiteX7" fmla="*/ 577867 w 1535810"/>
              <a:gd name="connsiteY7" fmla="*/ 815150 h 916749"/>
              <a:gd name="connsiteX8" fmla="*/ 853638 w 1535810"/>
              <a:gd name="connsiteY8" fmla="*/ 873206 h 916749"/>
              <a:gd name="connsiteX9" fmla="*/ 1260038 w 1535810"/>
              <a:gd name="connsiteY9" fmla="*/ 916749 h 916749"/>
              <a:gd name="connsiteX10" fmla="*/ 1535810 w 1535810"/>
              <a:gd name="connsiteY10" fmla="*/ 873206 h 916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35810" h="916749">
                <a:moveTo>
                  <a:pt x="389181" y="16864"/>
                </a:moveTo>
                <a:cubicBezTo>
                  <a:pt x="369828" y="5978"/>
                  <a:pt x="350476" y="-4908"/>
                  <a:pt x="302095" y="2349"/>
                </a:cubicBezTo>
                <a:cubicBezTo>
                  <a:pt x="253714" y="9606"/>
                  <a:pt x="147276" y="28958"/>
                  <a:pt x="98895" y="60406"/>
                </a:cubicBezTo>
                <a:cubicBezTo>
                  <a:pt x="50514" y="91854"/>
                  <a:pt x="26324" y="132978"/>
                  <a:pt x="11810" y="191035"/>
                </a:cubicBezTo>
                <a:cubicBezTo>
                  <a:pt x="-2704" y="249092"/>
                  <a:pt x="-5123" y="345854"/>
                  <a:pt x="11810" y="408749"/>
                </a:cubicBezTo>
                <a:cubicBezTo>
                  <a:pt x="28743" y="471644"/>
                  <a:pt x="62610" y="517606"/>
                  <a:pt x="113410" y="568406"/>
                </a:cubicBezTo>
                <a:cubicBezTo>
                  <a:pt x="164210" y="619206"/>
                  <a:pt x="239201" y="672425"/>
                  <a:pt x="316610" y="713549"/>
                </a:cubicBezTo>
                <a:cubicBezTo>
                  <a:pt x="394019" y="754673"/>
                  <a:pt x="488363" y="788541"/>
                  <a:pt x="577867" y="815150"/>
                </a:cubicBezTo>
                <a:cubicBezTo>
                  <a:pt x="667371" y="841759"/>
                  <a:pt x="739943" y="856273"/>
                  <a:pt x="853638" y="873206"/>
                </a:cubicBezTo>
                <a:cubicBezTo>
                  <a:pt x="967333" y="890139"/>
                  <a:pt x="1146343" y="916749"/>
                  <a:pt x="1260038" y="916749"/>
                </a:cubicBezTo>
                <a:cubicBezTo>
                  <a:pt x="1373733" y="916749"/>
                  <a:pt x="1454771" y="894977"/>
                  <a:pt x="1535810" y="873206"/>
                </a:cubicBezTo>
              </a:path>
            </a:pathLst>
          </a:custGeom>
          <a:noFill/>
          <a:ln w="38100">
            <a:solidFill>
              <a:srgbClr val="00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reihandform 13"/>
          <p:cNvSpPr/>
          <p:nvPr/>
        </p:nvSpPr>
        <p:spPr>
          <a:xfrm>
            <a:off x="2958068" y="1025934"/>
            <a:ext cx="1541492" cy="1891437"/>
          </a:xfrm>
          <a:custGeom>
            <a:avLst/>
            <a:gdLst>
              <a:gd name="connsiteX0" fmla="*/ 975303 w 1541492"/>
              <a:gd name="connsiteY0" fmla="*/ 1891437 h 1891437"/>
              <a:gd name="connsiteX1" fmla="*/ 1120446 w 1541492"/>
              <a:gd name="connsiteY1" fmla="*/ 1789837 h 1891437"/>
              <a:gd name="connsiteX2" fmla="*/ 1323646 w 1541492"/>
              <a:gd name="connsiteY2" fmla="*/ 1601152 h 1891437"/>
              <a:gd name="connsiteX3" fmla="*/ 1454275 w 1541492"/>
              <a:gd name="connsiteY3" fmla="*/ 1383437 h 1891437"/>
              <a:gd name="connsiteX4" fmla="*/ 1497818 w 1541492"/>
              <a:gd name="connsiteY4" fmla="*/ 1252809 h 1891437"/>
              <a:gd name="connsiteX5" fmla="*/ 1541361 w 1541492"/>
              <a:gd name="connsiteY5" fmla="*/ 977037 h 1891437"/>
              <a:gd name="connsiteX6" fmla="*/ 1483303 w 1541492"/>
              <a:gd name="connsiteY6" fmla="*/ 643209 h 1891437"/>
              <a:gd name="connsiteX7" fmla="*/ 1396218 w 1541492"/>
              <a:gd name="connsiteY7" fmla="*/ 440009 h 1891437"/>
              <a:gd name="connsiteX8" fmla="*/ 1236561 w 1541492"/>
              <a:gd name="connsiteY8" fmla="*/ 222295 h 1891437"/>
              <a:gd name="connsiteX9" fmla="*/ 1062389 w 1541492"/>
              <a:gd name="connsiteY9" fmla="*/ 91666 h 1891437"/>
              <a:gd name="connsiteX10" fmla="*/ 801132 w 1541492"/>
              <a:gd name="connsiteY10" fmla="*/ 33609 h 1891437"/>
              <a:gd name="connsiteX11" fmla="*/ 583418 w 1541492"/>
              <a:gd name="connsiteY11" fmla="*/ 4580 h 1891437"/>
              <a:gd name="connsiteX12" fmla="*/ 380218 w 1541492"/>
              <a:gd name="connsiteY12" fmla="*/ 4580 h 1891437"/>
              <a:gd name="connsiteX13" fmla="*/ 220561 w 1541492"/>
              <a:gd name="connsiteY13" fmla="*/ 48123 h 1891437"/>
              <a:gd name="connsiteX14" fmla="*/ 60903 w 1541492"/>
              <a:gd name="connsiteY14" fmla="*/ 222295 h 1891437"/>
              <a:gd name="connsiteX15" fmla="*/ 2846 w 1541492"/>
              <a:gd name="connsiteY15" fmla="*/ 381952 h 1891437"/>
              <a:gd name="connsiteX16" fmla="*/ 17361 w 1541492"/>
              <a:gd name="connsiteY16" fmla="*/ 527095 h 1891437"/>
              <a:gd name="connsiteX17" fmla="*/ 89932 w 1541492"/>
              <a:gd name="connsiteY17" fmla="*/ 628695 h 1891437"/>
              <a:gd name="connsiteX18" fmla="*/ 147989 w 1541492"/>
              <a:gd name="connsiteY18" fmla="*/ 686752 h 1891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541492" h="1891437">
                <a:moveTo>
                  <a:pt x="975303" y="1891437"/>
                </a:moveTo>
                <a:cubicBezTo>
                  <a:pt x="1018846" y="1864827"/>
                  <a:pt x="1062389" y="1838218"/>
                  <a:pt x="1120446" y="1789837"/>
                </a:cubicBezTo>
                <a:cubicBezTo>
                  <a:pt x="1178503" y="1741456"/>
                  <a:pt x="1268008" y="1668885"/>
                  <a:pt x="1323646" y="1601152"/>
                </a:cubicBezTo>
                <a:cubicBezTo>
                  <a:pt x="1379284" y="1533419"/>
                  <a:pt x="1425246" y="1441494"/>
                  <a:pt x="1454275" y="1383437"/>
                </a:cubicBezTo>
                <a:cubicBezTo>
                  <a:pt x="1483304" y="1325380"/>
                  <a:pt x="1483304" y="1320542"/>
                  <a:pt x="1497818" y="1252809"/>
                </a:cubicBezTo>
                <a:cubicBezTo>
                  <a:pt x="1512332" y="1185076"/>
                  <a:pt x="1543780" y="1078637"/>
                  <a:pt x="1541361" y="977037"/>
                </a:cubicBezTo>
                <a:cubicBezTo>
                  <a:pt x="1538942" y="875437"/>
                  <a:pt x="1507494" y="732714"/>
                  <a:pt x="1483303" y="643209"/>
                </a:cubicBezTo>
                <a:cubicBezTo>
                  <a:pt x="1459113" y="553704"/>
                  <a:pt x="1437342" y="510161"/>
                  <a:pt x="1396218" y="440009"/>
                </a:cubicBezTo>
                <a:cubicBezTo>
                  <a:pt x="1355094" y="369857"/>
                  <a:pt x="1292199" y="280352"/>
                  <a:pt x="1236561" y="222295"/>
                </a:cubicBezTo>
                <a:cubicBezTo>
                  <a:pt x="1180923" y="164238"/>
                  <a:pt x="1134960" y="123114"/>
                  <a:pt x="1062389" y="91666"/>
                </a:cubicBezTo>
                <a:cubicBezTo>
                  <a:pt x="989818" y="60218"/>
                  <a:pt x="880960" y="48123"/>
                  <a:pt x="801132" y="33609"/>
                </a:cubicBezTo>
                <a:cubicBezTo>
                  <a:pt x="721303" y="19095"/>
                  <a:pt x="653570" y="9418"/>
                  <a:pt x="583418" y="4580"/>
                </a:cubicBezTo>
                <a:cubicBezTo>
                  <a:pt x="513266" y="-258"/>
                  <a:pt x="440694" y="-2677"/>
                  <a:pt x="380218" y="4580"/>
                </a:cubicBezTo>
                <a:cubicBezTo>
                  <a:pt x="319742" y="11837"/>
                  <a:pt x="273780" y="11837"/>
                  <a:pt x="220561" y="48123"/>
                </a:cubicBezTo>
                <a:cubicBezTo>
                  <a:pt x="167342" y="84409"/>
                  <a:pt x="97189" y="166657"/>
                  <a:pt x="60903" y="222295"/>
                </a:cubicBezTo>
                <a:cubicBezTo>
                  <a:pt x="24617" y="277933"/>
                  <a:pt x="10103" y="331152"/>
                  <a:pt x="2846" y="381952"/>
                </a:cubicBezTo>
                <a:cubicBezTo>
                  <a:pt x="-4411" y="432752"/>
                  <a:pt x="2847" y="485971"/>
                  <a:pt x="17361" y="527095"/>
                </a:cubicBezTo>
                <a:cubicBezTo>
                  <a:pt x="31875" y="568219"/>
                  <a:pt x="68161" y="602085"/>
                  <a:pt x="89932" y="628695"/>
                </a:cubicBezTo>
                <a:cubicBezTo>
                  <a:pt x="111703" y="655305"/>
                  <a:pt x="129846" y="671028"/>
                  <a:pt x="147989" y="686752"/>
                </a:cubicBezTo>
              </a:path>
            </a:pathLst>
          </a:cu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Freihandform 14"/>
          <p:cNvSpPr/>
          <p:nvPr/>
        </p:nvSpPr>
        <p:spPr>
          <a:xfrm>
            <a:off x="2206171" y="403175"/>
            <a:ext cx="1323487" cy="1299296"/>
          </a:xfrm>
          <a:custGeom>
            <a:avLst/>
            <a:gdLst>
              <a:gd name="connsiteX0" fmla="*/ 870858 w 1323487"/>
              <a:gd name="connsiteY0" fmla="*/ 1294996 h 1299296"/>
              <a:gd name="connsiteX1" fmla="*/ 943429 w 1323487"/>
              <a:gd name="connsiteY1" fmla="*/ 1294996 h 1299296"/>
              <a:gd name="connsiteX2" fmla="*/ 1088572 w 1323487"/>
              <a:gd name="connsiteY2" fmla="*/ 1294996 h 1299296"/>
              <a:gd name="connsiteX3" fmla="*/ 1204686 w 1323487"/>
              <a:gd name="connsiteY3" fmla="*/ 1236939 h 1299296"/>
              <a:gd name="connsiteX4" fmla="*/ 1306286 w 1323487"/>
              <a:gd name="connsiteY4" fmla="*/ 1120825 h 1299296"/>
              <a:gd name="connsiteX5" fmla="*/ 1320800 w 1323487"/>
              <a:gd name="connsiteY5" fmla="*/ 917625 h 1299296"/>
              <a:gd name="connsiteX6" fmla="*/ 1277258 w 1323487"/>
              <a:gd name="connsiteY6" fmla="*/ 743454 h 1299296"/>
              <a:gd name="connsiteX7" fmla="*/ 1204686 w 1323487"/>
              <a:gd name="connsiteY7" fmla="*/ 554768 h 1299296"/>
              <a:gd name="connsiteX8" fmla="*/ 1045029 w 1323487"/>
              <a:gd name="connsiteY8" fmla="*/ 337054 h 1299296"/>
              <a:gd name="connsiteX9" fmla="*/ 841829 w 1323487"/>
              <a:gd name="connsiteY9" fmla="*/ 206425 h 1299296"/>
              <a:gd name="connsiteX10" fmla="*/ 522515 w 1323487"/>
              <a:gd name="connsiteY10" fmla="*/ 46768 h 1299296"/>
              <a:gd name="connsiteX11" fmla="*/ 232229 w 1323487"/>
              <a:gd name="connsiteY11" fmla="*/ 3225 h 1299296"/>
              <a:gd name="connsiteX12" fmla="*/ 0 w 1323487"/>
              <a:gd name="connsiteY12" fmla="*/ 3225 h 1299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23487" h="1299296">
                <a:moveTo>
                  <a:pt x="870858" y="1294996"/>
                </a:moveTo>
                <a:lnTo>
                  <a:pt x="943429" y="1294996"/>
                </a:lnTo>
                <a:cubicBezTo>
                  <a:pt x="979715" y="1294996"/>
                  <a:pt x="1045029" y="1304672"/>
                  <a:pt x="1088572" y="1294996"/>
                </a:cubicBezTo>
                <a:cubicBezTo>
                  <a:pt x="1132115" y="1285320"/>
                  <a:pt x="1168400" y="1265967"/>
                  <a:pt x="1204686" y="1236939"/>
                </a:cubicBezTo>
                <a:cubicBezTo>
                  <a:pt x="1240972" y="1207911"/>
                  <a:pt x="1286934" y="1174044"/>
                  <a:pt x="1306286" y="1120825"/>
                </a:cubicBezTo>
                <a:cubicBezTo>
                  <a:pt x="1325638" y="1067606"/>
                  <a:pt x="1325638" y="980520"/>
                  <a:pt x="1320800" y="917625"/>
                </a:cubicBezTo>
                <a:cubicBezTo>
                  <a:pt x="1315962" y="854730"/>
                  <a:pt x="1296610" y="803930"/>
                  <a:pt x="1277258" y="743454"/>
                </a:cubicBezTo>
                <a:cubicBezTo>
                  <a:pt x="1257906" y="682978"/>
                  <a:pt x="1243391" y="622501"/>
                  <a:pt x="1204686" y="554768"/>
                </a:cubicBezTo>
                <a:cubicBezTo>
                  <a:pt x="1165981" y="487035"/>
                  <a:pt x="1105505" y="395111"/>
                  <a:pt x="1045029" y="337054"/>
                </a:cubicBezTo>
                <a:cubicBezTo>
                  <a:pt x="984553" y="278997"/>
                  <a:pt x="928915" y="254806"/>
                  <a:pt x="841829" y="206425"/>
                </a:cubicBezTo>
                <a:cubicBezTo>
                  <a:pt x="754743" y="158044"/>
                  <a:pt x="624115" y="80635"/>
                  <a:pt x="522515" y="46768"/>
                </a:cubicBezTo>
                <a:cubicBezTo>
                  <a:pt x="420915" y="12901"/>
                  <a:pt x="319315" y="10482"/>
                  <a:pt x="232229" y="3225"/>
                </a:cubicBezTo>
                <a:cubicBezTo>
                  <a:pt x="145143" y="-4032"/>
                  <a:pt x="0" y="3225"/>
                  <a:pt x="0" y="3225"/>
                </a:cubicBezTo>
              </a:path>
            </a:pathLst>
          </a:custGeom>
          <a:noFill/>
          <a:ln w="38100">
            <a:solidFill>
              <a:srgbClr val="00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Freihandform 15"/>
          <p:cNvSpPr/>
          <p:nvPr/>
        </p:nvSpPr>
        <p:spPr>
          <a:xfrm>
            <a:off x="1676635" y="377371"/>
            <a:ext cx="645651" cy="1306286"/>
          </a:xfrm>
          <a:custGeom>
            <a:avLst/>
            <a:gdLst>
              <a:gd name="connsiteX0" fmla="*/ 515022 w 645651"/>
              <a:gd name="connsiteY0" fmla="*/ 0 h 1306286"/>
              <a:gd name="connsiteX1" fmla="*/ 239251 w 645651"/>
              <a:gd name="connsiteY1" fmla="*/ 58058 h 1306286"/>
              <a:gd name="connsiteX2" fmla="*/ 94108 w 645651"/>
              <a:gd name="connsiteY2" fmla="*/ 261258 h 1306286"/>
              <a:gd name="connsiteX3" fmla="*/ 7022 w 645651"/>
              <a:gd name="connsiteY3" fmla="*/ 537029 h 1306286"/>
              <a:gd name="connsiteX4" fmla="*/ 7022 w 645651"/>
              <a:gd name="connsiteY4" fmla="*/ 711200 h 1306286"/>
              <a:gd name="connsiteX5" fmla="*/ 21536 w 645651"/>
              <a:gd name="connsiteY5" fmla="*/ 885372 h 1306286"/>
              <a:gd name="connsiteX6" fmla="*/ 79594 w 645651"/>
              <a:gd name="connsiteY6" fmla="*/ 957943 h 1306286"/>
              <a:gd name="connsiteX7" fmla="*/ 108622 w 645651"/>
              <a:gd name="connsiteY7" fmla="*/ 1045029 h 1306286"/>
              <a:gd name="connsiteX8" fmla="*/ 224736 w 645651"/>
              <a:gd name="connsiteY8" fmla="*/ 1146629 h 1306286"/>
              <a:gd name="connsiteX9" fmla="*/ 398908 w 645651"/>
              <a:gd name="connsiteY9" fmla="*/ 1248229 h 1306286"/>
              <a:gd name="connsiteX10" fmla="*/ 544051 w 645651"/>
              <a:gd name="connsiteY10" fmla="*/ 1291772 h 1306286"/>
              <a:gd name="connsiteX11" fmla="*/ 645651 w 645651"/>
              <a:gd name="connsiteY11" fmla="*/ 1306286 h 1306286"/>
              <a:gd name="connsiteX0" fmla="*/ 515022 w 645651"/>
              <a:gd name="connsiteY0" fmla="*/ 0 h 1306286"/>
              <a:gd name="connsiteX1" fmla="*/ 239251 w 645651"/>
              <a:gd name="connsiteY1" fmla="*/ 58058 h 1306286"/>
              <a:gd name="connsiteX2" fmla="*/ 94108 w 645651"/>
              <a:gd name="connsiteY2" fmla="*/ 261258 h 1306286"/>
              <a:gd name="connsiteX3" fmla="*/ 7022 w 645651"/>
              <a:gd name="connsiteY3" fmla="*/ 537029 h 1306286"/>
              <a:gd name="connsiteX4" fmla="*/ 7022 w 645651"/>
              <a:gd name="connsiteY4" fmla="*/ 711200 h 1306286"/>
              <a:gd name="connsiteX5" fmla="*/ 21536 w 645651"/>
              <a:gd name="connsiteY5" fmla="*/ 885372 h 1306286"/>
              <a:gd name="connsiteX6" fmla="*/ 108622 w 645651"/>
              <a:gd name="connsiteY6" fmla="*/ 1045029 h 1306286"/>
              <a:gd name="connsiteX7" fmla="*/ 224736 w 645651"/>
              <a:gd name="connsiteY7" fmla="*/ 1146629 h 1306286"/>
              <a:gd name="connsiteX8" fmla="*/ 398908 w 645651"/>
              <a:gd name="connsiteY8" fmla="*/ 1248229 h 1306286"/>
              <a:gd name="connsiteX9" fmla="*/ 544051 w 645651"/>
              <a:gd name="connsiteY9" fmla="*/ 1291772 h 1306286"/>
              <a:gd name="connsiteX10" fmla="*/ 645651 w 645651"/>
              <a:gd name="connsiteY10" fmla="*/ 1306286 h 1306286"/>
              <a:gd name="connsiteX0" fmla="*/ 515022 w 645651"/>
              <a:gd name="connsiteY0" fmla="*/ 0 h 1306286"/>
              <a:gd name="connsiteX1" fmla="*/ 282794 w 645651"/>
              <a:gd name="connsiteY1" fmla="*/ 72572 h 1306286"/>
              <a:gd name="connsiteX2" fmla="*/ 94108 w 645651"/>
              <a:gd name="connsiteY2" fmla="*/ 261258 h 1306286"/>
              <a:gd name="connsiteX3" fmla="*/ 7022 w 645651"/>
              <a:gd name="connsiteY3" fmla="*/ 537029 h 1306286"/>
              <a:gd name="connsiteX4" fmla="*/ 7022 w 645651"/>
              <a:gd name="connsiteY4" fmla="*/ 711200 h 1306286"/>
              <a:gd name="connsiteX5" fmla="*/ 21536 w 645651"/>
              <a:gd name="connsiteY5" fmla="*/ 885372 h 1306286"/>
              <a:gd name="connsiteX6" fmla="*/ 108622 w 645651"/>
              <a:gd name="connsiteY6" fmla="*/ 1045029 h 1306286"/>
              <a:gd name="connsiteX7" fmla="*/ 224736 w 645651"/>
              <a:gd name="connsiteY7" fmla="*/ 1146629 h 1306286"/>
              <a:gd name="connsiteX8" fmla="*/ 398908 w 645651"/>
              <a:gd name="connsiteY8" fmla="*/ 1248229 h 1306286"/>
              <a:gd name="connsiteX9" fmla="*/ 544051 w 645651"/>
              <a:gd name="connsiteY9" fmla="*/ 1291772 h 1306286"/>
              <a:gd name="connsiteX10" fmla="*/ 645651 w 645651"/>
              <a:gd name="connsiteY10" fmla="*/ 1306286 h 1306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5651" h="1306286">
                <a:moveTo>
                  <a:pt x="515022" y="0"/>
                </a:moveTo>
                <a:cubicBezTo>
                  <a:pt x="412212" y="7257"/>
                  <a:pt x="352946" y="29029"/>
                  <a:pt x="282794" y="72572"/>
                </a:cubicBezTo>
                <a:cubicBezTo>
                  <a:pt x="212642" y="116115"/>
                  <a:pt x="140070" y="183849"/>
                  <a:pt x="94108" y="261258"/>
                </a:cubicBezTo>
                <a:cubicBezTo>
                  <a:pt x="48146" y="338668"/>
                  <a:pt x="21536" y="462039"/>
                  <a:pt x="7022" y="537029"/>
                </a:cubicBezTo>
                <a:cubicBezTo>
                  <a:pt x="-7492" y="612019"/>
                  <a:pt x="4603" y="653143"/>
                  <a:pt x="7022" y="711200"/>
                </a:cubicBezTo>
                <a:cubicBezTo>
                  <a:pt x="9441" y="769257"/>
                  <a:pt x="4603" y="829734"/>
                  <a:pt x="21536" y="885372"/>
                </a:cubicBezTo>
                <a:cubicBezTo>
                  <a:pt x="38469" y="941010"/>
                  <a:pt x="74755" y="1001486"/>
                  <a:pt x="108622" y="1045029"/>
                </a:cubicBezTo>
                <a:cubicBezTo>
                  <a:pt x="142489" y="1088572"/>
                  <a:pt x="176355" y="1112762"/>
                  <a:pt x="224736" y="1146629"/>
                </a:cubicBezTo>
                <a:cubicBezTo>
                  <a:pt x="273117" y="1180496"/>
                  <a:pt x="345689" y="1224039"/>
                  <a:pt x="398908" y="1248229"/>
                </a:cubicBezTo>
                <a:cubicBezTo>
                  <a:pt x="452127" y="1272419"/>
                  <a:pt x="502927" y="1282096"/>
                  <a:pt x="544051" y="1291772"/>
                </a:cubicBezTo>
                <a:cubicBezTo>
                  <a:pt x="585175" y="1301448"/>
                  <a:pt x="522280" y="1267581"/>
                  <a:pt x="645651" y="1306286"/>
                </a:cubicBezTo>
              </a:path>
            </a:pathLst>
          </a:cu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Freihandform 16"/>
          <p:cNvSpPr/>
          <p:nvPr/>
        </p:nvSpPr>
        <p:spPr>
          <a:xfrm>
            <a:off x="420914" y="795440"/>
            <a:ext cx="2206667" cy="1178503"/>
          </a:xfrm>
          <a:custGeom>
            <a:avLst/>
            <a:gdLst>
              <a:gd name="connsiteX0" fmla="*/ 1800882 w 2106177"/>
              <a:gd name="connsiteY0" fmla="*/ 888217 h 1381703"/>
              <a:gd name="connsiteX1" fmla="*/ 1916996 w 2106177"/>
              <a:gd name="connsiteY1" fmla="*/ 815646 h 1381703"/>
              <a:gd name="connsiteX2" fmla="*/ 2047625 w 2106177"/>
              <a:gd name="connsiteY2" fmla="*/ 699531 h 1381703"/>
              <a:gd name="connsiteX3" fmla="*/ 2105682 w 2106177"/>
              <a:gd name="connsiteY3" fmla="*/ 510846 h 1381703"/>
              <a:gd name="connsiteX4" fmla="*/ 2018596 w 2106177"/>
              <a:gd name="connsiteY4" fmla="*/ 351189 h 1381703"/>
              <a:gd name="connsiteX5" fmla="*/ 1873453 w 2106177"/>
              <a:gd name="connsiteY5" fmla="*/ 162503 h 1381703"/>
              <a:gd name="connsiteX6" fmla="*/ 1641225 w 2106177"/>
              <a:gd name="connsiteY6" fmla="*/ 60903 h 1381703"/>
              <a:gd name="connsiteX7" fmla="*/ 1365453 w 2106177"/>
              <a:gd name="connsiteY7" fmla="*/ 2846 h 1381703"/>
              <a:gd name="connsiteX8" fmla="*/ 1147739 w 2106177"/>
              <a:gd name="connsiteY8" fmla="*/ 17360 h 1381703"/>
              <a:gd name="connsiteX9" fmla="*/ 857453 w 2106177"/>
              <a:gd name="connsiteY9" fmla="*/ 89931 h 1381703"/>
              <a:gd name="connsiteX10" fmla="*/ 668767 w 2106177"/>
              <a:gd name="connsiteY10" fmla="*/ 220560 h 1381703"/>
              <a:gd name="connsiteX11" fmla="*/ 392996 w 2106177"/>
              <a:gd name="connsiteY11" fmla="*/ 539874 h 1381703"/>
              <a:gd name="connsiteX12" fmla="*/ 334939 w 2106177"/>
              <a:gd name="connsiteY12" fmla="*/ 859189 h 1381703"/>
              <a:gd name="connsiteX13" fmla="*/ 44653 w 2106177"/>
              <a:gd name="connsiteY13" fmla="*/ 1105931 h 1381703"/>
              <a:gd name="connsiteX14" fmla="*/ 1110 w 2106177"/>
              <a:gd name="connsiteY14" fmla="*/ 1381703 h 1381703"/>
              <a:gd name="connsiteX0" fmla="*/ 1799772 w 2105067"/>
              <a:gd name="connsiteY0" fmla="*/ 888217 h 1381703"/>
              <a:gd name="connsiteX1" fmla="*/ 1915886 w 2105067"/>
              <a:gd name="connsiteY1" fmla="*/ 815646 h 1381703"/>
              <a:gd name="connsiteX2" fmla="*/ 2046515 w 2105067"/>
              <a:gd name="connsiteY2" fmla="*/ 699531 h 1381703"/>
              <a:gd name="connsiteX3" fmla="*/ 2104572 w 2105067"/>
              <a:gd name="connsiteY3" fmla="*/ 510846 h 1381703"/>
              <a:gd name="connsiteX4" fmla="*/ 2017486 w 2105067"/>
              <a:gd name="connsiteY4" fmla="*/ 351189 h 1381703"/>
              <a:gd name="connsiteX5" fmla="*/ 1872343 w 2105067"/>
              <a:gd name="connsiteY5" fmla="*/ 162503 h 1381703"/>
              <a:gd name="connsiteX6" fmla="*/ 1640115 w 2105067"/>
              <a:gd name="connsiteY6" fmla="*/ 60903 h 1381703"/>
              <a:gd name="connsiteX7" fmla="*/ 1364343 w 2105067"/>
              <a:gd name="connsiteY7" fmla="*/ 2846 h 1381703"/>
              <a:gd name="connsiteX8" fmla="*/ 1146629 w 2105067"/>
              <a:gd name="connsiteY8" fmla="*/ 17360 h 1381703"/>
              <a:gd name="connsiteX9" fmla="*/ 856343 w 2105067"/>
              <a:gd name="connsiteY9" fmla="*/ 89931 h 1381703"/>
              <a:gd name="connsiteX10" fmla="*/ 667657 w 2105067"/>
              <a:gd name="connsiteY10" fmla="*/ 220560 h 1381703"/>
              <a:gd name="connsiteX11" fmla="*/ 391886 w 2105067"/>
              <a:gd name="connsiteY11" fmla="*/ 539874 h 1381703"/>
              <a:gd name="connsiteX12" fmla="*/ 188686 w 2105067"/>
              <a:gd name="connsiteY12" fmla="*/ 815646 h 1381703"/>
              <a:gd name="connsiteX13" fmla="*/ 43543 w 2105067"/>
              <a:gd name="connsiteY13" fmla="*/ 1105931 h 1381703"/>
              <a:gd name="connsiteX14" fmla="*/ 0 w 2105067"/>
              <a:gd name="connsiteY14" fmla="*/ 1381703 h 1381703"/>
              <a:gd name="connsiteX0" fmla="*/ 1799772 w 2105067"/>
              <a:gd name="connsiteY0" fmla="*/ 888217 h 1381703"/>
              <a:gd name="connsiteX1" fmla="*/ 1915886 w 2105067"/>
              <a:gd name="connsiteY1" fmla="*/ 815646 h 1381703"/>
              <a:gd name="connsiteX2" fmla="*/ 2046515 w 2105067"/>
              <a:gd name="connsiteY2" fmla="*/ 699531 h 1381703"/>
              <a:gd name="connsiteX3" fmla="*/ 2104572 w 2105067"/>
              <a:gd name="connsiteY3" fmla="*/ 510846 h 1381703"/>
              <a:gd name="connsiteX4" fmla="*/ 2017486 w 2105067"/>
              <a:gd name="connsiteY4" fmla="*/ 351189 h 1381703"/>
              <a:gd name="connsiteX5" fmla="*/ 1872343 w 2105067"/>
              <a:gd name="connsiteY5" fmla="*/ 162503 h 1381703"/>
              <a:gd name="connsiteX6" fmla="*/ 1640115 w 2105067"/>
              <a:gd name="connsiteY6" fmla="*/ 60903 h 1381703"/>
              <a:gd name="connsiteX7" fmla="*/ 1364343 w 2105067"/>
              <a:gd name="connsiteY7" fmla="*/ 2846 h 1381703"/>
              <a:gd name="connsiteX8" fmla="*/ 1146629 w 2105067"/>
              <a:gd name="connsiteY8" fmla="*/ 17360 h 1381703"/>
              <a:gd name="connsiteX9" fmla="*/ 856343 w 2105067"/>
              <a:gd name="connsiteY9" fmla="*/ 89931 h 1381703"/>
              <a:gd name="connsiteX10" fmla="*/ 667657 w 2105067"/>
              <a:gd name="connsiteY10" fmla="*/ 220560 h 1381703"/>
              <a:gd name="connsiteX11" fmla="*/ 304801 w 2105067"/>
              <a:gd name="connsiteY11" fmla="*/ 525360 h 1381703"/>
              <a:gd name="connsiteX12" fmla="*/ 188686 w 2105067"/>
              <a:gd name="connsiteY12" fmla="*/ 815646 h 1381703"/>
              <a:gd name="connsiteX13" fmla="*/ 43543 w 2105067"/>
              <a:gd name="connsiteY13" fmla="*/ 1105931 h 1381703"/>
              <a:gd name="connsiteX14" fmla="*/ 0 w 2105067"/>
              <a:gd name="connsiteY14" fmla="*/ 1381703 h 1381703"/>
              <a:gd name="connsiteX0" fmla="*/ 1799772 w 2105067"/>
              <a:gd name="connsiteY0" fmla="*/ 888217 h 1381703"/>
              <a:gd name="connsiteX1" fmla="*/ 1915886 w 2105067"/>
              <a:gd name="connsiteY1" fmla="*/ 815646 h 1381703"/>
              <a:gd name="connsiteX2" fmla="*/ 2046515 w 2105067"/>
              <a:gd name="connsiteY2" fmla="*/ 699531 h 1381703"/>
              <a:gd name="connsiteX3" fmla="*/ 2104572 w 2105067"/>
              <a:gd name="connsiteY3" fmla="*/ 510846 h 1381703"/>
              <a:gd name="connsiteX4" fmla="*/ 2017486 w 2105067"/>
              <a:gd name="connsiteY4" fmla="*/ 351189 h 1381703"/>
              <a:gd name="connsiteX5" fmla="*/ 1872343 w 2105067"/>
              <a:gd name="connsiteY5" fmla="*/ 162503 h 1381703"/>
              <a:gd name="connsiteX6" fmla="*/ 1640115 w 2105067"/>
              <a:gd name="connsiteY6" fmla="*/ 60903 h 1381703"/>
              <a:gd name="connsiteX7" fmla="*/ 1364343 w 2105067"/>
              <a:gd name="connsiteY7" fmla="*/ 2846 h 1381703"/>
              <a:gd name="connsiteX8" fmla="*/ 1146629 w 2105067"/>
              <a:gd name="connsiteY8" fmla="*/ 17360 h 1381703"/>
              <a:gd name="connsiteX9" fmla="*/ 856343 w 2105067"/>
              <a:gd name="connsiteY9" fmla="*/ 89931 h 1381703"/>
              <a:gd name="connsiteX10" fmla="*/ 667657 w 2105067"/>
              <a:gd name="connsiteY10" fmla="*/ 220560 h 1381703"/>
              <a:gd name="connsiteX11" fmla="*/ 304801 w 2105067"/>
              <a:gd name="connsiteY11" fmla="*/ 525360 h 1381703"/>
              <a:gd name="connsiteX12" fmla="*/ 87086 w 2105067"/>
              <a:gd name="connsiteY12" fmla="*/ 801131 h 1381703"/>
              <a:gd name="connsiteX13" fmla="*/ 43543 w 2105067"/>
              <a:gd name="connsiteY13" fmla="*/ 1105931 h 1381703"/>
              <a:gd name="connsiteX14" fmla="*/ 0 w 2105067"/>
              <a:gd name="connsiteY14" fmla="*/ 1381703 h 1381703"/>
              <a:gd name="connsiteX0" fmla="*/ 1888276 w 2193571"/>
              <a:gd name="connsiteY0" fmla="*/ 888217 h 1381703"/>
              <a:gd name="connsiteX1" fmla="*/ 2004390 w 2193571"/>
              <a:gd name="connsiteY1" fmla="*/ 815646 h 1381703"/>
              <a:gd name="connsiteX2" fmla="*/ 2135019 w 2193571"/>
              <a:gd name="connsiteY2" fmla="*/ 699531 h 1381703"/>
              <a:gd name="connsiteX3" fmla="*/ 2193076 w 2193571"/>
              <a:gd name="connsiteY3" fmla="*/ 510846 h 1381703"/>
              <a:gd name="connsiteX4" fmla="*/ 2105990 w 2193571"/>
              <a:gd name="connsiteY4" fmla="*/ 351189 h 1381703"/>
              <a:gd name="connsiteX5" fmla="*/ 1960847 w 2193571"/>
              <a:gd name="connsiteY5" fmla="*/ 162503 h 1381703"/>
              <a:gd name="connsiteX6" fmla="*/ 1728619 w 2193571"/>
              <a:gd name="connsiteY6" fmla="*/ 60903 h 1381703"/>
              <a:gd name="connsiteX7" fmla="*/ 1452847 w 2193571"/>
              <a:gd name="connsiteY7" fmla="*/ 2846 h 1381703"/>
              <a:gd name="connsiteX8" fmla="*/ 1235133 w 2193571"/>
              <a:gd name="connsiteY8" fmla="*/ 17360 h 1381703"/>
              <a:gd name="connsiteX9" fmla="*/ 944847 w 2193571"/>
              <a:gd name="connsiteY9" fmla="*/ 89931 h 1381703"/>
              <a:gd name="connsiteX10" fmla="*/ 756161 w 2193571"/>
              <a:gd name="connsiteY10" fmla="*/ 220560 h 1381703"/>
              <a:gd name="connsiteX11" fmla="*/ 393305 w 2193571"/>
              <a:gd name="connsiteY11" fmla="*/ 525360 h 1381703"/>
              <a:gd name="connsiteX12" fmla="*/ 175590 w 2193571"/>
              <a:gd name="connsiteY12" fmla="*/ 801131 h 1381703"/>
              <a:gd name="connsiteX13" fmla="*/ 1419 w 2193571"/>
              <a:gd name="connsiteY13" fmla="*/ 1091417 h 1381703"/>
              <a:gd name="connsiteX14" fmla="*/ 88504 w 2193571"/>
              <a:gd name="connsiteY14" fmla="*/ 1381703 h 1381703"/>
              <a:gd name="connsiteX0" fmla="*/ 1845644 w 2150939"/>
              <a:gd name="connsiteY0" fmla="*/ 888217 h 1381703"/>
              <a:gd name="connsiteX1" fmla="*/ 1961758 w 2150939"/>
              <a:gd name="connsiteY1" fmla="*/ 815646 h 1381703"/>
              <a:gd name="connsiteX2" fmla="*/ 2092387 w 2150939"/>
              <a:gd name="connsiteY2" fmla="*/ 699531 h 1381703"/>
              <a:gd name="connsiteX3" fmla="*/ 2150444 w 2150939"/>
              <a:gd name="connsiteY3" fmla="*/ 510846 h 1381703"/>
              <a:gd name="connsiteX4" fmla="*/ 2063358 w 2150939"/>
              <a:gd name="connsiteY4" fmla="*/ 351189 h 1381703"/>
              <a:gd name="connsiteX5" fmla="*/ 1918215 w 2150939"/>
              <a:gd name="connsiteY5" fmla="*/ 162503 h 1381703"/>
              <a:gd name="connsiteX6" fmla="*/ 1685987 w 2150939"/>
              <a:gd name="connsiteY6" fmla="*/ 60903 h 1381703"/>
              <a:gd name="connsiteX7" fmla="*/ 1410215 w 2150939"/>
              <a:gd name="connsiteY7" fmla="*/ 2846 h 1381703"/>
              <a:gd name="connsiteX8" fmla="*/ 1192501 w 2150939"/>
              <a:gd name="connsiteY8" fmla="*/ 17360 h 1381703"/>
              <a:gd name="connsiteX9" fmla="*/ 902215 w 2150939"/>
              <a:gd name="connsiteY9" fmla="*/ 89931 h 1381703"/>
              <a:gd name="connsiteX10" fmla="*/ 713529 w 2150939"/>
              <a:gd name="connsiteY10" fmla="*/ 220560 h 1381703"/>
              <a:gd name="connsiteX11" fmla="*/ 350673 w 2150939"/>
              <a:gd name="connsiteY11" fmla="*/ 525360 h 1381703"/>
              <a:gd name="connsiteX12" fmla="*/ 132958 w 2150939"/>
              <a:gd name="connsiteY12" fmla="*/ 801131 h 1381703"/>
              <a:gd name="connsiteX13" fmla="*/ 2330 w 2150939"/>
              <a:gd name="connsiteY13" fmla="*/ 1018846 h 1381703"/>
              <a:gd name="connsiteX14" fmla="*/ 45872 w 2150939"/>
              <a:gd name="connsiteY14" fmla="*/ 1381703 h 1381703"/>
              <a:gd name="connsiteX0" fmla="*/ 1901372 w 2206667"/>
              <a:gd name="connsiteY0" fmla="*/ 888217 h 1178503"/>
              <a:gd name="connsiteX1" fmla="*/ 2017486 w 2206667"/>
              <a:gd name="connsiteY1" fmla="*/ 815646 h 1178503"/>
              <a:gd name="connsiteX2" fmla="*/ 2148115 w 2206667"/>
              <a:gd name="connsiteY2" fmla="*/ 699531 h 1178503"/>
              <a:gd name="connsiteX3" fmla="*/ 2206172 w 2206667"/>
              <a:gd name="connsiteY3" fmla="*/ 510846 h 1178503"/>
              <a:gd name="connsiteX4" fmla="*/ 2119086 w 2206667"/>
              <a:gd name="connsiteY4" fmla="*/ 351189 h 1178503"/>
              <a:gd name="connsiteX5" fmla="*/ 1973943 w 2206667"/>
              <a:gd name="connsiteY5" fmla="*/ 162503 h 1178503"/>
              <a:gd name="connsiteX6" fmla="*/ 1741715 w 2206667"/>
              <a:gd name="connsiteY6" fmla="*/ 60903 h 1178503"/>
              <a:gd name="connsiteX7" fmla="*/ 1465943 w 2206667"/>
              <a:gd name="connsiteY7" fmla="*/ 2846 h 1178503"/>
              <a:gd name="connsiteX8" fmla="*/ 1248229 w 2206667"/>
              <a:gd name="connsiteY8" fmla="*/ 17360 h 1178503"/>
              <a:gd name="connsiteX9" fmla="*/ 957943 w 2206667"/>
              <a:gd name="connsiteY9" fmla="*/ 89931 h 1178503"/>
              <a:gd name="connsiteX10" fmla="*/ 769257 w 2206667"/>
              <a:gd name="connsiteY10" fmla="*/ 220560 h 1178503"/>
              <a:gd name="connsiteX11" fmla="*/ 406401 w 2206667"/>
              <a:gd name="connsiteY11" fmla="*/ 525360 h 1178503"/>
              <a:gd name="connsiteX12" fmla="*/ 188686 w 2206667"/>
              <a:gd name="connsiteY12" fmla="*/ 801131 h 1178503"/>
              <a:gd name="connsiteX13" fmla="*/ 58058 w 2206667"/>
              <a:gd name="connsiteY13" fmla="*/ 1018846 h 1178503"/>
              <a:gd name="connsiteX14" fmla="*/ 0 w 2206667"/>
              <a:gd name="connsiteY14" fmla="*/ 1178503 h 1178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06667" h="1178503">
                <a:moveTo>
                  <a:pt x="1901372" y="888217"/>
                </a:moveTo>
                <a:cubicBezTo>
                  <a:pt x="1938867" y="867655"/>
                  <a:pt x="1976362" y="847094"/>
                  <a:pt x="2017486" y="815646"/>
                </a:cubicBezTo>
                <a:cubicBezTo>
                  <a:pt x="2058610" y="784198"/>
                  <a:pt x="2116667" y="750331"/>
                  <a:pt x="2148115" y="699531"/>
                </a:cubicBezTo>
                <a:cubicBezTo>
                  <a:pt x="2179563" y="648731"/>
                  <a:pt x="2211010" y="568903"/>
                  <a:pt x="2206172" y="510846"/>
                </a:cubicBezTo>
                <a:cubicBezTo>
                  <a:pt x="2201334" y="452789"/>
                  <a:pt x="2157791" y="409246"/>
                  <a:pt x="2119086" y="351189"/>
                </a:cubicBezTo>
                <a:cubicBezTo>
                  <a:pt x="2080381" y="293132"/>
                  <a:pt x="2036838" y="210884"/>
                  <a:pt x="1973943" y="162503"/>
                </a:cubicBezTo>
                <a:cubicBezTo>
                  <a:pt x="1911048" y="114122"/>
                  <a:pt x="1826382" y="87512"/>
                  <a:pt x="1741715" y="60903"/>
                </a:cubicBezTo>
                <a:cubicBezTo>
                  <a:pt x="1657048" y="34294"/>
                  <a:pt x="1548191" y="10103"/>
                  <a:pt x="1465943" y="2846"/>
                </a:cubicBezTo>
                <a:cubicBezTo>
                  <a:pt x="1383695" y="-4411"/>
                  <a:pt x="1332896" y="2846"/>
                  <a:pt x="1248229" y="17360"/>
                </a:cubicBezTo>
                <a:cubicBezTo>
                  <a:pt x="1163562" y="31874"/>
                  <a:pt x="1037772" y="56064"/>
                  <a:pt x="957943" y="89931"/>
                </a:cubicBezTo>
                <a:cubicBezTo>
                  <a:pt x="878114" y="123798"/>
                  <a:pt x="861181" y="147989"/>
                  <a:pt x="769257" y="220560"/>
                </a:cubicBezTo>
                <a:cubicBezTo>
                  <a:pt x="677333" y="293131"/>
                  <a:pt x="503163" y="428598"/>
                  <a:pt x="406401" y="525360"/>
                </a:cubicBezTo>
                <a:cubicBezTo>
                  <a:pt x="309639" y="622122"/>
                  <a:pt x="246743" y="718883"/>
                  <a:pt x="188686" y="801131"/>
                </a:cubicBezTo>
                <a:cubicBezTo>
                  <a:pt x="130629" y="883379"/>
                  <a:pt x="89506" y="955951"/>
                  <a:pt x="58058" y="1018846"/>
                </a:cubicBezTo>
                <a:cubicBezTo>
                  <a:pt x="26610" y="1081741"/>
                  <a:pt x="0" y="1178503"/>
                  <a:pt x="0" y="1178503"/>
                </a:cubicBezTo>
              </a:path>
            </a:pathLst>
          </a:custGeom>
          <a:noFill/>
          <a:ln w="38100">
            <a:solidFill>
              <a:srgbClr val="00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Freihandform 17"/>
          <p:cNvSpPr/>
          <p:nvPr/>
        </p:nvSpPr>
        <p:spPr>
          <a:xfrm>
            <a:off x="406400" y="1828800"/>
            <a:ext cx="1600871" cy="453459"/>
          </a:xfrm>
          <a:custGeom>
            <a:avLst/>
            <a:gdLst>
              <a:gd name="connsiteX0" fmla="*/ 0 w 1600871"/>
              <a:gd name="connsiteY0" fmla="*/ 87086 h 453459"/>
              <a:gd name="connsiteX1" fmla="*/ 72571 w 1600871"/>
              <a:gd name="connsiteY1" fmla="*/ 275771 h 453459"/>
              <a:gd name="connsiteX2" fmla="*/ 275771 w 1600871"/>
              <a:gd name="connsiteY2" fmla="*/ 377371 h 453459"/>
              <a:gd name="connsiteX3" fmla="*/ 682171 w 1600871"/>
              <a:gd name="connsiteY3" fmla="*/ 435429 h 453459"/>
              <a:gd name="connsiteX4" fmla="*/ 1103086 w 1600871"/>
              <a:gd name="connsiteY4" fmla="*/ 449943 h 453459"/>
              <a:gd name="connsiteX5" fmla="*/ 1335314 w 1600871"/>
              <a:gd name="connsiteY5" fmla="*/ 377371 h 453459"/>
              <a:gd name="connsiteX6" fmla="*/ 1538514 w 1600871"/>
              <a:gd name="connsiteY6" fmla="*/ 261257 h 453459"/>
              <a:gd name="connsiteX7" fmla="*/ 1596571 w 1600871"/>
              <a:gd name="connsiteY7" fmla="*/ 116114 h 453459"/>
              <a:gd name="connsiteX8" fmla="*/ 1596571 w 1600871"/>
              <a:gd name="connsiteY8" fmla="*/ 0 h 453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0871" h="453459">
                <a:moveTo>
                  <a:pt x="0" y="87086"/>
                </a:moveTo>
                <a:cubicBezTo>
                  <a:pt x="13304" y="157238"/>
                  <a:pt x="26609" y="227390"/>
                  <a:pt x="72571" y="275771"/>
                </a:cubicBezTo>
                <a:cubicBezTo>
                  <a:pt x="118533" y="324152"/>
                  <a:pt x="174171" y="350761"/>
                  <a:pt x="275771" y="377371"/>
                </a:cubicBezTo>
                <a:cubicBezTo>
                  <a:pt x="377371" y="403981"/>
                  <a:pt x="544285" y="423334"/>
                  <a:pt x="682171" y="435429"/>
                </a:cubicBezTo>
                <a:cubicBezTo>
                  <a:pt x="820057" y="447524"/>
                  <a:pt x="994229" y="459619"/>
                  <a:pt x="1103086" y="449943"/>
                </a:cubicBezTo>
                <a:cubicBezTo>
                  <a:pt x="1211943" y="440267"/>
                  <a:pt x="1262743" y="408819"/>
                  <a:pt x="1335314" y="377371"/>
                </a:cubicBezTo>
                <a:cubicBezTo>
                  <a:pt x="1407885" y="345923"/>
                  <a:pt x="1494971" y="304800"/>
                  <a:pt x="1538514" y="261257"/>
                </a:cubicBezTo>
                <a:cubicBezTo>
                  <a:pt x="1582057" y="217714"/>
                  <a:pt x="1586895" y="159657"/>
                  <a:pt x="1596571" y="116114"/>
                </a:cubicBezTo>
                <a:cubicBezTo>
                  <a:pt x="1606247" y="72571"/>
                  <a:pt x="1596571" y="0"/>
                  <a:pt x="1596571" y="0"/>
                </a:cubicBezTo>
              </a:path>
            </a:pathLst>
          </a:cu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Freihandform 18"/>
          <p:cNvSpPr/>
          <p:nvPr/>
        </p:nvSpPr>
        <p:spPr>
          <a:xfrm>
            <a:off x="1322240" y="1741121"/>
            <a:ext cx="680732" cy="1321393"/>
          </a:xfrm>
          <a:custGeom>
            <a:avLst/>
            <a:gdLst>
              <a:gd name="connsiteX0" fmla="*/ 675289 w 675289"/>
              <a:gd name="connsiteY0" fmla="*/ 79094 h 1283779"/>
              <a:gd name="connsiteX1" fmla="*/ 602718 w 675289"/>
              <a:gd name="connsiteY1" fmla="*/ 35551 h 1283779"/>
              <a:gd name="connsiteX2" fmla="*/ 457575 w 675289"/>
              <a:gd name="connsiteY2" fmla="*/ 6522 h 1283779"/>
              <a:gd name="connsiteX3" fmla="*/ 268889 w 675289"/>
              <a:gd name="connsiteY3" fmla="*/ 166179 h 1283779"/>
              <a:gd name="connsiteX4" fmla="*/ 283404 w 675289"/>
              <a:gd name="connsiteY4" fmla="*/ 340351 h 1283779"/>
              <a:gd name="connsiteX5" fmla="*/ 370489 w 675289"/>
              <a:gd name="connsiteY5" fmla="*/ 616122 h 1283779"/>
              <a:gd name="connsiteX6" fmla="*/ 7632 w 675289"/>
              <a:gd name="connsiteY6" fmla="*/ 819322 h 1283779"/>
              <a:gd name="connsiteX7" fmla="*/ 138261 w 675289"/>
              <a:gd name="connsiteY7" fmla="*/ 1022522 h 1283779"/>
              <a:gd name="connsiteX8" fmla="*/ 312432 w 675289"/>
              <a:gd name="connsiteY8" fmla="*/ 1196694 h 1283779"/>
              <a:gd name="connsiteX9" fmla="*/ 443061 w 675289"/>
              <a:gd name="connsiteY9" fmla="*/ 1283779 h 1283779"/>
              <a:gd name="connsiteX0" fmla="*/ 671251 w 671251"/>
              <a:gd name="connsiteY0" fmla="*/ 79094 h 1283779"/>
              <a:gd name="connsiteX1" fmla="*/ 598680 w 671251"/>
              <a:gd name="connsiteY1" fmla="*/ 35551 h 1283779"/>
              <a:gd name="connsiteX2" fmla="*/ 453537 w 671251"/>
              <a:gd name="connsiteY2" fmla="*/ 6522 h 1283779"/>
              <a:gd name="connsiteX3" fmla="*/ 264851 w 671251"/>
              <a:gd name="connsiteY3" fmla="*/ 166179 h 1283779"/>
              <a:gd name="connsiteX4" fmla="*/ 279366 w 671251"/>
              <a:gd name="connsiteY4" fmla="*/ 340351 h 1283779"/>
              <a:gd name="connsiteX5" fmla="*/ 3594 w 671251"/>
              <a:gd name="connsiteY5" fmla="*/ 819322 h 1283779"/>
              <a:gd name="connsiteX6" fmla="*/ 134223 w 671251"/>
              <a:gd name="connsiteY6" fmla="*/ 1022522 h 1283779"/>
              <a:gd name="connsiteX7" fmla="*/ 308394 w 671251"/>
              <a:gd name="connsiteY7" fmla="*/ 1196694 h 1283779"/>
              <a:gd name="connsiteX8" fmla="*/ 439023 w 671251"/>
              <a:gd name="connsiteY8" fmla="*/ 1283779 h 1283779"/>
              <a:gd name="connsiteX0" fmla="*/ 667715 w 667715"/>
              <a:gd name="connsiteY0" fmla="*/ 79094 h 1283779"/>
              <a:gd name="connsiteX1" fmla="*/ 595144 w 667715"/>
              <a:gd name="connsiteY1" fmla="*/ 35551 h 1283779"/>
              <a:gd name="connsiteX2" fmla="*/ 450001 w 667715"/>
              <a:gd name="connsiteY2" fmla="*/ 6522 h 1283779"/>
              <a:gd name="connsiteX3" fmla="*/ 261315 w 667715"/>
              <a:gd name="connsiteY3" fmla="*/ 166179 h 1283779"/>
              <a:gd name="connsiteX4" fmla="*/ 116173 w 667715"/>
              <a:gd name="connsiteY4" fmla="*/ 340351 h 1283779"/>
              <a:gd name="connsiteX5" fmla="*/ 58 w 667715"/>
              <a:gd name="connsiteY5" fmla="*/ 819322 h 1283779"/>
              <a:gd name="connsiteX6" fmla="*/ 130687 w 667715"/>
              <a:gd name="connsiteY6" fmla="*/ 1022522 h 1283779"/>
              <a:gd name="connsiteX7" fmla="*/ 304858 w 667715"/>
              <a:gd name="connsiteY7" fmla="*/ 1196694 h 1283779"/>
              <a:gd name="connsiteX8" fmla="*/ 435487 w 667715"/>
              <a:gd name="connsiteY8" fmla="*/ 1283779 h 1283779"/>
              <a:gd name="connsiteX0" fmla="*/ 667715 w 667715"/>
              <a:gd name="connsiteY0" fmla="*/ 120041 h 1324726"/>
              <a:gd name="connsiteX1" fmla="*/ 595144 w 667715"/>
              <a:gd name="connsiteY1" fmla="*/ 76498 h 1324726"/>
              <a:gd name="connsiteX2" fmla="*/ 435487 w 667715"/>
              <a:gd name="connsiteY2" fmla="*/ 3926 h 1324726"/>
              <a:gd name="connsiteX3" fmla="*/ 261315 w 667715"/>
              <a:gd name="connsiteY3" fmla="*/ 207126 h 1324726"/>
              <a:gd name="connsiteX4" fmla="*/ 116173 w 667715"/>
              <a:gd name="connsiteY4" fmla="*/ 381298 h 1324726"/>
              <a:gd name="connsiteX5" fmla="*/ 58 w 667715"/>
              <a:gd name="connsiteY5" fmla="*/ 860269 h 1324726"/>
              <a:gd name="connsiteX6" fmla="*/ 130687 w 667715"/>
              <a:gd name="connsiteY6" fmla="*/ 1063469 h 1324726"/>
              <a:gd name="connsiteX7" fmla="*/ 304858 w 667715"/>
              <a:gd name="connsiteY7" fmla="*/ 1237641 h 1324726"/>
              <a:gd name="connsiteX8" fmla="*/ 435487 w 667715"/>
              <a:gd name="connsiteY8" fmla="*/ 1324726 h 1324726"/>
              <a:gd name="connsiteX0" fmla="*/ 667708 w 667708"/>
              <a:gd name="connsiteY0" fmla="*/ 117047 h 1321732"/>
              <a:gd name="connsiteX1" fmla="*/ 595137 w 667708"/>
              <a:gd name="connsiteY1" fmla="*/ 73504 h 1321732"/>
              <a:gd name="connsiteX2" fmla="*/ 435480 w 667708"/>
              <a:gd name="connsiteY2" fmla="*/ 932 h 1321732"/>
              <a:gd name="connsiteX3" fmla="*/ 203251 w 667708"/>
              <a:gd name="connsiteY3" fmla="*/ 58989 h 1321732"/>
              <a:gd name="connsiteX4" fmla="*/ 116166 w 667708"/>
              <a:gd name="connsiteY4" fmla="*/ 378304 h 1321732"/>
              <a:gd name="connsiteX5" fmla="*/ 51 w 667708"/>
              <a:gd name="connsiteY5" fmla="*/ 857275 h 1321732"/>
              <a:gd name="connsiteX6" fmla="*/ 130680 w 667708"/>
              <a:gd name="connsiteY6" fmla="*/ 1060475 h 1321732"/>
              <a:gd name="connsiteX7" fmla="*/ 304851 w 667708"/>
              <a:gd name="connsiteY7" fmla="*/ 1234647 h 1321732"/>
              <a:gd name="connsiteX8" fmla="*/ 435480 w 667708"/>
              <a:gd name="connsiteY8" fmla="*/ 1321732 h 1321732"/>
              <a:gd name="connsiteX0" fmla="*/ 680732 w 680732"/>
              <a:gd name="connsiteY0" fmla="*/ 116708 h 1321393"/>
              <a:gd name="connsiteX1" fmla="*/ 608161 w 680732"/>
              <a:gd name="connsiteY1" fmla="*/ 73165 h 1321393"/>
              <a:gd name="connsiteX2" fmla="*/ 448504 w 680732"/>
              <a:gd name="connsiteY2" fmla="*/ 593 h 1321393"/>
              <a:gd name="connsiteX3" fmla="*/ 216275 w 680732"/>
              <a:gd name="connsiteY3" fmla="*/ 58650 h 1321393"/>
              <a:gd name="connsiteX4" fmla="*/ 27590 w 680732"/>
              <a:gd name="connsiteY4" fmla="*/ 348937 h 1321393"/>
              <a:gd name="connsiteX5" fmla="*/ 13075 w 680732"/>
              <a:gd name="connsiteY5" fmla="*/ 856936 h 1321393"/>
              <a:gd name="connsiteX6" fmla="*/ 143704 w 680732"/>
              <a:gd name="connsiteY6" fmla="*/ 1060136 h 1321393"/>
              <a:gd name="connsiteX7" fmla="*/ 317875 w 680732"/>
              <a:gd name="connsiteY7" fmla="*/ 1234308 h 1321393"/>
              <a:gd name="connsiteX8" fmla="*/ 448504 w 680732"/>
              <a:gd name="connsiteY8" fmla="*/ 1321393 h 1321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0732" h="1321393">
                <a:moveTo>
                  <a:pt x="680732" y="116708"/>
                </a:moveTo>
                <a:cubicBezTo>
                  <a:pt x="662589" y="100984"/>
                  <a:pt x="646866" y="92517"/>
                  <a:pt x="608161" y="73165"/>
                </a:cubicBezTo>
                <a:cubicBezTo>
                  <a:pt x="569456" y="53813"/>
                  <a:pt x="513818" y="3012"/>
                  <a:pt x="448504" y="593"/>
                </a:cubicBezTo>
                <a:cubicBezTo>
                  <a:pt x="383190" y="-1826"/>
                  <a:pt x="286427" y="593"/>
                  <a:pt x="216275" y="58650"/>
                </a:cubicBezTo>
                <a:cubicBezTo>
                  <a:pt x="146123" y="116707"/>
                  <a:pt x="61457" y="215889"/>
                  <a:pt x="27590" y="348937"/>
                </a:cubicBezTo>
                <a:cubicBezTo>
                  <a:pt x="-6277" y="481985"/>
                  <a:pt x="-6277" y="738403"/>
                  <a:pt x="13075" y="856936"/>
                </a:cubicBezTo>
                <a:cubicBezTo>
                  <a:pt x="32427" y="975469"/>
                  <a:pt x="92904" y="997241"/>
                  <a:pt x="143704" y="1060136"/>
                </a:cubicBezTo>
                <a:cubicBezTo>
                  <a:pt x="194504" y="1123031"/>
                  <a:pt x="267075" y="1190765"/>
                  <a:pt x="317875" y="1234308"/>
                </a:cubicBezTo>
                <a:cubicBezTo>
                  <a:pt x="368675" y="1277851"/>
                  <a:pt x="408589" y="1299622"/>
                  <a:pt x="448504" y="1321393"/>
                </a:cubicBezTo>
              </a:path>
            </a:pathLst>
          </a:custGeom>
          <a:noFill/>
          <a:ln w="38100">
            <a:solidFill>
              <a:srgbClr val="00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Freihandform 19"/>
          <p:cNvSpPr/>
          <p:nvPr/>
        </p:nvSpPr>
        <p:spPr>
          <a:xfrm>
            <a:off x="1698171" y="2075543"/>
            <a:ext cx="1308499" cy="958362"/>
          </a:xfrm>
          <a:custGeom>
            <a:avLst/>
            <a:gdLst>
              <a:gd name="connsiteX0" fmla="*/ 0 w 1308499"/>
              <a:gd name="connsiteY0" fmla="*/ 943428 h 958362"/>
              <a:gd name="connsiteX1" fmla="*/ 188686 w 1308499"/>
              <a:gd name="connsiteY1" fmla="*/ 957943 h 958362"/>
              <a:gd name="connsiteX2" fmla="*/ 522515 w 1308499"/>
              <a:gd name="connsiteY2" fmla="*/ 928914 h 958362"/>
              <a:gd name="connsiteX3" fmla="*/ 856343 w 1308499"/>
              <a:gd name="connsiteY3" fmla="*/ 870857 h 958362"/>
              <a:gd name="connsiteX4" fmla="*/ 1030515 w 1308499"/>
              <a:gd name="connsiteY4" fmla="*/ 812800 h 958362"/>
              <a:gd name="connsiteX5" fmla="*/ 1161143 w 1308499"/>
              <a:gd name="connsiteY5" fmla="*/ 682171 h 958362"/>
              <a:gd name="connsiteX6" fmla="*/ 1248229 w 1308499"/>
              <a:gd name="connsiteY6" fmla="*/ 522514 h 958362"/>
              <a:gd name="connsiteX7" fmla="*/ 1306286 w 1308499"/>
              <a:gd name="connsiteY7" fmla="*/ 377371 h 958362"/>
              <a:gd name="connsiteX8" fmla="*/ 1291772 w 1308499"/>
              <a:gd name="connsiteY8" fmla="*/ 275771 h 958362"/>
              <a:gd name="connsiteX9" fmla="*/ 1248229 w 1308499"/>
              <a:gd name="connsiteY9" fmla="*/ 174171 h 958362"/>
              <a:gd name="connsiteX10" fmla="*/ 1204686 w 1308499"/>
              <a:gd name="connsiteY10" fmla="*/ 87086 h 958362"/>
              <a:gd name="connsiteX11" fmla="*/ 1146629 w 1308499"/>
              <a:gd name="connsiteY11" fmla="*/ 43543 h 958362"/>
              <a:gd name="connsiteX12" fmla="*/ 1045029 w 1308499"/>
              <a:gd name="connsiteY12" fmla="*/ 0 h 95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08499" h="958362">
                <a:moveTo>
                  <a:pt x="0" y="943428"/>
                </a:moveTo>
                <a:cubicBezTo>
                  <a:pt x="50800" y="951895"/>
                  <a:pt x="101600" y="960362"/>
                  <a:pt x="188686" y="957943"/>
                </a:cubicBezTo>
                <a:cubicBezTo>
                  <a:pt x="275772" y="955524"/>
                  <a:pt x="411239" y="943428"/>
                  <a:pt x="522515" y="928914"/>
                </a:cubicBezTo>
                <a:cubicBezTo>
                  <a:pt x="633791" y="914400"/>
                  <a:pt x="771676" y="890209"/>
                  <a:pt x="856343" y="870857"/>
                </a:cubicBezTo>
                <a:cubicBezTo>
                  <a:pt x="941010" y="851505"/>
                  <a:pt x="979715" y="844248"/>
                  <a:pt x="1030515" y="812800"/>
                </a:cubicBezTo>
                <a:cubicBezTo>
                  <a:pt x="1081315" y="781352"/>
                  <a:pt x="1124857" y="730552"/>
                  <a:pt x="1161143" y="682171"/>
                </a:cubicBezTo>
                <a:cubicBezTo>
                  <a:pt x="1197429" y="633790"/>
                  <a:pt x="1224039" y="573314"/>
                  <a:pt x="1248229" y="522514"/>
                </a:cubicBezTo>
                <a:cubicBezTo>
                  <a:pt x="1272419" y="471714"/>
                  <a:pt x="1299029" y="418495"/>
                  <a:pt x="1306286" y="377371"/>
                </a:cubicBezTo>
                <a:cubicBezTo>
                  <a:pt x="1313543" y="336247"/>
                  <a:pt x="1301448" y="309638"/>
                  <a:pt x="1291772" y="275771"/>
                </a:cubicBezTo>
                <a:cubicBezTo>
                  <a:pt x="1282096" y="241904"/>
                  <a:pt x="1262743" y="205618"/>
                  <a:pt x="1248229" y="174171"/>
                </a:cubicBezTo>
                <a:cubicBezTo>
                  <a:pt x="1233715" y="142724"/>
                  <a:pt x="1221619" y="108857"/>
                  <a:pt x="1204686" y="87086"/>
                </a:cubicBezTo>
                <a:cubicBezTo>
                  <a:pt x="1187753" y="65315"/>
                  <a:pt x="1173238" y="58057"/>
                  <a:pt x="1146629" y="43543"/>
                </a:cubicBezTo>
                <a:cubicBezTo>
                  <a:pt x="1120020" y="29029"/>
                  <a:pt x="1042610" y="19352"/>
                  <a:pt x="1045029" y="0"/>
                </a:cubicBezTo>
              </a:path>
            </a:pathLst>
          </a:cu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reihandform 20"/>
          <p:cNvSpPr/>
          <p:nvPr/>
        </p:nvSpPr>
        <p:spPr>
          <a:xfrm>
            <a:off x="3643086" y="3366830"/>
            <a:ext cx="4954011" cy="2961399"/>
          </a:xfrm>
          <a:custGeom>
            <a:avLst/>
            <a:gdLst>
              <a:gd name="connsiteX0" fmla="*/ 1988457 w 4954011"/>
              <a:gd name="connsiteY0" fmla="*/ 1872827 h 2961399"/>
              <a:gd name="connsiteX1" fmla="*/ 1988457 w 4954011"/>
              <a:gd name="connsiteY1" fmla="*/ 1872827 h 2961399"/>
              <a:gd name="connsiteX2" fmla="*/ 1930400 w 4954011"/>
              <a:gd name="connsiteY2" fmla="*/ 1988941 h 2961399"/>
              <a:gd name="connsiteX3" fmla="*/ 1901371 w 4954011"/>
              <a:gd name="connsiteY3" fmla="*/ 2032484 h 2961399"/>
              <a:gd name="connsiteX4" fmla="*/ 1857828 w 4954011"/>
              <a:gd name="connsiteY4" fmla="*/ 2119570 h 2961399"/>
              <a:gd name="connsiteX5" fmla="*/ 1814285 w 4954011"/>
              <a:gd name="connsiteY5" fmla="*/ 2250199 h 2961399"/>
              <a:gd name="connsiteX6" fmla="*/ 1799771 w 4954011"/>
              <a:gd name="connsiteY6" fmla="*/ 2293741 h 2961399"/>
              <a:gd name="connsiteX7" fmla="*/ 1814285 w 4954011"/>
              <a:gd name="connsiteY7" fmla="*/ 2467913 h 2961399"/>
              <a:gd name="connsiteX8" fmla="*/ 1828800 w 4954011"/>
              <a:gd name="connsiteY8" fmla="*/ 2511456 h 2961399"/>
              <a:gd name="connsiteX9" fmla="*/ 1915885 w 4954011"/>
              <a:gd name="connsiteY9" fmla="*/ 2598541 h 2961399"/>
              <a:gd name="connsiteX10" fmla="*/ 2061028 w 4954011"/>
              <a:gd name="connsiteY10" fmla="*/ 2671113 h 2961399"/>
              <a:gd name="connsiteX11" fmla="*/ 2104571 w 4954011"/>
              <a:gd name="connsiteY11" fmla="*/ 2685627 h 2961399"/>
              <a:gd name="connsiteX12" fmla="*/ 2148114 w 4954011"/>
              <a:gd name="connsiteY12" fmla="*/ 2700141 h 2961399"/>
              <a:gd name="connsiteX13" fmla="*/ 2293257 w 4954011"/>
              <a:gd name="connsiteY13" fmla="*/ 2685627 h 2961399"/>
              <a:gd name="connsiteX14" fmla="*/ 2278743 w 4954011"/>
              <a:gd name="connsiteY14" fmla="*/ 2569513 h 2961399"/>
              <a:gd name="connsiteX15" fmla="*/ 2235200 w 4954011"/>
              <a:gd name="connsiteY15" fmla="*/ 2453399 h 2961399"/>
              <a:gd name="connsiteX16" fmla="*/ 2220685 w 4954011"/>
              <a:gd name="connsiteY16" fmla="*/ 2409856 h 2961399"/>
              <a:gd name="connsiteX17" fmla="*/ 2191657 w 4954011"/>
              <a:gd name="connsiteY17" fmla="*/ 2366313 h 2961399"/>
              <a:gd name="connsiteX18" fmla="*/ 2162628 w 4954011"/>
              <a:gd name="connsiteY18" fmla="*/ 2308256 h 2961399"/>
              <a:gd name="connsiteX19" fmla="*/ 2075543 w 4954011"/>
              <a:gd name="connsiteY19" fmla="*/ 2221170 h 2961399"/>
              <a:gd name="connsiteX20" fmla="*/ 2002971 w 4954011"/>
              <a:gd name="connsiteY20" fmla="*/ 2206656 h 2961399"/>
              <a:gd name="connsiteX21" fmla="*/ 1828800 w 4954011"/>
              <a:gd name="connsiteY21" fmla="*/ 2221170 h 2961399"/>
              <a:gd name="connsiteX22" fmla="*/ 1727200 w 4954011"/>
              <a:gd name="connsiteY22" fmla="*/ 2279227 h 2961399"/>
              <a:gd name="connsiteX23" fmla="*/ 1640114 w 4954011"/>
              <a:gd name="connsiteY23" fmla="*/ 2308256 h 2961399"/>
              <a:gd name="connsiteX24" fmla="*/ 1509485 w 4954011"/>
              <a:gd name="connsiteY24" fmla="*/ 2395341 h 2961399"/>
              <a:gd name="connsiteX25" fmla="*/ 1465943 w 4954011"/>
              <a:gd name="connsiteY25" fmla="*/ 2409856 h 2961399"/>
              <a:gd name="connsiteX26" fmla="*/ 1349828 w 4954011"/>
              <a:gd name="connsiteY26" fmla="*/ 2540484 h 2961399"/>
              <a:gd name="connsiteX27" fmla="*/ 1335314 w 4954011"/>
              <a:gd name="connsiteY27" fmla="*/ 2584027 h 2961399"/>
              <a:gd name="connsiteX28" fmla="*/ 1349828 w 4954011"/>
              <a:gd name="connsiteY28" fmla="*/ 2656599 h 2961399"/>
              <a:gd name="connsiteX29" fmla="*/ 1364343 w 4954011"/>
              <a:gd name="connsiteY29" fmla="*/ 2700141 h 2961399"/>
              <a:gd name="connsiteX30" fmla="*/ 1422400 w 4954011"/>
              <a:gd name="connsiteY30" fmla="*/ 2758199 h 2961399"/>
              <a:gd name="connsiteX31" fmla="*/ 1712685 w 4954011"/>
              <a:gd name="connsiteY31" fmla="*/ 2830770 h 2961399"/>
              <a:gd name="connsiteX32" fmla="*/ 1973943 w 4954011"/>
              <a:gd name="connsiteY32" fmla="*/ 2801741 h 2961399"/>
              <a:gd name="connsiteX33" fmla="*/ 2061028 w 4954011"/>
              <a:gd name="connsiteY33" fmla="*/ 2758199 h 2961399"/>
              <a:gd name="connsiteX34" fmla="*/ 2191657 w 4954011"/>
              <a:gd name="connsiteY34" fmla="*/ 2685627 h 2961399"/>
              <a:gd name="connsiteX35" fmla="*/ 2423885 w 4954011"/>
              <a:gd name="connsiteY35" fmla="*/ 2569513 h 2961399"/>
              <a:gd name="connsiteX36" fmla="*/ 2496457 w 4954011"/>
              <a:gd name="connsiteY36" fmla="*/ 2496941 h 2961399"/>
              <a:gd name="connsiteX37" fmla="*/ 2960914 w 4954011"/>
              <a:gd name="connsiteY37" fmla="*/ 2221170 h 2961399"/>
              <a:gd name="connsiteX38" fmla="*/ 3193143 w 4954011"/>
              <a:gd name="connsiteY38" fmla="*/ 2061513 h 2961399"/>
              <a:gd name="connsiteX39" fmla="*/ 3468914 w 4954011"/>
              <a:gd name="connsiteY39" fmla="*/ 1916370 h 2961399"/>
              <a:gd name="connsiteX40" fmla="*/ 3672114 w 4954011"/>
              <a:gd name="connsiteY40" fmla="*/ 1843799 h 2961399"/>
              <a:gd name="connsiteX41" fmla="*/ 3817257 w 4954011"/>
              <a:gd name="connsiteY41" fmla="*/ 1742199 h 2961399"/>
              <a:gd name="connsiteX42" fmla="*/ 3846285 w 4954011"/>
              <a:gd name="connsiteY42" fmla="*/ 1742199 h 2961399"/>
              <a:gd name="connsiteX43" fmla="*/ 3773714 w 4954011"/>
              <a:gd name="connsiteY43" fmla="*/ 1843799 h 2961399"/>
              <a:gd name="connsiteX44" fmla="*/ 3730171 w 4954011"/>
              <a:gd name="connsiteY44" fmla="*/ 1916370 h 2961399"/>
              <a:gd name="connsiteX45" fmla="*/ 3672114 w 4954011"/>
              <a:gd name="connsiteY45" fmla="*/ 1974427 h 2961399"/>
              <a:gd name="connsiteX46" fmla="*/ 3614057 w 4954011"/>
              <a:gd name="connsiteY46" fmla="*/ 2061513 h 2961399"/>
              <a:gd name="connsiteX47" fmla="*/ 3497943 w 4954011"/>
              <a:gd name="connsiteY47" fmla="*/ 2221170 h 2961399"/>
              <a:gd name="connsiteX48" fmla="*/ 3468914 w 4954011"/>
              <a:gd name="connsiteY48" fmla="*/ 2279227 h 2961399"/>
              <a:gd name="connsiteX49" fmla="*/ 3410857 w 4954011"/>
              <a:gd name="connsiteY49" fmla="*/ 2337284 h 2961399"/>
              <a:gd name="connsiteX50" fmla="*/ 3338285 w 4954011"/>
              <a:gd name="connsiteY50" fmla="*/ 2424370 h 2961399"/>
              <a:gd name="connsiteX51" fmla="*/ 3323771 w 4954011"/>
              <a:gd name="connsiteY51" fmla="*/ 2467913 h 2961399"/>
              <a:gd name="connsiteX52" fmla="*/ 3352800 w 4954011"/>
              <a:gd name="connsiteY52" fmla="*/ 2409856 h 2961399"/>
              <a:gd name="connsiteX53" fmla="*/ 3454400 w 4954011"/>
              <a:gd name="connsiteY53" fmla="*/ 2293741 h 2961399"/>
              <a:gd name="connsiteX54" fmla="*/ 3599543 w 4954011"/>
              <a:gd name="connsiteY54" fmla="*/ 2134084 h 2961399"/>
              <a:gd name="connsiteX55" fmla="*/ 3686628 w 4954011"/>
              <a:gd name="connsiteY55" fmla="*/ 2032484 h 2961399"/>
              <a:gd name="connsiteX56" fmla="*/ 3918857 w 4954011"/>
              <a:gd name="connsiteY56" fmla="*/ 1858313 h 2961399"/>
              <a:gd name="connsiteX57" fmla="*/ 4136571 w 4954011"/>
              <a:gd name="connsiteY57" fmla="*/ 1713170 h 2961399"/>
              <a:gd name="connsiteX58" fmla="*/ 4209143 w 4954011"/>
              <a:gd name="connsiteY58" fmla="*/ 1655113 h 2961399"/>
              <a:gd name="connsiteX59" fmla="*/ 4238171 w 4954011"/>
              <a:gd name="connsiteY59" fmla="*/ 1611570 h 2961399"/>
              <a:gd name="connsiteX60" fmla="*/ 4136571 w 4954011"/>
              <a:gd name="connsiteY60" fmla="*/ 1640599 h 2961399"/>
              <a:gd name="connsiteX61" fmla="*/ 3904343 w 4954011"/>
              <a:gd name="connsiteY61" fmla="*/ 1814770 h 2961399"/>
              <a:gd name="connsiteX62" fmla="*/ 3802743 w 4954011"/>
              <a:gd name="connsiteY62" fmla="*/ 1887341 h 2961399"/>
              <a:gd name="connsiteX63" fmla="*/ 3628571 w 4954011"/>
              <a:gd name="connsiteY63" fmla="*/ 2017970 h 2961399"/>
              <a:gd name="connsiteX64" fmla="*/ 3512457 w 4954011"/>
              <a:gd name="connsiteY64" fmla="*/ 2105056 h 2961399"/>
              <a:gd name="connsiteX65" fmla="*/ 3367314 w 4954011"/>
              <a:gd name="connsiteY65" fmla="*/ 2206656 h 2961399"/>
              <a:gd name="connsiteX66" fmla="*/ 3149600 w 4954011"/>
              <a:gd name="connsiteY66" fmla="*/ 2380827 h 2961399"/>
              <a:gd name="connsiteX67" fmla="*/ 3018971 w 4954011"/>
              <a:gd name="connsiteY67" fmla="*/ 2467913 h 2961399"/>
              <a:gd name="connsiteX68" fmla="*/ 2975428 w 4954011"/>
              <a:gd name="connsiteY68" fmla="*/ 2511456 h 2961399"/>
              <a:gd name="connsiteX69" fmla="*/ 2931885 w 4954011"/>
              <a:gd name="connsiteY69" fmla="*/ 2540484 h 2961399"/>
              <a:gd name="connsiteX70" fmla="*/ 2975428 w 4954011"/>
              <a:gd name="connsiteY70" fmla="*/ 2496941 h 2961399"/>
              <a:gd name="connsiteX71" fmla="*/ 3091543 w 4954011"/>
              <a:gd name="connsiteY71" fmla="*/ 2322770 h 2961399"/>
              <a:gd name="connsiteX72" fmla="*/ 3164114 w 4954011"/>
              <a:gd name="connsiteY72" fmla="*/ 2235684 h 2961399"/>
              <a:gd name="connsiteX73" fmla="*/ 3265714 w 4954011"/>
              <a:gd name="connsiteY73" fmla="*/ 2090541 h 2961399"/>
              <a:gd name="connsiteX74" fmla="*/ 3367314 w 4954011"/>
              <a:gd name="connsiteY74" fmla="*/ 1974427 h 2961399"/>
              <a:gd name="connsiteX75" fmla="*/ 3483428 w 4954011"/>
              <a:gd name="connsiteY75" fmla="*/ 1814770 h 2961399"/>
              <a:gd name="connsiteX76" fmla="*/ 3570514 w 4954011"/>
              <a:gd name="connsiteY76" fmla="*/ 1727684 h 2961399"/>
              <a:gd name="connsiteX77" fmla="*/ 3657600 w 4954011"/>
              <a:gd name="connsiteY77" fmla="*/ 1626084 h 2961399"/>
              <a:gd name="connsiteX78" fmla="*/ 3904343 w 4954011"/>
              <a:gd name="connsiteY78" fmla="*/ 1408370 h 2961399"/>
              <a:gd name="connsiteX79" fmla="*/ 4020457 w 4954011"/>
              <a:gd name="connsiteY79" fmla="*/ 1321284 h 2961399"/>
              <a:gd name="connsiteX80" fmla="*/ 4151085 w 4954011"/>
              <a:gd name="connsiteY80" fmla="*/ 1205170 h 2961399"/>
              <a:gd name="connsiteX81" fmla="*/ 4209143 w 4954011"/>
              <a:gd name="connsiteY81" fmla="*/ 1176141 h 2961399"/>
              <a:gd name="connsiteX82" fmla="*/ 4223657 w 4954011"/>
              <a:gd name="connsiteY82" fmla="*/ 1132599 h 2961399"/>
              <a:gd name="connsiteX83" fmla="*/ 4267200 w 4954011"/>
              <a:gd name="connsiteY83" fmla="*/ 1118084 h 2961399"/>
              <a:gd name="connsiteX84" fmla="*/ 4281714 w 4954011"/>
              <a:gd name="connsiteY84" fmla="*/ 1045513 h 2961399"/>
              <a:gd name="connsiteX85" fmla="*/ 4267200 w 4954011"/>
              <a:gd name="connsiteY85" fmla="*/ 871341 h 2961399"/>
              <a:gd name="connsiteX86" fmla="*/ 4194628 w 4954011"/>
              <a:gd name="connsiteY86" fmla="*/ 740713 h 2961399"/>
              <a:gd name="connsiteX87" fmla="*/ 4165600 w 4954011"/>
              <a:gd name="connsiteY87" fmla="*/ 682656 h 2961399"/>
              <a:gd name="connsiteX88" fmla="*/ 4122057 w 4954011"/>
              <a:gd name="connsiteY88" fmla="*/ 639113 h 2961399"/>
              <a:gd name="connsiteX89" fmla="*/ 4078514 w 4954011"/>
              <a:gd name="connsiteY89" fmla="*/ 566541 h 2961399"/>
              <a:gd name="connsiteX90" fmla="*/ 4005943 w 4954011"/>
              <a:gd name="connsiteY90" fmla="*/ 522999 h 2961399"/>
              <a:gd name="connsiteX91" fmla="*/ 3962400 w 4954011"/>
              <a:gd name="connsiteY91" fmla="*/ 464941 h 2961399"/>
              <a:gd name="connsiteX92" fmla="*/ 3889828 w 4954011"/>
              <a:gd name="connsiteY92" fmla="*/ 435913 h 2961399"/>
              <a:gd name="connsiteX93" fmla="*/ 3831771 w 4954011"/>
              <a:gd name="connsiteY93" fmla="*/ 406884 h 2961399"/>
              <a:gd name="connsiteX94" fmla="*/ 3788228 w 4954011"/>
              <a:gd name="connsiteY94" fmla="*/ 377856 h 2961399"/>
              <a:gd name="connsiteX95" fmla="*/ 3715657 w 4954011"/>
              <a:gd name="connsiteY95" fmla="*/ 363341 h 2961399"/>
              <a:gd name="connsiteX96" fmla="*/ 3614057 w 4954011"/>
              <a:gd name="connsiteY96" fmla="*/ 334313 h 2961399"/>
              <a:gd name="connsiteX97" fmla="*/ 2946400 w 4954011"/>
              <a:gd name="connsiteY97" fmla="*/ 348827 h 2961399"/>
              <a:gd name="connsiteX98" fmla="*/ 2888343 w 4954011"/>
              <a:gd name="connsiteY98" fmla="*/ 406884 h 2961399"/>
              <a:gd name="connsiteX99" fmla="*/ 2902857 w 4954011"/>
              <a:gd name="connsiteY99" fmla="*/ 827799 h 2961399"/>
              <a:gd name="connsiteX100" fmla="*/ 2917371 w 4954011"/>
              <a:gd name="connsiteY100" fmla="*/ 972941 h 2961399"/>
              <a:gd name="connsiteX101" fmla="*/ 2946400 w 4954011"/>
              <a:gd name="connsiteY101" fmla="*/ 1030999 h 2961399"/>
              <a:gd name="connsiteX102" fmla="*/ 2960914 w 4954011"/>
              <a:gd name="connsiteY102" fmla="*/ 1074541 h 2961399"/>
              <a:gd name="connsiteX103" fmla="*/ 3164114 w 4954011"/>
              <a:gd name="connsiteY103" fmla="*/ 1205170 h 2961399"/>
              <a:gd name="connsiteX104" fmla="*/ 3367314 w 4954011"/>
              <a:gd name="connsiteY104" fmla="*/ 1248713 h 2961399"/>
              <a:gd name="connsiteX105" fmla="*/ 3628571 w 4954011"/>
              <a:gd name="connsiteY105" fmla="*/ 1219684 h 2961399"/>
              <a:gd name="connsiteX106" fmla="*/ 3686628 w 4954011"/>
              <a:gd name="connsiteY106" fmla="*/ 1176141 h 2961399"/>
              <a:gd name="connsiteX107" fmla="*/ 3730171 w 4954011"/>
              <a:gd name="connsiteY107" fmla="*/ 1161627 h 2961399"/>
              <a:gd name="connsiteX108" fmla="*/ 3846285 w 4954011"/>
              <a:gd name="connsiteY108" fmla="*/ 987456 h 2961399"/>
              <a:gd name="connsiteX109" fmla="*/ 3904343 w 4954011"/>
              <a:gd name="connsiteY109" fmla="*/ 914884 h 2961399"/>
              <a:gd name="connsiteX110" fmla="*/ 3962400 w 4954011"/>
              <a:gd name="connsiteY110" fmla="*/ 784256 h 2961399"/>
              <a:gd name="connsiteX111" fmla="*/ 3947885 w 4954011"/>
              <a:gd name="connsiteY111" fmla="*/ 653627 h 2961399"/>
              <a:gd name="connsiteX112" fmla="*/ 3918857 w 4954011"/>
              <a:gd name="connsiteY112" fmla="*/ 610084 h 2961399"/>
              <a:gd name="connsiteX113" fmla="*/ 3831771 w 4954011"/>
              <a:gd name="connsiteY113" fmla="*/ 522999 h 2961399"/>
              <a:gd name="connsiteX114" fmla="*/ 3570514 w 4954011"/>
              <a:gd name="connsiteY114" fmla="*/ 377856 h 2961399"/>
              <a:gd name="connsiteX115" fmla="*/ 3483428 w 4954011"/>
              <a:gd name="connsiteY115" fmla="*/ 348827 h 2961399"/>
              <a:gd name="connsiteX116" fmla="*/ 3367314 w 4954011"/>
              <a:gd name="connsiteY116" fmla="*/ 319799 h 2961399"/>
              <a:gd name="connsiteX117" fmla="*/ 3149600 w 4954011"/>
              <a:gd name="connsiteY117" fmla="*/ 290770 h 2961399"/>
              <a:gd name="connsiteX118" fmla="*/ 2583543 w 4954011"/>
              <a:gd name="connsiteY118" fmla="*/ 305284 h 2961399"/>
              <a:gd name="connsiteX119" fmla="*/ 2525485 w 4954011"/>
              <a:gd name="connsiteY119" fmla="*/ 319799 h 2961399"/>
              <a:gd name="connsiteX120" fmla="*/ 2452914 w 4954011"/>
              <a:gd name="connsiteY120" fmla="*/ 348827 h 2961399"/>
              <a:gd name="connsiteX121" fmla="*/ 2380343 w 4954011"/>
              <a:gd name="connsiteY121" fmla="*/ 435913 h 2961399"/>
              <a:gd name="connsiteX122" fmla="*/ 2293257 w 4954011"/>
              <a:gd name="connsiteY122" fmla="*/ 668141 h 2961399"/>
              <a:gd name="connsiteX123" fmla="*/ 2235200 w 4954011"/>
              <a:gd name="connsiteY123" fmla="*/ 813284 h 2961399"/>
              <a:gd name="connsiteX124" fmla="*/ 2177143 w 4954011"/>
              <a:gd name="connsiteY124" fmla="*/ 987456 h 2961399"/>
              <a:gd name="connsiteX125" fmla="*/ 2148114 w 4954011"/>
              <a:gd name="connsiteY125" fmla="*/ 1103570 h 2961399"/>
              <a:gd name="connsiteX126" fmla="*/ 2206171 w 4954011"/>
              <a:gd name="connsiteY126" fmla="*/ 1103570 h 2961399"/>
              <a:gd name="connsiteX127" fmla="*/ 2249714 w 4954011"/>
              <a:gd name="connsiteY127" fmla="*/ 1074541 h 2961399"/>
              <a:gd name="connsiteX128" fmla="*/ 2307771 w 4954011"/>
              <a:gd name="connsiteY128" fmla="*/ 987456 h 2961399"/>
              <a:gd name="connsiteX129" fmla="*/ 2365828 w 4954011"/>
              <a:gd name="connsiteY129" fmla="*/ 842313 h 2961399"/>
              <a:gd name="connsiteX130" fmla="*/ 2409371 w 4954011"/>
              <a:gd name="connsiteY130" fmla="*/ 769741 h 2961399"/>
              <a:gd name="connsiteX131" fmla="*/ 2496457 w 4954011"/>
              <a:gd name="connsiteY131" fmla="*/ 639113 h 2961399"/>
              <a:gd name="connsiteX132" fmla="*/ 2540000 w 4954011"/>
              <a:gd name="connsiteY132" fmla="*/ 537513 h 2961399"/>
              <a:gd name="connsiteX133" fmla="*/ 2569028 w 4954011"/>
              <a:gd name="connsiteY133" fmla="*/ 479456 h 2961399"/>
              <a:gd name="connsiteX134" fmla="*/ 2540000 w 4954011"/>
              <a:gd name="connsiteY134" fmla="*/ 392370 h 2961399"/>
              <a:gd name="connsiteX135" fmla="*/ 2423885 w 4954011"/>
              <a:gd name="connsiteY135" fmla="*/ 348827 h 2961399"/>
              <a:gd name="connsiteX136" fmla="*/ 2278743 w 4954011"/>
              <a:gd name="connsiteY136" fmla="*/ 319799 h 2961399"/>
              <a:gd name="connsiteX137" fmla="*/ 2133600 w 4954011"/>
              <a:gd name="connsiteY137" fmla="*/ 305284 h 2961399"/>
              <a:gd name="connsiteX138" fmla="*/ 1045028 w 4954011"/>
              <a:gd name="connsiteY138" fmla="*/ 319799 h 2961399"/>
              <a:gd name="connsiteX139" fmla="*/ 1001485 w 4954011"/>
              <a:gd name="connsiteY139" fmla="*/ 363341 h 2961399"/>
              <a:gd name="connsiteX140" fmla="*/ 972457 w 4954011"/>
              <a:gd name="connsiteY140" fmla="*/ 421399 h 2961399"/>
              <a:gd name="connsiteX141" fmla="*/ 914400 w 4954011"/>
              <a:gd name="connsiteY141" fmla="*/ 552027 h 2961399"/>
              <a:gd name="connsiteX142" fmla="*/ 870857 w 4954011"/>
              <a:gd name="connsiteY142" fmla="*/ 668141 h 2961399"/>
              <a:gd name="connsiteX143" fmla="*/ 856343 w 4954011"/>
              <a:gd name="connsiteY143" fmla="*/ 726199 h 2961399"/>
              <a:gd name="connsiteX144" fmla="*/ 827314 w 4954011"/>
              <a:gd name="connsiteY144" fmla="*/ 827799 h 2961399"/>
              <a:gd name="connsiteX145" fmla="*/ 841828 w 4954011"/>
              <a:gd name="connsiteY145" fmla="*/ 1045513 h 2961399"/>
              <a:gd name="connsiteX146" fmla="*/ 885371 w 4954011"/>
              <a:gd name="connsiteY146" fmla="*/ 1074541 h 2961399"/>
              <a:gd name="connsiteX147" fmla="*/ 1422400 w 4954011"/>
              <a:gd name="connsiteY147" fmla="*/ 1060027 h 2961399"/>
              <a:gd name="connsiteX148" fmla="*/ 1524000 w 4954011"/>
              <a:gd name="connsiteY148" fmla="*/ 1045513 h 2961399"/>
              <a:gd name="connsiteX149" fmla="*/ 1683657 w 4954011"/>
              <a:gd name="connsiteY149" fmla="*/ 1016484 h 2961399"/>
              <a:gd name="connsiteX150" fmla="*/ 1886857 w 4954011"/>
              <a:gd name="connsiteY150" fmla="*/ 987456 h 2961399"/>
              <a:gd name="connsiteX151" fmla="*/ 2032000 w 4954011"/>
              <a:gd name="connsiteY151" fmla="*/ 929399 h 2961399"/>
              <a:gd name="connsiteX152" fmla="*/ 2133600 w 4954011"/>
              <a:gd name="connsiteY152" fmla="*/ 842313 h 2961399"/>
              <a:gd name="connsiteX153" fmla="*/ 2206171 w 4954011"/>
              <a:gd name="connsiteY153" fmla="*/ 639113 h 2961399"/>
              <a:gd name="connsiteX154" fmla="*/ 1872343 w 4954011"/>
              <a:gd name="connsiteY154" fmla="*/ 537513 h 2961399"/>
              <a:gd name="connsiteX155" fmla="*/ 1727200 w 4954011"/>
              <a:gd name="connsiteY155" fmla="*/ 566541 h 2961399"/>
              <a:gd name="connsiteX156" fmla="*/ 1596571 w 4954011"/>
              <a:gd name="connsiteY156" fmla="*/ 581056 h 2961399"/>
              <a:gd name="connsiteX157" fmla="*/ 1436914 w 4954011"/>
              <a:gd name="connsiteY157" fmla="*/ 610084 h 2961399"/>
              <a:gd name="connsiteX158" fmla="*/ 1349828 w 4954011"/>
              <a:gd name="connsiteY158" fmla="*/ 624599 h 2961399"/>
              <a:gd name="connsiteX159" fmla="*/ 1248228 w 4954011"/>
              <a:gd name="connsiteY159" fmla="*/ 639113 h 2961399"/>
              <a:gd name="connsiteX160" fmla="*/ 1175657 w 4954011"/>
              <a:gd name="connsiteY160" fmla="*/ 653627 h 2961399"/>
              <a:gd name="connsiteX161" fmla="*/ 1074057 w 4954011"/>
              <a:gd name="connsiteY161" fmla="*/ 668141 h 2961399"/>
              <a:gd name="connsiteX162" fmla="*/ 957943 w 4954011"/>
              <a:gd name="connsiteY162" fmla="*/ 697170 h 2961399"/>
              <a:gd name="connsiteX163" fmla="*/ 769257 w 4954011"/>
              <a:gd name="connsiteY163" fmla="*/ 726199 h 2961399"/>
              <a:gd name="connsiteX164" fmla="*/ 653143 w 4954011"/>
              <a:gd name="connsiteY164" fmla="*/ 856827 h 2961399"/>
              <a:gd name="connsiteX165" fmla="*/ 638628 w 4954011"/>
              <a:gd name="connsiteY165" fmla="*/ 914884 h 2961399"/>
              <a:gd name="connsiteX166" fmla="*/ 624114 w 4954011"/>
              <a:gd name="connsiteY166" fmla="*/ 958427 h 2961399"/>
              <a:gd name="connsiteX167" fmla="*/ 638628 w 4954011"/>
              <a:gd name="connsiteY167" fmla="*/ 1364827 h 2961399"/>
              <a:gd name="connsiteX168" fmla="*/ 653143 w 4954011"/>
              <a:gd name="connsiteY168" fmla="*/ 1437399 h 2961399"/>
              <a:gd name="connsiteX169" fmla="*/ 682171 w 4954011"/>
              <a:gd name="connsiteY169" fmla="*/ 1495456 h 2961399"/>
              <a:gd name="connsiteX170" fmla="*/ 711200 w 4954011"/>
              <a:gd name="connsiteY170" fmla="*/ 1582541 h 2961399"/>
              <a:gd name="connsiteX171" fmla="*/ 769257 w 4954011"/>
              <a:gd name="connsiteY171" fmla="*/ 1640599 h 2961399"/>
              <a:gd name="connsiteX172" fmla="*/ 856343 w 4954011"/>
              <a:gd name="connsiteY172" fmla="*/ 1771227 h 2961399"/>
              <a:gd name="connsiteX173" fmla="*/ 899885 w 4954011"/>
              <a:gd name="connsiteY173" fmla="*/ 1800256 h 2961399"/>
              <a:gd name="connsiteX174" fmla="*/ 928914 w 4954011"/>
              <a:gd name="connsiteY174" fmla="*/ 1843799 h 2961399"/>
              <a:gd name="connsiteX175" fmla="*/ 1074057 w 4954011"/>
              <a:gd name="connsiteY175" fmla="*/ 1829284 h 2961399"/>
              <a:gd name="connsiteX176" fmla="*/ 1132114 w 4954011"/>
              <a:gd name="connsiteY176" fmla="*/ 1771227 h 2961399"/>
              <a:gd name="connsiteX177" fmla="*/ 1175657 w 4954011"/>
              <a:gd name="connsiteY177" fmla="*/ 1742199 h 2961399"/>
              <a:gd name="connsiteX178" fmla="*/ 1204685 w 4954011"/>
              <a:gd name="connsiteY178" fmla="*/ 1698656 h 2961399"/>
              <a:gd name="connsiteX179" fmla="*/ 1335314 w 4954011"/>
              <a:gd name="connsiteY179" fmla="*/ 1597056 h 2961399"/>
              <a:gd name="connsiteX180" fmla="*/ 1436914 w 4954011"/>
              <a:gd name="connsiteY180" fmla="*/ 1495456 h 2961399"/>
              <a:gd name="connsiteX181" fmla="*/ 1494971 w 4954011"/>
              <a:gd name="connsiteY181" fmla="*/ 1466427 h 2961399"/>
              <a:gd name="connsiteX182" fmla="*/ 1582057 w 4954011"/>
              <a:gd name="connsiteY182" fmla="*/ 1408370 h 2961399"/>
              <a:gd name="connsiteX183" fmla="*/ 1654628 w 4954011"/>
              <a:gd name="connsiteY183" fmla="*/ 1321284 h 2961399"/>
              <a:gd name="connsiteX184" fmla="*/ 1669143 w 4954011"/>
              <a:gd name="connsiteY184" fmla="*/ 1263227 h 2961399"/>
              <a:gd name="connsiteX185" fmla="*/ 1640114 w 4954011"/>
              <a:gd name="connsiteY185" fmla="*/ 1219684 h 2961399"/>
              <a:gd name="connsiteX186" fmla="*/ 1596571 w 4954011"/>
              <a:gd name="connsiteY186" fmla="*/ 1234199 h 2961399"/>
              <a:gd name="connsiteX187" fmla="*/ 1480457 w 4954011"/>
              <a:gd name="connsiteY187" fmla="*/ 1321284 h 2961399"/>
              <a:gd name="connsiteX188" fmla="*/ 1364343 w 4954011"/>
              <a:gd name="connsiteY188" fmla="*/ 1393856 h 2961399"/>
              <a:gd name="connsiteX189" fmla="*/ 1306285 w 4954011"/>
              <a:gd name="connsiteY189" fmla="*/ 1451913 h 2961399"/>
              <a:gd name="connsiteX190" fmla="*/ 1190171 w 4954011"/>
              <a:gd name="connsiteY190" fmla="*/ 1538999 h 2961399"/>
              <a:gd name="connsiteX191" fmla="*/ 1117600 w 4954011"/>
              <a:gd name="connsiteY191" fmla="*/ 1611570 h 2961399"/>
              <a:gd name="connsiteX192" fmla="*/ 1030514 w 4954011"/>
              <a:gd name="connsiteY192" fmla="*/ 1698656 h 2961399"/>
              <a:gd name="connsiteX193" fmla="*/ 986971 w 4954011"/>
              <a:gd name="connsiteY193" fmla="*/ 1843799 h 2961399"/>
              <a:gd name="connsiteX194" fmla="*/ 1016000 w 4954011"/>
              <a:gd name="connsiteY194" fmla="*/ 2105056 h 2961399"/>
              <a:gd name="connsiteX195" fmla="*/ 1045028 w 4954011"/>
              <a:gd name="connsiteY195" fmla="*/ 2148599 h 2961399"/>
              <a:gd name="connsiteX196" fmla="*/ 1132114 w 4954011"/>
              <a:gd name="connsiteY196" fmla="*/ 2235684 h 2961399"/>
              <a:gd name="connsiteX197" fmla="*/ 1161143 w 4954011"/>
              <a:gd name="connsiteY197" fmla="*/ 2293741 h 2961399"/>
              <a:gd name="connsiteX198" fmla="*/ 1248228 w 4954011"/>
              <a:gd name="connsiteY198" fmla="*/ 2380827 h 2961399"/>
              <a:gd name="connsiteX199" fmla="*/ 1291771 w 4954011"/>
              <a:gd name="connsiteY199" fmla="*/ 2424370 h 2961399"/>
              <a:gd name="connsiteX200" fmla="*/ 1407885 w 4954011"/>
              <a:gd name="connsiteY200" fmla="*/ 2511456 h 2961399"/>
              <a:gd name="connsiteX201" fmla="*/ 1553028 w 4954011"/>
              <a:gd name="connsiteY201" fmla="*/ 2627570 h 2961399"/>
              <a:gd name="connsiteX202" fmla="*/ 1654628 w 4954011"/>
              <a:gd name="connsiteY202" fmla="*/ 2656599 h 2961399"/>
              <a:gd name="connsiteX203" fmla="*/ 1756228 w 4954011"/>
              <a:gd name="connsiteY203" fmla="*/ 2685627 h 2961399"/>
              <a:gd name="connsiteX204" fmla="*/ 1988457 w 4954011"/>
              <a:gd name="connsiteY204" fmla="*/ 2671113 h 2961399"/>
              <a:gd name="connsiteX205" fmla="*/ 2162628 w 4954011"/>
              <a:gd name="connsiteY205" fmla="*/ 2598541 h 2961399"/>
              <a:gd name="connsiteX206" fmla="*/ 2206171 w 4954011"/>
              <a:gd name="connsiteY206" fmla="*/ 2554999 h 2961399"/>
              <a:gd name="connsiteX207" fmla="*/ 2278743 w 4954011"/>
              <a:gd name="connsiteY207" fmla="*/ 2525970 h 2961399"/>
              <a:gd name="connsiteX208" fmla="*/ 2322285 w 4954011"/>
              <a:gd name="connsiteY208" fmla="*/ 2496941 h 2961399"/>
              <a:gd name="connsiteX209" fmla="*/ 2380343 w 4954011"/>
              <a:gd name="connsiteY209" fmla="*/ 2467913 h 2961399"/>
              <a:gd name="connsiteX210" fmla="*/ 2409371 w 4954011"/>
              <a:gd name="connsiteY210" fmla="*/ 2424370 h 2961399"/>
              <a:gd name="connsiteX211" fmla="*/ 2481943 w 4954011"/>
              <a:gd name="connsiteY211" fmla="*/ 2380827 h 2961399"/>
              <a:gd name="connsiteX212" fmla="*/ 2540000 w 4954011"/>
              <a:gd name="connsiteY212" fmla="*/ 2337284 h 2961399"/>
              <a:gd name="connsiteX213" fmla="*/ 2627085 w 4954011"/>
              <a:gd name="connsiteY213" fmla="*/ 2235684 h 2961399"/>
              <a:gd name="connsiteX214" fmla="*/ 2641600 w 4954011"/>
              <a:gd name="connsiteY214" fmla="*/ 2192141 h 2961399"/>
              <a:gd name="connsiteX215" fmla="*/ 2627085 w 4954011"/>
              <a:gd name="connsiteY215" fmla="*/ 2105056 h 2961399"/>
              <a:gd name="connsiteX216" fmla="*/ 2569028 w 4954011"/>
              <a:gd name="connsiteY216" fmla="*/ 2076027 h 2961399"/>
              <a:gd name="connsiteX217" fmla="*/ 2496457 w 4954011"/>
              <a:gd name="connsiteY217" fmla="*/ 2032484 h 2961399"/>
              <a:gd name="connsiteX218" fmla="*/ 2351314 w 4954011"/>
              <a:gd name="connsiteY218" fmla="*/ 2003456 h 2961399"/>
              <a:gd name="connsiteX219" fmla="*/ 2206171 w 4954011"/>
              <a:gd name="connsiteY219" fmla="*/ 1974427 h 2961399"/>
              <a:gd name="connsiteX220" fmla="*/ 2148114 w 4954011"/>
              <a:gd name="connsiteY220" fmla="*/ 1959913 h 2961399"/>
              <a:gd name="connsiteX221" fmla="*/ 1915885 w 4954011"/>
              <a:gd name="connsiteY221" fmla="*/ 1930884 h 2961399"/>
              <a:gd name="connsiteX222" fmla="*/ 1785257 w 4954011"/>
              <a:gd name="connsiteY222" fmla="*/ 1959913 h 2961399"/>
              <a:gd name="connsiteX223" fmla="*/ 1843314 w 4954011"/>
              <a:gd name="connsiteY223" fmla="*/ 2351799 h 2961399"/>
              <a:gd name="connsiteX224" fmla="*/ 1857828 w 4954011"/>
              <a:gd name="connsiteY224" fmla="*/ 2409856 h 2961399"/>
              <a:gd name="connsiteX225" fmla="*/ 1901371 w 4954011"/>
              <a:gd name="connsiteY225" fmla="*/ 2453399 h 2961399"/>
              <a:gd name="connsiteX226" fmla="*/ 1973943 w 4954011"/>
              <a:gd name="connsiteY226" fmla="*/ 2525970 h 2961399"/>
              <a:gd name="connsiteX227" fmla="*/ 2119085 w 4954011"/>
              <a:gd name="connsiteY227" fmla="*/ 2627570 h 2961399"/>
              <a:gd name="connsiteX228" fmla="*/ 2177143 w 4954011"/>
              <a:gd name="connsiteY228" fmla="*/ 2642084 h 2961399"/>
              <a:gd name="connsiteX229" fmla="*/ 2409371 w 4954011"/>
              <a:gd name="connsiteY229" fmla="*/ 2627570 h 2961399"/>
              <a:gd name="connsiteX230" fmla="*/ 2481943 w 4954011"/>
              <a:gd name="connsiteY230" fmla="*/ 2613056 h 2961399"/>
              <a:gd name="connsiteX231" fmla="*/ 2612571 w 4954011"/>
              <a:gd name="connsiteY231" fmla="*/ 2598541 h 2961399"/>
              <a:gd name="connsiteX232" fmla="*/ 2656114 w 4954011"/>
              <a:gd name="connsiteY232" fmla="*/ 2584027 h 2961399"/>
              <a:gd name="connsiteX233" fmla="*/ 2931885 w 4954011"/>
              <a:gd name="connsiteY233" fmla="*/ 2554999 h 2961399"/>
              <a:gd name="connsiteX234" fmla="*/ 2989943 w 4954011"/>
              <a:gd name="connsiteY234" fmla="*/ 2540484 h 2961399"/>
              <a:gd name="connsiteX235" fmla="*/ 3178628 w 4954011"/>
              <a:gd name="connsiteY235" fmla="*/ 2511456 h 2961399"/>
              <a:gd name="connsiteX236" fmla="*/ 3367314 w 4954011"/>
              <a:gd name="connsiteY236" fmla="*/ 2467913 h 2961399"/>
              <a:gd name="connsiteX237" fmla="*/ 3556000 w 4954011"/>
              <a:gd name="connsiteY237" fmla="*/ 2438884 h 2961399"/>
              <a:gd name="connsiteX238" fmla="*/ 3686628 w 4954011"/>
              <a:gd name="connsiteY238" fmla="*/ 2380827 h 2961399"/>
              <a:gd name="connsiteX239" fmla="*/ 3788228 w 4954011"/>
              <a:gd name="connsiteY239" fmla="*/ 2337284 h 2961399"/>
              <a:gd name="connsiteX240" fmla="*/ 3817257 w 4954011"/>
              <a:gd name="connsiteY240" fmla="*/ 2293741 h 2961399"/>
              <a:gd name="connsiteX241" fmla="*/ 3889828 w 4954011"/>
              <a:gd name="connsiteY241" fmla="*/ 2177627 h 2961399"/>
              <a:gd name="connsiteX242" fmla="*/ 3918857 w 4954011"/>
              <a:gd name="connsiteY242" fmla="*/ 2090541 h 2961399"/>
              <a:gd name="connsiteX243" fmla="*/ 3933371 w 4954011"/>
              <a:gd name="connsiteY243" fmla="*/ 2046999 h 2961399"/>
              <a:gd name="connsiteX244" fmla="*/ 3918857 w 4954011"/>
              <a:gd name="connsiteY244" fmla="*/ 1916370 h 2961399"/>
              <a:gd name="connsiteX245" fmla="*/ 3875314 w 4954011"/>
              <a:gd name="connsiteY245" fmla="*/ 1872827 h 2961399"/>
              <a:gd name="connsiteX246" fmla="*/ 3817257 w 4954011"/>
              <a:gd name="connsiteY246" fmla="*/ 1829284 h 2961399"/>
              <a:gd name="connsiteX247" fmla="*/ 3759200 w 4954011"/>
              <a:gd name="connsiteY247" fmla="*/ 1814770 h 2961399"/>
              <a:gd name="connsiteX248" fmla="*/ 3570514 w 4954011"/>
              <a:gd name="connsiteY248" fmla="*/ 1785741 h 2961399"/>
              <a:gd name="connsiteX249" fmla="*/ 3106057 w 4954011"/>
              <a:gd name="connsiteY249" fmla="*/ 1800256 h 2961399"/>
              <a:gd name="connsiteX250" fmla="*/ 3048000 w 4954011"/>
              <a:gd name="connsiteY250" fmla="*/ 1814770 h 2961399"/>
              <a:gd name="connsiteX251" fmla="*/ 2960914 w 4954011"/>
              <a:gd name="connsiteY251" fmla="*/ 1872827 h 2961399"/>
              <a:gd name="connsiteX252" fmla="*/ 2873828 w 4954011"/>
              <a:gd name="connsiteY252" fmla="*/ 2003456 h 2961399"/>
              <a:gd name="connsiteX253" fmla="*/ 2859314 w 4954011"/>
              <a:gd name="connsiteY253" fmla="*/ 2076027 h 2961399"/>
              <a:gd name="connsiteX254" fmla="*/ 2888343 w 4954011"/>
              <a:gd name="connsiteY254" fmla="*/ 2395341 h 2961399"/>
              <a:gd name="connsiteX255" fmla="*/ 2902857 w 4954011"/>
              <a:gd name="connsiteY255" fmla="*/ 2453399 h 2961399"/>
              <a:gd name="connsiteX256" fmla="*/ 2989943 w 4954011"/>
              <a:gd name="connsiteY256" fmla="*/ 2569513 h 2961399"/>
              <a:gd name="connsiteX257" fmla="*/ 3018971 w 4954011"/>
              <a:gd name="connsiteY257" fmla="*/ 2613056 h 2961399"/>
              <a:gd name="connsiteX258" fmla="*/ 3526971 w 4954011"/>
              <a:gd name="connsiteY258" fmla="*/ 2598541 h 2961399"/>
              <a:gd name="connsiteX259" fmla="*/ 3744685 w 4954011"/>
              <a:gd name="connsiteY259" fmla="*/ 2569513 h 2961399"/>
              <a:gd name="connsiteX260" fmla="*/ 3933371 w 4954011"/>
              <a:gd name="connsiteY260" fmla="*/ 2482427 h 2961399"/>
              <a:gd name="connsiteX261" fmla="*/ 3991428 w 4954011"/>
              <a:gd name="connsiteY261" fmla="*/ 2438884 h 2961399"/>
              <a:gd name="connsiteX262" fmla="*/ 4122057 w 4954011"/>
              <a:gd name="connsiteY262" fmla="*/ 2366313 h 2961399"/>
              <a:gd name="connsiteX263" fmla="*/ 4238171 w 4954011"/>
              <a:gd name="connsiteY263" fmla="*/ 2235684 h 2961399"/>
              <a:gd name="connsiteX264" fmla="*/ 4267200 w 4954011"/>
              <a:gd name="connsiteY264" fmla="*/ 2177627 h 2961399"/>
              <a:gd name="connsiteX265" fmla="*/ 4310743 w 4954011"/>
              <a:gd name="connsiteY265" fmla="*/ 2134084 h 2961399"/>
              <a:gd name="connsiteX266" fmla="*/ 4383314 w 4954011"/>
              <a:gd name="connsiteY266" fmla="*/ 1988941 h 2961399"/>
              <a:gd name="connsiteX267" fmla="*/ 4412343 w 4954011"/>
              <a:gd name="connsiteY267" fmla="*/ 1887341 h 2961399"/>
              <a:gd name="connsiteX268" fmla="*/ 4426857 w 4954011"/>
              <a:gd name="connsiteY268" fmla="*/ 1785741 h 2961399"/>
              <a:gd name="connsiteX269" fmla="*/ 4412343 w 4954011"/>
              <a:gd name="connsiteY269" fmla="*/ 1480941 h 2961399"/>
              <a:gd name="connsiteX270" fmla="*/ 4383314 w 4954011"/>
              <a:gd name="connsiteY270" fmla="*/ 1393856 h 2961399"/>
              <a:gd name="connsiteX271" fmla="*/ 4281714 w 4954011"/>
              <a:gd name="connsiteY271" fmla="*/ 1335799 h 2961399"/>
              <a:gd name="connsiteX272" fmla="*/ 4064000 w 4954011"/>
              <a:gd name="connsiteY272" fmla="*/ 1364827 h 2961399"/>
              <a:gd name="connsiteX273" fmla="*/ 4020457 w 4954011"/>
              <a:gd name="connsiteY273" fmla="*/ 1379341 h 2961399"/>
              <a:gd name="connsiteX274" fmla="*/ 3962400 w 4954011"/>
              <a:gd name="connsiteY274" fmla="*/ 1393856 h 2961399"/>
              <a:gd name="connsiteX275" fmla="*/ 3846285 w 4954011"/>
              <a:gd name="connsiteY275" fmla="*/ 1451913 h 2961399"/>
              <a:gd name="connsiteX276" fmla="*/ 3759200 w 4954011"/>
              <a:gd name="connsiteY276" fmla="*/ 1480941 h 2961399"/>
              <a:gd name="connsiteX277" fmla="*/ 3701143 w 4954011"/>
              <a:gd name="connsiteY277" fmla="*/ 1509970 h 2961399"/>
              <a:gd name="connsiteX278" fmla="*/ 3570514 w 4954011"/>
              <a:gd name="connsiteY278" fmla="*/ 1568027 h 2961399"/>
              <a:gd name="connsiteX279" fmla="*/ 3526971 w 4954011"/>
              <a:gd name="connsiteY279" fmla="*/ 1597056 h 2961399"/>
              <a:gd name="connsiteX280" fmla="*/ 3526971 w 4954011"/>
              <a:gd name="connsiteY280" fmla="*/ 1800256 h 2961399"/>
              <a:gd name="connsiteX281" fmla="*/ 3541485 w 4954011"/>
              <a:gd name="connsiteY281" fmla="*/ 1858313 h 2961399"/>
              <a:gd name="connsiteX282" fmla="*/ 3672114 w 4954011"/>
              <a:gd name="connsiteY282" fmla="*/ 1930884 h 2961399"/>
              <a:gd name="connsiteX283" fmla="*/ 3715657 w 4954011"/>
              <a:gd name="connsiteY283" fmla="*/ 1959913 h 2961399"/>
              <a:gd name="connsiteX284" fmla="*/ 3773714 w 4954011"/>
              <a:gd name="connsiteY284" fmla="*/ 1974427 h 2961399"/>
              <a:gd name="connsiteX285" fmla="*/ 4136571 w 4954011"/>
              <a:gd name="connsiteY285" fmla="*/ 1959913 h 2961399"/>
              <a:gd name="connsiteX286" fmla="*/ 4252685 w 4954011"/>
              <a:gd name="connsiteY286" fmla="*/ 1916370 h 2961399"/>
              <a:gd name="connsiteX287" fmla="*/ 4296228 w 4954011"/>
              <a:gd name="connsiteY287" fmla="*/ 1872827 h 2961399"/>
              <a:gd name="connsiteX288" fmla="*/ 4354285 w 4954011"/>
              <a:gd name="connsiteY288" fmla="*/ 1756713 h 2961399"/>
              <a:gd name="connsiteX289" fmla="*/ 4397828 w 4954011"/>
              <a:gd name="connsiteY289" fmla="*/ 1669627 h 2961399"/>
              <a:gd name="connsiteX290" fmla="*/ 4455885 w 4954011"/>
              <a:gd name="connsiteY290" fmla="*/ 1524484 h 2961399"/>
              <a:gd name="connsiteX291" fmla="*/ 4499428 w 4954011"/>
              <a:gd name="connsiteY291" fmla="*/ 1364827 h 2961399"/>
              <a:gd name="connsiteX292" fmla="*/ 4470400 w 4954011"/>
              <a:gd name="connsiteY292" fmla="*/ 885856 h 2961399"/>
              <a:gd name="connsiteX293" fmla="*/ 4455885 w 4954011"/>
              <a:gd name="connsiteY293" fmla="*/ 842313 h 2961399"/>
              <a:gd name="connsiteX294" fmla="*/ 4412343 w 4954011"/>
              <a:gd name="connsiteY294" fmla="*/ 798770 h 2961399"/>
              <a:gd name="connsiteX295" fmla="*/ 4383314 w 4954011"/>
              <a:gd name="connsiteY295" fmla="*/ 755227 h 2961399"/>
              <a:gd name="connsiteX296" fmla="*/ 4281714 w 4954011"/>
              <a:gd name="connsiteY296" fmla="*/ 668141 h 2961399"/>
              <a:gd name="connsiteX297" fmla="*/ 4180114 w 4954011"/>
              <a:gd name="connsiteY297" fmla="*/ 639113 h 2961399"/>
              <a:gd name="connsiteX298" fmla="*/ 4136571 w 4954011"/>
              <a:gd name="connsiteY298" fmla="*/ 610084 h 2961399"/>
              <a:gd name="connsiteX299" fmla="*/ 3701143 w 4954011"/>
              <a:gd name="connsiteY299" fmla="*/ 610084 h 2961399"/>
              <a:gd name="connsiteX300" fmla="*/ 3614057 w 4954011"/>
              <a:gd name="connsiteY300" fmla="*/ 639113 h 2961399"/>
              <a:gd name="connsiteX301" fmla="*/ 3526971 w 4954011"/>
              <a:gd name="connsiteY301" fmla="*/ 726199 h 2961399"/>
              <a:gd name="connsiteX302" fmla="*/ 3512457 w 4954011"/>
              <a:gd name="connsiteY302" fmla="*/ 769741 h 2961399"/>
              <a:gd name="connsiteX303" fmla="*/ 3483428 w 4954011"/>
              <a:gd name="connsiteY303" fmla="*/ 813284 h 2961399"/>
              <a:gd name="connsiteX304" fmla="*/ 3468914 w 4954011"/>
              <a:gd name="connsiteY304" fmla="*/ 885856 h 2961399"/>
              <a:gd name="connsiteX305" fmla="*/ 3541485 w 4954011"/>
              <a:gd name="connsiteY305" fmla="*/ 1277741 h 2961399"/>
              <a:gd name="connsiteX306" fmla="*/ 3556000 w 4954011"/>
              <a:gd name="connsiteY306" fmla="*/ 1321284 h 2961399"/>
              <a:gd name="connsiteX307" fmla="*/ 3628571 w 4954011"/>
              <a:gd name="connsiteY307" fmla="*/ 1379341 h 2961399"/>
              <a:gd name="connsiteX308" fmla="*/ 3715657 w 4954011"/>
              <a:gd name="connsiteY308" fmla="*/ 1437399 h 2961399"/>
              <a:gd name="connsiteX309" fmla="*/ 3846285 w 4954011"/>
              <a:gd name="connsiteY309" fmla="*/ 1422884 h 2961399"/>
              <a:gd name="connsiteX310" fmla="*/ 3889828 w 4954011"/>
              <a:gd name="connsiteY310" fmla="*/ 1408370 h 2961399"/>
              <a:gd name="connsiteX311" fmla="*/ 3947885 w 4954011"/>
              <a:gd name="connsiteY311" fmla="*/ 1393856 h 2961399"/>
              <a:gd name="connsiteX312" fmla="*/ 4005943 w 4954011"/>
              <a:gd name="connsiteY312" fmla="*/ 1364827 h 2961399"/>
              <a:gd name="connsiteX313" fmla="*/ 4107543 w 4954011"/>
              <a:gd name="connsiteY313" fmla="*/ 1350313 h 2961399"/>
              <a:gd name="connsiteX314" fmla="*/ 4165600 w 4954011"/>
              <a:gd name="connsiteY314" fmla="*/ 1306770 h 2961399"/>
              <a:gd name="connsiteX315" fmla="*/ 4223657 w 4954011"/>
              <a:gd name="connsiteY315" fmla="*/ 1292256 h 2961399"/>
              <a:gd name="connsiteX316" fmla="*/ 4281714 w 4954011"/>
              <a:gd name="connsiteY316" fmla="*/ 1248713 h 2961399"/>
              <a:gd name="connsiteX317" fmla="*/ 4354285 w 4954011"/>
              <a:gd name="connsiteY317" fmla="*/ 1132599 h 2961399"/>
              <a:gd name="connsiteX318" fmla="*/ 4325257 w 4954011"/>
              <a:gd name="connsiteY318" fmla="*/ 755227 h 2961399"/>
              <a:gd name="connsiteX319" fmla="*/ 4296228 w 4954011"/>
              <a:gd name="connsiteY319" fmla="*/ 711684 h 2961399"/>
              <a:gd name="connsiteX320" fmla="*/ 4252685 w 4954011"/>
              <a:gd name="connsiteY320" fmla="*/ 682656 h 2961399"/>
              <a:gd name="connsiteX321" fmla="*/ 4151085 w 4954011"/>
              <a:gd name="connsiteY321" fmla="*/ 639113 h 2961399"/>
              <a:gd name="connsiteX322" fmla="*/ 3773714 w 4954011"/>
              <a:gd name="connsiteY322" fmla="*/ 653627 h 2961399"/>
              <a:gd name="connsiteX323" fmla="*/ 3672114 w 4954011"/>
              <a:gd name="connsiteY323" fmla="*/ 668141 h 2961399"/>
              <a:gd name="connsiteX324" fmla="*/ 3541485 w 4954011"/>
              <a:gd name="connsiteY324" fmla="*/ 711684 h 2961399"/>
              <a:gd name="connsiteX325" fmla="*/ 3439885 w 4954011"/>
              <a:gd name="connsiteY325" fmla="*/ 755227 h 2961399"/>
              <a:gd name="connsiteX326" fmla="*/ 3381828 w 4954011"/>
              <a:gd name="connsiteY326" fmla="*/ 798770 h 2961399"/>
              <a:gd name="connsiteX327" fmla="*/ 3352800 w 4954011"/>
              <a:gd name="connsiteY327" fmla="*/ 842313 h 2961399"/>
              <a:gd name="connsiteX328" fmla="*/ 3294743 w 4954011"/>
              <a:gd name="connsiteY328" fmla="*/ 914884 h 2961399"/>
              <a:gd name="connsiteX329" fmla="*/ 3280228 w 4954011"/>
              <a:gd name="connsiteY329" fmla="*/ 958427 h 2961399"/>
              <a:gd name="connsiteX330" fmla="*/ 3236685 w 4954011"/>
              <a:gd name="connsiteY330" fmla="*/ 1045513 h 2961399"/>
              <a:gd name="connsiteX331" fmla="*/ 3222171 w 4954011"/>
              <a:gd name="connsiteY331" fmla="*/ 1161627 h 2961399"/>
              <a:gd name="connsiteX332" fmla="*/ 3207657 w 4954011"/>
              <a:gd name="connsiteY332" fmla="*/ 1205170 h 2961399"/>
              <a:gd name="connsiteX333" fmla="*/ 3193143 w 4954011"/>
              <a:gd name="connsiteY333" fmla="*/ 1292256 h 2961399"/>
              <a:gd name="connsiteX334" fmla="*/ 3207657 w 4954011"/>
              <a:gd name="connsiteY334" fmla="*/ 1495456 h 2961399"/>
              <a:gd name="connsiteX335" fmla="*/ 3251200 w 4954011"/>
              <a:gd name="connsiteY335" fmla="*/ 1466427 h 2961399"/>
              <a:gd name="connsiteX336" fmla="*/ 3294743 w 4954011"/>
              <a:gd name="connsiteY336" fmla="*/ 1379341 h 2961399"/>
              <a:gd name="connsiteX337" fmla="*/ 3309257 w 4954011"/>
              <a:gd name="connsiteY337" fmla="*/ 1306770 h 2961399"/>
              <a:gd name="connsiteX338" fmla="*/ 3352800 w 4954011"/>
              <a:gd name="connsiteY338" fmla="*/ 1219684 h 2961399"/>
              <a:gd name="connsiteX339" fmla="*/ 3367314 w 4954011"/>
              <a:gd name="connsiteY339" fmla="*/ 1176141 h 2961399"/>
              <a:gd name="connsiteX340" fmla="*/ 3410857 w 4954011"/>
              <a:gd name="connsiteY340" fmla="*/ 1089056 h 2961399"/>
              <a:gd name="connsiteX341" fmla="*/ 3439885 w 4954011"/>
              <a:gd name="connsiteY341" fmla="*/ 1016484 h 2961399"/>
              <a:gd name="connsiteX342" fmla="*/ 3454400 w 4954011"/>
              <a:gd name="connsiteY342" fmla="*/ 958427 h 2961399"/>
              <a:gd name="connsiteX343" fmla="*/ 3483428 w 4954011"/>
              <a:gd name="connsiteY343" fmla="*/ 914884 h 2961399"/>
              <a:gd name="connsiteX344" fmla="*/ 3454400 w 4954011"/>
              <a:gd name="connsiteY344" fmla="*/ 522999 h 2961399"/>
              <a:gd name="connsiteX345" fmla="*/ 3425371 w 4954011"/>
              <a:gd name="connsiteY345" fmla="*/ 464941 h 2961399"/>
              <a:gd name="connsiteX346" fmla="*/ 3338285 w 4954011"/>
              <a:gd name="connsiteY346" fmla="*/ 377856 h 2961399"/>
              <a:gd name="connsiteX347" fmla="*/ 3236685 w 4954011"/>
              <a:gd name="connsiteY347" fmla="*/ 348827 h 2961399"/>
              <a:gd name="connsiteX348" fmla="*/ 3193143 w 4954011"/>
              <a:gd name="connsiteY348" fmla="*/ 334313 h 2961399"/>
              <a:gd name="connsiteX349" fmla="*/ 2946400 w 4954011"/>
              <a:gd name="connsiteY349" fmla="*/ 348827 h 2961399"/>
              <a:gd name="connsiteX350" fmla="*/ 2801257 w 4954011"/>
              <a:gd name="connsiteY350" fmla="*/ 377856 h 2961399"/>
              <a:gd name="connsiteX351" fmla="*/ 2699657 w 4954011"/>
              <a:gd name="connsiteY351" fmla="*/ 435913 h 2961399"/>
              <a:gd name="connsiteX352" fmla="*/ 2612571 w 4954011"/>
              <a:gd name="connsiteY352" fmla="*/ 464941 h 2961399"/>
              <a:gd name="connsiteX353" fmla="*/ 2496457 w 4954011"/>
              <a:gd name="connsiteY353" fmla="*/ 552027 h 2961399"/>
              <a:gd name="connsiteX354" fmla="*/ 2467428 w 4954011"/>
              <a:gd name="connsiteY354" fmla="*/ 595570 h 2961399"/>
              <a:gd name="connsiteX355" fmla="*/ 2438400 w 4954011"/>
              <a:gd name="connsiteY355" fmla="*/ 668141 h 2961399"/>
              <a:gd name="connsiteX356" fmla="*/ 2409371 w 4954011"/>
              <a:gd name="connsiteY356" fmla="*/ 856827 h 2961399"/>
              <a:gd name="connsiteX357" fmla="*/ 2423885 w 4954011"/>
              <a:gd name="connsiteY357" fmla="*/ 1045513 h 2961399"/>
              <a:gd name="connsiteX358" fmla="*/ 2481943 w 4954011"/>
              <a:gd name="connsiteY358" fmla="*/ 871341 h 2961399"/>
              <a:gd name="connsiteX359" fmla="*/ 2496457 w 4954011"/>
              <a:gd name="connsiteY359" fmla="*/ 740713 h 2961399"/>
              <a:gd name="connsiteX360" fmla="*/ 2554514 w 4954011"/>
              <a:gd name="connsiteY360" fmla="*/ 566541 h 2961399"/>
              <a:gd name="connsiteX361" fmla="*/ 2598057 w 4954011"/>
              <a:gd name="connsiteY361" fmla="*/ 479456 h 2961399"/>
              <a:gd name="connsiteX362" fmla="*/ 2656114 w 4954011"/>
              <a:gd name="connsiteY362" fmla="*/ 363341 h 2961399"/>
              <a:gd name="connsiteX363" fmla="*/ 2815771 w 4954011"/>
              <a:gd name="connsiteY363" fmla="*/ 218199 h 2961399"/>
              <a:gd name="connsiteX364" fmla="*/ 2902857 w 4954011"/>
              <a:gd name="connsiteY364" fmla="*/ 189170 h 2961399"/>
              <a:gd name="connsiteX365" fmla="*/ 2960914 w 4954011"/>
              <a:gd name="connsiteY365" fmla="*/ 218199 h 2961399"/>
              <a:gd name="connsiteX366" fmla="*/ 3018971 w 4954011"/>
              <a:gd name="connsiteY366" fmla="*/ 334313 h 2961399"/>
              <a:gd name="connsiteX367" fmla="*/ 3033485 w 4954011"/>
              <a:gd name="connsiteY367" fmla="*/ 377856 h 2961399"/>
              <a:gd name="connsiteX368" fmla="*/ 3062514 w 4954011"/>
              <a:gd name="connsiteY368" fmla="*/ 493970 h 2961399"/>
              <a:gd name="connsiteX369" fmla="*/ 3048000 w 4954011"/>
              <a:gd name="connsiteY369" fmla="*/ 1016484 h 2961399"/>
              <a:gd name="connsiteX370" fmla="*/ 2960914 w 4954011"/>
              <a:gd name="connsiteY370" fmla="*/ 1089056 h 2961399"/>
              <a:gd name="connsiteX371" fmla="*/ 2728685 w 4954011"/>
              <a:gd name="connsiteY371" fmla="*/ 1074541 h 2961399"/>
              <a:gd name="connsiteX372" fmla="*/ 2641600 w 4954011"/>
              <a:gd name="connsiteY372" fmla="*/ 1030999 h 2961399"/>
              <a:gd name="connsiteX373" fmla="*/ 2540000 w 4954011"/>
              <a:gd name="connsiteY373" fmla="*/ 987456 h 2961399"/>
              <a:gd name="connsiteX374" fmla="*/ 2409371 w 4954011"/>
              <a:gd name="connsiteY374" fmla="*/ 914884 h 2961399"/>
              <a:gd name="connsiteX375" fmla="*/ 2322285 w 4954011"/>
              <a:gd name="connsiteY375" fmla="*/ 885856 h 2961399"/>
              <a:gd name="connsiteX376" fmla="*/ 2148114 w 4954011"/>
              <a:gd name="connsiteY376" fmla="*/ 813284 h 2961399"/>
              <a:gd name="connsiteX377" fmla="*/ 2061028 w 4954011"/>
              <a:gd name="connsiteY377" fmla="*/ 769741 h 2961399"/>
              <a:gd name="connsiteX378" fmla="*/ 1959428 w 4954011"/>
              <a:gd name="connsiteY378" fmla="*/ 697170 h 2961399"/>
              <a:gd name="connsiteX379" fmla="*/ 1930400 w 4954011"/>
              <a:gd name="connsiteY379" fmla="*/ 639113 h 2961399"/>
              <a:gd name="connsiteX380" fmla="*/ 1857828 w 4954011"/>
              <a:gd name="connsiteY380" fmla="*/ 537513 h 2961399"/>
              <a:gd name="connsiteX381" fmla="*/ 1828800 w 4954011"/>
              <a:gd name="connsiteY381" fmla="*/ 493970 h 2961399"/>
              <a:gd name="connsiteX382" fmla="*/ 1814285 w 4954011"/>
              <a:gd name="connsiteY382" fmla="*/ 435913 h 2961399"/>
              <a:gd name="connsiteX383" fmla="*/ 1843314 w 4954011"/>
              <a:gd name="connsiteY383" fmla="*/ 305284 h 2961399"/>
              <a:gd name="connsiteX384" fmla="*/ 1727200 w 4954011"/>
              <a:gd name="connsiteY384" fmla="*/ 435913 h 2961399"/>
              <a:gd name="connsiteX385" fmla="*/ 1683657 w 4954011"/>
              <a:gd name="connsiteY385" fmla="*/ 479456 h 2961399"/>
              <a:gd name="connsiteX386" fmla="*/ 1553028 w 4954011"/>
              <a:gd name="connsiteY386" fmla="*/ 566541 h 2961399"/>
              <a:gd name="connsiteX387" fmla="*/ 1480457 w 4954011"/>
              <a:gd name="connsiteY387" fmla="*/ 624599 h 2961399"/>
              <a:gd name="connsiteX388" fmla="*/ 1436914 w 4954011"/>
              <a:gd name="connsiteY388" fmla="*/ 668141 h 2961399"/>
              <a:gd name="connsiteX389" fmla="*/ 1306285 w 4954011"/>
              <a:gd name="connsiteY389" fmla="*/ 769741 h 2961399"/>
              <a:gd name="connsiteX390" fmla="*/ 1190171 w 4954011"/>
              <a:gd name="connsiteY390" fmla="*/ 871341 h 2961399"/>
              <a:gd name="connsiteX391" fmla="*/ 1059543 w 4954011"/>
              <a:gd name="connsiteY391" fmla="*/ 1045513 h 2961399"/>
              <a:gd name="connsiteX392" fmla="*/ 1045028 w 4954011"/>
              <a:gd name="connsiteY392" fmla="*/ 1103570 h 2961399"/>
              <a:gd name="connsiteX393" fmla="*/ 1016000 w 4954011"/>
              <a:gd name="connsiteY393" fmla="*/ 1190656 h 2961399"/>
              <a:gd name="connsiteX394" fmla="*/ 1001485 w 4954011"/>
              <a:gd name="connsiteY394" fmla="*/ 1248713 h 2961399"/>
              <a:gd name="connsiteX395" fmla="*/ 1059543 w 4954011"/>
              <a:gd name="connsiteY395" fmla="*/ 1408370 h 2961399"/>
              <a:gd name="connsiteX396" fmla="*/ 1175657 w 4954011"/>
              <a:gd name="connsiteY396" fmla="*/ 1379341 h 2961399"/>
              <a:gd name="connsiteX397" fmla="*/ 1364343 w 4954011"/>
              <a:gd name="connsiteY397" fmla="*/ 1263227 h 2961399"/>
              <a:gd name="connsiteX398" fmla="*/ 1407885 w 4954011"/>
              <a:gd name="connsiteY398" fmla="*/ 1234199 h 2961399"/>
              <a:gd name="connsiteX399" fmla="*/ 1524000 w 4954011"/>
              <a:gd name="connsiteY399" fmla="*/ 1147113 h 2961399"/>
              <a:gd name="connsiteX400" fmla="*/ 1582057 w 4954011"/>
              <a:gd name="connsiteY400" fmla="*/ 1103570 h 2961399"/>
              <a:gd name="connsiteX401" fmla="*/ 1625600 w 4954011"/>
              <a:gd name="connsiteY401" fmla="*/ 1060027 h 2961399"/>
              <a:gd name="connsiteX402" fmla="*/ 1799771 w 4954011"/>
              <a:gd name="connsiteY402" fmla="*/ 914884 h 2961399"/>
              <a:gd name="connsiteX403" fmla="*/ 1857828 w 4954011"/>
              <a:gd name="connsiteY403" fmla="*/ 842313 h 2961399"/>
              <a:gd name="connsiteX404" fmla="*/ 1915885 w 4954011"/>
              <a:gd name="connsiteY404" fmla="*/ 740713 h 2961399"/>
              <a:gd name="connsiteX405" fmla="*/ 1988457 w 4954011"/>
              <a:gd name="connsiteY405" fmla="*/ 624599 h 2961399"/>
              <a:gd name="connsiteX406" fmla="*/ 2032000 w 4954011"/>
              <a:gd name="connsiteY406" fmla="*/ 493970 h 2961399"/>
              <a:gd name="connsiteX407" fmla="*/ 2046514 w 4954011"/>
              <a:gd name="connsiteY407" fmla="*/ 450427 h 2961399"/>
              <a:gd name="connsiteX408" fmla="*/ 2032000 w 4954011"/>
              <a:gd name="connsiteY408" fmla="*/ 377856 h 2961399"/>
              <a:gd name="connsiteX409" fmla="*/ 1712685 w 4954011"/>
              <a:gd name="connsiteY409" fmla="*/ 421399 h 2961399"/>
              <a:gd name="connsiteX410" fmla="*/ 1582057 w 4954011"/>
              <a:gd name="connsiteY410" fmla="*/ 450427 h 2961399"/>
              <a:gd name="connsiteX411" fmla="*/ 1494971 w 4954011"/>
              <a:gd name="connsiteY411" fmla="*/ 479456 h 2961399"/>
              <a:gd name="connsiteX412" fmla="*/ 1378857 w 4954011"/>
              <a:gd name="connsiteY412" fmla="*/ 508484 h 2961399"/>
              <a:gd name="connsiteX413" fmla="*/ 1291771 w 4954011"/>
              <a:gd name="connsiteY413" fmla="*/ 552027 h 2961399"/>
              <a:gd name="connsiteX414" fmla="*/ 972457 w 4954011"/>
              <a:gd name="connsiteY414" fmla="*/ 653627 h 2961399"/>
              <a:gd name="connsiteX415" fmla="*/ 885371 w 4954011"/>
              <a:gd name="connsiteY415" fmla="*/ 697170 h 2961399"/>
              <a:gd name="connsiteX416" fmla="*/ 841828 w 4954011"/>
              <a:gd name="connsiteY416" fmla="*/ 726199 h 2961399"/>
              <a:gd name="connsiteX417" fmla="*/ 682171 w 4954011"/>
              <a:gd name="connsiteY417" fmla="*/ 784256 h 2961399"/>
              <a:gd name="connsiteX418" fmla="*/ 638628 w 4954011"/>
              <a:gd name="connsiteY418" fmla="*/ 813284 h 2961399"/>
              <a:gd name="connsiteX419" fmla="*/ 609600 w 4954011"/>
              <a:gd name="connsiteY419" fmla="*/ 856827 h 2961399"/>
              <a:gd name="connsiteX420" fmla="*/ 580571 w 4954011"/>
              <a:gd name="connsiteY420" fmla="*/ 1030999 h 2961399"/>
              <a:gd name="connsiteX421" fmla="*/ 609600 w 4954011"/>
              <a:gd name="connsiteY421" fmla="*/ 1306770 h 2961399"/>
              <a:gd name="connsiteX422" fmla="*/ 624114 w 4954011"/>
              <a:gd name="connsiteY422" fmla="*/ 1350313 h 2961399"/>
              <a:gd name="connsiteX423" fmla="*/ 667657 w 4954011"/>
              <a:gd name="connsiteY423" fmla="*/ 1408370 h 2961399"/>
              <a:gd name="connsiteX424" fmla="*/ 682171 w 4954011"/>
              <a:gd name="connsiteY424" fmla="*/ 1466427 h 2961399"/>
              <a:gd name="connsiteX425" fmla="*/ 812800 w 4954011"/>
              <a:gd name="connsiteY425" fmla="*/ 1568027 h 2961399"/>
              <a:gd name="connsiteX426" fmla="*/ 914400 w 4954011"/>
              <a:gd name="connsiteY426" fmla="*/ 1538999 h 2961399"/>
              <a:gd name="connsiteX427" fmla="*/ 957943 w 4954011"/>
              <a:gd name="connsiteY427" fmla="*/ 1524484 h 2961399"/>
              <a:gd name="connsiteX428" fmla="*/ 1074057 w 4954011"/>
              <a:gd name="connsiteY428" fmla="*/ 1422884 h 2961399"/>
              <a:gd name="connsiteX429" fmla="*/ 1132114 w 4954011"/>
              <a:gd name="connsiteY429" fmla="*/ 1393856 h 2961399"/>
              <a:gd name="connsiteX430" fmla="*/ 1219200 w 4954011"/>
              <a:gd name="connsiteY430" fmla="*/ 1306770 h 2961399"/>
              <a:gd name="connsiteX431" fmla="*/ 1320800 w 4954011"/>
              <a:gd name="connsiteY431" fmla="*/ 1219684 h 2961399"/>
              <a:gd name="connsiteX432" fmla="*/ 1393371 w 4954011"/>
              <a:gd name="connsiteY432" fmla="*/ 1132599 h 2961399"/>
              <a:gd name="connsiteX433" fmla="*/ 1422400 w 4954011"/>
              <a:gd name="connsiteY433" fmla="*/ 1089056 h 2961399"/>
              <a:gd name="connsiteX434" fmla="*/ 1480457 w 4954011"/>
              <a:gd name="connsiteY434" fmla="*/ 1030999 h 2961399"/>
              <a:gd name="connsiteX435" fmla="*/ 1494971 w 4954011"/>
              <a:gd name="connsiteY435" fmla="*/ 987456 h 2961399"/>
              <a:gd name="connsiteX436" fmla="*/ 1582057 w 4954011"/>
              <a:gd name="connsiteY436" fmla="*/ 871341 h 2961399"/>
              <a:gd name="connsiteX437" fmla="*/ 1596571 w 4954011"/>
              <a:gd name="connsiteY437" fmla="*/ 827799 h 2961399"/>
              <a:gd name="connsiteX438" fmla="*/ 1625600 w 4954011"/>
              <a:gd name="connsiteY438" fmla="*/ 784256 h 2961399"/>
              <a:gd name="connsiteX439" fmla="*/ 1611085 w 4954011"/>
              <a:gd name="connsiteY439" fmla="*/ 711684 h 2961399"/>
              <a:gd name="connsiteX440" fmla="*/ 1465943 w 4954011"/>
              <a:gd name="connsiteY440" fmla="*/ 740713 h 2961399"/>
              <a:gd name="connsiteX441" fmla="*/ 1378857 w 4954011"/>
              <a:gd name="connsiteY441" fmla="*/ 798770 h 2961399"/>
              <a:gd name="connsiteX442" fmla="*/ 1262743 w 4954011"/>
              <a:gd name="connsiteY442" fmla="*/ 842313 h 2961399"/>
              <a:gd name="connsiteX443" fmla="*/ 1030514 w 4954011"/>
              <a:gd name="connsiteY443" fmla="*/ 943913 h 2961399"/>
              <a:gd name="connsiteX444" fmla="*/ 986971 w 4954011"/>
              <a:gd name="connsiteY444" fmla="*/ 987456 h 2961399"/>
              <a:gd name="connsiteX445" fmla="*/ 928914 w 4954011"/>
              <a:gd name="connsiteY445" fmla="*/ 1001970 h 2961399"/>
              <a:gd name="connsiteX446" fmla="*/ 841828 w 4954011"/>
              <a:gd name="connsiteY446" fmla="*/ 1030999 h 2961399"/>
              <a:gd name="connsiteX447" fmla="*/ 754743 w 4954011"/>
              <a:gd name="connsiteY447" fmla="*/ 1089056 h 2961399"/>
              <a:gd name="connsiteX448" fmla="*/ 638628 w 4954011"/>
              <a:gd name="connsiteY448" fmla="*/ 1176141 h 2961399"/>
              <a:gd name="connsiteX449" fmla="*/ 580571 w 4954011"/>
              <a:gd name="connsiteY449" fmla="*/ 1277741 h 2961399"/>
              <a:gd name="connsiteX450" fmla="*/ 551543 w 4954011"/>
              <a:gd name="connsiteY450" fmla="*/ 1451913 h 2961399"/>
              <a:gd name="connsiteX451" fmla="*/ 537028 w 4954011"/>
              <a:gd name="connsiteY451" fmla="*/ 1495456 h 2961399"/>
              <a:gd name="connsiteX452" fmla="*/ 551543 w 4954011"/>
              <a:gd name="connsiteY452" fmla="*/ 1698656 h 2961399"/>
              <a:gd name="connsiteX453" fmla="*/ 595085 w 4954011"/>
              <a:gd name="connsiteY453" fmla="*/ 1771227 h 2961399"/>
              <a:gd name="connsiteX454" fmla="*/ 609600 w 4954011"/>
              <a:gd name="connsiteY454" fmla="*/ 1829284 h 2961399"/>
              <a:gd name="connsiteX455" fmla="*/ 638628 w 4954011"/>
              <a:gd name="connsiteY455" fmla="*/ 1872827 h 2961399"/>
              <a:gd name="connsiteX456" fmla="*/ 696685 w 4954011"/>
              <a:gd name="connsiteY456" fmla="*/ 1945399 h 2961399"/>
              <a:gd name="connsiteX457" fmla="*/ 798285 w 4954011"/>
              <a:gd name="connsiteY457" fmla="*/ 2017970 h 2961399"/>
              <a:gd name="connsiteX458" fmla="*/ 928914 w 4954011"/>
              <a:gd name="connsiteY458" fmla="*/ 2003456 h 2961399"/>
              <a:gd name="connsiteX459" fmla="*/ 986971 w 4954011"/>
              <a:gd name="connsiteY459" fmla="*/ 1988941 h 2961399"/>
              <a:gd name="connsiteX460" fmla="*/ 1030514 w 4954011"/>
              <a:gd name="connsiteY460" fmla="*/ 1945399 h 2961399"/>
              <a:gd name="connsiteX461" fmla="*/ 1204685 w 4954011"/>
              <a:gd name="connsiteY461" fmla="*/ 1814770 h 2961399"/>
              <a:gd name="connsiteX462" fmla="*/ 1262743 w 4954011"/>
              <a:gd name="connsiteY462" fmla="*/ 1742199 h 2961399"/>
              <a:gd name="connsiteX463" fmla="*/ 1291771 w 4954011"/>
              <a:gd name="connsiteY463" fmla="*/ 1669627 h 2961399"/>
              <a:gd name="connsiteX464" fmla="*/ 1306285 w 4954011"/>
              <a:gd name="connsiteY464" fmla="*/ 1626084 h 2961399"/>
              <a:gd name="connsiteX465" fmla="*/ 1262743 w 4954011"/>
              <a:gd name="connsiteY465" fmla="*/ 1379341 h 2961399"/>
              <a:gd name="connsiteX466" fmla="*/ 1088571 w 4954011"/>
              <a:gd name="connsiteY466" fmla="*/ 1466427 h 2961399"/>
              <a:gd name="connsiteX467" fmla="*/ 1045028 w 4954011"/>
              <a:gd name="connsiteY467" fmla="*/ 1524484 h 2961399"/>
              <a:gd name="connsiteX468" fmla="*/ 986971 w 4954011"/>
              <a:gd name="connsiteY468" fmla="*/ 1553513 h 2961399"/>
              <a:gd name="connsiteX469" fmla="*/ 899885 w 4954011"/>
              <a:gd name="connsiteY469" fmla="*/ 1611570 h 2961399"/>
              <a:gd name="connsiteX470" fmla="*/ 812800 w 4954011"/>
              <a:gd name="connsiteY470" fmla="*/ 1684141 h 2961399"/>
              <a:gd name="connsiteX471" fmla="*/ 653143 w 4954011"/>
              <a:gd name="connsiteY471" fmla="*/ 1814770 h 2961399"/>
              <a:gd name="connsiteX472" fmla="*/ 624114 w 4954011"/>
              <a:gd name="connsiteY472" fmla="*/ 1858313 h 2961399"/>
              <a:gd name="connsiteX473" fmla="*/ 580571 w 4954011"/>
              <a:gd name="connsiteY473" fmla="*/ 1901856 h 2961399"/>
              <a:gd name="connsiteX474" fmla="*/ 566057 w 4954011"/>
              <a:gd name="connsiteY474" fmla="*/ 1945399 h 2961399"/>
              <a:gd name="connsiteX475" fmla="*/ 508000 w 4954011"/>
              <a:gd name="connsiteY475" fmla="*/ 2046999 h 2961399"/>
              <a:gd name="connsiteX476" fmla="*/ 493485 w 4954011"/>
              <a:gd name="connsiteY476" fmla="*/ 2105056 h 2961399"/>
              <a:gd name="connsiteX477" fmla="*/ 551543 w 4954011"/>
              <a:gd name="connsiteY477" fmla="*/ 2380827 h 2961399"/>
              <a:gd name="connsiteX478" fmla="*/ 725714 w 4954011"/>
              <a:gd name="connsiteY478" fmla="*/ 2395341 h 2961399"/>
              <a:gd name="connsiteX479" fmla="*/ 1204685 w 4954011"/>
              <a:gd name="connsiteY479" fmla="*/ 2366313 h 2961399"/>
              <a:gd name="connsiteX480" fmla="*/ 1393371 w 4954011"/>
              <a:gd name="connsiteY480" fmla="*/ 2322770 h 2961399"/>
              <a:gd name="connsiteX481" fmla="*/ 1524000 w 4954011"/>
              <a:gd name="connsiteY481" fmla="*/ 2293741 h 2961399"/>
              <a:gd name="connsiteX482" fmla="*/ 1741714 w 4954011"/>
              <a:gd name="connsiteY482" fmla="*/ 2192141 h 2961399"/>
              <a:gd name="connsiteX483" fmla="*/ 1828800 w 4954011"/>
              <a:gd name="connsiteY483" fmla="*/ 2148599 h 2961399"/>
              <a:gd name="connsiteX484" fmla="*/ 1901371 w 4954011"/>
              <a:gd name="connsiteY484" fmla="*/ 2119570 h 2961399"/>
              <a:gd name="connsiteX485" fmla="*/ 2046514 w 4954011"/>
              <a:gd name="connsiteY485" fmla="*/ 2046999 h 2961399"/>
              <a:gd name="connsiteX486" fmla="*/ 2148114 w 4954011"/>
              <a:gd name="connsiteY486" fmla="*/ 1756713 h 2961399"/>
              <a:gd name="connsiteX487" fmla="*/ 2104571 w 4954011"/>
              <a:gd name="connsiteY487" fmla="*/ 1742199 h 2961399"/>
              <a:gd name="connsiteX488" fmla="*/ 1930400 w 4954011"/>
              <a:gd name="connsiteY488" fmla="*/ 1771227 h 2961399"/>
              <a:gd name="connsiteX489" fmla="*/ 1843314 w 4954011"/>
              <a:gd name="connsiteY489" fmla="*/ 1829284 h 2961399"/>
              <a:gd name="connsiteX490" fmla="*/ 1611085 w 4954011"/>
              <a:gd name="connsiteY490" fmla="*/ 1901856 h 2961399"/>
              <a:gd name="connsiteX491" fmla="*/ 1567543 w 4954011"/>
              <a:gd name="connsiteY491" fmla="*/ 1930884 h 2961399"/>
              <a:gd name="connsiteX492" fmla="*/ 1422400 w 4954011"/>
              <a:gd name="connsiteY492" fmla="*/ 1988941 h 2961399"/>
              <a:gd name="connsiteX493" fmla="*/ 1306285 w 4954011"/>
              <a:gd name="connsiteY493" fmla="*/ 2061513 h 2961399"/>
              <a:gd name="connsiteX494" fmla="*/ 1262743 w 4954011"/>
              <a:gd name="connsiteY494" fmla="*/ 2090541 h 2961399"/>
              <a:gd name="connsiteX495" fmla="*/ 1190171 w 4954011"/>
              <a:gd name="connsiteY495" fmla="*/ 2134084 h 2961399"/>
              <a:gd name="connsiteX496" fmla="*/ 1175657 w 4954011"/>
              <a:gd name="connsiteY496" fmla="*/ 2366313 h 2961399"/>
              <a:gd name="connsiteX497" fmla="*/ 1204685 w 4954011"/>
              <a:gd name="connsiteY497" fmla="*/ 2453399 h 2961399"/>
              <a:gd name="connsiteX498" fmla="*/ 1277257 w 4954011"/>
              <a:gd name="connsiteY498" fmla="*/ 2540484 h 2961399"/>
              <a:gd name="connsiteX499" fmla="*/ 1364343 w 4954011"/>
              <a:gd name="connsiteY499" fmla="*/ 2598541 h 2961399"/>
              <a:gd name="connsiteX500" fmla="*/ 1407885 w 4954011"/>
              <a:gd name="connsiteY500" fmla="*/ 2540484 h 2961399"/>
              <a:gd name="connsiteX501" fmla="*/ 1364343 w 4954011"/>
              <a:gd name="connsiteY501" fmla="*/ 2134084 h 2961399"/>
              <a:gd name="connsiteX502" fmla="*/ 1349828 w 4954011"/>
              <a:gd name="connsiteY502" fmla="*/ 2090541 h 2961399"/>
              <a:gd name="connsiteX503" fmla="*/ 1291771 w 4954011"/>
              <a:gd name="connsiteY503" fmla="*/ 1974427 h 2961399"/>
              <a:gd name="connsiteX504" fmla="*/ 1277257 w 4954011"/>
              <a:gd name="connsiteY504" fmla="*/ 1916370 h 2961399"/>
              <a:gd name="connsiteX505" fmla="*/ 1248228 w 4954011"/>
              <a:gd name="connsiteY505" fmla="*/ 1814770 h 2961399"/>
              <a:gd name="connsiteX506" fmla="*/ 1219200 w 4954011"/>
              <a:gd name="connsiteY506" fmla="*/ 1858313 h 2961399"/>
              <a:gd name="connsiteX507" fmla="*/ 1190171 w 4954011"/>
              <a:gd name="connsiteY507" fmla="*/ 2148599 h 2961399"/>
              <a:gd name="connsiteX508" fmla="*/ 1204685 w 4954011"/>
              <a:gd name="connsiteY508" fmla="*/ 2482427 h 2961399"/>
              <a:gd name="connsiteX509" fmla="*/ 1262743 w 4954011"/>
              <a:gd name="connsiteY509" fmla="*/ 2569513 h 2961399"/>
              <a:gd name="connsiteX510" fmla="*/ 1422400 w 4954011"/>
              <a:gd name="connsiteY510" fmla="*/ 2671113 h 2961399"/>
              <a:gd name="connsiteX511" fmla="*/ 1480457 w 4954011"/>
              <a:gd name="connsiteY511" fmla="*/ 2685627 h 2961399"/>
              <a:gd name="connsiteX512" fmla="*/ 1538514 w 4954011"/>
              <a:gd name="connsiteY512" fmla="*/ 2714656 h 2961399"/>
              <a:gd name="connsiteX513" fmla="*/ 1741714 w 4954011"/>
              <a:gd name="connsiteY513" fmla="*/ 2743684 h 2961399"/>
              <a:gd name="connsiteX514" fmla="*/ 2177143 w 4954011"/>
              <a:gd name="connsiteY514" fmla="*/ 2714656 h 2961399"/>
              <a:gd name="connsiteX515" fmla="*/ 2220685 w 4954011"/>
              <a:gd name="connsiteY515" fmla="*/ 2700141 h 2961399"/>
              <a:gd name="connsiteX516" fmla="*/ 2438400 w 4954011"/>
              <a:gd name="connsiteY516" fmla="*/ 2671113 h 2961399"/>
              <a:gd name="connsiteX517" fmla="*/ 2699657 w 4954011"/>
              <a:gd name="connsiteY517" fmla="*/ 2540484 h 2961399"/>
              <a:gd name="connsiteX518" fmla="*/ 2801257 w 4954011"/>
              <a:gd name="connsiteY518" fmla="*/ 2467913 h 2961399"/>
              <a:gd name="connsiteX519" fmla="*/ 2873828 w 4954011"/>
              <a:gd name="connsiteY519" fmla="*/ 2395341 h 2961399"/>
              <a:gd name="connsiteX520" fmla="*/ 2902857 w 4954011"/>
              <a:gd name="connsiteY520" fmla="*/ 2351799 h 2961399"/>
              <a:gd name="connsiteX521" fmla="*/ 2830285 w 4954011"/>
              <a:gd name="connsiteY521" fmla="*/ 2235684 h 2961399"/>
              <a:gd name="connsiteX522" fmla="*/ 2786743 w 4954011"/>
              <a:gd name="connsiteY522" fmla="*/ 2206656 h 2961399"/>
              <a:gd name="connsiteX523" fmla="*/ 2612571 w 4954011"/>
              <a:gd name="connsiteY523" fmla="*/ 2148599 h 2961399"/>
              <a:gd name="connsiteX524" fmla="*/ 2540000 w 4954011"/>
              <a:gd name="connsiteY524" fmla="*/ 2119570 h 2961399"/>
              <a:gd name="connsiteX525" fmla="*/ 2380343 w 4954011"/>
              <a:gd name="connsiteY525" fmla="*/ 2105056 h 2961399"/>
              <a:gd name="connsiteX526" fmla="*/ 2206171 w 4954011"/>
              <a:gd name="connsiteY526" fmla="*/ 2076027 h 2961399"/>
              <a:gd name="connsiteX527" fmla="*/ 2162628 w 4954011"/>
              <a:gd name="connsiteY527" fmla="*/ 2525970 h 2961399"/>
              <a:gd name="connsiteX528" fmla="*/ 2235200 w 4954011"/>
              <a:gd name="connsiteY528" fmla="*/ 2656599 h 2961399"/>
              <a:gd name="connsiteX529" fmla="*/ 2336800 w 4954011"/>
              <a:gd name="connsiteY529" fmla="*/ 2685627 h 2961399"/>
              <a:gd name="connsiteX530" fmla="*/ 2728685 w 4954011"/>
              <a:gd name="connsiteY530" fmla="*/ 2671113 h 2961399"/>
              <a:gd name="connsiteX531" fmla="*/ 2873828 w 4954011"/>
              <a:gd name="connsiteY531" fmla="*/ 2642084 h 2961399"/>
              <a:gd name="connsiteX532" fmla="*/ 3033485 w 4954011"/>
              <a:gd name="connsiteY532" fmla="*/ 2613056 h 2961399"/>
              <a:gd name="connsiteX533" fmla="*/ 3178628 w 4954011"/>
              <a:gd name="connsiteY533" fmla="*/ 2584027 h 2961399"/>
              <a:gd name="connsiteX534" fmla="*/ 3323771 w 4954011"/>
              <a:gd name="connsiteY534" fmla="*/ 2554999 h 2961399"/>
              <a:gd name="connsiteX535" fmla="*/ 3468914 w 4954011"/>
              <a:gd name="connsiteY535" fmla="*/ 2511456 h 2961399"/>
              <a:gd name="connsiteX536" fmla="*/ 3556000 w 4954011"/>
              <a:gd name="connsiteY536" fmla="*/ 2409856 h 2961399"/>
              <a:gd name="connsiteX537" fmla="*/ 3570514 w 4954011"/>
              <a:gd name="connsiteY537" fmla="*/ 2366313 h 2961399"/>
              <a:gd name="connsiteX538" fmla="*/ 3614057 w 4954011"/>
              <a:gd name="connsiteY538" fmla="*/ 2250199 h 2961399"/>
              <a:gd name="connsiteX539" fmla="*/ 3657600 w 4954011"/>
              <a:gd name="connsiteY539" fmla="*/ 2177627 h 2961399"/>
              <a:gd name="connsiteX540" fmla="*/ 3672114 w 4954011"/>
              <a:gd name="connsiteY540" fmla="*/ 2134084 h 2961399"/>
              <a:gd name="connsiteX541" fmla="*/ 3715657 w 4954011"/>
              <a:gd name="connsiteY541" fmla="*/ 2076027 h 2961399"/>
              <a:gd name="connsiteX542" fmla="*/ 3802743 w 4954011"/>
              <a:gd name="connsiteY542" fmla="*/ 1930884 h 2961399"/>
              <a:gd name="connsiteX543" fmla="*/ 3817257 w 4954011"/>
              <a:gd name="connsiteY543" fmla="*/ 1872827 h 2961399"/>
              <a:gd name="connsiteX544" fmla="*/ 3831771 w 4954011"/>
              <a:gd name="connsiteY544" fmla="*/ 1829284 h 2961399"/>
              <a:gd name="connsiteX545" fmla="*/ 3788228 w 4954011"/>
              <a:gd name="connsiteY545" fmla="*/ 1800256 h 2961399"/>
              <a:gd name="connsiteX546" fmla="*/ 3701143 w 4954011"/>
              <a:gd name="connsiteY546" fmla="*/ 1843799 h 2961399"/>
              <a:gd name="connsiteX547" fmla="*/ 3599543 w 4954011"/>
              <a:gd name="connsiteY547" fmla="*/ 1901856 h 2961399"/>
              <a:gd name="connsiteX548" fmla="*/ 3512457 w 4954011"/>
              <a:gd name="connsiteY548" fmla="*/ 1930884 h 2961399"/>
              <a:gd name="connsiteX549" fmla="*/ 3454400 w 4954011"/>
              <a:gd name="connsiteY549" fmla="*/ 1959913 h 2961399"/>
              <a:gd name="connsiteX550" fmla="*/ 3309257 w 4954011"/>
              <a:gd name="connsiteY550" fmla="*/ 2017970 h 2961399"/>
              <a:gd name="connsiteX551" fmla="*/ 3265714 w 4954011"/>
              <a:gd name="connsiteY551" fmla="*/ 2046999 h 2961399"/>
              <a:gd name="connsiteX552" fmla="*/ 3338285 w 4954011"/>
              <a:gd name="connsiteY552" fmla="*/ 2148599 h 2961399"/>
              <a:gd name="connsiteX553" fmla="*/ 3439885 w 4954011"/>
              <a:gd name="connsiteY553" fmla="*/ 2206656 h 2961399"/>
              <a:gd name="connsiteX554" fmla="*/ 3570514 w 4954011"/>
              <a:gd name="connsiteY554" fmla="*/ 2264713 h 2961399"/>
              <a:gd name="connsiteX555" fmla="*/ 3686628 w 4954011"/>
              <a:gd name="connsiteY555" fmla="*/ 2279227 h 2961399"/>
              <a:gd name="connsiteX556" fmla="*/ 3788228 w 4954011"/>
              <a:gd name="connsiteY556" fmla="*/ 2293741 h 2961399"/>
              <a:gd name="connsiteX557" fmla="*/ 3962400 w 4954011"/>
              <a:gd name="connsiteY557" fmla="*/ 2279227 h 2961399"/>
              <a:gd name="connsiteX558" fmla="*/ 4020457 w 4954011"/>
              <a:gd name="connsiteY558" fmla="*/ 2235684 h 2961399"/>
              <a:gd name="connsiteX559" fmla="*/ 4078514 w 4954011"/>
              <a:gd name="connsiteY559" fmla="*/ 2206656 h 2961399"/>
              <a:gd name="connsiteX560" fmla="*/ 4180114 w 4954011"/>
              <a:gd name="connsiteY560" fmla="*/ 2163113 h 2961399"/>
              <a:gd name="connsiteX561" fmla="*/ 4238171 w 4954011"/>
              <a:gd name="connsiteY561" fmla="*/ 2134084 h 2961399"/>
              <a:gd name="connsiteX562" fmla="*/ 4339771 w 4954011"/>
              <a:gd name="connsiteY562" fmla="*/ 2105056 h 2961399"/>
              <a:gd name="connsiteX563" fmla="*/ 4426857 w 4954011"/>
              <a:gd name="connsiteY563" fmla="*/ 2046999 h 2961399"/>
              <a:gd name="connsiteX564" fmla="*/ 4470400 w 4954011"/>
              <a:gd name="connsiteY564" fmla="*/ 2017970 h 2961399"/>
              <a:gd name="connsiteX565" fmla="*/ 4644571 w 4954011"/>
              <a:gd name="connsiteY565" fmla="*/ 1858313 h 2961399"/>
              <a:gd name="connsiteX566" fmla="*/ 4673600 w 4954011"/>
              <a:gd name="connsiteY566" fmla="*/ 1800256 h 2961399"/>
              <a:gd name="connsiteX567" fmla="*/ 4717143 w 4954011"/>
              <a:gd name="connsiteY567" fmla="*/ 1655113 h 2961399"/>
              <a:gd name="connsiteX568" fmla="*/ 4702628 w 4954011"/>
              <a:gd name="connsiteY568" fmla="*/ 1408370 h 2961399"/>
              <a:gd name="connsiteX569" fmla="*/ 4688114 w 4954011"/>
              <a:gd name="connsiteY569" fmla="*/ 1364827 h 2961399"/>
              <a:gd name="connsiteX570" fmla="*/ 4644571 w 4954011"/>
              <a:gd name="connsiteY570" fmla="*/ 1350313 h 2961399"/>
              <a:gd name="connsiteX571" fmla="*/ 4441371 w 4954011"/>
              <a:gd name="connsiteY571" fmla="*/ 1524484 h 2961399"/>
              <a:gd name="connsiteX572" fmla="*/ 4383314 w 4954011"/>
              <a:gd name="connsiteY572" fmla="*/ 1538999 h 2961399"/>
              <a:gd name="connsiteX573" fmla="*/ 4136571 w 4954011"/>
              <a:gd name="connsiteY573" fmla="*/ 1698656 h 2961399"/>
              <a:gd name="connsiteX574" fmla="*/ 4093028 w 4954011"/>
              <a:gd name="connsiteY574" fmla="*/ 1727684 h 2961399"/>
              <a:gd name="connsiteX575" fmla="*/ 3976914 w 4954011"/>
              <a:gd name="connsiteY575" fmla="*/ 1800256 h 2961399"/>
              <a:gd name="connsiteX576" fmla="*/ 3933371 w 4954011"/>
              <a:gd name="connsiteY576" fmla="*/ 1843799 h 2961399"/>
              <a:gd name="connsiteX577" fmla="*/ 3918857 w 4954011"/>
              <a:gd name="connsiteY577" fmla="*/ 1887341 h 2961399"/>
              <a:gd name="connsiteX578" fmla="*/ 3933371 w 4954011"/>
              <a:gd name="connsiteY578" fmla="*/ 2090541 h 2961399"/>
              <a:gd name="connsiteX579" fmla="*/ 3947885 w 4954011"/>
              <a:gd name="connsiteY579" fmla="*/ 2134084 h 2961399"/>
              <a:gd name="connsiteX580" fmla="*/ 4005943 w 4954011"/>
              <a:gd name="connsiteY580" fmla="*/ 2221170 h 2961399"/>
              <a:gd name="connsiteX581" fmla="*/ 4049485 w 4954011"/>
              <a:gd name="connsiteY581" fmla="*/ 2250199 h 2961399"/>
              <a:gd name="connsiteX582" fmla="*/ 4339771 w 4954011"/>
              <a:gd name="connsiteY582" fmla="*/ 2221170 h 2961399"/>
              <a:gd name="connsiteX583" fmla="*/ 4397828 w 4954011"/>
              <a:gd name="connsiteY583" fmla="*/ 2192141 h 2961399"/>
              <a:gd name="connsiteX584" fmla="*/ 4484914 w 4954011"/>
              <a:gd name="connsiteY584" fmla="*/ 2163113 h 2961399"/>
              <a:gd name="connsiteX585" fmla="*/ 4557485 w 4954011"/>
              <a:gd name="connsiteY585" fmla="*/ 2119570 h 2961399"/>
              <a:gd name="connsiteX586" fmla="*/ 4615543 w 4954011"/>
              <a:gd name="connsiteY586" fmla="*/ 2105056 h 2961399"/>
              <a:gd name="connsiteX587" fmla="*/ 4688114 w 4954011"/>
              <a:gd name="connsiteY587" fmla="*/ 2076027 h 2961399"/>
              <a:gd name="connsiteX588" fmla="*/ 4760685 w 4954011"/>
              <a:gd name="connsiteY588" fmla="*/ 1988941 h 2961399"/>
              <a:gd name="connsiteX589" fmla="*/ 4789714 w 4954011"/>
              <a:gd name="connsiteY589" fmla="*/ 1887341 h 2961399"/>
              <a:gd name="connsiteX590" fmla="*/ 4804228 w 4954011"/>
              <a:gd name="connsiteY590" fmla="*/ 1742199 h 2961399"/>
              <a:gd name="connsiteX591" fmla="*/ 4818743 w 4954011"/>
              <a:gd name="connsiteY591" fmla="*/ 1669627 h 2961399"/>
              <a:gd name="connsiteX592" fmla="*/ 4804228 w 4954011"/>
              <a:gd name="connsiteY592" fmla="*/ 1161627 h 2961399"/>
              <a:gd name="connsiteX593" fmla="*/ 4717143 w 4954011"/>
              <a:gd name="connsiteY593" fmla="*/ 1074541 h 2961399"/>
              <a:gd name="connsiteX594" fmla="*/ 4586514 w 4954011"/>
              <a:gd name="connsiteY594" fmla="*/ 1045513 h 2961399"/>
              <a:gd name="connsiteX595" fmla="*/ 4252685 w 4954011"/>
              <a:gd name="connsiteY595" fmla="*/ 1060027 h 2961399"/>
              <a:gd name="connsiteX596" fmla="*/ 4209143 w 4954011"/>
              <a:gd name="connsiteY596" fmla="*/ 1074541 h 2961399"/>
              <a:gd name="connsiteX597" fmla="*/ 4165600 w 4954011"/>
              <a:gd name="connsiteY597" fmla="*/ 1103570 h 2961399"/>
              <a:gd name="connsiteX598" fmla="*/ 4078514 w 4954011"/>
              <a:gd name="connsiteY598" fmla="*/ 1176141 h 2961399"/>
              <a:gd name="connsiteX599" fmla="*/ 3947885 w 4954011"/>
              <a:gd name="connsiteY599" fmla="*/ 1350313 h 2961399"/>
              <a:gd name="connsiteX600" fmla="*/ 3860800 w 4954011"/>
              <a:gd name="connsiteY600" fmla="*/ 1451913 h 2961399"/>
              <a:gd name="connsiteX601" fmla="*/ 3817257 w 4954011"/>
              <a:gd name="connsiteY601" fmla="*/ 1524484 h 2961399"/>
              <a:gd name="connsiteX602" fmla="*/ 3730171 w 4954011"/>
              <a:gd name="connsiteY602" fmla="*/ 1640599 h 2961399"/>
              <a:gd name="connsiteX603" fmla="*/ 3730171 w 4954011"/>
              <a:gd name="connsiteY603" fmla="*/ 1785741 h 2961399"/>
              <a:gd name="connsiteX604" fmla="*/ 3773714 w 4954011"/>
              <a:gd name="connsiteY604" fmla="*/ 1814770 h 2961399"/>
              <a:gd name="connsiteX605" fmla="*/ 4267200 w 4954011"/>
              <a:gd name="connsiteY605" fmla="*/ 1785741 h 2961399"/>
              <a:gd name="connsiteX606" fmla="*/ 4397828 w 4954011"/>
              <a:gd name="connsiteY606" fmla="*/ 1698656 h 2961399"/>
              <a:gd name="connsiteX607" fmla="*/ 4455885 w 4954011"/>
              <a:gd name="connsiteY607" fmla="*/ 1611570 h 2961399"/>
              <a:gd name="connsiteX608" fmla="*/ 4542971 w 4954011"/>
              <a:gd name="connsiteY608" fmla="*/ 1509970 h 2961399"/>
              <a:gd name="connsiteX609" fmla="*/ 4630057 w 4954011"/>
              <a:gd name="connsiteY609" fmla="*/ 1321284 h 2961399"/>
              <a:gd name="connsiteX610" fmla="*/ 4644571 w 4954011"/>
              <a:gd name="connsiteY610" fmla="*/ 1277741 h 2961399"/>
              <a:gd name="connsiteX611" fmla="*/ 4673600 w 4954011"/>
              <a:gd name="connsiteY611" fmla="*/ 1030999 h 2961399"/>
              <a:gd name="connsiteX612" fmla="*/ 4659085 w 4954011"/>
              <a:gd name="connsiteY612" fmla="*/ 871341 h 2961399"/>
              <a:gd name="connsiteX613" fmla="*/ 4630057 w 4954011"/>
              <a:gd name="connsiteY613" fmla="*/ 827799 h 2961399"/>
              <a:gd name="connsiteX614" fmla="*/ 4542971 w 4954011"/>
              <a:gd name="connsiteY614" fmla="*/ 726199 h 2961399"/>
              <a:gd name="connsiteX615" fmla="*/ 4484914 w 4954011"/>
              <a:gd name="connsiteY615" fmla="*/ 697170 h 2961399"/>
              <a:gd name="connsiteX616" fmla="*/ 4441371 w 4954011"/>
              <a:gd name="connsiteY616" fmla="*/ 653627 h 2961399"/>
              <a:gd name="connsiteX617" fmla="*/ 4368800 w 4954011"/>
              <a:gd name="connsiteY617" fmla="*/ 624599 h 2961399"/>
              <a:gd name="connsiteX618" fmla="*/ 4122057 w 4954011"/>
              <a:gd name="connsiteY618" fmla="*/ 566541 h 2961399"/>
              <a:gd name="connsiteX619" fmla="*/ 3483428 w 4954011"/>
              <a:gd name="connsiteY619" fmla="*/ 581056 h 2961399"/>
              <a:gd name="connsiteX620" fmla="*/ 3396343 w 4954011"/>
              <a:gd name="connsiteY620" fmla="*/ 610084 h 2961399"/>
              <a:gd name="connsiteX621" fmla="*/ 3323771 w 4954011"/>
              <a:gd name="connsiteY621" fmla="*/ 697170 h 2961399"/>
              <a:gd name="connsiteX622" fmla="*/ 3309257 w 4954011"/>
              <a:gd name="connsiteY622" fmla="*/ 740713 h 2961399"/>
              <a:gd name="connsiteX623" fmla="*/ 3323771 w 4954011"/>
              <a:gd name="connsiteY623" fmla="*/ 1118084 h 2961399"/>
              <a:gd name="connsiteX624" fmla="*/ 3352800 w 4954011"/>
              <a:gd name="connsiteY624" fmla="*/ 1205170 h 2961399"/>
              <a:gd name="connsiteX625" fmla="*/ 3367314 w 4954011"/>
              <a:gd name="connsiteY625" fmla="*/ 1248713 h 2961399"/>
              <a:gd name="connsiteX626" fmla="*/ 3410857 w 4954011"/>
              <a:gd name="connsiteY626" fmla="*/ 1277741 h 2961399"/>
              <a:gd name="connsiteX627" fmla="*/ 3556000 w 4954011"/>
              <a:gd name="connsiteY627" fmla="*/ 1306770 h 2961399"/>
              <a:gd name="connsiteX628" fmla="*/ 3744685 w 4954011"/>
              <a:gd name="connsiteY628" fmla="*/ 1335799 h 2961399"/>
              <a:gd name="connsiteX629" fmla="*/ 3860800 w 4954011"/>
              <a:gd name="connsiteY629" fmla="*/ 1321284 h 2961399"/>
              <a:gd name="connsiteX630" fmla="*/ 3918857 w 4954011"/>
              <a:gd name="connsiteY630" fmla="*/ 1219684 h 2961399"/>
              <a:gd name="connsiteX631" fmla="*/ 3947885 w 4954011"/>
              <a:gd name="connsiteY631" fmla="*/ 1176141 h 2961399"/>
              <a:gd name="connsiteX632" fmla="*/ 3962400 w 4954011"/>
              <a:gd name="connsiteY632" fmla="*/ 1118084 h 2961399"/>
              <a:gd name="connsiteX633" fmla="*/ 4034971 w 4954011"/>
              <a:gd name="connsiteY633" fmla="*/ 929399 h 2961399"/>
              <a:gd name="connsiteX634" fmla="*/ 4064000 w 4954011"/>
              <a:gd name="connsiteY634" fmla="*/ 813284 h 2961399"/>
              <a:gd name="connsiteX635" fmla="*/ 4078514 w 4954011"/>
              <a:gd name="connsiteY635" fmla="*/ 755227 h 2961399"/>
              <a:gd name="connsiteX636" fmla="*/ 4049485 w 4954011"/>
              <a:gd name="connsiteY636" fmla="*/ 537513 h 2961399"/>
              <a:gd name="connsiteX637" fmla="*/ 3962400 w 4954011"/>
              <a:gd name="connsiteY637" fmla="*/ 421399 h 2961399"/>
              <a:gd name="connsiteX638" fmla="*/ 3904343 w 4954011"/>
              <a:gd name="connsiteY638" fmla="*/ 334313 h 2961399"/>
              <a:gd name="connsiteX639" fmla="*/ 3875314 w 4954011"/>
              <a:gd name="connsiteY639" fmla="*/ 290770 h 2961399"/>
              <a:gd name="connsiteX640" fmla="*/ 3686628 w 4954011"/>
              <a:gd name="connsiteY640" fmla="*/ 160141 h 2961399"/>
              <a:gd name="connsiteX641" fmla="*/ 3585028 w 4954011"/>
              <a:gd name="connsiteY641" fmla="*/ 116599 h 2961399"/>
              <a:gd name="connsiteX642" fmla="*/ 3512457 w 4954011"/>
              <a:gd name="connsiteY642" fmla="*/ 73056 h 2961399"/>
              <a:gd name="connsiteX643" fmla="*/ 3425371 w 4954011"/>
              <a:gd name="connsiteY643" fmla="*/ 58541 h 2961399"/>
              <a:gd name="connsiteX644" fmla="*/ 3309257 w 4954011"/>
              <a:gd name="connsiteY644" fmla="*/ 484 h 2961399"/>
              <a:gd name="connsiteX645" fmla="*/ 3178628 w 4954011"/>
              <a:gd name="connsiteY645" fmla="*/ 14999 h 2961399"/>
              <a:gd name="connsiteX646" fmla="*/ 3106057 w 4954011"/>
              <a:gd name="connsiteY646" fmla="*/ 131113 h 2961399"/>
              <a:gd name="connsiteX647" fmla="*/ 3004457 w 4954011"/>
              <a:gd name="connsiteY647" fmla="*/ 261741 h 2961399"/>
              <a:gd name="connsiteX648" fmla="*/ 2975428 w 4954011"/>
              <a:gd name="connsiteY648" fmla="*/ 305284 h 2961399"/>
              <a:gd name="connsiteX649" fmla="*/ 2888343 w 4954011"/>
              <a:gd name="connsiteY649" fmla="*/ 464941 h 2961399"/>
              <a:gd name="connsiteX650" fmla="*/ 2917371 w 4954011"/>
              <a:gd name="connsiteY650" fmla="*/ 711684 h 2961399"/>
              <a:gd name="connsiteX651" fmla="*/ 2975428 w 4954011"/>
              <a:gd name="connsiteY651" fmla="*/ 784256 h 2961399"/>
              <a:gd name="connsiteX652" fmla="*/ 3018971 w 4954011"/>
              <a:gd name="connsiteY652" fmla="*/ 856827 h 2961399"/>
              <a:gd name="connsiteX653" fmla="*/ 3048000 w 4954011"/>
              <a:gd name="connsiteY653" fmla="*/ 900370 h 2961399"/>
              <a:gd name="connsiteX654" fmla="*/ 3135085 w 4954011"/>
              <a:gd name="connsiteY654" fmla="*/ 958427 h 2961399"/>
              <a:gd name="connsiteX655" fmla="*/ 3222171 w 4954011"/>
              <a:gd name="connsiteY655" fmla="*/ 1001970 h 2961399"/>
              <a:gd name="connsiteX656" fmla="*/ 3265714 w 4954011"/>
              <a:gd name="connsiteY656" fmla="*/ 987456 h 2961399"/>
              <a:gd name="connsiteX657" fmla="*/ 3280228 w 4954011"/>
              <a:gd name="connsiteY657" fmla="*/ 929399 h 2961399"/>
              <a:gd name="connsiteX658" fmla="*/ 3294743 w 4954011"/>
              <a:gd name="connsiteY658" fmla="*/ 885856 h 2961399"/>
              <a:gd name="connsiteX659" fmla="*/ 3294743 w 4954011"/>
              <a:gd name="connsiteY659" fmla="*/ 610084 h 2961399"/>
              <a:gd name="connsiteX660" fmla="*/ 3265714 w 4954011"/>
              <a:gd name="connsiteY660" fmla="*/ 493970 h 2961399"/>
              <a:gd name="connsiteX661" fmla="*/ 3207657 w 4954011"/>
              <a:gd name="connsiteY661" fmla="*/ 406884 h 2961399"/>
              <a:gd name="connsiteX662" fmla="*/ 3178628 w 4954011"/>
              <a:gd name="connsiteY662" fmla="*/ 363341 h 2961399"/>
              <a:gd name="connsiteX663" fmla="*/ 3135085 w 4954011"/>
              <a:gd name="connsiteY663" fmla="*/ 319799 h 2961399"/>
              <a:gd name="connsiteX664" fmla="*/ 3048000 w 4954011"/>
              <a:gd name="connsiteY664" fmla="*/ 218199 h 2961399"/>
              <a:gd name="connsiteX665" fmla="*/ 2931885 w 4954011"/>
              <a:gd name="connsiteY665" fmla="*/ 116599 h 2961399"/>
              <a:gd name="connsiteX666" fmla="*/ 2743200 w 4954011"/>
              <a:gd name="connsiteY666" fmla="*/ 29513 h 2961399"/>
              <a:gd name="connsiteX667" fmla="*/ 2699657 w 4954011"/>
              <a:gd name="connsiteY667" fmla="*/ 484 h 2961399"/>
              <a:gd name="connsiteX668" fmla="*/ 2438400 w 4954011"/>
              <a:gd name="connsiteY668" fmla="*/ 14999 h 2961399"/>
              <a:gd name="connsiteX669" fmla="*/ 2365828 w 4954011"/>
              <a:gd name="connsiteY669" fmla="*/ 29513 h 2961399"/>
              <a:gd name="connsiteX670" fmla="*/ 2148114 w 4954011"/>
              <a:gd name="connsiteY670" fmla="*/ 44027 h 2961399"/>
              <a:gd name="connsiteX671" fmla="*/ 2046514 w 4954011"/>
              <a:gd name="connsiteY671" fmla="*/ 87570 h 2961399"/>
              <a:gd name="connsiteX672" fmla="*/ 2017485 w 4954011"/>
              <a:gd name="connsiteY672" fmla="*/ 232713 h 2961399"/>
              <a:gd name="connsiteX673" fmla="*/ 2032000 w 4954011"/>
              <a:gd name="connsiteY673" fmla="*/ 624599 h 2961399"/>
              <a:gd name="connsiteX674" fmla="*/ 2046514 w 4954011"/>
              <a:gd name="connsiteY674" fmla="*/ 668141 h 2961399"/>
              <a:gd name="connsiteX675" fmla="*/ 2104571 w 4954011"/>
              <a:gd name="connsiteY675" fmla="*/ 813284 h 2961399"/>
              <a:gd name="connsiteX676" fmla="*/ 2133600 w 4954011"/>
              <a:gd name="connsiteY676" fmla="*/ 885856 h 2961399"/>
              <a:gd name="connsiteX677" fmla="*/ 2235200 w 4954011"/>
              <a:gd name="connsiteY677" fmla="*/ 1016484 h 2961399"/>
              <a:gd name="connsiteX678" fmla="*/ 2380343 w 4954011"/>
              <a:gd name="connsiteY678" fmla="*/ 1074541 h 2961399"/>
              <a:gd name="connsiteX679" fmla="*/ 2540000 w 4954011"/>
              <a:gd name="connsiteY679" fmla="*/ 1147113 h 2961399"/>
              <a:gd name="connsiteX680" fmla="*/ 2670628 w 4954011"/>
              <a:gd name="connsiteY680" fmla="*/ 1176141 h 2961399"/>
              <a:gd name="connsiteX681" fmla="*/ 2728685 w 4954011"/>
              <a:gd name="connsiteY681" fmla="*/ 1161627 h 2961399"/>
              <a:gd name="connsiteX682" fmla="*/ 2830285 w 4954011"/>
              <a:gd name="connsiteY682" fmla="*/ 1030999 h 2961399"/>
              <a:gd name="connsiteX683" fmla="*/ 2859314 w 4954011"/>
              <a:gd name="connsiteY683" fmla="*/ 987456 h 2961399"/>
              <a:gd name="connsiteX684" fmla="*/ 2873828 w 4954011"/>
              <a:gd name="connsiteY684" fmla="*/ 914884 h 2961399"/>
              <a:gd name="connsiteX685" fmla="*/ 2888343 w 4954011"/>
              <a:gd name="connsiteY685" fmla="*/ 682656 h 2961399"/>
              <a:gd name="connsiteX686" fmla="*/ 2757714 w 4954011"/>
              <a:gd name="connsiteY686" fmla="*/ 595570 h 2961399"/>
              <a:gd name="connsiteX687" fmla="*/ 2699657 w 4954011"/>
              <a:gd name="connsiteY687" fmla="*/ 552027 h 2961399"/>
              <a:gd name="connsiteX688" fmla="*/ 2656114 w 4954011"/>
              <a:gd name="connsiteY688" fmla="*/ 537513 h 2961399"/>
              <a:gd name="connsiteX689" fmla="*/ 2598057 w 4954011"/>
              <a:gd name="connsiteY689" fmla="*/ 508484 h 2961399"/>
              <a:gd name="connsiteX690" fmla="*/ 2496457 w 4954011"/>
              <a:gd name="connsiteY690" fmla="*/ 450427 h 2961399"/>
              <a:gd name="connsiteX691" fmla="*/ 2438400 w 4954011"/>
              <a:gd name="connsiteY691" fmla="*/ 435913 h 2961399"/>
              <a:gd name="connsiteX692" fmla="*/ 2351314 w 4954011"/>
              <a:gd name="connsiteY692" fmla="*/ 406884 h 2961399"/>
              <a:gd name="connsiteX693" fmla="*/ 2220685 w 4954011"/>
              <a:gd name="connsiteY693" fmla="*/ 305284 h 2961399"/>
              <a:gd name="connsiteX694" fmla="*/ 2162628 w 4954011"/>
              <a:gd name="connsiteY694" fmla="*/ 261741 h 2961399"/>
              <a:gd name="connsiteX695" fmla="*/ 2119085 w 4954011"/>
              <a:gd name="connsiteY695" fmla="*/ 247227 h 2961399"/>
              <a:gd name="connsiteX696" fmla="*/ 1988457 w 4954011"/>
              <a:gd name="connsiteY696" fmla="*/ 174656 h 2961399"/>
              <a:gd name="connsiteX697" fmla="*/ 1930400 w 4954011"/>
              <a:gd name="connsiteY697" fmla="*/ 145627 h 2961399"/>
              <a:gd name="connsiteX698" fmla="*/ 1857828 w 4954011"/>
              <a:gd name="connsiteY698" fmla="*/ 131113 h 2961399"/>
              <a:gd name="connsiteX699" fmla="*/ 1814285 w 4954011"/>
              <a:gd name="connsiteY699" fmla="*/ 116599 h 2961399"/>
              <a:gd name="connsiteX700" fmla="*/ 1741714 w 4954011"/>
              <a:gd name="connsiteY700" fmla="*/ 131113 h 2961399"/>
              <a:gd name="connsiteX701" fmla="*/ 1698171 w 4954011"/>
              <a:gd name="connsiteY701" fmla="*/ 160141 h 2961399"/>
              <a:gd name="connsiteX702" fmla="*/ 1640114 w 4954011"/>
              <a:gd name="connsiteY702" fmla="*/ 203684 h 2961399"/>
              <a:gd name="connsiteX703" fmla="*/ 1596571 w 4954011"/>
              <a:gd name="connsiteY703" fmla="*/ 232713 h 2961399"/>
              <a:gd name="connsiteX704" fmla="*/ 1553028 w 4954011"/>
              <a:gd name="connsiteY704" fmla="*/ 276256 h 2961399"/>
              <a:gd name="connsiteX705" fmla="*/ 1494971 w 4954011"/>
              <a:gd name="connsiteY705" fmla="*/ 406884 h 2961399"/>
              <a:gd name="connsiteX706" fmla="*/ 1480457 w 4954011"/>
              <a:gd name="connsiteY706" fmla="*/ 464941 h 2961399"/>
              <a:gd name="connsiteX707" fmla="*/ 1509485 w 4954011"/>
              <a:gd name="connsiteY707" fmla="*/ 856827 h 2961399"/>
              <a:gd name="connsiteX708" fmla="*/ 1538514 w 4954011"/>
              <a:gd name="connsiteY708" fmla="*/ 972941 h 2961399"/>
              <a:gd name="connsiteX709" fmla="*/ 1582057 w 4954011"/>
              <a:gd name="connsiteY709" fmla="*/ 1030999 h 2961399"/>
              <a:gd name="connsiteX710" fmla="*/ 1770743 w 4954011"/>
              <a:gd name="connsiteY710" fmla="*/ 1190656 h 2961399"/>
              <a:gd name="connsiteX711" fmla="*/ 1843314 w 4954011"/>
              <a:gd name="connsiteY711" fmla="*/ 1234199 h 2961399"/>
              <a:gd name="connsiteX712" fmla="*/ 1959428 w 4954011"/>
              <a:gd name="connsiteY712" fmla="*/ 1306770 h 2961399"/>
              <a:gd name="connsiteX713" fmla="*/ 1973943 w 4954011"/>
              <a:gd name="connsiteY713" fmla="*/ 914884 h 2961399"/>
              <a:gd name="connsiteX714" fmla="*/ 1959428 w 4954011"/>
              <a:gd name="connsiteY714" fmla="*/ 856827 h 2961399"/>
              <a:gd name="connsiteX715" fmla="*/ 1915885 w 4954011"/>
              <a:gd name="connsiteY715" fmla="*/ 755227 h 2961399"/>
              <a:gd name="connsiteX716" fmla="*/ 1886857 w 4954011"/>
              <a:gd name="connsiteY716" fmla="*/ 711684 h 2961399"/>
              <a:gd name="connsiteX717" fmla="*/ 1843314 w 4954011"/>
              <a:gd name="connsiteY717" fmla="*/ 639113 h 2961399"/>
              <a:gd name="connsiteX718" fmla="*/ 1698171 w 4954011"/>
              <a:gd name="connsiteY718" fmla="*/ 508484 h 2961399"/>
              <a:gd name="connsiteX719" fmla="*/ 1596571 w 4954011"/>
              <a:gd name="connsiteY719" fmla="*/ 450427 h 2961399"/>
              <a:gd name="connsiteX720" fmla="*/ 1451428 w 4954011"/>
              <a:gd name="connsiteY720" fmla="*/ 392370 h 2961399"/>
              <a:gd name="connsiteX721" fmla="*/ 1393371 w 4954011"/>
              <a:gd name="connsiteY721" fmla="*/ 377856 h 2961399"/>
              <a:gd name="connsiteX722" fmla="*/ 1349828 w 4954011"/>
              <a:gd name="connsiteY722" fmla="*/ 363341 h 2961399"/>
              <a:gd name="connsiteX723" fmla="*/ 1190171 w 4954011"/>
              <a:gd name="connsiteY723" fmla="*/ 348827 h 2961399"/>
              <a:gd name="connsiteX724" fmla="*/ 1045028 w 4954011"/>
              <a:gd name="connsiteY724" fmla="*/ 319799 h 2961399"/>
              <a:gd name="connsiteX725" fmla="*/ 972457 w 4954011"/>
              <a:gd name="connsiteY725" fmla="*/ 305284 h 2961399"/>
              <a:gd name="connsiteX726" fmla="*/ 711200 w 4954011"/>
              <a:gd name="connsiteY726" fmla="*/ 334313 h 2961399"/>
              <a:gd name="connsiteX727" fmla="*/ 667657 w 4954011"/>
              <a:gd name="connsiteY727" fmla="*/ 363341 h 2961399"/>
              <a:gd name="connsiteX728" fmla="*/ 624114 w 4954011"/>
              <a:gd name="connsiteY728" fmla="*/ 421399 h 2961399"/>
              <a:gd name="connsiteX729" fmla="*/ 580571 w 4954011"/>
              <a:gd name="connsiteY729" fmla="*/ 552027 h 2961399"/>
              <a:gd name="connsiteX730" fmla="*/ 566057 w 4954011"/>
              <a:gd name="connsiteY730" fmla="*/ 624599 h 2961399"/>
              <a:gd name="connsiteX731" fmla="*/ 551543 w 4954011"/>
              <a:gd name="connsiteY731" fmla="*/ 668141 h 2961399"/>
              <a:gd name="connsiteX732" fmla="*/ 566057 w 4954011"/>
              <a:gd name="connsiteY732" fmla="*/ 914884 h 2961399"/>
              <a:gd name="connsiteX733" fmla="*/ 580571 w 4954011"/>
              <a:gd name="connsiteY733" fmla="*/ 958427 h 2961399"/>
              <a:gd name="connsiteX734" fmla="*/ 609600 w 4954011"/>
              <a:gd name="connsiteY734" fmla="*/ 1118084 h 2961399"/>
              <a:gd name="connsiteX735" fmla="*/ 711200 w 4954011"/>
              <a:gd name="connsiteY735" fmla="*/ 1248713 h 2961399"/>
              <a:gd name="connsiteX736" fmla="*/ 740228 w 4954011"/>
              <a:gd name="connsiteY736" fmla="*/ 1306770 h 2961399"/>
              <a:gd name="connsiteX737" fmla="*/ 783771 w 4954011"/>
              <a:gd name="connsiteY737" fmla="*/ 1350313 h 2961399"/>
              <a:gd name="connsiteX738" fmla="*/ 899885 w 4954011"/>
              <a:gd name="connsiteY738" fmla="*/ 1422884 h 2961399"/>
              <a:gd name="connsiteX739" fmla="*/ 986971 w 4954011"/>
              <a:gd name="connsiteY739" fmla="*/ 1495456 h 2961399"/>
              <a:gd name="connsiteX740" fmla="*/ 1030514 w 4954011"/>
              <a:gd name="connsiteY740" fmla="*/ 1509970 h 2961399"/>
              <a:gd name="connsiteX741" fmla="*/ 1059543 w 4954011"/>
              <a:gd name="connsiteY741" fmla="*/ 1553513 h 2961399"/>
              <a:gd name="connsiteX742" fmla="*/ 1349828 w 4954011"/>
              <a:gd name="connsiteY742" fmla="*/ 1509970 h 2961399"/>
              <a:gd name="connsiteX743" fmla="*/ 1378857 w 4954011"/>
              <a:gd name="connsiteY743" fmla="*/ 1466427 h 2961399"/>
              <a:gd name="connsiteX744" fmla="*/ 1407885 w 4954011"/>
              <a:gd name="connsiteY744" fmla="*/ 1248713 h 2961399"/>
              <a:gd name="connsiteX745" fmla="*/ 1378857 w 4954011"/>
              <a:gd name="connsiteY745" fmla="*/ 1103570 h 2961399"/>
              <a:gd name="connsiteX746" fmla="*/ 1364343 w 4954011"/>
              <a:gd name="connsiteY746" fmla="*/ 1045513 h 2961399"/>
              <a:gd name="connsiteX747" fmla="*/ 1219200 w 4954011"/>
              <a:gd name="connsiteY747" fmla="*/ 914884 h 2961399"/>
              <a:gd name="connsiteX748" fmla="*/ 1175657 w 4954011"/>
              <a:gd name="connsiteY748" fmla="*/ 885856 h 2961399"/>
              <a:gd name="connsiteX749" fmla="*/ 1074057 w 4954011"/>
              <a:gd name="connsiteY749" fmla="*/ 798770 h 2961399"/>
              <a:gd name="connsiteX750" fmla="*/ 1016000 w 4954011"/>
              <a:gd name="connsiteY750" fmla="*/ 784256 h 2961399"/>
              <a:gd name="connsiteX751" fmla="*/ 740228 w 4954011"/>
              <a:gd name="connsiteY751" fmla="*/ 842313 h 2961399"/>
              <a:gd name="connsiteX752" fmla="*/ 551543 w 4954011"/>
              <a:gd name="connsiteY752" fmla="*/ 929399 h 2961399"/>
              <a:gd name="connsiteX753" fmla="*/ 420914 w 4954011"/>
              <a:gd name="connsiteY753" fmla="*/ 972941 h 2961399"/>
              <a:gd name="connsiteX754" fmla="*/ 333828 w 4954011"/>
              <a:gd name="connsiteY754" fmla="*/ 1030999 h 2961399"/>
              <a:gd name="connsiteX755" fmla="*/ 101600 w 4954011"/>
              <a:gd name="connsiteY755" fmla="*/ 1118084 h 2961399"/>
              <a:gd name="connsiteX756" fmla="*/ 58057 w 4954011"/>
              <a:gd name="connsiteY756" fmla="*/ 1161627 h 2961399"/>
              <a:gd name="connsiteX757" fmla="*/ 43543 w 4954011"/>
              <a:gd name="connsiteY757" fmla="*/ 1205170 h 2961399"/>
              <a:gd name="connsiteX758" fmla="*/ 29028 w 4954011"/>
              <a:gd name="connsiteY758" fmla="*/ 1277741 h 2961399"/>
              <a:gd name="connsiteX759" fmla="*/ 14514 w 4954011"/>
              <a:gd name="connsiteY759" fmla="*/ 1335799 h 2961399"/>
              <a:gd name="connsiteX760" fmla="*/ 29028 w 4954011"/>
              <a:gd name="connsiteY760" fmla="*/ 1582541 h 2961399"/>
              <a:gd name="connsiteX761" fmla="*/ 58057 w 4954011"/>
              <a:gd name="connsiteY761" fmla="*/ 1626084 h 2961399"/>
              <a:gd name="connsiteX762" fmla="*/ 101600 w 4954011"/>
              <a:gd name="connsiteY762" fmla="*/ 1684141 h 2961399"/>
              <a:gd name="connsiteX763" fmla="*/ 188685 w 4954011"/>
              <a:gd name="connsiteY763" fmla="*/ 1727684 h 2961399"/>
              <a:gd name="connsiteX764" fmla="*/ 435428 w 4954011"/>
              <a:gd name="connsiteY764" fmla="*/ 1698656 h 2961399"/>
              <a:gd name="connsiteX765" fmla="*/ 566057 w 4954011"/>
              <a:gd name="connsiteY765" fmla="*/ 1655113 h 2961399"/>
              <a:gd name="connsiteX766" fmla="*/ 624114 w 4954011"/>
              <a:gd name="connsiteY766" fmla="*/ 1611570 h 2961399"/>
              <a:gd name="connsiteX767" fmla="*/ 711200 w 4954011"/>
              <a:gd name="connsiteY767" fmla="*/ 1582541 h 2961399"/>
              <a:gd name="connsiteX768" fmla="*/ 841828 w 4954011"/>
              <a:gd name="connsiteY768" fmla="*/ 1509970 h 2961399"/>
              <a:gd name="connsiteX769" fmla="*/ 885371 w 4954011"/>
              <a:gd name="connsiteY769" fmla="*/ 1480941 h 2961399"/>
              <a:gd name="connsiteX770" fmla="*/ 957943 w 4954011"/>
              <a:gd name="connsiteY770" fmla="*/ 1379341 h 2961399"/>
              <a:gd name="connsiteX771" fmla="*/ 972457 w 4954011"/>
              <a:gd name="connsiteY771" fmla="*/ 1335799 h 2961399"/>
              <a:gd name="connsiteX772" fmla="*/ 957943 w 4954011"/>
              <a:gd name="connsiteY772" fmla="*/ 1234199 h 2961399"/>
              <a:gd name="connsiteX773" fmla="*/ 870857 w 4954011"/>
              <a:gd name="connsiteY773" fmla="*/ 1161627 h 2961399"/>
              <a:gd name="connsiteX774" fmla="*/ 812800 w 4954011"/>
              <a:gd name="connsiteY774" fmla="*/ 1132599 h 2961399"/>
              <a:gd name="connsiteX775" fmla="*/ 740228 w 4954011"/>
              <a:gd name="connsiteY775" fmla="*/ 1103570 h 2961399"/>
              <a:gd name="connsiteX776" fmla="*/ 566057 w 4954011"/>
              <a:gd name="connsiteY776" fmla="*/ 1132599 h 2961399"/>
              <a:gd name="connsiteX777" fmla="*/ 464457 w 4954011"/>
              <a:gd name="connsiteY777" fmla="*/ 1190656 h 2961399"/>
              <a:gd name="connsiteX778" fmla="*/ 435428 w 4954011"/>
              <a:gd name="connsiteY778" fmla="*/ 1248713 h 2961399"/>
              <a:gd name="connsiteX779" fmla="*/ 391885 w 4954011"/>
              <a:gd name="connsiteY779" fmla="*/ 1451913 h 2961399"/>
              <a:gd name="connsiteX780" fmla="*/ 348343 w 4954011"/>
              <a:gd name="connsiteY780" fmla="*/ 1640599 h 2961399"/>
              <a:gd name="connsiteX781" fmla="*/ 377371 w 4954011"/>
              <a:gd name="connsiteY781" fmla="*/ 1974427 h 2961399"/>
              <a:gd name="connsiteX782" fmla="*/ 435428 w 4954011"/>
              <a:gd name="connsiteY782" fmla="*/ 2017970 h 2961399"/>
              <a:gd name="connsiteX783" fmla="*/ 493485 w 4954011"/>
              <a:gd name="connsiteY783" fmla="*/ 2032484 h 2961399"/>
              <a:gd name="connsiteX784" fmla="*/ 682171 w 4954011"/>
              <a:gd name="connsiteY784" fmla="*/ 2061513 h 2961399"/>
              <a:gd name="connsiteX785" fmla="*/ 1233714 w 4954011"/>
              <a:gd name="connsiteY785" fmla="*/ 2046999 h 2961399"/>
              <a:gd name="connsiteX786" fmla="*/ 1306285 w 4954011"/>
              <a:gd name="connsiteY786" fmla="*/ 2017970 h 2961399"/>
              <a:gd name="connsiteX787" fmla="*/ 1349828 w 4954011"/>
              <a:gd name="connsiteY787" fmla="*/ 2003456 h 2961399"/>
              <a:gd name="connsiteX788" fmla="*/ 1436914 w 4954011"/>
              <a:gd name="connsiteY788" fmla="*/ 1959913 h 2961399"/>
              <a:gd name="connsiteX789" fmla="*/ 1494971 w 4954011"/>
              <a:gd name="connsiteY789" fmla="*/ 1945399 h 2961399"/>
              <a:gd name="connsiteX790" fmla="*/ 1553028 w 4954011"/>
              <a:gd name="connsiteY790" fmla="*/ 1843799 h 2961399"/>
              <a:gd name="connsiteX791" fmla="*/ 1567543 w 4954011"/>
              <a:gd name="connsiteY791" fmla="*/ 1800256 h 2961399"/>
              <a:gd name="connsiteX792" fmla="*/ 1553028 w 4954011"/>
              <a:gd name="connsiteY792" fmla="*/ 1727684 h 2961399"/>
              <a:gd name="connsiteX793" fmla="*/ 1509485 w 4954011"/>
              <a:gd name="connsiteY793" fmla="*/ 1713170 h 2961399"/>
              <a:gd name="connsiteX794" fmla="*/ 1451428 w 4954011"/>
              <a:gd name="connsiteY794" fmla="*/ 1698656 h 2961399"/>
              <a:gd name="connsiteX795" fmla="*/ 1335314 w 4954011"/>
              <a:gd name="connsiteY795" fmla="*/ 1713170 h 2961399"/>
              <a:gd name="connsiteX796" fmla="*/ 1248228 w 4954011"/>
              <a:gd name="connsiteY796" fmla="*/ 1843799 h 2961399"/>
              <a:gd name="connsiteX797" fmla="*/ 1219200 w 4954011"/>
              <a:gd name="connsiteY797" fmla="*/ 1901856 h 2961399"/>
              <a:gd name="connsiteX798" fmla="*/ 1175657 w 4954011"/>
              <a:gd name="connsiteY798" fmla="*/ 2003456 h 2961399"/>
              <a:gd name="connsiteX799" fmla="*/ 1219200 w 4954011"/>
              <a:gd name="connsiteY799" fmla="*/ 2250199 h 2961399"/>
              <a:gd name="connsiteX800" fmla="*/ 1277257 w 4954011"/>
              <a:gd name="connsiteY800" fmla="*/ 2337284 h 2961399"/>
              <a:gd name="connsiteX801" fmla="*/ 1320800 w 4954011"/>
              <a:gd name="connsiteY801" fmla="*/ 2366313 h 2961399"/>
              <a:gd name="connsiteX802" fmla="*/ 1509485 w 4954011"/>
              <a:gd name="connsiteY802" fmla="*/ 2395341 h 2961399"/>
              <a:gd name="connsiteX803" fmla="*/ 1596571 w 4954011"/>
              <a:gd name="connsiteY803" fmla="*/ 2409856 h 2961399"/>
              <a:gd name="connsiteX804" fmla="*/ 1799771 w 4954011"/>
              <a:gd name="connsiteY804" fmla="*/ 2438884 h 2961399"/>
              <a:gd name="connsiteX805" fmla="*/ 1872343 w 4954011"/>
              <a:gd name="connsiteY805" fmla="*/ 2453399 h 2961399"/>
              <a:gd name="connsiteX806" fmla="*/ 2017485 w 4954011"/>
              <a:gd name="connsiteY806" fmla="*/ 2467913 h 2961399"/>
              <a:gd name="connsiteX807" fmla="*/ 2264228 w 4954011"/>
              <a:gd name="connsiteY807" fmla="*/ 2438884 h 2961399"/>
              <a:gd name="connsiteX808" fmla="*/ 2351314 w 4954011"/>
              <a:gd name="connsiteY808" fmla="*/ 2424370 h 2961399"/>
              <a:gd name="connsiteX809" fmla="*/ 2510971 w 4954011"/>
              <a:gd name="connsiteY809" fmla="*/ 2380827 h 2961399"/>
              <a:gd name="connsiteX810" fmla="*/ 2554514 w 4954011"/>
              <a:gd name="connsiteY810" fmla="*/ 2322770 h 2961399"/>
              <a:gd name="connsiteX811" fmla="*/ 2569028 w 4954011"/>
              <a:gd name="connsiteY811" fmla="*/ 2264713 h 2961399"/>
              <a:gd name="connsiteX812" fmla="*/ 2598057 w 4954011"/>
              <a:gd name="connsiteY812" fmla="*/ 2206656 h 2961399"/>
              <a:gd name="connsiteX813" fmla="*/ 2627085 w 4954011"/>
              <a:gd name="connsiteY813" fmla="*/ 2119570 h 2961399"/>
              <a:gd name="connsiteX814" fmla="*/ 2583543 w 4954011"/>
              <a:gd name="connsiteY814" fmla="*/ 2221170 h 2961399"/>
              <a:gd name="connsiteX815" fmla="*/ 2510971 w 4954011"/>
              <a:gd name="connsiteY815" fmla="*/ 2308256 h 2961399"/>
              <a:gd name="connsiteX816" fmla="*/ 2438400 w 4954011"/>
              <a:gd name="connsiteY816" fmla="*/ 2438884 h 2961399"/>
              <a:gd name="connsiteX817" fmla="*/ 2409371 w 4954011"/>
              <a:gd name="connsiteY817" fmla="*/ 2554999 h 2961399"/>
              <a:gd name="connsiteX818" fmla="*/ 2423885 w 4954011"/>
              <a:gd name="connsiteY818" fmla="*/ 2816256 h 2961399"/>
              <a:gd name="connsiteX819" fmla="*/ 2496457 w 4954011"/>
              <a:gd name="connsiteY819" fmla="*/ 2946884 h 2961399"/>
              <a:gd name="connsiteX820" fmla="*/ 2540000 w 4954011"/>
              <a:gd name="connsiteY820" fmla="*/ 2961399 h 2961399"/>
              <a:gd name="connsiteX821" fmla="*/ 2583543 w 4954011"/>
              <a:gd name="connsiteY821" fmla="*/ 2946884 h 2961399"/>
              <a:gd name="connsiteX822" fmla="*/ 2641600 w 4954011"/>
              <a:gd name="connsiteY822" fmla="*/ 2932370 h 2961399"/>
              <a:gd name="connsiteX823" fmla="*/ 2815771 w 4954011"/>
              <a:gd name="connsiteY823" fmla="*/ 2874313 h 2961399"/>
              <a:gd name="connsiteX824" fmla="*/ 2888343 w 4954011"/>
              <a:gd name="connsiteY824" fmla="*/ 2845284 h 2961399"/>
              <a:gd name="connsiteX825" fmla="*/ 2946400 w 4954011"/>
              <a:gd name="connsiteY825" fmla="*/ 2830770 h 2961399"/>
              <a:gd name="connsiteX826" fmla="*/ 3018971 w 4954011"/>
              <a:gd name="connsiteY826" fmla="*/ 2787227 h 2961399"/>
              <a:gd name="connsiteX827" fmla="*/ 3149600 w 4954011"/>
              <a:gd name="connsiteY827" fmla="*/ 2714656 h 2961399"/>
              <a:gd name="connsiteX828" fmla="*/ 3193143 w 4954011"/>
              <a:gd name="connsiteY828" fmla="*/ 2685627 h 2961399"/>
              <a:gd name="connsiteX829" fmla="*/ 3236685 w 4954011"/>
              <a:gd name="connsiteY829" fmla="*/ 2642084 h 2961399"/>
              <a:gd name="connsiteX830" fmla="*/ 3222171 w 4954011"/>
              <a:gd name="connsiteY830" fmla="*/ 2496941 h 2961399"/>
              <a:gd name="connsiteX831" fmla="*/ 3178628 w 4954011"/>
              <a:gd name="connsiteY831" fmla="*/ 2467913 h 2961399"/>
              <a:gd name="connsiteX832" fmla="*/ 3149600 w 4954011"/>
              <a:gd name="connsiteY832" fmla="*/ 2424370 h 2961399"/>
              <a:gd name="connsiteX833" fmla="*/ 3018971 w 4954011"/>
              <a:gd name="connsiteY833" fmla="*/ 2366313 h 2961399"/>
              <a:gd name="connsiteX834" fmla="*/ 2888343 w 4954011"/>
              <a:gd name="connsiteY834" fmla="*/ 2308256 h 2961399"/>
              <a:gd name="connsiteX835" fmla="*/ 2598057 w 4954011"/>
              <a:gd name="connsiteY835" fmla="*/ 2337284 h 2961399"/>
              <a:gd name="connsiteX836" fmla="*/ 2525485 w 4954011"/>
              <a:gd name="connsiteY836" fmla="*/ 2366313 h 2961399"/>
              <a:gd name="connsiteX837" fmla="*/ 2351314 w 4954011"/>
              <a:gd name="connsiteY837" fmla="*/ 2467913 h 2961399"/>
              <a:gd name="connsiteX838" fmla="*/ 2191657 w 4954011"/>
              <a:gd name="connsiteY838" fmla="*/ 2584027 h 2961399"/>
              <a:gd name="connsiteX839" fmla="*/ 2162628 w 4954011"/>
              <a:gd name="connsiteY839" fmla="*/ 2642084 h 2961399"/>
              <a:gd name="connsiteX840" fmla="*/ 2119085 w 4954011"/>
              <a:gd name="connsiteY840" fmla="*/ 2685627 h 2961399"/>
              <a:gd name="connsiteX841" fmla="*/ 2090057 w 4954011"/>
              <a:gd name="connsiteY841" fmla="*/ 2787227 h 2961399"/>
              <a:gd name="connsiteX842" fmla="*/ 2656114 w 4954011"/>
              <a:gd name="connsiteY842" fmla="*/ 2859799 h 2961399"/>
              <a:gd name="connsiteX843" fmla="*/ 2743200 w 4954011"/>
              <a:gd name="connsiteY843" fmla="*/ 2816256 h 2961399"/>
              <a:gd name="connsiteX844" fmla="*/ 2888343 w 4954011"/>
              <a:gd name="connsiteY844" fmla="*/ 2758199 h 2961399"/>
              <a:gd name="connsiteX845" fmla="*/ 3033485 w 4954011"/>
              <a:gd name="connsiteY845" fmla="*/ 2656599 h 2961399"/>
              <a:gd name="connsiteX846" fmla="*/ 3091543 w 4954011"/>
              <a:gd name="connsiteY846" fmla="*/ 2642084 h 2961399"/>
              <a:gd name="connsiteX847" fmla="*/ 3178628 w 4954011"/>
              <a:gd name="connsiteY847" fmla="*/ 2598541 h 2961399"/>
              <a:gd name="connsiteX848" fmla="*/ 3222171 w 4954011"/>
              <a:gd name="connsiteY848" fmla="*/ 2569513 h 2961399"/>
              <a:gd name="connsiteX849" fmla="*/ 3280228 w 4954011"/>
              <a:gd name="connsiteY849" fmla="*/ 2554999 h 2961399"/>
              <a:gd name="connsiteX850" fmla="*/ 3338285 w 4954011"/>
              <a:gd name="connsiteY850" fmla="*/ 2511456 h 2961399"/>
              <a:gd name="connsiteX851" fmla="*/ 3439885 w 4954011"/>
              <a:gd name="connsiteY851" fmla="*/ 2380827 h 2961399"/>
              <a:gd name="connsiteX852" fmla="*/ 3468914 w 4954011"/>
              <a:gd name="connsiteY852" fmla="*/ 2293741 h 2961399"/>
              <a:gd name="connsiteX853" fmla="*/ 3483428 w 4954011"/>
              <a:gd name="connsiteY853" fmla="*/ 2206656 h 2961399"/>
              <a:gd name="connsiteX854" fmla="*/ 3497943 w 4954011"/>
              <a:gd name="connsiteY854" fmla="*/ 2148599 h 2961399"/>
              <a:gd name="connsiteX855" fmla="*/ 3526971 w 4954011"/>
              <a:gd name="connsiteY855" fmla="*/ 2003456 h 2961399"/>
              <a:gd name="connsiteX856" fmla="*/ 3367314 w 4954011"/>
              <a:gd name="connsiteY856" fmla="*/ 1771227 h 2961399"/>
              <a:gd name="connsiteX857" fmla="*/ 3323771 w 4954011"/>
              <a:gd name="connsiteY857" fmla="*/ 1785741 h 2961399"/>
              <a:gd name="connsiteX858" fmla="*/ 3207657 w 4954011"/>
              <a:gd name="connsiteY858" fmla="*/ 1887341 h 2961399"/>
              <a:gd name="connsiteX859" fmla="*/ 3106057 w 4954011"/>
              <a:gd name="connsiteY859" fmla="*/ 2017970 h 2961399"/>
              <a:gd name="connsiteX860" fmla="*/ 3062514 w 4954011"/>
              <a:gd name="connsiteY860" fmla="*/ 2134084 h 2961399"/>
              <a:gd name="connsiteX861" fmla="*/ 3033485 w 4954011"/>
              <a:gd name="connsiteY861" fmla="*/ 2250199 h 2961399"/>
              <a:gd name="connsiteX862" fmla="*/ 3048000 w 4954011"/>
              <a:gd name="connsiteY862" fmla="*/ 2366313 h 2961399"/>
              <a:gd name="connsiteX863" fmla="*/ 3120571 w 4954011"/>
              <a:gd name="connsiteY863" fmla="*/ 2395341 h 2961399"/>
              <a:gd name="connsiteX864" fmla="*/ 3381828 w 4954011"/>
              <a:gd name="connsiteY864" fmla="*/ 2438884 h 2961399"/>
              <a:gd name="connsiteX865" fmla="*/ 3643085 w 4954011"/>
              <a:gd name="connsiteY865" fmla="*/ 2496941 h 2961399"/>
              <a:gd name="connsiteX866" fmla="*/ 3846285 w 4954011"/>
              <a:gd name="connsiteY866" fmla="*/ 2525970 h 2961399"/>
              <a:gd name="connsiteX867" fmla="*/ 4093028 w 4954011"/>
              <a:gd name="connsiteY867" fmla="*/ 2496941 h 2961399"/>
              <a:gd name="connsiteX868" fmla="*/ 4136571 w 4954011"/>
              <a:gd name="connsiteY868" fmla="*/ 2467913 h 2961399"/>
              <a:gd name="connsiteX869" fmla="*/ 4209143 w 4954011"/>
              <a:gd name="connsiteY869" fmla="*/ 2351799 h 2961399"/>
              <a:gd name="connsiteX870" fmla="*/ 4252685 w 4954011"/>
              <a:gd name="connsiteY870" fmla="*/ 2221170 h 2961399"/>
              <a:gd name="connsiteX871" fmla="*/ 4281714 w 4954011"/>
              <a:gd name="connsiteY871" fmla="*/ 2119570 h 2961399"/>
              <a:gd name="connsiteX872" fmla="*/ 4310743 w 4954011"/>
              <a:gd name="connsiteY872" fmla="*/ 1974427 h 2961399"/>
              <a:gd name="connsiteX873" fmla="*/ 4325257 w 4954011"/>
              <a:gd name="connsiteY873" fmla="*/ 1901856 h 2961399"/>
              <a:gd name="connsiteX874" fmla="*/ 4310743 w 4954011"/>
              <a:gd name="connsiteY874" fmla="*/ 1582541 h 2961399"/>
              <a:gd name="connsiteX875" fmla="*/ 4238171 w 4954011"/>
              <a:gd name="connsiteY875" fmla="*/ 1480941 h 2961399"/>
              <a:gd name="connsiteX876" fmla="*/ 4209143 w 4954011"/>
              <a:gd name="connsiteY876" fmla="*/ 1437399 h 2961399"/>
              <a:gd name="connsiteX877" fmla="*/ 4034971 w 4954011"/>
              <a:gd name="connsiteY877" fmla="*/ 1335799 h 2961399"/>
              <a:gd name="connsiteX878" fmla="*/ 3976914 w 4954011"/>
              <a:gd name="connsiteY878" fmla="*/ 1306770 h 2961399"/>
              <a:gd name="connsiteX879" fmla="*/ 3846285 w 4954011"/>
              <a:gd name="connsiteY879" fmla="*/ 1277741 h 2961399"/>
              <a:gd name="connsiteX880" fmla="*/ 3802743 w 4954011"/>
              <a:gd name="connsiteY880" fmla="*/ 1292256 h 2961399"/>
              <a:gd name="connsiteX881" fmla="*/ 3701143 w 4954011"/>
              <a:gd name="connsiteY881" fmla="*/ 1393856 h 2961399"/>
              <a:gd name="connsiteX882" fmla="*/ 3672114 w 4954011"/>
              <a:gd name="connsiteY882" fmla="*/ 1451913 h 2961399"/>
              <a:gd name="connsiteX883" fmla="*/ 3657600 w 4954011"/>
              <a:gd name="connsiteY883" fmla="*/ 1524484 h 2961399"/>
              <a:gd name="connsiteX884" fmla="*/ 3599543 w 4954011"/>
              <a:gd name="connsiteY884" fmla="*/ 1655113 h 2961399"/>
              <a:gd name="connsiteX885" fmla="*/ 3614057 w 4954011"/>
              <a:gd name="connsiteY885" fmla="*/ 1785741 h 2961399"/>
              <a:gd name="connsiteX886" fmla="*/ 3715657 w 4954011"/>
              <a:gd name="connsiteY886" fmla="*/ 1727684 h 2961399"/>
              <a:gd name="connsiteX887" fmla="*/ 3802743 w 4954011"/>
              <a:gd name="connsiteY887" fmla="*/ 1669627 h 2961399"/>
              <a:gd name="connsiteX888" fmla="*/ 3875314 w 4954011"/>
              <a:gd name="connsiteY888" fmla="*/ 1611570 h 2961399"/>
              <a:gd name="connsiteX889" fmla="*/ 4122057 w 4954011"/>
              <a:gd name="connsiteY889" fmla="*/ 1538999 h 2961399"/>
              <a:gd name="connsiteX890" fmla="*/ 4209143 w 4954011"/>
              <a:gd name="connsiteY890" fmla="*/ 1509970 h 2961399"/>
              <a:gd name="connsiteX891" fmla="*/ 4325257 w 4954011"/>
              <a:gd name="connsiteY891" fmla="*/ 1480941 h 2961399"/>
              <a:gd name="connsiteX892" fmla="*/ 4397828 w 4954011"/>
              <a:gd name="connsiteY892" fmla="*/ 1437399 h 2961399"/>
              <a:gd name="connsiteX893" fmla="*/ 4513943 w 4954011"/>
              <a:gd name="connsiteY893" fmla="*/ 1379341 h 2961399"/>
              <a:gd name="connsiteX894" fmla="*/ 4644571 w 4954011"/>
              <a:gd name="connsiteY894" fmla="*/ 1306770 h 2961399"/>
              <a:gd name="connsiteX895" fmla="*/ 4688114 w 4954011"/>
              <a:gd name="connsiteY895" fmla="*/ 1263227 h 2961399"/>
              <a:gd name="connsiteX896" fmla="*/ 4731657 w 4954011"/>
              <a:gd name="connsiteY896" fmla="*/ 1234199 h 2961399"/>
              <a:gd name="connsiteX897" fmla="*/ 4760685 w 4954011"/>
              <a:gd name="connsiteY897" fmla="*/ 1176141 h 2961399"/>
              <a:gd name="connsiteX898" fmla="*/ 4789714 w 4954011"/>
              <a:gd name="connsiteY898" fmla="*/ 1089056 h 2961399"/>
              <a:gd name="connsiteX899" fmla="*/ 4804228 w 4954011"/>
              <a:gd name="connsiteY899" fmla="*/ 1045513 h 2961399"/>
              <a:gd name="connsiteX900" fmla="*/ 4789714 w 4954011"/>
              <a:gd name="connsiteY900" fmla="*/ 943913 h 2961399"/>
              <a:gd name="connsiteX901" fmla="*/ 4717143 w 4954011"/>
              <a:gd name="connsiteY901" fmla="*/ 842313 h 2961399"/>
              <a:gd name="connsiteX902" fmla="*/ 4688114 w 4954011"/>
              <a:gd name="connsiteY902" fmla="*/ 798770 h 2961399"/>
              <a:gd name="connsiteX903" fmla="*/ 4542971 w 4954011"/>
              <a:gd name="connsiteY903" fmla="*/ 697170 h 2961399"/>
              <a:gd name="connsiteX904" fmla="*/ 4499428 w 4954011"/>
              <a:gd name="connsiteY904" fmla="*/ 668141 h 2961399"/>
              <a:gd name="connsiteX905" fmla="*/ 4455885 w 4954011"/>
              <a:gd name="connsiteY905" fmla="*/ 653627 h 2961399"/>
              <a:gd name="connsiteX906" fmla="*/ 4383314 w 4954011"/>
              <a:gd name="connsiteY906" fmla="*/ 624599 h 2961399"/>
              <a:gd name="connsiteX907" fmla="*/ 4252685 w 4954011"/>
              <a:gd name="connsiteY907" fmla="*/ 566541 h 2961399"/>
              <a:gd name="connsiteX908" fmla="*/ 4194628 w 4954011"/>
              <a:gd name="connsiteY908" fmla="*/ 552027 h 2961399"/>
              <a:gd name="connsiteX909" fmla="*/ 4136571 w 4954011"/>
              <a:gd name="connsiteY909" fmla="*/ 522999 h 2961399"/>
              <a:gd name="connsiteX910" fmla="*/ 4049485 w 4954011"/>
              <a:gd name="connsiteY910" fmla="*/ 493970 h 2961399"/>
              <a:gd name="connsiteX911" fmla="*/ 4005943 w 4954011"/>
              <a:gd name="connsiteY911" fmla="*/ 479456 h 2961399"/>
              <a:gd name="connsiteX912" fmla="*/ 3860800 w 4954011"/>
              <a:gd name="connsiteY912" fmla="*/ 450427 h 2961399"/>
              <a:gd name="connsiteX913" fmla="*/ 3788228 w 4954011"/>
              <a:gd name="connsiteY913" fmla="*/ 464941 h 2961399"/>
              <a:gd name="connsiteX914" fmla="*/ 3773714 w 4954011"/>
              <a:gd name="connsiteY914" fmla="*/ 522999 h 2961399"/>
              <a:gd name="connsiteX915" fmla="*/ 3788228 w 4954011"/>
              <a:gd name="connsiteY915" fmla="*/ 900370 h 2961399"/>
              <a:gd name="connsiteX916" fmla="*/ 3831771 w 4954011"/>
              <a:gd name="connsiteY916" fmla="*/ 958427 h 2961399"/>
              <a:gd name="connsiteX917" fmla="*/ 3875314 w 4954011"/>
              <a:gd name="connsiteY917" fmla="*/ 1030999 h 2961399"/>
              <a:gd name="connsiteX918" fmla="*/ 4005943 w 4954011"/>
              <a:gd name="connsiteY918" fmla="*/ 1176141 h 2961399"/>
              <a:gd name="connsiteX919" fmla="*/ 4049485 w 4954011"/>
              <a:gd name="connsiteY919" fmla="*/ 1205170 h 2961399"/>
              <a:gd name="connsiteX920" fmla="*/ 4151085 w 4954011"/>
              <a:gd name="connsiteY920" fmla="*/ 1292256 h 2961399"/>
              <a:gd name="connsiteX921" fmla="*/ 4223657 w 4954011"/>
              <a:gd name="connsiteY921" fmla="*/ 1335799 h 2961399"/>
              <a:gd name="connsiteX922" fmla="*/ 4296228 w 4954011"/>
              <a:gd name="connsiteY922" fmla="*/ 1393856 h 2961399"/>
              <a:gd name="connsiteX923" fmla="*/ 4368800 w 4954011"/>
              <a:gd name="connsiteY923" fmla="*/ 1437399 h 2961399"/>
              <a:gd name="connsiteX924" fmla="*/ 4412343 w 4954011"/>
              <a:gd name="connsiteY924" fmla="*/ 1480941 h 2961399"/>
              <a:gd name="connsiteX925" fmla="*/ 4528457 w 4954011"/>
              <a:gd name="connsiteY925" fmla="*/ 1568027 h 2961399"/>
              <a:gd name="connsiteX926" fmla="*/ 4891314 w 4954011"/>
              <a:gd name="connsiteY926" fmla="*/ 1553513 h 2961399"/>
              <a:gd name="connsiteX927" fmla="*/ 4934857 w 4954011"/>
              <a:gd name="connsiteY927" fmla="*/ 1538999 h 2961399"/>
              <a:gd name="connsiteX928" fmla="*/ 4949371 w 4954011"/>
              <a:gd name="connsiteY928" fmla="*/ 1495456 h 2961399"/>
              <a:gd name="connsiteX929" fmla="*/ 4905828 w 4954011"/>
              <a:gd name="connsiteY929" fmla="*/ 1176141 h 2961399"/>
              <a:gd name="connsiteX930" fmla="*/ 4862285 w 4954011"/>
              <a:gd name="connsiteY930" fmla="*/ 1132599 h 2961399"/>
              <a:gd name="connsiteX931" fmla="*/ 4804228 w 4954011"/>
              <a:gd name="connsiteY931" fmla="*/ 1118084 h 2961399"/>
              <a:gd name="connsiteX932" fmla="*/ 4760685 w 4954011"/>
              <a:gd name="connsiteY932" fmla="*/ 1103570 h 2961399"/>
              <a:gd name="connsiteX933" fmla="*/ 4615543 w 4954011"/>
              <a:gd name="connsiteY933" fmla="*/ 1118084 h 2961399"/>
              <a:gd name="connsiteX934" fmla="*/ 4586514 w 4954011"/>
              <a:gd name="connsiteY934" fmla="*/ 1161627 h 2961399"/>
              <a:gd name="connsiteX935" fmla="*/ 4572000 w 4954011"/>
              <a:gd name="connsiteY935" fmla="*/ 1335799 h 2961399"/>
              <a:gd name="connsiteX936" fmla="*/ 4586514 w 4954011"/>
              <a:gd name="connsiteY936" fmla="*/ 1713170 h 2961399"/>
              <a:gd name="connsiteX937" fmla="*/ 4615543 w 4954011"/>
              <a:gd name="connsiteY937" fmla="*/ 1756713 h 2961399"/>
              <a:gd name="connsiteX938" fmla="*/ 4775200 w 4954011"/>
              <a:gd name="connsiteY938" fmla="*/ 1742199 h 2961399"/>
              <a:gd name="connsiteX939" fmla="*/ 4905828 w 4954011"/>
              <a:gd name="connsiteY939" fmla="*/ 1669627 h 2961399"/>
              <a:gd name="connsiteX940" fmla="*/ 4949371 w 4954011"/>
              <a:gd name="connsiteY940" fmla="*/ 1611570 h 2961399"/>
              <a:gd name="connsiteX941" fmla="*/ 4934857 w 4954011"/>
              <a:gd name="connsiteY941" fmla="*/ 1263227 h 2961399"/>
              <a:gd name="connsiteX942" fmla="*/ 4920343 w 4954011"/>
              <a:gd name="connsiteY942" fmla="*/ 1219684 h 2961399"/>
              <a:gd name="connsiteX943" fmla="*/ 4891314 w 4954011"/>
              <a:gd name="connsiteY943" fmla="*/ 1147113 h 2961399"/>
              <a:gd name="connsiteX944" fmla="*/ 4746171 w 4954011"/>
              <a:gd name="connsiteY944" fmla="*/ 958427 h 2961399"/>
              <a:gd name="connsiteX945" fmla="*/ 4688114 w 4954011"/>
              <a:gd name="connsiteY945" fmla="*/ 856827 h 2961399"/>
              <a:gd name="connsiteX946" fmla="*/ 4557485 w 4954011"/>
              <a:gd name="connsiteY946" fmla="*/ 740713 h 2961399"/>
              <a:gd name="connsiteX947" fmla="*/ 4455885 w 4954011"/>
              <a:gd name="connsiteY947" fmla="*/ 639113 h 2961399"/>
              <a:gd name="connsiteX948" fmla="*/ 4397828 w 4954011"/>
              <a:gd name="connsiteY948" fmla="*/ 581056 h 2961399"/>
              <a:gd name="connsiteX949" fmla="*/ 4310743 w 4954011"/>
              <a:gd name="connsiteY949" fmla="*/ 537513 h 2961399"/>
              <a:gd name="connsiteX950" fmla="*/ 3744685 w 4954011"/>
              <a:gd name="connsiteY950" fmla="*/ 552027 h 2961399"/>
              <a:gd name="connsiteX951" fmla="*/ 3715657 w 4954011"/>
              <a:gd name="connsiteY951" fmla="*/ 595570 h 2961399"/>
              <a:gd name="connsiteX952" fmla="*/ 3701143 w 4954011"/>
              <a:gd name="connsiteY952" fmla="*/ 726199 h 2961399"/>
              <a:gd name="connsiteX953" fmla="*/ 3715657 w 4954011"/>
              <a:gd name="connsiteY953" fmla="*/ 929399 h 2961399"/>
              <a:gd name="connsiteX954" fmla="*/ 3730171 w 4954011"/>
              <a:gd name="connsiteY954" fmla="*/ 813284 h 2961399"/>
              <a:gd name="connsiteX955" fmla="*/ 3701143 w 4954011"/>
              <a:gd name="connsiteY955" fmla="*/ 581056 h 2961399"/>
              <a:gd name="connsiteX956" fmla="*/ 3643085 w 4954011"/>
              <a:gd name="connsiteY956" fmla="*/ 464941 h 2961399"/>
              <a:gd name="connsiteX957" fmla="*/ 3614057 w 4954011"/>
              <a:gd name="connsiteY957" fmla="*/ 392370 h 2961399"/>
              <a:gd name="connsiteX958" fmla="*/ 3570514 w 4954011"/>
              <a:gd name="connsiteY958" fmla="*/ 348827 h 2961399"/>
              <a:gd name="connsiteX959" fmla="*/ 3541485 w 4954011"/>
              <a:gd name="connsiteY959" fmla="*/ 290770 h 2961399"/>
              <a:gd name="connsiteX960" fmla="*/ 3497943 w 4954011"/>
              <a:gd name="connsiteY960" fmla="*/ 247227 h 2961399"/>
              <a:gd name="connsiteX961" fmla="*/ 3468914 w 4954011"/>
              <a:gd name="connsiteY961" fmla="*/ 203684 h 2961399"/>
              <a:gd name="connsiteX962" fmla="*/ 3425371 w 4954011"/>
              <a:gd name="connsiteY962" fmla="*/ 189170 h 2961399"/>
              <a:gd name="connsiteX963" fmla="*/ 3396343 w 4954011"/>
              <a:gd name="connsiteY963" fmla="*/ 145627 h 2961399"/>
              <a:gd name="connsiteX964" fmla="*/ 3294743 w 4954011"/>
              <a:gd name="connsiteY964" fmla="*/ 102084 h 2961399"/>
              <a:gd name="connsiteX965" fmla="*/ 3077028 w 4954011"/>
              <a:gd name="connsiteY965" fmla="*/ 131113 h 2961399"/>
              <a:gd name="connsiteX966" fmla="*/ 3018971 w 4954011"/>
              <a:gd name="connsiteY966" fmla="*/ 174656 h 2961399"/>
              <a:gd name="connsiteX967" fmla="*/ 2931885 w 4954011"/>
              <a:gd name="connsiteY967" fmla="*/ 203684 h 2961399"/>
              <a:gd name="connsiteX968" fmla="*/ 2801257 w 4954011"/>
              <a:gd name="connsiteY968" fmla="*/ 290770 h 2961399"/>
              <a:gd name="connsiteX969" fmla="*/ 2757714 w 4954011"/>
              <a:gd name="connsiteY969" fmla="*/ 334313 h 2961399"/>
              <a:gd name="connsiteX970" fmla="*/ 2743200 w 4954011"/>
              <a:gd name="connsiteY970" fmla="*/ 377856 h 2961399"/>
              <a:gd name="connsiteX971" fmla="*/ 2699657 w 4954011"/>
              <a:gd name="connsiteY971" fmla="*/ 435913 h 2961399"/>
              <a:gd name="connsiteX972" fmla="*/ 2743200 w 4954011"/>
              <a:gd name="connsiteY972" fmla="*/ 697170 h 2961399"/>
              <a:gd name="connsiteX973" fmla="*/ 2844800 w 4954011"/>
              <a:gd name="connsiteY973" fmla="*/ 798770 h 2961399"/>
              <a:gd name="connsiteX974" fmla="*/ 2960914 w 4954011"/>
              <a:gd name="connsiteY974" fmla="*/ 885856 h 2961399"/>
              <a:gd name="connsiteX975" fmla="*/ 3004457 w 4954011"/>
              <a:gd name="connsiteY975" fmla="*/ 929399 h 2961399"/>
              <a:gd name="connsiteX976" fmla="*/ 3091543 w 4954011"/>
              <a:gd name="connsiteY976" fmla="*/ 987456 h 2961399"/>
              <a:gd name="connsiteX977" fmla="*/ 3149600 w 4954011"/>
              <a:gd name="connsiteY977" fmla="*/ 972941 h 2961399"/>
              <a:gd name="connsiteX978" fmla="*/ 3207657 w 4954011"/>
              <a:gd name="connsiteY978" fmla="*/ 827799 h 2961399"/>
              <a:gd name="connsiteX979" fmla="*/ 3207657 w 4954011"/>
              <a:gd name="connsiteY979" fmla="*/ 508484 h 2961399"/>
              <a:gd name="connsiteX980" fmla="*/ 3178628 w 4954011"/>
              <a:gd name="connsiteY980" fmla="*/ 450427 h 2961399"/>
              <a:gd name="connsiteX981" fmla="*/ 3077028 w 4954011"/>
              <a:gd name="connsiteY981" fmla="*/ 218199 h 2961399"/>
              <a:gd name="connsiteX982" fmla="*/ 3033485 w 4954011"/>
              <a:gd name="connsiteY982" fmla="*/ 174656 h 2961399"/>
              <a:gd name="connsiteX983" fmla="*/ 2989943 w 4954011"/>
              <a:gd name="connsiteY983" fmla="*/ 116599 h 2961399"/>
              <a:gd name="connsiteX984" fmla="*/ 2960914 w 4954011"/>
              <a:gd name="connsiteY984" fmla="*/ 73056 h 2961399"/>
              <a:gd name="connsiteX985" fmla="*/ 2844800 w 4954011"/>
              <a:gd name="connsiteY985" fmla="*/ 14999 h 2961399"/>
              <a:gd name="connsiteX986" fmla="*/ 1959428 w 4954011"/>
              <a:gd name="connsiteY986" fmla="*/ 29513 h 2961399"/>
              <a:gd name="connsiteX987" fmla="*/ 1915885 w 4954011"/>
              <a:gd name="connsiteY987" fmla="*/ 44027 h 2961399"/>
              <a:gd name="connsiteX988" fmla="*/ 1872343 w 4954011"/>
              <a:gd name="connsiteY988" fmla="*/ 131113 h 2961399"/>
              <a:gd name="connsiteX989" fmla="*/ 1886857 w 4954011"/>
              <a:gd name="connsiteY989" fmla="*/ 392370 h 2961399"/>
              <a:gd name="connsiteX990" fmla="*/ 1930400 w 4954011"/>
              <a:gd name="connsiteY990" fmla="*/ 464941 h 2961399"/>
              <a:gd name="connsiteX991" fmla="*/ 2017485 w 4954011"/>
              <a:gd name="connsiteY991" fmla="*/ 668141 h 2961399"/>
              <a:gd name="connsiteX992" fmla="*/ 2061028 w 4954011"/>
              <a:gd name="connsiteY992" fmla="*/ 755227 h 2961399"/>
              <a:gd name="connsiteX993" fmla="*/ 2148114 w 4954011"/>
              <a:gd name="connsiteY993" fmla="*/ 856827 h 2961399"/>
              <a:gd name="connsiteX994" fmla="*/ 2220685 w 4954011"/>
              <a:gd name="connsiteY994" fmla="*/ 958427 h 2961399"/>
              <a:gd name="connsiteX995" fmla="*/ 2365828 w 4954011"/>
              <a:gd name="connsiteY995" fmla="*/ 1103570 h 2961399"/>
              <a:gd name="connsiteX996" fmla="*/ 2496457 w 4954011"/>
              <a:gd name="connsiteY996" fmla="*/ 1132599 h 2961399"/>
              <a:gd name="connsiteX997" fmla="*/ 2641600 w 4954011"/>
              <a:gd name="connsiteY997" fmla="*/ 1118084 h 2961399"/>
              <a:gd name="connsiteX998" fmla="*/ 2728685 w 4954011"/>
              <a:gd name="connsiteY998" fmla="*/ 1089056 h 2961399"/>
              <a:gd name="connsiteX999" fmla="*/ 2946400 w 4954011"/>
              <a:gd name="connsiteY999" fmla="*/ 972941 h 2961399"/>
              <a:gd name="connsiteX1000" fmla="*/ 3004457 w 4954011"/>
              <a:gd name="connsiteY1000" fmla="*/ 871341 h 2961399"/>
              <a:gd name="connsiteX1001" fmla="*/ 3018971 w 4954011"/>
              <a:gd name="connsiteY1001" fmla="*/ 827799 h 2961399"/>
              <a:gd name="connsiteX1002" fmla="*/ 2946400 w 4954011"/>
              <a:gd name="connsiteY1002" fmla="*/ 581056 h 2961399"/>
              <a:gd name="connsiteX1003" fmla="*/ 2714171 w 4954011"/>
              <a:gd name="connsiteY1003" fmla="*/ 406884 h 2961399"/>
              <a:gd name="connsiteX1004" fmla="*/ 2569028 w 4954011"/>
              <a:gd name="connsiteY1004" fmla="*/ 334313 h 2961399"/>
              <a:gd name="connsiteX1005" fmla="*/ 2394857 w 4954011"/>
              <a:gd name="connsiteY1005" fmla="*/ 290770 h 2961399"/>
              <a:gd name="connsiteX1006" fmla="*/ 1741714 w 4954011"/>
              <a:gd name="connsiteY1006" fmla="*/ 189170 h 2961399"/>
              <a:gd name="connsiteX1007" fmla="*/ 1378857 w 4954011"/>
              <a:gd name="connsiteY1007" fmla="*/ 203684 h 2961399"/>
              <a:gd name="connsiteX1008" fmla="*/ 1335314 w 4954011"/>
              <a:gd name="connsiteY1008" fmla="*/ 232713 h 2961399"/>
              <a:gd name="connsiteX1009" fmla="*/ 1306285 w 4954011"/>
              <a:gd name="connsiteY1009" fmla="*/ 319799 h 2961399"/>
              <a:gd name="connsiteX1010" fmla="*/ 1291771 w 4954011"/>
              <a:gd name="connsiteY1010" fmla="*/ 406884 h 2961399"/>
              <a:gd name="connsiteX1011" fmla="*/ 1306285 w 4954011"/>
              <a:gd name="connsiteY1011" fmla="*/ 856827 h 2961399"/>
              <a:gd name="connsiteX1012" fmla="*/ 1320800 w 4954011"/>
              <a:gd name="connsiteY1012" fmla="*/ 943913 h 2961399"/>
              <a:gd name="connsiteX1013" fmla="*/ 1349828 w 4954011"/>
              <a:gd name="connsiteY1013" fmla="*/ 1277741 h 2961399"/>
              <a:gd name="connsiteX1014" fmla="*/ 1407885 w 4954011"/>
              <a:gd name="connsiteY1014" fmla="*/ 1306770 h 2961399"/>
              <a:gd name="connsiteX1015" fmla="*/ 1567543 w 4954011"/>
              <a:gd name="connsiteY1015" fmla="*/ 1248713 h 2961399"/>
              <a:gd name="connsiteX1016" fmla="*/ 1611085 w 4954011"/>
              <a:gd name="connsiteY1016" fmla="*/ 1205170 h 2961399"/>
              <a:gd name="connsiteX1017" fmla="*/ 1785257 w 4954011"/>
              <a:gd name="connsiteY1017" fmla="*/ 1089056 h 2961399"/>
              <a:gd name="connsiteX1018" fmla="*/ 1857828 w 4954011"/>
              <a:gd name="connsiteY1018" fmla="*/ 1030999 h 2961399"/>
              <a:gd name="connsiteX1019" fmla="*/ 1944914 w 4954011"/>
              <a:gd name="connsiteY1019" fmla="*/ 972941 h 2961399"/>
              <a:gd name="connsiteX1020" fmla="*/ 2002971 w 4954011"/>
              <a:gd name="connsiteY1020" fmla="*/ 900370 h 2961399"/>
              <a:gd name="connsiteX1021" fmla="*/ 2017485 w 4954011"/>
              <a:gd name="connsiteY1021" fmla="*/ 697170 h 2961399"/>
              <a:gd name="connsiteX1022" fmla="*/ 1959428 w 4954011"/>
              <a:gd name="connsiteY1022" fmla="*/ 668141 h 2961399"/>
              <a:gd name="connsiteX1023" fmla="*/ 1872343 w 4954011"/>
              <a:gd name="connsiteY1023" fmla="*/ 639113 h 2961399"/>
              <a:gd name="connsiteX1024" fmla="*/ 1480457 w 4954011"/>
              <a:gd name="connsiteY1024" fmla="*/ 595570 h 2961399"/>
              <a:gd name="connsiteX1025" fmla="*/ 870857 w 4954011"/>
              <a:gd name="connsiteY1025" fmla="*/ 624599 h 2961399"/>
              <a:gd name="connsiteX1026" fmla="*/ 827314 w 4954011"/>
              <a:gd name="connsiteY1026" fmla="*/ 639113 h 2961399"/>
              <a:gd name="connsiteX1027" fmla="*/ 740228 w 4954011"/>
              <a:gd name="connsiteY1027" fmla="*/ 711684 h 2961399"/>
              <a:gd name="connsiteX1028" fmla="*/ 595085 w 4954011"/>
              <a:gd name="connsiteY1028" fmla="*/ 885856 h 2961399"/>
              <a:gd name="connsiteX1029" fmla="*/ 537028 w 4954011"/>
              <a:gd name="connsiteY1029" fmla="*/ 972941 h 2961399"/>
              <a:gd name="connsiteX1030" fmla="*/ 508000 w 4954011"/>
              <a:gd name="connsiteY1030" fmla="*/ 1045513 h 2961399"/>
              <a:gd name="connsiteX1031" fmla="*/ 464457 w 4954011"/>
              <a:gd name="connsiteY1031" fmla="*/ 1132599 h 2961399"/>
              <a:gd name="connsiteX1032" fmla="*/ 493485 w 4954011"/>
              <a:gd name="connsiteY1032" fmla="*/ 1437399 h 2961399"/>
              <a:gd name="connsiteX1033" fmla="*/ 537028 w 4954011"/>
              <a:gd name="connsiteY1033" fmla="*/ 1538999 h 2961399"/>
              <a:gd name="connsiteX1034" fmla="*/ 638628 w 4954011"/>
              <a:gd name="connsiteY1034" fmla="*/ 1698656 h 2961399"/>
              <a:gd name="connsiteX1035" fmla="*/ 754743 w 4954011"/>
              <a:gd name="connsiteY1035" fmla="*/ 1843799 h 2961399"/>
              <a:gd name="connsiteX1036" fmla="*/ 798285 w 4954011"/>
              <a:gd name="connsiteY1036" fmla="*/ 1872827 h 2961399"/>
              <a:gd name="connsiteX1037" fmla="*/ 870857 w 4954011"/>
              <a:gd name="connsiteY1037" fmla="*/ 1887341 h 2961399"/>
              <a:gd name="connsiteX1038" fmla="*/ 1016000 w 4954011"/>
              <a:gd name="connsiteY1038" fmla="*/ 1829284 h 2961399"/>
              <a:gd name="connsiteX1039" fmla="*/ 1059543 w 4954011"/>
              <a:gd name="connsiteY1039" fmla="*/ 1785741 h 2961399"/>
              <a:gd name="connsiteX1040" fmla="*/ 1146628 w 4954011"/>
              <a:gd name="connsiteY1040" fmla="*/ 1727684 h 2961399"/>
              <a:gd name="connsiteX1041" fmla="*/ 1219200 w 4954011"/>
              <a:gd name="connsiteY1041" fmla="*/ 1669627 h 2961399"/>
              <a:gd name="connsiteX1042" fmla="*/ 1306285 w 4954011"/>
              <a:gd name="connsiteY1042" fmla="*/ 1480941 h 2961399"/>
              <a:gd name="connsiteX1043" fmla="*/ 1277257 w 4954011"/>
              <a:gd name="connsiteY1043" fmla="*/ 1147113 h 2961399"/>
              <a:gd name="connsiteX1044" fmla="*/ 1219200 w 4954011"/>
              <a:gd name="connsiteY1044" fmla="*/ 1030999 h 2961399"/>
              <a:gd name="connsiteX1045" fmla="*/ 1074057 w 4954011"/>
              <a:gd name="connsiteY1045" fmla="*/ 871341 h 2961399"/>
              <a:gd name="connsiteX1046" fmla="*/ 798285 w 4954011"/>
              <a:gd name="connsiteY1046" fmla="*/ 769741 h 2961399"/>
              <a:gd name="connsiteX1047" fmla="*/ 449943 w 4954011"/>
              <a:gd name="connsiteY1047" fmla="*/ 784256 h 2961399"/>
              <a:gd name="connsiteX1048" fmla="*/ 391885 w 4954011"/>
              <a:gd name="connsiteY1048" fmla="*/ 813284 h 2961399"/>
              <a:gd name="connsiteX1049" fmla="*/ 261257 w 4954011"/>
              <a:gd name="connsiteY1049" fmla="*/ 914884 h 2961399"/>
              <a:gd name="connsiteX1050" fmla="*/ 174171 w 4954011"/>
              <a:gd name="connsiteY1050" fmla="*/ 972941 h 2961399"/>
              <a:gd name="connsiteX1051" fmla="*/ 72571 w 4954011"/>
              <a:gd name="connsiteY1051" fmla="*/ 1176141 h 2961399"/>
              <a:gd name="connsiteX1052" fmla="*/ 43543 w 4954011"/>
              <a:gd name="connsiteY1052" fmla="*/ 1292256 h 2961399"/>
              <a:gd name="connsiteX1053" fmla="*/ 43543 w 4954011"/>
              <a:gd name="connsiteY1053" fmla="*/ 1626084 h 2961399"/>
              <a:gd name="connsiteX1054" fmla="*/ 101600 w 4954011"/>
              <a:gd name="connsiteY1054" fmla="*/ 1727684 h 2961399"/>
              <a:gd name="connsiteX1055" fmla="*/ 159657 w 4954011"/>
              <a:gd name="connsiteY1055" fmla="*/ 1814770 h 2961399"/>
              <a:gd name="connsiteX1056" fmla="*/ 203200 w 4954011"/>
              <a:gd name="connsiteY1056" fmla="*/ 1872827 h 2961399"/>
              <a:gd name="connsiteX1057" fmla="*/ 1407885 w 4954011"/>
              <a:gd name="connsiteY1057" fmla="*/ 1959913 h 2961399"/>
              <a:gd name="connsiteX1058" fmla="*/ 1509485 w 4954011"/>
              <a:gd name="connsiteY1058" fmla="*/ 1945399 h 2961399"/>
              <a:gd name="connsiteX1059" fmla="*/ 1553028 w 4954011"/>
              <a:gd name="connsiteY1059" fmla="*/ 1756713 h 2961399"/>
              <a:gd name="connsiteX1060" fmla="*/ 1524000 w 4954011"/>
              <a:gd name="connsiteY1060" fmla="*/ 1698656 h 2961399"/>
              <a:gd name="connsiteX1061" fmla="*/ 1277257 w 4954011"/>
              <a:gd name="connsiteY1061" fmla="*/ 1669627 h 2961399"/>
              <a:gd name="connsiteX1062" fmla="*/ 1190171 w 4954011"/>
              <a:gd name="connsiteY1062" fmla="*/ 1713170 h 2961399"/>
              <a:gd name="connsiteX1063" fmla="*/ 986971 w 4954011"/>
              <a:gd name="connsiteY1063" fmla="*/ 1916370 h 2961399"/>
              <a:gd name="connsiteX1064" fmla="*/ 943428 w 4954011"/>
              <a:gd name="connsiteY1064" fmla="*/ 1988941 h 2961399"/>
              <a:gd name="connsiteX1065" fmla="*/ 914400 w 4954011"/>
              <a:gd name="connsiteY1065" fmla="*/ 2090541 h 2961399"/>
              <a:gd name="connsiteX1066" fmla="*/ 885371 w 4954011"/>
              <a:gd name="connsiteY1066" fmla="*/ 2163113 h 2961399"/>
              <a:gd name="connsiteX1067" fmla="*/ 899885 w 4954011"/>
              <a:gd name="connsiteY1067" fmla="*/ 2424370 h 2961399"/>
              <a:gd name="connsiteX1068" fmla="*/ 928914 w 4954011"/>
              <a:gd name="connsiteY1068" fmla="*/ 2467913 h 2961399"/>
              <a:gd name="connsiteX1069" fmla="*/ 986971 w 4954011"/>
              <a:gd name="connsiteY1069" fmla="*/ 2496941 h 2961399"/>
              <a:gd name="connsiteX1070" fmla="*/ 1857828 w 4954011"/>
              <a:gd name="connsiteY1070" fmla="*/ 2409856 h 2961399"/>
              <a:gd name="connsiteX1071" fmla="*/ 2075543 w 4954011"/>
              <a:gd name="connsiteY1071" fmla="*/ 2351799 h 2961399"/>
              <a:gd name="connsiteX1072" fmla="*/ 2365828 w 4954011"/>
              <a:gd name="connsiteY1072" fmla="*/ 2163113 h 2961399"/>
              <a:gd name="connsiteX1073" fmla="*/ 2452914 w 4954011"/>
              <a:gd name="connsiteY1073" fmla="*/ 2090541 h 2961399"/>
              <a:gd name="connsiteX1074" fmla="*/ 2467428 w 4954011"/>
              <a:gd name="connsiteY1074" fmla="*/ 2017970 h 2961399"/>
              <a:gd name="connsiteX1075" fmla="*/ 2452914 w 4954011"/>
              <a:gd name="connsiteY1075" fmla="*/ 1974427 h 2961399"/>
              <a:gd name="connsiteX1076" fmla="*/ 2365828 w 4954011"/>
              <a:gd name="connsiteY1076" fmla="*/ 2119570 h 2961399"/>
              <a:gd name="connsiteX1077" fmla="*/ 2249714 w 4954011"/>
              <a:gd name="connsiteY1077" fmla="*/ 2264713 h 2961399"/>
              <a:gd name="connsiteX1078" fmla="*/ 2162628 w 4954011"/>
              <a:gd name="connsiteY1078" fmla="*/ 2438884 h 2961399"/>
              <a:gd name="connsiteX1079" fmla="*/ 2133600 w 4954011"/>
              <a:gd name="connsiteY1079" fmla="*/ 2482427 h 2961399"/>
              <a:gd name="connsiteX1080" fmla="*/ 2148114 w 4954011"/>
              <a:gd name="connsiteY1080" fmla="*/ 2554999 h 2961399"/>
              <a:gd name="connsiteX1081" fmla="*/ 2380343 w 4954011"/>
              <a:gd name="connsiteY1081" fmla="*/ 2540484 h 2961399"/>
              <a:gd name="connsiteX1082" fmla="*/ 2554514 w 4954011"/>
              <a:gd name="connsiteY1082" fmla="*/ 2511456 h 2961399"/>
              <a:gd name="connsiteX1083" fmla="*/ 2656114 w 4954011"/>
              <a:gd name="connsiteY1083" fmla="*/ 2496941 h 2961399"/>
              <a:gd name="connsiteX1084" fmla="*/ 2917371 w 4954011"/>
              <a:gd name="connsiteY1084" fmla="*/ 2380827 h 2961399"/>
              <a:gd name="connsiteX1085" fmla="*/ 3164114 w 4954011"/>
              <a:gd name="connsiteY1085" fmla="*/ 2235684 h 2961399"/>
              <a:gd name="connsiteX1086" fmla="*/ 3468914 w 4954011"/>
              <a:gd name="connsiteY1086" fmla="*/ 2119570 h 2961399"/>
              <a:gd name="connsiteX1087" fmla="*/ 3556000 w 4954011"/>
              <a:gd name="connsiteY1087" fmla="*/ 2105056 h 2961399"/>
              <a:gd name="connsiteX1088" fmla="*/ 3614057 w 4954011"/>
              <a:gd name="connsiteY1088" fmla="*/ 2090541 h 2961399"/>
              <a:gd name="connsiteX1089" fmla="*/ 3193143 w 4954011"/>
              <a:gd name="connsiteY1089" fmla="*/ 2206656 h 2961399"/>
              <a:gd name="connsiteX1090" fmla="*/ 2438400 w 4954011"/>
              <a:gd name="connsiteY1090" fmla="*/ 2279227 h 2961399"/>
              <a:gd name="connsiteX1091" fmla="*/ 1465943 w 4954011"/>
              <a:gd name="connsiteY1091" fmla="*/ 2250199 h 2961399"/>
              <a:gd name="connsiteX1092" fmla="*/ 1364343 w 4954011"/>
              <a:gd name="connsiteY1092" fmla="*/ 2221170 h 2961399"/>
              <a:gd name="connsiteX1093" fmla="*/ 1233714 w 4954011"/>
              <a:gd name="connsiteY1093" fmla="*/ 2148599 h 2961399"/>
              <a:gd name="connsiteX1094" fmla="*/ 1204685 w 4954011"/>
              <a:gd name="connsiteY1094" fmla="*/ 2105056 h 2961399"/>
              <a:gd name="connsiteX1095" fmla="*/ 1190171 w 4954011"/>
              <a:gd name="connsiteY1095" fmla="*/ 2032484 h 2961399"/>
              <a:gd name="connsiteX1096" fmla="*/ 1161143 w 4954011"/>
              <a:gd name="connsiteY1096" fmla="*/ 1930884 h 2961399"/>
              <a:gd name="connsiteX1097" fmla="*/ 1117600 w 4954011"/>
              <a:gd name="connsiteY1097" fmla="*/ 1568027 h 2961399"/>
              <a:gd name="connsiteX1098" fmla="*/ 1074057 w 4954011"/>
              <a:gd name="connsiteY1098" fmla="*/ 1393856 h 2961399"/>
              <a:gd name="connsiteX1099" fmla="*/ 1175657 w 4954011"/>
              <a:gd name="connsiteY1099" fmla="*/ 1553513 h 2961399"/>
              <a:gd name="connsiteX1100" fmla="*/ 1335314 w 4954011"/>
              <a:gd name="connsiteY1100" fmla="*/ 1843799 h 2961399"/>
              <a:gd name="connsiteX1101" fmla="*/ 1567543 w 4954011"/>
              <a:gd name="connsiteY1101" fmla="*/ 2134084 h 2961399"/>
              <a:gd name="connsiteX1102" fmla="*/ 1727200 w 4954011"/>
              <a:gd name="connsiteY1102" fmla="*/ 2235684 h 2961399"/>
              <a:gd name="connsiteX1103" fmla="*/ 2046514 w 4954011"/>
              <a:gd name="connsiteY1103" fmla="*/ 2380827 h 2961399"/>
              <a:gd name="connsiteX1104" fmla="*/ 2206171 w 4954011"/>
              <a:gd name="connsiteY1104" fmla="*/ 2424370 h 2961399"/>
              <a:gd name="connsiteX1105" fmla="*/ 2351314 w 4954011"/>
              <a:gd name="connsiteY1105" fmla="*/ 2438884 h 2961399"/>
              <a:gd name="connsiteX1106" fmla="*/ 2743200 w 4954011"/>
              <a:gd name="connsiteY1106" fmla="*/ 2395341 h 2961399"/>
              <a:gd name="connsiteX1107" fmla="*/ 2873828 w 4954011"/>
              <a:gd name="connsiteY1107" fmla="*/ 2337284 h 2961399"/>
              <a:gd name="connsiteX1108" fmla="*/ 3222171 w 4954011"/>
              <a:gd name="connsiteY1108" fmla="*/ 2134084 h 2961399"/>
              <a:gd name="connsiteX1109" fmla="*/ 3367314 w 4954011"/>
              <a:gd name="connsiteY1109" fmla="*/ 2017970 h 2961399"/>
              <a:gd name="connsiteX1110" fmla="*/ 3701143 w 4954011"/>
              <a:gd name="connsiteY1110" fmla="*/ 1771227 h 2961399"/>
              <a:gd name="connsiteX1111" fmla="*/ 3802743 w 4954011"/>
              <a:gd name="connsiteY1111" fmla="*/ 1684141 h 2961399"/>
              <a:gd name="connsiteX1112" fmla="*/ 3904343 w 4954011"/>
              <a:gd name="connsiteY1112" fmla="*/ 1626084 h 2961399"/>
              <a:gd name="connsiteX1113" fmla="*/ 3962400 w 4954011"/>
              <a:gd name="connsiteY1113" fmla="*/ 1568027 h 2961399"/>
              <a:gd name="connsiteX1114" fmla="*/ 4078514 w 4954011"/>
              <a:gd name="connsiteY1114" fmla="*/ 1495456 h 2961399"/>
              <a:gd name="connsiteX1115" fmla="*/ 4122057 w 4954011"/>
              <a:gd name="connsiteY1115" fmla="*/ 1437399 h 2961399"/>
              <a:gd name="connsiteX1116" fmla="*/ 4194628 w 4954011"/>
              <a:gd name="connsiteY1116" fmla="*/ 1379341 h 2961399"/>
              <a:gd name="connsiteX1117" fmla="*/ 4267200 w 4954011"/>
              <a:gd name="connsiteY1117" fmla="*/ 1205170 h 2961399"/>
              <a:gd name="connsiteX1118" fmla="*/ 4238171 w 4954011"/>
              <a:gd name="connsiteY1118" fmla="*/ 958427 h 2961399"/>
              <a:gd name="connsiteX1119" fmla="*/ 4049485 w 4954011"/>
              <a:gd name="connsiteY1119" fmla="*/ 798770 h 2961399"/>
              <a:gd name="connsiteX1120" fmla="*/ 3976914 w 4954011"/>
              <a:gd name="connsiteY1120" fmla="*/ 755227 h 2961399"/>
              <a:gd name="connsiteX1121" fmla="*/ 3918857 w 4954011"/>
              <a:gd name="connsiteY1121" fmla="*/ 697170 h 2961399"/>
              <a:gd name="connsiteX1122" fmla="*/ 3817257 w 4954011"/>
              <a:gd name="connsiteY1122" fmla="*/ 624599 h 2961399"/>
              <a:gd name="connsiteX1123" fmla="*/ 3744685 w 4954011"/>
              <a:gd name="connsiteY1123" fmla="*/ 566541 h 2961399"/>
              <a:gd name="connsiteX1124" fmla="*/ 3628571 w 4954011"/>
              <a:gd name="connsiteY1124" fmla="*/ 537513 h 2961399"/>
              <a:gd name="connsiteX1125" fmla="*/ 3468914 w 4954011"/>
              <a:gd name="connsiteY1125" fmla="*/ 450427 h 2961399"/>
              <a:gd name="connsiteX1126" fmla="*/ 3222171 w 4954011"/>
              <a:gd name="connsiteY1126" fmla="*/ 406884 h 2961399"/>
              <a:gd name="connsiteX1127" fmla="*/ 3004457 w 4954011"/>
              <a:gd name="connsiteY1127" fmla="*/ 377856 h 2961399"/>
              <a:gd name="connsiteX1128" fmla="*/ 2699657 w 4954011"/>
              <a:gd name="connsiteY1128" fmla="*/ 319799 h 2961399"/>
              <a:gd name="connsiteX1129" fmla="*/ 2540000 w 4954011"/>
              <a:gd name="connsiteY1129" fmla="*/ 290770 h 2961399"/>
              <a:gd name="connsiteX1130" fmla="*/ 2336800 w 4954011"/>
              <a:gd name="connsiteY1130" fmla="*/ 276256 h 2961399"/>
              <a:gd name="connsiteX1131" fmla="*/ 1944914 w 4954011"/>
              <a:gd name="connsiteY1131" fmla="*/ 290770 h 2961399"/>
              <a:gd name="connsiteX1132" fmla="*/ 1872343 w 4954011"/>
              <a:gd name="connsiteY1132" fmla="*/ 319799 h 2961399"/>
              <a:gd name="connsiteX1133" fmla="*/ 1567543 w 4954011"/>
              <a:gd name="connsiteY1133" fmla="*/ 508484 h 2961399"/>
              <a:gd name="connsiteX1134" fmla="*/ 1480457 w 4954011"/>
              <a:gd name="connsiteY1134" fmla="*/ 581056 h 2961399"/>
              <a:gd name="connsiteX1135" fmla="*/ 1204685 w 4954011"/>
              <a:gd name="connsiteY1135" fmla="*/ 798770 h 2961399"/>
              <a:gd name="connsiteX1136" fmla="*/ 1117600 w 4954011"/>
              <a:gd name="connsiteY1136" fmla="*/ 885856 h 2961399"/>
              <a:gd name="connsiteX1137" fmla="*/ 957943 w 4954011"/>
              <a:gd name="connsiteY1137" fmla="*/ 1103570 h 2961399"/>
              <a:gd name="connsiteX1138" fmla="*/ 885371 w 4954011"/>
              <a:gd name="connsiteY1138" fmla="*/ 1248713 h 2961399"/>
              <a:gd name="connsiteX1139" fmla="*/ 870857 w 4954011"/>
              <a:gd name="connsiteY1139" fmla="*/ 1292256 h 2961399"/>
              <a:gd name="connsiteX1140" fmla="*/ 653143 w 4954011"/>
              <a:gd name="connsiteY1140" fmla="*/ 1582541 h 2961399"/>
              <a:gd name="connsiteX1141" fmla="*/ 522514 w 4954011"/>
              <a:gd name="connsiteY1141" fmla="*/ 1785741 h 2961399"/>
              <a:gd name="connsiteX1142" fmla="*/ 508000 w 4954011"/>
              <a:gd name="connsiteY1142" fmla="*/ 1901856 h 2961399"/>
              <a:gd name="connsiteX1143" fmla="*/ 478971 w 4954011"/>
              <a:gd name="connsiteY1143" fmla="*/ 2017970 h 2961399"/>
              <a:gd name="connsiteX1144" fmla="*/ 464457 w 4954011"/>
              <a:gd name="connsiteY1144" fmla="*/ 2076027 h 2961399"/>
              <a:gd name="connsiteX1145" fmla="*/ 435428 w 4954011"/>
              <a:gd name="connsiteY1145" fmla="*/ 2264713 h 2961399"/>
              <a:gd name="connsiteX1146" fmla="*/ 406400 w 4954011"/>
              <a:gd name="connsiteY1146" fmla="*/ 2221170 h 2961399"/>
              <a:gd name="connsiteX1147" fmla="*/ 333828 w 4954011"/>
              <a:gd name="connsiteY1147" fmla="*/ 2061513 h 2961399"/>
              <a:gd name="connsiteX1148" fmla="*/ 217714 w 4954011"/>
              <a:gd name="connsiteY1148" fmla="*/ 1901856 h 2961399"/>
              <a:gd name="connsiteX1149" fmla="*/ 174171 w 4954011"/>
              <a:gd name="connsiteY1149" fmla="*/ 1829284 h 2961399"/>
              <a:gd name="connsiteX1150" fmla="*/ 145143 w 4954011"/>
              <a:gd name="connsiteY1150" fmla="*/ 1727684 h 2961399"/>
              <a:gd name="connsiteX1151" fmla="*/ 116114 w 4954011"/>
              <a:gd name="connsiteY1151" fmla="*/ 1669627 h 2961399"/>
              <a:gd name="connsiteX1152" fmla="*/ 87085 w 4954011"/>
              <a:gd name="connsiteY1152" fmla="*/ 1597056 h 2961399"/>
              <a:gd name="connsiteX1153" fmla="*/ 43543 w 4954011"/>
              <a:gd name="connsiteY1153" fmla="*/ 1466427 h 2961399"/>
              <a:gd name="connsiteX1154" fmla="*/ 29028 w 4954011"/>
              <a:gd name="connsiteY1154" fmla="*/ 1335799 h 2961399"/>
              <a:gd name="connsiteX1155" fmla="*/ 14514 w 4954011"/>
              <a:gd name="connsiteY1155" fmla="*/ 1292256 h 2961399"/>
              <a:gd name="connsiteX1156" fmla="*/ 0 w 4954011"/>
              <a:gd name="connsiteY1156" fmla="*/ 1205170 h 2961399"/>
              <a:gd name="connsiteX1157" fmla="*/ 29028 w 4954011"/>
              <a:gd name="connsiteY1157" fmla="*/ 1016484 h 2961399"/>
              <a:gd name="connsiteX1158" fmla="*/ 43543 w 4954011"/>
              <a:gd name="connsiteY1158" fmla="*/ 958427 h 2961399"/>
              <a:gd name="connsiteX1159" fmla="*/ 72571 w 4954011"/>
              <a:gd name="connsiteY1159" fmla="*/ 914884 h 2961399"/>
              <a:gd name="connsiteX1160" fmla="*/ 101600 w 4954011"/>
              <a:gd name="connsiteY1160" fmla="*/ 827799 h 2961399"/>
              <a:gd name="connsiteX1161" fmla="*/ 174171 w 4954011"/>
              <a:gd name="connsiteY1161" fmla="*/ 769741 h 2961399"/>
              <a:gd name="connsiteX1162" fmla="*/ 232228 w 4954011"/>
              <a:gd name="connsiteY1162" fmla="*/ 682656 h 2961399"/>
              <a:gd name="connsiteX1163" fmla="*/ 319314 w 4954011"/>
              <a:gd name="connsiteY1163" fmla="*/ 624599 h 2961399"/>
              <a:gd name="connsiteX1164" fmla="*/ 391885 w 4954011"/>
              <a:gd name="connsiteY1164" fmla="*/ 566541 h 2961399"/>
              <a:gd name="connsiteX1165" fmla="*/ 595085 w 4954011"/>
              <a:gd name="connsiteY1165" fmla="*/ 479456 h 2961399"/>
              <a:gd name="connsiteX1166" fmla="*/ 740228 w 4954011"/>
              <a:gd name="connsiteY1166" fmla="*/ 421399 h 2961399"/>
              <a:gd name="connsiteX1167" fmla="*/ 928914 w 4954011"/>
              <a:gd name="connsiteY1167" fmla="*/ 348827 h 2961399"/>
              <a:gd name="connsiteX1168" fmla="*/ 1030514 w 4954011"/>
              <a:gd name="connsiteY1168" fmla="*/ 305284 h 2961399"/>
              <a:gd name="connsiteX1169" fmla="*/ 1132114 w 4954011"/>
              <a:gd name="connsiteY1169" fmla="*/ 261741 h 2961399"/>
              <a:gd name="connsiteX1170" fmla="*/ 1233714 w 4954011"/>
              <a:gd name="connsiteY1170" fmla="*/ 203684 h 2961399"/>
              <a:gd name="connsiteX1171" fmla="*/ 1277257 w 4954011"/>
              <a:gd name="connsiteY1171" fmla="*/ 189170 h 2961399"/>
              <a:gd name="connsiteX1172" fmla="*/ 1640114 w 4954011"/>
              <a:gd name="connsiteY1172" fmla="*/ 131113 h 2961399"/>
              <a:gd name="connsiteX1173" fmla="*/ 1727200 w 4954011"/>
              <a:gd name="connsiteY1173" fmla="*/ 116599 h 2961399"/>
              <a:gd name="connsiteX1174" fmla="*/ 3193143 w 4954011"/>
              <a:gd name="connsiteY1174" fmla="*/ 131113 h 2961399"/>
              <a:gd name="connsiteX1175" fmla="*/ 3265714 w 4954011"/>
              <a:gd name="connsiteY1175" fmla="*/ 145627 h 2961399"/>
              <a:gd name="connsiteX1176" fmla="*/ 3396343 w 4954011"/>
              <a:gd name="connsiteY1176" fmla="*/ 174656 h 2961399"/>
              <a:gd name="connsiteX1177" fmla="*/ 3526971 w 4954011"/>
              <a:gd name="connsiteY1177" fmla="*/ 218199 h 2961399"/>
              <a:gd name="connsiteX1178" fmla="*/ 3672114 w 4954011"/>
              <a:gd name="connsiteY1178" fmla="*/ 290770 h 2961399"/>
              <a:gd name="connsiteX1179" fmla="*/ 3744685 w 4954011"/>
              <a:gd name="connsiteY1179" fmla="*/ 348827 h 2961399"/>
              <a:gd name="connsiteX1180" fmla="*/ 3788228 w 4954011"/>
              <a:gd name="connsiteY1180" fmla="*/ 377856 h 2961399"/>
              <a:gd name="connsiteX1181" fmla="*/ 3860800 w 4954011"/>
              <a:gd name="connsiteY1181" fmla="*/ 435913 h 2961399"/>
              <a:gd name="connsiteX1182" fmla="*/ 3918857 w 4954011"/>
              <a:gd name="connsiteY1182" fmla="*/ 464941 h 2961399"/>
              <a:gd name="connsiteX1183" fmla="*/ 4107543 w 4954011"/>
              <a:gd name="connsiteY1183" fmla="*/ 566541 h 2961399"/>
              <a:gd name="connsiteX1184" fmla="*/ 4209143 w 4954011"/>
              <a:gd name="connsiteY1184" fmla="*/ 595570 h 2961399"/>
              <a:gd name="connsiteX1185" fmla="*/ 4368800 w 4954011"/>
              <a:gd name="connsiteY1185" fmla="*/ 697170 h 2961399"/>
              <a:gd name="connsiteX1186" fmla="*/ 4426857 w 4954011"/>
              <a:gd name="connsiteY1186" fmla="*/ 726199 h 2961399"/>
              <a:gd name="connsiteX1187" fmla="*/ 4513943 w 4954011"/>
              <a:gd name="connsiteY1187" fmla="*/ 798770 h 2961399"/>
              <a:gd name="connsiteX1188" fmla="*/ 4557485 w 4954011"/>
              <a:gd name="connsiteY1188" fmla="*/ 871341 h 2961399"/>
              <a:gd name="connsiteX1189" fmla="*/ 4615543 w 4954011"/>
              <a:gd name="connsiteY1189" fmla="*/ 943913 h 2961399"/>
              <a:gd name="connsiteX1190" fmla="*/ 4688114 w 4954011"/>
              <a:gd name="connsiteY1190" fmla="*/ 1074541 h 2961399"/>
              <a:gd name="connsiteX1191" fmla="*/ 4775200 w 4954011"/>
              <a:gd name="connsiteY1191" fmla="*/ 1176141 h 2961399"/>
              <a:gd name="connsiteX1192" fmla="*/ 4905828 w 4954011"/>
              <a:gd name="connsiteY1192" fmla="*/ 1437399 h 2961399"/>
              <a:gd name="connsiteX1193" fmla="*/ 4920343 w 4954011"/>
              <a:gd name="connsiteY1193" fmla="*/ 1509970 h 2961399"/>
              <a:gd name="connsiteX1194" fmla="*/ 4862285 w 4954011"/>
              <a:gd name="connsiteY1194" fmla="*/ 2090541 h 2961399"/>
              <a:gd name="connsiteX1195" fmla="*/ 4760685 w 4954011"/>
              <a:gd name="connsiteY1195" fmla="*/ 2177627 h 2961399"/>
              <a:gd name="connsiteX1196" fmla="*/ 4731657 w 4954011"/>
              <a:gd name="connsiteY1196" fmla="*/ 2235684 h 2961399"/>
              <a:gd name="connsiteX1197" fmla="*/ 4572000 w 4954011"/>
              <a:gd name="connsiteY1197" fmla="*/ 2351799 h 2961399"/>
              <a:gd name="connsiteX1198" fmla="*/ 4441371 w 4954011"/>
              <a:gd name="connsiteY1198" fmla="*/ 2395341 h 2961399"/>
              <a:gd name="connsiteX1199" fmla="*/ 4368800 w 4954011"/>
              <a:gd name="connsiteY1199" fmla="*/ 2409856 h 2961399"/>
              <a:gd name="connsiteX1200" fmla="*/ 4122057 w 4954011"/>
              <a:gd name="connsiteY1200" fmla="*/ 2467913 h 2961399"/>
              <a:gd name="connsiteX1201" fmla="*/ 3904343 w 4954011"/>
              <a:gd name="connsiteY1201" fmla="*/ 2511456 h 2961399"/>
              <a:gd name="connsiteX1202" fmla="*/ 3657600 w 4954011"/>
              <a:gd name="connsiteY1202" fmla="*/ 2584027 h 2961399"/>
              <a:gd name="connsiteX1203" fmla="*/ 3468914 w 4954011"/>
              <a:gd name="connsiteY1203" fmla="*/ 2656599 h 2961399"/>
              <a:gd name="connsiteX1204" fmla="*/ 3149600 w 4954011"/>
              <a:gd name="connsiteY1204" fmla="*/ 2772713 h 2961399"/>
              <a:gd name="connsiteX1205" fmla="*/ 3004457 w 4954011"/>
              <a:gd name="connsiteY1205" fmla="*/ 2830770 h 2961399"/>
              <a:gd name="connsiteX1206" fmla="*/ 2888343 w 4954011"/>
              <a:gd name="connsiteY1206" fmla="*/ 2845284 h 2961399"/>
              <a:gd name="connsiteX1207" fmla="*/ 2191657 w 4954011"/>
              <a:gd name="connsiteY1207" fmla="*/ 2903341 h 2961399"/>
              <a:gd name="connsiteX1208" fmla="*/ 1915885 w 4954011"/>
              <a:gd name="connsiteY1208" fmla="*/ 2874313 h 2961399"/>
              <a:gd name="connsiteX1209" fmla="*/ 1872343 w 4954011"/>
              <a:gd name="connsiteY1209" fmla="*/ 2859799 h 2961399"/>
              <a:gd name="connsiteX1210" fmla="*/ 1712685 w 4954011"/>
              <a:gd name="connsiteY1210" fmla="*/ 2772713 h 2961399"/>
              <a:gd name="connsiteX1211" fmla="*/ 1625600 w 4954011"/>
              <a:gd name="connsiteY1211" fmla="*/ 2743684 h 2961399"/>
              <a:gd name="connsiteX1212" fmla="*/ 1480457 w 4954011"/>
              <a:gd name="connsiteY1212" fmla="*/ 2671113 h 2961399"/>
              <a:gd name="connsiteX1213" fmla="*/ 1262743 w 4954011"/>
              <a:gd name="connsiteY1213" fmla="*/ 2584027 h 2961399"/>
              <a:gd name="connsiteX1214" fmla="*/ 928914 w 4954011"/>
              <a:gd name="connsiteY1214" fmla="*/ 2511456 h 2961399"/>
              <a:gd name="connsiteX1215" fmla="*/ 870857 w 4954011"/>
              <a:gd name="connsiteY1215" fmla="*/ 2482427 h 2961399"/>
              <a:gd name="connsiteX1216" fmla="*/ 841828 w 4954011"/>
              <a:gd name="connsiteY1216" fmla="*/ 2438884 h 2961399"/>
              <a:gd name="connsiteX1217" fmla="*/ 769257 w 4954011"/>
              <a:gd name="connsiteY1217" fmla="*/ 2366313 h 2961399"/>
              <a:gd name="connsiteX1218" fmla="*/ 740228 w 4954011"/>
              <a:gd name="connsiteY1218" fmla="*/ 2235684 h 2961399"/>
              <a:gd name="connsiteX1219" fmla="*/ 377371 w 4954011"/>
              <a:gd name="connsiteY1219" fmla="*/ 1959913 h 2961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</a:cxnLst>
            <a:rect l="l" t="t" r="r" b="b"/>
            <a:pathLst>
              <a:path w="4954011" h="2961399">
                <a:moveTo>
                  <a:pt x="1988457" y="1872827"/>
                </a:moveTo>
                <a:lnTo>
                  <a:pt x="1988457" y="1872827"/>
                </a:lnTo>
                <a:cubicBezTo>
                  <a:pt x="1969105" y="1911532"/>
                  <a:pt x="1951121" y="1950952"/>
                  <a:pt x="1930400" y="1988941"/>
                </a:cubicBezTo>
                <a:cubicBezTo>
                  <a:pt x="1922047" y="2004255"/>
                  <a:pt x="1909172" y="2016882"/>
                  <a:pt x="1901371" y="2032484"/>
                </a:cubicBezTo>
                <a:cubicBezTo>
                  <a:pt x="1841279" y="2152668"/>
                  <a:pt x="1941021" y="1994781"/>
                  <a:pt x="1857828" y="2119570"/>
                </a:cubicBezTo>
                <a:lnTo>
                  <a:pt x="1814285" y="2250199"/>
                </a:lnTo>
                <a:lnTo>
                  <a:pt x="1799771" y="2293741"/>
                </a:lnTo>
                <a:cubicBezTo>
                  <a:pt x="1804609" y="2351798"/>
                  <a:pt x="1806585" y="2410165"/>
                  <a:pt x="1814285" y="2467913"/>
                </a:cubicBezTo>
                <a:cubicBezTo>
                  <a:pt x="1816307" y="2483078"/>
                  <a:pt x="1819407" y="2499379"/>
                  <a:pt x="1828800" y="2511456"/>
                </a:cubicBezTo>
                <a:cubicBezTo>
                  <a:pt x="1854004" y="2543861"/>
                  <a:pt x="1883043" y="2573910"/>
                  <a:pt x="1915885" y="2598541"/>
                </a:cubicBezTo>
                <a:cubicBezTo>
                  <a:pt x="1998421" y="2660442"/>
                  <a:pt x="1950995" y="2634435"/>
                  <a:pt x="2061028" y="2671113"/>
                </a:cubicBezTo>
                <a:lnTo>
                  <a:pt x="2104571" y="2685627"/>
                </a:lnTo>
                <a:lnTo>
                  <a:pt x="2148114" y="2700141"/>
                </a:lnTo>
                <a:cubicBezTo>
                  <a:pt x="2196495" y="2695303"/>
                  <a:pt x="2258876" y="2720008"/>
                  <a:pt x="2293257" y="2685627"/>
                </a:cubicBezTo>
                <a:cubicBezTo>
                  <a:pt x="2320838" y="2658046"/>
                  <a:pt x="2285156" y="2607988"/>
                  <a:pt x="2278743" y="2569513"/>
                </a:cubicBezTo>
                <a:cubicBezTo>
                  <a:pt x="2266580" y="2496538"/>
                  <a:pt x="2264905" y="2522711"/>
                  <a:pt x="2235200" y="2453399"/>
                </a:cubicBezTo>
                <a:cubicBezTo>
                  <a:pt x="2229173" y="2439337"/>
                  <a:pt x="2227527" y="2423540"/>
                  <a:pt x="2220685" y="2409856"/>
                </a:cubicBezTo>
                <a:cubicBezTo>
                  <a:pt x="2212884" y="2394254"/>
                  <a:pt x="2200312" y="2381459"/>
                  <a:pt x="2191657" y="2366313"/>
                </a:cubicBezTo>
                <a:cubicBezTo>
                  <a:pt x="2180922" y="2347527"/>
                  <a:pt x="2173363" y="2327042"/>
                  <a:pt x="2162628" y="2308256"/>
                </a:cubicBezTo>
                <a:cubicBezTo>
                  <a:pt x="2140462" y="2269466"/>
                  <a:pt x="2119431" y="2240676"/>
                  <a:pt x="2075543" y="2221170"/>
                </a:cubicBezTo>
                <a:cubicBezTo>
                  <a:pt x="2053000" y="2211151"/>
                  <a:pt x="2027162" y="2211494"/>
                  <a:pt x="2002971" y="2206656"/>
                </a:cubicBezTo>
                <a:cubicBezTo>
                  <a:pt x="1944914" y="2211494"/>
                  <a:pt x="1886547" y="2213471"/>
                  <a:pt x="1828800" y="2221170"/>
                </a:cubicBezTo>
                <a:cubicBezTo>
                  <a:pt x="1768262" y="2229242"/>
                  <a:pt x="1788082" y="2248786"/>
                  <a:pt x="1727200" y="2279227"/>
                </a:cubicBezTo>
                <a:cubicBezTo>
                  <a:pt x="1699832" y="2292911"/>
                  <a:pt x="1669143" y="2298580"/>
                  <a:pt x="1640114" y="2308256"/>
                </a:cubicBezTo>
                <a:cubicBezTo>
                  <a:pt x="1591489" y="2344725"/>
                  <a:pt x="1565481" y="2367343"/>
                  <a:pt x="1509485" y="2395341"/>
                </a:cubicBezTo>
                <a:cubicBezTo>
                  <a:pt x="1495801" y="2402183"/>
                  <a:pt x="1480457" y="2405018"/>
                  <a:pt x="1465943" y="2409856"/>
                </a:cubicBezTo>
                <a:cubicBezTo>
                  <a:pt x="1366522" y="2509276"/>
                  <a:pt x="1401629" y="2462783"/>
                  <a:pt x="1349828" y="2540484"/>
                </a:cubicBezTo>
                <a:cubicBezTo>
                  <a:pt x="1344990" y="2554998"/>
                  <a:pt x="1335314" y="2568728"/>
                  <a:pt x="1335314" y="2584027"/>
                </a:cubicBezTo>
                <a:cubicBezTo>
                  <a:pt x="1335314" y="2608697"/>
                  <a:pt x="1343845" y="2632666"/>
                  <a:pt x="1349828" y="2656599"/>
                </a:cubicBezTo>
                <a:cubicBezTo>
                  <a:pt x="1353539" y="2671441"/>
                  <a:pt x="1355450" y="2687692"/>
                  <a:pt x="1364343" y="2700141"/>
                </a:cubicBezTo>
                <a:cubicBezTo>
                  <a:pt x="1380251" y="2722412"/>
                  <a:pt x="1398637" y="2744620"/>
                  <a:pt x="1422400" y="2758199"/>
                </a:cubicBezTo>
                <a:cubicBezTo>
                  <a:pt x="1543491" y="2827394"/>
                  <a:pt x="1580261" y="2817528"/>
                  <a:pt x="1712685" y="2830770"/>
                </a:cubicBezTo>
                <a:cubicBezTo>
                  <a:pt x="1799771" y="2821094"/>
                  <a:pt x="1888163" y="2819612"/>
                  <a:pt x="1973943" y="2801741"/>
                </a:cubicBezTo>
                <a:cubicBezTo>
                  <a:pt x="2005715" y="2795122"/>
                  <a:pt x="2032392" y="2773472"/>
                  <a:pt x="2061028" y="2758199"/>
                </a:cubicBezTo>
                <a:cubicBezTo>
                  <a:pt x="2104979" y="2734758"/>
                  <a:pt x="2147463" y="2708608"/>
                  <a:pt x="2191657" y="2685627"/>
                </a:cubicBezTo>
                <a:cubicBezTo>
                  <a:pt x="2268442" y="2645699"/>
                  <a:pt x="2362688" y="2630710"/>
                  <a:pt x="2423885" y="2569513"/>
                </a:cubicBezTo>
                <a:cubicBezTo>
                  <a:pt x="2448076" y="2545322"/>
                  <a:pt x="2468694" y="2516930"/>
                  <a:pt x="2496457" y="2496941"/>
                </a:cubicBezTo>
                <a:cubicBezTo>
                  <a:pt x="3051089" y="2097607"/>
                  <a:pt x="2565450" y="2458449"/>
                  <a:pt x="2960914" y="2221170"/>
                </a:cubicBezTo>
                <a:cubicBezTo>
                  <a:pt x="3368397" y="1976679"/>
                  <a:pt x="2795570" y="2282386"/>
                  <a:pt x="3193143" y="2061513"/>
                </a:cubicBezTo>
                <a:cubicBezTo>
                  <a:pt x="3283949" y="2011065"/>
                  <a:pt x="3371650" y="1952844"/>
                  <a:pt x="3468914" y="1916370"/>
                </a:cubicBezTo>
                <a:cubicBezTo>
                  <a:pt x="3613679" y="1862083"/>
                  <a:pt x="3545813" y="1885899"/>
                  <a:pt x="3672114" y="1843799"/>
                </a:cubicBezTo>
                <a:cubicBezTo>
                  <a:pt x="3844579" y="1700078"/>
                  <a:pt x="3686032" y="1820934"/>
                  <a:pt x="3817257" y="1742199"/>
                </a:cubicBezTo>
                <a:cubicBezTo>
                  <a:pt x="3908804" y="1687271"/>
                  <a:pt x="3943378" y="1645106"/>
                  <a:pt x="3846285" y="1742199"/>
                </a:cubicBezTo>
                <a:cubicBezTo>
                  <a:pt x="3816700" y="1830955"/>
                  <a:pt x="3854068" y="1740487"/>
                  <a:pt x="3773714" y="1843799"/>
                </a:cubicBezTo>
                <a:cubicBezTo>
                  <a:pt x="3756394" y="1866067"/>
                  <a:pt x="3747491" y="1894102"/>
                  <a:pt x="3730171" y="1916370"/>
                </a:cubicBezTo>
                <a:cubicBezTo>
                  <a:pt x="3713368" y="1937973"/>
                  <a:pt x="3689211" y="1953056"/>
                  <a:pt x="3672114" y="1974427"/>
                </a:cubicBezTo>
                <a:cubicBezTo>
                  <a:pt x="3650320" y="2001670"/>
                  <a:pt x="3634577" y="2033298"/>
                  <a:pt x="3614057" y="2061513"/>
                </a:cubicBezTo>
                <a:cubicBezTo>
                  <a:pt x="3538156" y="2165877"/>
                  <a:pt x="3568735" y="2103184"/>
                  <a:pt x="3497943" y="2221170"/>
                </a:cubicBezTo>
                <a:cubicBezTo>
                  <a:pt x="3486811" y="2239723"/>
                  <a:pt x="3481896" y="2261918"/>
                  <a:pt x="3468914" y="2279227"/>
                </a:cubicBezTo>
                <a:cubicBezTo>
                  <a:pt x="3452493" y="2301122"/>
                  <a:pt x="3428668" y="2316504"/>
                  <a:pt x="3410857" y="2337284"/>
                </a:cubicBezTo>
                <a:cubicBezTo>
                  <a:pt x="3289613" y="2478735"/>
                  <a:pt x="3489273" y="2273382"/>
                  <a:pt x="3338285" y="2424370"/>
                </a:cubicBezTo>
                <a:cubicBezTo>
                  <a:pt x="3333447" y="2438884"/>
                  <a:pt x="3312952" y="2478731"/>
                  <a:pt x="3323771" y="2467913"/>
                </a:cubicBezTo>
                <a:cubicBezTo>
                  <a:pt x="3339071" y="2452614"/>
                  <a:pt x="3341333" y="2428204"/>
                  <a:pt x="3352800" y="2409856"/>
                </a:cubicBezTo>
                <a:cubicBezTo>
                  <a:pt x="3386113" y="2356556"/>
                  <a:pt x="3409391" y="2338751"/>
                  <a:pt x="3454400" y="2293741"/>
                </a:cubicBezTo>
                <a:cubicBezTo>
                  <a:pt x="3509777" y="2155296"/>
                  <a:pt x="3447022" y="2275711"/>
                  <a:pt x="3599543" y="2134084"/>
                </a:cubicBezTo>
                <a:cubicBezTo>
                  <a:pt x="3632229" y="2103733"/>
                  <a:pt x="3652870" y="2061639"/>
                  <a:pt x="3686628" y="2032484"/>
                </a:cubicBezTo>
                <a:cubicBezTo>
                  <a:pt x="3759860" y="1969239"/>
                  <a:pt x="3841447" y="1916370"/>
                  <a:pt x="3918857" y="1858313"/>
                </a:cubicBezTo>
                <a:cubicBezTo>
                  <a:pt x="4269740" y="1595151"/>
                  <a:pt x="3828846" y="1918319"/>
                  <a:pt x="4136571" y="1713170"/>
                </a:cubicBezTo>
                <a:cubicBezTo>
                  <a:pt x="4162347" y="1695986"/>
                  <a:pt x="4187238" y="1677018"/>
                  <a:pt x="4209143" y="1655113"/>
                </a:cubicBezTo>
                <a:cubicBezTo>
                  <a:pt x="4221478" y="1642778"/>
                  <a:pt x="4255276" y="1614991"/>
                  <a:pt x="4238171" y="1611570"/>
                </a:cubicBezTo>
                <a:cubicBezTo>
                  <a:pt x="4203633" y="1604663"/>
                  <a:pt x="4170438" y="1630923"/>
                  <a:pt x="4136571" y="1640599"/>
                </a:cubicBezTo>
                <a:cubicBezTo>
                  <a:pt x="4016731" y="1720491"/>
                  <a:pt x="4153586" y="1627838"/>
                  <a:pt x="3904343" y="1814770"/>
                </a:cubicBezTo>
                <a:cubicBezTo>
                  <a:pt x="3871048" y="1839741"/>
                  <a:pt x="3836248" y="1862653"/>
                  <a:pt x="3802743" y="1887341"/>
                </a:cubicBezTo>
                <a:cubicBezTo>
                  <a:pt x="3744319" y="1930390"/>
                  <a:pt x="3686628" y="1974427"/>
                  <a:pt x="3628571" y="2017970"/>
                </a:cubicBezTo>
                <a:cubicBezTo>
                  <a:pt x="3589866" y="2046999"/>
                  <a:pt x="3551678" y="2076729"/>
                  <a:pt x="3512457" y="2105056"/>
                </a:cubicBezTo>
                <a:cubicBezTo>
                  <a:pt x="3464581" y="2139633"/>
                  <a:pt x="3412153" y="2168223"/>
                  <a:pt x="3367314" y="2206656"/>
                </a:cubicBezTo>
                <a:cubicBezTo>
                  <a:pt x="3269804" y="2290235"/>
                  <a:pt x="3257118" y="2304931"/>
                  <a:pt x="3149600" y="2380827"/>
                </a:cubicBezTo>
                <a:cubicBezTo>
                  <a:pt x="3106846" y="2411006"/>
                  <a:pt x="3060837" y="2436514"/>
                  <a:pt x="3018971" y="2467913"/>
                </a:cubicBezTo>
                <a:cubicBezTo>
                  <a:pt x="3002550" y="2480229"/>
                  <a:pt x="2991197" y="2498315"/>
                  <a:pt x="2975428" y="2511456"/>
                </a:cubicBezTo>
                <a:cubicBezTo>
                  <a:pt x="2962027" y="2522623"/>
                  <a:pt x="2931885" y="2557928"/>
                  <a:pt x="2931885" y="2540484"/>
                </a:cubicBezTo>
                <a:cubicBezTo>
                  <a:pt x="2931885" y="2519958"/>
                  <a:pt x="2961911" y="2512389"/>
                  <a:pt x="2975428" y="2496941"/>
                </a:cubicBezTo>
                <a:cubicBezTo>
                  <a:pt x="3087650" y="2368688"/>
                  <a:pt x="2980596" y="2483026"/>
                  <a:pt x="3091543" y="2322770"/>
                </a:cubicBezTo>
                <a:cubicBezTo>
                  <a:pt x="3113052" y="2291702"/>
                  <a:pt x="3141442" y="2265913"/>
                  <a:pt x="3164114" y="2235684"/>
                </a:cubicBezTo>
                <a:cubicBezTo>
                  <a:pt x="3199548" y="2188439"/>
                  <a:pt x="3229457" y="2137157"/>
                  <a:pt x="3265714" y="2090541"/>
                </a:cubicBezTo>
                <a:cubicBezTo>
                  <a:pt x="3297289" y="2049945"/>
                  <a:pt x="3335446" y="2014793"/>
                  <a:pt x="3367314" y="1974427"/>
                </a:cubicBezTo>
                <a:cubicBezTo>
                  <a:pt x="3408090" y="1922778"/>
                  <a:pt x="3441595" y="1865567"/>
                  <a:pt x="3483428" y="1814770"/>
                </a:cubicBezTo>
                <a:cubicBezTo>
                  <a:pt x="3509526" y="1783080"/>
                  <a:pt x="3542669" y="1757850"/>
                  <a:pt x="3570514" y="1727684"/>
                </a:cubicBezTo>
                <a:cubicBezTo>
                  <a:pt x="3600769" y="1694908"/>
                  <a:pt x="3625366" y="1656916"/>
                  <a:pt x="3657600" y="1626084"/>
                </a:cubicBezTo>
                <a:cubicBezTo>
                  <a:pt x="3736865" y="1550266"/>
                  <a:pt x="3820355" y="1478920"/>
                  <a:pt x="3904343" y="1408370"/>
                </a:cubicBezTo>
                <a:cubicBezTo>
                  <a:pt x="3941389" y="1377252"/>
                  <a:pt x="3986247" y="1355494"/>
                  <a:pt x="4020457" y="1321284"/>
                </a:cubicBezTo>
                <a:cubicBezTo>
                  <a:pt x="4067221" y="1274520"/>
                  <a:pt x="4094721" y="1242746"/>
                  <a:pt x="4151085" y="1205170"/>
                </a:cubicBezTo>
                <a:cubicBezTo>
                  <a:pt x="4169088" y="1193168"/>
                  <a:pt x="4189790" y="1185817"/>
                  <a:pt x="4209143" y="1176141"/>
                </a:cubicBezTo>
                <a:cubicBezTo>
                  <a:pt x="4213981" y="1161627"/>
                  <a:pt x="4212839" y="1143417"/>
                  <a:pt x="4223657" y="1132599"/>
                </a:cubicBezTo>
                <a:cubicBezTo>
                  <a:pt x="4234475" y="1121781"/>
                  <a:pt x="4258713" y="1130814"/>
                  <a:pt x="4267200" y="1118084"/>
                </a:cubicBezTo>
                <a:cubicBezTo>
                  <a:pt x="4280884" y="1097558"/>
                  <a:pt x="4276876" y="1069703"/>
                  <a:pt x="4281714" y="1045513"/>
                </a:cubicBezTo>
                <a:cubicBezTo>
                  <a:pt x="4276876" y="987456"/>
                  <a:pt x="4274900" y="929088"/>
                  <a:pt x="4267200" y="871341"/>
                </a:cubicBezTo>
                <a:cubicBezTo>
                  <a:pt x="4259903" y="816613"/>
                  <a:pt x="4219552" y="790562"/>
                  <a:pt x="4194628" y="740713"/>
                </a:cubicBezTo>
                <a:cubicBezTo>
                  <a:pt x="4184952" y="721361"/>
                  <a:pt x="4178176" y="700262"/>
                  <a:pt x="4165600" y="682656"/>
                </a:cubicBezTo>
                <a:cubicBezTo>
                  <a:pt x="4153669" y="665953"/>
                  <a:pt x="4134373" y="655534"/>
                  <a:pt x="4122057" y="639113"/>
                </a:cubicBezTo>
                <a:cubicBezTo>
                  <a:pt x="4105130" y="616544"/>
                  <a:pt x="4098462" y="586489"/>
                  <a:pt x="4078514" y="566541"/>
                </a:cubicBezTo>
                <a:cubicBezTo>
                  <a:pt x="4058566" y="546593"/>
                  <a:pt x="4030133" y="537513"/>
                  <a:pt x="4005943" y="522999"/>
                </a:cubicBezTo>
                <a:cubicBezTo>
                  <a:pt x="3991429" y="503646"/>
                  <a:pt x="3981753" y="479455"/>
                  <a:pt x="3962400" y="464941"/>
                </a:cubicBezTo>
                <a:cubicBezTo>
                  <a:pt x="3941557" y="449309"/>
                  <a:pt x="3913637" y="446494"/>
                  <a:pt x="3889828" y="435913"/>
                </a:cubicBezTo>
                <a:cubicBezTo>
                  <a:pt x="3870056" y="427126"/>
                  <a:pt x="3850557" y="417619"/>
                  <a:pt x="3831771" y="406884"/>
                </a:cubicBezTo>
                <a:cubicBezTo>
                  <a:pt x="3816625" y="398229"/>
                  <a:pt x="3804561" y="383981"/>
                  <a:pt x="3788228" y="377856"/>
                </a:cubicBezTo>
                <a:cubicBezTo>
                  <a:pt x="3765129" y="369194"/>
                  <a:pt x="3739739" y="368693"/>
                  <a:pt x="3715657" y="363341"/>
                </a:cubicBezTo>
                <a:cubicBezTo>
                  <a:pt x="3660979" y="351190"/>
                  <a:pt x="3662549" y="350477"/>
                  <a:pt x="3614057" y="334313"/>
                </a:cubicBezTo>
                <a:lnTo>
                  <a:pt x="2946400" y="348827"/>
                </a:lnTo>
                <a:cubicBezTo>
                  <a:pt x="2894081" y="350962"/>
                  <a:pt x="2901956" y="366043"/>
                  <a:pt x="2888343" y="406884"/>
                </a:cubicBezTo>
                <a:cubicBezTo>
                  <a:pt x="2893181" y="547189"/>
                  <a:pt x="2895667" y="687595"/>
                  <a:pt x="2902857" y="827799"/>
                </a:cubicBezTo>
                <a:cubicBezTo>
                  <a:pt x="2905347" y="876357"/>
                  <a:pt x="2907183" y="925398"/>
                  <a:pt x="2917371" y="972941"/>
                </a:cubicBezTo>
                <a:cubicBezTo>
                  <a:pt x="2921905" y="994098"/>
                  <a:pt x="2937877" y="1011112"/>
                  <a:pt x="2946400" y="1030999"/>
                </a:cubicBezTo>
                <a:cubicBezTo>
                  <a:pt x="2952427" y="1045061"/>
                  <a:pt x="2950096" y="1063723"/>
                  <a:pt x="2960914" y="1074541"/>
                </a:cubicBezTo>
                <a:cubicBezTo>
                  <a:pt x="3008838" y="1122465"/>
                  <a:pt x="3096916" y="1179324"/>
                  <a:pt x="3164114" y="1205170"/>
                </a:cubicBezTo>
                <a:cubicBezTo>
                  <a:pt x="3243590" y="1235738"/>
                  <a:pt x="3284284" y="1236852"/>
                  <a:pt x="3367314" y="1248713"/>
                </a:cubicBezTo>
                <a:cubicBezTo>
                  <a:pt x="3454400" y="1239037"/>
                  <a:pt x="3543128" y="1239103"/>
                  <a:pt x="3628571" y="1219684"/>
                </a:cubicBezTo>
                <a:cubicBezTo>
                  <a:pt x="3652160" y="1214323"/>
                  <a:pt x="3665625" y="1188143"/>
                  <a:pt x="3686628" y="1176141"/>
                </a:cubicBezTo>
                <a:cubicBezTo>
                  <a:pt x="3699912" y="1168550"/>
                  <a:pt x="3715657" y="1166465"/>
                  <a:pt x="3730171" y="1161627"/>
                </a:cubicBezTo>
                <a:cubicBezTo>
                  <a:pt x="3768876" y="1103570"/>
                  <a:pt x="3802696" y="1041942"/>
                  <a:pt x="3846285" y="987456"/>
                </a:cubicBezTo>
                <a:cubicBezTo>
                  <a:pt x="3865638" y="963265"/>
                  <a:pt x="3887159" y="940660"/>
                  <a:pt x="3904343" y="914884"/>
                </a:cubicBezTo>
                <a:cubicBezTo>
                  <a:pt x="3924680" y="884378"/>
                  <a:pt x="3949831" y="815679"/>
                  <a:pt x="3962400" y="784256"/>
                </a:cubicBezTo>
                <a:cubicBezTo>
                  <a:pt x="3957562" y="740713"/>
                  <a:pt x="3958511" y="696130"/>
                  <a:pt x="3947885" y="653627"/>
                </a:cubicBezTo>
                <a:cubicBezTo>
                  <a:pt x="3943654" y="636704"/>
                  <a:pt x="3930446" y="623122"/>
                  <a:pt x="3918857" y="610084"/>
                </a:cubicBezTo>
                <a:cubicBezTo>
                  <a:pt x="3891583" y="579401"/>
                  <a:pt x="3866973" y="544120"/>
                  <a:pt x="3831771" y="522999"/>
                </a:cubicBezTo>
                <a:cubicBezTo>
                  <a:pt x="3740017" y="467946"/>
                  <a:pt x="3667686" y="419501"/>
                  <a:pt x="3570514" y="377856"/>
                </a:cubicBezTo>
                <a:cubicBezTo>
                  <a:pt x="3542389" y="365802"/>
                  <a:pt x="3512850" y="357233"/>
                  <a:pt x="3483428" y="348827"/>
                </a:cubicBezTo>
                <a:cubicBezTo>
                  <a:pt x="3445067" y="337867"/>
                  <a:pt x="3406435" y="327623"/>
                  <a:pt x="3367314" y="319799"/>
                </a:cubicBezTo>
                <a:cubicBezTo>
                  <a:pt x="3333914" y="313119"/>
                  <a:pt x="3177874" y="294304"/>
                  <a:pt x="3149600" y="290770"/>
                </a:cubicBezTo>
                <a:cubicBezTo>
                  <a:pt x="2960914" y="295608"/>
                  <a:pt x="2772087" y="296514"/>
                  <a:pt x="2583543" y="305284"/>
                </a:cubicBezTo>
                <a:cubicBezTo>
                  <a:pt x="2563616" y="306211"/>
                  <a:pt x="2544410" y="313491"/>
                  <a:pt x="2525485" y="319799"/>
                </a:cubicBezTo>
                <a:cubicBezTo>
                  <a:pt x="2500768" y="328038"/>
                  <a:pt x="2477104" y="339151"/>
                  <a:pt x="2452914" y="348827"/>
                </a:cubicBezTo>
                <a:cubicBezTo>
                  <a:pt x="2428738" y="373003"/>
                  <a:pt x="2393815" y="402232"/>
                  <a:pt x="2380343" y="435913"/>
                </a:cubicBezTo>
                <a:cubicBezTo>
                  <a:pt x="2250542" y="760414"/>
                  <a:pt x="2372599" y="509455"/>
                  <a:pt x="2293257" y="668141"/>
                </a:cubicBezTo>
                <a:cubicBezTo>
                  <a:pt x="2257974" y="809279"/>
                  <a:pt x="2308649" y="624416"/>
                  <a:pt x="2235200" y="813284"/>
                </a:cubicBezTo>
                <a:cubicBezTo>
                  <a:pt x="2213019" y="870321"/>
                  <a:pt x="2191986" y="928086"/>
                  <a:pt x="2177143" y="987456"/>
                </a:cubicBezTo>
                <a:lnTo>
                  <a:pt x="2148114" y="1103570"/>
                </a:lnTo>
                <a:cubicBezTo>
                  <a:pt x="2172148" y="1223740"/>
                  <a:pt x="2145376" y="1174497"/>
                  <a:pt x="2206171" y="1103570"/>
                </a:cubicBezTo>
                <a:cubicBezTo>
                  <a:pt x="2217524" y="1090325"/>
                  <a:pt x="2235200" y="1084217"/>
                  <a:pt x="2249714" y="1074541"/>
                </a:cubicBezTo>
                <a:cubicBezTo>
                  <a:pt x="2269066" y="1045513"/>
                  <a:pt x="2294814" y="1019849"/>
                  <a:pt x="2307771" y="987456"/>
                </a:cubicBezTo>
                <a:cubicBezTo>
                  <a:pt x="2327123" y="939075"/>
                  <a:pt x="2339019" y="886995"/>
                  <a:pt x="2365828" y="842313"/>
                </a:cubicBezTo>
                <a:cubicBezTo>
                  <a:pt x="2380342" y="818122"/>
                  <a:pt x="2393722" y="793214"/>
                  <a:pt x="2409371" y="769741"/>
                </a:cubicBezTo>
                <a:cubicBezTo>
                  <a:pt x="2482095" y="660655"/>
                  <a:pt x="2426177" y="765618"/>
                  <a:pt x="2496457" y="639113"/>
                </a:cubicBezTo>
                <a:cubicBezTo>
                  <a:pt x="2556621" y="530818"/>
                  <a:pt x="2501464" y="627430"/>
                  <a:pt x="2540000" y="537513"/>
                </a:cubicBezTo>
                <a:cubicBezTo>
                  <a:pt x="2548523" y="517626"/>
                  <a:pt x="2559352" y="498808"/>
                  <a:pt x="2569028" y="479456"/>
                </a:cubicBezTo>
                <a:cubicBezTo>
                  <a:pt x="2559352" y="450427"/>
                  <a:pt x="2556217" y="418318"/>
                  <a:pt x="2540000" y="392370"/>
                </a:cubicBezTo>
                <a:cubicBezTo>
                  <a:pt x="2518309" y="357665"/>
                  <a:pt x="2453630" y="355437"/>
                  <a:pt x="2423885" y="348827"/>
                </a:cubicBezTo>
                <a:cubicBezTo>
                  <a:pt x="2343544" y="330974"/>
                  <a:pt x="2376260" y="331989"/>
                  <a:pt x="2278743" y="319799"/>
                </a:cubicBezTo>
                <a:cubicBezTo>
                  <a:pt x="2230496" y="313768"/>
                  <a:pt x="2181981" y="310122"/>
                  <a:pt x="2133600" y="305284"/>
                </a:cubicBezTo>
                <a:lnTo>
                  <a:pt x="1045028" y="319799"/>
                </a:lnTo>
                <a:cubicBezTo>
                  <a:pt x="1024529" y="320850"/>
                  <a:pt x="1013416" y="346638"/>
                  <a:pt x="1001485" y="363341"/>
                </a:cubicBezTo>
                <a:cubicBezTo>
                  <a:pt x="988909" y="380948"/>
                  <a:pt x="980493" y="401310"/>
                  <a:pt x="972457" y="421399"/>
                </a:cubicBezTo>
                <a:cubicBezTo>
                  <a:pt x="920641" y="550939"/>
                  <a:pt x="970246" y="468255"/>
                  <a:pt x="914400" y="552027"/>
                </a:cubicBezTo>
                <a:cubicBezTo>
                  <a:pt x="877584" y="736099"/>
                  <a:pt x="926919" y="537327"/>
                  <a:pt x="870857" y="668141"/>
                </a:cubicBezTo>
                <a:cubicBezTo>
                  <a:pt x="862999" y="686476"/>
                  <a:pt x="861823" y="707018"/>
                  <a:pt x="856343" y="726199"/>
                </a:cubicBezTo>
                <a:cubicBezTo>
                  <a:pt x="814697" y="871957"/>
                  <a:pt x="872688" y="646297"/>
                  <a:pt x="827314" y="827799"/>
                </a:cubicBezTo>
                <a:cubicBezTo>
                  <a:pt x="832152" y="900370"/>
                  <a:pt x="825169" y="974714"/>
                  <a:pt x="841828" y="1045513"/>
                </a:cubicBezTo>
                <a:cubicBezTo>
                  <a:pt x="845823" y="1062493"/>
                  <a:pt x="867933" y="1074105"/>
                  <a:pt x="885371" y="1074541"/>
                </a:cubicBezTo>
                <a:lnTo>
                  <a:pt x="1422400" y="1060027"/>
                </a:lnTo>
                <a:cubicBezTo>
                  <a:pt x="1456267" y="1055189"/>
                  <a:pt x="1490255" y="1051137"/>
                  <a:pt x="1524000" y="1045513"/>
                </a:cubicBezTo>
                <a:cubicBezTo>
                  <a:pt x="1674018" y="1020510"/>
                  <a:pt x="1514273" y="1040682"/>
                  <a:pt x="1683657" y="1016484"/>
                </a:cubicBezTo>
                <a:cubicBezTo>
                  <a:pt x="1938013" y="980147"/>
                  <a:pt x="1679028" y="1022093"/>
                  <a:pt x="1886857" y="987456"/>
                </a:cubicBezTo>
                <a:cubicBezTo>
                  <a:pt x="1935238" y="968104"/>
                  <a:pt x="1995154" y="966245"/>
                  <a:pt x="2032000" y="929399"/>
                </a:cubicBezTo>
                <a:cubicBezTo>
                  <a:pt x="2102392" y="859006"/>
                  <a:pt x="2067285" y="886522"/>
                  <a:pt x="2133600" y="842313"/>
                </a:cubicBezTo>
                <a:cubicBezTo>
                  <a:pt x="2199065" y="678649"/>
                  <a:pt x="2179019" y="747722"/>
                  <a:pt x="2206171" y="639113"/>
                </a:cubicBezTo>
                <a:cubicBezTo>
                  <a:pt x="2178864" y="420650"/>
                  <a:pt x="2229470" y="512004"/>
                  <a:pt x="1872343" y="537513"/>
                </a:cubicBezTo>
                <a:cubicBezTo>
                  <a:pt x="1739891" y="546974"/>
                  <a:pt x="1831220" y="550538"/>
                  <a:pt x="1727200" y="566541"/>
                </a:cubicBezTo>
                <a:cubicBezTo>
                  <a:pt x="1683898" y="573203"/>
                  <a:pt x="1639998" y="575266"/>
                  <a:pt x="1596571" y="581056"/>
                </a:cubicBezTo>
                <a:cubicBezTo>
                  <a:pt x="1516379" y="591748"/>
                  <a:pt x="1512166" y="596402"/>
                  <a:pt x="1436914" y="610084"/>
                </a:cubicBezTo>
                <a:cubicBezTo>
                  <a:pt x="1407960" y="615349"/>
                  <a:pt x="1378915" y="620124"/>
                  <a:pt x="1349828" y="624599"/>
                </a:cubicBezTo>
                <a:cubicBezTo>
                  <a:pt x="1316015" y="629801"/>
                  <a:pt x="1281973" y="633489"/>
                  <a:pt x="1248228" y="639113"/>
                </a:cubicBezTo>
                <a:cubicBezTo>
                  <a:pt x="1223894" y="643169"/>
                  <a:pt x="1199991" y="649571"/>
                  <a:pt x="1175657" y="653627"/>
                </a:cubicBezTo>
                <a:cubicBezTo>
                  <a:pt x="1141912" y="659251"/>
                  <a:pt x="1107603" y="661432"/>
                  <a:pt x="1074057" y="668141"/>
                </a:cubicBezTo>
                <a:cubicBezTo>
                  <a:pt x="1034936" y="675965"/>
                  <a:pt x="997064" y="689346"/>
                  <a:pt x="957943" y="697170"/>
                </a:cubicBezTo>
                <a:cubicBezTo>
                  <a:pt x="847123" y="719333"/>
                  <a:pt x="909850" y="708624"/>
                  <a:pt x="769257" y="726199"/>
                </a:cubicBezTo>
                <a:cubicBezTo>
                  <a:pt x="669836" y="825619"/>
                  <a:pt x="704942" y="779126"/>
                  <a:pt x="653143" y="856827"/>
                </a:cubicBezTo>
                <a:cubicBezTo>
                  <a:pt x="648305" y="876179"/>
                  <a:pt x="644108" y="895704"/>
                  <a:pt x="638628" y="914884"/>
                </a:cubicBezTo>
                <a:cubicBezTo>
                  <a:pt x="634425" y="929595"/>
                  <a:pt x="624114" y="943128"/>
                  <a:pt x="624114" y="958427"/>
                </a:cubicBezTo>
                <a:cubicBezTo>
                  <a:pt x="624114" y="1093980"/>
                  <a:pt x="630428" y="1229522"/>
                  <a:pt x="638628" y="1364827"/>
                </a:cubicBezTo>
                <a:cubicBezTo>
                  <a:pt x="640120" y="1389452"/>
                  <a:pt x="645342" y="1413995"/>
                  <a:pt x="653143" y="1437399"/>
                </a:cubicBezTo>
                <a:cubicBezTo>
                  <a:pt x="659985" y="1457925"/>
                  <a:pt x="674135" y="1475367"/>
                  <a:pt x="682171" y="1495456"/>
                </a:cubicBezTo>
                <a:cubicBezTo>
                  <a:pt x="693535" y="1523866"/>
                  <a:pt x="689564" y="1560904"/>
                  <a:pt x="711200" y="1582541"/>
                </a:cubicBezTo>
                <a:cubicBezTo>
                  <a:pt x="730552" y="1601894"/>
                  <a:pt x="752454" y="1618996"/>
                  <a:pt x="769257" y="1640599"/>
                </a:cubicBezTo>
                <a:cubicBezTo>
                  <a:pt x="817627" y="1702789"/>
                  <a:pt x="802407" y="1717290"/>
                  <a:pt x="856343" y="1771227"/>
                </a:cubicBezTo>
                <a:cubicBezTo>
                  <a:pt x="868678" y="1783562"/>
                  <a:pt x="885371" y="1790580"/>
                  <a:pt x="899885" y="1800256"/>
                </a:cubicBezTo>
                <a:cubicBezTo>
                  <a:pt x="909561" y="1814770"/>
                  <a:pt x="915292" y="1832902"/>
                  <a:pt x="928914" y="1843799"/>
                </a:cubicBezTo>
                <a:cubicBezTo>
                  <a:pt x="972793" y="1878902"/>
                  <a:pt x="1033898" y="1840758"/>
                  <a:pt x="1074057" y="1829284"/>
                </a:cubicBezTo>
                <a:cubicBezTo>
                  <a:pt x="1093409" y="1809932"/>
                  <a:pt x="1111334" y="1789038"/>
                  <a:pt x="1132114" y="1771227"/>
                </a:cubicBezTo>
                <a:cubicBezTo>
                  <a:pt x="1145358" y="1759875"/>
                  <a:pt x="1163322" y="1754534"/>
                  <a:pt x="1175657" y="1742199"/>
                </a:cubicBezTo>
                <a:cubicBezTo>
                  <a:pt x="1187992" y="1729864"/>
                  <a:pt x="1193198" y="1711784"/>
                  <a:pt x="1204685" y="1698656"/>
                </a:cubicBezTo>
                <a:cubicBezTo>
                  <a:pt x="1273029" y="1620548"/>
                  <a:pt x="1259008" y="1635208"/>
                  <a:pt x="1335314" y="1597056"/>
                </a:cubicBezTo>
                <a:cubicBezTo>
                  <a:pt x="1373761" y="1539386"/>
                  <a:pt x="1364512" y="1543724"/>
                  <a:pt x="1436914" y="1495456"/>
                </a:cubicBezTo>
                <a:cubicBezTo>
                  <a:pt x="1454917" y="1483454"/>
                  <a:pt x="1477365" y="1479003"/>
                  <a:pt x="1494971" y="1466427"/>
                </a:cubicBezTo>
                <a:cubicBezTo>
                  <a:pt x="1590101" y="1398476"/>
                  <a:pt x="1488654" y="1439504"/>
                  <a:pt x="1582057" y="1408370"/>
                </a:cubicBezTo>
                <a:cubicBezTo>
                  <a:pt x="1608214" y="1382213"/>
                  <a:pt x="1639472" y="1356649"/>
                  <a:pt x="1654628" y="1321284"/>
                </a:cubicBezTo>
                <a:cubicBezTo>
                  <a:pt x="1662486" y="1302949"/>
                  <a:pt x="1664305" y="1282579"/>
                  <a:pt x="1669143" y="1263227"/>
                </a:cubicBezTo>
                <a:cubicBezTo>
                  <a:pt x="1659467" y="1248713"/>
                  <a:pt x="1656311" y="1226162"/>
                  <a:pt x="1640114" y="1219684"/>
                </a:cubicBezTo>
                <a:cubicBezTo>
                  <a:pt x="1625909" y="1214002"/>
                  <a:pt x="1610255" y="1227357"/>
                  <a:pt x="1596571" y="1234199"/>
                </a:cubicBezTo>
                <a:cubicBezTo>
                  <a:pt x="1560745" y="1252112"/>
                  <a:pt x="1507170" y="1302585"/>
                  <a:pt x="1480457" y="1321284"/>
                </a:cubicBezTo>
                <a:cubicBezTo>
                  <a:pt x="1468578" y="1329600"/>
                  <a:pt x="1384580" y="1376510"/>
                  <a:pt x="1364343" y="1393856"/>
                </a:cubicBezTo>
                <a:cubicBezTo>
                  <a:pt x="1343563" y="1411667"/>
                  <a:pt x="1326741" y="1433730"/>
                  <a:pt x="1306285" y="1451913"/>
                </a:cubicBezTo>
                <a:cubicBezTo>
                  <a:pt x="1254568" y="1497883"/>
                  <a:pt x="1240076" y="1505728"/>
                  <a:pt x="1190171" y="1538999"/>
                </a:cubicBezTo>
                <a:cubicBezTo>
                  <a:pt x="1130356" y="1628721"/>
                  <a:pt x="1196768" y="1541198"/>
                  <a:pt x="1117600" y="1611570"/>
                </a:cubicBezTo>
                <a:cubicBezTo>
                  <a:pt x="1086917" y="1638844"/>
                  <a:pt x="1030514" y="1698656"/>
                  <a:pt x="1030514" y="1698656"/>
                </a:cubicBezTo>
                <a:cubicBezTo>
                  <a:pt x="995177" y="1804666"/>
                  <a:pt x="1008906" y="1756056"/>
                  <a:pt x="986971" y="1843799"/>
                </a:cubicBezTo>
                <a:cubicBezTo>
                  <a:pt x="988786" y="1871022"/>
                  <a:pt x="981369" y="2035795"/>
                  <a:pt x="1016000" y="2105056"/>
                </a:cubicBezTo>
                <a:cubicBezTo>
                  <a:pt x="1023801" y="2120658"/>
                  <a:pt x="1033439" y="2135561"/>
                  <a:pt x="1045028" y="2148599"/>
                </a:cubicBezTo>
                <a:cubicBezTo>
                  <a:pt x="1072302" y="2179282"/>
                  <a:pt x="1113755" y="2198966"/>
                  <a:pt x="1132114" y="2235684"/>
                </a:cubicBezTo>
                <a:cubicBezTo>
                  <a:pt x="1141790" y="2255036"/>
                  <a:pt x="1147627" y="2276846"/>
                  <a:pt x="1161143" y="2293741"/>
                </a:cubicBezTo>
                <a:cubicBezTo>
                  <a:pt x="1186788" y="2325798"/>
                  <a:pt x="1219200" y="2351798"/>
                  <a:pt x="1248228" y="2380827"/>
                </a:cubicBezTo>
                <a:cubicBezTo>
                  <a:pt x="1262742" y="2395341"/>
                  <a:pt x="1275350" y="2412054"/>
                  <a:pt x="1291771" y="2424370"/>
                </a:cubicBezTo>
                <a:cubicBezTo>
                  <a:pt x="1330476" y="2453399"/>
                  <a:pt x="1370106" y="2481233"/>
                  <a:pt x="1407885" y="2511456"/>
                </a:cubicBezTo>
                <a:cubicBezTo>
                  <a:pt x="1456266" y="2550161"/>
                  <a:pt x="1493454" y="2610549"/>
                  <a:pt x="1553028" y="2627570"/>
                </a:cubicBezTo>
                <a:lnTo>
                  <a:pt x="1654628" y="2656599"/>
                </a:lnTo>
                <a:cubicBezTo>
                  <a:pt x="1754876" y="2683939"/>
                  <a:pt x="1672786" y="2657814"/>
                  <a:pt x="1756228" y="2685627"/>
                </a:cubicBezTo>
                <a:cubicBezTo>
                  <a:pt x="1833638" y="2680789"/>
                  <a:pt x="1911608" y="2681592"/>
                  <a:pt x="1988457" y="2671113"/>
                </a:cubicBezTo>
                <a:cubicBezTo>
                  <a:pt x="2028636" y="2665634"/>
                  <a:pt x="2130583" y="2619904"/>
                  <a:pt x="2162628" y="2598541"/>
                </a:cubicBezTo>
                <a:cubicBezTo>
                  <a:pt x="2179707" y="2587155"/>
                  <a:pt x="2188765" y="2565878"/>
                  <a:pt x="2206171" y="2554999"/>
                </a:cubicBezTo>
                <a:cubicBezTo>
                  <a:pt x="2228265" y="2541190"/>
                  <a:pt x="2255440" y="2537622"/>
                  <a:pt x="2278743" y="2525970"/>
                </a:cubicBezTo>
                <a:cubicBezTo>
                  <a:pt x="2294345" y="2518169"/>
                  <a:pt x="2307139" y="2505596"/>
                  <a:pt x="2322285" y="2496941"/>
                </a:cubicBezTo>
                <a:cubicBezTo>
                  <a:pt x="2341071" y="2486206"/>
                  <a:pt x="2360990" y="2477589"/>
                  <a:pt x="2380343" y="2467913"/>
                </a:cubicBezTo>
                <a:cubicBezTo>
                  <a:pt x="2390019" y="2453399"/>
                  <a:pt x="2396127" y="2435722"/>
                  <a:pt x="2409371" y="2424370"/>
                </a:cubicBezTo>
                <a:cubicBezTo>
                  <a:pt x="2430790" y="2406011"/>
                  <a:pt x="2458470" y="2396476"/>
                  <a:pt x="2481943" y="2380827"/>
                </a:cubicBezTo>
                <a:cubicBezTo>
                  <a:pt x="2502071" y="2367409"/>
                  <a:pt x="2521795" y="2353214"/>
                  <a:pt x="2540000" y="2337284"/>
                </a:cubicBezTo>
                <a:cubicBezTo>
                  <a:pt x="2571746" y="2309507"/>
                  <a:pt x="2607508" y="2274838"/>
                  <a:pt x="2627085" y="2235684"/>
                </a:cubicBezTo>
                <a:cubicBezTo>
                  <a:pt x="2633927" y="2222000"/>
                  <a:pt x="2636762" y="2206655"/>
                  <a:pt x="2641600" y="2192141"/>
                </a:cubicBezTo>
                <a:cubicBezTo>
                  <a:pt x="2636762" y="2163113"/>
                  <a:pt x="2642682" y="2130011"/>
                  <a:pt x="2627085" y="2105056"/>
                </a:cubicBezTo>
                <a:cubicBezTo>
                  <a:pt x="2615618" y="2086708"/>
                  <a:pt x="2587942" y="2086535"/>
                  <a:pt x="2569028" y="2076027"/>
                </a:cubicBezTo>
                <a:cubicBezTo>
                  <a:pt x="2544368" y="2062327"/>
                  <a:pt x="2523220" y="2041405"/>
                  <a:pt x="2496457" y="2032484"/>
                </a:cubicBezTo>
                <a:cubicBezTo>
                  <a:pt x="2449650" y="2016882"/>
                  <a:pt x="2398121" y="2019059"/>
                  <a:pt x="2351314" y="2003456"/>
                </a:cubicBezTo>
                <a:cubicBezTo>
                  <a:pt x="2261892" y="1973647"/>
                  <a:pt x="2352933" y="2001110"/>
                  <a:pt x="2206171" y="1974427"/>
                </a:cubicBezTo>
                <a:cubicBezTo>
                  <a:pt x="2186545" y="1970859"/>
                  <a:pt x="2167740" y="1963481"/>
                  <a:pt x="2148114" y="1959913"/>
                </a:cubicBezTo>
                <a:cubicBezTo>
                  <a:pt x="2083034" y="1948080"/>
                  <a:pt x="1978205" y="1937809"/>
                  <a:pt x="1915885" y="1930884"/>
                </a:cubicBezTo>
                <a:cubicBezTo>
                  <a:pt x="1872342" y="1940560"/>
                  <a:pt x="1797746" y="1917092"/>
                  <a:pt x="1785257" y="1959913"/>
                </a:cubicBezTo>
                <a:cubicBezTo>
                  <a:pt x="1724270" y="2169011"/>
                  <a:pt x="1797110" y="2213188"/>
                  <a:pt x="1843314" y="2351799"/>
                </a:cubicBezTo>
                <a:cubicBezTo>
                  <a:pt x="1849622" y="2370723"/>
                  <a:pt x="1847931" y="2392536"/>
                  <a:pt x="1857828" y="2409856"/>
                </a:cubicBezTo>
                <a:cubicBezTo>
                  <a:pt x="1868012" y="2427678"/>
                  <a:pt x="1889440" y="2436696"/>
                  <a:pt x="1901371" y="2453399"/>
                </a:cubicBezTo>
                <a:cubicBezTo>
                  <a:pt x="1957419" y="2531866"/>
                  <a:pt x="1895606" y="2499858"/>
                  <a:pt x="1973943" y="2525970"/>
                </a:cubicBezTo>
                <a:cubicBezTo>
                  <a:pt x="1997961" y="2543983"/>
                  <a:pt x="2101217" y="2623103"/>
                  <a:pt x="2119085" y="2627570"/>
                </a:cubicBezTo>
                <a:lnTo>
                  <a:pt x="2177143" y="2642084"/>
                </a:lnTo>
                <a:cubicBezTo>
                  <a:pt x="2254552" y="2637246"/>
                  <a:pt x="2332160" y="2634923"/>
                  <a:pt x="2409371" y="2627570"/>
                </a:cubicBezTo>
                <a:cubicBezTo>
                  <a:pt x="2433930" y="2625231"/>
                  <a:pt x="2457521" y="2616545"/>
                  <a:pt x="2481943" y="2613056"/>
                </a:cubicBezTo>
                <a:cubicBezTo>
                  <a:pt x="2525313" y="2606860"/>
                  <a:pt x="2569028" y="2603379"/>
                  <a:pt x="2612571" y="2598541"/>
                </a:cubicBezTo>
                <a:cubicBezTo>
                  <a:pt x="2627085" y="2593703"/>
                  <a:pt x="2641271" y="2587738"/>
                  <a:pt x="2656114" y="2584027"/>
                </a:cubicBezTo>
                <a:cubicBezTo>
                  <a:pt x="2756309" y="2558979"/>
                  <a:pt x="2811331" y="2563610"/>
                  <a:pt x="2931885" y="2554999"/>
                </a:cubicBezTo>
                <a:cubicBezTo>
                  <a:pt x="2951238" y="2550161"/>
                  <a:pt x="2970316" y="2544052"/>
                  <a:pt x="2989943" y="2540484"/>
                </a:cubicBezTo>
                <a:cubicBezTo>
                  <a:pt x="3040791" y="2531239"/>
                  <a:pt x="3126517" y="2523482"/>
                  <a:pt x="3178628" y="2511456"/>
                </a:cubicBezTo>
                <a:cubicBezTo>
                  <a:pt x="3350223" y="2471857"/>
                  <a:pt x="3210645" y="2490294"/>
                  <a:pt x="3367314" y="2467913"/>
                </a:cubicBezTo>
                <a:cubicBezTo>
                  <a:pt x="3412390" y="2461474"/>
                  <a:pt x="3505591" y="2454007"/>
                  <a:pt x="3556000" y="2438884"/>
                </a:cubicBezTo>
                <a:cubicBezTo>
                  <a:pt x="3617526" y="2420426"/>
                  <a:pt x="3631124" y="2406056"/>
                  <a:pt x="3686628" y="2380827"/>
                </a:cubicBezTo>
                <a:cubicBezTo>
                  <a:pt x="3720171" y="2365580"/>
                  <a:pt x="3754361" y="2351798"/>
                  <a:pt x="3788228" y="2337284"/>
                </a:cubicBezTo>
                <a:cubicBezTo>
                  <a:pt x="3797904" y="2322770"/>
                  <a:pt x="3807118" y="2307936"/>
                  <a:pt x="3817257" y="2293741"/>
                </a:cubicBezTo>
                <a:cubicBezTo>
                  <a:pt x="3856959" y="2238159"/>
                  <a:pt x="3865029" y="2239626"/>
                  <a:pt x="3889828" y="2177627"/>
                </a:cubicBezTo>
                <a:cubicBezTo>
                  <a:pt x="3901192" y="2149217"/>
                  <a:pt x="3909181" y="2119570"/>
                  <a:pt x="3918857" y="2090541"/>
                </a:cubicBezTo>
                <a:lnTo>
                  <a:pt x="3933371" y="2046999"/>
                </a:lnTo>
                <a:cubicBezTo>
                  <a:pt x="3928533" y="2003456"/>
                  <a:pt x="3932711" y="1957933"/>
                  <a:pt x="3918857" y="1916370"/>
                </a:cubicBezTo>
                <a:cubicBezTo>
                  <a:pt x="3912366" y="1896897"/>
                  <a:pt x="3890899" y="1886185"/>
                  <a:pt x="3875314" y="1872827"/>
                </a:cubicBezTo>
                <a:cubicBezTo>
                  <a:pt x="3856947" y="1857084"/>
                  <a:pt x="3838894" y="1840102"/>
                  <a:pt x="3817257" y="1829284"/>
                </a:cubicBezTo>
                <a:cubicBezTo>
                  <a:pt x="3799415" y="1820363"/>
                  <a:pt x="3778673" y="1819097"/>
                  <a:pt x="3759200" y="1814770"/>
                </a:cubicBezTo>
                <a:cubicBezTo>
                  <a:pt x="3673713" y="1795773"/>
                  <a:pt x="3671051" y="1798309"/>
                  <a:pt x="3570514" y="1785741"/>
                </a:cubicBezTo>
                <a:cubicBezTo>
                  <a:pt x="3415695" y="1790579"/>
                  <a:pt x="3260713" y="1791664"/>
                  <a:pt x="3106057" y="1800256"/>
                </a:cubicBezTo>
                <a:cubicBezTo>
                  <a:pt x="3086140" y="1801363"/>
                  <a:pt x="3065320" y="1804873"/>
                  <a:pt x="3048000" y="1814770"/>
                </a:cubicBezTo>
                <a:cubicBezTo>
                  <a:pt x="2895791" y="1901747"/>
                  <a:pt x="3096862" y="1827512"/>
                  <a:pt x="2960914" y="1872827"/>
                </a:cubicBezTo>
                <a:cubicBezTo>
                  <a:pt x="2924428" y="1918436"/>
                  <a:pt x="2892206" y="1948323"/>
                  <a:pt x="2873828" y="2003456"/>
                </a:cubicBezTo>
                <a:cubicBezTo>
                  <a:pt x="2866027" y="2026859"/>
                  <a:pt x="2864152" y="2051837"/>
                  <a:pt x="2859314" y="2076027"/>
                </a:cubicBezTo>
                <a:cubicBezTo>
                  <a:pt x="2868990" y="2182465"/>
                  <a:pt x="2876092" y="2289169"/>
                  <a:pt x="2888343" y="2395341"/>
                </a:cubicBezTo>
                <a:cubicBezTo>
                  <a:pt x="2890630" y="2415158"/>
                  <a:pt x="2892806" y="2436168"/>
                  <a:pt x="2902857" y="2453399"/>
                </a:cubicBezTo>
                <a:cubicBezTo>
                  <a:pt x="2927235" y="2495189"/>
                  <a:pt x="2963107" y="2529257"/>
                  <a:pt x="2989943" y="2569513"/>
                </a:cubicBezTo>
                <a:lnTo>
                  <a:pt x="3018971" y="2613056"/>
                </a:lnTo>
                <a:lnTo>
                  <a:pt x="3526971" y="2598541"/>
                </a:lnTo>
                <a:cubicBezTo>
                  <a:pt x="3600251" y="2595210"/>
                  <a:pt x="3672555" y="2581535"/>
                  <a:pt x="3744685" y="2569513"/>
                </a:cubicBezTo>
                <a:cubicBezTo>
                  <a:pt x="3797476" y="2548396"/>
                  <a:pt x="3893539" y="2512301"/>
                  <a:pt x="3933371" y="2482427"/>
                </a:cubicBezTo>
                <a:cubicBezTo>
                  <a:pt x="3952723" y="2467913"/>
                  <a:pt x="3971300" y="2452302"/>
                  <a:pt x="3991428" y="2438884"/>
                </a:cubicBezTo>
                <a:cubicBezTo>
                  <a:pt x="4046103" y="2402434"/>
                  <a:pt x="4066723" y="2393980"/>
                  <a:pt x="4122057" y="2366313"/>
                </a:cubicBezTo>
                <a:cubicBezTo>
                  <a:pt x="4180848" y="2307522"/>
                  <a:pt x="4203636" y="2296121"/>
                  <a:pt x="4238171" y="2235684"/>
                </a:cubicBezTo>
                <a:cubicBezTo>
                  <a:pt x="4248906" y="2216898"/>
                  <a:pt x="4254624" y="2195233"/>
                  <a:pt x="4267200" y="2177627"/>
                </a:cubicBezTo>
                <a:cubicBezTo>
                  <a:pt x="4279131" y="2160924"/>
                  <a:pt x="4298427" y="2150505"/>
                  <a:pt x="4310743" y="2134084"/>
                </a:cubicBezTo>
                <a:cubicBezTo>
                  <a:pt x="4348105" y="2084268"/>
                  <a:pt x="4361896" y="2046056"/>
                  <a:pt x="4383314" y="1988941"/>
                </a:cubicBezTo>
                <a:cubicBezTo>
                  <a:pt x="4394286" y="1959683"/>
                  <a:pt x="4406961" y="1916941"/>
                  <a:pt x="4412343" y="1887341"/>
                </a:cubicBezTo>
                <a:cubicBezTo>
                  <a:pt x="4418463" y="1853682"/>
                  <a:pt x="4422019" y="1819608"/>
                  <a:pt x="4426857" y="1785741"/>
                </a:cubicBezTo>
                <a:cubicBezTo>
                  <a:pt x="4422019" y="1684141"/>
                  <a:pt x="4423576" y="1582034"/>
                  <a:pt x="4412343" y="1480941"/>
                </a:cubicBezTo>
                <a:cubicBezTo>
                  <a:pt x="4408964" y="1450530"/>
                  <a:pt x="4407793" y="1412215"/>
                  <a:pt x="4383314" y="1393856"/>
                </a:cubicBezTo>
                <a:cubicBezTo>
                  <a:pt x="4313017" y="1341133"/>
                  <a:pt x="4348206" y="1357963"/>
                  <a:pt x="4281714" y="1335799"/>
                </a:cubicBezTo>
                <a:cubicBezTo>
                  <a:pt x="4209143" y="1345475"/>
                  <a:pt x="4136217" y="1352791"/>
                  <a:pt x="4064000" y="1364827"/>
                </a:cubicBezTo>
                <a:cubicBezTo>
                  <a:pt x="4048909" y="1367342"/>
                  <a:pt x="4035168" y="1375138"/>
                  <a:pt x="4020457" y="1379341"/>
                </a:cubicBezTo>
                <a:cubicBezTo>
                  <a:pt x="4001277" y="1384821"/>
                  <a:pt x="3981324" y="1387548"/>
                  <a:pt x="3962400" y="1393856"/>
                </a:cubicBezTo>
                <a:cubicBezTo>
                  <a:pt x="3732054" y="1470638"/>
                  <a:pt x="4006298" y="1380796"/>
                  <a:pt x="3846285" y="1451913"/>
                </a:cubicBezTo>
                <a:cubicBezTo>
                  <a:pt x="3818324" y="1464340"/>
                  <a:pt x="3786568" y="1467257"/>
                  <a:pt x="3759200" y="1480941"/>
                </a:cubicBezTo>
                <a:cubicBezTo>
                  <a:pt x="3739848" y="1490617"/>
                  <a:pt x="3720915" y="1501182"/>
                  <a:pt x="3701143" y="1509970"/>
                </a:cubicBezTo>
                <a:cubicBezTo>
                  <a:pt x="3631165" y="1541072"/>
                  <a:pt x="3633037" y="1532299"/>
                  <a:pt x="3570514" y="1568027"/>
                </a:cubicBezTo>
                <a:cubicBezTo>
                  <a:pt x="3555368" y="1576682"/>
                  <a:pt x="3541485" y="1587380"/>
                  <a:pt x="3526971" y="1597056"/>
                </a:cubicBezTo>
                <a:cubicBezTo>
                  <a:pt x="3497076" y="1686743"/>
                  <a:pt x="3505772" y="1641262"/>
                  <a:pt x="3526971" y="1800256"/>
                </a:cubicBezTo>
                <a:cubicBezTo>
                  <a:pt x="3529607" y="1820029"/>
                  <a:pt x="3528349" y="1843301"/>
                  <a:pt x="3541485" y="1858313"/>
                </a:cubicBezTo>
                <a:cubicBezTo>
                  <a:pt x="3582586" y="1905285"/>
                  <a:pt x="3621221" y="1913920"/>
                  <a:pt x="3672114" y="1930884"/>
                </a:cubicBezTo>
                <a:cubicBezTo>
                  <a:pt x="3686628" y="1940560"/>
                  <a:pt x="3699623" y="1953041"/>
                  <a:pt x="3715657" y="1959913"/>
                </a:cubicBezTo>
                <a:cubicBezTo>
                  <a:pt x="3733992" y="1967771"/>
                  <a:pt x="3753766" y="1974427"/>
                  <a:pt x="3773714" y="1974427"/>
                </a:cubicBezTo>
                <a:cubicBezTo>
                  <a:pt x="3894763" y="1974427"/>
                  <a:pt x="4015619" y="1964751"/>
                  <a:pt x="4136571" y="1959913"/>
                </a:cubicBezTo>
                <a:cubicBezTo>
                  <a:pt x="4183324" y="1948225"/>
                  <a:pt x="4211815" y="1945563"/>
                  <a:pt x="4252685" y="1916370"/>
                </a:cubicBezTo>
                <a:cubicBezTo>
                  <a:pt x="4269388" y="1904439"/>
                  <a:pt x="4281714" y="1887341"/>
                  <a:pt x="4296228" y="1872827"/>
                </a:cubicBezTo>
                <a:cubicBezTo>
                  <a:pt x="4328959" y="1774637"/>
                  <a:pt x="4285733" y="1893818"/>
                  <a:pt x="4354285" y="1756713"/>
                </a:cubicBezTo>
                <a:cubicBezTo>
                  <a:pt x="4414377" y="1636530"/>
                  <a:pt x="4314638" y="1794414"/>
                  <a:pt x="4397828" y="1669627"/>
                </a:cubicBezTo>
                <a:cubicBezTo>
                  <a:pt x="4428277" y="1547839"/>
                  <a:pt x="4390306" y="1681874"/>
                  <a:pt x="4455885" y="1524484"/>
                </a:cubicBezTo>
                <a:cubicBezTo>
                  <a:pt x="4484218" y="1456486"/>
                  <a:pt x="4485765" y="1433146"/>
                  <a:pt x="4499428" y="1364827"/>
                </a:cubicBezTo>
                <a:cubicBezTo>
                  <a:pt x="4489752" y="1205170"/>
                  <a:pt x="4483683" y="1045253"/>
                  <a:pt x="4470400" y="885856"/>
                </a:cubicBezTo>
                <a:cubicBezTo>
                  <a:pt x="4469129" y="870609"/>
                  <a:pt x="4464372" y="855043"/>
                  <a:pt x="4455885" y="842313"/>
                </a:cubicBezTo>
                <a:cubicBezTo>
                  <a:pt x="4444499" y="825234"/>
                  <a:pt x="4425483" y="814539"/>
                  <a:pt x="4412343" y="798770"/>
                </a:cubicBezTo>
                <a:cubicBezTo>
                  <a:pt x="4401176" y="785369"/>
                  <a:pt x="4394481" y="768628"/>
                  <a:pt x="4383314" y="755227"/>
                </a:cubicBezTo>
                <a:cubicBezTo>
                  <a:pt x="4363985" y="732032"/>
                  <a:pt x="4307497" y="679860"/>
                  <a:pt x="4281714" y="668141"/>
                </a:cubicBezTo>
                <a:cubicBezTo>
                  <a:pt x="4249649" y="653566"/>
                  <a:pt x="4213981" y="648789"/>
                  <a:pt x="4180114" y="639113"/>
                </a:cubicBezTo>
                <a:cubicBezTo>
                  <a:pt x="4165600" y="629437"/>
                  <a:pt x="4153494" y="614315"/>
                  <a:pt x="4136571" y="610084"/>
                </a:cubicBezTo>
                <a:cubicBezTo>
                  <a:pt x="4012989" y="579188"/>
                  <a:pt x="3798638" y="605441"/>
                  <a:pt x="3701143" y="610084"/>
                </a:cubicBezTo>
                <a:cubicBezTo>
                  <a:pt x="3672114" y="619760"/>
                  <a:pt x="3639517" y="622140"/>
                  <a:pt x="3614057" y="639113"/>
                </a:cubicBezTo>
                <a:cubicBezTo>
                  <a:pt x="3579899" y="661885"/>
                  <a:pt x="3526971" y="726199"/>
                  <a:pt x="3526971" y="726199"/>
                </a:cubicBezTo>
                <a:cubicBezTo>
                  <a:pt x="3522133" y="740713"/>
                  <a:pt x="3519299" y="756057"/>
                  <a:pt x="3512457" y="769741"/>
                </a:cubicBezTo>
                <a:cubicBezTo>
                  <a:pt x="3504656" y="785343"/>
                  <a:pt x="3489553" y="796951"/>
                  <a:pt x="3483428" y="813284"/>
                </a:cubicBezTo>
                <a:cubicBezTo>
                  <a:pt x="3474766" y="836383"/>
                  <a:pt x="3473752" y="861665"/>
                  <a:pt x="3468914" y="885856"/>
                </a:cubicBezTo>
                <a:cubicBezTo>
                  <a:pt x="3509518" y="1312191"/>
                  <a:pt x="3449599" y="1070997"/>
                  <a:pt x="3541485" y="1277741"/>
                </a:cubicBezTo>
                <a:cubicBezTo>
                  <a:pt x="3547699" y="1291722"/>
                  <a:pt x="3546043" y="1309668"/>
                  <a:pt x="3556000" y="1321284"/>
                </a:cubicBezTo>
                <a:cubicBezTo>
                  <a:pt x="3576161" y="1344805"/>
                  <a:pt x="3605257" y="1358941"/>
                  <a:pt x="3628571" y="1379341"/>
                </a:cubicBezTo>
                <a:cubicBezTo>
                  <a:pt x="3695477" y="1437884"/>
                  <a:pt x="3643291" y="1413276"/>
                  <a:pt x="3715657" y="1437399"/>
                </a:cubicBezTo>
                <a:cubicBezTo>
                  <a:pt x="3759200" y="1432561"/>
                  <a:pt x="3803070" y="1430087"/>
                  <a:pt x="3846285" y="1422884"/>
                </a:cubicBezTo>
                <a:cubicBezTo>
                  <a:pt x="3861376" y="1420369"/>
                  <a:pt x="3875117" y="1412573"/>
                  <a:pt x="3889828" y="1408370"/>
                </a:cubicBezTo>
                <a:cubicBezTo>
                  <a:pt x="3909008" y="1402890"/>
                  <a:pt x="3928533" y="1398694"/>
                  <a:pt x="3947885" y="1393856"/>
                </a:cubicBezTo>
                <a:cubicBezTo>
                  <a:pt x="3967238" y="1384180"/>
                  <a:pt x="3985068" y="1370520"/>
                  <a:pt x="4005943" y="1364827"/>
                </a:cubicBezTo>
                <a:cubicBezTo>
                  <a:pt x="4038948" y="1355826"/>
                  <a:pt x="4075392" y="1362004"/>
                  <a:pt x="4107543" y="1350313"/>
                </a:cubicBezTo>
                <a:cubicBezTo>
                  <a:pt x="4130277" y="1342046"/>
                  <a:pt x="4143963" y="1317588"/>
                  <a:pt x="4165600" y="1306770"/>
                </a:cubicBezTo>
                <a:cubicBezTo>
                  <a:pt x="4183442" y="1297849"/>
                  <a:pt x="4204305" y="1297094"/>
                  <a:pt x="4223657" y="1292256"/>
                </a:cubicBezTo>
                <a:cubicBezTo>
                  <a:pt x="4243009" y="1277742"/>
                  <a:pt x="4264609" y="1265818"/>
                  <a:pt x="4281714" y="1248713"/>
                </a:cubicBezTo>
                <a:cubicBezTo>
                  <a:pt x="4319398" y="1211029"/>
                  <a:pt x="4331290" y="1178589"/>
                  <a:pt x="4354285" y="1132599"/>
                </a:cubicBezTo>
                <a:cubicBezTo>
                  <a:pt x="4344609" y="1006808"/>
                  <a:pt x="4342495" y="880206"/>
                  <a:pt x="4325257" y="755227"/>
                </a:cubicBezTo>
                <a:cubicBezTo>
                  <a:pt x="4322873" y="737946"/>
                  <a:pt x="4308563" y="724019"/>
                  <a:pt x="4296228" y="711684"/>
                </a:cubicBezTo>
                <a:cubicBezTo>
                  <a:pt x="4283893" y="699349"/>
                  <a:pt x="4267831" y="691311"/>
                  <a:pt x="4252685" y="682656"/>
                </a:cubicBezTo>
                <a:cubicBezTo>
                  <a:pt x="4202463" y="653958"/>
                  <a:pt x="4199938" y="655397"/>
                  <a:pt x="4151085" y="639113"/>
                </a:cubicBezTo>
                <a:cubicBezTo>
                  <a:pt x="4025295" y="643951"/>
                  <a:pt x="3899367" y="646012"/>
                  <a:pt x="3773714" y="653627"/>
                </a:cubicBezTo>
                <a:cubicBezTo>
                  <a:pt x="3739566" y="655697"/>
                  <a:pt x="3705303" y="659844"/>
                  <a:pt x="3672114" y="668141"/>
                </a:cubicBezTo>
                <a:cubicBezTo>
                  <a:pt x="3627586" y="679273"/>
                  <a:pt x="3585028" y="697169"/>
                  <a:pt x="3541485" y="711684"/>
                </a:cubicBezTo>
                <a:cubicBezTo>
                  <a:pt x="3499164" y="725791"/>
                  <a:pt x="3480871" y="729611"/>
                  <a:pt x="3439885" y="755227"/>
                </a:cubicBezTo>
                <a:cubicBezTo>
                  <a:pt x="3419371" y="768048"/>
                  <a:pt x="3401180" y="784256"/>
                  <a:pt x="3381828" y="798770"/>
                </a:cubicBezTo>
                <a:cubicBezTo>
                  <a:pt x="3372152" y="813284"/>
                  <a:pt x="3363266" y="828358"/>
                  <a:pt x="3352800" y="842313"/>
                </a:cubicBezTo>
                <a:cubicBezTo>
                  <a:pt x="3334213" y="867096"/>
                  <a:pt x="3311162" y="888614"/>
                  <a:pt x="3294743" y="914884"/>
                </a:cubicBezTo>
                <a:cubicBezTo>
                  <a:pt x="3286634" y="927858"/>
                  <a:pt x="3287070" y="944743"/>
                  <a:pt x="3280228" y="958427"/>
                </a:cubicBezTo>
                <a:cubicBezTo>
                  <a:pt x="3223955" y="1070973"/>
                  <a:pt x="3273169" y="936066"/>
                  <a:pt x="3236685" y="1045513"/>
                </a:cubicBezTo>
                <a:cubicBezTo>
                  <a:pt x="3231847" y="1084218"/>
                  <a:pt x="3229148" y="1123250"/>
                  <a:pt x="3222171" y="1161627"/>
                </a:cubicBezTo>
                <a:cubicBezTo>
                  <a:pt x="3219434" y="1176680"/>
                  <a:pt x="3210976" y="1190235"/>
                  <a:pt x="3207657" y="1205170"/>
                </a:cubicBezTo>
                <a:cubicBezTo>
                  <a:pt x="3201273" y="1233898"/>
                  <a:pt x="3197981" y="1263227"/>
                  <a:pt x="3193143" y="1292256"/>
                </a:cubicBezTo>
                <a:cubicBezTo>
                  <a:pt x="3197981" y="1359989"/>
                  <a:pt x="3186183" y="1431035"/>
                  <a:pt x="3207657" y="1495456"/>
                </a:cubicBezTo>
                <a:cubicBezTo>
                  <a:pt x="3213173" y="1512005"/>
                  <a:pt x="3240734" y="1480382"/>
                  <a:pt x="3251200" y="1466427"/>
                </a:cubicBezTo>
                <a:cubicBezTo>
                  <a:pt x="3270673" y="1440463"/>
                  <a:pt x="3280229" y="1408370"/>
                  <a:pt x="3294743" y="1379341"/>
                </a:cubicBezTo>
                <a:cubicBezTo>
                  <a:pt x="3299581" y="1355151"/>
                  <a:pt x="3300826" y="1329954"/>
                  <a:pt x="3309257" y="1306770"/>
                </a:cubicBezTo>
                <a:cubicBezTo>
                  <a:pt x="3320348" y="1276269"/>
                  <a:pt x="3339619" y="1249342"/>
                  <a:pt x="3352800" y="1219684"/>
                </a:cubicBezTo>
                <a:cubicBezTo>
                  <a:pt x="3359014" y="1205703"/>
                  <a:pt x="3361100" y="1190122"/>
                  <a:pt x="3367314" y="1176141"/>
                </a:cubicBezTo>
                <a:cubicBezTo>
                  <a:pt x="3380495" y="1146483"/>
                  <a:pt x="3397427" y="1118602"/>
                  <a:pt x="3410857" y="1089056"/>
                </a:cubicBezTo>
                <a:cubicBezTo>
                  <a:pt x="3421638" y="1065337"/>
                  <a:pt x="3431646" y="1041201"/>
                  <a:pt x="3439885" y="1016484"/>
                </a:cubicBezTo>
                <a:cubicBezTo>
                  <a:pt x="3446193" y="997560"/>
                  <a:pt x="3446542" y="976762"/>
                  <a:pt x="3454400" y="958427"/>
                </a:cubicBezTo>
                <a:cubicBezTo>
                  <a:pt x="3461272" y="942394"/>
                  <a:pt x="3473752" y="929398"/>
                  <a:pt x="3483428" y="914884"/>
                </a:cubicBezTo>
                <a:cubicBezTo>
                  <a:pt x="3480259" y="838826"/>
                  <a:pt x="3504087" y="638935"/>
                  <a:pt x="3454400" y="522999"/>
                </a:cubicBezTo>
                <a:cubicBezTo>
                  <a:pt x="3445877" y="503112"/>
                  <a:pt x="3436839" y="483289"/>
                  <a:pt x="3425371" y="464941"/>
                </a:cubicBezTo>
                <a:cubicBezTo>
                  <a:pt x="3397832" y="420878"/>
                  <a:pt x="3382868" y="400148"/>
                  <a:pt x="3338285" y="377856"/>
                </a:cubicBezTo>
                <a:cubicBezTo>
                  <a:pt x="3315077" y="366252"/>
                  <a:pt x="3258397" y="355030"/>
                  <a:pt x="3236685" y="348827"/>
                </a:cubicBezTo>
                <a:cubicBezTo>
                  <a:pt x="3221975" y="344624"/>
                  <a:pt x="3207657" y="339151"/>
                  <a:pt x="3193143" y="334313"/>
                </a:cubicBezTo>
                <a:cubicBezTo>
                  <a:pt x="3110895" y="339151"/>
                  <a:pt x="3028480" y="341690"/>
                  <a:pt x="2946400" y="348827"/>
                </a:cubicBezTo>
                <a:cubicBezTo>
                  <a:pt x="2891826" y="353572"/>
                  <a:pt x="2852489" y="365047"/>
                  <a:pt x="2801257" y="377856"/>
                </a:cubicBezTo>
                <a:cubicBezTo>
                  <a:pt x="2761984" y="404037"/>
                  <a:pt x="2745690" y="417500"/>
                  <a:pt x="2699657" y="435913"/>
                </a:cubicBezTo>
                <a:cubicBezTo>
                  <a:pt x="2671247" y="447277"/>
                  <a:pt x="2641600" y="455265"/>
                  <a:pt x="2612571" y="464941"/>
                </a:cubicBezTo>
                <a:cubicBezTo>
                  <a:pt x="2573866" y="493970"/>
                  <a:pt x="2523294" y="511772"/>
                  <a:pt x="2496457" y="552027"/>
                </a:cubicBezTo>
                <a:cubicBezTo>
                  <a:pt x="2486781" y="566541"/>
                  <a:pt x="2475229" y="579968"/>
                  <a:pt x="2467428" y="595570"/>
                </a:cubicBezTo>
                <a:cubicBezTo>
                  <a:pt x="2455776" y="618873"/>
                  <a:pt x="2445887" y="643186"/>
                  <a:pt x="2438400" y="668141"/>
                </a:cubicBezTo>
                <a:cubicBezTo>
                  <a:pt x="2424150" y="715641"/>
                  <a:pt x="2414430" y="816350"/>
                  <a:pt x="2409371" y="856827"/>
                </a:cubicBezTo>
                <a:cubicBezTo>
                  <a:pt x="2414209" y="919722"/>
                  <a:pt x="2384479" y="996255"/>
                  <a:pt x="2423885" y="1045513"/>
                </a:cubicBezTo>
                <a:cubicBezTo>
                  <a:pt x="2436722" y="1061559"/>
                  <a:pt x="2475601" y="896710"/>
                  <a:pt x="2481943" y="871341"/>
                </a:cubicBezTo>
                <a:cubicBezTo>
                  <a:pt x="2486781" y="827798"/>
                  <a:pt x="2488383" y="783773"/>
                  <a:pt x="2496457" y="740713"/>
                </a:cubicBezTo>
                <a:cubicBezTo>
                  <a:pt x="2506020" y="689708"/>
                  <a:pt x="2532097" y="615858"/>
                  <a:pt x="2554514" y="566541"/>
                </a:cubicBezTo>
                <a:cubicBezTo>
                  <a:pt x="2567944" y="536995"/>
                  <a:pt x="2584627" y="509002"/>
                  <a:pt x="2598057" y="479456"/>
                </a:cubicBezTo>
                <a:cubicBezTo>
                  <a:pt x="2629996" y="409189"/>
                  <a:pt x="2615021" y="416175"/>
                  <a:pt x="2656114" y="363341"/>
                </a:cubicBezTo>
                <a:cubicBezTo>
                  <a:pt x="2697548" y="310068"/>
                  <a:pt x="2746615" y="241251"/>
                  <a:pt x="2815771" y="218199"/>
                </a:cubicBezTo>
                <a:lnTo>
                  <a:pt x="2902857" y="189170"/>
                </a:lnTo>
                <a:cubicBezTo>
                  <a:pt x="2922209" y="198846"/>
                  <a:pt x="2944486" y="204118"/>
                  <a:pt x="2960914" y="218199"/>
                </a:cubicBezTo>
                <a:cubicBezTo>
                  <a:pt x="3011100" y="261216"/>
                  <a:pt x="3002982" y="278350"/>
                  <a:pt x="3018971" y="334313"/>
                </a:cubicBezTo>
                <a:cubicBezTo>
                  <a:pt x="3023174" y="349024"/>
                  <a:pt x="3029774" y="363013"/>
                  <a:pt x="3033485" y="377856"/>
                </a:cubicBezTo>
                <a:lnTo>
                  <a:pt x="3062514" y="493970"/>
                </a:lnTo>
                <a:cubicBezTo>
                  <a:pt x="3082166" y="710149"/>
                  <a:pt x="3094566" y="746401"/>
                  <a:pt x="3048000" y="1016484"/>
                </a:cubicBezTo>
                <a:cubicBezTo>
                  <a:pt x="3038356" y="1072420"/>
                  <a:pt x="3000160" y="1075973"/>
                  <a:pt x="2960914" y="1089056"/>
                </a:cubicBezTo>
                <a:cubicBezTo>
                  <a:pt x="2883504" y="1084218"/>
                  <a:pt x="2804995" y="1088415"/>
                  <a:pt x="2728685" y="1074541"/>
                </a:cubicBezTo>
                <a:cubicBezTo>
                  <a:pt x="2696754" y="1068735"/>
                  <a:pt x="2671067" y="1044599"/>
                  <a:pt x="2641600" y="1030999"/>
                </a:cubicBezTo>
                <a:cubicBezTo>
                  <a:pt x="2608145" y="1015558"/>
                  <a:pt x="2572956" y="1003934"/>
                  <a:pt x="2540000" y="987456"/>
                </a:cubicBezTo>
                <a:cubicBezTo>
                  <a:pt x="2495447" y="965180"/>
                  <a:pt x="2454509" y="935948"/>
                  <a:pt x="2409371" y="914884"/>
                </a:cubicBezTo>
                <a:cubicBezTo>
                  <a:pt x="2381643" y="901944"/>
                  <a:pt x="2350068" y="898679"/>
                  <a:pt x="2322285" y="885856"/>
                </a:cubicBezTo>
                <a:cubicBezTo>
                  <a:pt x="2147573" y="805220"/>
                  <a:pt x="2291627" y="841988"/>
                  <a:pt x="2148114" y="813284"/>
                </a:cubicBezTo>
                <a:cubicBezTo>
                  <a:pt x="2023327" y="730094"/>
                  <a:pt x="2181211" y="829833"/>
                  <a:pt x="2061028" y="769741"/>
                </a:cubicBezTo>
                <a:cubicBezTo>
                  <a:pt x="2039800" y="759127"/>
                  <a:pt x="1972583" y="707036"/>
                  <a:pt x="1959428" y="697170"/>
                </a:cubicBezTo>
                <a:cubicBezTo>
                  <a:pt x="1949752" y="677818"/>
                  <a:pt x="1941135" y="657899"/>
                  <a:pt x="1930400" y="639113"/>
                </a:cubicBezTo>
                <a:cubicBezTo>
                  <a:pt x="1910855" y="604909"/>
                  <a:pt x="1880078" y="568663"/>
                  <a:pt x="1857828" y="537513"/>
                </a:cubicBezTo>
                <a:cubicBezTo>
                  <a:pt x="1847689" y="523318"/>
                  <a:pt x="1838476" y="508484"/>
                  <a:pt x="1828800" y="493970"/>
                </a:cubicBezTo>
                <a:cubicBezTo>
                  <a:pt x="1823962" y="474618"/>
                  <a:pt x="1812755" y="455802"/>
                  <a:pt x="1814285" y="435913"/>
                </a:cubicBezTo>
                <a:cubicBezTo>
                  <a:pt x="1817706" y="391439"/>
                  <a:pt x="1887919" y="305284"/>
                  <a:pt x="1843314" y="305284"/>
                </a:cubicBezTo>
                <a:cubicBezTo>
                  <a:pt x="1785056" y="305284"/>
                  <a:pt x="1766567" y="392967"/>
                  <a:pt x="1727200" y="435913"/>
                </a:cubicBezTo>
                <a:cubicBezTo>
                  <a:pt x="1713330" y="451044"/>
                  <a:pt x="1699105" y="465939"/>
                  <a:pt x="1683657" y="479456"/>
                </a:cubicBezTo>
                <a:cubicBezTo>
                  <a:pt x="1528149" y="615525"/>
                  <a:pt x="1684918" y="478614"/>
                  <a:pt x="1553028" y="566541"/>
                </a:cubicBezTo>
                <a:cubicBezTo>
                  <a:pt x="1527252" y="583725"/>
                  <a:pt x="1503771" y="604199"/>
                  <a:pt x="1480457" y="624599"/>
                </a:cubicBezTo>
                <a:cubicBezTo>
                  <a:pt x="1465010" y="638116"/>
                  <a:pt x="1452683" y="655001"/>
                  <a:pt x="1436914" y="668141"/>
                </a:cubicBezTo>
                <a:cubicBezTo>
                  <a:pt x="1394537" y="703455"/>
                  <a:pt x="1345291" y="730735"/>
                  <a:pt x="1306285" y="769741"/>
                </a:cubicBezTo>
                <a:cubicBezTo>
                  <a:pt x="1221379" y="854648"/>
                  <a:pt x="1262179" y="823337"/>
                  <a:pt x="1190171" y="871341"/>
                </a:cubicBezTo>
                <a:cubicBezTo>
                  <a:pt x="1077861" y="1015739"/>
                  <a:pt x="1119169" y="956071"/>
                  <a:pt x="1059543" y="1045513"/>
                </a:cubicBezTo>
                <a:cubicBezTo>
                  <a:pt x="1054705" y="1064865"/>
                  <a:pt x="1050760" y="1084463"/>
                  <a:pt x="1045028" y="1103570"/>
                </a:cubicBezTo>
                <a:cubicBezTo>
                  <a:pt x="1036235" y="1132878"/>
                  <a:pt x="1023422" y="1160971"/>
                  <a:pt x="1016000" y="1190656"/>
                </a:cubicBezTo>
                <a:lnTo>
                  <a:pt x="1001485" y="1248713"/>
                </a:lnTo>
                <a:cubicBezTo>
                  <a:pt x="1003043" y="1262738"/>
                  <a:pt x="985473" y="1408370"/>
                  <a:pt x="1059543" y="1408370"/>
                </a:cubicBezTo>
                <a:cubicBezTo>
                  <a:pt x="1099439" y="1408370"/>
                  <a:pt x="1138301" y="1393349"/>
                  <a:pt x="1175657" y="1379341"/>
                </a:cubicBezTo>
                <a:cubicBezTo>
                  <a:pt x="1291347" y="1335957"/>
                  <a:pt x="1278120" y="1327894"/>
                  <a:pt x="1364343" y="1263227"/>
                </a:cubicBezTo>
                <a:cubicBezTo>
                  <a:pt x="1378298" y="1252761"/>
                  <a:pt x="1393778" y="1244459"/>
                  <a:pt x="1407885" y="1234199"/>
                </a:cubicBezTo>
                <a:cubicBezTo>
                  <a:pt x="1447013" y="1205743"/>
                  <a:pt x="1485295" y="1176142"/>
                  <a:pt x="1524000" y="1147113"/>
                </a:cubicBezTo>
                <a:cubicBezTo>
                  <a:pt x="1543352" y="1132599"/>
                  <a:pt x="1564952" y="1120675"/>
                  <a:pt x="1582057" y="1103570"/>
                </a:cubicBezTo>
                <a:cubicBezTo>
                  <a:pt x="1596571" y="1089056"/>
                  <a:pt x="1609831" y="1073168"/>
                  <a:pt x="1625600" y="1060027"/>
                </a:cubicBezTo>
                <a:cubicBezTo>
                  <a:pt x="1696396" y="1001030"/>
                  <a:pt x="1745515" y="976891"/>
                  <a:pt x="1799771" y="914884"/>
                </a:cubicBezTo>
                <a:cubicBezTo>
                  <a:pt x="1820171" y="891570"/>
                  <a:pt x="1839241" y="867096"/>
                  <a:pt x="1857828" y="842313"/>
                </a:cubicBezTo>
                <a:cubicBezTo>
                  <a:pt x="1917758" y="762407"/>
                  <a:pt x="1855615" y="837145"/>
                  <a:pt x="1915885" y="740713"/>
                </a:cubicBezTo>
                <a:cubicBezTo>
                  <a:pt x="1960753" y="668925"/>
                  <a:pt x="1959036" y="701092"/>
                  <a:pt x="1988457" y="624599"/>
                </a:cubicBezTo>
                <a:cubicBezTo>
                  <a:pt x="2004934" y="581760"/>
                  <a:pt x="2017486" y="537513"/>
                  <a:pt x="2032000" y="493970"/>
                </a:cubicBezTo>
                <a:lnTo>
                  <a:pt x="2046514" y="450427"/>
                </a:lnTo>
                <a:cubicBezTo>
                  <a:pt x="2041676" y="426237"/>
                  <a:pt x="2056140" y="382938"/>
                  <a:pt x="2032000" y="377856"/>
                </a:cubicBezTo>
                <a:cubicBezTo>
                  <a:pt x="1690826" y="306030"/>
                  <a:pt x="1863221" y="375080"/>
                  <a:pt x="1712685" y="421399"/>
                </a:cubicBezTo>
                <a:cubicBezTo>
                  <a:pt x="1670053" y="434517"/>
                  <a:pt x="1625156" y="438934"/>
                  <a:pt x="1582057" y="450427"/>
                </a:cubicBezTo>
                <a:cubicBezTo>
                  <a:pt x="1552491" y="458311"/>
                  <a:pt x="1524393" y="471050"/>
                  <a:pt x="1494971" y="479456"/>
                </a:cubicBezTo>
                <a:cubicBezTo>
                  <a:pt x="1456610" y="490416"/>
                  <a:pt x="1417562" y="498808"/>
                  <a:pt x="1378857" y="508484"/>
                </a:cubicBezTo>
                <a:cubicBezTo>
                  <a:pt x="1349828" y="522998"/>
                  <a:pt x="1322160" y="540631"/>
                  <a:pt x="1291771" y="552027"/>
                </a:cubicBezTo>
                <a:cubicBezTo>
                  <a:pt x="1210169" y="582628"/>
                  <a:pt x="1046546" y="616582"/>
                  <a:pt x="972457" y="653627"/>
                </a:cubicBezTo>
                <a:cubicBezTo>
                  <a:pt x="943428" y="668141"/>
                  <a:pt x="913742" y="681408"/>
                  <a:pt x="885371" y="697170"/>
                </a:cubicBezTo>
                <a:cubicBezTo>
                  <a:pt x="870122" y="705642"/>
                  <a:pt x="857769" y="719114"/>
                  <a:pt x="841828" y="726199"/>
                </a:cubicBezTo>
                <a:cubicBezTo>
                  <a:pt x="719867" y="780404"/>
                  <a:pt x="791803" y="729441"/>
                  <a:pt x="682171" y="784256"/>
                </a:cubicBezTo>
                <a:cubicBezTo>
                  <a:pt x="666569" y="792057"/>
                  <a:pt x="653142" y="803608"/>
                  <a:pt x="638628" y="813284"/>
                </a:cubicBezTo>
                <a:cubicBezTo>
                  <a:pt x="628952" y="827798"/>
                  <a:pt x="616472" y="840794"/>
                  <a:pt x="609600" y="856827"/>
                </a:cubicBezTo>
                <a:cubicBezTo>
                  <a:pt x="592675" y="896319"/>
                  <a:pt x="583772" y="1005387"/>
                  <a:pt x="580571" y="1030999"/>
                </a:cubicBezTo>
                <a:cubicBezTo>
                  <a:pt x="591316" y="1192178"/>
                  <a:pt x="578842" y="1199117"/>
                  <a:pt x="609600" y="1306770"/>
                </a:cubicBezTo>
                <a:cubicBezTo>
                  <a:pt x="613803" y="1321481"/>
                  <a:pt x="616523" y="1337029"/>
                  <a:pt x="624114" y="1350313"/>
                </a:cubicBezTo>
                <a:cubicBezTo>
                  <a:pt x="636116" y="1371316"/>
                  <a:pt x="653143" y="1389018"/>
                  <a:pt x="667657" y="1408370"/>
                </a:cubicBezTo>
                <a:cubicBezTo>
                  <a:pt x="672495" y="1427722"/>
                  <a:pt x="670732" y="1450085"/>
                  <a:pt x="682171" y="1466427"/>
                </a:cubicBezTo>
                <a:cubicBezTo>
                  <a:pt x="741765" y="1551562"/>
                  <a:pt x="744588" y="1545290"/>
                  <a:pt x="812800" y="1568027"/>
                </a:cubicBezTo>
                <a:lnTo>
                  <a:pt x="914400" y="1538999"/>
                </a:lnTo>
                <a:cubicBezTo>
                  <a:pt x="929054" y="1534603"/>
                  <a:pt x="944969" y="1532593"/>
                  <a:pt x="957943" y="1524484"/>
                </a:cubicBezTo>
                <a:cubicBezTo>
                  <a:pt x="1188996" y="1380075"/>
                  <a:pt x="914220" y="1537053"/>
                  <a:pt x="1074057" y="1422884"/>
                </a:cubicBezTo>
                <a:cubicBezTo>
                  <a:pt x="1091663" y="1410308"/>
                  <a:pt x="1112762" y="1403532"/>
                  <a:pt x="1132114" y="1393856"/>
                </a:cubicBezTo>
                <a:cubicBezTo>
                  <a:pt x="1161143" y="1364827"/>
                  <a:pt x="1185042" y="1329542"/>
                  <a:pt x="1219200" y="1306770"/>
                </a:cubicBezTo>
                <a:cubicBezTo>
                  <a:pt x="1274298" y="1270038"/>
                  <a:pt x="1268006" y="1278344"/>
                  <a:pt x="1320800" y="1219684"/>
                </a:cubicBezTo>
                <a:cubicBezTo>
                  <a:pt x="1346078" y="1191598"/>
                  <a:pt x="1370172" y="1162426"/>
                  <a:pt x="1393371" y="1132599"/>
                </a:cubicBezTo>
                <a:cubicBezTo>
                  <a:pt x="1404081" y="1118829"/>
                  <a:pt x="1411047" y="1102301"/>
                  <a:pt x="1422400" y="1089056"/>
                </a:cubicBezTo>
                <a:cubicBezTo>
                  <a:pt x="1440211" y="1068276"/>
                  <a:pt x="1461105" y="1050351"/>
                  <a:pt x="1480457" y="1030999"/>
                </a:cubicBezTo>
                <a:cubicBezTo>
                  <a:pt x="1485295" y="1016485"/>
                  <a:pt x="1486757" y="1000364"/>
                  <a:pt x="1494971" y="987456"/>
                </a:cubicBezTo>
                <a:cubicBezTo>
                  <a:pt x="1520946" y="946639"/>
                  <a:pt x="1582057" y="871341"/>
                  <a:pt x="1582057" y="871341"/>
                </a:cubicBezTo>
                <a:cubicBezTo>
                  <a:pt x="1586895" y="856827"/>
                  <a:pt x="1589729" y="841483"/>
                  <a:pt x="1596571" y="827799"/>
                </a:cubicBezTo>
                <a:cubicBezTo>
                  <a:pt x="1604372" y="812197"/>
                  <a:pt x="1623436" y="801565"/>
                  <a:pt x="1625600" y="784256"/>
                </a:cubicBezTo>
                <a:cubicBezTo>
                  <a:pt x="1628660" y="759777"/>
                  <a:pt x="1615923" y="735875"/>
                  <a:pt x="1611085" y="711684"/>
                </a:cubicBezTo>
                <a:cubicBezTo>
                  <a:pt x="1562704" y="721360"/>
                  <a:pt x="1506995" y="713345"/>
                  <a:pt x="1465943" y="740713"/>
                </a:cubicBezTo>
                <a:cubicBezTo>
                  <a:pt x="1436914" y="760065"/>
                  <a:pt x="1409485" y="782064"/>
                  <a:pt x="1378857" y="798770"/>
                </a:cubicBezTo>
                <a:cubicBezTo>
                  <a:pt x="1264897" y="860930"/>
                  <a:pt x="1346964" y="803442"/>
                  <a:pt x="1262743" y="842313"/>
                </a:cubicBezTo>
                <a:cubicBezTo>
                  <a:pt x="1038477" y="945820"/>
                  <a:pt x="1198192" y="888020"/>
                  <a:pt x="1030514" y="943913"/>
                </a:cubicBezTo>
                <a:cubicBezTo>
                  <a:pt x="1016000" y="958427"/>
                  <a:pt x="1004793" y="977272"/>
                  <a:pt x="986971" y="987456"/>
                </a:cubicBezTo>
                <a:cubicBezTo>
                  <a:pt x="969651" y="997353"/>
                  <a:pt x="948021" y="996238"/>
                  <a:pt x="928914" y="1001970"/>
                </a:cubicBezTo>
                <a:cubicBezTo>
                  <a:pt x="899606" y="1010763"/>
                  <a:pt x="869196" y="1017315"/>
                  <a:pt x="841828" y="1030999"/>
                </a:cubicBezTo>
                <a:cubicBezTo>
                  <a:pt x="810623" y="1046601"/>
                  <a:pt x="783132" y="1068778"/>
                  <a:pt x="754743" y="1089056"/>
                </a:cubicBezTo>
                <a:cubicBezTo>
                  <a:pt x="715374" y="1117177"/>
                  <a:pt x="638628" y="1176141"/>
                  <a:pt x="638628" y="1176141"/>
                </a:cubicBezTo>
                <a:cubicBezTo>
                  <a:pt x="614567" y="1212233"/>
                  <a:pt x="596354" y="1235654"/>
                  <a:pt x="580571" y="1277741"/>
                </a:cubicBezTo>
                <a:cubicBezTo>
                  <a:pt x="560213" y="1332028"/>
                  <a:pt x="561460" y="1397372"/>
                  <a:pt x="551543" y="1451913"/>
                </a:cubicBezTo>
                <a:cubicBezTo>
                  <a:pt x="548806" y="1466966"/>
                  <a:pt x="541866" y="1480942"/>
                  <a:pt x="537028" y="1495456"/>
                </a:cubicBezTo>
                <a:cubicBezTo>
                  <a:pt x="541866" y="1563189"/>
                  <a:pt x="537554" y="1632207"/>
                  <a:pt x="551543" y="1698656"/>
                </a:cubicBezTo>
                <a:cubicBezTo>
                  <a:pt x="557355" y="1726261"/>
                  <a:pt x="583628" y="1745448"/>
                  <a:pt x="595085" y="1771227"/>
                </a:cubicBezTo>
                <a:cubicBezTo>
                  <a:pt x="603187" y="1789456"/>
                  <a:pt x="601742" y="1810949"/>
                  <a:pt x="609600" y="1829284"/>
                </a:cubicBezTo>
                <a:cubicBezTo>
                  <a:pt x="616472" y="1845317"/>
                  <a:pt x="628162" y="1858872"/>
                  <a:pt x="638628" y="1872827"/>
                </a:cubicBezTo>
                <a:cubicBezTo>
                  <a:pt x="657215" y="1897610"/>
                  <a:pt x="674779" y="1923494"/>
                  <a:pt x="696685" y="1945399"/>
                </a:cubicBezTo>
                <a:cubicBezTo>
                  <a:pt x="714679" y="1963393"/>
                  <a:pt x="773569" y="2001492"/>
                  <a:pt x="798285" y="2017970"/>
                </a:cubicBezTo>
                <a:cubicBezTo>
                  <a:pt x="841828" y="2013132"/>
                  <a:pt x="885613" y="2010118"/>
                  <a:pt x="928914" y="2003456"/>
                </a:cubicBezTo>
                <a:cubicBezTo>
                  <a:pt x="948630" y="2000423"/>
                  <a:pt x="969651" y="1998838"/>
                  <a:pt x="986971" y="1988941"/>
                </a:cubicBezTo>
                <a:cubicBezTo>
                  <a:pt x="1004793" y="1978757"/>
                  <a:pt x="1014929" y="1958757"/>
                  <a:pt x="1030514" y="1945399"/>
                </a:cubicBezTo>
                <a:cubicBezTo>
                  <a:pt x="1085859" y="1897961"/>
                  <a:pt x="1152761" y="1866694"/>
                  <a:pt x="1204685" y="1814770"/>
                </a:cubicBezTo>
                <a:cubicBezTo>
                  <a:pt x="1226591" y="1792865"/>
                  <a:pt x="1243390" y="1766389"/>
                  <a:pt x="1262743" y="1742199"/>
                </a:cubicBezTo>
                <a:cubicBezTo>
                  <a:pt x="1272419" y="1718008"/>
                  <a:pt x="1282623" y="1694022"/>
                  <a:pt x="1291771" y="1669627"/>
                </a:cubicBezTo>
                <a:cubicBezTo>
                  <a:pt x="1297143" y="1655302"/>
                  <a:pt x="1307183" y="1641357"/>
                  <a:pt x="1306285" y="1626084"/>
                </a:cubicBezTo>
                <a:cubicBezTo>
                  <a:pt x="1297373" y="1474579"/>
                  <a:pt x="1293911" y="1472848"/>
                  <a:pt x="1262743" y="1379341"/>
                </a:cubicBezTo>
                <a:cubicBezTo>
                  <a:pt x="1182044" y="1406241"/>
                  <a:pt x="1156098" y="1406403"/>
                  <a:pt x="1088571" y="1466427"/>
                </a:cubicBezTo>
                <a:cubicBezTo>
                  <a:pt x="1070491" y="1482498"/>
                  <a:pt x="1063395" y="1508741"/>
                  <a:pt x="1045028" y="1524484"/>
                </a:cubicBezTo>
                <a:cubicBezTo>
                  <a:pt x="1028600" y="1538565"/>
                  <a:pt x="1005524" y="1542381"/>
                  <a:pt x="986971" y="1553513"/>
                </a:cubicBezTo>
                <a:cubicBezTo>
                  <a:pt x="957055" y="1571463"/>
                  <a:pt x="927424" y="1590151"/>
                  <a:pt x="899885" y="1611570"/>
                </a:cubicBezTo>
                <a:cubicBezTo>
                  <a:pt x="732264" y="1741942"/>
                  <a:pt x="968387" y="1580419"/>
                  <a:pt x="812800" y="1684141"/>
                </a:cubicBezTo>
                <a:cubicBezTo>
                  <a:pt x="718112" y="1810393"/>
                  <a:pt x="834600" y="1669605"/>
                  <a:pt x="653143" y="1814770"/>
                </a:cubicBezTo>
                <a:cubicBezTo>
                  <a:pt x="639521" y="1825667"/>
                  <a:pt x="635281" y="1844912"/>
                  <a:pt x="624114" y="1858313"/>
                </a:cubicBezTo>
                <a:cubicBezTo>
                  <a:pt x="610973" y="1874082"/>
                  <a:pt x="595085" y="1887342"/>
                  <a:pt x="580571" y="1901856"/>
                </a:cubicBezTo>
                <a:cubicBezTo>
                  <a:pt x="575733" y="1916370"/>
                  <a:pt x="572899" y="1931715"/>
                  <a:pt x="566057" y="1945399"/>
                </a:cubicBezTo>
                <a:cubicBezTo>
                  <a:pt x="523940" y="2029632"/>
                  <a:pt x="546176" y="1945196"/>
                  <a:pt x="508000" y="2046999"/>
                </a:cubicBezTo>
                <a:cubicBezTo>
                  <a:pt x="500996" y="2065677"/>
                  <a:pt x="498323" y="2085704"/>
                  <a:pt x="493485" y="2105056"/>
                </a:cubicBezTo>
                <a:cubicBezTo>
                  <a:pt x="494317" y="2119204"/>
                  <a:pt x="442561" y="2359031"/>
                  <a:pt x="551543" y="2380827"/>
                </a:cubicBezTo>
                <a:cubicBezTo>
                  <a:pt x="608670" y="2392252"/>
                  <a:pt x="667657" y="2390503"/>
                  <a:pt x="725714" y="2395341"/>
                </a:cubicBezTo>
                <a:lnTo>
                  <a:pt x="1204685" y="2366313"/>
                </a:lnTo>
                <a:cubicBezTo>
                  <a:pt x="1285742" y="2360078"/>
                  <a:pt x="1312271" y="2343045"/>
                  <a:pt x="1393371" y="2322770"/>
                </a:cubicBezTo>
                <a:cubicBezTo>
                  <a:pt x="1436644" y="2311952"/>
                  <a:pt x="1480457" y="2303417"/>
                  <a:pt x="1524000" y="2293741"/>
                </a:cubicBezTo>
                <a:cubicBezTo>
                  <a:pt x="1726473" y="2192506"/>
                  <a:pt x="1474589" y="2316799"/>
                  <a:pt x="1741714" y="2192141"/>
                </a:cubicBezTo>
                <a:cubicBezTo>
                  <a:pt x="1771124" y="2178416"/>
                  <a:pt x="1799254" y="2162029"/>
                  <a:pt x="1828800" y="2148599"/>
                </a:cubicBezTo>
                <a:cubicBezTo>
                  <a:pt x="1852519" y="2137818"/>
                  <a:pt x="1877761" y="2130588"/>
                  <a:pt x="1901371" y="2119570"/>
                </a:cubicBezTo>
                <a:cubicBezTo>
                  <a:pt x="1950388" y="2096695"/>
                  <a:pt x="1998133" y="2071189"/>
                  <a:pt x="2046514" y="2046999"/>
                </a:cubicBezTo>
                <a:cubicBezTo>
                  <a:pt x="2166953" y="1926559"/>
                  <a:pt x="2206415" y="1946190"/>
                  <a:pt x="2148114" y="1756713"/>
                </a:cubicBezTo>
                <a:cubicBezTo>
                  <a:pt x="2143615" y="1742090"/>
                  <a:pt x="2119085" y="1747037"/>
                  <a:pt x="2104571" y="1742199"/>
                </a:cubicBezTo>
                <a:cubicBezTo>
                  <a:pt x="2093676" y="1743561"/>
                  <a:pt x="1962366" y="1755244"/>
                  <a:pt x="1930400" y="1771227"/>
                </a:cubicBezTo>
                <a:cubicBezTo>
                  <a:pt x="1899195" y="1786829"/>
                  <a:pt x="1873942" y="1812578"/>
                  <a:pt x="1843314" y="1829284"/>
                </a:cubicBezTo>
                <a:cubicBezTo>
                  <a:pt x="1785543" y="1860796"/>
                  <a:pt x="1656103" y="1889578"/>
                  <a:pt x="1611085" y="1901856"/>
                </a:cubicBezTo>
                <a:cubicBezTo>
                  <a:pt x="1596571" y="1911532"/>
                  <a:pt x="1583381" y="1923574"/>
                  <a:pt x="1567543" y="1930884"/>
                </a:cubicBezTo>
                <a:cubicBezTo>
                  <a:pt x="1520231" y="1952720"/>
                  <a:pt x="1464086" y="1957676"/>
                  <a:pt x="1422400" y="1988941"/>
                </a:cubicBezTo>
                <a:cubicBezTo>
                  <a:pt x="1311395" y="2072195"/>
                  <a:pt x="1417856" y="1997758"/>
                  <a:pt x="1306285" y="2061513"/>
                </a:cubicBezTo>
                <a:cubicBezTo>
                  <a:pt x="1291140" y="2070167"/>
                  <a:pt x="1277535" y="2081296"/>
                  <a:pt x="1262743" y="2090541"/>
                </a:cubicBezTo>
                <a:cubicBezTo>
                  <a:pt x="1238820" y="2105493"/>
                  <a:pt x="1214362" y="2119570"/>
                  <a:pt x="1190171" y="2134084"/>
                </a:cubicBezTo>
                <a:cubicBezTo>
                  <a:pt x="1151956" y="2248733"/>
                  <a:pt x="1148266" y="2220222"/>
                  <a:pt x="1175657" y="2366313"/>
                </a:cubicBezTo>
                <a:cubicBezTo>
                  <a:pt x="1181296" y="2396388"/>
                  <a:pt x="1187711" y="2427940"/>
                  <a:pt x="1204685" y="2453399"/>
                </a:cubicBezTo>
                <a:cubicBezTo>
                  <a:pt x="1230488" y="2492102"/>
                  <a:pt x="1238574" y="2510397"/>
                  <a:pt x="1277257" y="2540484"/>
                </a:cubicBezTo>
                <a:cubicBezTo>
                  <a:pt x="1304796" y="2561903"/>
                  <a:pt x="1364343" y="2598541"/>
                  <a:pt x="1364343" y="2598541"/>
                </a:cubicBezTo>
                <a:cubicBezTo>
                  <a:pt x="1378857" y="2579189"/>
                  <a:pt x="1406162" y="2564613"/>
                  <a:pt x="1407885" y="2540484"/>
                </a:cubicBezTo>
                <a:cubicBezTo>
                  <a:pt x="1437211" y="2129912"/>
                  <a:pt x="1437014" y="2303648"/>
                  <a:pt x="1364343" y="2134084"/>
                </a:cubicBezTo>
                <a:cubicBezTo>
                  <a:pt x="1358316" y="2120022"/>
                  <a:pt x="1356159" y="2104469"/>
                  <a:pt x="1349828" y="2090541"/>
                </a:cubicBezTo>
                <a:cubicBezTo>
                  <a:pt x="1331921" y="2051147"/>
                  <a:pt x="1291771" y="1974427"/>
                  <a:pt x="1291771" y="1974427"/>
                </a:cubicBezTo>
                <a:cubicBezTo>
                  <a:pt x="1286933" y="1955075"/>
                  <a:pt x="1282737" y="1935550"/>
                  <a:pt x="1277257" y="1916370"/>
                </a:cubicBezTo>
                <a:cubicBezTo>
                  <a:pt x="1235602" y="1770573"/>
                  <a:pt x="1293617" y="1996318"/>
                  <a:pt x="1248228" y="1814770"/>
                </a:cubicBezTo>
                <a:cubicBezTo>
                  <a:pt x="1238552" y="1829284"/>
                  <a:pt x="1224716" y="1841764"/>
                  <a:pt x="1219200" y="1858313"/>
                </a:cubicBezTo>
                <a:cubicBezTo>
                  <a:pt x="1200523" y="1914343"/>
                  <a:pt x="1190624" y="2142262"/>
                  <a:pt x="1190171" y="2148599"/>
                </a:cubicBezTo>
                <a:cubicBezTo>
                  <a:pt x="1195009" y="2259875"/>
                  <a:pt x="1185760" y="2372665"/>
                  <a:pt x="1204685" y="2482427"/>
                </a:cubicBezTo>
                <a:cubicBezTo>
                  <a:pt x="1210613" y="2516808"/>
                  <a:pt x="1234832" y="2548580"/>
                  <a:pt x="1262743" y="2569513"/>
                </a:cubicBezTo>
                <a:cubicBezTo>
                  <a:pt x="1312746" y="2607016"/>
                  <a:pt x="1362968" y="2648826"/>
                  <a:pt x="1422400" y="2671113"/>
                </a:cubicBezTo>
                <a:cubicBezTo>
                  <a:pt x="1441078" y="2678117"/>
                  <a:pt x="1461105" y="2680789"/>
                  <a:pt x="1480457" y="2685627"/>
                </a:cubicBezTo>
                <a:cubicBezTo>
                  <a:pt x="1499809" y="2695303"/>
                  <a:pt x="1518255" y="2707059"/>
                  <a:pt x="1538514" y="2714656"/>
                </a:cubicBezTo>
                <a:cubicBezTo>
                  <a:pt x="1595909" y="2736179"/>
                  <a:pt x="1693312" y="2738844"/>
                  <a:pt x="1741714" y="2743684"/>
                </a:cubicBezTo>
                <a:cubicBezTo>
                  <a:pt x="1886857" y="2734008"/>
                  <a:pt x="2032275" y="2727826"/>
                  <a:pt x="2177143" y="2714656"/>
                </a:cubicBezTo>
                <a:cubicBezTo>
                  <a:pt x="2192379" y="2713271"/>
                  <a:pt x="2205750" y="2703460"/>
                  <a:pt x="2220685" y="2700141"/>
                </a:cubicBezTo>
                <a:cubicBezTo>
                  <a:pt x="2285830" y="2685664"/>
                  <a:pt x="2375519" y="2678100"/>
                  <a:pt x="2438400" y="2671113"/>
                </a:cubicBezTo>
                <a:cubicBezTo>
                  <a:pt x="2627772" y="2550603"/>
                  <a:pt x="2537403" y="2586843"/>
                  <a:pt x="2699657" y="2540484"/>
                </a:cubicBezTo>
                <a:cubicBezTo>
                  <a:pt x="2733524" y="2516294"/>
                  <a:pt x="2770151" y="2495563"/>
                  <a:pt x="2801257" y="2467913"/>
                </a:cubicBezTo>
                <a:cubicBezTo>
                  <a:pt x="2946406" y="2338891"/>
                  <a:pt x="2709325" y="2505011"/>
                  <a:pt x="2873828" y="2395341"/>
                </a:cubicBezTo>
                <a:cubicBezTo>
                  <a:pt x="2883504" y="2380827"/>
                  <a:pt x="2900693" y="2369108"/>
                  <a:pt x="2902857" y="2351799"/>
                </a:cubicBezTo>
                <a:cubicBezTo>
                  <a:pt x="2912004" y="2278628"/>
                  <a:pt x="2880225" y="2271356"/>
                  <a:pt x="2830285" y="2235684"/>
                </a:cubicBezTo>
                <a:cubicBezTo>
                  <a:pt x="2816090" y="2225545"/>
                  <a:pt x="2802939" y="2213134"/>
                  <a:pt x="2786743" y="2206656"/>
                </a:cubicBezTo>
                <a:cubicBezTo>
                  <a:pt x="2729922" y="2183928"/>
                  <a:pt x="2669392" y="2171328"/>
                  <a:pt x="2612571" y="2148599"/>
                </a:cubicBezTo>
                <a:cubicBezTo>
                  <a:pt x="2588381" y="2138923"/>
                  <a:pt x="2565608" y="2124371"/>
                  <a:pt x="2540000" y="2119570"/>
                </a:cubicBezTo>
                <a:cubicBezTo>
                  <a:pt x="2487477" y="2109722"/>
                  <a:pt x="2433455" y="2110957"/>
                  <a:pt x="2380343" y="2105056"/>
                </a:cubicBezTo>
                <a:cubicBezTo>
                  <a:pt x="2299340" y="2096056"/>
                  <a:pt x="2279825" y="2090757"/>
                  <a:pt x="2206171" y="2076027"/>
                </a:cubicBezTo>
                <a:cubicBezTo>
                  <a:pt x="2010290" y="2124996"/>
                  <a:pt x="2125145" y="2076180"/>
                  <a:pt x="2162628" y="2525970"/>
                </a:cubicBezTo>
                <a:cubicBezTo>
                  <a:pt x="2167083" y="2579431"/>
                  <a:pt x="2190859" y="2627039"/>
                  <a:pt x="2235200" y="2656599"/>
                </a:cubicBezTo>
                <a:cubicBezTo>
                  <a:pt x="2247693" y="2664928"/>
                  <a:pt x="2329059" y="2683692"/>
                  <a:pt x="2336800" y="2685627"/>
                </a:cubicBezTo>
                <a:cubicBezTo>
                  <a:pt x="2467428" y="2680789"/>
                  <a:pt x="2598395" y="2681677"/>
                  <a:pt x="2728685" y="2671113"/>
                </a:cubicBezTo>
                <a:cubicBezTo>
                  <a:pt x="2777863" y="2667126"/>
                  <a:pt x="2825360" y="2651316"/>
                  <a:pt x="2873828" y="2642084"/>
                </a:cubicBezTo>
                <a:lnTo>
                  <a:pt x="3033485" y="2613056"/>
                </a:lnTo>
                <a:cubicBezTo>
                  <a:pt x="3288598" y="2568036"/>
                  <a:pt x="2991464" y="2624133"/>
                  <a:pt x="3178628" y="2584027"/>
                </a:cubicBezTo>
                <a:cubicBezTo>
                  <a:pt x="3226872" y="2573689"/>
                  <a:pt x="3275743" y="2566300"/>
                  <a:pt x="3323771" y="2554999"/>
                </a:cubicBezTo>
                <a:cubicBezTo>
                  <a:pt x="3380255" y="2541709"/>
                  <a:pt x="3417944" y="2528446"/>
                  <a:pt x="3468914" y="2511456"/>
                </a:cubicBezTo>
                <a:cubicBezTo>
                  <a:pt x="3503229" y="2477141"/>
                  <a:pt x="3531175" y="2453301"/>
                  <a:pt x="3556000" y="2409856"/>
                </a:cubicBezTo>
                <a:cubicBezTo>
                  <a:pt x="3563591" y="2396572"/>
                  <a:pt x="3565286" y="2380691"/>
                  <a:pt x="3570514" y="2366313"/>
                </a:cubicBezTo>
                <a:cubicBezTo>
                  <a:pt x="3584640" y="2327465"/>
                  <a:pt x="3596735" y="2287731"/>
                  <a:pt x="3614057" y="2250199"/>
                </a:cubicBezTo>
                <a:cubicBezTo>
                  <a:pt x="3625879" y="2224585"/>
                  <a:pt x="3644984" y="2202860"/>
                  <a:pt x="3657600" y="2177627"/>
                </a:cubicBezTo>
                <a:cubicBezTo>
                  <a:pt x="3664442" y="2163943"/>
                  <a:pt x="3664523" y="2147368"/>
                  <a:pt x="3672114" y="2134084"/>
                </a:cubicBezTo>
                <a:cubicBezTo>
                  <a:pt x="3684116" y="2113081"/>
                  <a:pt x="3701785" y="2095845"/>
                  <a:pt x="3715657" y="2076027"/>
                </a:cubicBezTo>
                <a:cubicBezTo>
                  <a:pt x="3776957" y="1988455"/>
                  <a:pt x="3763543" y="2009282"/>
                  <a:pt x="3802743" y="1930884"/>
                </a:cubicBezTo>
                <a:cubicBezTo>
                  <a:pt x="3807581" y="1911532"/>
                  <a:pt x="3811777" y="1892007"/>
                  <a:pt x="3817257" y="1872827"/>
                </a:cubicBezTo>
                <a:cubicBezTo>
                  <a:pt x="3821460" y="1858116"/>
                  <a:pt x="3837453" y="1843489"/>
                  <a:pt x="3831771" y="1829284"/>
                </a:cubicBezTo>
                <a:cubicBezTo>
                  <a:pt x="3825292" y="1813088"/>
                  <a:pt x="3802742" y="1809932"/>
                  <a:pt x="3788228" y="1800256"/>
                </a:cubicBezTo>
                <a:cubicBezTo>
                  <a:pt x="3663438" y="1883447"/>
                  <a:pt x="3821327" y="1783706"/>
                  <a:pt x="3701143" y="1843799"/>
                </a:cubicBezTo>
                <a:cubicBezTo>
                  <a:pt x="3666255" y="1861243"/>
                  <a:pt x="3634959" y="1885510"/>
                  <a:pt x="3599543" y="1901856"/>
                </a:cubicBezTo>
                <a:cubicBezTo>
                  <a:pt x="3571760" y="1914679"/>
                  <a:pt x="3540867" y="1919520"/>
                  <a:pt x="3512457" y="1930884"/>
                </a:cubicBezTo>
                <a:cubicBezTo>
                  <a:pt x="3492368" y="1938920"/>
                  <a:pt x="3474097" y="1950960"/>
                  <a:pt x="3454400" y="1959913"/>
                </a:cubicBezTo>
                <a:cubicBezTo>
                  <a:pt x="3363523" y="2001221"/>
                  <a:pt x="3377464" y="1995235"/>
                  <a:pt x="3309257" y="2017970"/>
                </a:cubicBezTo>
                <a:cubicBezTo>
                  <a:pt x="3294743" y="2027646"/>
                  <a:pt x="3271230" y="2030450"/>
                  <a:pt x="3265714" y="2046999"/>
                </a:cubicBezTo>
                <a:cubicBezTo>
                  <a:pt x="3248768" y="2097835"/>
                  <a:pt x="3309535" y="2130303"/>
                  <a:pt x="3338285" y="2148599"/>
                </a:cubicBezTo>
                <a:cubicBezTo>
                  <a:pt x="3371193" y="2169540"/>
                  <a:pt x="3405541" y="2188163"/>
                  <a:pt x="3439885" y="2206656"/>
                </a:cubicBezTo>
                <a:cubicBezTo>
                  <a:pt x="3462801" y="2218995"/>
                  <a:pt x="3532882" y="2257871"/>
                  <a:pt x="3570514" y="2264713"/>
                </a:cubicBezTo>
                <a:cubicBezTo>
                  <a:pt x="3608891" y="2271690"/>
                  <a:pt x="3647964" y="2274072"/>
                  <a:pt x="3686628" y="2279227"/>
                </a:cubicBezTo>
                <a:lnTo>
                  <a:pt x="3788228" y="2293741"/>
                </a:lnTo>
                <a:cubicBezTo>
                  <a:pt x="3846285" y="2288903"/>
                  <a:pt x="3905881" y="2293357"/>
                  <a:pt x="3962400" y="2279227"/>
                </a:cubicBezTo>
                <a:cubicBezTo>
                  <a:pt x="3985868" y="2273360"/>
                  <a:pt x="3999944" y="2248505"/>
                  <a:pt x="4020457" y="2235684"/>
                </a:cubicBezTo>
                <a:cubicBezTo>
                  <a:pt x="4038805" y="2224217"/>
                  <a:pt x="4058817" y="2215609"/>
                  <a:pt x="4078514" y="2206656"/>
                </a:cubicBezTo>
                <a:cubicBezTo>
                  <a:pt x="4112057" y="2191409"/>
                  <a:pt x="4146571" y="2178360"/>
                  <a:pt x="4180114" y="2163113"/>
                </a:cubicBezTo>
                <a:cubicBezTo>
                  <a:pt x="4199811" y="2154160"/>
                  <a:pt x="4217837" y="2141478"/>
                  <a:pt x="4238171" y="2134084"/>
                </a:cubicBezTo>
                <a:cubicBezTo>
                  <a:pt x="4271272" y="2122047"/>
                  <a:pt x="4305904" y="2114732"/>
                  <a:pt x="4339771" y="2105056"/>
                </a:cubicBezTo>
                <a:lnTo>
                  <a:pt x="4426857" y="2046999"/>
                </a:lnTo>
                <a:cubicBezTo>
                  <a:pt x="4441371" y="2037323"/>
                  <a:pt x="4456630" y="2028680"/>
                  <a:pt x="4470400" y="2017970"/>
                </a:cubicBezTo>
                <a:cubicBezTo>
                  <a:pt x="4563442" y="1945604"/>
                  <a:pt x="4592787" y="1941167"/>
                  <a:pt x="4644571" y="1858313"/>
                </a:cubicBezTo>
                <a:cubicBezTo>
                  <a:pt x="4656038" y="1839965"/>
                  <a:pt x="4665564" y="1820345"/>
                  <a:pt x="4673600" y="1800256"/>
                </a:cubicBezTo>
                <a:cubicBezTo>
                  <a:pt x="4697154" y="1741370"/>
                  <a:pt x="4702887" y="1712134"/>
                  <a:pt x="4717143" y="1655113"/>
                </a:cubicBezTo>
                <a:cubicBezTo>
                  <a:pt x="4712305" y="1572865"/>
                  <a:pt x="4710826" y="1490351"/>
                  <a:pt x="4702628" y="1408370"/>
                </a:cubicBezTo>
                <a:cubicBezTo>
                  <a:pt x="4701106" y="1393147"/>
                  <a:pt x="4698932" y="1375645"/>
                  <a:pt x="4688114" y="1364827"/>
                </a:cubicBezTo>
                <a:cubicBezTo>
                  <a:pt x="4677296" y="1354009"/>
                  <a:pt x="4659085" y="1355151"/>
                  <a:pt x="4644571" y="1350313"/>
                </a:cubicBezTo>
                <a:cubicBezTo>
                  <a:pt x="4596642" y="1398242"/>
                  <a:pt x="4485776" y="1513382"/>
                  <a:pt x="4441371" y="1524484"/>
                </a:cubicBezTo>
                <a:lnTo>
                  <a:pt x="4383314" y="1538999"/>
                </a:lnTo>
                <a:lnTo>
                  <a:pt x="4136571" y="1698656"/>
                </a:lnTo>
                <a:cubicBezTo>
                  <a:pt x="4121945" y="1708163"/>
                  <a:pt x="4107820" y="1718439"/>
                  <a:pt x="4093028" y="1727684"/>
                </a:cubicBezTo>
                <a:cubicBezTo>
                  <a:pt x="4081696" y="1734766"/>
                  <a:pt x="3996813" y="1783674"/>
                  <a:pt x="3976914" y="1800256"/>
                </a:cubicBezTo>
                <a:cubicBezTo>
                  <a:pt x="3961145" y="1813397"/>
                  <a:pt x="3947885" y="1829285"/>
                  <a:pt x="3933371" y="1843799"/>
                </a:cubicBezTo>
                <a:cubicBezTo>
                  <a:pt x="3928533" y="1858313"/>
                  <a:pt x="3918857" y="1872042"/>
                  <a:pt x="3918857" y="1887341"/>
                </a:cubicBezTo>
                <a:cubicBezTo>
                  <a:pt x="3918857" y="1955247"/>
                  <a:pt x="3925437" y="2023100"/>
                  <a:pt x="3933371" y="2090541"/>
                </a:cubicBezTo>
                <a:cubicBezTo>
                  <a:pt x="3935159" y="2105736"/>
                  <a:pt x="3940455" y="2120710"/>
                  <a:pt x="3947885" y="2134084"/>
                </a:cubicBezTo>
                <a:cubicBezTo>
                  <a:pt x="3964828" y="2164582"/>
                  <a:pt x="3976915" y="2201817"/>
                  <a:pt x="4005943" y="2221170"/>
                </a:cubicBezTo>
                <a:lnTo>
                  <a:pt x="4049485" y="2250199"/>
                </a:lnTo>
                <a:cubicBezTo>
                  <a:pt x="4146247" y="2240523"/>
                  <a:pt x="4243850" y="2237157"/>
                  <a:pt x="4339771" y="2221170"/>
                </a:cubicBezTo>
                <a:cubicBezTo>
                  <a:pt x="4361113" y="2217613"/>
                  <a:pt x="4377739" y="2200177"/>
                  <a:pt x="4397828" y="2192141"/>
                </a:cubicBezTo>
                <a:cubicBezTo>
                  <a:pt x="4426238" y="2180777"/>
                  <a:pt x="4458676" y="2178856"/>
                  <a:pt x="4484914" y="2163113"/>
                </a:cubicBezTo>
                <a:cubicBezTo>
                  <a:pt x="4509104" y="2148599"/>
                  <a:pt x="4531706" y="2131027"/>
                  <a:pt x="4557485" y="2119570"/>
                </a:cubicBezTo>
                <a:cubicBezTo>
                  <a:pt x="4575714" y="2111468"/>
                  <a:pt x="4596618" y="2111364"/>
                  <a:pt x="4615543" y="2105056"/>
                </a:cubicBezTo>
                <a:cubicBezTo>
                  <a:pt x="4640260" y="2096817"/>
                  <a:pt x="4663924" y="2085703"/>
                  <a:pt x="4688114" y="2076027"/>
                </a:cubicBezTo>
                <a:cubicBezTo>
                  <a:pt x="4720216" y="2043925"/>
                  <a:pt x="4740476" y="2029358"/>
                  <a:pt x="4760685" y="1988941"/>
                </a:cubicBezTo>
                <a:cubicBezTo>
                  <a:pt x="4771100" y="1968112"/>
                  <a:pt x="4785062" y="1905951"/>
                  <a:pt x="4789714" y="1887341"/>
                </a:cubicBezTo>
                <a:cubicBezTo>
                  <a:pt x="4794552" y="1838960"/>
                  <a:pt x="4797802" y="1790394"/>
                  <a:pt x="4804228" y="1742199"/>
                </a:cubicBezTo>
                <a:cubicBezTo>
                  <a:pt x="4807489" y="1717746"/>
                  <a:pt x="4818743" y="1694297"/>
                  <a:pt x="4818743" y="1669627"/>
                </a:cubicBezTo>
                <a:cubicBezTo>
                  <a:pt x="4818743" y="1500225"/>
                  <a:pt x="4817560" y="1330504"/>
                  <a:pt x="4804228" y="1161627"/>
                </a:cubicBezTo>
                <a:cubicBezTo>
                  <a:pt x="4801736" y="1130060"/>
                  <a:pt x="4733749" y="1084030"/>
                  <a:pt x="4717143" y="1074541"/>
                </a:cubicBezTo>
                <a:cubicBezTo>
                  <a:pt x="4687718" y="1057727"/>
                  <a:pt x="4607831" y="1049066"/>
                  <a:pt x="4586514" y="1045513"/>
                </a:cubicBezTo>
                <a:cubicBezTo>
                  <a:pt x="4475238" y="1050351"/>
                  <a:pt x="4363738" y="1051485"/>
                  <a:pt x="4252685" y="1060027"/>
                </a:cubicBezTo>
                <a:cubicBezTo>
                  <a:pt x="4237431" y="1061200"/>
                  <a:pt x="4222827" y="1067699"/>
                  <a:pt x="4209143" y="1074541"/>
                </a:cubicBezTo>
                <a:cubicBezTo>
                  <a:pt x="4193541" y="1082342"/>
                  <a:pt x="4179370" y="1092860"/>
                  <a:pt x="4165600" y="1103570"/>
                </a:cubicBezTo>
                <a:cubicBezTo>
                  <a:pt x="4135773" y="1126769"/>
                  <a:pt x="4103515" y="1147807"/>
                  <a:pt x="4078514" y="1176141"/>
                </a:cubicBezTo>
                <a:cubicBezTo>
                  <a:pt x="4030499" y="1230558"/>
                  <a:pt x="3988140" y="1289929"/>
                  <a:pt x="3947885" y="1350313"/>
                </a:cubicBezTo>
                <a:cubicBezTo>
                  <a:pt x="3843867" y="1506344"/>
                  <a:pt x="4025028" y="1240764"/>
                  <a:pt x="3860800" y="1451913"/>
                </a:cubicBezTo>
                <a:cubicBezTo>
                  <a:pt x="3843480" y="1474181"/>
                  <a:pt x="3833315" y="1501289"/>
                  <a:pt x="3817257" y="1524484"/>
                </a:cubicBezTo>
                <a:cubicBezTo>
                  <a:pt x="3789718" y="1564263"/>
                  <a:pt x="3730171" y="1640599"/>
                  <a:pt x="3730171" y="1640599"/>
                </a:cubicBezTo>
                <a:cubicBezTo>
                  <a:pt x="3711587" y="1696351"/>
                  <a:pt x="3698404" y="1714264"/>
                  <a:pt x="3730171" y="1785741"/>
                </a:cubicBezTo>
                <a:cubicBezTo>
                  <a:pt x="3737256" y="1801682"/>
                  <a:pt x="3759200" y="1805094"/>
                  <a:pt x="3773714" y="1814770"/>
                </a:cubicBezTo>
                <a:cubicBezTo>
                  <a:pt x="3938209" y="1805094"/>
                  <a:pt x="4103280" y="1802553"/>
                  <a:pt x="4267200" y="1785741"/>
                </a:cubicBezTo>
                <a:cubicBezTo>
                  <a:pt x="4323921" y="1779923"/>
                  <a:pt x="4364691" y="1740077"/>
                  <a:pt x="4397828" y="1698656"/>
                </a:cubicBezTo>
                <a:cubicBezTo>
                  <a:pt x="4419622" y="1671413"/>
                  <a:pt x="4434466" y="1639109"/>
                  <a:pt x="4455885" y="1611570"/>
                </a:cubicBezTo>
                <a:cubicBezTo>
                  <a:pt x="4514834" y="1535778"/>
                  <a:pt x="4489115" y="1602295"/>
                  <a:pt x="4542971" y="1509970"/>
                </a:cubicBezTo>
                <a:cubicBezTo>
                  <a:pt x="4578657" y="1448795"/>
                  <a:pt x="4605442" y="1386925"/>
                  <a:pt x="4630057" y="1321284"/>
                </a:cubicBezTo>
                <a:cubicBezTo>
                  <a:pt x="4635429" y="1306959"/>
                  <a:pt x="4639733" y="1292255"/>
                  <a:pt x="4644571" y="1277741"/>
                </a:cubicBezTo>
                <a:cubicBezTo>
                  <a:pt x="4653353" y="1216265"/>
                  <a:pt x="4673600" y="1084744"/>
                  <a:pt x="4673600" y="1030999"/>
                </a:cubicBezTo>
                <a:cubicBezTo>
                  <a:pt x="4673600" y="977560"/>
                  <a:pt x="4670282" y="923594"/>
                  <a:pt x="4659085" y="871341"/>
                </a:cubicBezTo>
                <a:cubicBezTo>
                  <a:pt x="4655430" y="854285"/>
                  <a:pt x="4640196" y="841994"/>
                  <a:pt x="4630057" y="827799"/>
                </a:cubicBezTo>
                <a:cubicBezTo>
                  <a:pt x="4609408" y="798890"/>
                  <a:pt x="4573744" y="748180"/>
                  <a:pt x="4542971" y="726199"/>
                </a:cubicBezTo>
                <a:cubicBezTo>
                  <a:pt x="4525365" y="713623"/>
                  <a:pt x="4502520" y="709746"/>
                  <a:pt x="4484914" y="697170"/>
                </a:cubicBezTo>
                <a:cubicBezTo>
                  <a:pt x="4468211" y="685239"/>
                  <a:pt x="4458777" y="664506"/>
                  <a:pt x="4441371" y="653627"/>
                </a:cubicBezTo>
                <a:cubicBezTo>
                  <a:pt x="4419277" y="639819"/>
                  <a:pt x="4393336" y="633362"/>
                  <a:pt x="4368800" y="624599"/>
                </a:cubicBezTo>
                <a:cubicBezTo>
                  <a:pt x="4218359" y="570870"/>
                  <a:pt x="4269104" y="584923"/>
                  <a:pt x="4122057" y="566541"/>
                </a:cubicBezTo>
                <a:cubicBezTo>
                  <a:pt x="3909181" y="571379"/>
                  <a:pt x="3695977" y="568303"/>
                  <a:pt x="3483428" y="581056"/>
                </a:cubicBezTo>
                <a:cubicBezTo>
                  <a:pt x="3452884" y="582889"/>
                  <a:pt x="3396343" y="610084"/>
                  <a:pt x="3396343" y="610084"/>
                </a:cubicBezTo>
                <a:cubicBezTo>
                  <a:pt x="3364244" y="642183"/>
                  <a:pt x="3343978" y="656756"/>
                  <a:pt x="3323771" y="697170"/>
                </a:cubicBezTo>
                <a:cubicBezTo>
                  <a:pt x="3316929" y="710854"/>
                  <a:pt x="3314095" y="726199"/>
                  <a:pt x="3309257" y="740713"/>
                </a:cubicBezTo>
                <a:cubicBezTo>
                  <a:pt x="3314095" y="866503"/>
                  <a:pt x="3312021" y="992750"/>
                  <a:pt x="3323771" y="1118084"/>
                </a:cubicBezTo>
                <a:cubicBezTo>
                  <a:pt x="3326627" y="1148549"/>
                  <a:pt x="3343124" y="1176141"/>
                  <a:pt x="3352800" y="1205170"/>
                </a:cubicBezTo>
                <a:cubicBezTo>
                  <a:pt x="3357638" y="1219684"/>
                  <a:pt x="3354584" y="1240227"/>
                  <a:pt x="3367314" y="1248713"/>
                </a:cubicBezTo>
                <a:cubicBezTo>
                  <a:pt x="3381828" y="1258389"/>
                  <a:pt x="3394824" y="1270869"/>
                  <a:pt x="3410857" y="1277741"/>
                </a:cubicBezTo>
                <a:cubicBezTo>
                  <a:pt x="3439237" y="1289904"/>
                  <a:pt x="3535140" y="1302977"/>
                  <a:pt x="3556000" y="1306770"/>
                </a:cubicBezTo>
                <a:cubicBezTo>
                  <a:pt x="3702289" y="1333368"/>
                  <a:pt x="3548009" y="1311213"/>
                  <a:pt x="3744685" y="1335799"/>
                </a:cubicBezTo>
                <a:cubicBezTo>
                  <a:pt x="3783390" y="1330961"/>
                  <a:pt x="3825290" y="1337425"/>
                  <a:pt x="3860800" y="1321284"/>
                </a:cubicBezTo>
                <a:cubicBezTo>
                  <a:pt x="3906219" y="1300639"/>
                  <a:pt x="3901312" y="1254774"/>
                  <a:pt x="3918857" y="1219684"/>
                </a:cubicBezTo>
                <a:cubicBezTo>
                  <a:pt x="3926658" y="1204082"/>
                  <a:pt x="3938209" y="1190655"/>
                  <a:pt x="3947885" y="1176141"/>
                </a:cubicBezTo>
                <a:cubicBezTo>
                  <a:pt x="3952723" y="1156789"/>
                  <a:pt x="3955583" y="1136831"/>
                  <a:pt x="3962400" y="1118084"/>
                </a:cubicBezTo>
                <a:cubicBezTo>
                  <a:pt x="4016226" y="970066"/>
                  <a:pt x="3995762" y="1066631"/>
                  <a:pt x="4034971" y="929399"/>
                </a:cubicBezTo>
                <a:cubicBezTo>
                  <a:pt x="4045931" y="891038"/>
                  <a:pt x="4054324" y="851989"/>
                  <a:pt x="4064000" y="813284"/>
                </a:cubicBezTo>
                <a:lnTo>
                  <a:pt x="4078514" y="755227"/>
                </a:lnTo>
                <a:cubicBezTo>
                  <a:pt x="4071378" y="669589"/>
                  <a:pt x="4080152" y="609070"/>
                  <a:pt x="4049485" y="537513"/>
                </a:cubicBezTo>
                <a:cubicBezTo>
                  <a:pt x="4007530" y="439619"/>
                  <a:pt x="4036626" y="514181"/>
                  <a:pt x="3962400" y="421399"/>
                </a:cubicBezTo>
                <a:cubicBezTo>
                  <a:pt x="3940606" y="394156"/>
                  <a:pt x="3923695" y="363342"/>
                  <a:pt x="3904343" y="334313"/>
                </a:cubicBezTo>
                <a:cubicBezTo>
                  <a:pt x="3894667" y="319799"/>
                  <a:pt x="3889269" y="301237"/>
                  <a:pt x="3875314" y="290770"/>
                </a:cubicBezTo>
                <a:cubicBezTo>
                  <a:pt x="3831141" y="257640"/>
                  <a:pt x="3716780" y="170191"/>
                  <a:pt x="3686628" y="160141"/>
                </a:cubicBezTo>
                <a:cubicBezTo>
                  <a:pt x="3635242" y="143013"/>
                  <a:pt x="3638832" y="146490"/>
                  <a:pt x="3585028" y="116599"/>
                </a:cubicBezTo>
                <a:cubicBezTo>
                  <a:pt x="3560367" y="102899"/>
                  <a:pt x="3538969" y="82697"/>
                  <a:pt x="3512457" y="73056"/>
                </a:cubicBezTo>
                <a:cubicBezTo>
                  <a:pt x="3484800" y="62999"/>
                  <a:pt x="3454400" y="63379"/>
                  <a:pt x="3425371" y="58541"/>
                </a:cubicBezTo>
                <a:cubicBezTo>
                  <a:pt x="3392958" y="36933"/>
                  <a:pt x="3349022" y="3324"/>
                  <a:pt x="3309257" y="484"/>
                </a:cubicBezTo>
                <a:cubicBezTo>
                  <a:pt x="3265557" y="-2637"/>
                  <a:pt x="3222171" y="10161"/>
                  <a:pt x="3178628" y="14999"/>
                </a:cubicBezTo>
                <a:cubicBezTo>
                  <a:pt x="3067574" y="126050"/>
                  <a:pt x="3205016" y="-22823"/>
                  <a:pt x="3106057" y="131113"/>
                </a:cubicBezTo>
                <a:cubicBezTo>
                  <a:pt x="3076227" y="177515"/>
                  <a:pt x="3035056" y="215843"/>
                  <a:pt x="3004457" y="261741"/>
                </a:cubicBezTo>
                <a:cubicBezTo>
                  <a:pt x="2994781" y="276255"/>
                  <a:pt x="2983781" y="289970"/>
                  <a:pt x="2975428" y="305284"/>
                </a:cubicBezTo>
                <a:cubicBezTo>
                  <a:pt x="2876639" y="486398"/>
                  <a:pt x="2954649" y="365481"/>
                  <a:pt x="2888343" y="464941"/>
                </a:cubicBezTo>
                <a:cubicBezTo>
                  <a:pt x="2898019" y="547189"/>
                  <a:pt x="2895581" y="631787"/>
                  <a:pt x="2917371" y="711684"/>
                </a:cubicBezTo>
                <a:cubicBezTo>
                  <a:pt x="2925522" y="741571"/>
                  <a:pt x="2957663" y="758877"/>
                  <a:pt x="2975428" y="784256"/>
                </a:cubicBezTo>
                <a:cubicBezTo>
                  <a:pt x="2991606" y="807367"/>
                  <a:pt x="3004019" y="832905"/>
                  <a:pt x="3018971" y="856827"/>
                </a:cubicBezTo>
                <a:cubicBezTo>
                  <a:pt x="3028216" y="871620"/>
                  <a:pt x="3034872" y="888883"/>
                  <a:pt x="3048000" y="900370"/>
                </a:cubicBezTo>
                <a:cubicBezTo>
                  <a:pt x="3074256" y="923344"/>
                  <a:pt x="3106057" y="939075"/>
                  <a:pt x="3135085" y="958427"/>
                </a:cubicBezTo>
                <a:cubicBezTo>
                  <a:pt x="3191358" y="995943"/>
                  <a:pt x="3162079" y="981940"/>
                  <a:pt x="3222171" y="1001970"/>
                </a:cubicBezTo>
                <a:cubicBezTo>
                  <a:pt x="3236685" y="997132"/>
                  <a:pt x="3256157" y="999403"/>
                  <a:pt x="3265714" y="987456"/>
                </a:cubicBezTo>
                <a:cubicBezTo>
                  <a:pt x="3278175" y="971879"/>
                  <a:pt x="3274748" y="948579"/>
                  <a:pt x="3280228" y="929399"/>
                </a:cubicBezTo>
                <a:cubicBezTo>
                  <a:pt x="3284431" y="914688"/>
                  <a:pt x="3289905" y="900370"/>
                  <a:pt x="3294743" y="885856"/>
                </a:cubicBezTo>
                <a:cubicBezTo>
                  <a:pt x="3317541" y="749067"/>
                  <a:pt x="3315987" y="801275"/>
                  <a:pt x="3294743" y="610084"/>
                </a:cubicBezTo>
                <a:cubicBezTo>
                  <a:pt x="3292956" y="594003"/>
                  <a:pt x="3278274" y="516579"/>
                  <a:pt x="3265714" y="493970"/>
                </a:cubicBezTo>
                <a:cubicBezTo>
                  <a:pt x="3248771" y="463472"/>
                  <a:pt x="3227009" y="435913"/>
                  <a:pt x="3207657" y="406884"/>
                </a:cubicBezTo>
                <a:cubicBezTo>
                  <a:pt x="3197981" y="392370"/>
                  <a:pt x="3190963" y="375676"/>
                  <a:pt x="3178628" y="363341"/>
                </a:cubicBezTo>
                <a:lnTo>
                  <a:pt x="3135085" y="319799"/>
                </a:lnTo>
                <a:cubicBezTo>
                  <a:pt x="3087749" y="225123"/>
                  <a:pt x="3131741" y="291473"/>
                  <a:pt x="3048000" y="218199"/>
                </a:cubicBezTo>
                <a:cubicBezTo>
                  <a:pt x="2992304" y="169465"/>
                  <a:pt x="2994633" y="153202"/>
                  <a:pt x="2931885" y="116599"/>
                </a:cubicBezTo>
                <a:cubicBezTo>
                  <a:pt x="2707131" y="-14507"/>
                  <a:pt x="2907328" y="111577"/>
                  <a:pt x="2743200" y="29513"/>
                </a:cubicBezTo>
                <a:cubicBezTo>
                  <a:pt x="2727598" y="21712"/>
                  <a:pt x="2714171" y="10160"/>
                  <a:pt x="2699657" y="484"/>
                </a:cubicBezTo>
                <a:cubicBezTo>
                  <a:pt x="2612571" y="5322"/>
                  <a:pt x="2525292" y="7443"/>
                  <a:pt x="2438400" y="14999"/>
                </a:cubicBezTo>
                <a:cubicBezTo>
                  <a:pt x="2413823" y="17136"/>
                  <a:pt x="2390375" y="27058"/>
                  <a:pt x="2365828" y="29513"/>
                </a:cubicBezTo>
                <a:cubicBezTo>
                  <a:pt x="2293457" y="36750"/>
                  <a:pt x="2220685" y="39189"/>
                  <a:pt x="2148114" y="44027"/>
                </a:cubicBezTo>
                <a:cubicBezTo>
                  <a:pt x="2128578" y="48911"/>
                  <a:pt x="2058170" y="59597"/>
                  <a:pt x="2046514" y="87570"/>
                </a:cubicBezTo>
                <a:cubicBezTo>
                  <a:pt x="2027537" y="133114"/>
                  <a:pt x="2017485" y="232713"/>
                  <a:pt x="2017485" y="232713"/>
                </a:cubicBezTo>
                <a:cubicBezTo>
                  <a:pt x="2022323" y="363342"/>
                  <a:pt x="2023305" y="494170"/>
                  <a:pt x="2032000" y="624599"/>
                </a:cubicBezTo>
                <a:cubicBezTo>
                  <a:pt x="2033018" y="639864"/>
                  <a:pt x="2042803" y="653299"/>
                  <a:pt x="2046514" y="668141"/>
                </a:cubicBezTo>
                <a:cubicBezTo>
                  <a:pt x="2084780" y="821207"/>
                  <a:pt x="2027501" y="659145"/>
                  <a:pt x="2104571" y="813284"/>
                </a:cubicBezTo>
                <a:cubicBezTo>
                  <a:pt x="2116223" y="836588"/>
                  <a:pt x="2121124" y="862983"/>
                  <a:pt x="2133600" y="885856"/>
                </a:cubicBezTo>
                <a:cubicBezTo>
                  <a:pt x="2152757" y="920976"/>
                  <a:pt x="2196574" y="988894"/>
                  <a:pt x="2235200" y="1016484"/>
                </a:cubicBezTo>
                <a:cubicBezTo>
                  <a:pt x="2294390" y="1058763"/>
                  <a:pt x="2309832" y="1039285"/>
                  <a:pt x="2380343" y="1074541"/>
                </a:cubicBezTo>
                <a:cubicBezTo>
                  <a:pt x="2414440" y="1091590"/>
                  <a:pt x="2489240" y="1135833"/>
                  <a:pt x="2540000" y="1147113"/>
                </a:cubicBezTo>
                <a:cubicBezTo>
                  <a:pt x="2693265" y="1181171"/>
                  <a:pt x="2572606" y="1143468"/>
                  <a:pt x="2670628" y="1176141"/>
                </a:cubicBezTo>
                <a:cubicBezTo>
                  <a:pt x="2689980" y="1171303"/>
                  <a:pt x="2711365" y="1171524"/>
                  <a:pt x="2728685" y="1161627"/>
                </a:cubicBezTo>
                <a:cubicBezTo>
                  <a:pt x="2765414" y="1140639"/>
                  <a:pt x="2814352" y="1054898"/>
                  <a:pt x="2830285" y="1030999"/>
                </a:cubicBezTo>
                <a:lnTo>
                  <a:pt x="2859314" y="987456"/>
                </a:lnTo>
                <a:cubicBezTo>
                  <a:pt x="2864152" y="963265"/>
                  <a:pt x="2866739" y="938513"/>
                  <a:pt x="2873828" y="914884"/>
                </a:cubicBezTo>
                <a:cubicBezTo>
                  <a:pt x="2901960" y="821110"/>
                  <a:pt x="2947762" y="809983"/>
                  <a:pt x="2888343" y="682656"/>
                </a:cubicBezTo>
                <a:cubicBezTo>
                  <a:pt x="2885739" y="677076"/>
                  <a:pt x="2780787" y="612875"/>
                  <a:pt x="2757714" y="595570"/>
                </a:cubicBezTo>
                <a:cubicBezTo>
                  <a:pt x="2738362" y="581056"/>
                  <a:pt x="2720660" y="564029"/>
                  <a:pt x="2699657" y="552027"/>
                </a:cubicBezTo>
                <a:cubicBezTo>
                  <a:pt x="2686373" y="544436"/>
                  <a:pt x="2670176" y="543540"/>
                  <a:pt x="2656114" y="537513"/>
                </a:cubicBezTo>
                <a:cubicBezTo>
                  <a:pt x="2636227" y="528990"/>
                  <a:pt x="2617052" y="518845"/>
                  <a:pt x="2598057" y="508484"/>
                </a:cubicBezTo>
                <a:cubicBezTo>
                  <a:pt x="2563814" y="489806"/>
                  <a:pt x="2531967" y="466568"/>
                  <a:pt x="2496457" y="450427"/>
                </a:cubicBezTo>
                <a:cubicBezTo>
                  <a:pt x="2478297" y="442173"/>
                  <a:pt x="2457507" y="441645"/>
                  <a:pt x="2438400" y="435913"/>
                </a:cubicBezTo>
                <a:cubicBezTo>
                  <a:pt x="2409092" y="427120"/>
                  <a:pt x="2380343" y="416560"/>
                  <a:pt x="2351314" y="406884"/>
                </a:cubicBezTo>
                <a:lnTo>
                  <a:pt x="2220685" y="305284"/>
                </a:lnTo>
                <a:cubicBezTo>
                  <a:pt x="2201511" y="290535"/>
                  <a:pt x="2185577" y="269391"/>
                  <a:pt x="2162628" y="261741"/>
                </a:cubicBezTo>
                <a:lnTo>
                  <a:pt x="2119085" y="247227"/>
                </a:lnTo>
                <a:cubicBezTo>
                  <a:pt x="2027349" y="178425"/>
                  <a:pt x="2097313" y="223036"/>
                  <a:pt x="1988457" y="174656"/>
                </a:cubicBezTo>
                <a:cubicBezTo>
                  <a:pt x="1968685" y="165869"/>
                  <a:pt x="1950926" y="152469"/>
                  <a:pt x="1930400" y="145627"/>
                </a:cubicBezTo>
                <a:cubicBezTo>
                  <a:pt x="1906996" y="137826"/>
                  <a:pt x="1881761" y="137096"/>
                  <a:pt x="1857828" y="131113"/>
                </a:cubicBezTo>
                <a:cubicBezTo>
                  <a:pt x="1842985" y="127402"/>
                  <a:pt x="1828799" y="121437"/>
                  <a:pt x="1814285" y="116599"/>
                </a:cubicBezTo>
                <a:cubicBezTo>
                  <a:pt x="1790095" y="121437"/>
                  <a:pt x="1764813" y="122451"/>
                  <a:pt x="1741714" y="131113"/>
                </a:cubicBezTo>
                <a:cubicBezTo>
                  <a:pt x="1725381" y="137238"/>
                  <a:pt x="1712366" y="150002"/>
                  <a:pt x="1698171" y="160141"/>
                </a:cubicBezTo>
                <a:cubicBezTo>
                  <a:pt x="1678486" y="174201"/>
                  <a:pt x="1659799" y="189624"/>
                  <a:pt x="1640114" y="203684"/>
                </a:cubicBezTo>
                <a:cubicBezTo>
                  <a:pt x="1625919" y="213823"/>
                  <a:pt x="1609972" y="221546"/>
                  <a:pt x="1596571" y="232713"/>
                </a:cubicBezTo>
                <a:cubicBezTo>
                  <a:pt x="1580802" y="245854"/>
                  <a:pt x="1567542" y="261742"/>
                  <a:pt x="1553028" y="276256"/>
                </a:cubicBezTo>
                <a:cubicBezTo>
                  <a:pt x="1527741" y="326832"/>
                  <a:pt x="1513501" y="351294"/>
                  <a:pt x="1494971" y="406884"/>
                </a:cubicBezTo>
                <a:cubicBezTo>
                  <a:pt x="1488663" y="425808"/>
                  <a:pt x="1485295" y="445589"/>
                  <a:pt x="1480457" y="464941"/>
                </a:cubicBezTo>
                <a:cubicBezTo>
                  <a:pt x="1502103" y="962801"/>
                  <a:pt x="1466835" y="664906"/>
                  <a:pt x="1509485" y="856827"/>
                </a:cubicBezTo>
                <a:cubicBezTo>
                  <a:pt x="1513828" y="876370"/>
                  <a:pt x="1524368" y="948185"/>
                  <a:pt x="1538514" y="972941"/>
                </a:cubicBezTo>
                <a:cubicBezTo>
                  <a:pt x="1550516" y="993944"/>
                  <a:pt x="1566127" y="1012794"/>
                  <a:pt x="1582057" y="1030999"/>
                </a:cubicBezTo>
                <a:cubicBezTo>
                  <a:pt x="1628843" y="1084469"/>
                  <a:pt x="1719848" y="1160119"/>
                  <a:pt x="1770743" y="1190656"/>
                </a:cubicBezTo>
                <a:lnTo>
                  <a:pt x="1843314" y="1234199"/>
                </a:lnTo>
                <a:lnTo>
                  <a:pt x="1959428" y="1306770"/>
                </a:lnTo>
                <a:cubicBezTo>
                  <a:pt x="2017988" y="1131093"/>
                  <a:pt x="1998671" y="1223974"/>
                  <a:pt x="1973943" y="914884"/>
                </a:cubicBezTo>
                <a:cubicBezTo>
                  <a:pt x="1972352" y="895000"/>
                  <a:pt x="1964908" y="876007"/>
                  <a:pt x="1959428" y="856827"/>
                </a:cubicBezTo>
                <a:cubicBezTo>
                  <a:pt x="1947796" y="816114"/>
                  <a:pt x="1938005" y="793937"/>
                  <a:pt x="1915885" y="755227"/>
                </a:cubicBezTo>
                <a:cubicBezTo>
                  <a:pt x="1907230" y="740081"/>
                  <a:pt x="1896102" y="726476"/>
                  <a:pt x="1886857" y="711684"/>
                </a:cubicBezTo>
                <a:cubicBezTo>
                  <a:pt x="1871905" y="687761"/>
                  <a:pt x="1861178" y="660947"/>
                  <a:pt x="1843314" y="639113"/>
                </a:cubicBezTo>
                <a:cubicBezTo>
                  <a:pt x="1795555" y="580741"/>
                  <a:pt x="1755817" y="549660"/>
                  <a:pt x="1698171" y="508484"/>
                </a:cubicBezTo>
                <a:cubicBezTo>
                  <a:pt x="1661734" y="482457"/>
                  <a:pt x="1639087" y="468648"/>
                  <a:pt x="1596571" y="450427"/>
                </a:cubicBezTo>
                <a:cubicBezTo>
                  <a:pt x="1548676" y="429901"/>
                  <a:pt x="1501980" y="405008"/>
                  <a:pt x="1451428" y="392370"/>
                </a:cubicBezTo>
                <a:cubicBezTo>
                  <a:pt x="1432076" y="387532"/>
                  <a:pt x="1412551" y="383336"/>
                  <a:pt x="1393371" y="377856"/>
                </a:cubicBezTo>
                <a:cubicBezTo>
                  <a:pt x="1378660" y="373653"/>
                  <a:pt x="1364974" y="365505"/>
                  <a:pt x="1349828" y="363341"/>
                </a:cubicBezTo>
                <a:cubicBezTo>
                  <a:pt x="1296927" y="355784"/>
                  <a:pt x="1243243" y="355071"/>
                  <a:pt x="1190171" y="348827"/>
                </a:cubicBezTo>
                <a:cubicBezTo>
                  <a:pt x="1099522" y="338163"/>
                  <a:pt x="1120713" y="336618"/>
                  <a:pt x="1045028" y="319799"/>
                </a:cubicBezTo>
                <a:cubicBezTo>
                  <a:pt x="1020946" y="314447"/>
                  <a:pt x="996647" y="310122"/>
                  <a:pt x="972457" y="305284"/>
                </a:cubicBezTo>
                <a:cubicBezTo>
                  <a:pt x="959735" y="306344"/>
                  <a:pt x="759382" y="318253"/>
                  <a:pt x="711200" y="334313"/>
                </a:cubicBezTo>
                <a:cubicBezTo>
                  <a:pt x="694651" y="339829"/>
                  <a:pt x="682171" y="353665"/>
                  <a:pt x="667657" y="363341"/>
                </a:cubicBezTo>
                <a:cubicBezTo>
                  <a:pt x="653143" y="382694"/>
                  <a:pt x="635862" y="400253"/>
                  <a:pt x="624114" y="421399"/>
                </a:cubicBezTo>
                <a:cubicBezTo>
                  <a:pt x="602161" y="460914"/>
                  <a:pt x="590314" y="508184"/>
                  <a:pt x="580571" y="552027"/>
                </a:cubicBezTo>
                <a:cubicBezTo>
                  <a:pt x="575220" y="576109"/>
                  <a:pt x="572040" y="600666"/>
                  <a:pt x="566057" y="624599"/>
                </a:cubicBezTo>
                <a:cubicBezTo>
                  <a:pt x="562346" y="639441"/>
                  <a:pt x="556381" y="653627"/>
                  <a:pt x="551543" y="668141"/>
                </a:cubicBezTo>
                <a:cubicBezTo>
                  <a:pt x="556381" y="750389"/>
                  <a:pt x="557859" y="832903"/>
                  <a:pt x="566057" y="914884"/>
                </a:cubicBezTo>
                <a:cubicBezTo>
                  <a:pt x="567579" y="930107"/>
                  <a:pt x="577834" y="943374"/>
                  <a:pt x="580571" y="958427"/>
                </a:cubicBezTo>
                <a:cubicBezTo>
                  <a:pt x="581572" y="963935"/>
                  <a:pt x="588794" y="1086875"/>
                  <a:pt x="609600" y="1118084"/>
                </a:cubicBezTo>
                <a:cubicBezTo>
                  <a:pt x="640199" y="1163982"/>
                  <a:pt x="686531" y="1199374"/>
                  <a:pt x="711200" y="1248713"/>
                </a:cubicBezTo>
                <a:cubicBezTo>
                  <a:pt x="720876" y="1268065"/>
                  <a:pt x="727652" y="1289164"/>
                  <a:pt x="740228" y="1306770"/>
                </a:cubicBezTo>
                <a:cubicBezTo>
                  <a:pt x="752159" y="1323473"/>
                  <a:pt x="767171" y="1338240"/>
                  <a:pt x="783771" y="1350313"/>
                </a:cubicBezTo>
                <a:cubicBezTo>
                  <a:pt x="820684" y="1377159"/>
                  <a:pt x="867611" y="1390610"/>
                  <a:pt x="899885" y="1422884"/>
                </a:cubicBezTo>
                <a:cubicBezTo>
                  <a:pt x="931984" y="1454983"/>
                  <a:pt x="946557" y="1475249"/>
                  <a:pt x="986971" y="1495456"/>
                </a:cubicBezTo>
                <a:cubicBezTo>
                  <a:pt x="1000655" y="1502298"/>
                  <a:pt x="1016000" y="1505132"/>
                  <a:pt x="1030514" y="1509970"/>
                </a:cubicBezTo>
                <a:cubicBezTo>
                  <a:pt x="1040190" y="1524484"/>
                  <a:pt x="1042195" y="1551687"/>
                  <a:pt x="1059543" y="1553513"/>
                </a:cubicBezTo>
                <a:cubicBezTo>
                  <a:pt x="1267549" y="1575409"/>
                  <a:pt x="1249622" y="1576775"/>
                  <a:pt x="1349828" y="1509970"/>
                </a:cubicBezTo>
                <a:cubicBezTo>
                  <a:pt x="1359504" y="1495456"/>
                  <a:pt x="1372732" y="1482760"/>
                  <a:pt x="1378857" y="1466427"/>
                </a:cubicBezTo>
                <a:cubicBezTo>
                  <a:pt x="1395254" y="1422701"/>
                  <a:pt x="1405998" y="1267579"/>
                  <a:pt x="1407885" y="1248713"/>
                </a:cubicBezTo>
                <a:cubicBezTo>
                  <a:pt x="1398209" y="1200332"/>
                  <a:pt x="1389195" y="1151814"/>
                  <a:pt x="1378857" y="1103570"/>
                </a:cubicBezTo>
                <a:cubicBezTo>
                  <a:pt x="1374677" y="1084065"/>
                  <a:pt x="1375782" y="1061855"/>
                  <a:pt x="1364343" y="1045513"/>
                </a:cubicBezTo>
                <a:cubicBezTo>
                  <a:pt x="1330381" y="996996"/>
                  <a:pt x="1268716" y="950253"/>
                  <a:pt x="1219200" y="914884"/>
                </a:cubicBezTo>
                <a:cubicBezTo>
                  <a:pt x="1205005" y="904745"/>
                  <a:pt x="1188901" y="897208"/>
                  <a:pt x="1175657" y="885856"/>
                </a:cubicBezTo>
                <a:cubicBezTo>
                  <a:pt x="1139603" y="854953"/>
                  <a:pt x="1118485" y="817811"/>
                  <a:pt x="1074057" y="798770"/>
                </a:cubicBezTo>
                <a:cubicBezTo>
                  <a:pt x="1055722" y="790912"/>
                  <a:pt x="1035352" y="789094"/>
                  <a:pt x="1016000" y="784256"/>
                </a:cubicBezTo>
                <a:cubicBezTo>
                  <a:pt x="903374" y="801583"/>
                  <a:pt x="836568" y="801024"/>
                  <a:pt x="740228" y="842313"/>
                </a:cubicBezTo>
                <a:cubicBezTo>
                  <a:pt x="627352" y="890689"/>
                  <a:pt x="648312" y="897143"/>
                  <a:pt x="551543" y="929399"/>
                </a:cubicBezTo>
                <a:cubicBezTo>
                  <a:pt x="483295" y="952148"/>
                  <a:pt x="492303" y="934001"/>
                  <a:pt x="420914" y="972941"/>
                </a:cubicBezTo>
                <a:cubicBezTo>
                  <a:pt x="390286" y="989647"/>
                  <a:pt x="366926" y="1019966"/>
                  <a:pt x="333828" y="1030999"/>
                </a:cubicBezTo>
                <a:cubicBezTo>
                  <a:pt x="139131" y="1095898"/>
                  <a:pt x="214394" y="1061688"/>
                  <a:pt x="101600" y="1118084"/>
                </a:cubicBezTo>
                <a:cubicBezTo>
                  <a:pt x="87086" y="1132598"/>
                  <a:pt x="69443" y="1144548"/>
                  <a:pt x="58057" y="1161627"/>
                </a:cubicBezTo>
                <a:cubicBezTo>
                  <a:pt x="49570" y="1174357"/>
                  <a:pt x="47254" y="1190327"/>
                  <a:pt x="43543" y="1205170"/>
                </a:cubicBezTo>
                <a:cubicBezTo>
                  <a:pt x="37560" y="1229103"/>
                  <a:pt x="34380" y="1253659"/>
                  <a:pt x="29028" y="1277741"/>
                </a:cubicBezTo>
                <a:cubicBezTo>
                  <a:pt x="24701" y="1297214"/>
                  <a:pt x="19352" y="1316446"/>
                  <a:pt x="14514" y="1335799"/>
                </a:cubicBezTo>
                <a:cubicBezTo>
                  <a:pt x="19352" y="1418046"/>
                  <a:pt x="16806" y="1501063"/>
                  <a:pt x="29028" y="1582541"/>
                </a:cubicBezTo>
                <a:cubicBezTo>
                  <a:pt x="31616" y="1599792"/>
                  <a:pt x="47918" y="1611889"/>
                  <a:pt x="58057" y="1626084"/>
                </a:cubicBezTo>
                <a:cubicBezTo>
                  <a:pt x="72117" y="1645769"/>
                  <a:pt x="84495" y="1667036"/>
                  <a:pt x="101600" y="1684141"/>
                </a:cubicBezTo>
                <a:cubicBezTo>
                  <a:pt x="129737" y="1712278"/>
                  <a:pt x="153270" y="1715879"/>
                  <a:pt x="188685" y="1727684"/>
                </a:cubicBezTo>
                <a:cubicBezTo>
                  <a:pt x="270933" y="1718008"/>
                  <a:pt x="354103" y="1714295"/>
                  <a:pt x="435428" y="1698656"/>
                </a:cubicBezTo>
                <a:cubicBezTo>
                  <a:pt x="480500" y="1689988"/>
                  <a:pt x="566057" y="1655113"/>
                  <a:pt x="566057" y="1655113"/>
                </a:cubicBezTo>
                <a:cubicBezTo>
                  <a:pt x="585409" y="1640599"/>
                  <a:pt x="602477" y="1622388"/>
                  <a:pt x="624114" y="1611570"/>
                </a:cubicBezTo>
                <a:cubicBezTo>
                  <a:pt x="651482" y="1597886"/>
                  <a:pt x="682790" y="1593905"/>
                  <a:pt x="711200" y="1582541"/>
                </a:cubicBezTo>
                <a:cubicBezTo>
                  <a:pt x="749710" y="1567137"/>
                  <a:pt x="809089" y="1530432"/>
                  <a:pt x="841828" y="1509970"/>
                </a:cubicBezTo>
                <a:cubicBezTo>
                  <a:pt x="856621" y="1500725"/>
                  <a:pt x="873036" y="1493276"/>
                  <a:pt x="885371" y="1480941"/>
                </a:cubicBezTo>
                <a:cubicBezTo>
                  <a:pt x="903374" y="1462938"/>
                  <a:pt x="941460" y="1404065"/>
                  <a:pt x="957943" y="1379341"/>
                </a:cubicBezTo>
                <a:cubicBezTo>
                  <a:pt x="962781" y="1364827"/>
                  <a:pt x="972457" y="1351098"/>
                  <a:pt x="972457" y="1335799"/>
                </a:cubicBezTo>
                <a:cubicBezTo>
                  <a:pt x="972457" y="1301589"/>
                  <a:pt x="969634" y="1266350"/>
                  <a:pt x="957943" y="1234199"/>
                </a:cubicBezTo>
                <a:cubicBezTo>
                  <a:pt x="933081" y="1165829"/>
                  <a:pt x="919729" y="1182572"/>
                  <a:pt x="870857" y="1161627"/>
                </a:cubicBezTo>
                <a:cubicBezTo>
                  <a:pt x="850970" y="1153104"/>
                  <a:pt x="832572" y="1141386"/>
                  <a:pt x="812800" y="1132599"/>
                </a:cubicBezTo>
                <a:cubicBezTo>
                  <a:pt x="788991" y="1122017"/>
                  <a:pt x="764419" y="1113246"/>
                  <a:pt x="740228" y="1103570"/>
                </a:cubicBezTo>
                <a:cubicBezTo>
                  <a:pt x="682171" y="1113246"/>
                  <a:pt x="623158" y="1118324"/>
                  <a:pt x="566057" y="1132599"/>
                </a:cubicBezTo>
                <a:cubicBezTo>
                  <a:pt x="536591" y="1139966"/>
                  <a:pt x="490372" y="1173379"/>
                  <a:pt x="464457" y="1190656"/>
                </a:cubicBezTo>
                <a:cubicBezTo>
                  <a:pt x="454781" y="1210008"/>
                  <a:pt x="442270" y="1228187"/>
                  <a:pt x="435428" y="1248713"/>
                </a:cubicBezTo>
                <a:cubicBezTo>
                  <a:pt x="390683" y="1382949"/>
                  <a:pt x="419288" y="1333166"/>
                  <a:pt x="391885" y="1451913"/>
                </a:cubicBezTo>
                <a:cubicBezTo>
                  <a:pt x="336219" y="1693130"/>
                  <a:pt x="384149" y="1425758"/>
                  <a:pt x="348343" y="1640599"/>
                </a:cubicBezTo>
                <a:cubicBezTo>
                  <a:pt x="358019" y="1751875"/>
                  <a:pt x="352255" y="1865591"/>
                  <a:pt x="377371" y="1974427"/>
                </a:cubicBezTo>
                <a:cubicBezTo>
                  <a:pt x="382810" y="1997998"/>
                  <a:pt x="413791" y="2007152"/>
                  <a:pt x="435428" y="2017970"/>
                </a:cubicBezTo>
                <a:cubicBezTo>
                  <a:pt x="453270" y="2026891"/>
                  <a:pt x="474012" y="2028157"/>
                  <a:pt x="493485" y="2032484"/>
                </a:cubicBezTo>
                <a:cubicBezTo>
                  <a:pt x="578983" y="2051484"/>
                  <a:pt x="581616" y="2048944"/>
                  <a:pt x="682171" y="2061513"/>
                </a:cubicBezTo>
                <a:cubicBezTo>
                  <a:pt x="866019" y="2056675"/>
                  <a:pt x="1050249" y="2059799"/>
                  <a:pt x="1233714" y="2046999"/>
                </a:cubicBezTo>
                <a:cubicBezTo>
                  <a:pt x="1259705" y="2045186"/>
                  <a:pt x="1281890" y="2027118"/>
                  <a:pt x="1306285" y="2017970"/>
                </a:cubicBezTo>
                <a:cubicBezTo>
                  <a:pt x="1320610" y="2012598"/>
                  <a:pt x="1335847" y="2009670"/>
                  <a:pt x="1349828" y="2003456"/>
                </a:cubicBezTo>
                <a:cubicBezTo>
                  <a:pt x="1379486" y="1990275"/>
                  <a:pt x="1406780" y="1971966"/>
                  <a:pt x="1436914" y="1959913"/>
                </a:cubicBezTo>
                <a:cubicBezTo>
                  <a:pt x="1455435" y="1952505"/>
                  <a:pt x="1475619" y="1950237"/>
                  <a:pt x="1494971" y="1945399"/>
                </a:cubicBezTo>
                <a:cubicBezTo>
                  <a:pt x="1524126" y="1901667"/>
                  <a:pt x="1530928" y="1895364"/>
                  <a:pt x="1553028" y="1843799"/>
                </a:cubicBezTo>
                <a:cubicBezTo>
                  <a:pt x="1559055" y="1829737"/>
                  <a:pt x="1562705" y="1814770"/>
                  <a:pt x="1567543" y="1800256"/>
                </a:cubicBezTo>
                <a:cubicBezTo>
                  <a:pt x="1562705" y="1776065"/>
                  <a:pt x="1566712" y="1748210"/>
                  <a:pt x="1553028" y="1727684"/>
                </a:cubicBezTo>
                <a:cubicBezTo>
                  <a:pt x="1544541" y="1714954"/>
                  <a:pt x="1524196" y="1717373"/>
                  <a:pt x="1509485" y="1713170"/>
                </a:cubicBezTo>
                <a:cubicBezTo>
                  <a:pt x="1490305" y="1707690"/>
                  <a:pt x="1470780" y="1703494"/>
                  <a:pt x="1451428" y="1698656"/>
                </a:cubicBezTo>
                <a:cubicBezTo>
                  <a:pt x="1412723" y="1703494"/>
                  <a:pt x="1371319" y="1698168"/>
                  <a:pt x="1335314" y="1713170"/>
                </a:cubicBezTo>
                <a:cubicBezTo>
                  <a:pt x="1277555" y="1737236"/>
                  <a:pt x="1269599" y="1795713"/>
                  <a:pt x="1248228" y="1843799"/>
                </a:cubicBezTo>
                <a:cubicBezTo>
                  <a:pt x="1239441" y="1863571"/>
                  <a:pt x="1226797" y="1881597"/>
                  <a:pt x="1219200" y="1901856"/>
                </a:cubicBezTo>
                <a:cubicBezTo>
                  <a:pt x="1179032" y="2008970"/>
                  <a:pt x="1234483" y="1915215"/>
                  <a:pt x="1175657" y="2003456"/>
                </a:cubicBezTo>
                <a:cubicBezTo>
                  <a:pt x="1184906" y="2114446"/>
                  <a:pt x="1171857" y="2163403"/>
                  <a:pt x="1219200" y="2250199"/>
                </a:cubicBezTo>
                <a:cubicBezTo>
                  <a:pt x="1235906" y="2280827"/>
                  <a:pt x="1248229" y="2317932"/>
                  <a:pt x="1277257" y="2337284"/>
                </a:cubicBezTo>
                <a:cubicBezTo>
                  <a:pt x="1291771" y="2346960"/>
                  <a:pt x="1304467" y="2360188"/>
                  <a:pt x="1320800" y="2366313"/>
                </a:cubicBezTo>
                <a:cubicBezTo>
                  <a:pt x="1354918" y="2379107"/>
                  <a:pt x="1490168" y="2392581"/>
                  <a:pt x="1509485" y="2395341"/>
                </a:cubicBezTo>
                <a:cubicBezTo>
                  <a:pt x="1538618" y="2399503"/>
                  <a:pt x="1567467" y="2405490"/>
                  <a:pt x="1596571" y="2409856"/>
                </a:cubicBezTo>
                <a:lnTo>
                  <a:pt x="1799771" y="2438884"/>
                </a:lnTo>
                <a:cubicBezTo>
                  <a:pt x="1824139" y="2442732"/>
                  <a:pt x="1847890" y="2450138"/>
                  <a:pt x="1872343" y="2453399"/>
                </a:cubicBezTo>
                <a:cubicBezTo>
                  <a:pt x="1920538" y="2459825"/>
                  <a:pt x="1969104" y="2463075"/>
                  <a:pt x="2017485" y="2467913"/>
                </a:cubicBezTo>
                <a:lnTo>
                  <a:pt x="2264228" y="2438884"/>
                </a:lnTo>
                <a:cubicBezTo>
                  <a:pt x="2293410" y="2435078"/>
                  <a:pt x="2322764" y="2431508"/>
                  <a:pt x="2351314" y="2424370"/>
                </a:cubicBezTo>
                <a:cubicBezTo>
                  <a:pt x="2645951" y="2350711"/>
                  <a:pt x="2259933" y="2431034"/>
                  <a:pt x="2510971" y="2380827"/>
                </a:cubicBezTo>
                <a:cubicBezTo>
                  <a:pt x="2525485" y="2361475"/>
                  <a:pt x="2543696" y="2344407"/>
                  <a:pt x="2554514" y="2322770"/>
                </a:cubicBezTo>
                <a:cubicBezTo>
                  <a:pt x="2563435" y="2304928"/>
                  <a:pt x="2562024" y="2283391"/>
                  <a:pt x="2569028" y="2264713"/>
                </a:cubicBezTo>
                <a:cubicBezTo>
                  <a:pt x="2576625" y="2244454"/>
                  <a:pt x="2590021" y="2226745"/>
                  <a:pt x="2598057" y="2206656"/>
                </a:cubicBezTo>
                <a:cubicBezTo>
                  <a:pt x="2609421" y="2178246"/>
                  <a:pt x="2639138" y="2091445"/>
                  <a:pt x="2627085" y="2119570"/>
                </a:cubicBezTo>
                <a:cubicBezTo>
                  <a:pt x="2612571" y="2153437"/>
                  <a:pt x="2602854" y="2189790"/>
                  <a:pt x="2583543" y="2221170"/>
                </a:cubicBezTo>
                <a:cubicBezTo>
                  <a:pt x="2563739" y="2253352"/>
                  <a:pt x="2533196" y="2277696"/>
                  <a:pt x="2510971" y="2308256"/>
                </a:cubicBezTo>
                <a:cubicBezTo>
                  <a:pt x="2491819" y="2334589"/>
                  <a:pt x="2452799" y="2405287"/>
                  <a:pt x="2438400" y="2438884"/>
                </a:cubicBezTo>
                <a:cubicBezTo>
                  <a:pt x="2421661" y="2477941"/>
                  <a:pt x="2417892" y="2512395"/>
                  <a:pt x="2409371" y="2554999"/>
                </a:cubicBezTo>
                <a:cubicBezTo>
                  <a:pt x="2414209" y="2642085"/>
                  <a:pt x="2415616" y="2729429"/>
                  <a:pt x="2423885" y="2816256"/>
                </a:cubicBezTo>
                <a:cubicBezTo>
                  <a:pt x="2427237" y="2851453"/>
                  <a:pt x="2480527" y="2941574"/>
                  <a:pt x="2496457" y="2946884"/>
                </a:cubicBezTo>
                <a:lnTo>
                  <a:pt x="2540000" y="2961399"/>
                </a:lnTo>
                <a:cubicBezTo>
                  <a:pt x="2554514" y="2956561"/>
                  <a:pt x="2568832" y="2951087"/>
                  <a:pt x="2583543" y="2946884"/>
                </a:cubicBezTo>
                <a:cubicBezTo>
                  <a:pt x="2602723" y="2941404"/>
                  <a:pt x="2623079" y="2939778"/>
                  <a:pt x="2641600" y="2932370"/>
                </a:cubicBezTo>
                <a:cubicBezTo>
                  <a:pt x="2803611" y="2867565"/>
                  <a:pt x="2652599" y="2901508"/>
                  <a:pt x="2815771" y="2874313"/>
                </a:cubicBezTo>
                <a:cubicBezTo>
                  <a:pt x="2839962" y="2864637"/>
                  <a:pt x="2863626" y="2853523"/>
                  <a:pt x="2888343" y="2845284"/>
                </a:cubicBezTo>
                <a:cubicBezTo>
                  <a:pt x="2907267" y="2838976"/>
                  <a:pt x="2928171" y="2838872"/>
                  <a:pt x="2946400" y="2830770"/>
                </a:cubicBezTo>
                <a:cubicBezTo>
                  <a:pt x="2972179" y="2819313"/>
                  <a:pt x="2994310" y="2800927"/>
                  <a:pt x="3018971" y="2787227"/>
                </a:cubicBezTo>
                <a:cubicBezTo>
                  <a:pt x="3143737" y="2717913"/>
                  <a:pt x="3004396" y="2805409"/>
                  <a:pt x="3149600" y="2714656"/>
                </a:cubicBezTo>
                <a:cubicBezTo>
                  <a:pt x="3164393" y="2705411"/>
                  <a:pt x="3179742" y="2696795"/>
                  <a:pt x="3193143" y="2685627"/>
                </a:cubicBezTo>
                <a:cubicBezTo>
                  <a:pt x="3208912" y="2672486"/>
                  <a:pt x="3222171" y="2656598"/>
                  <a:pt x="3236685" y="2642084"/>
                </a:cubicBezTo>
                <a:cubicBezTo>
                  <a:pt x="3231847" y="2593703"/>
                  <a:pt x="3237547" y="2543068"/>
                  <a:pt x="3222171" y="2496941"/>
                </a:cubicBezTo>
                <a:cubicBezTo>
                  <a:pt x="3216655" y="2480392"/>
                  <a:pt x="3190963" y="2480248"/>
                  <a:pt x="3178628" y="2467913"/>
                </a:cubicBezTo>
                <a:cubicBezTo>
                  <a:pt x="3166293" y="2455578"/>
                  <a:pt x="3162844" y="2435722"/>
                  <a:pt x="3149600" y="2424370"/>
                </a:cubicBezTo>
                <a:cubicBezTo>
                  <a:pt x="3084726" y="2368763"/>
                  <a:pt x="3086859" y="2388942"/>
                  <a:pt x="3018971" y="2366313"/>
                </a:cubicBezTo>
                <a:cubicBezTo>
                  <a:pt x="2963381" y="2347783"/>
                  <a:pt x="2938919" y="2333543"/>
                  <a:pt x="2888343" y="2308256"/>
                </a:cubicBezTo>
                <a:cubicBezTo>
                  <a:pt x="2791581" y="2317932"/>
                  <a:pt x="2694080" y="2321920"/>
                  <a:pt x="2598057" y="2337284"/>
                </a:cubicBezTo>
                <a:cubicBezTo>
                  <a:pt x="2572330" y="2341400"/>
                  <a:pt x="2548511" y="2354123"/>
                  <a:pt x="2525485" y="2366313"/>
                </a:cubicBezTo>
                <a:cubicBezTo>
                  <a:pt x="2466083" y="2397761"/>
                  <a:pt x="2403798" y="2425925"/>
                  <a:pt x="2351314" y="2467913"/>
                </a:cubicBezTo>
                <a:cubicBezTo>
                  <a:pt x="2251500" y="2547764"/>
                  <a:pt x="2304519" y="2508786"/>
                  <a:pt x="2191657" y="2584027"/>
                </a:cubicBezTo>
                <a:cubicBezTo>
                  <a:pt x="2181981" y="2603379"/>
                  <a:pt x="2175204" y="2624478"/>
                  <a:pt x="2162628" y="2642084"/>
                </a:cubicBezTo>
                <a:cubicBezTo>
                  <a:pt x="2150697" y="2658787"/>
                  <a:pt x="2128265" y="2667268"/>
                  <a:pt x="2119085" y="2685627"/>
                </a:cubicBezTo>
                <a:cubicBezTo>
                  <a:pt x="2103333" y="2717130"/>
                  <a:pt x="2099733" y="2753360"/>
                  <a:pt x="2090057" y="2787227"/>
                </a:cubicBezTo>
                <a:cubicBezTo>
                  <a:pt x="2134460" y="3053650"/>
                  <a:pt x="2077310" y="2888034"/>
                  <a:pt x="2656114" y="2859799"/>
                </a:cubicBezTo>
                <a:cubicBezTo>
                  <a:pt x="2700705" y="2857624"/>
                  <a:pt x="2704600" y="2833411"/>
                  <a:pt x="2743200" y="2816256"/>
                </a:cubicBezTo>
                <a:cubicBezTo>
                  <a:pt x="2813997" y="2784791"/>
                  <a:pt x="2828949" y="2797795"/>
                  <a:pt x="2888343" y="2758199"/>
                </a:cubicBezTo>
                <a:cubicBezTo>
                  <a:pt x="2963507" y="2708090"/>
                  <a:pt x="2952048" y="2692793"/>
                  <a:pt x="3033485" y="2656599"/>
                </a:cubicBezTo>
                <a:cubicBezTo>
                  <a:pt x="3051714" y="2648497"/>
                  <a:pt x="3073021" y="2649493"/>
                  <a:pt x="3091543" y="2642084"/>
                </a:cubicBezTo>
                <a:cubicBezTo>
                  <a:pt x="3121676" y="2630030"/>
                  <a:pt x="3150257" y="2614302"/>
                  <a:pt x="3178628" y="2598541"/>
                </a:cubicBezTo>
                <a:cubicBezTo>
                  <a:pt x="3193877" y="2590069"/>
                  <a:pt x="3206137" y="2576384"/>
                  <a:pt x="3222171" y="2569513"/>
                </a:cubicBezTo>
                <a:cubicBezTo>
                  <a:pt x="3240506" y="2561655"/>
                  <a:pt x="3260876" y="2559837"/>
                  <a:pt x="3280228" y="2554999"/>
                </a:cubicBezTo>
                <a:cubicBezTo>
                  <a:pt x="3299580" y="2540485"/>
                  <a:pt x="3321939" y="2529288"/>
                  <a:pt x="3338285" y="2511456"/>
                </a:cubicBezTo>
                <a:cubicBezTo>
                  <a:pt x="3375560" y="2470792"/>
                  <a:pt x="3439885" y="2380827"/>
                  <a:pt x="3439885" y="2380827"/>
                </a:cubicBezTo>
                <a:cubicBezTo>
                  <a:pt x="3449561" y="2351798"/>
                  <a:pt x="3461493" y="2323426"/>
                  <a:pt x="3468914" y="2293741"/>
                </a:cubicBezTo>
                <a:cubicBezTo>
                  <a:pt x="3476052" y="2265191"/>
                  <a:pt x="3477656" y="2235513"/>
                  <a:pt x="3483428" y="2206656"/>
                </a:cubicBezTo>
                <a:cubicBezTo>
                  <a:pt x="3487340" y="2187095"/>
                  <a:pt x="3493763" y="2168104"/>
                  <a:pt x="3497943" y="2148599"/>
                </a:cubicBezTo>
                <a:cubicBezTo>
                  <a:pt x="3508281" y="2100355"/>
                  <a:pt x="3526971" y="2003456"/>
                  <a:pt x="3526971" y="2003456"/>
                </a:cubicBezTo>
                <a:cubicBezTo>
                  <a:pt x="3495404" y="1735133"/>
                  <a:pt x="3578886" y="1735966"/>
                  <a:pt x="3367314" y="1771227"/>
                </a:cubicBezTo>
                <a:cubicBezTo>
                  <a:pt x="3352223" y="1773742"/>
                  <a:pt x="3338285" y="1780903"/>
                  <a:pt x="3323771" y="1785741"/>
                </a:cubicBezTo>
                <a:cubicBezTo>
                  <a:pt x="3271792" y="1824725"/>
                  <a:pt x="3251171" y="1835915"/>
                  <a:pt x="3207657" y="1887341"/>
                </a:cubicBezTo>
                <a:cubicBezTo>
                  <a:pt x="3172025" y="1929452"/>
                  <a:pt x="3106057" y="2017970"/>
                  <a:pt x="3106057" y="2017970"/>
                </a:cubicBezTo>
                <a:cubicBezTo>
                  <a:pt x="3091543" y="2056675"/>
                  <a:pt x="3074844" y="2094629"/>
                  <a:pt x="3062514" y="2134084"/>
                </a:cubicBezTo>
                <a:cubicBezTo>
                  <a:pt x="3050614" y="2172164"/>
                  <a:pt x="3033485" y="2250199"/>
                  <a:pt x="3033485" y="2250199"/>
                </a:cubicBezTo>
                <a:cubicBezTo>
                  <a:pt x="3038323" y="2288904"/>
                  <a:pt x="3027931" y="2332866"/>
                  <a:pt x="3048000" y="2366313"/>
                </a:cubicBezTo>
                <a:cubicBezTo>
                  <a:pt x="3061405" y="2388654"/>
                  <a:pt x="3096086" y="2386437"/>
                  <a:pt x="3120571" y="2395341"/>
                </a:cubicBezTo>
                <a:cubicBezTo>
                  <a:pt x="3247538" y="2441511"/>
                  <a:pt x="3206460" y="2424270"/>
                  <a:pt x="3381828" y="2438884"/>
                </a:cubicBezTo>
                <a:cubicBezTo>
                  <a:pt x="3468914" y="2458236"/>
                  <a:pt x="3554421" y="2487089"/>
                  <a:pt x="3643085" y="2496941"/>
                </a:cubicBezTo>
                <a:cubicBezTo>
                  <a:pt x="3798232" y="2514180"/>
                  <a:pt x="3730754" y="2502864"/>
                  <a:pt x="3846285" y="2525970"/>
                </a:cubicBezTo>
                <a:cubicBezTo>
                  <a:pt x="3878412" y="2523675"/>
                  <a:pt x="4027046" y="2529932"/>
                  <a:pt x="4093028" y="2496941"/>
                </a:cubicBezTo>
                <a:cubicBezTo>
                  <a:pt x="4108630" y="2489140"/>
                  <a:pt x="4122057" y="2477589"/>
                  <a:pt x="4136571" y="2467913"/>
                </a:cubicBezTo>
                <a:cubicBezTo>
                  <a:pt x="4159598" y="2433373"/>
                  <a:pt x="4191638" y="2386809"/>
                  <a:pt x="4209143" y="2351799"/>
                </a:cubicBezTo>
                <a:cubicBezTo>
                  <a:pt x="4240090" y="2289904"/>
                  <a:pt x="4236055" y="2282148"/>
                  <a:pt x="4252685" y="2221170"/>
                </a:cubicBezTo>
                <a:cubicBezTo>
                  <a:pt x="4261953" y="2187189"/>
                  <a:pt x="4273647" y="2153856"/>
                  <a:pt x="4281714" y="2119570"/>
                </a:cubicBezTo>
                <a:cubicBezTo>
                  <a:pt x="4293015" y="2071542"/>
                  <a:pt x="4301067" y="2022808"/>
                  <a:pt x="4310743" y="1974427"/>
                </a:cubicBezTo>
                <a:lnTo>
                  <a:pt x="4325257" y="1901856"/>
                </a:lnTo>
                <a:cubicBezTo>
                  <a:pt x="4341258" y="1741840"/>
                  <a:pt x="4353053" y="1751783"/>
                  <a:pt x="4310743" y="1582541"/>
                </a:cubicBezTo>
                <a:cubicBezTo>
                  <a:pt x="4295396" y="1521154"/>
                  <a:pt x="4275324" y="1525525"/>
                  <a:pt x="4238171" y="1480941"/>
                </a:cubicBezTo>
                <a:cubicBezTo>
                  <a:pt x="4227004" y="1467540"/>
                  <a:pt x="4222109" y="1449068"/>
                  <a:pt x="4209143" y="1437399"/>
                </a:cubicBezTo>
                <a:cubicBezTo>
                  <a:pt x="4107548" y="1345964"/>
                  <a:pt x="4127398" y="1358905"/>
                  <a:pt x="4034971" y="1335799"/>
                </a:cubicBezTo>
                <a:cubicBezTo>
                  <a:pt x="4015619" y="1326123"/>
                  <a:pt x="3997173" y="1314367"/>
                  <a:pt x="3976914" y="1306770"/>
                </a:cubicBezTo>
                <a:cubicBezTo>
                  <a:pt x="3953493" y="1297987"/>
                  <a:pt x="3865984" y="1281681"/>
                  <a:pt x="3846285" y="1277741"/>
                </a:cubicBezTo>
                <a:cubicBezTo>
                  <a:pt x="3831771" y="1282579"/>
                  <a:pt x="3816026" y="1284665"/>
                  <a:pt x="3802743" y="1292256"/>
                </a:cubicBezTo>
                <a:cubicBezTo>
                  <a:pt x="3753822" y="1320211"/>
                  <a:pt x="3730711" y="1346547"/>
                  <a:pt x="3701143" y="1393856"/>
                </a:cubicBezTo>
                <a:cubicBezTo>
                  <a:pt x="3689676" y="1412204"/>
                  <a:pt x="3681790" y="1432561"/>
                  <a:pt x="3672114" y="1451913"/>
                </a:cubicBezTo>
                <a:cubicBezTo>
                  <a:pt x="3667276" y="1476103"/>
                  <a:pt x="3666762" y="1501579"/>
                  <a:pt x="3657600" y="1524484"/>
                </a:cubicBezTo>
                <a:cubicBezTo>
                  <a:pt x="3573903" y="1733728"/>
                  <a:pt x="3642035" y="1485142"/>
                  <a:pt x="3599543" y="1655113"/>
                </a:cubicBezTo>
                <a:cubicBezTo>
                  <a:pt x="3604381" y="1698656"/>
                  <a:pt x="3576906" y="1762521"/>
                  <a:pt x="3614057" y="1785741"/>
                </a:cubicBezTo>
                <a:cubicBezTo>
                  <a:pt x="3647134" y="1806414"/>
                  <a:pt x="3682437" y="1748127"/>
                  <a:pt x="3715657" y="1727684"/>
                </a:cubicBezTo>
                <a:cubicBezTo>
                  <a:pt x="3745370" y="1709399"/>
                  <a:pt x="3774528" y="1690147"/>
                  <a:pt x="3802743" y="1669627"/>
                </a:cubicBezTo>
                <a:cubicBezTo>
                  <a:pt x="3827797" y="1651406"/>
                  <a:pt x="3847606" y="1625424"/>
                  <a:pt x="3875314" y="1611570"/>
                </a:cubicBezTo>
                <a:cubicBezTo>
                  <a:pt x="3943559" y="1577448"/>
                  <a:pt x="4048539" y="1560004"/>
                  <a:pt x="4122057" y="1538999"/>
                </a:cubicBezTo>
                <a:cubicBezTo>
                  <a:pt x="4151479" y="1530593"/>
                  <a:pt x="4179622" y="1518021"/>
                  <a:pt x="4209143" y="1509970"/>
                </a:cubicBezTo>
                <a:cubicBezTo>
                  <a:pt x="4245588" y="1500030"/>
                  <a:pt x="4290020" y="1498560"/>
                  <a:pt x="4325257" y="1480941"/>
                </a:cubicBezTo>
                <a:cubicBezTo>
                  <a:pt x="4350489" y="1468325"/>
                  <a:pt x="4372990" y="1450774"/>
                  <a:pt x="4397828" y="1437399"/>
                </a:cubicBezTo>
                <a:cubicBezTo>
                  <a:pt x="4435929" y="1416883"/>
                  <a:pt x="4479324" y="1405305"/>
                  <a:pt x="4513943" y="1379341"/>
                </a:cubicBezTo>
                <a:cubicBezTo>
                  <a:pt x="4592843" y="1320167"/>
                  <a:pt x="4549540" y="1344783"/>
                  <a:pt x="4644571" y="1306770"/>
                </a:cubicBezTo>
                <a:cubicBezTo>
                  <a:pt x="4659085" y="1292256"/>
                  <a:pt x="4672345" y="1276368"/>
                  <a:pt x="4688114" y="1263227"/>
                </a:cubicBezTo>
                <a:cubicBezTo>
                  <a:pt x="4701515" y="1252060"/>
                  <a:pt x="4720490" y="1247600"/>
                  <a:pt x="4731657" y="1234199"/>
                </a:cubicBezTo>
                <a:cubicBezTo>
                  <a:pt x="4745508" y="1217577"/>
                  <a:pt x="4752649" y="1196230"/>
                  <a:pt x="4760685" y="1176141"/>
                </a:cubicBezTo>
                <a:cubicBezTo>
                  <a:pt x="4772049" y="1147731"/>
                  <a:pt x="4780038" y="1118084"/>
                  <a:pt x="4789714" y="1089056"/>
                </a:cubicBezTo>
                <a:lnTo>
                  <a:pt x="4804228" y="1045513"/>
                </a:lnTo>
                <a:cubicBezTo>
                  <a:pt x="4799390" y="1011646"/>
                  <a:pt x="4799544" y="976681"/>
                  <a:pt x="4789714" y="943913"/>
                </a:cubicBezTo>
                <a:cubicBezTo>
                  <a:pt x="4786176" y="932121"/>
                  <a:pt x="4717194" y="842385"/>
                  <a:pt x="4717143" y="842313"/>
                </a:cubicBezTo>
                <a:cubicBezTo>
                  <a:pt x="4707004" y="828118"/>
                  <a:pt x="4700449" y="811105"/>
                  <a:pt x="4688114" y="798770"/>
                </a:cubicBezTo>
                <a:cubicBezTo>
                  <a:pt x="4636708" y="747364"/>
                  <a:pt x="4602772" y="734546"/>
                  <a:pt x="4542971" y="697170"/>
                </a:cubicBezTo>
                <a:cubicBezTo>
                  <a:pt x="4528178" y="687925"/>
                  <a:pt x="4515030" y="675942"/>
                  <a:pt x="4499428" y="668141"/>
                </a:cubicBezTo>
                <a:cubicBezTo>
                  <a:pt x="4485744" y="661299"/>
                  <a:pt x="4470210" y="658999"/>
                  <a:pt x="4455885" y="653627"/>
                </a:cubicBezTo>
                <a:cubicBezTo>
                  <a:pt x="4431490" y="644479"/>
                  <a:pt x="4407122" y="635180"/>
                  <a:pt x="4383314" y="624599"/>
                </a:cubicBezTo>
                <a:cubicBezTo>
                  <a:pt x="4307440" y="590877"/>
                  <a:pt x="4338740" y="595226"/>
                  <a:pt x="4252685" y="566541"/>
                </a:cubicBezTo>
                <a:cubicBezTo>
                  <a:pt x="4233761" y="560233"/>
                  <a:pt x="4213306" y="559031"/>
                  <a:pt x="4194628" y="552027"/>
                </a:cubicBezTo>
                <a:cubicBezTo>
                  <a:pt x="4174369" y="544430"/>
                  <a:pt x="4156660" y="531035"/>
                  <a:pt x="4136571" y="522999"/>
                </a:cubicBezTo>
                <a:cubicBezTo>
                  <a:pt x="4108161" y="511635"/>
                  <a:pt x="4078514" y="503646"/>
                  <a:pt x="4049485" y="493970"/>
                </a:cubicBezTo>
                <a:cubicBezTo>
                  <a:pt x="4034971" y="489132"/>
                  <a:pt x="4020945" y="482456"/>
                  <a:pt x="4005943" y="479456"/>
                </a:cubicBezTo>
                <a:lnTo>
                  <a:pt x="3860800" y="450427"/>
                </a:lnTo>
                <a:cubicBezTo>
                  <a:pt x="3836609" y="455265"/>
                  <a:pt x="3807180" y="449148"/>
                  <a:pt x="3788228" y="464941"/>
                </a:cubicBezTo>
                <a:cubicBezTo>
                  <a:pt x="3772903" y="477712"/>
                  <a:pt x="3773714" y="503051"/>
                  <a:pt x="3773714" y="522999"/>
                </a:cubicBezTo>
                <a:cubicBezTo>
                  <a:pt x="3773714" y="648882"/>
                  <a:pt x="3771591" y="775591"/>
                  <a:pt x="3788228" y="900370"/>
                </a:cubicBezTo>
                <a:cubicBezTo>
                  <a:pt x="3791425" y="924348"/>
                  <a:pt x="3818353" y="938299"/>
                  <a:pt x="3831771" y="958427"/>
                </a:cubicBezTo>
                <a:cubicBezTo>
                  <a:pt x="3847420" y="981900"/>
                  <a:pt x="3859665" y="1007526"/>
                  <a:pt x="3875314" y="1030999"/>
                </a:cubicBezTo>
                <a:cubicBezTo>
                  <a:pt x="3905296" y="1075973"/>
                  <a:pt x="3966566" y="1149889"/>
                  <a:pt x="4005943" y="1176141"/>
                </a:cubicBezTo>
                <a:cubicBezTo>
                  <a:pt x="4020457" y="1185817"/>
                  <a:pt x="4036084" y="1194003"/>
                  <a:pt x="4049485" y="1205170"/>
                </a:cubicBezTo>
                <a:cubicBezTo>
                  <a:pt x="4139174" y="1279912"/>
                  <a:pt x="4042382" y="1219787"/>
                  <a:pt x="4151085" y="1292256"/>
                </a:cubicBezTo>
                <a:cubicBezTo>
                  <a:pt x="4174558" y="1307905"/>
                  <a:pt x="4200546" y="1319621"/>
                  <a:pt x="4223657" y="1335799"/>
                </a:cubicBezTo>
                <a:cubicBezTo>
                  <a:pt x="4249036" y="1353564"/>
                  <a:pt x="4270849" y="1376091"/>
                  <a:pt x="4296228" y="1393856"/>
                </a:cubicBezTo>
                <a:cubicBezTo>
                  <a:pt x="4319339" y="1410034"/>
                  <a:pt x="4346231" y="1420473"/>
                  <a:pt x="4368800" y="1437399"/>
                </a:cubicBezTo>
                <a:cubicBezTo>
                  <a:pt x="4385221" y="1449715"/>
                  <a:pt x="4396457" y="1467943"/>
                  <a:pt x="4412343" y="1480941"/>
                </a:cubicBezTo>
                <a:cubicBezTo>
                  <a:pt x="4449788" y="1511578"/>
                  <a:pt x="4528457" y="1568027"/>
                  <a:pt x="4528457" y="1568027"/>
                </a:cubicBezTo>
                <a:cubicBezTo>
                  <a:pt x="4649409" y="1563189"/>
                  <a:pt x="4770573" y="1562137"/>
                  <a:pt x="4891314" y="1553513"/>
                </a:cubicBezTo>
                <a:cubicBezTo>
                  <a:pt x="4906575" y="1552423"/>
                  <a:pt x="4924039" y="1549817"/>
                  <a:pt x="4934857" y="1538999"/>
                </a:cubicBezTo>
                <a:cubicBezTo>
                  <a:pt x="4945675" y="1528181"/>
                  <a:pt x="4944533" y="1509970"/>
                  <a:pt x="4949371" y="1495456"/>
                </a:cubicBezTo>
                <a:cubicBezTo>
                  <a:pt x="4941063" y="1337601"/>
                  <a:pt x="4984568" y="1270628"/>
                  <a:pt x="4905828" y="1176141"/>
                </a:cubicBezTo>
                <a:cubicBezTo>
                  <a:pt x="4892687" y="1160372"/>
                  <a:pt x="4880107" y="1142783"/>
                  <a:pt x="4862285" y="1132599"/>
                </a:cubicBezTo>
                <a:cubicBezTo>
                  <a:pt x="4844965" y="1122702"/>
                  <a:pt x="4823408" y="1123564"/>
                  <a:pt x="4804228" y="1118084"/>
                </a:cubicBezTo>
                <a:cubicBezTo>
                  <a:pt x="4789517" y="1113881"/>
                  <a:pt x="4775199" y="1108408"/>
                  <a:pt x="4760685" y="1103570"/>
                </a:cubicBezTo>
                <a:cubicBezTo>
                  <a:pt x="4712304" y="1108408"/>
                  <a:pt x="4661670" y="1102708"/>
                  <a:pt x="4615543" y="1118084"/>
                </a:cubicBezTo>
                <a:cubicBezTo>
                  <a:pt x="4598994" y="1123600"/>
                  <a:pt x="4589935" y="1144522"/>
                  <a:pt x="4586514" y="1161627"/>
                </a:cubicBezTo>
                <a:cubicBezTo>
                  <a:pt x="4575089" y="1218754"/>
                  <a:pt x="4576838" y="1277742"/>
                  <a:pt x="4572000" y="1335799"/>
                </a:cubicBezTo>
                <a:cubicBezTo>
                  <a:pt x="4576838" y="1461589"/>
                  <a:pt x="4573561" y="1587955"/>
                  <a:pt x="4586514" y="1713170"/>
                </a:cubicBezTo>
                <a:cubicBezTo>
                  <a:pt x="4588309" y="1730522"/>
                  <a:pt x="4598302" y="1754060"/>
                  <a:pt x="4615543" y="1756713"/>
                </a:cubicBezTo>
                <a:cubicBezTo>
                  <a:pt x="4668360" y="1764839"/>
                  <a:pt x="4721981" y="1747037"/>
                  <a:pt x="4775200" y="1742199"/>
                </a:cubicBezTo>
                <a:cubicBezTo>
                  <a:pt x="4822659" y="1726379"/>
                  <a:pt x="4872557" y="1713988"/>
                  <a:pt x="4905828" y="1669627"/>
                </a:cubicBezTo>
                <a:lnTo>
                  <a:pt x="4949371" y="1611570"/>
                </a:lnTo>
                <a:cubicBezTo>
                  <a:pt x="4944533" y="1495456"/>
                  <a:pt x="4943442" y="1379125"/>
                  <a:pt x="4934857" y="1263227"/>
                </a:cubicBezTo>
                <a:cubicBezTo>
                  <a:pt x="4933727" y="1247969"/>
                  <a:pt x="4925715" y="1234009"/>
                  <a:pt x="4920343" y="1219684"/>
                </a:cubicBezTo>
                <a:cubicBezTo>
                  <a:pt x="4911195" y="1195289"/>
                  <a:pt x="4904719" y="1169454"/>
                  <a:pt x="4891314" y="1147113"/>
                </a:cubicBezTo>
                <a:cubicBezTo>
                  <a:pt x="4818432" y="1025643"/>
                  <a:pt x="4817401" y="1029657"/>
                  <a:pt x="4746171" y="958427"/>
                </a:cubicBezTo>
                <a:cubicBezTo>
                  <a:pt x="4729697" y="925478"/>
                  <a:pt x="4712734" y="885550"/>
                  <a:pt x="4688114" y="856827"/>
                </a:cubicBezTo>
                <a:cubicBezTo>
                  <a:pt x="4622727" y="780542"/>
                  <a:pt x="4634930" y="811704"/>
                  <a:pt x="4557485" y="740713"/>
                </a:cubicBezTo>
                <a:cubicBezTo>
                  <a:pt x="4522179" y="708349"/>
                  <a:pt x="4489752" y="672980"/>
                  <a:pt x="4455885" y="639113"/>
                </a:cubicBezTo>
                <a:cubicBezTo>
                  <a:pt x="4436533" y="619761"/>
                  <a:pt x="4423792" y="589711"/>
                  <a:pt x="4397828" y="581056"/>
                </a:cubicBezTo>
                <a:cubicBezTo>
                  <a:pt x="4337737" y="561025"/>
                  <a:pt x="4367015" y="575028"/>
                  <a:pt x="4310743" y="537513"/>
                </a:cubicBezTo>
                <a:cubicBezTo>
                  <a:pt x="4122057" y="542351"/>
                  <a:pt x="3932541" y="533700"/>
                  <a:pt x="3744685" y="552027"/>
                </a:cubicBezTo>
                <a:cubicBezTo>
                  <a:pt x="3727323" y="553721"/>
                  <a:pt x="3719888" y="578647"/>
                  <a:pt x="3715657" y="595570"/>
                </a:cubicBezTo>
                <a:cubicBezTo>
                  <a:pt x="3705032" y="638073"/>
                  <a:pt x="3705981" y="682656"/>
                  <a:pt x="3701143" y="726199"/>
                </a:cubicBezTo>
                <a:cubicBezTo>
                  <a:pt x="3705981" y="793932"/>
                  <a:pt x="3694183" y="864978"/>
                  <a:pt x="3715657" y="929399"/>
                </a:cubicBezTo>
                <a:cubicBezTo>
                  <a:pt x="3727992" y="966404"/>
                  <a:pt x="3731795" y="852256"/>
                  <a:pt x="3730171" y="813284"/>
                </a:cubicBezTo>
                <a:cubicBezTo>
                  <a:pt x="3726923" y="735340"/>
                  <a:pt x="3712715" y="658205"/>
                  <a:pt x="3701143" y="581056"/>
                </a:cubicBezTo>
                <a:cubicBezTo>
                  <a:pt x="3687540" y="490372"/>
                  <a:pt x="3690375" y="550064"/>
                  <a:pt x="3643085" y="464941"/>
                </a:cubicBezTo>
                <a:cubicBezTo>
                  <a:pt x="3630432" y="442166"/>
                  <a:pt x="3627865" y="414464"/>
                  <a:pt x="3614057" y="392370"/>
                </a:cubicBezTo>
                <a:cubicBezTo>
                  <a:pt x="3603178" y="374964"/>
                  <a:pt x="3582445" y="365530"/>
                  <a:pt x="3570514" y="348827"/>
                </a:cubicBezTo>
                <a:cubicBezTo>
                  <a:pt x="3557938" y="331221"/>
                  <a:pt x="3554061" y="308376"/>
                  <a:pt x="3541485" y="290770"/>
                </a:cubicBezTo>
                <a:cubicBezTo>
                  <a:pt x="3529554" y="274067"/>
                  <a:pt x="3511083" y="262996"/>
                  <a:pt x="3497943" y="247227"/>
                </a:cubicBezTo>
                <a:cubicBezTo>
                  <a:pt x="3486776" y="233826"/>
                  <a:pt x="3482536" y="214581"/>
                  <a:pt x="3468914" y="203684"/>
                </a:cubicBezTo>
                <a:cubicBezTo>
                  <a:pt x="3456967" y="194127"/>
                  <a:pt x="3439885" y="194008"/>
                  <a:pt x="3425371" y="189170"/>
                </a:cubicBezTo>
                <a:cubicBezTo>
                  <a:pt x="3415695" y="174656"/>
                  <a:pt x="3409744" y="156794"/>
                  <a:pt x="3396343" y="145627"/>
                </a:cubicBezTo>
                <a:cubicBezTo>
                  <a:pt x="3372433" y="125702"/>
                  <a:pt x="3324989" y="112167"/>
                  <a:pt x="3294743" y="102084"/>
                </a:cubicBezTo>
                <a:cubicBezTo>
                  <a:pt x="3222171" y="111760"/>
                  <a:pt x="3147831" y="112480"/>
                  <a:pt x="3077028" y="131113"/>
                </a:cubicBezTo>
                <a:cubicBezTo>
                  <a:pt x="3053634" y="137269"/>
                  <a:pt x="3040608" y="163838"/>
                  <a:pt x="3018971" y="174656"/>
                </a:cubicBezTo>
                <a:cubicBezTo>
                  <a:pt x="2991603" y="188340"/>
                  <a:pt x="2959741" y="191022"/>
                  <a:pt x="2931885" y="203684"/>
                </a:cubicBezTo>
                <a:cubicBezTo>
                  <a:pt x="2897308" y="219401"/>
                  <a:pt x="2831516" y="264834"/>
                  <a:pt x="2801257" y="290770"/>
                </a:cubicBezTo>
                <a:cubicBezTo>
                  <a:pt x="2785672" y="304128"/>
                  <a:pt x="2772228" y="319799"/>
                  <a:pt x="2757714" y="334313"/>
                </a:cubicBezTo>
                <a:cubicBezTo>
                  <a:pt x="2752876" y="348827"/>
                  <a:pt x="2750791" y="364572"/>
                  <a:pt x="2743200" y="377856"/>
                </a:cubicBezTo>
                <a:cubicBezTo>
                  <a:pt x="2731198" y="398859"/>
                  <a:pt x="2702328" y="411870"/>
                  <a:pt x="2699657" y="435913"/>
                </a:cubicBezTo>
                <a:cubicBezTo>
                  <a:pt x="2693771" y="488890"/>
                  <a:pt x="2690793" y="633118"/>
                  <a:pt x="2743200" y="697170"/>
                </a:cubicBezTo>
                <a:cubicBezTo>
                  <a:pt x="2773529" y="734238"/>
                  <a:pt x="2806484" y="770033"/>
                  <a:pt x="2844800" y="798770"/>
                </a:cubicBezTo>
                <a:cubicBezTo>
                  <a:pt x="2883505" y="827799"/>
                  <a:pt x="2926704" y="851646"/>
                  <a:pt x="2960914" y="885856"/>
                </a:cubicBezTo>
                <a:cubicBezTo>
                  <a:pt x="2975428" y="900370"/>
                  <a:pt x="2988254" y="916797"/>
                  <a:pt x="3004457" y="929399"/>
                </a:cubicBezTo>
                <a:cubicBezTo>
                  <a:pt x="3031996" y="950818"/>
                  <a:pt x="3091543" y="987456"/>
                  <a:pt x="3091543" y="987456"/>
                </a:cubicBezTo>
                <a:cubicBezTo>
                  <a:pt x="3110895" y="982618"/>
                  <a:pt x="3137867" y="989074"/>
                  <a:pt x="3149600" y="972941"/>
                </a:cubicBezTo>
                <a:cubicBezTo>
                  <a:pt x="3180248" y="930800"/>
                  <a:pt x="3207657" y="827799"/>
                  <a:pt x="3207657" y="827799"/>
                </a:cubicBezTo>
                <a:cubicBezTo>
                  <a:pt x="3234345" y="694353"/>
                  <a:pt x="3236922" y="713340"/>
                  <a:pt x="3207657" y="508484"/>
                </a:cubicBezTo>
                <a:cubicBezTo>
                  <a:pt x="3204597" y="487065"/>
                  <a:pt x="3187151" y="470314"/>
                  <a:pt x="3178628" y="450427"/>
                </a:cubicBezTo>
                <a:cubicBezTo>
                  <a:pt x="3158888" y="404367"/>
                  <a:pt x="3112502" y="271410"/>
                  <a:pt x="3077028" y="218199"/>
                </a:cubicBezTo>
                <a:cubicBezTo>
                  <a:pt x="3065642" y="201120"/>
                  <a:pt x="3046843" y="190241"/>
                  <a:pt x="3033485" y="174656"/>
                </a:cubicBezTo>
                <a:cubicBezTo>
                  <a:pt x="3017742" y="156289"/>
                  <a:pt x="3004003" y="136283"/>
                  <a:pt x="2989943" y="116599"/>
                </a:cubicBezTo>
                <a:cubicBezTo>
                  <a:pt x="2979804" y="102404"/>
                  <a:pt x="2973249" y="85391"/>
                  <a:pt x="2960914" y="73056"/>
                </a:cubicBezTo>
                <a:cubicBezTo>
                  <a:pt x="2931926" y="44068"/>
                  <a:pt x="2879452" y="28860"/>
                  <a:pt x="2844800" y="14999"/>
                </a:cubicBezTo>
                <a:lnTo>
                  <a:pt x="1959428" y="29513"/>
                </a:lnTo>
                <a:cubicBezTo>
                  <a:pt x="1944136" y="29991"/>
                  <a:pt x="1925842" y="32411"/>
                  <a:pt x="1915885" y="44027"/>
                </a:cubicBezTo>
                <a:cubicBezTo>
                  <a:pt x="1894764" y="68669"/>
                  <a:pt x="1886857" y="102084"/>
                  <a:pt x="1872343" y="131113"/>
                </a:cubicBezTo>
                <a:cubicBezTo>
                  <a:pt x="1877181" y="218199"/>
                  <a:pt x="1871913" y="306440"/>
                  <a:pt x="1886857" y="392370"/>
                </a:cubicBezTo>
                <a:cubicBezTo>
                  <a:pt x="1891691" y="420163"/>
                  <a:pt x="1919550" y="438900"/>
                  <a:pt x="1930400" y="464941"/>
                </a:cubicBezTo>
                <a:cubicBezTo>
                  <a:pt x="2064141" y="785921"/>
                  <a:pt x="1837857" y="334545"/>
                  <a:pt x="2017485" y="668141"/>
                </a:cubicBezTo>
                <a:cubicBezTo>
                  <a:pt x="2032872" y="696717"/>
                  <a:pt x="2042554" y="728543"/>
                  <a:pt x="2061028" y="755227"/>
                </a:cubicBezTo>
                <a:cubicBezTo>
                  <a:pt x="2086418" y="791901"/>
                  <a:pt x="2120556" y="821753"/>
                  <a:pt x="2148114" y="856827"/>
                </a:cubicBezTo>
                <a:cubicBezTo>
                  <a:pt x="2173827" y="889553"/>
                  <a:pt x="2194972" y="925701"/>
                  <a:pt x="2220685" y="958427"/>
                </a:cubicBezTo>
                <a:cubicBezTo>
                  <a:pt x="2253477" y="1000162"/>
                  <a:pt x="2310070" y="1075691"/>
                  <a:pt x="2365828" y="1103570"/>
                </a:cubicBezTo>
                <a:cubicBezTo>
                  <a:pt x="2379490" y="1110401"/>
                  <a:pt x="2488827" y="1131073"/>
                  <a:pt x="2496457" y="1132599"/>
                </a:cubicBezTo>
                <a:cubicBezTo>
                  <a:pt x="2544838" y="1127761"/>
                  <a:pt x="2593810" y="1127045"/>
                  <a:pt x="2641600" y="1118084"/>
                </a:cubicBezTo>
                <a:cubicBezTo>
                  <a:pt x="2671674" y="1112445"/>
                  <a:pt x="2700126" y="1100040"/>
                  <a:pt x="2728685" y="1089056"/>
                </a:cubicBezTo>
                <a:cubicBezTo>
                  <a:pt x="2845987" y="1043940"/>
                  <a:pt x="2831558" y="1044717"/>
                  <a:pt x="2946400" y="972941"/>
                </a:cubicBezTo>
                <a:cubicBezTo>
                  <a:pt x="2975553" y="929211"/>
                  <a:pt x="2982359" y="922903"/>
                  <a:pt x="3004457" y="871341"/>
                </a:cubicBezTo>
                <a:cubicBezTo>
                  <a:pt x="3010484" y="857279"/>
                  <a:pt x="3014133" y="842313"/>
                  <a:pt x="3018971" y="827799"/>
                </a:cubicBezTo>
                <a:cubicBezTo>
                  <a:pt x="2994781" y="745551"/>
                  <a:pt x="2978860" y="660404"/>
                  <a:pt x="2946400" y="581056"/>
                </a:cubicBezTo>
                <a:cubicBezTo>
                  <a:pt x="2911780" y="496429"/>
                  <a:pt x="2773155" y="436376"/>
                  <a:pt x="2714171" y="406884"/>
                </a:cubicBezTo>
                <a:cubicBezTo>
                  <a:pt x="2665790" y="382694"/>
                  <a:pt x="2619863" y="352798"/>
                  <a:pt x="2569028" y="334313"/>
                </a:cubicBezTo>
                <a:cubicBezTo>
                  <a:pt x="2512787" y="313862"/>
                  <a:pt x="2453587" y="302261"/>
                  <a:pt x="2394857" y="290770"/>
                </a:cubicBezTo>
                <a:cubicBezTo>
                  <a:pt x="1948754" y="203489"/>
                  <a:pt x="2035728" y="215898"/>
                  <a:pt x="1741714" y="189170"/>
                </a:cubicBezTo>
                <a:cubicBezTo>
                  <a:pt x="1620762" y="194008"/>
                  <a:pt x="1499217" y="190788"/>
                  <a:pt x="1378857" y="203684"/>
                </a:cubicBezTo>
                <a:cubicBezTo>
                  <a:pt x="1361512" y="205542"/>
                  <a:pt x="1344559" y="217920"/>
                  <a:pt x="1335314" y="232713"/>
                </a:cubicBezTo>
                <a:cubicBezTo>
                  <a:pt x="1319097" y="258661"/>
                  <a:pt x="1315961" y="290770"/>
                  <a:pt x="1306285" y="319799"/>
                </a:cubicBezTo>
                <a:cubicBezTo>
                  <a:pt x="1301447" y="348827"/>
                  <a:pt x="1291771" y="377455"/>
                  <a:pt x="1291771" y="406884"/>
                </a:cubicBezTo>
                <a:cubicBezTo>
                  <a:pt x="1291771" y="556943"/>
                  <a:pt x="1298185" y="706987"/>
                  <a:pt x="1306285" y="856827"/>
                </a:cubicBezTo>
                <a:cubicBezTo>
                  <a:pt x="1307873" y="886213"/>
                  <a:pt x="1317772" y="914640"/>
                  <a:pt x="1320800" y="943913"/>
                </a:cubicBezTo>
                <a:cubicBezTo>
                  <a:pt x="1332293" y="1055016"/>
                  <a:pt x="1323761" y="1169129"/>
                  <a:pt x="1349828" y="1277741"/>
                </a:cubicBezTo>
                <a:cubicBezTo>
                  <a:pt x="1354877" y="1298780"/>
                  <a:pt x="1388533" y="1297094"/>
                  <a:pt x="1407885" y="1306770"/>
                </a:cubicBezTo>
                <a:cubicBezTo>
                  <a:pt x="1461104" y="1287418"/>
                  <a:pt x="1516893" y="1274038"/>
                  <a:pt x="1567543" y="1248713"/>
                </a:cubicBezTo>
                <a:cubicBezTo>
                  <a:pt x="1585902" y="1239533"/>
                  <a:pt x="1594533" y="1217308"/>
                  <a:pt x="1611085" y="1205170"/>
                </a:cubicBezTo>
                <a:cubicBezTo>
                  <a:pt x="1667353" y="1163907"/>
                  <a:pt x="1730771" y="1132645"/>
                  <a:pt x="1785257" y="1089056"/>
                </a:cubicBezTo>
                <a:cubicBezTo>
                  <a:pt x="1809447" y="1069704"/>
                  <a:pt x="1832774" y="1049220"/>
                  <a:pt x="1857828" y="1030999"/>
                </a:cubicBezTo>
                <a:cubicBezTo>
                  <a:pt x="1886043" y="1010479"/>
                  <a:pt x="1918982" y="996280"/>
                  <a:pt x="1944914" y="972941"/>
                </a:cubicBezTo>
                <a:cubicBezTo>
                  <a:pt x="1967940" y="952217"/>
                  <a:pt x="1983619" y="924560"/>
                  <a:pt x="2002971" y="900370"/>
                </a:cubicBezTo>
                <a:cubicBezTo>
                  <a:pt x="2027099" y="827987"/>
                  <a:pt x="2057767" y="777733"/>
                  <a:pt x="2017485" y="697170"/>
                </a:cubicBezTo>
                <a:cubicBezTo>
                  <a:pt x="2007809" y="677818"/>
                  <a:pt x="1979517" y="676177"/>
                  <a:pt x="1959428" y="668141"/>
                </a:cubicBezTo>
                <a:cubicBezTo>
                  <a:pt x="1931018" y="656777"/>
                  <a:pt x="1902596" y="643697"/>
                  <a:pt x="1872343" y="639113"/>
                </a:cubicBezTo>
                <a:cubicBezTo>
                  <a:pt x="1742394" y="619424"/>
                  <a:pt x="1611086" y="610084"/>
                  <a:pt x="1480457" y="595570"/>
                </a:cubicBezTo>
                <a:lnTo>
                  <a:pt x="870857" y="624599"/>
                </a:lnTo>
                <a:cubicBezTo>
                  <a:pt x="855591" y="625617"/>
                  <a:pt x="840998" y="632271"/>
                  <a:pt x="827314" y="639113"/>
                </a:cubicBezTo>
                <a:cubicBezTo>
                  <a:pt x="791445" y="657047"/>
                  <a:pt x="766978" y="682258"/>
                  <a:pt x="740228" y="711684"/>
                </a:cubicBezTo>
                <a:cubicBezTo>
                  <a:pt x="683880" y="773667"/>
                  <a:pt x="640709" y="820680"/>
                  <a:pt x="595085" y="885856"/>
                </a:cubicBezTo>
                <a:cubicBezTo>
                  <a:pt x="575078" y="914437"/>
                  <a:pt x="553734" y="942313"/>
                  <a:pt x="537028" y="972941"/>
                </a:cubicBezTo>
                <a:cubicBezTo>
                  <a:pt x="524552" y="995814"/>
                  <a:pt x="518781" y="1021794"/>
                  <a:pt x="508000" y="1045513"/>
                </a:cubicBezTo>
                <a:cubicBezTo>
                  <a:pt x="494570" y="1075059"/>
                  <a:pt x="478971" y="1103570"/>
                  <a:pt x="464457" y="1132599"/>
                </a:cubicBezTo>
                <a:cubicBezTo>
                  <a:pt x="474133" y="1234199"/>
                  <a:pt x="475544" y="1336929"/>
                  <a:pt x="493485" y="1437399"/>
                </a:cubicBezTo>
                <a:cubicBezTo>
                  <a:pt x="499962" y="1473671"/>
                  <a:pt x="521587" y="1505545"/>
                  <a:pt x="537028" y="1538999"/>
                </a:cubicBezTo>
                <a:cubicBezTo>
                  <a:pt x="591150" y="1656263"/>
                  <a:pt x="563423" y="1598383"/>
                  <a:pt x="638628" y="1698656"/>
                </a:cubicBezTo>
                <a:cubicBezTo>
                  <a:pt x="685077" y="1760588"/>
                  <a:pt x="700539" y="1798629"/>
                  <a:pt x="754743" y="1843799"/>
                </a:cubicBezTo>
                <a:cubicBezTo>
                  <a:pt x="768144" y="1854966"/>
                  <a:pt x="781952" y="1866702"/>
                  <a:pt x="798285" y="1872827"/>
                </a:cubicBezTo>
                <a:cubicBezTo>
                  <a:pt x="821384" y="1881489"/>
                  <a:pt x="846666" y="1882503"/>
                  <a:pt x="870857" y="1887341"/>
                </a:cubicBezTo>
                <a:cubicBezTo>
                  <a:pt x="919238" y="1867989"/>
                  <a:pt x="970120" y="1853988"/>
                  <a:pt x="1016000" y="1829284"/>
                </a:cubicBezTo>
                <a:cubicBezTo>
                  <a:pt x="1034073" y="1819552"/>
                  <a:pt x="1043340" y="1798343"/>
                  <a:pt x="1059543" y="1785741"/>
                </a:cubicBezTo>
                <a:cubicBezTo>
                  <a:pt x="1087082" y="1764322"/>
                  <a:pt x="1118413" y="1748204"/>
                  <a:pt x="1146628" y="1727684"/>
                </a:cubicBezTo>
                <a:cubicBezTo>
                  <a:pt x="1171682" y="1709463"/>
                  <a:pt x="1195009" y="1688979"/>
                  <a:pt x="1219200" y="1669627"/>
                </a:cubicBezTo>
                <a:cubicBezTo>
                  <a:pt x="1248779" y="1620329"/>
                  <a:pt x="1304463" y="1537430"/>
                  <a:pt x="1306285" y="1480941"/>
                </a:cubicBezTo>
                <a:cubicBezTo>
                  <a:pt x="1309886" y="1369303"/>
                  <a:pt x="1298482" y="1256774"/>
                  <a:pt x="1277257" y="1147113"/>
                </a:cubicBezTo>
                <a:cubicBezTo>
                  <a:pt x="1269034" y="1104628"/>
                  <a:pt x="1241004" y="1068377"/>
                  <a:pt x="1219200" y="1030999"/>
                </a:cubicBezTo>
                <a:cubicBezTo>
                  <a:pt x="1195241" y="989927"/>
                  <a:pt x="1097093" y="880555"/>
                  <a:pt x="1074057" y="871341"/>
                </a:cubicBezTo>
                <a:cubicBezTo>
                  <a:pt x="886298" y="796238"/>
                  <a:pt x="978348" y="829762"/>
                  <a:pt x="798285" y="769741"/>
                </a:cubicBezTo>
                <a:cubicBezTo>
                  <a:pt x="682171" y="774579"/>
                  <a:pt x="565496" y="771875"/>
                  <a:pt x="449943" y="784256"/>
                </a:cubicBezTo>
                <a:cubicBezTo>
                  <a:pt x="428429" y="786561"/>
                  <a:pt x="410799" y="802776"/>
                  <a:pt x="391885" y="813284"/>
                </a:cubicBezTo>
                <a:cubicBezTo>
                  <a:pt x="247525" y="893483"/>
                  <a:pt x="386140" y="814978"/>
                  <a:pt x="261257" y="914884"/>
                </a:cubicBezTo>
                <a:cubicBezTo>
                  <a:pt x="234014" y="936678"/>
                  <a:pt x="203200" y="953589"/>
                  <a:pt x="174171" y="972941"/>
                </a:cubicBezTo>
                <a:cubicBezTo>
                  <a:pt x="131094" y="1048326"/>
                  <a:pt x="100060" y="1093672"/>
                  <a:pt x="72571" y="1176141"/>
                </a:cubicBezTo>
                <a:cubicBezTo>
                  <a:pt x="59955" y="1213990"/>
                  <a:pt x="53219" y="1253551"/>
                  <a:pt x="43543" y="1292256"/>
                </a:cubicBezTo>
                <a:cubicBezTo>
                  <a:pt x="29976" y="1414352"/>
                  <a:pt x="12813" y="1497019"/>
                  <a:pt x="43543" y="1626084"/>
                </a:cubicBezTo>
                <a:cubicBezTo>
                  <a:pt x="52578" y="1664029"/>
                  <a:pt x="81157" y="1694464"/>
                  <a:pt x="101600" y="1727684"/>
                </a:cubicBezTo>
                <a:cubicBezTo>
                  <a:pt x="119885" y="1757397"/>
                  <a:pt x="139650" y="1786189"/>
                  <a:pt x="159657" y="1814770"/>
                </a:cubicBezTo>
                <a:cubicBezTo>
                  <a:pt x="173529" y="1834588"/>
                  <a:pt x="182457" y="1860381"/>
                  <a:pt x="203200" y="1872827"/>
                </a:cubicBezTo>
                <a:cubicBezTo>
                  <a:pt x="540762" y="2075365"/>
                  <a:pt x="1154118" y="1956339"/>
                  <a:pt x="1407885" y="1959913"/>
                </a:cubicBezTo>
                <a:cubicBezTo>
                  <a:pt x="1441752" y="1955075"/>
                  <a:pt x="1481020" y="1964376"/>
                  <a:pt x="1509485" y="1945399"/>
                </a:cubicBezTo>
                <a:cubicBezTo>
                  <a:pt x="1542122" y="1923641"/>
                  <a:pt x="1551569" y="1768387"/>
                  <a:pt x="1553028" y="1756713"/>
                </a:cubicBezTo>
                <a:cubicBezTo>
                  <a:pt x="1543352" y="1737361"/>
                  <a:pt x="1540283" y="1712904"/>
                  <a:pt x="1524000" y="1698656"/>
                </a:cubicBezTo>
                <a:cubicBezTo>
                  <a:pt x="1441484" y="1626454"/>
                  <a:pt x="1383012" y="1660013"/>
                  <a:pt x="1277257" y="1669627"/>
                </a:cubicBezTo>
                <a:cubicBezTo>
                  <a:pt x="1248228" y="1684141"/>
                  <a:pt x="1217175" y="1695167"/>
                  <a:pt x="1190171" y="1713170"/>
                </a:cubicBezTo>
                <a:cubicBezTo>
                  <a:pt x="1116910" y="1762010"/>
                  <a:pt x="1037871" y="1851588"/>
                  <a:pt x="986971" y="1916370"/>
                </a:cubicBezTo>
                <a:cubicBezTo>
                  <a:pt x="969542" y="1938553"/>
                  <a:pt x="957942" y="1964751"/>
                  <a:pt x="943428" y="1988941"/>
                </a:cubicBezTo>
                <a:cubicBezTo>
                  <a:pt x="933752" y="2022808"/>
                  <a:pt x="925538" y="2057127"/>
                  <a:pt x="914400" y="2090541"/>
                </a:cubicBezTo>
                <a:cubicBezTo>
                  <a:pt x="906161" y="2115258"/>
                  <a:pt x="886503" y="2137083"/>
                  <a:pt x="885371" y="2163113"/>
                </a:cubicBezTo>
                <a:cubicBezTo>
                  <a:pt x="881582" y="2250251"/>
                  <a:pt x="887550" y="2338027"/>
                  <a:pt x="899885" y="2424370"/>
                </a:cubicBezTo>
                <a:cubicBezTo>
                  <a:pt x="902352" y="2441639"/>
                  <a:pt x="915513" y="2456746"/>
                  <a:pt x="928914" y="2467913"/>
                </a:cubicBezTo>
                <a:cubicBezTo>
                  <a:pt x="945536" y="2481764"/>
                  <a:pt x="967619" y="2487265"/>
                  <a:pt x="986971" y="2496941"/>
                </a:cubicBezTo>
                <a:cubicBezTo>
                  <a:pt x="1445052" y="2462586"/>
                  <a:pt x="1486572" y="2473866"/>
                  <a:pt x="1857828" y="2409856"/>
                </a:cubicBezTo>
                <a:cubicBezTo>
                  <a:pt x="1921233" y="2398924"/>
                  <a:pt x="2012746" y="2377964"/>
                  <a:pt x="2075543" y="2351799"/>
                </a:cubicBezTo>
                <a:cubicBezTo>
                  <a:pt x="2170151" y="2312379"/>
                  <a:pt x="2307870" y="2221071"/>
                  <a:pt x="2365828" y="2163113"/>
                </a:cubicBezTo>
                <a:cubicBezTo>
                  <a:pt x="2421706" y="2107235"/>
                  <a:pt x="2392292" y="2130956"/>
                  <a:pt x="2452914" y="2090541"/>
                </a:cubicBezTo>
                <a:cubicBezTo>
                  <a:pt x="2457752" y="2066351"/>
                  <a:pt x="2467428" y="2042639"/>
                  <a:pt x="2467428" y="2017970"/>
                </a:cubicBezTo>
                <a:cubicBezTo>
                  <a:pt x="2467428" y="2002671"/>
                  <a:pt x="2463732" y="1963609"/>
                  <a:pt x="2452914" y="1974427"/>
                </a:cubicBezTo>
                <a:cubicBezTo>
                  <a:pt x="2413018" y="2014323"/>
                  <a:pt x="2398184" y="2073348"/>
                  <a:pt x="2365828" y="2119570"/>
                </a:cubicBezTo>
                <a:cubicBezTo>
                  <a:pt x="2330298" y="2170328"/>
                  <a:pt x="2285444" y="2214095"/>
                  <a:pt x="2249714" y="2264713"/>
                </a:cubicBezTo>
                <a:cubicBezTo>
                  <a:pt x="2163457" y="2386911"/>
                  <a:pt x="2216346" y="2331448"/>
                  <a:pt x="2162628" y="2438884"/>
                </a:cubicBezTo>
                <a:cubicBezTo>
                  <a:pt x="2154827" y="2454486"/>
                  <a:pt x="2143276" y="2467913"/>
                  <a:pt x="2133600" y="2482427"/>
                </a:cubicBezTo>
                <a:cubicBezTo>
                  <a:pt x="2138438" y="2506618"/>
                  <a:pt x="2124100" y="2549349"/>
                  <a:pt x="2148114" y="2554999"/>
                </a:cubicBezTo>
                <a:cubicBezTo>
                  <a:pt x="2223613" y="2572763"/>
                  <a:pt x="2303224" y="2548747"/>
                  <a:pt x="2380343" y="2540484"/>
                </a:cubicBezTo>
                <a:cubicBezTo>
                  <a:pt x="2438866" y="2534214"/>
                  <a:pt x="2496376" y="2520636"/>
                  <a:pt x="2554514" y="2511456"/>
                </a:cubicBezTo>
                <a:cubicBezTo>
                  <a:pt x="2588306" y="2506120"/>
                  <a:pt x="2622247" y="2501779"/>
                  <a:pt x="2656114" y="2496941"/>
                </a:cubicBezTo>
                <a:cubicBezTo>
                  <a:pt x="2743200" y="2458236"/>
                  <a:pt x="2835229" y="2429146"/>
                  <a:pt x="2917371" y="2380827"/>
                </a:cubicBezTo>
                <a:cubicBezTo>
                  <a:pt x="2999619" y="2332446"/>
                  <a:pt x="3077877" y="2276533"/>
                  <a:pt x="3164114" y="2235684"/>
                </a:cubicBezTo>
                <a:cubicBezTo>
                  <a:pt x="3262371" y="2189141"/>
                  <a:pt x="3361671" y="2137443"/>
                  <a:pt x="3468914" y="2119570"/>
                </a:cubicBezTo>
                <a:cubicBezTo>
                  <a:pt x="3497943" y="2114732"/>
                  <a:pt x="3527142" y="2110828"/>
                  <a:pt x="3556000" y="2105056"/>
                </a:cubicBezTo>
                <a:cubicBezTo>
                  <a:pt x="3575561" y="2101144"/>
                  <a:pt x="3632843" y="2083832"/>
                  <a:pt x="3614057" y="2090541"/>
                </a:cubicBezTo>
                <a:cubicBezTo>
                  <a:pt x="3453651" y="2147828"/>
                  <a:pt x="3353451" y="2188844"/>
                  <a:pt x="3193143" y="2206656"/>
                </a:cubicBezTo>
                <a:cubicBezTo>
                  <a:pt x="2941948" y="2234567"/>
                  <a:pt x="2438400" y="2279227"/>
                  <a:pt x="2438400" y="2279227"/>
                </a:cubicBezTo>
                <a:cubicBezTo>
                  <a:pt x="2114248" y="2269551"/>
                  <a:pt x="1789767" y="2267703"/>
                  <a:pt x="1465943" y="2250199"/>
                </a:cubicBezTo>
                <a:cubicBezTo>
                  <a:pt x="1430772" y="2248298"/>
                  <a:pt x="1397217" y="2233814"/>
                  <a:pt x="1364343" y="2221170"/>
                </a:cubicBezTo>
                <a:cubicBezTo>
                  <a:pt x="1303665" y="2197832"/>
                  <a:pt x="1281682" y="2180577"/>
                  <a:pt x="1233714" y="2148599"/>
                </a:cubicBezTo>
                <a:cubicBezTo>
                  <a:pt x="1224038" y="2134085"/>
                  <a:pt x="1210810" y="2121389"/>
                  <a:pt x="1204685" y="2105056"/>
                </a:cubicBezTo>
                <a:cubicBezTo>
                  <a:pt x="1196023" y="2081957"/>
                  <a:pt x="1196154" y="2056417"/>
                  <a:pt x="1190171" y="2032484"/>
                </a:cubicBezTo>
                <a:cubicBezTo>
                  <a:pt x="1181629" y="1998314"/>
                  <a:pt x="1170819" y="1964751"/>
                  <a:pt x="1161143" y="1930884"/>
                </a:cubicBezTo>
                <a:cubicBezTo>
                  <a:pt x="1146629" y="1809932"/>
                  <a:pt x="1147146" y="1686210"/>
                  <a:pt x="1117600" y="1568027"/>
                </a:cubicBezTo>
                <a:cubicBezTo>
                  <a:pt x="1103086" y="1509970"/>
                  <a:pt x="1016000" y="1408370"/>
                  <a:pt x="1074057" y="1393856"/>
                </a:cubicBezTo>
                <a:cubicBezTo>
                  <a:pt x="1135255" y="1378557"/>
                  <a:pt x="1146277" y="1497692"/>
                  <a:pt x="1175657" y="1553513"/>
                </a:cubicBezTo>
                <a:cubicBezTo>
                  <a:pt x="1311529" y="1811670"/>
                  <a:pt x="1081775" y="1505747"/>
                  <a:pt x="1335314" y="1843799"/>
                </a:cubicBezTo>
                <a:cubicBezTo>
                  <a:pt x="1409663" y="1942931"/>
                  <a:pt x="1479921" y="2046463"/>
                  <a:pt x="1567543" y="2134084"/>
                </a:cubicBezTo>
                <a:cubicBezTo>
                  <a:pt x="1612148" y="2178689"/>
                  <a:pt x="1673374" y="2202790"/>
                  <a:pt x="1727200" y="2235684"/>
                </a:cubicBezTo>
                <a:cubicBezTo>
                  <a:pt x="1845529" y="2307996"/>
                  <a:pt x="1895050" y="2328397"/>
                  <a:pt x="2046514" y="2380827"/>
                </a:cubicBezTo>
                <a:cubicBezTo>
                  <a:pt x="2098642" y="2398871"/>
                  <a:pt x="2151983" y="2414048"/>
                  <a:pt x="2206171" y="2424370"/>
                </a:cubicBezTo>
                <a:cubicBezTo>
                  <a:pt x="2253935" y="2433468"/>
                  <a:pt x="2302933" y="2434046"/>
                  <a:pt x="2351314" y="2438884"/>
                </a:cubicBezTo>
                <a:cubicBezTo>
                  <a:pt x="2481943" y="2424370"/>
                  <a:pt x="2614184" y="2420427"/>
                  <a:pt x="2743200" y="2395341"/>
                </a:cubicBezTo>
                <a:cubicBezTo>
                  <a:pt x="2789973" y="2386246"/>
                  <a:pt x="2830765" y="2357682"/>
                  <a:pt x="2873828" y="2337284"/>
                </a:cubicBezTo>
                <a:cubicBezTo>
                  <a:pt x="3020023" y="2268034"/>
                  <a:pt x="3079117" y="2235414"/>
                  <a:pt x="3222171" y="2134084"/>
                </a:cubicBezTo>
                <a:cubicBezTo>
                  <a:pt x="3272730" y="2098271"/>
                  <a:pt x="3317928" y="2055384"/>
                  <a:pt x="3367314" y="2017970"/>
                </a:cubicBezTo>
                <a:cubicBezTo>
                  <a:pt x="3477610" y="1934412"/>
                  <a:pt x="3596082" y="1861279"/>
                  <a:pt x="3701143" y="1771227"/>
                </a:cubicBezTo>
                <a:cubicBezTo>
                  <a:pt x="3735010" y="1742198"/>
                  <a:pt x="3766446" y="1710067"/>
                  <a:pt x="3802743" y="1684141"/>
                </a:cubicBezTo>
                <a:cubicBezTo>
                  <a:pt x="3834483" y="1661469"/>
                  <a:pt x="3872797" y="1649026"/>
                  <a:pt x="3904343" y="1626084"/>
                </a:cubicBezTo>
                <a:cubicBezTo>
                  <a:pt x="3926477" y="1609987"/>
                  <a:pt x="3940505" y="1584448"/>
                  <a:pt x="3962400" y="1568027"/>
                </a:cubicBezTo>
                <a:cubicBezTo>
                  <a:pt x="3998914" y="1540642"/>
                  <a:pt x="4039809" y="1519646"/>
                  <a:pt x="4078514" y="1495456"/>
                </a:cubicBezTo>
                <a:cubicBezTo>
                  <a:pt x="4093028" y="1476104"/>
                  <a:pt x="4104952" y="1454504"/>
                  <a:pt x="4122057" y="1437399"/>
                </a:cubicBezTo>
                <a:cubicBezTo>
                  <a:pt x="4143962" y="1415493"/>
                  <a:pt x="4178209" y="1405611"/>
                  <a:pt x="4194628" y="1379341"/>
                </a:cubicBezTo>
                <a:cubicBezTo>
                  <a:pt x="4227962" y="1326006"/>
                  <a:pt x="4267200" y="1205170"/>
                  <a:pt x="4267200" y="1205170"/>
                </a:cubicBezTo>
                <a:cubicBezTo>
                  <a:pt x="4257524" y="1122922"/>
                  <a:pt x="4263281" y="1037343"/>
                  <a:pt x="4238171" y="958427"/>
                </a:cubicBezTo>
                <a:cubicBezTo>
                  <a:pt x="4227152" y="923796"/>
                  <a:pt x="4057538" y="804345"/>
                  <a:pt x="4049485" y="798770"/>
                </a:cubicBezTo>
                <a:cubicBezTo>
                  <a:pt x="4026290" y="782712"/>
                  <a:pt x="3999182" y="772547"/>
                  <a:pt x="3976914" y="755227"/>
                </a:cubicBezTo>
                <a:cubicBezTo>
                  <a:pt x="3955311" y="738424"/>
                  <a:pt x="3940039" y="714501"/>
                  <a:pt x="3918857" y="697170"/>
                </a:cubicBezTo>
                <a:cubicBezTo>
                  <a:pt x="3886646" y="670815"/>
                  <a:pt x="3850552" y="649570"/>
                  <a:pt x="3817257" y="624599"/>
                </a:cubicBezTo>
                <a:cubicBezTo>
                  <a:pt x="3792474" y="606011"/>
                  <a:pt x="3772813" y="579523"/>
                  <a:pt x="3744685" y="566541"/>
                </a:cubicBezTo>
                <a:cubicBezTo>
                  <a:pt x="3708461" y="549822"/>
                  <a:pt x="3667276" y="547189"/>
                  <a:pt x="3628571" y="537513"/>
                </a:cubicBezTo>
                <a:cubicBezTo>
                  <a:pt x="3575352" y="508484"/>
                  <a:pt x="3524785" y="473951"/>
                  <a:pt x="3468914" y="450427"/>
                </a:cubicBezTo>
                <a:cubicBezTo>
                  <a:pt x="3394673" y="419167"/>
                  <a:pt x="3299796" y="416587"/>
                  <a:pt x="3222171" y="406884"/>
                </a:cubicBezTo>
                <a:cubicBezTo>
                  <a:pt x="3149523" y="397803"/>
                  <a:pt x="3076674" y="389892"/>
                  <a:pt x="3004457" y="377856"/>
                </a:cubicBezTo>
                <a:cubicBezTo>
                  <a:pt x="2902438" y="360853"/>
                  <a:pt x="2801312" y="338859"/>
                  <a:pt x="2699657" y="319799"/>
                </a:cubicBezTo>
                <a:cubicBezTo>
                  <a:pt x="2646492" y="309831"/>
                  <a:pt x="2593954" y="294624"/>
                  <a:pt x="2540000" y="290770"/>
                </a:cubicBezTo>
                <a:lnTo>
                  <a:pt x="2336800" y="276256"/>
                </a:lnTo>
                <a:cubicBezTo>
                  <a:pt x="2206171" y="281094"/>
                  <a:pt x="2075062" y="278569"/>
                  <a:pt x="1944914" y="290770"/>
                </a:cubicBezTo>
                <a:cubicBezTo>
                  <a:pt x="1918974" y="293202"/>
                  <a:pt x="1895399" y="307664"/>
                  <a:pt x="1872343" y="319799"/>
                </a:cubicBezTo>
                <a:cubicBezTo>
                  <a:pt x="1747450" y="385532"/>
                  <a:pt x="1671570" y="428463"/>
                  <a:pt x="1567543" y="508484"/>
                </a:cubicBezTo>
                <a:cubicBezTo>
                  <a:pt x="1537592" y="531523"/>
                  <a:pt x="1510284" y="557857"/>
                  <a:pt x="1480457" y="581056"/>
                </a:cubicBezTo>
                <a:cubicBezTo>
                  <a:pt x="1346169" y="685502"/>
                  <a:pt x="1314938" y="696997"/>
                  <a:pt x="1204685" y="798770"/>
                </a:cubicBezTo>
                <a:cubicBezTo>
                  <a:pt x="1174520" y="826615"/>
                  <a:pt x="1143430" y="853948"/>
                  <a:pt x="1117600" y="885856"/>
                </a:cubicBezTo>
                <a:cubicBezTo>
                  <a:pt x="1060976" y="955803"/>
                  <a:pt x="998190" y="1023077"/>
                  <a:pt x="957943" y="1103570"/>
                </a:cubicBezTo>
                <a:cubicBezTo>
                  <a:pt x="933752" y="1151951"/>
                  <a:pt x="902476" y="1197397"/>
                  <a:pt x="885371" y="1248713"/>
                </a:cubicBezTo>
                <a:cubicBezTo>
                  <a:pt x="880533" y="1263227"/>
                  <a:pt x="879130" y="1279386"/>
                  <a:pt x="870857" y="1292256"/>
                </a:cubicBezTo>
                <a:cubicBezTo>
                  <a:pt x="551744" y="1788656"/>
                  <a:pt x="938114" y="1155084"/>
                  <a:pt x="653143" y="1582541"/>
                </a:cubicBezTo>
                <a:cubicBezTo>
                  <a:pt x="550409" y="1736643"/>
                  <a:pt x="592982" y="1668296"/>
                  <a:pt x="522514" y="1785741"/>
                </a:cubicBezTo>
                <a:cubicBezTo>
                  <a:pt x="517676" y="1824446"/>
                  <a:pt x="515188" y="1863518"/>
                  <a:pt x="508000" y="1901856"/>
                </a:cubicBezTo>
                <a:cubicBezTo>
                  <a:pt x="500648" y="1941069"/>
                  <a:pt x="488647" y="1979265"/>
                  <a:pt x="478971" y="2017970"/>
                </a:cubicBezTo>
                <a:cubicBezTo>
                  <a:pt x="474133" y="2037322"/>
                  <a:pt x="467736" y="2056350"/>
                  <a:pt x="464457" y="2076027"/>
                </a:cubicBezTo>
                <a:cubicBezTo>
                  <a:pt x="444319" y="2196858"/>
                  <a:pt x="454105" y="2133980"/>
                  <a:pt x="435428" y="2264713"/>
                </a:cubicBezTo>
                <a:cubicBezTo>
                  <a:pt x="425752" y="2250199"/>
                  <a:pt x="414201" y="2236772"/>
                  <a:pt x="406400" y="2221170"/>
                </a:cubicBezTo>
                <a:cubicBezTo>
                  <a:pt x="364439" y="2137248"/>
                  <a:pt x="390116" y="2148504"/>
                  <a:pt x="333828" y="2061513"/>
                </a:cubicBezTo>
                <a:cubicBezTo>
                  <a:pt x="298079" y="2006265"/>
                  <a:pt x="251570" y="1958283"/>
                  <a:pt x="217714" y="1901856"/>
                </a:cubicBezTo>
                <a:lnTo>
                  <a:pt x="174171" y="1829284"/>
                </a:lnTo>
                <a:cubicBezTo>
                  <a:pt x="164495" y="1795417"/>
                  <a:pt x="157180" y="1760785"/>
                  <a:pt x="145143" y="1727684"/>
                </a:cubicBezTo>
                <a:cubicBezTo>
                  <a:pt x="137749" y="1707350"/>
                  <a:pt x="124902" y="1689399"/>
                  <a:pt x="116114" y="1669627"/>
                </a:cubicBezTo>
                <a:cubicBezTo>
                  <a:pt x="105532" y="1645819"/>
                  <a:pt x="95848" y="1621592"/>
                  <a:pt x="87085" y="1597056"/>
                </a:cubicBezTo>
                <a:cubicBezTo>
                  <a:pt x="71648" y="1553832"/>
                  <a:pt x="43543" y="1466427"/>
                  <a:pt x="43543" y="1466427"/>
                </a:cubicBezTo>
                <a:cubicBezTo>
                  <a:pt x="38705" y="1422884"/>
                  <a:pt x="36231" y="1379014"/>
                  <a:pt x="29028" y="1335799"/>
                </a:cubicBezTo>
                <a:cubicBezTo>
                  <a:pt x="26513" y="1320708"/>
                  <a:pt x="17833" y="1307191"/>
                  <a:pt x="14514" y="1292256"/>
                </a:cubicBezTo>
                <a:cubicBezTo>
                  <a:pt x="8130" y="1263528"/>
                  <a:pt x="4838" y="1234199"/>
                  <a:pt x="0" y="1205170"/>
                </a:cubicBezTo>
                <a:cubicBezTo>
                  <a:pt x="9676" y="1142275"/>
                  <a:pt x="17969" y="1079151"/>
                  <a:pt x="29028" y="1016484"/>
                </a:cubicBezTo>
                <a:cubicBezTo>
                  <a:pt x="32495" y="996840"/>
                  <a:pt x="35685" y="976762"/>
                  <a:pt x="43543" y="958427"/>
                </a:cubicBezTo>
                <a:cubicBezTo>
                  <a:pt x="50415" y="942394"/>
                  <a:pt x="65486" y="930824"/>
                  <a:pt x="72571" y="914884"/>
                </a:cubicBezTo>
                <a:cubicBezTo>
                  <a:pt x="84998" y="886923"/>
                  <a:pt x="84053" y="852866"/>
                  <a:pt x="101600" y="827799"/>
                </a:cubicBezTo>
                <a:cubicBezTo>
                  <a:pt x="119365" y="802420"/>
                  <a:pt x="153447" y="792768"/>
                  <a:pt x="174171" y="769741"/>
                </a:cubicBezTo>
                <a:cubicBezTo>
                  <a:pt x="197510" y="743809"/>
                  <a:pt x="207559" y="707325"/>
                  <a:pt x="232228" y="682656"/>
                </a:cubicBezTo>
                <a:cubicBezTo>
                  <a:pt x="256898" y="657987"/>
                  <a:pt x="292071" y="646394"/>
                  <a:pt x="319314" y="624599"/>
                </a:cubicBezTo>
                <a:cubicBezTo>
                  <a:pt x="343504" y="605246"/>
                  <a:pt x="365321" y="582480"/>
                  <a:pt x="391885" y="566541"/>
                </a:cubicBezTo>
                <a:cubicBezTo>
                  <a:pt x="508301" y="496691"/>
                  <a:pt x="501725" y="502796"/>
                  <a:pt x="595085" y="479456"/>
                </a:cubicBezTo>
                <a:cubicBezTo>
                  <a:pt x="781978" y="386009"/>
                  <a:pt x="489123" y="529016"/>
                  <a:pt x="740228" y="421399"/>
                </a:cubicBezTo>
                <a:cubicBezTo>
                  <a:pt x="921590" y="343672"/>
                  <a:pt x="789292" y="376751"/>
                  <a:pt x="928914" y="348827"/>
                </a:cubicBezTo>
                <a:cubicBezTo>
                  <a:pt x="1038231" y="275951"/>
                  <a:pt x="899299" y="361519"/>
                  <a:pt x="1030514" y="305284"/>
                </a:cubicBezTo>
                <a:cubicBezTo>
                  <a:pt x="1170842" y="245143"/>
                  <a:pt x="965436" y="303413"/>
                  <a:pt x="1132114" y="261741"/>
                </a:cubicBezTo>
                <a:cubicBezTo>
                  <a:pt x="1175841" y="232590"/>
                  <a:pt x="1182156" y="225780"/>
                  <a:pt x="1233714" y="203684"/>
                </a:cubicBezTo>
                <a:cubicBezTo>
                  <a:pt x="1247776" y="197657"/>
                  <a:pt x="1262497" y="193196"/>
                  <a:pt x="1277257" y="189170"/>
                </a:cubicBezTo>
                <a:cubicBezTo>
                  <a:pt x="1454737" y="140766"/>
                  <a:pt x="1393138" y="163327"/>
                  <a:pt x="1640114" y="131113"/>
                </a:cubicBezTo>
                <a:cubicBezTo>
                  <a:pt x="1669296" y="127307"/>
                  <a:pt x="1698171" y="121437"/>
                  <a:pt x="1727200" y="116599"/>
                </a:cubicBezTo>
                <a:lnTo>
                  <a:pt x="3193143" y="131113"/>
                </a:lnTo>
                <a:cubicBezTo>
                  <a:pt x="3217808" y="131578"/>
                  <a:pt x="3241592" y="140458"/>
                  <a:pt x="3265714" y="145627"/>
                </a:cubicBezTo>
                <a:cubicBezTo>
                  <a:pt x="3309329" y="154973"/>
                  <a:pt x="3353365" y="162718"/>
                  <a:pt x="3396343" y="174656"/>
                </a:cubicBezTo>
                <a:cubicBezTo>
                  <a:pt x="3440567" y="186940"/>
                  <a:pt x="3526971" y="218199"/>
                  <a:pt x="3526971" y="218199"/>
                </a:cubicBezTo>
                <a:cubicBezTo>
                  <a:pt x="3748091" y="395093"/>
                  <a:pt x="3466213" y="187820"/>
                  <a:pt x="3672114" y="290770"/>
                </a:cubicBezTo>
                <a:cubicBezTo>
                  <a:pt x="3699822" y="304624"/>
                  <a:pt x="3719902" y="330240"/>
                  <a:pt x="3744685" y="348827"/>
                </a:cubicBezTo>
                <a:cubicBezTo>
                  <a:pt x="3758640" y="359294"/>
                  <a:pt x="3774273" y="367390"/>
                  <a:pt x="3788228" y="377856"/>
                </a:cubicBezTo>
                <a:cubicBezTo>
                  <a:pt x="3813011" y="396443"/>
                  <a:pt x="3835024" y="418729"/>
                  <a:pt x="3860800" y="435913"/>
                </a:cubicBezTo>
                <a:cubicBezTo>
                  <a:pt x="3878803" y="447915"/>
                  <a:pt x="3899943" y="454433"/>
                  <a:pt x="3918857" y="464941"/>
                </a:cubicBezTo>
                <a:cubicBezTo>
                  <a:pt x="4000641" y="510376"/>
                  <a:pt x="4008983" y="527117"/>
                  <a:pt x="4107543" y="566541"/>
                </a:cubicBezTo>
                <a:cubicBezTo>
                  <a:pt x="4140246" y="579622"/>
                  <a:pt x="4175276" y="585894"/>
                  <a:pt x="4209143" y="595570"/>
                </a:cubicBezTo>
                <a:cubicBezTo>
                  <a:pt x="4269010" y="635481"/>
                  <a:pt x="4307302" y="663004"/>
                  <a:pt x="4368800" y="697170"/>
                </a:cubicBezTo>
                <a:cubicBezTo>
                  <a:pt x="4387714" y="707678"/>
                  <a:pt x="4407505" y="716523"/>
                  <a:pt x="4426857" y="726199"/>
                </a:cubicBezTo>
                <a:cubicBezTo>
                  <a:pt x="4527272" y="876821"/>
                  <a:pt x="4366623" y="651450"/>
                  <a:pt x="4513943" y="798770"/>
                </a:cubicBezTo>
                <a:cubicBezTo>
                  <a:pt x="4533891" y="818718"/>
                  <a:pt x="4541307" y="848230"/>
                  <a:pt x="4557485" y="871341"/>
                </a:cubicBezTo>
                <a:cubicBezTo>
                  <a:pt x="4575250" y="896720"/>
                  <a:pt x="4598791" y="917854"/>
                  <a:pt x="4615543" y="943913"/>
                </a:cubicBezTo>
                <a:cubicBezTo>
                  <a:pt x="4642479" y="985813"/>
                  <a:pt x="4659895" y="1033495"/>
                  <a:pt x="4688114" y="1074541"/>
                </a:cubicBezTo>
                <a:cubicBezTo>
                  <a:pt x="4713384" y="1111297"/>
                  <a:pt x="4748822" y="1140171"/>
                  <a:pt x="4775200" y="1176141"/>
                </a:cubicBezTo>
                <a:cubicBezTo>
                  <a:pt x="4823707" y="1242287"/>
                  <a:pt x="4889822" y="1357372"/>
                  <a:pt x="4905828" y="1437399"/>
                </a:cubicBezTo>
                <a:lnTo>
                  <a:pt x="4920343" y="1509970"/>
                </a:lnTo>
                <a:cubicBezTo>
                  <a:pt x="4915901" y="1656551"/>
                  <a:pt x="4966168" y="1927295"/>
                  <a:pt x="4862285" y="2090541"/>
                </a:cubicBezTo>
                <a:cubicBezTo>
                  <a:pt x="4836349" y="2131297"/>
                  <a:pt x="4798665" y="2152307"/>
                  <a:pt x="4760685" y="2177627"/>
                </a:cubicBezTo>
                <a:cubicBezTo>
                  <a:pt x="4751009" y="2196979"/>
                  <a:pt x="4746031" y="2219513"/>
                  <a:pt x="4731657" y="2235684"/>
                </a:cubicBezTo>
                <a:cubicBezTo>
                  <a:pt x="4703059" y="2267857"/>
                  <a:pt x="4617128" y="2332459"/>
                  <a:pt x="4572000" y="2351799"/>
                </a:cubicBezTo>
                <a:cubicBezTo>
                  <a:pt x="4529813" y="2369879"/>
                  <a:pt x="4485503" y="2382732"/>
                  <a:pt x="4441371" y="2395341"/>
                </a:cubicBezTo>
                <a:cubicBezTo>
                  <a:pt x="4417651" y="2402118"/>
                  <a:pt x="4392600" y="2403365"/>
                  <a:pt x="4368800" y="2409856"/>
                </a:cubicBezTo>
                <a:cubicBezTo>
                  <a:pt x="4138142" y="2472763"/>
                  <a:pt x="4474907" y="2403758"/>
                  <a:pt x="4122057" y="2467913"/>
                </a:cubicBezTo>
                <a:cubicBezTo>
                  <a:pt x="3984522" y="2536679"/>
                  <a:pt x="4163795" y="2455859"/>
                  <a:pt x="3904343" y="2511456"/>
                </a:cubicBezTo>
                <a:cubicBezTo>
                  <a:pt x="3820515" y="2529419"/>
                  <a:pt x="3737617" y="2553251"/>
                  <a:pt x="3657600" y="2584027"/>
                </a:cubicBezTo>
                <a:cubicBezTo>
                  <a:pt x="3594705" y="2608218"/>
                  <a:pt x="3531225" y="2630941"/>
                  <a:pt x="3468914" y="2656599"/>
                </a:cubicBezTo>
                <a:cubicBezTo>
                  <a:pt x="3199360" y="2767592"/>
                  <a:pt x="3309391" y="2740755"/>
                  <a:pt x="3149600" y="2772713"/>
                </a:cubicBezTo>
                <a:cubicBezTo>
                  <a:pt x="3101219" y="2792065"/>
                  <a:pt x="3054664" y="2816824"/>
                  <a:pt x="3004457" y="2830770"/>
                </a:cubicBezTo>
                <a:cubicBezTo>
                  <a:pt x="2966874" y="2841210"/>
                  <a:pt x="2926957" y="2839768"/>
                  <a:pt x="2888343" y="2845284"/>
                </a:cubicBezTo>
                <a:cubicBezTo>
                  <a:pt x="2435712" y="2909945"/>
                  <a:pt x="2735035" y="2883935"/>
                  <a:pt x="2191657" y="2903341"/>
                </a:cubicBezTo>
                <a:cubicBezTo>
                  <a:pt x="2099733" y="2893665"/>
                  <a:pt x="2007469" y="2886802"/>
                  <a:pt x="1915885" y="2874313"/>
                </a:cubicBezTo>
                <a:cubicBezTo>
                  <a:pt x="1900726" y="2872246"/>
                  <a:pt x="1886405" y="2865826"/>
                  <a:pt x="1872343" y="2859799"/>
                </a:cubicBezTo>
                <a:cubicBezTo>
                  <a:pt x="1758189" y="2810876"/>
                  <a:pt x="1871303" y="2845922"/>
                  <a:pt x="1712685" y="2772713"/>
                </a:cubicBezTo>
                <a:cubicBezTo>
                  <a:pt x="1684903" y="2759890"/>
                  <a:pt x="1653633" y="2755949"/>
                  <a:pt x="1625600" y="2743684"/>
                </a:cubicBezTo>
                <a:cubicBezTo>
                  <a:pt x="1576044" y="2722003"/>
                  <a:pt x="1529968" y="2692898"/>
                  <a:pt x="1480457" y="2671113"/>
                </a:cubicBezTo>
                <a:cubicBezTo>
                  <a:pt x="1408914" y="2639634"/>
                  <a:pt x="1339044" y="2600983"/>
                  <a:pt x="1262743" y="2584027"/>
                </a:cubicBezTo>
                <a:cubicBezTo>
                  <a:pt x="977403" y="2520618"/>
                  <a:pt x="1088963" y="2543465"/>
                  <a:pt x="928914" y="2511456"/>
                </a:cubicBezTo>
                <a:cubicBezTo>
                  <a:pt x="909562" y="2501780"/>
                  <a:pt x="887479" y="2496278"/>
                  <a:pt x="870857" y="2482427"/>
                </a:cubicBezTo>
                <a:cubicBezTo>
                  <a:pt x="857456" y="2471260"/>
                  <a:pt x="853315" y="2452012"/>
                  <a:pt x="841828" y="2438884"/>
                </a:cubicBezTo>
                <a:cubicBezTo>
                  <a:pt x="819300" y="2413138"/>
                  <a:pt x="793447" y="2390503"/>
                  <a:pt x="769257" y="2366313"/>
                </a:cubicBezTo>
                <a:cubicBezTo>
                  <a:pt x="735638" y="2265458"/>
                  <a:pt x="740228" y="2309826"/>
                  <a:pt x="740228" y="2235684"/>
                </a:cubicBezTo>
                <a:lnTo>
                  <a:pt x="377371" y="1959913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4572037" y="4901955"/>
            <a:ext cx="144663" cy="1489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4232377" y="4611189"/>
            <a:ext cx="792088" cy="72008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/>
          <p:cNvSpPr txBox="1"/>
          <p:nvPr/>
        </p:nvSpPr>
        <p:spPr>
          <a:xfrm>
            <a:off x="4218306" y="4763649"/>
            <a:ext cx="281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latin typeface="Arial Black" pitchFamily="34" charset="0"/>
              </a:rPr>
              <a:t>x</a:t>
            </a:r>
            <a:endParaRPr lang="de-DE" sz="24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59961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788821" y="619666"/>
            <a:ext cx="3351131" cy="335113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Gleichschenkliges Dreieck 2"/>
          <p:cNvSpPr/>
          <p:nvPr/>
        </p:nvSpPr>
        <p:spPr>
          <a:xfrm rot="5400000">
            <a:off x="1835696" y="367638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Gleichschenkliges Dreieck 3"/>
          <p:cNvSpPr/>
          <p:nvPr/>
        </p:nvSpPr>
        <p:spPr>
          <a:xfrm rot="5400000">
            <a:off x="2429656" y="367638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Gleichschenkliges Dreieck 4"/>
          <p:cNvSpPr/>
          <p:nvPr/>
        </p:nvSpPr>
        <p:spPr>
          <a:xfrm rot="5400000">
            <a:off x="1835696" y="3718769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Gleichschenkliges Dreieck 5"/>
          <p:cNvSpPr/>
          <p:nvPr/>
        </p:nvSpPr>
        <p:spPr>
          <a:xfrm rot="5400000">
            <a:off x="2339752" y="3718769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Gleichschenkliges Dreieck 6"/>
          <p:cNvSpPr/>
          <p:nvPr/>
        </p:nvSpPr>
        <p:spPr>
          <a:xfrm>
            <a:off x="536793" y="1943575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Gleichschenkliges Dreieck 7"/>
          <p:cNvSpPr/>
          <p:nvPr/>
        </p:nvSpPr>
        <p:spPr>
          <a:xfrm>
            <a:off x="3887924" y="1943575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iger Pfeil 10"/>
          <p:cNvSpPr/>
          <p:nvPr/>
        </p:nvSpPr>
        <p:spPr>
          <a:xfrm rot="3370005">
            <a:off x="4458597" y="1578074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/>
        </p:nvGrpSpPr>
        <p:grpSpPr>
          <a:xfrm>
            <a:off x="5431216" y="2429347"/>
            <a:ext cx="3396732" cy="2084358"/>
            <a:chOff x="5258835" y="4496408"/>
            <a:chExt cx="3168352" cy="1944216"/>
          </a:xfrm>
        </p:grpSpPr>
        <p:grpSp>
          <p:nvGrpSpPr>
            <p:cNvPr id="13" name="Gruppieren 12"/>
            <p:cNvGrpSpPr/>
            <p:nvPr/>
          </p:nvGrpSpPr>
          <p:grpSpPr>
            <a:xfrm>
              <a:off x="6310115" y="5028671"/>
              <a:ext cx="1065792" cy="653835"/>
              <a:chOff x="4125688" y="5516732"/>
              <a:chExt cx="1065792" cy="653835"/>
            </a:xfrm>
          </p:grpSpPr>
          <p:sp>
            <p:nvSpPr>
              <p:cNvPr id="15" name="Bogen 14"/>
              <p:cNvSpPr/>
              <p:nvPr/>
            </p:nvSpPr>
            <p:spPr>
              <a:xfrm rot="10800000">
                <a:off x="4125688" y="5516732"/>
                <a:ext cx="1065792" cy="649072"/>
              </a:xfrm>
              <a:prstGeom prst="arc">
                <a:avLst>
                  <a:gd name="adj1" fmla="val 10848142"/>
                  <a:gd name="adj2" fmla="val 0"/>
                </a:avLst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  <p:sp>
            <p:nvSpPr>
              <p:cNvPr id="16" name="Freihandform 15"/>
              <p:cNvSpPr/>
              <p:nvPr/>
            </p:nvSpPr>
            <p:spPr>
              <a:xfrm>
                <a:off x="4236452" y="5871857"/>
                <a:ext cx="837117" cy="298710"/>
              </a:xfrm>
              <a:custGeom>
                <a:avLst/>
                <a:gdLst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19620 w 1122706"/>
                  <a:gd name="connsiteY0" fmla="*/ 551543 h 1088571"/>
                  <a:gd name="connsiteX1" fmla="*/ 556649 w 1122706"/>
                  <a:gd name="connsiteY1" fmla="*/ 0 h 1088571"/>
                  <a:gd name="connsiteX2" fmla="*/ 1122706 w 1122706"/>
                  <a:gd name="connsiteY2" fmla="*/ 551543 h 1088571"/>
                  <a:gd name="connsiteX3" fmla="*/ 556649 w 1122706"/>
                  <a:gd name="connsiteY3" fmla="*/ 1088571 h 1088571"/>
                  <a:gd name="connsiteX4" fmla="*/ 19620 w 1122706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694714 h 1231744"/>
                  <a:gd name="connsiteX1" fmla="*/ 593997 w 1112581"/>
                  <a:gd name="connsiteY1" fmla="*/ 0 h 1231744"/>
                  <a:gd name="connsiteX2" fmla="*/ 1112581 w 1112581"/>
                  <a:gd name="connsiteY2" fmla="*/ 694716 h 1231744"/>
                  <a:gd name="connsiteX3" fmla="*/ 546524 w 1112581"/>
                  <a:gd name="connsiteY3" fmla="*/ 1231744 h 1231744"/>
                  <a:gd name="connsiteX4" fmla="*/ 0 w 1112581"/>
                  <a:gd name="connsiteY4" fmla="*/ 694714 h 1231744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68678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87666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2581" h="1282876">
                    <a:moveTo>
                      <a:pt x="0" y="725391"/>
                    </a:moveTo>
                    <a:cubicBezTo>
                      <a:pt x="87292" y="339979"/>
                      <a:pt x="383248" y="0"/>
                      <a:pt x="568678" y="0"/>
                    </a:cubicBezTo>
                    <a:cubicBezTo>
                      <a:pt x="754108" y="0"/>
                      <a:pt x="1047382" y="333541"/>
                      <a:pt x="1112581" y="725393"/>
                    </a:cubicBezTo>
                    <a:cubicBezTo>
                      <a:pt x="1037949" y="1019468"/>
                      <a:pt x="779425" y="1282876"/>
                      <a:pt x="578172" y="1282876"/>
                    </a:cubicBezTo>
                    <a:cubicBezTo>
                      <a:pt x="376919" y="1282876"/>
                      <a:pt x="143475" y="1098199"/>
                      <a:pt x="0" y="725391"/>
                    </a:cubicBezTo>
                    <a:close/>
                  </a:path>
                </a:pathLst>
              </a:cu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4" name="Ellipse 13"/>
            <p:cNvSpPr/>
            <p:nvPr/>
          </p:nvSpPr>
          <p:spPr>
            <a:xfrm>
              <a:off x="5258835" y="4496408"/>
              <a:ext cx="3168352" cy="194421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8" name="Gerade Verbindung mit Pfeil 17"/>
          <p:cNvCxnSpPr/>
          <p:nvPr/>
        </p:nvCxnSpPr>
        <p:spPr>
          <a:xfrm>
            <a:off x="788821" y="5949280"/>
            <a:ext cx="5447134" cy="0"/>
          </a:xfrm>
          <a:prstGeom prst="straightConnector1">
            <a:avLst/>
          </a:prstGeom>
          <a:noFill/>
          <a:ln w="635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Textfeld 19"/>
          <p:cNvSpPr txBox="1"/>
          <p:nvPr/>
        </p:nvSpPr>
        <p:spPr>
          <a:xfrm>
            <a:off x="6684684" y="5547704"/>
            <a:ext cx="756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>
                <a:latin typeface="Lucida Sans Unicode"/>
                <a:cs typeface="Lucida Sans Unicode"/>
              </a:rPr>
              <a:t> </a:t>
            </a:r>
            <a:r>
              <a:rPr lang="de-DE" sz="4800" dirty="0" smtClean="0">
                <a:latin typeface="Lucida Sans Unicode"/>
                <a:cs typeface="Lucida Sans Unicode"/>
              </a:rPr>
              <a:t>ℝ</a:t>
            </a:r>
            <a:endParaRPr lang="de-DE" sz="4800" dirty="0"/>
          </a:p>
        </p:txBody>
      </p:sp>
      <p:cxnSp>
        <p:nvCxnSpPr>
          <p:cNvPr id="22" name="Gerade Verbindung 21"/>
          <p:cNvCxnSpPr/>
          <p:nvPr/>
        </p:nvCxnSpPr>
        <p:spPr>
          <a:xfrm>
            <a:off x="3510457" y="5449013"/>
            <a:ext cx="0" cy="1043232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Textfeld 22"/>
          <p:cNvSpPr txBox="1"/>
          <p:nvPr/>
        </p:nvSpPr>
        <p:spPr>
          <a:xfrm>
            <a:off x="3281665" y="4989300"/>
            <a:ext cx="648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/>
              <a:t>0</a:t>
            </a:r>
            <a:endParaRPr lang="de-DE" sz="2800" b="1" dirty="0"/>
          </a:p>
        </p:txBody>
      </p:sp>
      <p:sp>
        <p:nvSpPr>
          <p:cNvPr id="24" name="Bogen 23"/>
          <p:cNvSpPr/>
          <p:nvPr/>
        </p:nvSpPr>
        <p:spPr>
          <a:xfrm rot="13455798">
            <a:off x="3260360" y="5697251"/>
            <a:ext cx="504056" cy="504056"/>
          </a:xfrm>
          <a:prstGeom prst="arc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Bogen 24"/>
          <p:cNvSpPr/>
          <p:nvPr/>
        </p:nvSpPr>
        <p:spPr>
          <a:xfrm rot="2760771">
            <a:off x="3258429" y="5700927"/>
            <a:ext cx="504056" cy="504056"/>
          </a:xfrm>
          <a:prstGeom prst="arc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Bogen 25"/>
          <p:cNvSpPr/>
          <p:nvPr/>
        </p:nvSpPr>
        <p:spPr>
          <a:xfrm rot="13455798">
            <a:off x="4467099" y="5661715"/>
            <a:ext cx="504056" cy="504056"/>
          </a:xfrm>
          <a:prstGeom prst="arc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Bogen 26"/>
          <p:cNvSpPr/>
          <p:nvPr/>
        </p:nvSpPr>
        <p:spPr>
          <a:xfrm rot="2760771">
            <a:off x="4738121" y="5661742"/>
            <a:ext cx="504056" cy="504056"/>
          </a:xfrm>
          <a:prstGeom prst="arc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1187624" y="6086313"/>
                <a:ext cx="174608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 sz="3200" dirty="0">
                        <a:latin typeface="Lucida Sans Unicode"/>
                        <a:cs typeface="Lucida Sans Unicode"/>
                      </a:rPr>
                      <m:t>ℝ</m:t>
                    </m:r>
                  </m:oMath>
                </a14:m>
                <a:r>
                  <a:rPr lang="de-DE" sz="3200" dirty="0" smtClean="0">
                    <a:latin typeface="Lucida Sans Unicode"/>
                    <a:cs typeface="Lucida Sans Unicode"/>
                  </a:rPr>
                  <a:t>\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latin typeface="Cambria Math"/>
                            <a:cs typeface="Lucida Sans Unicode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de-DE" sz="3200" dirty="0">
                            <a:latin typeface="Lucida Sans Unicode"/>
                            <a:cs typeface="Lucida Sans Unicode"/>
                          </a:rPr>
                          <m:t>ℝ</m:t>
                        </m:r>
                      </m:e>
                      <m:sup>
                        <m:r>
                          <a:rPr lang="de-DE" b="0" i="1" smtClean="0">
                            <a:latin typeface="Cambria Math"/>
                            <a:cs typeface="Lucida Sans Unicode"/>
                          </a:rPr>
                          <m:t>&gt;0</m:t>
                        </m:r>
                      </m:sup>
                    </m:sSup>
                  </m:oMath>
                </a14:m>
                <a:endParaRPr lang="de-DE" sz="11500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6086313"/>
                <a:ext cx="1746088" cy="584775"/>
              </a:xfrm>
              <a:prstGeom prst="rect">
                <a:avLst/>
              </a:prstGeom>
              <a:blipFill rotWithShape="1">
                <a:blip r:embed="rId2"/>
                <a:stretch>
                  <a:fillRect t="-11458" b="-354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4202475" y="6115602"/>
                <a:ext cx="1746088" cy="5288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/>
                              <a:cs typeface="Lucida Sans Unicode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3200" dirty="0">
                              <a:latin typeface="Lucida Sans Unicode"/>
                              <a:cs typeface="Lucida Sans Unicode"/>
                            </a:rPr>
                            <m:t>ℝ</m:t>
                          </m:r>
                        </m:e>
                        <m:sup>
                          <m:r>
                            <a:rPr lang="de-DE" b="0" i="1" smtClean="0">
                              <a:latin typeface="Cambria Math"/>
                              <a:cs typeface="Lucida Sans Unicode"/>
                            </a:rPr>
                            <m:t>&gt;0</m:t>
                          </m:r>
                        </m:sup>
                      </m:sSup>
                    </m:oMath>
                  </m:oMathPara>
                </a14:m>
                <a:endParaRPr lang="de-DE" sz="11500" dirty="0"/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475" y="6115602"/>
                <a:ext cx="1746088" cy="528863"/>
              </a:xfrm>
              <a:prstGeom prst="rect">
                <a:avLst/>
              </a:prstGeom>
              <a:blipFill rotWithShape="1">
                <a:blip r:embed="rId3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feld 16"/>
          <p:cNvSpPr txBox="1"/>
          <p:nvPr/>
        </p:nvSpPr>
        <p:spPr>
          <a:xfrm>
            <a:off x="3724423" y="136804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(1|1)</a:t>
            </a:r>
            <a:endParaRPr lang="de-DE" sz="2400" b="1" dirty="0"/>
          </a:p>
        </p:txBody>
      </p:sp>
      <p:sp>
        <p:nvSpPr>
          <p:cNvPr id="28" name="Textfeld 27"/>
          <p:cNvSpPr txBox="1"/>
          <p:nvPr/>
        </p:nvSpPr>
        <p:spPr>
          <a:xfrm>
            <a:off x="3827675" y="3974734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(1|0)</a:t>
            </a:r>
            <a:endParaRPr lang="de-DE" sz="2400" b="1" dirty="0"/>
          </a:p>
        </p:txBody>
      </p:sp>
      <p:sp>
        <p:nvSpPr>
          <p:cNvPr id="29" name="Textfeld 28"/>
          <p:cNvSpPr txBox="1"/>
          <p:nvPr/>
        </p:nvSpPr>
        <p:spPr>
          <a:xfrm>
            <a:off x="374259" y="136805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(0|1)</a:t>
            </a:r>
            <a:endParaRPr lang="de-DE" sz="2400" b="1" dirty="0"/>
          </a:p>
        </p:txBody>
      </p:sp>
      <p:sp>
        <p:nvSpPr>
          <p:cNvPr id="30" name="Textfeld 29"/>
          <p:cNvSpPr txBox="1"/>
          <p:nvPr/>
        </p:nvSpPr>
        <p:spPr>
          <a:xfrm>
            <a:off x="220226" y="3991992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(0|0)</a:t>
            </a: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300711654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788821" y="619666"/>
            <a:ext cx="3351131" cy="335113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Gleichschenkliges Dreieck 8"/>
          <p:cNvSpPr/>
          <p:nvPr/>
        </p:nvSpPr>
        <p:spPr>
          <a:xfrm rot="16200000">
            <a:off x="1835696" y="367638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Gleichschenkliges Dreieck 9"/>
          <p:cNvSpPr/>
          <p:nvPr/>
        </p:nvSpPr>
        <p:spPr>
          <a:xfrm rot="16200000">
            <a:off x="2429656" y="367638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Gleichschenkliges Dreieck 10"/>
          <p:cNvSpPr/>
          <p:nvPr/>
        </p:nvSpPr>
        <p:spPr>
          <a:xfrm rot="5400000">
            <a:off x="1835696" y="3718769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Gleichschenkliges Dreieck 11"/>
          <p:cNvSpPr/>
          <p:nvPr/>
        </p:nvSpPr>
        <p:spPr>
          <a:xfrm rot="5400000">
            <a:off x="2339752" y="3718769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Gleichschenkliges Dreieck 12"/>
          <p:cNvSpPr/>
          <p:nvPr/>
        </p:nvSpPr>
        <p:spPr>
          <a:xfrm>
            <a:off x="536793" y="1204132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leichschenkliges Dreieck 13"/>
          <p:cNvSpPr/>
          <p:nvPr/>
        </p:nvSpPr>
        <p:spPr>
          <a:xfrm rot="10800000">
            <a:off x="3887924" y="2547329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iger Pfeil 14"/>
          <p:cNvSpPr/>
          <p:nvPr/>
        </p:nvSpPr>
        <p:spPr>
          <a:xfrm rot="3370005">
            <a:off x="6146600" y="828904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184507"/>
            <a:ext cx="4088407" cy="3260716"/>
          </a:xfrm>
          <a:prstGeom prst="rect">
            <a:avLst/>
          </a:prstGeom>
        </p:spPr>
      </p:pic>
      <p:sp>
        <p:nvSpPr>
          <p:cNvPr id="17" name="Textfeld 16"/>
          <p:cNvSpPr txBox="1"/>
          <p:nvPr/>
        </p:nvSpPr>
        <p:spPr>
          <a:xfrm>
            <a:off x="3724423" y="136804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(1|1)</a:t>
            </a:r>
            <a:endParaRPr lang="de-DE" sz="2400" b="1" dirty="0"/>
          </a:p>
        </p:txBody>
      </p:sp>
      <p:sp>
        <p:nvSpPr>
          <p:cNvPr id="18" name="Textfeld 17"/>
          <p:cNvSpPr txBox="1"/>
          <p:nvPr/>
        </p:nvSpPr>
        <p:spPr>
          <a:xfrm>
            <a:off x="3724423" y="4000388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(1|0)</a:t>
            </a:r>
            <a:endParaRPr lang="de-DE" sz="2400" b="1" dirty="0"/>
          </a:p>
        </p:txBody>
      </p:sp>
      <p:sp>
        <p:nvSpPr>
          <p:cNvPr id="19" name="Textfeld 18"/>
          <p:cNvSpPr txBox="1"/>
          <p:nvPr/>
        </p:nvSpPr>
        <p:spPr>
          <a:xfrm>
            <a:off x="374259" y="136805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(0|1)</a:t>
            </a:r>
            <a:endParaRPr lang="de-DE" sz="2400" b="1" dirty="0"/>
          </a:p>
        </p:txBody>
      </p:sp>
      <p:sp>
        <p:nvSpPr>
          <p:cNvPr id="20" name="Textfeld 19"/>
          <p:cNvSpPr txBox="1"/>
          <p:nvPr/>
        </p:nvSpPr>
        <p:spPr>
          <a:xfrm>
            <a:off x="220226" y="3991992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(0|0)</a:t>
            </a:r>
            <a:endParaRPr lang="de-DE" sz="2400" b="1" dirty="0"/>
          </a:p>
        </p:txBody>
      </p:sp>
      <p:sp>
        <p:nvSpPr>
          <p:cNvPr id="21" name="Textfeld 20"/>
          <p:cNvSpPr txBox="1"/>
          <p:nvPr/>
        </p:nvSpPr>
        <p:spPr>
          <a:xfrm>
            <a:off x="814579" y="2746085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(0,t)</a:t>
            </a:r>
            <a:endParaRPr lang="de-DE" sz="2400" b="1" dirty="0"/>
          </a:p>
        </p:txBody>
      </p:sp>
      <p:sp>
        <p:nvSpPr>
          <p:cNvPr id="22" name="Textfeld 21"/>
          <p:cNvSpPr txBox="1"/>
          <p:nvPr/>
        </p:nvSpPr>
        <p:spPr>
          <a:xfrm>
            <a:off x="4229936" y="1404968"/>
            <a:ext cx="1134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(1,1-t)</a:t>
            </a:r>
            <a:endParaRPr lang="de-DE" sz="2400" b="1" dirty="0"/>
          </a:p>
        </p:txBody>
      </p:sp>
      <p:sp>
        <p:nvSpPr>
          <p:cNvPr id="23" name="Ellipse 22"/>
          <p:cNvSpPr/>
          <p:nvPr/>
        </p:nvSpPr>
        <p:spPr>
          <a:xfrm>
            <a:off x="717456" y="2902449"/>
            <a:ext cx="144663" cy="1489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4085274" y="1559252"/>
            <a:ext cx="144663" cy="1489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952815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>
            <a:off x="751792" y="1958145"/>
            <a:ext cx="6480000" cy="0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Gerade Verbindung 5"/>
          <p:cNvCxnSpPr/>
          <p:nvPr/>
        </p:nvCxnSpPr>
        <p:spPr>
          <a:xfrm>
            <a:off x="767849" y="1746313"/>
            <a:ext cx="0" cy="42366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Gerade Verbindung 8"/>
          <p:cNvCxnSpPr/>
          <p:nvPr/>
        </p:nvCxnSpPr>
        <p:spPr>
          <a:xfrm>
            <a:off x="5071792" y="1747537"/>
            <a:ext cx="0" cy="42366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2911792" y="1747537"/>
            <a:ext cx="0" cy="42366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7223906" y="1746313"/>
            <a:ext cx="0" cy="42366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Textfeld 11"/>
          <p:cNvSpPr txBox="1"/>
          <p:nvPr/>
        </p:nvSpPr>
        <p:spPr>
          <a:xfrm>
            <a:off x="567882" y="2169977"/>
            <a:ext cx="399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800" b="1" dirty="0" smtClean="0"/>
              <a:t>0</a:t>
            </a:r>
            <a:endParaRPr lang="de-DE" sz="4800" b="1" dirty="0"/>
          </a:p>
        </p:txBody>
      </p:sp>
      <p:sp>
        <p:nvSpPr>
          <p:cNvPr id="13" name="Textfeld 12"/>
          <p:cNvSpPr txBox="1"/>
          <p:nvPr/>
        </p:nvSpPr>
        <p:spPr>
          <a:xfrm>
            <a:off x="4799817" y="2171201"/>
            <a:ext cx="543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/>
              <a:t>⅔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2639817" y="2171201"/>
            <a:ext cx="5439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b="1" dirty="0" smtClean="0"/>
              <a:t>⅓</a:t>
            </a:r>
            <a:endParaRPr lang="de-DE" sz="4000" b="1" dirty="0"/>
          </a:p>
        </p:txBody>
      </p:sp>
      <p:sp>
        <p:nvSpPr>
          <p:cNvPr id="15" name="Textfeld 14"/>
          <p:cNvSpPr txBox="1"/>
          <p:nvPr/>
        </p:nvSpPr>
        <p:spPr>
          <a:xfrm>
            <a:off x="6951931" y="2189966"/>
            <a:ext cx="5439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800" b="1" dirty="0"/>
              <a:t>1</a:t>
            </a:r>
          </a:p>
        </p:txBody>
      </p:sp>
      <p:sp>
        <p:nvSpPr>
          <p:cNvPr id="16" name="Bogen 15"/>
          <p:cNvSpPr/>
          <p:nvPr/>
        </p:nvSpPr>
        <p:spPr>
          <a:xfrm>
            <a:off x="2911791" y="220632"/>
            <a:ext cx="4312114" cy="3477473"/>
          </a:xfrm>
          <a:prstGeom prst="arc">
            <a:avLst>
              <a:gd name="adj1" fmla="val 10802563"/>
              <a:gd name="adj2" fmla="val 0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967816" y="2853455"/>
            <a:ext cx="1152128" cy="216024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Gerade Verbindung 17"/>
          <p:cNvCxnSpPr>
            <a:endCxn id="17" idx="2"/>
          </p:cNvCxnSpPr>
          <p:nvPr/>
        </p:nvCxnSpPr>
        <p:spPr>
          <a:xfrm flipV="1">
            <a:off x="541784" y="3933575"/>
            <a:ext cx="426032" cy="324036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Gerade Verbindung 24"/>
          <p:cNvCxnSpPr/>
          <p:nvPr/>
        </p:nvCxnSpPr>
        <p:spPr>
          <a:xfrm flipV="1">
            <a:off x="3491878" y="3140968"/>
            <a:ext cx="2" cy="201622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Bogen 25"/>
          <p:cNvSpPr/>
          <p:nvPr/>
        </p:nvSpPr>
        <p:spPr>
          <a:xfrm rot="5400000">
            <a:off x="2875874" y="3068928"/>
            <a:ext cx="1232009" cy="1428719"/>
          </a:xfrm>
          <a:prstGeom prst="arc">
            <a:avLst>
              <a:gd name="adj1" fmla="val 10802563"/>
              <a:gd name="adj2" fmla="val 0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/>
          <p:cNvSpPr/>
          <p:nvPr/>
        </p:nvSpPr>
        <p:spPr>
          <a:xfrm>
            <a:off x="5343766" y="3429000"/>
            <a:ext cx="2612610" cy="261261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Gerade Verbindung 30"/>
          <p:cNvCxnSpPr>
            <a:endCxn id="30" idx="7"/>
          </p:cNvCxnSpPr>
          <p:nvPr/>
        </p:nvCxnSpPr>
        <p:spPr>
          <a:xfrm flipH="1">
            <a:off x="7573768" y="3550551"/>
            <a:ext cx="341593" cy="261057"/>
          </a:xfrm>
          <a:prstGeom prst="line">
            <a:avLst/>
          </a:pr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/>
              <p:cNvSpPr txBox="1"/>
              <p:nvPr/>
            </p:nvSpPr>
            <p:spPr>
              <a:xfrm>
                <a:off x="6402425" y="4257611"/>
                <a:ext cx="82936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4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de-DE" sz="4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sz="4400" dirty="0"/>
              </a:p>
            </p:txBody>
          </p:sp>
        </mc:Choice>
        <mc:Fallback xmlns="">
          <p:sp>
            <p:nvSpPr>
              <p:cNvPr id="35" name="Textfeld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2425" y="4257611"/>
                <a:ext cx="829367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/>
              <p:cNvSpPr txBox="1"/>
              <p:nvPr/>
            </p:nvSpPr>
            <p:spPr>
              <a:xfrm>
                <a:off x="7803209" y="2881079"/>
                <a:ext cx="493895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4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44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de-DE" sz="4400" dirty="0"/>
              </a:p>
            </p:txBody>
          </p:sp>
        </mc:Choice>
        <mc:Fallback xmlns="">
          <p:sp>
            <p:nvSpPr>
              <p:cNvPr id="36" name="Textfeld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3209" y="2881079"/>
                <a:ext cx="493895" cy="769441"/>
              </a:xfrm>
              <a:prstGeom prst="rect">
                <a:avLst/>
              </a:prstGeom>
              <a:blipFill rotWithShape="1">
                <a:blip r:embed="rId3"/>
                <a:stretch>
                  <a:fillRect r="-246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864926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ieren 15"/>
          <p:cNvGrpSpPr/>
          <p:nvPr/>
        </p:nvGrpSpPr>
        <p:grpSpPr>
          <a:xfrm>
            <a:off x="5796136" y="692696"/>
            <a:ext cx="2160488" cy="3534590"/>
            <a:chOff x="6516216" y="692696"/>
            <a:chExt cx="1440408" cy="3534590"/>
          </a:xfrm>
        </p:grpSpPr>
        <p:sp>
          <p:nvSpPr>
            <p:cNvPr id="2" name="Ellipse 1"/>
            <p:cNvSpPr/>
            <p:nvPr/>
          </p:nvSpPr>
          <p:spPr>
            <a:xfrm rot="5400000">
              <a:off x="6840500" y="368660"/>
              <a:ext cx="792088" cy="144016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Bogen 2"/>
            <p:cNvSpPr/>
            <p:nvPr/>
          </p:nvSpPr>
          <p:spPr>
            <a:xfrm rot="5400000">
              <a:off x="6840500" y="3111162"/>
              <a:ext cx="792088" cy="1440160"/>
            </a:xfrm>
            <a:prstGeom prst="arc">
              <a:avLst>
                <a:gd name="adj1" fmla="val 16200000"/>
                <a:gd name="adj2" fmla="val 5447167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Bogen 3"/>
            <p:cNvSpPr/>
            <p:nvPr/>
          </p:nvSpPr>
          <p:spPr>
            <a:xfrm rot="16200000">
              <a:off x="6840252" y="3060587"/>
              <a:ext cx="792088" cy="1440160"/>
            </a:xfrm>
            <a:prstGeom prst="arc">
              <a:avLst>
                <a:gd name="adj1" fmla="val 16200000"/>
                <a:gd name="adj2" fmla="val 5447167"/>
              </a:avLst>
            </a:prstGeom>
            <a:noFill/>
            <a:ln w="635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" name="Gerade Verbindung 4"/>
            <p:cNvCxnSpPr>
              <a:stCxn id="2" idx="0"/>
              <a:endCxn id="3" idx="0"/>
            </p:cNvCxnSpPr>
            <p:nvPr/>
          </p:nvCxnSpPr>
          <p:spPr>
            <a:xfrm rot="5400000">
              <a:off x="6585373" y="2459991"/>
              <a:ext cx="2742502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Gerade Verbindung 5"/>
            <p:cNvCxnSpPr>
              <a:stCxn id="2" idx="4"/>
              <a:endCxn id="3" idx="2"/>
            </p:cNvCxnSpPr>
            <p:nvPr/>
          </p:nvCxnSpPr>
          <p:spPr>
            <a:xfrm rot="5400000" flipV="1">
              <a:off x="5150264" y="2454941"/>
              <a:ext cx="2732625" cy="224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8" name="Rechteck 7"/>
          <p:cNvSpPr/>
          <p:nvPr/>
        </p:nvSpPr>
        <p:spPr>
          <a:xfrm>
            <a:off x="556174" y="692696"/>
            <a:ext cx="3351131" cy="335113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Gleichschenkliges Dreieck 8"/>
          <p:cNvSpPr/>
          <p:nvPr/>
        </p:nvSpPr>
        <p:spPr>
          <a:xfrm>
            <a:off x="3655277" y="1929121"/>
            <a:ext cx="504056" cy="504056"/>
          </a:xfrm>
          <a:prstGeom prst="triangle">
            <a:avLst/>
          </a:prstGeom>
          <a:solidFill>
            <a:schemeClr val="tx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Gleichschenkliges Dreieck 9"/>
          <p:cNvSpPr/>
          <p:nvPr/>
        </p:nvSpPr>
        <p:spPr>
          <a:xfrm>
            <a:off x="304146" y="1929121"/>
            <a:ext cx="504056" cy="504056"/>
          </a:xfrm>
          <a:prstGeom prst="triangle">
            <a:avLst/>
          </a:prstGeom>
          <a:solidFill>
            <a:schemeClr val="tx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iger Pfeil 16"/>
          <p:cNvSpPr/>
          <p:nvPr/>
        </p:nvSpPr>
        <p:spPr>
          <a:xfrm rot="2605504">
            <a:off x="4250964" y="512676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18" name="Gerade Verbindung 17"/>
          <p:cNvCxnSpPr/>
          <p:nvPr/>
        </p:nvCxnSpPr>
        <p:spPr>
          <a:xfrm rot="16200000">
            <a:off x="6830488" y="2799261"/>
            <a:ext cx="2963472" cy="0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Gerade Verbindung 18"/>
          <p:cNvCxnSpPr/>
          <p:nvPr/>
        </p:nvCxnSpPr>
        <p:spPr>
          <a:xfrm rot="16200000">
            <a:off x="8312224" y="4061821"/>
            <a:ext cx="0" cy="42366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Gerade Verbindung 19"/>
          <p:cNvCxnSpPr/>
          <p:nvPr/>
        </p:nvCxnSpPr>
        <p:spPr>
          <a:xfrm rot="16200000">
            <a:off x="8312223" y="1109299"/>
            <a:ext cx="0" cy="42366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Textfeld 23"/>
          <p:cNvSpPr txBox="1"/>
          <p:nvPr/>
        </p:nvSpPr>
        <p:spPr>
          <a:xfrm>
            <a:off x="8037873" y="4280997"/>
            <a:ext cx="567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0</a:t>
            </a:r>
            <a:endParaRPr lang="de-DE" b="1" dirty="0"/>
          </a:p>
        </p:txBody>
      </p:sp>
      <p:sp>
        <p:nvSpPr>
          <p:cNvPr id="25" name="Textfeld 24"/>
          <p:cNvSpPr txBox="1"/>
          <p:nvPr/>
        </p:nvSpPr>
        <p:spPr>
          <a:xfrm>
            <a:off x="8100392" y="674800"/>
            <a:ext cx="567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/>
              <a:t>1</a:t>
            </a:r>
            <a:endParaRPr lang="de-DE" b="1" dirty="0"/>
          </a:p>
        </p:txBody>
      </p:sp>
      <p:cxnSp>
        <p:nvCxnSpPr>
          <p:cNvPr id="27" name="Gerade Verbindung mit Pfeil 26"/>
          <p:cNvCxnSpPr/>
          <p:nvPr/>
        </p:nvCxnSpPr>
        <p:spPr>
          <a:xfrm flipV="1">
            <a:off x="7452320" y="1431261"/>
            <a:ext cx="0" cy="2736000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 flipV="1">
            <a:off x="6660232" y="674800"/>
            <a:ext cx="0" cy="2736000"/>
          </a:xfrm>
          <a:prstGeom prst="straightConnector1">
            <a:avLst/>
          </a:prstGeom>
          <a:ln w="50800">
            <a:solidFill>
              <a:srgbClr val="FF0000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43081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erade Verbindung 27"/>
          <p:cNvCxnSpPr>
            <a:stCxn id="25" idx="0"/>
            <a:endCxn id="26" idx="4"/>
          </p:cNvCxnSpPr>
          <p:nvPr/>
        </p:nvCxnSpPr>
        <p:spPr>
          <a:xfrm flipH="1">
            <a:off x="7106055" y="869470"/>
            <a:ext cx="201097" cy="3310928"/>
          </a:xfrm>
          <a:prstGeom prst="line">
            <a:avLst/>
          </a:prstGeom>
          <a:noFill/>
          <a:ln w="3175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Gerade Verbindung 31"/>
          <p:cNvCxnSpPr>
            <a:stCxn id="24" idx="6"/>
            <a:endCxn id="23" idx="1"/>
          </p:cNvCxnSpPr>
          <p:nvPr/>
        </p:nvCxnSpPr>
        <p:spPr>
          <a:xfrm>
            <a:off x="5892576" y="2030247"/>
            <a:ext cx="2696607" cy="1062026"/>
          </a:xfrm>
          <a:prstGeom prst="line">
            <a:avLst/>
          </a:prstGeom>
          <a:noFill/>
          <a:ln w="31750">
            <a:solidFill>
              <a:srgbClr val="00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Gerade Verbindung 32"/>
          <p:cNvCxnSpPr>
            <a:stCxn id="22" idx="3"/>
            <a:endCxn id="21" idx="7"/>
          </p:cNvCxnSpPr>
          <p:nvPr/>
        </p:nvCxnSpPr>
        <p:spPr>
          <a:xfrm flipH="1">
            <a:off x="6358861" y="1406076"/>
            <a:ext cx="1733399" cy="2221471"/>
          </a:xfrm>
          <a:prstGeom prst="line">
            <a:avLst/>
          </a:prstGeom>
          <a:noFill/>
          <a:ln w="317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" name="Gruppieren 2"/>
          <p:cNvGrpSpPr/>
          <p:nvPr/>
        </p:nvGrpSpPr>
        <p:grpSpPr>
          <a:xfrm>
            <a:off x="1903172" y="4797152"/>
            <a:ext cx="1530445" cy="969072"/>
            <a:chOff x="4125688" y="5516732"/>
            <a:chExt cx="1065792" cy="653835"/>
          </a:xfrm>
        </p:grpSpPr>
        <p:sp>
          <p:nvSpPr>
            <p:cNvPr id="5" name="Bogen 4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6" name="Freihandform 5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" name="Ellipse 3"/>
          <p:cNvSpPr/>
          <p:nvPr/>
        </p:nvSpPr>
        <p:spPr>
          <a:xfrm>
            <a:off x="970029" y="4462908"/>
            <a:ext cx="3396732" cy="2084358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536793" y="627905"/>
            <a:ext cx="3351131" cy="335113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Gleichschenkliges Dreieck 7"/>
          <p:cNvSpPr/>
          <p:nvPr/>
        </p:nvSpPr>
        <p:spPr>
          <a:xfrm rot="16200000">
            <a:off x="2040722" y="375877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Gleichschenkliges Dreieck 8"/>
          <p:cNvSpPr/>
          <p:nvPr/>
        </p:nvSpPr>
        <p:spPr>
          <a:xfrm rot="5400000">
            <a:off x="2087724" y="3727008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Gleichschenkliges Dreieck 9"/>
          <p:cNvSpPr/>
          <p:nvPr/>
        </p:nvSpPr>
        <p:spPr>
          <a:xfrm>
            <a:off x="284765" y="2051442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Gleichschenkliges Dreieck 10"/>
          <p:cNvSpPr/>
          <p:nvPr/>
        </p:nvSpPr>
        <p:spPr>
          <a:xfrm rot="10800000">
            <a:off x="3635896" y="2051442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" name="Gruppieren 11"/>
          <p:cNvGrpSpPr/>
          <p:nvPr/>
        </p:nvGrpSpPr>
        <p:grpSpPr>
          <a:xfrm>
            <a:off x="5699273" y="998890"/>
            <a:ext cx="3089897" cy="3070826"/>
            <a:chOff x="2843707" y="332656"/>
            <a:chExt cx="2318567" cy="2304256"/>
          </a:xfrm>
        </p:grpSpPr>
        <p:sp>
          <p:nvSpPr>
            <p:cNvPr id="13" name="Ellipse 12"/>
            <p:cNvSpPr/>
            <p:nvPr/>
          </p:nvSpPr>
          <p:spPr>
            <a:xfrm>
              <a:off x="2843808" y="332656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Bogen 13"/>
            <p:cNvSpPr/>
            <p:nvPr/>
          </p:nvSpPr>
          <p:spPr>
            <a:xfrm rot="10800000">
              <a:off x="2858018" y="973869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15" name="Bogen 14"/>
            <p:cNvSpPr/>
            <p:nvPr/>
          </p:nvSpPr>
          <p:spPr>
            <a:xfrm>
              <a:off x="2843707" y="1089197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sp>
        <p:nvSpPr>
          <p:cNvPr id="16" name="Ellipse 15"/>
          <p:cNvSpPr/>
          <p:nvPr/>
        </p:nvSpPr>
        <p:spPr>
          <a:xfrm>
            <a:off x="7162489" y="2485401"/>
            <a:ext cx="144663" cy="1489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7324777" y="2303471"/>
            <a:ext cx="539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M</a:t>
            </a:r>
            <a:endParaRPr lang="de-DE" sz="2400" b="1" dirty="0"/>
          </a:p>
        </p:txBody>
      </p:sp>
      <p:sp>
        <p:nvSpPr>
          <p:cNvPr id="21" name="Ellipse 20"/>
          <p:cNvSpPr/>
          <p:nvPr/>
        </p:nvSpPr>
        <p:spPr>
          <a:xfrm>
            <a:off x="6158874" y="3595129"/>
            <a:ext cx="234299" cy="2213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8057948" y="1217129"/>
            <a:ext cx="234299" cy="2213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8554871" y="3059855"/>
            <a:ext cx="234299" cy="221365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5658277" y="1919564"/>
            <a:ext cx="234299" cy="221365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7190002" y="869470"/>
            <a:ext cx="234299" cy="22136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6988905" y="3959033"/>
            <a:ext cx="234299" cy="22136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/>
              <p:cNvSpPr txBox="1"/>
              <p:nvPr/>
            </p:nvSpPr>
            <p:spPr>
              <a:xfrm>
                <a:off x="4289193" y="1487979"/>
                <a:ext cx="1197269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800" i="1" smtClean="0">
                          <a:latin typeface="Cambria Math"/>
                          <a:ea typeface="Cambria Math"/>
                        </a:rPr>
                        <m:t>≅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4" name="Textfeld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193" y="1487979"/>
                <a:ext cx="1197269" cy="144655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934354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/>
          <p:cNvSpPr/>
          <p:nvPr/>
        </p:nvSpPr>
        <p:spPr>
          <a:xfrm rot="5400000">
            <a:off x="1439714" y="-76173"/>
            <a:ext cx="792088" cy="2160116"/>
          </a:xfrm>
          <a:prstGeom prst="ellipse">
            <a:avLst/>
          </a:pr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Bogen 3"/>
          <p:cNvSpPr/>
          <p:nvPr/>
        </p:nvSpPr>
        <p:spPr>
          <a:xfrm rot="5400000">
            <a:off x="1439714" y="2666329"/>
            <a:ext cx="792088" cy="2160116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Bogen 4"/>
          <p:cNvSpPr/>
          <p:nvPr/>
        </p:nvSpPr>
        <p:spPr>
          <a:xfrm rot="16200000">
            <a:off x="1439342" y="2615754"/>
            <a:ext cx="792088" cy="2160116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5"/>
          <p:cNvCxnSpPr>
            <a:stCxn id="3" idx="0"/>
            <a:endCxn id="4" idx="0"/>
          </p:cNvCxnSpPr>
          <p:nvPr/>
        </p:nvCxnSpPr>
        <p:spPr>
          <a:xfrm rot="5400000">
            <a:off x="1544565" y="2375136"/>
            <a:ext cx="2742502" cy="0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Gerade Verbindung 6"/>
          <p:cNvCxnSpPr>
            <a:stCxn id="3" idx="4"/>
            <a:endCxn id="4" idx="2"/>
          </p:cNvCxnSpPr>
          <p:nvPr/>
        </p:nvCxnSpPr>
        <p:spPr>
          <a:xfrm rot="5400000" flipV="1">
            <a:off x="-610444" y="2370030"/>
            <a:ext cx="2732625" cy="336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56" y="503867"/>
            <a:ext cx="2232248" cy="4280664"/>
          </a:xfrm>
          <a:prstGeom prst="rect">
            <a:avLst/>
          </a:prstGeom>
        </p:spPr>
      </p:pic>
      <p:sp>
        <p:nvSpPr>
          <p:cNvPr id="9" name="Rechteckiger Pfeil 8"/>
          <p:cNvSpPr/>
          <p:nvPr/>
        </p:nvSpPr>
        <p:spPr>
          <a:xfrm rot="2605504">
            <a:off x="3628187" y="823864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52181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erade Verbindung 36"/>
          <p:cNvCxnSpPr/>
          <p:nvPr/>
        </p:nvCxnSpPr>
        <p:spPr>
          <a:xfrm>
            <a:off x="3665004" y="678944"/>
            <a:ext cx="0" cy="3182104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Gerade Verbindung 37"/>
          <p:cNvCxnSpPr/>
          <p:nvPr/>
        </p:nvCxnSpPr>
        <p:spPr>
          <a:xfrm>
            <a:off x="3665004" y="3861048"/>
            <a:ext cx="3715308" cy="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Gerade Verbindung 38"/>
          <p:cNvCxnSpPr/>
          <p:nvPr/>
        </p:nvCxnSpPr>
        <p:spPr>
          <a:xfrm rot="8100000">
            <a:off x="493791" y="5174607"/>
            <a:ext cx="3715308" cy="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Gerade Verbindung 39"/>
          <p:cNvCxnSpPr/>
          <p:nvPr/>
        </p:nvCxnSpPr>
        <p:spPr>
          <a:xfrm>
            <a:off x="1215614" y="3861048"/>
            <a:ext cx="2449391" cy="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dash"/>
            <a:headEnd type="none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Gerade Verbindung 40"/>
          <p:cNvCxnSpPr/>
          <p:nvPr/>
        </p:nvCxnSpPr>
        <p:spPr>
          <a:xfrm flipH="1">
            <a:off x="3665004" y="3861048"/>
            <a:ext cx="2" cy="180020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dash"/>
            <a:headEnd type="none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Gerade Verbindung 41"/>
          <p:cNvCxnSpPr/>
          <p:nvPr/>
        </p:nvCxnSpPr>
        <p:spPr>
          <a:xfrm rot="8100000">
            <a:off x="3349048" y="3019689"/>
            <a:ext cx="2379720" cy="1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dash"/>
            <a:headEnd type="none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60" name="Gruppieren 59"/>
          <p:cNvGrpSpPr/>
          <p:nvPr/>
        </p:nvGrpSpPr>
        <p:grpSpPr>
          <a:xfrm>
            <a:off x="1546041" y="2335137"/>
            <a:ext cx="4232388" cy="2112868"/>
            <a:chOff x="1546041" y="2804613"/>
            <a:chExt cx="4232388" cy="2112868"/>
          </a:xfrm>
        </p:grpSpPr>
        <p:sp>
          <p:nvSpPr>
            <p:cNvPr id="57" name="Bogen 56"/>
            <p:cNvSpPr/>
            <p:nvPr/>
          </p:nvSpPr>
          <p:spPr>
            <a:xfrm>
              <a:off x="1546042" y="2804614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Bogen 57"/>
            <p:cNvSpPr/>
            <p:nvPr/>
          </p:nvSpPr>
          <p:spPr>
            <a:xfrm rot="10800000">
              <a:off x="1546041" y="2804613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1" name="Gruppieren 60"/>
          <p:cNvGrpSpPr/>
          <p:nvPr/>
        </p:nvGrpSpPr>
        <p:grpSpPr>
          <a:xfrm>
            <a:off x="1546040" y="4604814"/>
            <a:ext cx="4232388" cy="2112868"/>
            <a:chOff x="1546041" y="2804613"/>
            <a:chExt cx="4232388" cy="2112868"/>
          </a:xfrm>
        </p:grpSpPr>
        <p:sp>
          <p:nvSpPr>
            <p:cNvPr id="62" name="Bogen 61"/>
            <p:cNvSpPr/>
            <p:nvPr/>
          </p:nvSpPr>
          <p:spPr>
            <a:xfrm>
              <a:off x="1546042" y="2804614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Bogen 62"/>
            <p:cNvSpPr/>
            <p:nvPr/>
          </p:nvSpPr>
          <p:spPr>
            <a:xfrm rot="10800000">
              <a:off x="1546041" y="2804613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4" name="Gruppieren 63"/>
          <p:cNvGrpSpPr/>
          <p:nvPr/>
        </p:nvGrpSpPr>
        <p:grpSpPr>
          <a:xfrm>
            <a:off x="1548812" y="65463"/>
            <a:ext cx="4232388" cy="2112868"/>
            <a:chOff x="1546041" y="2804613"/>
            <a:chExt cx="4232388" cy="2112868"/>
          </a:xfrm>
        </p:grpSpPr>
        <p:sp>
          <p:nvSpPr>
            <p:cNvPr id="65" name="Bogen 64"/>
            <p:cNvSpPr/>
            <p:nvPr/>
          </p:nvSpPr>
          <p:spPr>
            <a:xfrm>
              <a:off x="1546042" y="2804614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Bogen 65"/>
            <p:cNvSpPr/>
            <p:nvPr/>
          </p:nvSpPr>
          <p:spPr>
            <a:xfrm rot="10800000">
              <a:off x="1546041" y="2804613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44" name="Gerade Verbindung 43"/>
          <p:cNvCxnSpPr>
            <a:stCxn id="66" idx="0"/>
            <a:endCxn id="63" idx="0"/>
          </p:cNvCxnSpPr>
          <p:nvPr/>
        </p:nvCxnSpPr>
        <p:spPr>
          <a:xfrm flipH="1">
            <a:off x="5777451" y="1089818"/>
            <a:ext cx="2772" cy="45393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>
            <a:stCxn id="66" idx="2"/>
            <a:endCxn id="63" idx="2"/>
          </p:cNvCxnSpPr>
          <p:nvPr/>
        </p:nvCxnSpPr>
        <p:spPr>
          <a:xfrm flipH="1">
            <a:off x="1546040" y="1121896"/>
            <a:ext cx="2772" cy="45393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/>
          <p:nvPr/>
        </p:nvCxnSpPr>
        <p:spPr>
          <a:xfrm>
            <a:off x="2699792" y="2060848"/>
            <a:ext cx="0" cy="45365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feld 78"/>
              <p:cNvSpPr txBox="1"/>
              <p:nvPr/>
            </p:nvSpPr>
            <p:spPr>
              <a:xfrm>
                <a:off x="7380312" y="3676381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9" name="Textfeld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312" y="3676381"/>
                <a:ext cx="460767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feld 79"/>
              <p:cNvSpPr txBox="1"/>
              <p:nvPr/>
            </p:nvSpPr>
            <p:spPr>
              <a:xfrm>
                <a:off x="571796" y="6303501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0" name="Textfeld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96" y="6303501"/>
                <a:ext cx="466089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feld 80"/>
              <p:cNvSpPr txBox="1"/>
              <p:nvPr/>
            </p:nvSpPr>
            <p:spPr>
              <a:xfrm>
                <a:off x="3697549" y="636283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1" name="Textfeld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549" y="636283"/>
                <a:ext cx="466089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851639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erade Verbindung 36"/>
          <p:cNvCxnSpPr/>
          <p:nvPr/>
        </p:nvCxnSpPr>
        <p:spPr>
          <a:xfrm>
            <a:off x="3665004" y="678944"/>
            <a:ext cx="0" cy="3182104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Gerade Verbindung 37"/>
          <p:cNvCxnSpPr/>
          <p:nvPr/>
        </p:nvCxnSpPr>
        <p:spPr>
          <a:xfrm>
            <a:off x="3665004" y="3861048"/>
            <a:ext cx="3715308" cy="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Gerade Verbindung 38"/>
          <p:cNvCxnSpPr/>
          <p:nvPr/>
        </p:nvCxnSpPr>
        <p:spPr>
          <a:xfrm rot="8100000">
            <a:off x="493791" y="5174607"/>
            <a:ext cx="3715308" cy="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Gerade Verbindung 39"/>
          <p:cNvCxnSpPr/>
          <p:nvPr/>
        </p:nvCxnSpPr>
        <p:spPr>
          <a:xfrm>
            <a:off x="1215614" y="3861048"/>
            <a:ext cx="2449391" cy="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dash"/>
            <a:headEnd type="none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Gerade Verbindung 40"/>
          <p:cNvCxnSpPr/>
          <p:nvPr/>
        </p:nvCxnSpPr>
        <p:spPr>
          <a:xfrm flipH="1">
            <a:off x="3665004" y="3861048"/>
            <a:ext cx="2" cy="180020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dash"/>
            <a:headEnd type="none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Gerade Verbindung 41"/>
          <p:cNvCxnSpPr/>
          <p:nvPr/>
        </p:nvCxnSpPr>
        <p:spPr>
          <a:xfrm rot="8100000">
            <a:off x="3349048" y="3019689"/>
            <a:ext cx="2379720" cy="1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dash"/>
            <a:headEnd type="none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Gerade Verbindung 43"/>
          <p:cNvCxnSpPr>
            <a:stCxn id="66" idx="0"/>
            <a:endCxn id="63" idx="0"/>
          </p:cNvCxnSpPr>
          <p:nvPr/>
        </p:nvCxnSpPr>
        <p:spPr>
          <a:xfrm flipH="1">
            <a:off x="5777451" y="1089818"/>
            <a:ext cx="2772" cy="45393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>
            <a:stCxn id="66" idx="2"/>
            <a:endCxn id="63" idx="2"/>
          </p:cNvCxnSpPr>
          <p:nvPr/>
        </p:nvCxnSpPr>
        <p:spPr>
          <a:xfrm flipH="1">
            <a:off x="1546040" y="1121896"/>
            <a:ext cx="2772" cy="45393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/>
          <p:nvPr/>
        </p:nvCxnSpPr>
        <p:spPr>
          <a:xfrm>
            <a:off x="2699792" y="2060848"/>
            <a:ext cx="0" cy="45365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feld 78"/>
              <p:cNvSpPr txBox="1"/>
              <p:nvPr/>
            </p:nvSpPr>
            <p:spPr>
              <a:xfrm>
                <a:off x="7380312" y="3676381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9" name="Textfeld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312" y="3676381"/>
                <a:ext cx="460767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feld 79"/>
              <p:cNvSpPr txBox="1"/>
              <p:nvPr/>
            </p:nvSpPr>
            <p:spPr>
              <a:xfrm>
                <a:off x="571796" y="6118835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0" name="Textfeld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96" y="6118835"/>
                <a:ext cx="466089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feld 80"/>
              <p:cNvSpPr txBox="1"/>
              <p:nvPr/>
            </p:nvSpPr>
            <p:spPr>
              <a:xfrm>
                <a:off x="3697549" y="636283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1" name="Textfeld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549" y="636283"/>
                <a:ext cx="466089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uppieren 2"/>
          <p:cNvGrpSpPr/>
          <p:nvPr/>
        </p:nvGrpSpPr>
        <p:grpSpPr>
          <a:xfrm>
            <a:off x="1545060" y="1340531"/>
            <a:ext cx="4231414" cy="3576949"/>
            <a:chOff x="1545060" y="1340531"/>
            <a:chExt cx="4231414" cy="3576949"/>
          </a:xfrm>
        </p:grpSpPr>
        <p:sp>
          <p:nvSpPr>
            <p:cNvPr id="26" name="Bogen 25"/>
            <p:cNvSpPr/>
            <p:nvPr/>
          </p:nvSpPr>
          <p:spPr>
            <a:xfrm rot="10800000">
              <a:off x="1545061" y="2932131"/>
              <a:ext cx="4231413" cy="1985349"/>
            </a:xfrm>
            <a:custGeom>
              <a:avLst/>
              <a:gdLst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4" fmla="*/ 2116194 w 4232387"/>
                <a:gd name="connsiteY4" fmla="*/ 1056434 h 2112867"/>
                <a:gd name="connsiteX5" fmla="*/ 976 w 4232387"/>
                <a:gd name="connsiteY5" fmla="*/ 1088512 h 2112867"/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386826 w 4232397"/>
                <a:gd name="connsiteY1" fmla="*/ 275395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585500 w 4232095"/>
                <a:gd name="connsiteY3" fmla="*/ 795423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584 w 4231996"/>
                <a:gd name="connsiteY0" fmla="*/ 1088512 h 1985349"/>
                <a:gd name="connsiteX1" fmla="*/ 1517053 w 4231996"/>
                <a:gd name="connsiteY1" fmla="*/ 43167 h 1985349"/>
                <a:gd name="connsiteX2" fmla="*/ 2695570 w 4231996"/>
                <a:gd name="connsiteY2" fmla="*/ 40420 h 1985349"/>
                <a:gd name="connsiteX3" fmla="*/ 4231996 w 4231996"/>
                <a:gd name="connsiteY3" fmla="*/ 1056434 h 1985349"/>
                <a:gd name="connsiteX4" fmla="*/ 2115802 w 4231996"/>
                <a:gd name="connsiteY4" fmla="*/ 1056434 h 1985349"/>
                <a:gd name="connsiteX5" fmla="*/ 584 w 4231996"/>
                <a:gd name="connsiteY5" fmla="*/ 1088512 h 1985349"/>
                <a:gd name="connsiteX0" fmla="*/ 584 w 4231996"/>
                <a:gd name="connsiteY0" fmla="*/ 1088512 h 1985349"/>
                <a:gd name="connsiteX1" fmla="*/ 1604140 w 4231996"/>
                <a:gd name="connsiteY1" fmla="*/ 449566 h 1985349"/>
                <a:gd name="connsiteX2" fmla="*/ 3348714 w 4231996"/>
                <a:gd name="connsiteY2" fmla="*/ 548420 h 1985349"/>
                <a:gd name="connsiteX3" fmla="*/ 4202967 w 4231996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580621 w 4231673"/>
                <a:gd name="connsiteY1" fmla="*/ 635766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21688 w 4232397"/>
                <a:gd name="connsiteY1" fmla="*/ 621251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50716 w 4232397"/>
                <a:gd name="connsiteY1" fmla="*/ 476109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23288 w 4232397"/>
                <a:gd name="connsiteY1" fmla="*/ 548680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28453 w 4359865"/>
                <a:gd name="connsiteY0" fmla="*/ 1088512 h 1985349"/>
                <a:gd name="connsiteX1" fmla="*/ 1644922 w 4359865"/>
                <a:gd name="connsiteY1" fmla="*/ 43167 h 1985349"/>
                <a:gd name="connsiteX2" fmla="*/ 2823439 w 4359865"/>
                <a:gd name="connsiteY2" fmla="*/ 40420 h 1985349"/>
                <a:gd name="connsiteX3" fmla="*/ 4359865 w 4359865"/>
                <a:gd name="connsiteY3" fmla="*/ 1056434 h 1985349"/>
                <a:gd name="connsiteX4" fmla="*/ 2243671 w 4359865"/>
                <a:gd name="connsiteY4" fmla="*/ 1056434 h 1985349"/>
                <a:gd name="connsiteX5" fmla="*/ 128453 w 4359865"/>
                <a:gd name="connsiteY5" fmla="*/ 1088512 h 1985349"/>
                <a:gd name="connsiteX0" fmla="*/ 128453 w 4359865"/>
                <a:gd name="connsiteY0" fmla="*/ 1088512 h 1985349"/>
                <a:gd name="connsiteX1" fmla="*/ 708813 w 4359865"/>
                <a:gd name="connsiteY1" fmla="*/ 563195 h 1985349"/>
                <a:gd name="connsiteX2" fmla="*/ 2138409 w 4359865"/>
                <a:gd name="connsiteY2" fmla="*/ 420537 h 1985349"/>
                <a:gd name="connsiteX3" fmla="*/ 3636240 w 4359865"/>
                <a:gd name="connsiteY3" fmla="*/ 795163 h 1985349"/>
                <a:gd name="connsiteX4" fmla="*/ 4330836 w 4359865"/>
                <a:gd name="connsiteY4" fmla="*/ 1985349 h 1985349"/>
                <a:gd name="connsiteX0" fmla="*/ 160166 w 4391578"/>
                <a:gd name="connsiteY0" fmla="*/ 1088512 h 1985349"/>
                <a:gd name="connsiteX1" fmla="*/ 1676635 w 4391578"/>
                <a:gd name="connsiteY1" fmla="*/ 43167 h 1985349"/>
                <a:gd name="connsiteX2" fmla="*/ 2855152 w 4391578"/>
                <a:gd name="connsiteY2" fmla="*/ 40420 h 1985349"/>
                <a:gd name="connsiteX3" fmla="*/ 4391578 w 4391578"/>
                <a:gd name="connsiteY3" fmla="*/ 1056434 h 1985349"/>
                <a:gd name="connsiteX4" fmla="*/ 2275384 w 4391578"/>
                <a:gd name="connsiteY4" fmla="*/ 1056434 h 1985349"/>
                <a:gd name="connsiteX5" fmla="*/ 160166 w 4391578"/>
                <a:gd name="connsiteY5" fmla="*/ 1088512 h 1985349"/>
                <a:gd name="connsiteX0" fmla="*/ 160166 w 4391578"/>
                <a:gd name="connsiteY0" fmla="*/ 1088512 h 1985349"/>
                <a:gd name="connsiteX1" fmla="*/ 740526 w 4391578"/>
                <a:gd name="connsiteY1" fmla="*/ 563195 h 1985349"/>
                <a:gd name="connsiteX2" fmla="*/ 2170122 w 4391578"/>
                <a:gd name="connsiteY2" fmla="*/ 420537 h 1985349"/>
                <a:gd name="connsiteX3" fmla="*/ 3667953 w 4391578"/>
                <a:gd name="connsiteY3" fmla="*/ 795163 h 1985349"/>
                <a:gd name="connsiteX4" fmla="*/ 4362549 w 4391578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 w 4231413"/>
                <a:gd name="connsiteY0" fmla="*/ 1088512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537029 w 4768441"/>
                <a:gd name="connsiteY0" fmla="*/ 1088512 h 1985349"/>
                <a:gd name="connsiteX1" fmla="*/ 2053498 w 4768441"/>
                <a:gd name="connsiteY1" fmla="*/ 43167 h 1985349"/>
                <a:gd name="connsiteX2" fmla="*/ 3232015 w 4768441"/>
                <a:gd name="connsiteY2" fmla="*/ 40420 h 1985349"/>
                <a:gd name="connsiteX3" fmla="*/ 4768441 w 4768441"/>
                <a:gd name="connsiteY3" fmla="*/ 1056434 h 1985349"/>
                <a:gd name="connsiteX4" fmla="*/ 2652247 w 4768441"/>
                <a:gd name="connsiteY4" fmla="*/ 1056434 h 1985349"/>
                <a:gd name="connsiteX5" fmla="*/ 537029 w 4768441"/>
                <a:gd name="connsiteY5" fmla="*/ 1088512 h 1985349"/>
                <a:gd name="connsiteX0" fmla="*/ 0 w 4768441"/>
                <a:gd name="connsiteY0" fmla="*/ 362798 h 1985349"/>
                <a:gd name="connsiteX1" fmla="*/ 1117389 w 4768441"/>
                <a:gd name="connsiteY1" fmla="*/ 563195 h 1985349"/>
                <a:gd name="connsiteX2" fmla="*/ 2546985 w 4768441"/>
                <a:gd name="connsiteY2" fmla="*/ 420537 h 1985349"/>
                <a:gd name="connsiteX3" fmla="*/ 4044816 w 4768441"/>
                <a:gd name="connsiteY3" fmla="*/ 795163 h 1985349"/>
                <a:gd name="connsiteX4" fmla="*/ 4739412 w 4768441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1413" h="1985349" stroke="0" extrusionOk="0">
                  <a:moveTo>
                    <a:pt x="1" y="1088512"/>
                  </a:moveTo>
                  <a:cubicBezTo>
                    <a:pt x="-182" y="1116497"/>
                    <a:pt x="593794" y="179043"/>
                    <a:pt x="1516470" y="43167"/>
                  </a:cubicBezTo>
                  <a:cubicBezTo>
                    <a:pt x="1900863" y="-13440"/>
                    <a:pt x="2309552" y="-14393"/>
                    <a:pt x="2694987" y="40420"/>
                  </a:cubicBezTo>
                  <a:cubicBezTo>
                    <a:pt x="3604267" y="169728"/>
                    <a:pt x="4231413" y="584450"/>
                    <a:pt x="4231413" y="1056434"/>
                  </a:cubicBezTo>
                  <a:lnTo>
                    <a:pt x="2115219" y="1056434"/>
                  </a:lnTo>
                  <a:lnTo>
                    <a:pt x="1" y="1088512"/>
                  </a:lnTo>
                  <a:close/>
                </a:path>
                <a:path w="4231413" h="1985349" fill="none">
                  <a:moveTo>
                    <a:pt x="14515" y="1044969"/>
                  </a:moveTo>
                  <a:cubicBezTo>
                    <a:pt x="111241" y="853397"/>
                    <a:pt x="263554" y="701333"/>
                    <a:pt x="580361" y="563195"/>
                  </a:cubicBezTo>
                  <a:cubicBezTo>
                    <a:pt x="891163" y="427675"/>
                    <a:pt x="1594624" y="381877"/>
                    <a:pt x="2009957" y="420537"/>
                  </a:cubicBezTo>
                  <a:cubicBezTo>
                    <a:pt x="2497285" y="465898"/>
                    <a:pt x="3142383" y="534361"/>
                    <a:pt x="3507788" y="795163"/>
                  </a:cubicBezTo>
                  <a:cubicBezTo>
                    <a:pt x="3873193" y="1055965"/>
                    <a:pt x="4198586" y="1484603"/>
                    <a:pt x="4202384" y="1985349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Bogen 25"/>
            <p:cNvSpPr/>
            <p:nvPr/>
          </p:nvSpPr>
          <p:spPr>
            <a:xfrm rot="10800000">
              <a:off x="1545060" y="1340531"/>
              <a:ext cx="4231413" cy="1985349"/>
            </a:xfrm>
            <a:custGeom>
              <a:avLst/>
              <a:gdLst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4" fmla="*/ 2116194 w 4232387"/>
                <a:gd name="connsiteY4" fmla="*/ 1056434 h 2112867"/>
                <a:gd name="connsiteX5" fmla="*/ 976 w 4232387"/>
                <a:gd name="connsiteY5" fmla="*/ 1088512 h 2112867"/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386826 w 4232397"/>
                <a:gd name="connsiteY1" fmla="*/ 275395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585500 w 4232095"/>
                <a:gd name="connsiteY3" fmla="*/ 795423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584 w 4231996"/>
                <a:gd name="connsiteY0" fmla="*/ 1088512 h 1985349"/>
                <a:gd name="connsiteX1" fmla="*/ 1517053 w 4231996"/>
                <a:gd name="connsiteY1" fmla="*/ 43167 h 1985349"/>
                <a:gd name="connsiteX2" fmla="*/ 2695570 w 4231996"/>
                <a:gd name="connsiteY2" fmla="*/ 40420 h 1985349"/>
                <a:gd name="connsiteX3" fmla="*/ 4231996 w 4231996"/>
                <a:gd name="connsiteY3" fmla="*/ 1056434 h 1985349"/>
                <a:gd name="connsiteX4" fmla="*/ 2115802 w 4231996"/>
                <a:gd name="connsiteY4" fmla="*/ 1056434 h 1985349"/>
                <a:gd name="connsiteX5" fmla="*/ 584 w 4231996"/>
                <a:gd name="connsiteY5" fmla="*/ 1088512 h 1985349"/>
                <a:gd name="connsiteX0" fmla="*/ 584 w 4231996"/>
                <a:gd name="connsiteY0" fmla="*/ 1088512 h 1985349"/>
                <a:gd name="connsiteX1" fmla="*/ 1604140 w 4231996"/>
                <a:gd name="connsiteY1" fmla="*/ 449566 h 1985349"/>
                <a:gd name="connsiteX2" fmla="*/ 3348714 w 4231996"/>
                <a:gd name="connsiteY2" fmla="*/ 548420 h 1985349"/>
                <a:gd name="connsiteX3" fmla="*/ 4202967 w 4231996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580621 w 4231673"/>
                <a:gd name="connsiteY1" fmla="*/ 635766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21688 w 4232397"/>
                <a:gd name="connsiteY1" fmla="*/ 621251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50716 w 4232397"/>
                <a:gd name="connsiteY1" fmla="*/ 476109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23288 w 4232397"/>
                <a:gd name="connsiteY1" fmla="*/ 548680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28453 w 4359865"/>
                <a:gd name="connsiteY0" fmla="*/ 1088512 h 1985349"/>
                <a:gd name="connsiteX1" fmla="*/ 1644922 w 4359865"/>
                <a:gd name="connsiteY1" fmla="*/ 43167 h 1985349"/>
                <a:gd name="connsiteX2" fmla="*/ 2823439 w 4359865"/>
                <a:gd name="connsiteY2" fmla="*/ 40420 h 1985349"/>
                <a:gd name="connsiteX3" fmla="*/ 4359865 w 4359865"/>
                <a:gd name="connsiteY3" fmla="*/ 1056434 h 1985349"/>
                <a:gd name="connsiteX4" fmla="*/ 2243671 w 4359865"/>
                <a:gd name="connsiteY4" fmla="*/ 1056434 h 1985349"/>
                <a:gd name="connsiteX5" fmla="*/ 128453 w 4359865"/>
                <a:gd name="connsiteY5" fmla="*/ 1088512 h 1985349"/>
                <a:gd name="connsiteX0" fmla="*/ 128453 w 4359865"/>
                <a:gd name="connsiteY0" fmla="*/ 1088512 h 1985349"/>
                <a:gd name="connsiteX1" fmla="*/ 708813 w 4359865"/>
                <a:gd name="connsiteY1" fmla="*/ 563195 h 1985349"/>
                <a:gd name="connsiteX2" fmla="*/ 2138409 w 4359865"/>
                <a:gd name="connsiteY2" fmla="*/ 420537 h 1985349"/>
                <a:gd name="connsiteX3" fmla="*/ 3636240 w 4359865"/>
                <a:gd name="connsiteY3" fmla="*/ 795163 h 1985349"/>
                <a:gd name="connsiteX4" fmla="*/ 4330836 w 4359865"/>
                <a:gd name="connsiteY4" fmla="*/ 1985349 h 1985349"/>
                <a:gd name="connsiteX0" fmla="*/ 160166 w 4391578"/>
                <a:gd name="connsiteY0" fmla="*/ 1088512 h 1985349"/>
                <a:gd name="connsiteX1" fmla="*/ 1676635 w 4391578"/>
                <a:gd name="connsiteY1" fmla="*/ 43167 h 1985349"/>
                <a:gd name="connsiteX2" fmla="*/ 2855152 w 4391578"/>
                <a:gd name="connsiteY2" fmla="*/ 40420 h 1985349"/>
                <a:gd name="connsiteX3" fmla="*/ 4391578 w 4391578"/>
                <a:gd name="connsiteY3" fmla="*/ 1056434 h 1985349"/>
                <a:gd name="connsiteX4" fmla="*/ 2275384 w 4391578"/>
                <a:gd name="connsiteY4" fmla="*/ 1056434 h 1985349"/>
                <a:gd name="connsiteX5" fmla="*/ 160166 w 4391578"/>
                <a:gd name="connsiteY5" fmla="*/ 1088512 h 1985349"/>
                <a:gd name="connsiteX0" fmla="*/ 160166 w 4391578"/>
                <a:gd name="connsiteY0" fmla="*/ 1088512 h 1985349"/>
                <a:gd name="connsiteX1" fmla="*/ 740526 w 4391578"/>
                <a:gd name="connsiteY1" fmla="*/ 563195 h 1985349"/>
                <a:gd name="connsiteX2" fmla="*/ 2170122 w 4391578"/>
                <a:gd name="connsiteY2" fmla="*/ 420537 h 1985349"/>
                <a:gd name="connsiteX3" fmla="*/ 3667953 w 4391578"/>
                <a:gd name="connsiteY3" fmla="*/ 795163 h 1985349"/>
                <a:gd name="connsiteX4" fmla="*/ 4362549 w 4391578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 w 4231413"/>
                <a:gd name="connsiteY0" fmla="*/ 1088512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537029 w 4768441"/>
                <a:gd name="connsiteY0" fmla="*/ 1088512 h 1985349"/>
                <a:gd name="connsiteX1" fmla="*/ 2053498 w 4768441"/>
                <a:gd name="connsiteY1" fmla="*/ 43167 h 1985349"/>
                <a:gd name="connsiteX2" fmla="*/ 3232015 w 4768441"/>
                <a:gd name="connsiteY2" fmla="*/ 40420 h 1985349"/>
                <a:gd name="connsiteX3" fmla="*/ 4768441 w 4768441"/>
                <a:gd name="connsiteY3" fmla="*/ 1056434 h 1985349"/>
                <a:gd name="connsiteX4" fmla="*/ 2652247 w 4768441"/>
                <a:gd name="connsiteY4" fmla="*/ 1056434 h 1985349"/>
                <a:gd name="connsiteX5" fmla="*/ 537029 w 4768441"/>
                <a:gd name="connsiteY5" fmla="*/ 1088512 h 1985349"/>
                <a:gd name="connsiteX0" fmla="*/ 0 w 4768441"/>
                <a:gd name="connsiteY0" fmla="*/ 362798 h 1985349"/>
                <a:gd name="connsiteX1" fmla="*/ 1117389 w 4768441"/>
                <a:gd name="connsiteY1" fmla="*/ 563195 h 1985349"/>
                <a:gd name="connsiteX2" fmla="*/ 2546985 w 4768441"/>
                <a:gd name="connsiteY2" fmla="*/ 420537 h 1985349"/>
                <a:gd name="connsiteX3" fmla="*/ 4044816 w 4768441"/>
                <a:gd name="connsiteY3" fmla="*/ 795163 h 1985349"/>
                <a:gd name="connsiteX4" fmla="*/ 4739412 w 4768441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1413" h="1985349" stroke="0" extrusionOk="0">
                  <a:moveTo>
                    <a:pt x="1" y="1088512"/>
                  </a:moveTo>
                  <a:cubicBezTo>
                    <a:pt x="-182" y="1116497"/>
                    <a:pt x="593794" y="179043"/>
                    <a:pt x="1516470" y="43167"/>
                  </a:cubicBezTo>
                  <a:cubicBezTo>
                    <a:pt x="1900863" y="-13440"/>
                    <a:pt x="2309552" y="-14393"/>
                    <a:pt x="2694987" y="40420"/>
                  </a:cubicBezTo>
                  <a:cubicBezTo>
                    <a:pt x="3604267" y="169728"/>
                    <a:pt x="4231413" y="584450"/>
                    <a:pt x="4231413" y="1056434"/>
                  </a:cubicBezTo>
                  <a:lnTo>
                    <a:pt x="2115219" y="1056434"/>
                  </a:lnTo>
                  <a:lnTo>
                    <a:pt x="1" y="1088512"/>
                  </a:lnTo>
                  <a:close/>
                </a:path>
                <a:path w="4231413" h="1985349" fill="none">
                  <a:moveTo>
                    <a:pt x="14515" y="1044969"/>
                  </a:moveTo>
                  <a:cubicBezTo>
                    <a:pt x="111241" y="853397"/>
                    <a:pt x="263554" y="701333"/>
                    <a:pt x="580361" y="563195"/>
                  </a:cubicBezTo>
                  <a:cubicBezTo>
                    <a:pt x="891163" y="427675"/>
                    <a:pt x="1594624" y="381877"/>
                    <a:pt x="2009957" y="420537"/>
                  </a:cubicBezTo>
                  <a:cubicBezTo>
                    <a:pt x="2497285" y="465898"/>
                    <a:pt x="3142383" y="534361"/>
                    <a:pt x="3507788" y="795163"/>
                  </a:cubicBezTo>
                  <a:cubicBezTo>
                    <a:pt x="3873193" y="1055965"/>
                    <a:pt x="4198586" y="1484603"/>
                    <a:pt x="4202384" y="1985349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</a:ln>
            <a:scene3d>
              <a:camera prst="orthographicFront">
                <a:rot lat="0" lon="10799999" rev="10799999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1545060" y="1185656"/>
            <a:ext cx="4231414" cy="5333115"/>
            <a:chOff x="1545060" y="-415635"/>
            <a:chExt cx="4231414" cy="5333115"/>
          </a:xfrm>
        </p:grpSpPr>
        <p:sp>
          <p:nvSpPr>
            <p:cNvPr id="31" name="Bogen 25"/>
            <p:cNvSpPr/>
            <p:nvPr/>
          </p:nvSpPr>
          <p:spPr>
            <a:xfrm rot="10800000">
              <a:off x="1545061" y="2932131"/>
              <a:ext cx="4231413" cy="1985349"/>
            </a:xfrm>
            <a:custGeom>
              <a:avLst/>
              <a:gdLst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4" fmla="*/ 2116194 w 4232387"/>
                <a:gd name="connsiteY4" fmla="*/ 1056434 h 2112867"/>
                <a:gd name="connsiteX5" fmla="*/ 976 w 4232387"/>
                <a:gd name="connsiteY5" fmla="*/ 1088512 h 2112867"/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386826 w 4232397"/>
                <a:gd name="connsiteY1" fmla="*/ 275395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585500 w 4232095"/>
                <a:gd name="connsiteY3" fmla="*/ 795423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584 w 4231996"/>
                <a:gd name="connsiteY0" fmla="*/ 1088512 h 1985349"/>
                <a:gd name="connsiteX1" fmla="*/ 1517053 w 4231996"/>
                <a:gd name="connsiteY1" fmla="*/ 43167 h 1985349"/>
                <a:gd name="connsiteX2" fmla="*/ 2695570 w 4231996"/>
                <a:gd name="connsiteY2" fmla="*/ 40420 h 1985349"/>
                <a:gd name="connsiteX3" fmla="*/ 4231996 w 4231996"/>
                <a:gd name="connsiteY3" fmla="*/ 1056434 h 1985349"/>
                <a:gd name="connsiteX4" fmla="*/ 2115802 w 4231996"/>
                <a:gd name="connsiteY4" fmla="*/ 1056434 h 1985349"/>
                <a:gd name="connsiteX5" fmla="*/ 584 w 4231996"/>
                <a:gd name="connsiteY5" fmla="*/ 1088512 h 1985349"/>
                <a:gd name="connsiteX0" fmla="*/ 584 w 4231996"/>
                <a:gd name="connsiteY0" fmla="*/ 1088512 h 1985349"/>
                <a:gd name="connsiteX1" fmla="*/ 1604140 w 4231996"/>
                <a:gd name="connsiteY1" fmla="*/ 449566 h 1985349"/>
                <a:gd name="connsiteX2" fmla="*/ 3348714 w 4231996"/>
                <a:gd name="connsiteY2" fmla="*/ 548420 h 1985349"/>
                <a:gd name="connsiteX3" fmla="*/ 4202967 w 4231996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580621 w 4231673"/>
                <a:gd name="connsiteY1" fmla="*/ 635766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21688 w 4232397"/>
                <a:gd name="connsiteY1" fmla="*/ 621251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50716 w 4232397"/>
                <a:gd name="connsiteY1" fmla="*/ 476109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23288 w 4232397"/>
                <a:gd name="connsiteY1" fmla="*/ 548680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28453 w 4359865"/>
                <a:gd name="connsiteY0" fmla="*/ 1088512 h 1985349"/>
                <a:gd name="connsiteX1" fmla="*/ 1644922 w 4359865"/>
                <a:gd name="connsiteY1" fmla="*/ 43167 h 1985349"/>
                <a:gd name="connsiteX2" fmla="*/ 2823439 w 4359865"/>
                <a:gd name="connsiteY2" fmla="*/ 40420 h 1985349"/>
                <a:gd name="connsiteX3" fmla="*/ 4359865 w 4359865"/>
                <a:gd name="connsiteY3" fmla="*/ 1056434 h 1985349"/>
                <a:gd name="connsiteX4" fmla="*/ 2243671 w 4359865"/>
                <a:gd name="connsiteY4" fmla="*/ 1056434 h 1985349"/>
                <a:gd name="connsiteX5" fmla="*/ 128453 w 4359865"/>
                <a:gd name="connsiteY5" fmla="*/ 1088512 h 1985349"/>
                <a:gd name="connsiteX0" fmla="*/ 128453 w 4359865"/>
                <a:gd name="connsiteY0" fmla="*/ 1088512 h 1985349"/>
                <a:gd name="connsiteX1" fmla="*/ 708813 w 4359865"/>
                <a:gd name="connsiteY1" fmla="*/ 563195 h 1985349"/>
                <a:gd name="connsiteX2" fmla="*/ 2138409 w 4359865"/>
                <a:gd name="connsiteY2" fmla="*/ 420537 h 1985349"/>
                <a:gd name="connsiteX3" fmla="*/ 3636240 w 4359865"/>
                <a:gd name="connsiteY3" fmla="*/ 795163 h 1985349"/>
                <a:gd name="connsiteX4" fmla="*/ 4330836 w 4359865"/>
                <a:gd name="connsiteY4" fmla="*/ 1985349 h 1985349"/>
                <a:gd name="connsiteX0" fmla="*/ 160166 w 4391578"/>
                <a:gd name="connsiteY0" fmla="*/ 1088512 h 1985349"/>
                <a:gd name="connsiteX1" fmla="*/ 1676635 w 4391578"/>
                <a:gd name="connsiteY1" fmla="*/ 43167 h 1985349"/>
                <a:gd name="connsiteX2" fmla="*/ 2855152 w 4391578"/>
                <a:gd name="connsiteY2" fmla="*/ 40420 h 1985349"/>
                <a:gd name="connsiteX3" fmla="*/ 4391578 w 4391578"/>
                <a:gd name="connsiteY3" fmla="*/ 1056434 h 1985349"/>
                <a:gd name="connsiteX4" fmla="*/ 2275384 w 4391578"/>
                <a:gd name="connsiteY4" fmla="*/ 1056434 h 1985349"/>
                <a:gd name="connsiteX5" fmla="*/ 160166 w 4391578"/>
                <a:gd name="connsiteY5" fmla="*/ 1088512 h 1985349"/>
                <a:gd name="connsiteX0" fmla="*/ 160166 w 4391578"/>
                <a:gd name="connsiteY0" fmla="*/ 1088512 h 1985349"/>
                <a:gd name="connsiteX1" fmla="*/ 740526 w 4391578"/>
                <a:gd name="connsiteY1" fmla="*/ 563195 h 1985349"/>
                <a:gd name="connsiteX2" fmla="*/ 2170122 w 4391578"/>
                <a:gd name="connsiteY2" fmla="*/ 420537 h 1985349"/>
                <a:gd name="connsiteX3" fmla="*/ 3667953 w 4391578"/>
                <a:gd name="connsiteY3" fmla="*/ 795163 h 1985349"/>
                <a:gd name="connsiteX4" fmla="*/ 4362549 w 4391578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 w 4231413"/>
                <a:gd name="connsiteY0" fmla="*/ 1088512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537029 w 4768441"/>
                <a:gd name="connsiteY0" fmla="*/ 1088512 h 1985349"/>
                <a:gd name="connsiteX1" fmla="*/ 2053498 w 4768441"/>
                <a:gd name="connsiteY1" fmla="*/ 43167 h 1985349"/>
                <a:gd name="connsiteX2" fmla="*/ 3232015 w 4768441"/>
                <a:gd name="connsiteY2" fmla="*/ 40420 h 1985349"/>
                <a:gd name="connsiteX3" fmla="*/ 4768441 w 4768441"/>
                <a:gd name="connsiteY3" fmla="*/ 1056434 h 1985349"/>
                <a:gd name="connsiteX4" fmla="*/ 2652247 w 4768441"/>
                <a:gd name="connsiteY4" fmla="*/ 1056434 h 1985349"/>
                <a:gd name="connsiteX5" fmla="*/ 537029 w 4768441"/>
                <a:gd name="connsiteY5" fmla="*/ 1088512 h 1985349"/>
                <a:gd name="connsiteX0" fmla="*/ 0 w 4768441"/>
                <a:gd name="connsiteY0" fmla="*/ 362798 h 1985349"/>
                <a:gd name="connsiteX1" fmla="*/ 1117389 w 4768441"/>
                <a:gd name="connsiteY1" fmla="*/ 563195 h 1985349"/>
                <a:gd name="connsiteX2" fmla="*/ 2546985 w 4768441"/>
                <a:gd name="connsiteY2" fmla="*/ 420537 h 1985349"/>
                <a:gd name="connsiteX3" fmla="*/ 4044816 w 4768441"/>
                <a:gd name="connsiteY3" fmla="*/ 795163 h 1985349"/>
                <a:gd name="connsiteX4" fmla="*/ 4739412 w 4768441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1413" h="1985349" stroke="0" extrusionOk="0">
                  <a:moveTo>
                    <a:pt x="1" y="1088512"/>
                  </a:moveTo>
                  <a:cubicBezTo>
                    <a:pt x="-182" y="1116497"/>
                    <a:pt x="593794" y="179043"/>
                    <a:pt x="1516470" y="43167"/>
                  </a:cubicBezTo>
                  <a:cubicBezTo>
                    <a:pt x="1900863" y="-13440"/>
                    <a:pt x="2309552" y="-14393"/>
                    <a:pt x="2694987" y="40420"/>
                  </a:cubicBezTo>
                  <a:cubicBezTo>
                    <a:pt x="3604267" y="169728"/>
                    <a:pt x="4231413" y="584450"/>
                    <a:pt x="4231413" y="1056434"/>
                  </a:cubicBezTo>
                  <a:lnTo>
                    <a:pt x="2115219" y="1056434"/>
                  </a:lnTo>
                  <a:lnTo>
                    <a:pt x="1" y="1088512"/>
                  </a:lnTo>
                  <a:close/>
                </a:path>
                <a:path w="4231413" h="1985349" fill="none">
                  <a:moveTo>
                    <a:pt x="14515" y="1044969"/>
                  </a:moveTo>
                  <a:cubicBezTo>
                    <a:pt x="111241" y="853397"/>
                    <a:pt x="263554" y="701333"/>
                    <a:pt x="580361" y="563195"/>
                  </a:cubicBezTo>
                  <a:cubicBezTo>
                    <a:pt x="891163" y="427675"/>
                    <a:pt x="1594624" y="381877"/>
                    <a:pt x="2009957" y="420537"/>
                  </a:cubicBezTo>
                  <a:cubicBezTo>
                    <a:pt x="2497285" y="465898"/>
                    <a:pt x="3142383" y="534361"/>
                    <a:pt x="3507788" y="795163"/>
                  </a:cubicBezTo>
                  <a:cubicBezTo>
                    <a:pt x="3873193" y="1055965"/>
                    <a:pt x="4198586" y="1484603"/>
                    <a:pt x="4202384" y="1985349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Bogen 25"/>
            <p:cNvSpPr/>
            <p:nvPr/>
          </p:nvSpPr>
          <p:spPr>
            <a:xfrm rot="10800000">
              <a:off x="1545060" y="1340531"/>
              <a:ext cx="4231413" cy="1985349"/>
            </a:xfrm>
            <a:custGeom>
              <a:avLst/>
              <a:gdLst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4" fmla="*/ 2116194 w 4232387"/>
                <a:gd name="connsiteY4" fmla="*/ 1056434 h 2112867"/>
                <a:gd name="connsiteX5" fmla="*/ 976 w 4232387"/>
                <a:gd name="connsiteY5" fmla="*/ 1088512 h 2112867"/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386826 w 4232397"/>
                <a:gd name="connsiteY1" fmla="*/ 275395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585500 w 4232095"/>
                <a:gd name="connsiteY3" fmla="*/ 795423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584 w 4231996"/>
                <a:gd name="connsiteY0" fmla="*/ 1088512 h 1985349"/>
                <a:gd name="connsiteX1" fmla="*/ 1517053 w 4231996"/>
                <a:gd name="connsiteY1" fmla="*/ 43167 h 1985349"/>
                <a:gd name="connsiteX2" fmla="*/ 2695570 w 4231996"/>
                <a:gd name="connsiteY2" fmla="*/ 40420 h 1985349"/>
                <a:gd name="connsiteX3" fmla="*/ 4231996 w 4231996"/>
                <a:gd name="connsiteY3" fmla="*/ 1056434 h 1985349"/>
                <a:gd name="connsiteX4" fmla="*/ 2115802 w 4231996"/>
                <a:gd name="connsiteY4" fmla="*/ 1056434 h 1985349"/>
                <a:gd name="connsiteX5" fmla="*/ 584 w 4231996"/>
                <a:gd name="connsiteY5" fmla="*/ 1088512 h 1985349"/>
                <a:gd name="connsiteX0" fmla="*/ 584 w 4231996"/>
                <a:gd name="connsiteY0" fmla="*/ 1088512 h 1985349"/>
                <a:gd name="connsiteX1" fmla="*/ 1604140 w 4231996"/>
                <a:gd name="connsiteY1" fmla="*/ 449566 h 1985349"/>
                <a:gd name="connsiteX2" fmla="*/ 3348714 w 4231996"/>
                <a:gd name="connsiteY2" fmla="*/ 548420 h 1985349"/>
                <a:gd name="connsiteX3" fmla="*/ 4202967 w 4231996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580621 w 4231673"/>
                <a:gd name="connsiteY1" fmla="*/ 635766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21688 w 4232397"/>
                <a:gd name="connsiteY1" fmla="*/ 621251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50716 w 4232397"/>
                <a:gd name="connsiteY1" fmla="*/ 476109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23288 w 4232397"/>
                <a:gd name="connsiteY1" fmla="*/ 548680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28453 w 4359865"/>
                <a:gd name="connsiteY0" fmla="*/ 1088512 h 1985349"/>
                <a:gd name="connsiteX1" fmla="*/ 1644922 w 4359865"/>
                <a:gd name="connsiteY1" fmla="*/ 43167 h 1985349"/>
                <a:gd name="connsiteX2" fmla="*/ 2823439 w 4359865"/>
                <a:gd name="connsiteY2" fmla="*/ 40420 h 1985349"/>
                <a:gd name="connsiteX3" fmla="*/ 4359865 w 4359865"/>
                <a:gd name="connsiteY3" fmla="*/ 1056434 h 1985349"/>
                <a:gd name="connsiteX4" fmla="*/ 2243671 w 4359865"/>
                <a:gd name="connsiteY4" fmla="*/ 1056434 h 1985349"/>
                <a:gd name="connsiteX5" fmla="*/ 128453 w 4359865"/>
                <a:gd name="connsiteY5" fmla="*/ 1088512 h 1985349"/>
                <a:gd name="connsiteX0" fmla="*/ 128453 w 4359865"/>
                <a:gd name="connsiteY0" fmla="*/ 1088512 h 1985349"/>
                <a:gd name="connsiteX1" fmla="*/ 708813 w 4359865"/>
                <a:gd name="connsiteY1" fmla="*/ 563195 h 1985349"/>
                <a:gd name="connsiteX2" fmla="*/ 2138409 w 4359865"/>
                <a:gd name="connsiteY2" fmla="*/ 420537 h 1985349"/>
                <a:gd name="connsiteX3" fmla="*/ 3636240 w 4359865"/>
                <a:gd name="connsiteY3" fmla="*/ 795163 h 1985349"/>
                <a:gd name="connsiteX4" fmla="*/ 4330836 w 4359865"/>
                <a:gd name="connsiteY4" fmla="*/ 1985349 h 1985349"/>
                <a:gd name="connsiteX0" fmla="*/ 160166 w 4391578"/>
                <a:gd name="connsiteY0" fmla="*/ 1088512 h 1985349"/>
                <a:gd name="connsiteX1" fmla="*/ 1676635 w 4391578"/>
                <a:gd name="connsiteY1" fmla="*/ 43167 h 1985349"/>
                <a:gd name="connsiteX2" fmla="*/ 2855152 w 4391578"/>
                <a:gd name="connsiteY2" fmla="*/ 40420 h 1985349"/>
                <a:gd name="connsiteX3" fmla="*/ 4391578 w 4391578"/>
                <a:gd name="connsiteY3" fmla="*/ 1056434 h 1985349"/>
                <a:gd name="connsiteX4" fmla="*/ 2275384 w 4391578"/>
                <a:gd name="connsiteY4" fmla="*/ 1056434 h 1985349"/>
                <a:gd name="connsiteX5" fmla="*/ 160166 w 4391578"/>
                <a:gd name="connsiteY5" fmla="*/ 1088512 h 1985349"/>
                <a:gd name="connsiteX0" fmla="*/ 160166 w 4391578"/>
                <a:gd name="connsiteY0" fmla="*/ 1088512 h 1985349"/>
                <a:gd name="connsiteX1" fmla="*/ 740526 w 4391578"/>
                <a:gd name="connsiteY1" fmla="*/ 563195 h 1985349"/>
                <a:gd name="connsiteX2" fmla="*/ 2170122 w 4391578"/>
                <a:gd name="connsiteY2" fmla="*/ 420537 h 1985349"/>
                <a:gd name="connsiteX3" fmla="*/ 3667953 w 4391578"/>
                <a:gd name="connsiteY3" fmla="*/ 795163 h 1985349"/>
                <a:gd name="connsiteX4" fmla="*/ 4362549 w 4391578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 w 4231413"/>
                <a:gd name="connsiteY0" fmla="*/ 1088512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537029 w 4768441"/>
                <a:gd name="connsiteY0" fmla="*/ 1088512 h 1985349"/>
                <a:gd name="connsiteX1" fmla="*/ 2053498 w 4768441"/>
                <a:gd name="connsiteY1" fmla="*/ 43167 h 1985349"/>
                <a:gd name="connsiteX2" fmla="*/ 3232015 w 4768441"/>
                <a:gd name="connsiteY2" fmla="*/ 40420 h 1985349"/>
                <a:gd name="connsiteX3" fmla="*/ 4768441 w 4768441"/>
                <a:gd name="connsiteY3" fmla="*/ 1056434 h 1985349"/>
                <a:gd name="connsiteX4" fmla="*/ 2652247 w 4768441"/>
                <a:gd name="connsiteY4" fmla="*/ 1056434 h 1985349"/>
                <a:gd name="connsiteX5" fmla="*/ 537029 w 4768441"/>
                <a:gd name="connsiteY5" fmla="*/ 1088512 h 1985349"/>
                <a:gd name="connsiteX0" fmla="*/ 0 w 4768441"/>
                <a:gd name="connsiteY0" fmla="*/ 362798 h 1985349"/>
                <a:gd name="connsiteX1" fmla="*/ 1117389 w 4768441"/>
                <a:gd name="connsiteY1" fmla="*/ 563195 h 1985349"/>
                <a:gd name="connsiteX2" fmla="*/ 2546985 w 4768441"/>
                <a:gd name="connsiteY2" fmla="*/ 420537 h 1985349"/>
                <a:gd name="connsiteX3" fmla="*/ 4044816 w 4768441"/>
                <a:gd name="connsiteY3" fmla="*/ 795163 h 1985349"/>
                <a:gd name="connsiteX4" fmla="*/ 4739412 w 4768441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1413" h="1985349" stroke="0" extrusionOk="0">
                  <a:moveTo>
                    <a:pt x="1" y="1088512"/>
                  </a:moveTo>
                  <a:cubicBezTo>
                    <a:pt x="-182" y="1116497"/>
                    <a:pt x="593794" y="179043"/>
                    <a:pt x="1516470" y="43167"/>
                  </a:cubicBezTo>
                  <a:cubicBezTo>
                    <a:pt x="1900863" y="-13440"/>
                    <a:pt x="2309552" y="-14393"/>
                    <a:pt x="2694987" y="40420"/>
                  </a:cubicBezTo>
                  <a:cubicBezTo>
                    <a:pt x="3604267" y="169728"/>
                    <a:pt x="4231413" y="584450"/>
                    <a:pt x="4231413" y="1056434"/>
                  </a:cubicBezTo>
                  <a:lnTo>
                    <a:pt x="2115219" y="1056434"/>
                  </a:lnTo>
                  <a:lnTo>
                    <a:pt x="1" y="1088512"/>
                  </a:lnTo>
                  <a:close/>
                </a:path>
                <a:path w="4231413" h="1985349" fill="none">
                  <a:moveTo>
                    <a:pt x="14515" y="1044969"/>
                  </a:moveTo>
                  <a:cubicBezTo>
                    <a:pt x="111241" y="853397"/>
                    <a:pt x="263554" y="701333"/>
                    <a:pt x="580361" y="563195"/>
                  </a:cubicBezTo>
                  <a:cubicBezTo>
                    <a:pt x="891163" y="427675"/>
                    <a:pt x="1594624" y="381877"/>
                    <a:pt x="2009957" y="420537"/>
                  </a:cubicBezTo>
                  <a:cubicBezTo>
                    <a:pt x="2497285" y="465898"/>
                    <a:pt x="3142383" y="534361"/>
                    <a:pt x="3507788" y="795163"/>
                  </a:cubicBezTo>
                  <a:cubicBezTo>
                    <a:pt x="3873193" y="1055965"/>
                    <a:pt x="4198586" y="1484603"/>
                    <a:pt x="4202384" y="1985349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</a:ln>
            <a:scene3d>
              <a:camera prst="orthographicFront">
                <a:rot lat="0" lon="10799999" rev="10799999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Bogen 25"/>
            <p:cNvSpPr/>
            <p:nvPr/>
          </p:nvSpPr>
          <p:spPr>
            <a:xfrm rot="10800000">
              <a:off x="1545061" y="-415635"/>
              <a:ext cx="4231413" cy="1985349"/>
            </a:xfrm>
            <a:custGeom>
              <a:avLst/>
              <a:gdLst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4" fmla="*/ 2116194 w 4232387"/>
                <a:gd name="connsiteY4" fmla="*/ 1056434 h 2112867"/>
                <a:gd name="connsiteX5" fmla="*/ 976 w 4232387"/>
                <a:gd name="connsiteY5" fmla="*/ 1088512 h 2112867"/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386826 w 4232397"/>
                <a:gd name="connsiteY1" fmla="*/ 275395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585500 w 4232095"/>
                <a:gd name="connsiteY3" fmla="*/ 795423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584 w 4231996"/>
                <a:gd name="connsiteY0" fmla="*/ 1088512 h 1985349"/>
                <a:gd name="connsiteX1" fmla="*/ 1517053 w 4231996"/>
                <a:gd name="connsiteY1" fmla="*/ 43167 h 1985349"/>
                <a:gd name="connsiteX2" fmla="*/ 2695570 w 4231996"/>
                <a:gd name="connsiteY2" fmla="*/ 40420 h 1985349"/>
                <a:gd name="connsiteX3" fmla="*/ 4231996 w 4231996"/>
                <a:gd name="connsiteY3" fmla="*/ 1056434 h 1985349"/>
                <a:gd name="connsiteX4" fmla="*/ 2115802 w 4231996"/>
                <a:gd name="connsiteY4" fmla="*/ 1056434 h 1985349"/>
                <a:gd name="connsiteX5" fmla="*/ 584 w 4231996"/>
                <a:gd name="connsiteY5" fmla="*/ 1088512 h 1985349"/>
                <a:gd name="connsiteX0" fmla="*/ 584 w 4231996"/>
                <a:gd name="connsiteY0" fmla="*/ 1088512 h 1985349"/>
                <a:gd name="connsiteX1" fmla="*/ 1604140 w 4231996"/>
                <a:gd name="connsiteY1" fmla="*/ 449566 h 1985349"/>
                <a:gd name="connsiteX2" fmla="*/ 3348714 w 4231996"/>
                <a:gd name="connsiteY2" fmla="*/ 548420 h 1985349"/>
                <a:gd name="connsiteX3" fmla="*/ 4202967 w 4231996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580621 w 4231673"/>
                <a:gd name="connsiteY1" fmla="*/ 635766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21688 w 4232397"/>
                <a:gd name="connsiteY1" fmla="*/ 621251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50716 w 4232397"/>
                <a:gd name="connsiteY1" fmla="*/ 476109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23288 w 4232397"/>
                <a:gd name="connsiteY1" fmla="*/ 548680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28453 w 4359865"/>
                <a:gd name="connsiteY0" fmla="*/ 1088512 h 1985349"/>
                <a:gd name="connsiteX1" fmla="*/ 1644922 w 4359865"/>
                <a:gd name="connsiteY1" fmla="*/ 43167 h 1985349"/>
                <a:gd name="connsiteX2" fmla="*/ 2823439 w 4359865"/>
                <a:gd name="connsiteY2" fmla="*/ 40420 h 1985349"/>
                <a:gd name="connsiteX3" fmla="*/ 4359865 w 4359865"/>
                <a:gd name="connsiteY3" fmla="*/ 1056434 h 1985349"/>
                <a:gd name="connsiteX4" fmla="*/ 2243671 w 4359865"/>
                <a:gd name="connsiteY4" fmla="*/ 1056434 h 1985349"/>
                <a:gd name="connsiteX5" fmla="*/ 128453 w 4359865"/>
                <a:gd name="connsiteY5" fmla="*/ 1088512 h 1985349"/>
                <a:gd name="connsiteX0" fmla="*/ 128453 w 4359865"/>
                <a:gd name="connsiteY0" fmla="*/ 1088512 h 1985349"/>
                <a:gd name="connsiteX1" fmla="*/ 708813 w 4359865"/>
                <a:gd name="connsiteY1" fmla="*/ 563195 h 1985349"/>
                <a:gd name="connsiteX2" fmla="*/ 2138409 w 4359865"/>
                <a:gd name="connsiteY2" fmla="*/ 420537 h 1985349"/>
                <a:gd name="connsiteX3" fmla="*/ 3636240 w 4359865"/>
                <a:gd name="connsiteY3" fmla="*/ 795163 h 1985349"/>
                <a:gd name="connsiteX4" fmla="*/ 4330836 w 4359865"/>
                <a:gd name="connsiteY4" fmla="*/ 1985349 h 1985349"/>
                <a:gd name="connsiteX0" fmla="*/ 160166 w 4391578"/>
                <a:gd name="connsiteY0" fmla="*/ 1088512 h 1985349"/>
                <a:gd name="connsiteX1" fmla="*/ 1676635 w 4391578"/>
                <a:gd name="connsiteY1" fmla="*/ 43167 h 1985349"/>
                <a:gd name="connsiteX2" fmla="*/ 2855152 w 4391578"/>
                <a:gd name="connsiteY2" fmla="*/ 40420 h 1985349"/>
                <a:gd name="connsiteX3" fmla="*/ 4391578 w 4391578"/>
                <a:gd name="connsiteY3" fmla="*/ 1056434 h 1985349"/>
                <a:gd name="connsiteX4" fmla="*/ 2275384 w 4391578"/>
                <a:gd name="connsiteY4" fmla="*/ 1056434 h 1985349"/>
                <a:gd name="connsiteX5" fmla="*/ 160166 w 4391578"/>
                <a:gd name="connsiteY5" fmla="*/ 1088512 h 1985349"/>
                <a:gd name="connsiteX0" fmla="*/ 160166 w 4391578"/>
                <a:gd name="connsiteY0" fmla="*/ 1088512 h 1985349"/>
                <a:gd name="connsiteX1" fmla="*/ 740526 w 4391578"/>
                <a:gd name="connsiteY1" fmla="*/ 563195 h 1985349"/>
                <a:gd name="connsiteX2" fmla="*/ 2170122 w 4391578"/>
                <a:gd name="connsiteY2" fmla="*/ 420537 h 1985349"/>
                <a:gd name="connsiteX3" fmla="*/ 3667953 w 4391578"/>
                <a:gd name="connsiteY3" fmla="*/ 795163 h 1985349"/>
                <a:gd name="connsiteX4" fmla="*/ 4362549 w 4391578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 w 4231413"/>
                <a:gd name="connsiteY0" fmla="*/ 1088512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537029 w 4768441"/>
                <a:gd name="connsiteY0" fmla="*/ 1088512 h 1985349"/>
                <a:gd name="connsiteX1" fmla="*/ 2053498 w 4768441"/>
                <a:gd name="connsiteY1" fmla="*/ 43167 h 1985349"/>
                <a:gd name="connsiteX2" fmla="*/ 3232015 w 4768441"/>
                <a:gd name="connsiteY2" fmla="*/ 40420 h 1985349"/>
                <a:gd name="connsiteX3" fmla="*/ 4768441 w 4768441"/>
                <a:gd name="connsiteY3" fmla="*/ 1056434 h 1985349"/>
                <a:gd name="connsiteX4" fmla="*/ 2652247 w 4768441"/>
                <a:gd name="connsiteY4" fmla="*/ 1056434 h 1985349"/>
                <a:gd name="connsiteX5" fmla="*/ 537029 w 4768441"/>
                <a:gd name="connsiteY5" fmla="*/ 1088512 h 1985349"/>
                <a:gd name="connsiteX0" fmla="*/ 0 w 4768441"/>
                <a:gd name="connsiteY0" fmla="*/ 362798 h 1985349"/>
                <a:gd name="connsiteX1" fmla="*/ 1117389 w 4768441"/>
                <a:gd name="connsiteY1" fmla="*/ 563195 h 1985349"/>
                <a:gd name="connsiteX2" fmla="*/ 2546985 w 4768441"/>
                <a:gd name="connsiteY2" fmla="*/ 420537 h 1985349"/>
                <a:gd name="connsiteX3" fmla="*/ 4044816 w 4768441"/>
                <a:gd name="connsiteY3" fmla="*/ 795163 h 1985349"/>
                <a:gd name="connsiteX4" fmla="*/ 4739412 w 4768441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1413" h="1985349" stroke="0" extrusionOk="0">
                  <a:moveTo>
                    <a:pt x="1" y="1088512"/>
                  </a:moveTo>
                  <a:cubicBezTo>
                    <a:pt x="-182" y="1116497"/>
                    <a:pt x="593794" y="179043"/>
                    <a:pt x="1516470" y="43167"/>
                  </a:cubicBezTo>
                  <a:cubicBezTo>
                    <a:pt x="1900863" y="-13440"/>
                    <a:pt x="2309552" y="-14393"/>
                    <a:pt x="2694987" y="40420"/>
                  </a:cubicBezTo>
                  <a:cubicBezTo>
                    <a:pt x="3604267" y="169728"/>
                    <a:pt x="4231413" y="584450"/>
                    <a:pt x="4231413" y="1056434"/>
                  </a:cubicBezTo>
                  <a:lnTo>
                    <a:pt x="2115219" y="1056434"/>
                  </a:lnTo>
                  <a:lnTo>
                    <a:pt x="1" y="1088512"/>
                  </a:lnTo>
                  <a:close/>
                </a:path>
                <a:path w="4231413" h="1985349" fill="none">
                  <a:moveTo>
                    <a:pt x="14515" y="1044969"/>
                  </a:moveTo>
                  <a:cubicBezTo>
                    <a:pt x="111241" y="853397"/>
                    <a:pt x="263554" y="701333"/>
                    <a:pt x="580361" y="563195"/>
                  </a:cubicBezTo>
                  <a:cubicBezTo>
                    <a:pt x="891163" y="427675"/>
                    <a:pt x="1594624" y="381877"/>
                    <a:pt x="2009957" y="420537"/>
                  </a:cubicBezTo>
                  <a:cubicBezTo>
                    <a:pt x="2497285" y="465898"/>
                    <a:pt x="3142383" y="534361"/>
                    <a:pt x="3507788" y="795163"/>
                  </a:cubicBezTo>
                  <a:cubicBezTo>
                    <a:pt x="3873193" y="1055965"/>
                    <a:pt x="4198586" y="1484603"/>
                    <a:pt x="4202384" y="1985349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47145021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>
            <a:off x="3665004" y="678944"/>
            <a:ext cx="0" cy="3182104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" name="Gerade Verbindung 2"/>
          <p:cNvCxnSpPr/>
          <p:nvPr/>
        </p:nvCxnSpPr>
        <p:spPr>
          <a:xfrm>
            <a:off x="3665004" y="3861048"/>
            <a:ext cx="3715308" cy="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" name="Gerade Verbindung 3"/>
          <p:cNvCxnSpPr/>
          <p:nvPr/>
        </p:nvCxnSpPr>
        <p:spPr>
          <a:xfrm rot="8100000">
            <a:off x="493791" y="5174607"/>
            <a:ext cx="3715308" cy="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571796" y="3861047"/>
            <a:ext cx="3093209" cy="1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dash"/>
            <a:headEnd type="none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Gerade Verbindung 5"/>
          <p:cNvCxnSpPr/>
          <p:nvPr/>
        </p:nvCxnSpPr>
        <p:spPr>
          <a:xfrm flipH="1">
            <a:off x="3665004" y="3861048"/>
            <a:ext cx="2" cy="180020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dash"/>
            <a:headEnd type="none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Gerade Verbindung 6"/>
          <p:cNvCxnSpPr/>
          <p:nvPr/>
        </p:nvCxnSpPr>
        <p:spPr>
          <a:xfrm rot="8100000">
            <a:off x="3349048" y="3019689"/>
            <a:ext cx="2379720" cy="1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dash"/>
            <a:headEnd type="none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Ellipse 7"/>
          <p:cNvSpPr/>
          <p:nvPr/>
        </p:nvSpPr>
        <p:spPr>
          <a:xfrm>
            <a:off x="5217936" y="3210387"/>
            <a:ext cx="1301320" cy="1301320"/>
          </a:xfrm>
          <a:prstGeom prst="ellipse">
            <a:avLst/>
          </a:pr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7380312" y="3676381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312" y="3676381"/>
                <a:ext cx="460767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571796" y="6118835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96" y="6118835"/>
                <a:ext cx="466089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3697549" y="636283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549" y="636283"/>
                <a:ext cx="466089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6641917" y="4045713"/>
                <a:ext cx="36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 smtClean="0">
                          <a:solidFill>
                            <a:srgbClr val="00FF00"/>
                          </a:solidFill>
                          <a:latin typeface="Cambria Math"/>
                          <a:ea typeface="Cambria Math"/>
                        </a:rPr>
                        <m:t>𝛾</m:t>
                      </m:r>
                    </m:oMath>
                  </m:oMathPara>
                </a14:m>
                <a:endParaRPr lang="de-DE" sz="2400" dirty="0">
                  <a:solidFill>
                    <a:srgbClr val="00FF00"/>
                  </a:solidFill>
                </a:endParaRPr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1917" y="4045713"/>
                <a:ext cx="360040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3390" b="-9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Ellipse 12"/>
          <p:cNvSpPr/>
          <p:nvPr/>
        </p:nvSpPr>
        <p:spPr>
          <a:xfrm>
            <a:off x="5796264" y="3786579"/>
            <a:ext cx="144663" cy="1489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5868924" y="3801340"/>
            <a:ext cx="281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rial Black" pitchFamily="34" charset="0"/>
              </a:rPr>
              <a:t>a</a:t>
            </a:r>
            <a:endParaRPr lang="de-DE" dirty="0">
              <a:latin typeface="Arial Black" pitchFamily="34" charset="0"/>
            </a:endParaRPr>
          </a:p>
        </p:txBody>
      </p:sp>
      <p:cxnSp>
        <p:nvCxnSpPr>
          <p:cNvPr id="16" name="Gerade Verbindung mit Pfeil 15"/>
          <p:cNvCxnSpPr>
            <a:stCxn id="13" idx="1"/>
            <a:endCxn id="8" idx="1"/>
          </p:cNvCxnSpPr>
          <p:nvPr/>
        </p:nvCxnSpPr>
        <p:spPr>
          <a:xfrm flipH="1" flipV="1">
            <a:off x="5408510" y="3400961"/>
            <a:ext cx="408939" cy="40742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5612979" y="3400961"/>
            <a:ext cx="281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rial Black" pitchFamily="34" charset="0"/>
              </a:rPr>
              <a:t>r</a:t>
            </a:r>
            <a:endParaRPr lang="de-DE" dirty="0">
              <a:latin typeface="Arial Black" pitchFamily="34" charset="0"/>
            </a:endParaRPr>
          </a:p>
        </p:txBody>
      </p:sp>
      <p:grpSp>
        <p:nvGrpSpPr>
          <p:cNvPr id="19" name="Gruppieren 18"/>
          <p:cNvGrpSpPr/>
          <p:nvPr/>
        </p:nvGrpSpPr>
        <p:grpSpPr>
          <a:xfrm>
            <a:off x="810756" y="2436165"/>
            <a:ext cx="5708500" cy="2849764"/>
            <a:chOff x="1546041" y="2804613"/>
            <a:chExt cx="4232388" cy="2112868"/>
          </a:xfrm>
        </p:grpSpPr>
        <p:sp>
          <p:nvSpPr>
            <p:cNvPr id="20" name="Bogen 19"/>
            <p:cNvSpPr/>
            <p:nvPr/>
          </p:nvSpPr>
          <p:spPr>
            <a:xfrm>
              <a:off x="1546042" y="2804614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Bogen 20"/>
            <p:cNvSpPr/>
            <p:nvPr/>
          </p:nvSpPr>
          <p:spPr>
            <a:xfrm rot="10800000">
              <a:off x="1546041" y="2804613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2181283" y="3282951"/>
            <a:ext cx="2967437" cy="1156192"/>
            <a:chOff x="1546041" y="2804613"/>
            <a:chExt cx="4232388" cy="2112868"/>
          </a:xfrm>
        </p:grpSpPr>
        <p:sp>
          <p:nvSpPr>
            <p:cNvPr id="24" name="Bogen 23"/>
            <p:cNvSpPr/>
            <p:nvPr/>
          </p:nvSpPr>
          <p:spPr>
            <a:xfrm>
              <a:off x="1546042" y="2804614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Bogen 24"/>
            <p:cNvSpPr/>
            <p:nvPr/>
          </p:nvSpPr>
          <p:spPr>
            <a:xfrm rot="10800000">
              <a:off x="1546041" y="2804613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7" name="Ellipse 26"/>
          <p:cNvSpPr/>
          <p:nvPr/>
        </p:nvSpPr>
        <p:spPr>
          <a:xfrm>
            <a:off x="826276" y="3210388"/>
            <a:ext cx="1301320" cy="130132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28" name="Gruppieren 27"/>
          <p:cNvGrpSpPr/>
          <p:nvPr/>
        </p:nvGrpSpPr>
        <p:grpSpPr>
          <a:xfrm rot="5400000" flipH="1">
            <a:off x="3241606" y="4634235"/>
            <a:ext cx="846787" cy="456602"/>
            <a:chOff x="1546041" y="2804613"/>
            <a:chExt cx="4232388" cy="2112868"/>
          </a:xfrm>
        </p:grpSpPr>
        <p:sp>
          <p:nvSpPr>
            <p:cNvPr id="29" name="Bogen 28"/>
            <p:cNvSpPr/>
            <p:nvPr/>
          </p:nvSpPr>
          <p:spPr>
            <a:xfrm>
              <a:off x="1546042" y="2804614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Bogen 29"/>
            <p:cNvSpPr/>
            <p:nvPr/>
          </p:nvSpPr>
          <p:spPr>
            <a:xfrm rot="10800000">
              <a:off x="1546041" y="2804613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1" name="Gruppieren 30"/>
          <p:cNvGrpSpPr/>
          <p:nvPr/>
        </p:nvGrpSpPr>
        <p:grpSpPr>
          <a:xfrm rot="5400000" flipH="1">
            <a:off x="3246682" y="2631258"/>
            <a:ext cx="846787" cy="456602"/>
            <a:chOff x="1546041" y="2804613"/>
            <a:chExt cx="4232388" cy="2112868"/>
          </a:xfrm>
        </p:grpSpPr>
        <p:sp>
          <p:nvSpPr>
            <p:cNvPr id="32" name="Bogen 31"/>
            <p:cNvSpPr/>
            <p:nvPr/>
          </p:nvSpPr>
          <p:spPr>
            <a:xfrm>
              <a:off x="1546042" y="2804614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Bogen 32"/>
            <p:cNvSpPr/>
            <p:nvPr/>
          </p:nvSpPr>
          <p:spPr>
            <a:xfrm rot="10800000">
              <a:off x="1546041" y="2804613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4" name="Gruppieren 33"/>
          <p:cNvGrpSpPr/>
          <p:nvPr/>
        </p:nvGrpSpPr>
        <p:grpSpPr>
          <a:xfrm rot="5400000" flipH="1">
            <a:off x="2104643" y="4353183"/>
            <a:ext cx="912365" cy="759088"/>
            <a:chOff x="1546041" y="2804613"/>
            <a:chExt cx="4232388" cy="2112868"/>
          </a:xfrm>
        </p:grpSpPr>
        <p:sp>
          <p:nvSpPr>
            <p:cNvPr id="35" name="Bogen 34"/>
            <p:cNvSpPr/>
            <p:nvPr/>
          </p:nvSpPr>
          <p:spPr>
            <a:xfrm>
              <a:off x="1546042" y="2804614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Bogen 35"/>
            <p:cNvSpPr/>
            <p:nvPr/>
          </p:nvSpPr>
          <p:spPr>
            <a:xfrm rot="10800000">
              <a:off x="1546041" y="2804613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7" name="Gruppieren 36"/>
          <p:cNvGrpSpPr/>
          <p:nvPr/>
        </p:nvGrpSpPr>
        <p:grpSpPr>
          <a:xfrm rot="16200000" flipH="1">
            <a:off x="4312994" y="4338880"/>
            <a:ext cx="912365" cy="759088"/>
            <a:chOff x="1546041" y="2804613"/>
            <a:chExt cx="4232388" cy="2112868"/>
          </a:xfrm>
        </p:grpSpPr>
        <p:sp>
          <p:nvSpPr>
            <p:cNvPr id="38" name="Bogen 37"/>
            <p:cNvSpPr/>
            <p:nvPr/>
          </p:nvSpPr>
          <p:spPr>
            <a:xfrm>
              <a:off x="1546042" y="2804614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Bogen 38"/>
            <p:cNvSpPr/>
            <p:nvPr/>
          </p:nvSpPr>
          <p:spPr>
            <a:xfrm rot="10800000">
              <a:off x="1546041" y="2804613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0" name="Bogen 39"/>
          <p:cNvSpPr/>
          <p:nvPr/>
        </p:nvSpPr>
        <p:spPr>
          <a:xfrm>
            <a:off x="1684658" y="2767990"/>
            <a:ext cx="3928321" cy="1402682"/>
          </a:xfrm>
          <a:prstGeom prst="arc">
            <a:avLst>
              <a:gd name="adj1" fmla="val 12267993"/>
              <a:gd name="adj2" fmla="val 21250217"/>
            </a:avLst>
          </a:prstGeom>
          <a:noFill/>
          <a:ln w="25400">
            <a:solidFill>
              <a:srgbClr val="00FF00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654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uppieren 64"/>
          <p:cNvGrpSpPr/>
          <p:nvPr/>
        </p:nvGrpSpPr>
        <p:grpSpPr>
          <a:xfrm>
            <a:off x="755576" y="404664"/>
            <a:ext cx="7992888" cy="5785899"/>
            <a:chOff x="755576" y="404664"/>
            <a:chExt cx="7992888" cy="5785899"/>
          </a:xfrm>
        </p:grpSpPr>
        <p:sp>
          <p:nvSpPr>
            <p:cNvPr id="2" name="Rechteck 1"/>
            <p:cNvSpPr/>
            <p:nvPr/>
          </p:nvSpPr>
          <p:spPr>
            <a:xfrm>
              <a:off x="755576" y="404664"/>
              <a:ext cx="7848872" cy="56166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Rechteck 2"/>
            <p:cNvSpPr/>
            <p:nvPr/>
          </p:nvSpPr>
          <p:spPr>
            <a:xfrm>
              <a:off x="4680012" y="3140968"/>
              <a:ext cx="108012" cy="14401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Ellipse 3"/>
            <p:cNvSpPr/>
            <p:nvPr/>
          </p:nvSpPr>
          <p:spPr>
            <a:xfrm>
              <a:off x="2933818" y="1412775"/>
              <a:ext cx="3600400" cy="36004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7056784" y="5605789"/>
              <a:ext cx="1691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 smtClean="0">
                  <a:latin typeface="Lucida Sans Unicode"/>
                  <a:cs typeface="Lucida Sans Unicode"/>
                </a:rPr>
                <a:t> </a:t>
              </a:r>
              <a:r>
                <a:rPr lang="de-DE" sz="2400" dirty="0" smtClean="0">
                  <a:latin typeface="Lucida Sans Unicode"/>
                  <a:cs typeface="Lucida Sans Unicode"/>
                </a:rPr>
                <a:t>ℝ \{</a:t>
              </a:r>
              <a:r>
                <a:rPr lang="de-DE" sz="2400" dirty="0" smtClean="0">
                  <a:solidFill>
                    <a:srgbClr val="C00000"/>
                  </a:solidFill>
                  <a:latin typeface="Lucida Sans Unicode"/>
                  <a:cs typeface="Lucida Sans Unicode"/>
                </a:rPr>
                <a:t>(0,0)</a:t>
              </a:r>
              <a:r>
                <a:rPr lang="de-DE" sz="2400" dirty="0" smtClean="0">
                  <a:latin typeface="Lucida Sans Unicode"/>
                  <a:cs typeface="Lucida Sans Unicode"/>
                </a:rPr>
                <a:t>}</a:t>
              </a:r>
              <a:endParaRPr lang="de-DE" sz="2400" dirty="0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7308812" y="5513455"/>
              <a:ext cx="504056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 smtClean="0">
                  <a:latin typeface="Lucida Sans Unicode"/>
                  <a:cs typeface="Lucida Sans Unicode"/>
                </a:rPr>
                <a:t>²</a:t>
              </a:r>
              <a:endParaRPr lang="de-DE" sz="2000" dirty="0"/>
            </a:p>
            <a:p>
              <a:endParaRPr lang="de-DE" dirty="0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3817953" y="4422209"/>
              <a:ext cx="6932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  </a:t>
              </a:r>
              <a:r>
                <a:rPr lang="de-DE" sz="2400" dirty="0" smtClean="0"/>
                <a:t>S</a:t>
              </a:r>
              <a:endParaRPr lang="de-DE" sz="2400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981500" y="4362626"/>
              <a:ext cx="5040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 smtClean="0">
                  <a:latin typeface="Lucida Sans Unicode"/>
                  <a:cs typeface="Lucida Sans Unicode"/>
                </a:rPr>
                <a:t>₁</a:t>
              </a:r>
              <a:endParaRPr lang="de-DE" dirty="0"/>
            </a:p>
          </p:txBody>
        </p:sp>
        <p:grpSp>
          <p:nvGrpSpPr>
            <p:cNvPr id="64" name="Gruppieren 63"/>
            <p:cNvGrpSpPr/>
            <p:nvPr/>
          </p:nvGrpSpPr>
          <p:grpSpPr>
            <a:xfrm>
              <a:off x="2033657" y="611628"/>
              <a:ext cx="5400719" cy="5202696"/>
              <a:chOff x="2033657" y="611628"/>
              <a:chExt cx="5400719" cy="5202696"/>
            </a:xfrm>
          </p:grpSpPr>
          <p:cxnSp>
            <p:nvCxnSpPr>
              <p:cNvPr id="13" name="Gerade Verbindung mit Pfeil 12"/>
              <p:cNvCxnSpPr>
                <a:stCxn id="7" idx="2"/>
                <a:endCxn id="4" idx="2"/>
              </p:cNvCxnSpPr>
              <p:nvPr/>
            </p:nvCxnSpPr>
            <p:spPr>
              <a:xfrm flipH="1" flipV="1">
                <a:off x="2933818" y="3212975"/>
                <a:ext cx="1467337" cy="1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Gerade Verbindung mit Pfeil 15"/>
              <p:cNvCxnSpPr>
                <a:stCxn id="7" idx="0"/>
                <a:endCxn id="4" idx="0"/>
              </p:cNvCxnSpPr>
              <p:nvPr/>
            </p:nvCxnSpPr>
            <p:spPr>
              <a:xfrm flipV="1">
                <a:off x="4734018" y="1412775"/>
                <a:ext cx="0" cy="1467338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 Verbindung mit Pfeil 16"/>
              <p:cNvCxnSpPr>
                <a:stCxn id="7" idx="1"/>
                <a:endCxn id="4" idx="1"/>
              </p:cNvCxnSpPr>
              <p:nvPr/>
            </p:nvCxnSpPr>
            <p:spPr>
              <a:xfrm flipH="1" flipV="1">
                <a:off x="3461084" y="1940041"/>
                <a:ext cx="1037564" cy="1037565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 Verbindung mit Pfeil 17"/>
              <p:cNvCxnSpPr>
                <a:stCxn id="7" idx="3"/>
                <a:endCxn id="4" idx="3"/>
              </p:cNvCxnSpPr>
              <p:nvPr/>
            </p:nvCxnSpPr>
            <p:spPr>
              <a:xfrm flipH="1">
                <a:off x="3461084" y="3448345"/>
                <a:ext cx="1037564" cy="1037564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 Verbindung mit Pfeil 18"/>
              <p:cNvCxnSpPr>
                <a:stCxn id="7" idx="4"/>
                <a:endCxn id="4" idx="4"/>
              </p:cNvCxnSpPr>
              <p:nvPr/>
            </p:nvCxnSpPr>
            <p:spPr>
              <a:xfrm>
                <a:off x="4734018" y="3545838"/>
                <a:ext cx="0" cy="1467337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Gerade Verbindung mit Pfeil 19"/>
              <p:cNvCxnSpPr>
                <a:stCxn id="7" idx="7"/>
                <a:endCxn id="4" idx="7"/>
              </p:cNvCxnSpPr>
              <p:nvPr/>
            </p:nvCxnSpPr>
            <p:spPr>
              <a:xfrm flipV="1">
                <a:off x="4969387" y="1940041"/>
                <a:ext cx="1037565" cy="1037565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 Verbindung mit Pfeil 20"/>
              <p:cNvCxnSpPr>
                <a:stCxn id="6" idx="1"/>
                <a:endCxn id="4" idx="1"/>
              </p:cNvCxnSpPr>
              <p:nvPr/>
            </p:nvCxnSpPr>
            <p:spPr>
              <a:xfrm>
                <a:off x="2824574" y="1373545"/>
                <a:ext cx="636510" cy="566496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 Verbindung mit Pfeil 21"/>
              <p:cNvCxnSpPr>
                <a:stCxn id="6" idx="2"/>
                <a:endCxn id="4" idx="2"/>
              </p:cNvCxnSpPr>
              <p:nvPr/>
            </p:nvCxnSpPr>
            <p:spPr>
              <a:xfrm flipV="1">
                <a:off x="2033657" y="3212975"/>
                <a:ext cx="900161" cy="1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 Verbindung mit Pfeil 22"/>
              <p:cNvCxnSpPr>
                <a:stCxn id="6" idx="0"/>
                <a:endCxn id="4" idx="0"/>
              </p:cNvCxnSpPr>
              <p:nvPr/>
            </p:nvCxnSpPr>
            <p:spPr>
              <a:xfrm>
                <a:off x="4734017" y="611628"/>
                <a:ext cx="1" cy="801147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 Verbindung mit Pfeil 23"/>
              <p:cNvCxnSpPr>
                <a:stCxn id="6" idx="3"/>
                <a:endCxn id="4" idx="3"/>
              </p:cNvCxnSpPr>
              <p:nvPr/>
            </p:nvCxnSpPr>
            <p:spPr>
              <a:xfrm flipV="1">
                <a:off x="2824574" y="4485909"/>
                <a:ext cx="636510" cy="566498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Gerade Verbindung mit Pfeil 24"/>
              <p:cNvCxnSpPr>
                <a:stCxn id="6" idx="7"/>
                <a:endCxn id="4" idx="7"/>
              </p:cNvCxnSpPr>
              <p:nvPr/>
            </p:nvCxnSpPr>
            <p:spPr>
              <a:xfrm flipH="1">
                <a:off x="6006952" y="1373545"/>
                <a:ext cx="636507" cy="566496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 Verbindung mit Pfeil 25"/>
              <p:cNvCxnSpPr>
                <a:stCxn id="6" idx="4"/>
                <a:endCxn id="4" idx="4"/>
              </p:cNvCxnSpPr>
              <p:nvPr/>
            </p:nvCxnSpPr>
            <p:spPr>
              <a:xfrm flipV="1">
                <a:off x="4734017" y="5013175"/>
                <a:ext cx="1" cy="801149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 Verbindung mit Pfeil 26"/>
              <p:cNvCxnSpPr>
                <a:stCxn id="7" idx="5"/>
                <a:endCxn id="4" idx="5"/>
              </p:cNvCxnSpPr>
              <p:nvPr/>
            </p:nvCxnSpPr>
            <p:spPr>
              <a:xfrm>
                <a:off x="4969387" y="3448345"/>
                <a:ext cx="1037565" cy="1037564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 Verbindung mit Pfeil 27"/>
              <p:cNvCxnSpPr>
                <a:stCxn id="7" idx="6"/>
                <a:endCxn id="4" idx="6"/>
              </p:cNvCxnSpPr>
              <p:nvPr/>
            </p:nvCxnSpPr>
            <p:spPr>
              <a:xfrm flipV="1">
                <a:off x="5066880" y="3212975"/>
                <a:ext cx="1467338" cy="1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 Verbindung mit Pfeil 28"/>
              <p:cNvCxnSpPr>
                <a:stCxn id="6" idx="6"/>
                <a:endCxn id="4" idx="6"/>
              </p:cNvCxnSpPr>
              <p:nvPr/>
            </p:nvCxnSpPr>
            <p:spPr>
              <a:xfrm flipH="1" flipV="1">
                <a:off x="6534218" y="3212975"/>
                <a:ext cx="900158" cy="1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 Verbindung mit Pfeil 29"/>
              <p:cNvCxnSpPr>
                <a:stCxn id="6" idx="5"/>
                <a:endCxn id="4" idx="5"/>
              </p:cNvCxnSpPr>
              <p:nvPr/>
            </p:nvCxnSpPr>
            <p:spPr>
              <a:xfrm flipH="1" flipV="1">
                <a:off x="6006952" y="4485909"/>
                <a:ext cx="636507" cy="566498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Ellipse 5"/>
            <p:cNvSpPr/>
            <p:nvPr/>
          </p:nvSpPr>
          <p:spPr>
            <a:xfrm>
              <a:off x="2033657" y="611628"/>
              <a:ext cx="5400719" cy="520269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Ellipse 6"/>
            <p:cNvSpPr/>
            <p:nvPr/>
          </p:nvSpPr>
          <p:spPr>
            <a:xfrm>
              <a:off x="4401155" y="2880113"/>
              <a:ext cx="665725" cy="665725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61240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172610" y="336504"/>
            <a:ext cx="3239734" cy="1826125"/>
          </a:xfrm>
          <a:custGeom>
            <a:avLst/>
            <a:gdLst>
              <a:gd name="connsiteX0" fmla="*/ 20917 w 3243089"/>
              <a:gd name="connsiteY0" fmla="*/ 1826125 h 1826125"/>
              <a:gd name="connsiteX1" fmla="*/ 49946 w 3243089"/>
              <a:gd name="connsiteY1" fmla="*/ 1492296 h 1826125"/>
              <a:gd name="connsiteX2" fmla="*/ 456346 w 3243089"/>
              <a:gd name="connsiteY2" fmla="*/ 1129439 h 1826125"/>
              <a:gd name="connsiteX3" fmla="*/ 1080460 w 3243089"/>
              <a:gd name="connsiteY3" fmla="*/ 955267 h 1826125"/>
              <a:gd name="connsiteX4" fmla="*/ 1864232 w 3243089"/>
              <a:gd name="connsiteY4" fmla="*/ 940753 h 1826125"/>
              <a:gd name="connsiteX5" fmla="*/ 2372232 w 3243089"/>
              <a:gd name="connsiteY5" fmla="*/ 505325 h 1826125"/>
              <a:gd name="connsiteX6" fmla="*/ 2256117 w 3243089"/>
              <a:gd name="connsiteY6" fmla="*/ 55382 h 1826125"/>
              <a:gd name="connsiteX7" fmla="*/ 2023889 w 3243089"/>
              <a:gd name="connsiteY7" fmla="*/ 26353 h 1826125"/>
              <a:gd name="connsiteX8" fmla="*/ 1704575 w 3243089"/>
              <a:gd name="connsiteY8" fmla="*/ 229553 h 1826125"/>
              <a:gd name="connsiteX9" fmla="*/ 1762632 w 3243089"/>
              <a:gd name="connsiteY9" fmla="*/ 592410 h 1826125"/>
              <a:gd name="connsiteX10" fmla="*/ 2067432 w 3243089"/>
              <a:gd name="connsiteY10" fmla="*/ 810125 h 1826125"/>
              <a:gd name="connsiteX11" fmla="*/ 2372232 w 3243089"/>
              <a:gd name="connsiteY11" fmla="*/ 868182 h 1826125"/>
              <a:gd name="connsiteX12" fmla="*/ 2865717 w 3243089"/>
              <a:gd name="connsiteY12" fmla="*/ 781096 h 1826125"/>
              <a:gd name="connsiteX13" fmla="*/ 3243089 w 3243089"/>
              <a:gd name="connsiteY13" fmla="*/ 621439 h 1826125"/>
              <a:gd name="connsiteX0" fmla="*/ 18376 w 3240548"/>
              <a:gd name="connsiteY0" fmla="*/ 1826125 h 1826125"/>
              <a:gd name="connsiteX1" fmla="*/ 47405 w 3240548"/>
              <a:gd name="connsiteY1" fmla="*/ 1492296 h 1826125"/>
              <a:gd name="connsiteX2" fmla="*/ 410262 w 3240548"/>
              <a:gd name="connsiteY2" fmla="*/ 1071382 h 1826125"/>
              <a:gd name="connsiteX3" fmla="*/ 1077919 w 3240548"/>
              <a:gd name="connsiteY3" fmla="*/ 955267 h 1826125"/>
              <a:gd name="connsiteX4" fmla="*/ 1861691 w 3240548"/>
              <a:gd name="connsiteY4" fmla="*/ 940753 h 1826125"/>
              <a:gd name="connsiteX5" fmla="*/ 2369691 w 3240548"/>
              <a:gd name="connsiteY5" fmla="*/ 505325 h 1826125"/>
              <a:gd name="connsiteX6" fmla="*/ 2253576 w 3240548"/>
              <a:gd name="connsiteY6" fmla="*/ 55382 h 1826125"/>
              <a:gd name="connsiteX7" fmla="*/ 2021348 w 3240548"/>
              <a:gd name="connsiteY7" fmla="*/ 26353 h 1826125"/>
              <a:gd name="connsiteX8" fmla="*/ 1702034 w 3240548"/>
              <a:gd name="connsiteY8" fmla="*/ 229553 h 1826125"/>
              <a:gd name="connsiteX9" fmla="*/ 1760091 w 3240548"/>
              <a:gd name="connsiteY9" fmla="*/ 592410 h 1826125"/>
              <a:gd name="connsiteX10" fmla="*/ 2064891 w 3240548"/>
              <a:gd name="connsiteY10" fmla="*/ 810125 h 1826125"/>
              <a:gd name="connsiteX11" fmla="*/ 2369691 w 3240548"/>
              <a:gd name="connsiteY11" fmla="*/ 868182 h 1826125"/>
              <a:gd name="connsiteX12" fmla="*/ 2863176 w 3240548"/>
              <a:gd name="connsiteY12" fmla="*/ 781096 h 1826125"/>
              <a:gd name="connsiteX13" fmla="*/ 3240548 w 3240548"/>
              <a:gd name="connsiteY13" fmla="*/ 621439 h 1826125"/>
              <a:gd name="connsiteX0" fmla="*/ 17562 w 3239734"/>
              <a:gd name="connsiteY0" fmla="*/ 1826125 h 1826125"/>
              <a:gd name="connsiteX1" fmla="*/ 46591 w 3239734"/>
              <a:gd name="connsiteY1" fmla="*/ 1492296 h 1826125"/>
              <a:gd name="connsiteX2" fmla="*/ 394934 w 3239734"/>
              <a:gd name="connsiteY2" fmla="*/ 1027839 h 1826125"/>
              <a:gd name="connsiteX3" fmla="*/ 1077105 w 3239734"/>
              <a:gd name="connsiteY3" fmla="*/ 955267 h 1826125"/>
              <a:gd name="connsiteX4" fmla="*/ 1860877 w 3239734"/>
              <a:gd name="connsiteY4" fmla="*/ 940753 h 1826125"/>
              <a:gd name="connsiteX5" fmla="*/ 2368877 w 3239734"/>
              <a:gd name="connsiteY5" fmla="*/ 505325 h 1826125"/>
              <a:gd name="connsiteX6" fmla="*/ 2252762 w 3239734"/>
              <a:gd name="connsiteY6" fmla="*/ 55382 h 1826125"/>
              <a:gd name="connsiteX7" fmla="*/ 2020534 w 3239734"/>
              <a:gd name="connsiteY7" fmla="*/ 26353 h 1826125"/>
              <a:gd name="connsiteX8" fmla="*/ 1701220 w 3239734"/>
              <a:gd name="connsiteY8" fmla="*/ 229553 h 1826125"/>
              <a:gd name="connsiteX9" fmla="*/ 1759277 w 3239734"/>
              <a:gd name="connsiteY9" fmla="*/ 592410 h 1826125"/>
              <a:gd name="connsiteX10" fmla="*/ 2064077 w 3239734"/>
              <a:gd name="connsiteY10" fmla="*/ 810125 h 1826125"/>
              <a:gd name="connsiteX11" fmla="*/ 2368877 w 3239734"/>
              <a:gd name="connsiteY11" fmla="*/ 868182 h 1826125"/>
              <a:gd name="connsiteX12" fmla="*/ 2862362 w 3239734"/>
              <a:gd name="connsiteY12" fmla="*/ 781096 h 1826125"/>
              <a:gd name="connsiteX13" fmla="*/ 3239734 w 3239734"/>
              <a:gd name="connsiteY13" fmla="*/ 621439 h 1826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239734" h="1826125">
                <a:moveTo>
                  <a:pt x="17562" y="1826125"/>
                </a:moveTo>
                <a:cubicBezTo>
                  <a:pt x="-4210" y="1717267"/>
                  <a:pt x="-16304" y="1625344"/>
                  <a:pt x="46591" y="1492296"/>
                </a:cubicBezTo>
                <a:cubicBezTo>
                  <a:pt x="109486" y="1359248"/>
                  <a:pt x="223182" y="1117344"/>
                  <a:pt x="394934" y="1027839"/>
                </a:cubicBezTo>
                <a:cubicBezTo>
                  <a:pt x="566686" y="938334"/>
                  <a:pt x="832781" y="969781"/>
                  <a:pt x="1077105" y="955267"/>
                </a:cubicBezTo>
                <a:cubicBezTo>
                  <a:pt x="1321429" y="940753"/>
                  <a:pt x="1645582" y="1015743"/>
                  <a:pt x="1860877" y="940753"/>
                </a:cubicBezTo>
                <a:cubicBezTo>
                  <a:pt x="2076172" y="865763"/>
                  <a:pt x="2303563" y="652887"/>
                  <a:pt x="2368877" y="505325"/>
                </a:cubicBezTo>
                <a:cubicBezTo>
                  <a:pt x="2434191" y="357763"/>
                  <a:pt x="2310819" y="135211"/>
                  <a:pt x="2252762" y="55382"/>
                </a:cubicBezTo>
                <a:cubicBezTo>
                  <a:pt x="2194705" y="-24447"/>
                  <a:pt x="2112458" y="-2676"/>
                  <a:pt x="2020534" y="26353"/>
                </a:cubicBezTo>
                <a:cubicBezTo>
                  <a:pt x="1928610" y="55381"/>
                  <a:pt x="1744763" y="135210"/>
                  <a:pt x="1701220" y="229553"/>
                </a:cubicBezTo>
                <a:cubicBezTo>
                  <a:pt x="1657677" y="323896"/>
                  <a:pt x="1698801" y="495648"/>
                  <a:pt x="1759277" y="592410"/>
                </a:cubicBezTo>
                <a:cubicBezTo>
                  <a:pt x="1819753" y="689172"/>
                  <a:pt x="1962477" y="764163"/>
                  <a:pt x="2064077" y="810125"/>
                </a:cubicBezTo>
                <a:cubicBezTo>
                  <a:pt x="2165677" y="856087"/>
                  <a:pt x="2235830" y="873020"/>
                  <a:pt x="2368877" y="868182"/>
                </a:cubicBezTo>
                <a:cubicBezTo>
                  <a:pt x="2501924" y="863344"/>
                  <a:pt x="2717219" y="822220"/>
                  <a:pt x="2862362" y="781096"/>
                </a:cubicBezTo>
                <a:cubicBezTo>
                  <a:pt x="3007505" y="739972"/>
                  <a:pt x="3239734" y="621439"/>
                  <a:pt x="3239734" y="621439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Gerade Verbindung mit Pfeil 2"/>
          <p:cNvCxnSpPr>
            <a:endCxn id="2" idx="3"/>
          </p:cNvCxnSpPr>
          <p:nvPr/>
        </p:nvCxnSpPr>
        <p:spPr>
          <a:xfrm>
            <a:off x="2051720" y="1291771"/>
            <a:ext cx="19799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Ellipse 7"/>
          <p:cNvSpPr/>
          <p:nvPr/>
        </p:nvSpPr>
        <p:spPr>
          <a:xfrm>
            <a:off x="4325499" y="908371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4139952" y="1057307"/>
            <a:ext cx="1377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Arial Black" pitchFamily="34" charset="0"/>
              </a:rPr>
              <a:t>u(1)</a:t>
            </a:r>
            <a:r>
              <a:rPr lang="de-DE" dirty="0" smtClean="0">
                <a:latin typeface="Arial Black" pitchFamily="34" charset="0"/>
              </a:rPr>
              <a:t>=v(0)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4383078" y="882471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reihandform 10"/>
          <p:cNvSpPr/>
          <p:nvPr/>
        </p:nvSpPr>
        <p:spPr>
          <a:xfrm>
            <a:off x="3454400" y="649877"/>
            <a:ext cx="3109288" cy="1903043"/>
          </a:xfrm>
          <a:custGeom>
            <a:avLst/>
            <a:gdLst>
              <a:gd name="connsiteX0" fmla="*/ 1001486 w 3109288"/>
              <a:gd name="connsiteY0" fmla="*/ 293552 h 1903043"/>
              <a:gd name="connsiteX1" fmla="*/ 1785257 w 3109288"/>
              <a:gd name="connsiteY1" fmla="*/ 3266 h 1903043"/>
              <a:gd name="connsiteX2" fmla="*/ 2786743 w 3109288"/>
              <a:gd name="connsiteY2" fmla="*/ 177437 h 1903043"/>
              <a:gd name="connsiteX3" fmla="*/ 3091543 w 3109288"/>
              <a:gd name="connsiteY3" fmla="*/ 758009 h 1903043"/>
              <a:gd name="connsiteX4" fmla="*/ 2946400 w 3109288"/>
              <a:gd name="connsiteY4" fmla="*/ 1266009 h 1903043"/>
              <a:gd name="connsiteX5" fmla="*/ 1915886 w 3109288"/>
              <a:gd name="connsiteY5" fmla="*/ 1861094 h 1903043"/>
              <a:gd name="connsiteX6" fmla="*/ 1088571 w 3109288"/>
              <a:gd name="connsiteY6" fmla="*/ 1832066 h 1903043"/>
              <a:gd name="connsiteX7" fmla="*/ 522514 w 3109288"/>
              <a:gd name="connsiteY7" fmla="*/ 1657894 h 1903043"/>
              <a:gd name="connsiteX8" fmla="*/ 0 w 3109288"/>
              <a:gd name="connsiteY8" fmla="*/ 1861094 h 1903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09288" h="1903043">
                <a:moveTo>
                  <a:pt x="1001486" y="293552"/>
                </a:moveTo>
                <a:cubicBezTo>
                  <a:pt x="1244600" y="158085"/>
                  <a:pt x="1487714" y="22618"/>
                  <a:pt x="1785257" y="3266"/>
                </a:cubicBezTo>
                <a:cubicBezTo>
                  <a:pt x="2082800" y="-16087"/>
                  <a:pt x="2569029" y="51647"/>
                  <a:pt x="2786743" y="177437"/>
                </a:cubicBezTo>
                <a:cubicBezTo>
                  <a:pt x="3004457" y="303227"/>
                  <a:pt x="3064934" y="576580"/>
                  <a:pt x="3091543" y="758009"/>
                </a:cubicBezTo>
                <a:cubicBezTo>
                  <a:pt x="3118152" y="939438"/>
                  <a:pt x="3142343" y="1082162"/>
                  <a:pt x="2946400" y="1266009"/>
                </a:cubicBezTo>
                <a:cubicBezTo>
                  <a:pt x="2750457" y="1449857"/>
                  <a:pt x="2225524" y="1766751"/>
                  <a:pt x="1915886" y="1861094"/>
                </a:cubicBezTo>
                <a:cubicBezTo>
                  <a:pt x="1606248" y="1955437"/>
                  <a:pt x="1320800" y="1865933"/>
                  <a:pt x="1088571" y="1832066"/>
                </a:cubicBezTo>
                <a:cubicBezTo>
                  <a:pt x="856342" y="1798199"/>
                  <a:pt x="703942" y="1653056"/>
                  <a:pt x="522514" y="1657894"/>
                </a:cubicBezTo>
                <a:cubicBezTo>
                  <a:pt x="341086" y="1662732"/>
                  <a:pt x="170543" y="1761913"/>
                  <a:pt x="0" y="1861094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1100278" y="2088161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3382068" y="2414366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rade Verbindung mit Pfeil 13"/>
          <p:cNvCxnSpPr>
            <a:stCxn id="11" idx="3"/>
          </p:cNvCxnSpPr>
          <p:nvPr/>
        </p:nvCxnSpPr>
        <p:spPr>
          <a:xfrm>
            <a:off x="6545943" y="1407886"/>
            <a:ext cx="17745" cy="292922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Textfeld 15"/>
          <p:cNvSpPr txBox="1"/>
          <p:nvPr/>
        </p:nvSpPr>
        <p:spPr>
          <a:xfrm>
            <a:off x="2546996" y="133147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Arial Black" pitchFamily="34" charset="0"/>
              </a:rPr>
              <a:t>u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6012160" y="1700808"/>
            <a:ext cx="38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rial Black" pitchFamily="34" charset="0"/>
              </a:rPr>
              <a:t>v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18" name="Freihandform 17"/>
          <p:cNvSpPr/>
          <p:nvPr/>
        </p:nvSpPr>
        <p:spPr>
          <a:xfrm>
            <a:off x="1377120" y="4025099"/>
            <a:ext cx="3239734" cy="1204686"/>
          </a:xfrm>
          <a:custGeom>
            <a:avLst/>
            <a:gdLst>
              <a:gd name="connsiteX0" fmla="*/ 20917 w 3243089"/>
              <a:gd name="connsiteY0" fmla="*/ 1826125 h 1826125"/>
              <a:gd name="connsiteX1" fmla="*/ 49946 w 3243089"/>
              <a:gd name="connsiteY1" fmla="*/ 1492296 h 1826125"/>
              <a:gd name="connsiteX2" fmla="*/ 456346 w 3243089"/>
              <a:gd name="connsiteY2" fmla="*/ 1129439 h 1826125"/>
              <a:gd name="connsiteX3" fmla="*/ 1080460 w 3243089"/>
              <a:gd name="connsiteY3" fmla="*/ 955267 h 1826125"/>
              <a:gd name="connsiteX4" fmla="*/ 1864232 w 3243089"/>
              <a:gd name="connsiteY4" fmla="*/ 940753 h 1826125"/>
              <a:gd name="connsiteX5" fmla="*/ 2372232 w 3243089"/>
              <a:gd name="connsiteY5" fmla="*/ 505325 h 1826125"/>
              <a:gd name="connsiteX6" fmla="*/ 2256117 w 3243089"/>
              <a:gd name="connsiteY6" fmla="*/ 55382 h 1826125"/>
              <a:gd name="connsiteX7" fmla="*/ 2023889 w 3243089"/>
              <a:gd name="connsiteY7" fmla="*/ 26353 h 1826125"/>
              <a:gd name="connsiteX8" fmla="*/ 1704575 w 3243089"/>
              <a:gd name="connsiteY8" fmla="*/ 229553 h 1826125"/>
              <a:gd name="connsiteX9" fmla="*/ 1762632 w 3243089"/>
              <a:gd name="connsiteY9" fmla="*/ 592410 h 1826125"/>
              <a:gd name="connsiteX10" fmla="*/ 2067432 w 3243089"/>
              <a:gd name="connsiteY10" fmla="*/ 810125 h 1826125"/>
              <a:gd name="connsiteX11" fmla="*/ 2372232 w 3243089"/>
              <a:gd name="connsiteY11" fmla="*/ 868182 h 1826125"/>
              <a:gd name="connsiteX12" fmla="*/ 2865717 w 3243089"/>
              <a:gd name="connsiteY12" fmla="*/ 781096 h 1826125"/>
              <a:gd name="connsiteX13" fmla="*/ 3243089 w 3243089"/>
              <a:gd name="connsiteY13" fmla="*/ 621439 h 1826125"/>
              <a:gd name="connsiteX0" fmla="*/ 18376 w 3240548"/>
              <a:gd name="connsiteY0" fmla="*/ 1826125 h 1826125"/>
              <a:gd name="connsiteX1" fmla="*/ 47405 w 3240548"/>
              <a:gd name="connsiteY1" fmla="*/ 1492296 h 1826125"/>
              <a:gd name="connsiteX2" fmla="*/ 410262 w 3240548"/>
              <a:gd name="connsiteY2" fmla="*/ 1071382 h 1826125"/>
              <a:gd name="connsiteX3" fmla="*/ 1077919 w 3240548"/>
              <a:gd name="connsiteY3" fmla="*/ 955267 h 1826125"/>
              <a:gd name="connsiteX4" fmla="*/ 1861691 w 3240548"/>
              <a:gd name="connsiteY4" fmla="*/ 940753 h 1826125"/>
              <a:gd name="connsiteX5" fmla="*/ 2369691 w 3240548"/>
              <a:gd name="connsiteY5" fmla="*/ 505325 h 1826125"/>
              <a:gd name="connsiteX6" fmla="*/ 2253576 w 3240548"/>
              <a:gd name="connsiteY6" fmla="*/ 55382 h 1826125"/>
              <a:gd name="connsiteX7" fmla="*/ 2021348 w 3240548"/>
              <a:gd name="connsiteY7" fmla="*/ 26353 h 1826125"/>
              <a:gd name="connsiteX8" fmla="*/ 1702034 w 3240548"/>
              <a:gd name="connsiteY8" fmla="*/ 229553 h 1826125"/>
              <a:gd name="connsiteX9" fmla="*/ 1760091 w 3240548"/>
              <a:gd name="connsiteY9" fmla="*/ 592410 h 1826125"/>
              <a:gd name="connsiteX10" fmla="*/ 2064891 w 3240548"/>
              <a:gd name="connsiteY10" fmla="*/ 810125 h 1826125"/>
              <a:gd name="connsiteX11" fmla="*/ 2369691 w 3240548"/>
              <a:gd name="connsiteY11" fmla="*/ 868182 h 1826125"/>
              <a:gd name="connsiteX12" fmla="*/ 2863176 w 3240548"/>
              <a:gd name="connsiteY12" fmla="*/ 781096 h 1826125"/>
              <a:gd name="connsiteX13" fmla="*/ 3240548 w 3240548"/>
              <a:gd name="connsiteY13" fmla="*/ 621439 h 1826125"/>
              <a:gd name="connsiteX0" fmla="*/ 17562 w 3239734"/>
              <a:gd name="connsiteY0" fmla="*/ 1826125 h 1826125"/>
              <a:gd name="connsiteX1" fmla="*/ 46591 w 3239734"/>
              <a:gd name="connsiteY1" fmla="*/ 1492296 h 1826125"/>
              <a:gd name="connsiteX2" fmla="*/ 394934 w 3239734"/>
              <a:gd name="connsiteY2" fmla="*/ 1027839 h 1826125"/>
              <a:gd name="connsiteX3" fmla="*/ 1077105 w 3239734"/>
              <a:gd name="connsiteY3" fmla="*/ 955267 h 1826125"/>
              <a:gd name="connsiteX4" fmla="*/ 1860877 w 3239734"/>
              <a:gd name="connsiteY4" fmla="*/ 940753 h 1826125"/>
              <a:gd name="connsiteX5" fmla="*/ 2368877 w 3239734"/>
              <a:gd name="connsiteY5" fmla="*/ 505325 h 1826125"/>
              <a:gd name="connsiteX6" fmla="*/ 2252762 w 3239734"/>
              <a:gd name="connsiteY6" fmla="*/ 55382 h 1826125"/>
              <a:gd name="connsiteX7" fmla="*/ 2020534 w 3239734"/>
              <a:gd name="connsiteY7" fmla="*/ 26353 h 1826125"/>
              <a:gd name="connsiteX8" fmla="*/ 1701220 w 3239734"/>
              <a:gd name="connsiteY8" fmla="*/ 229553 h 1826125"/>
              <a:gd name="connsiteX9" fmla="*/ 1759277 w 3239734"/>
              <a:gd name="connsiteY9" fmla="*/ 592410 h 1826125"/>
              <a:gd name="connsiteX10" fmla="*/ 2064077 w 3239734"/>
              <a:gd name="connsiteY10" fmla="*/ 810125 h 1826125"/>
              <a:gd name="connsiteX11" fmla="*/ 2368877 w 3239734"/>
              <a:gd name="connsiteY11" fmla="*/ 868182 h 1826125"/>
              <a:gd name="connsiteX12" fmla="*/ 2862362 w 3239734"/>
              <a:gd name="connsiteY12" fmla="*/ 781096 h 1826125"/>
              <a:gd name="connsiteX13" fmla="*/ 3239734 w 3239734"/>
              <a:gd name="connsiteY13" fmla="*/ 621439 h 1826125"/>
              <a:gd name="connsiteX0" fmla="*/ 17562 w 3239734"/>
              <a:gd name="connsiteY0" fmla="*/ 1855310 h 1855310"/>
              <a:gd name="connsiteX1" fmla="*/ 46591 w 3239734"/>
              <a:gd name="connsiteY1" fmla="*/ 1521481 h 1855310"/>
              <a:gd name="connsiteX2" fmla="*/ 394934 w 3239734"/>
              <a:gd name="connsiteY2" fmla="*/ 1057024 h 1855310"/>
              <a:gd name="connsiteX3" fmla="*/ 1077105 w 3239734"/>
              <a:gd name="connsiteY3" fmla="*/ 984452 h 1855310"/>
              <a:gd name="connsiteX4" fmla="*/ 1860877 w 3239734"/>
              <a:gd name="connsiteY4" fmla="*/ 969938 h 1855310"/>
              <a:gd name="connsiteX5" fmla="*/ 2252762 w 3239734"/>
              <a:gd name="connsiteY5" fmla="*/ 84567 h 1855310"/>
              <a:gd name="connsiteX6" fmla="*/ 2020534 w 3239734"/>
              <a:gd name="connsiteY6" fmla="*/ 55538 h 1855310"/>
              <a:gd name="connsiteX7" fmla="*/ 1701220 w 3239734"/>
              <a:gd name="connsiteY7" fmla="*/ 258738 h 1855310"/>
              <a:gd name="connsiteX8" fmla="*/ 1759277 w 3239734"/>
              <a:gd name="connsiteY8" fmla="*/ 621595 h 1855310"/>
              <a:gd name="connsiteX9" fmla="*/ 2064077 w 3239734"/>
              <a:gd name="connsiteY9" fmla="*/ 839310 h 1855310"/>
              <a:gd name="connsiteX10" fmla="*/ 2368877 w 3239734"/>
              <a:gd name="connsiteY10" fmla="*/ 897367 h 1855310"/>
              <a:gd name="connsiteX11" fmla="*/ 2862362 w 3239734"/>
              <a:gd name="connsiteY11" fmla="*/ 810281 h 1855310"/>
              <a:gd name="connsiteX12" fmla="*/ 3239734 w 3239734"/>
              <a:gd name="connsiteY12" fmla="*/ 650624 h 1855310"/>
              <a:gd name="connsiteX0" fmla="*/ 17562 w 3239734"/>
              <a:gd name="connsiteY0" fmla="*/ 1833215 h 1833215"/>
              <a:gd name="connsiteX1" fmla="*/ 46591 w 3239734"/>
              <a:gd name="connsiteY1" fmla="*/ 1499386 h 1833215"/>
              <a:gd name="connsiteX2" fmla="*/ 394934 w 3239734"/>
              <a:gd name="connsiteY2" fmla="*/ 1034929 h 1833215"/>
              <a:gd name="connsiteX3" fmla="*/ 1077105 w 3239734"/>
              <a:gd name="connsiteY3" fmla="*/ 962357 h 1833215"/>
              <a:gd name="connsiteX4" fmla="*/ 1860877 w 3239734"/>
              <a:gd name="connsiteY4" fmla="*/ 947843 h 1833215"/>
              <a:gd name="connsiteX5" fmla="*/ 2020534 w 3239734"/>
              <a:gd name="connsiteY5" fmla="*/ 33443 h 1833215"/>
              <a:gd name="connsiteX6" fmla="*/ 1701220 w 3239734"/>
              <a:gd name="connsiteY6" fmla="*/ 236643 h 1833215"/>
              <a:gd name="connsiteX7" fmla="*/ 1759277 w 3239734"/>
              <a:gd name="connsiteY7" fmla="*/ 599500 h 1833215"/>
              <a:gd name="connsiteX8" fmla="*/ 2064077 w 3239734"/>
              <a:gd name="connsiteY8" fmla="*/ 817215 h 1833215"/>
              <a:gd name="connsiteX9" fmla="*/ 2368877 w 3239734"/>
              <a:gd name="connsiteY9" fmla="*/ 875272 h 1833215"/>
              <a:gd name="connsiteX10" fmla="*/ 2862362 w 3239734"/>
              <a:gd name="connsiteY10" fmla="*/ 788186 h 1833215"/>
              <a:gd name="connsiteX11" fmla="*/ 3239734 w 3239734"/>
              <a:gd name="connsiteY11" fmla="*/ 628529 h 1833215"/>
              <a:gd name="connsiteX0" fmla="*/ 17562 w 3239734"/>
              <a:gd name="connsiteY0" fmla="*/ 1603481 h 1603481"/>
              <a:gd name="connsiteX1" fmla="*/ 46591 w 3239734"/>
              <a:gd name="connsiteY1" fmla="*/ 1269652 h 1603481"/>
              <a:gd name="connsiteX2" fmla="*/ 394934 w 3239734"/>
              <a:gd name="connsiteY2" fmla="*/ 805195 h 1603481"/>
              <a:gd name="connsiteX3" fmla="*/ 1077105 w 3239734"/>
              <a:gd name="connsiteY3" fmla="*/ 732623 h 1603481"/>
              <a:gd name="connsiteX4" fmla="*/ 1860877 w 3239734"/>
              <a:gd name="connsiteY4" fmla="*/ 718109 h 1603481"/>
              <a:gd name="connsiteX5" fmla="*/ 1701220 w 3239734"/>
              <a:gd name="connsiteY5" fmla="*/ 6909 h 1603481"/>
              <a:gd name="connsiteX6" fmla="*/ 1759277 w 3239734"/>
              <a:gd name="connsiteY6" fmla="*/ 369766 h 1603481"/>
              <a:gd name="connsiteX7" fmla="*/ 2064077 w 3239734"/>
              <a:gd name="connsiteY7" fmla="*/ 587481 h 1603481"/>
              <a:gd name="connsiteX8" fmla="*/ 2368877 w 3239734"/>
              <a:gd name="connsiteY8" fmla="*/ 645538 h 1603481"/>
              <a:gd name="connsiteX9" fmla="*/ 2862362 w 3239734"/>
              <a:gd name="connsiteY9" fmla="*/ 558452 h 1603481"/>
              <a:gd name="connsiteX10" fmla="*/ 3239734 w 3239734"/>
              <a:gd name="connsiteY10" fmla="*/ 398795 h 1603481"/>
              <a:gd name="connsiteX0" fmla="*/ 17562 w 3239734"/>
              <a:gd name="connsiteY0" fmla="*/ 1235417 h 1235417"/>
              <a:gd name="connsiteX1" fmla="*/ 46591 w 3239734"/>
              <a:gd name="connsiteY1" fmla="*/ 901588 h 1235417"/>
              <a:gd name="connsiteX2" fmla="*/ 394934 w 3239734"/>
              <a:gd name="connsiteY2" fmla="*/ 437131 h 1235417"/>
              <a:gd name="connsiteX3" fmla="*/ 1077105 w 3239734"/>
              <a:gd name="connsiteY3" fmla="*/ 364559 h 1235417"/>
              <a:gd name="connsiteX4" fmla="*/ 1860877 w 3239734"/>
              <a:gd name="connsiteY4" fmla="*/ 350045 h 1235417"/>
              <a:gd name="connsiteX5" fmla="*/ 1759277 w 3239734"/>
              <a:gd name="connsiteY5" fmla="*/ 1702 h 1235417"/>
              <a:gd name="connsiteX6" fmla="*/ 2064077 w 3239734"/>
              <a:gd name="connsiteY6" fmla="*/ 219417 h 1235417"/>
              <a:gd name="connsiteX7" fmla="*/ 2368877 w 3239734"/>
              <a:gd name="connsiteY7" fmla="*/ 277474 h 1235417"/>
              <a:gd name="connsiteX8" fmla="*/ 2862362 w 3239734"/>
              <a:gd name="connsiteY8" fmla="*/ 190388 h 1235417"/>
              <a:gd name="connsiteX9" fmla="*/ 3239734 w 3239734"/>
              <a:gd name="connsiteY9" fmla="*/ 30731 h 1235417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60877 w 3239734"/>
              <a:gd name="connsiteY4" fmla="*/ 319314 h 1204686"/>
              <a:gd name="connsiteX5" fmla="*/ 2064077 w 3239734"/>
              <a:gd name="connsiteY5" fmla="*/ 188686 h 1204686"/>
              <a:gd name="connsiteX6" fmla="*/ 2368877 w 3239734"/>
              <a:gd name="connsiteY6" fmla="*/ 246743 h 1204686"/>
              <a:gd name="connsiteX7" fmla="*/ 2862362 w 3239734"/>
              <a:gd name="connsiteY7" fmla="*/ 159657 h 1204686"/>
              <a:gd name="connsiteX8" fmla="*/ 3239734 w 3239734"/>
              <a:gd name="connsiteY8" fmla="*/ 0 h 1204686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60877 w 3239734"/>
              <a:gd name="connsiteY4" fmla="*/ 319314 h 1204686"/>
              <a:gd name="connsiteX5" fmla="*/ 2368877 w 3239734"/>
              <a:gd name="connsiteY5" fmla="*/ 246743 h 1204686"/>
              <a:gd name="connsiteX6" fmla="*/ 2862362 w 3239734"/>
              <a:gd name="connsiteY6" fmla="*/ 159657 h 1204686"/>
              <a:gd name="connsiteX7" fmla="*/ 3239734 w 3239734"/>
              <a:gd name="connsiteY7" fmla="*/ 0 h 1204686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60877 w 3239734"/>
              <a:gd name="connsiteY4" fmla="*/ 319314 h 1204686"/>
              <a:gd name="connsiteX5" fmla="*/ 2412420 w 3239734"/>
              <a:gd name="connsiteY5" fmla="*/ 595086 h 1204686"/>
              <a:gd name="connsiteX6" fmla="*/ 2862362 w 3239734"/>
              <a:gd name="connsiteY6" fmla="*/ 159657 h 1204686"/>
              <a:gd name="connsiteX7" fmla="*/ 3239734 w 3239734"/>
              <a:gd name="connsiteY7" fmla="*/ 0 h 1204686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31848 w 3239734"/>
              <a:gd name="connsiteY4" fmla="*/ 478971 h 1204686"/>
              <a:gd name="connsiteX5" fmla="*/ 2412420 w 3239734"/>
              <a:gd name="connsiteY5" fmla="*/ 595086 h 1204686"/>
              <a:gd name="connsiteX6" fmla="*/ 2862362 w 3239734"/>
              <a:gd name="connsiteY6" fmla="*/ 159657 h 1204686"/>
              <a:gd name="connsiteX7" fmla="*/ 3239734 w 3239734"/>
              <a:gd name="connsiteY7" fmla="*/ 0 h 1204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39734" h="1204686">
                <a:moveTo>
                  <a:pt x="17562" y="1204686"/>
                </a:moveTo>
                <a:cubicBezTo>
                  <a:pt x="-4210" y="1095828"/>
                  <a:pt x="-16304" y="1003905"/>
                  <a:pt x="46591" y="870857"/>
                </a:cubicBezTo>
                <a:cubicBezTo>
                  <a:pt x="109486" y="737809"/>
                  <a:pt x="223182" y="495905"/>
                  <a:pt x="394934" y="406400"/>
                </a:cubicBezTo>
                <a:cubicBezTo>
                  <a:pt x="566686" y="316895"/>
                  <a:pt x="837619" y="321733"/>
                  <a:pt x="1077105" y="333828"/>
                </a:cubicBezTo>
                <a:cubicBezTo>
                  <a:pt x="1316591" y="345923"/>
                  <a:pt x="1609296" y="435428"/>
                  <a:pt x="1831848" y="478971"/>
                </a:cubicBezTo>
                <a:cubicBezTo>
                  <a:pt x="2054401" y="522514"/>
                  <a:pt x="2240668" y="648305"/>
                  <a:pt x="2412420" y="595086"/>
                </a:cubicBezTo>
                <a:cubicBezTo>
                  <a:pt x="2584172" y="541867"/>
                  <a:pt x="2724476" y="258838"/>
                  <a:pt x="2862362" y="159657"/>
                </a:cubicBezTo>
                <a:cubicBezTo>
                  <a:pt x="3000248" y="60476"/>
                  <a:pt x="3239734" y="0"/>
                  <a:pt x="3239734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Gerade Verbindung mit Pfeil 18"/>
          <p:cNvCxnSpPr>
            <a:endCxn id="18" idx="3"/>
          </p:cNvCxnSpPr>
          <p:nvPr/>
        </p:nvCxnSpPr>
        <p:spPr>
          <a:xfrm>
            <a:off x="2256230" y="4358926"/>
            <a:ext cx="197995" cy="1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Ellipse 19"/>
          <p:cNvSpPr/>
          <p:nvPr/>
        </p:nvSpPr>
        <p:spPr>
          <a:xfrm>
            <a:off x="4530009" y="3975526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4587588" y="3949626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Freihandform 22"/>
          <p:cNvSpPr/>
          <p:nvPr/>
        </p:nvSpPr>
        <p:spPr>
          <a:xfrm>
            <a:off x="4660395" y="3647727"/>
            <a:ext cx="2888343" cy="362858"/>
          </a:xfrm>
          <a:custGeom>
            <a:avLst/>
            <a:gdLst>
              <a:gd name="connsiteX0" fmla="*/ 1001486 w 3109288"/>
              <a:gd name="connsiteY0" fmla="*/ 293552 h 1903043"/>
              <a:gd name="connsiteX1" fmla="*/ 1785257 w 3109288"/>
              <a:gd name="connsiteY1" fmla="*/ 3266 h 1903043"/>
              <a:gd name="connsiteX2" fmla="*/ 2786743 w 3109288"/>
              <a:gd name="connsiteY2" fmla="*/ 177437 h 1903043"/>
              <a:gd name="connsiteX3" fmla="*/ 3091543 w 3109288"/>
              <a:gd name="connsiteY3" fmla="*/ 758009 h 1903043"/>
              <a:gd name="connsiteX4" fmla="*/ 2946400 w 3109288"/>
              <a:gd name="connsiteY4" fmla="*/ 1266009 h 1903043"/>
              <a:gd name="connsiteX5" fmla="*/ 1915886 w 3109288"/>
              <a:gd name="connsiteY5" fmla="*/ 1861094 h 1903043"/>
              <a:gd name="connsiteX6" fmla="*/ 1088571 w 3109288"/>
              <a:gd name="connsiteY6" fmla="*/ 1832066 h 1903043"/>
              <a:gd name="connsiteX7" fmla="*/ 522514 w 3109288"/>
              <a:gd name="connsiteY7" fmla="*/ 1657894 h 1903043"/>
              <a:gd name="connsiteX8" fmla="*/ 0 w 3109288"/>
              <a:gd name="connsiteY8" fmla="*/ 1861094 h 1903043"/>
              <a:gd name="connsiteX0" fmla="*/ 1001486 w 3644250"/>
              <a:gd name="connsiteY0" fmla="*/ 642673 h 2252164"/>
              <a:gd name="connsiteX1" fmla="*/ 1785257 w 3644250"/>
              <a:gd name="connsiteY1" fmla="*/ 352387 h 2252164"/>
              <a:gd name="connsiteX2" fmla="*/ 2786743 w 3644250"/>
              <a:gd name="connsiteY2" fmla="*/ 526558 h 2252164"/>
              <a:gd name="connsiteX3" fmla="*/ 3643086 w 3644250"/>
              <a:gd name="connsiteY3" fmla="*/ 33073 h 2252164"/>
              <a:gd name="connsiteX4" fmla="*/ 2946400 w 3644250"/>
              <a:gd name="connsiteY4" fmla="*/ 1615130 h 2252164"/>
              <a:gd name="connsiteX5" fmla="*/ 1915886 w 3644250"/>
              <a:gd name="connsiteY5" fmla="*/ 2210215 h 2252164"/>
              <a:gd name="connsiteX6" fmla="*/ 1088571 w 3644250"/>
              <a:gd name="connsiteY6" fmla="*/ 2181187 h 2252164"/>
              <a:gd name="connsiteX7" fmla="*/ 522514 w 3644250"/>
              <a:gd name="connsiteY7" fmla="*/ 2007015 h 2252164"/>
              <a:gd name="connsiteX8" fmla="*/ 0 w 3644250"/>
              <a:gd name="connsiteY8" fmla="*/ 2210215 h 2252164"/>
              <a:gd name="connsiteX0" fmla="*/ 1001486 w 3662844"/>
              <a:gd name="connsiteY0" fmla="*/ 674223 h 2400890"/>
              <a:gd name="connsiteX1" fmla="*/ 1785257 w 3662844"/>
              <a:gd name="connsiteY1" fmla="*/ 383937 h 2400890"/>
              <a:gd name="connsiteX2" fmla="*/ 2786743 w 3662844"/>
              <a:gd name="connsiteY2" fmla="*/ 558108 h 2400890"/>
              <a:gd name="connsiteX3" fmla="*/ 3643086 w 3662844"/>
              <a:gd name="connsiteY3" fmla="*/ 64623 h 2400890"/>
              <a:gd name="connsiteX4" fmla="*/ 1915886 w 3662844"/>
              <a:gd name="connsiteY4" fmla="*/ 2241765 h 2400890"/>
              <a:gd name="connsiteX5" fmla="*/ 1088571 w 3662844"/>
              <a:gd name="connsiteY5" fmla="*/ 2212737 h 2400890"/>
              <a:gd name="connsiteX6" fmla="*/ 522514 w 3662844"/>
              <a:gd name="connsiteY6" fmla="*/ 2038565 h 2400890"/>
              <a:gd name="connsiteX7" fmla="*/ 0 w 3662844"/>
              <a:gd name="connsiteY7" fmla="*/ 2241765 h 2400890"/>
              <a:gd name="connsiteX0" fmla="*/ 1001486 w 3701018"/>
              <a:gd name="connsiteY0" fmla="*/ 672578 h 2240120"/>
              <a:gd name="connsiteX1" fmla="*/ 1785257 w 3701018"/>
              <a:gd name="connsiteY1" fmla="*/ 382292 h 2240120"/>
              <a:gd name="connsiteX2" fmla="*/ 2786743 w 3701018"/>
              <a:gd name="connsiteY2" fmla="*/ 556463 h 2240120"/>
              <a:gd name="connsiteX3" fmla="*/ 3643086 w 3701018"/>
              <a:gd name="connsiteY3" fmla="*/ 62978 h 2240120"/>
              <a:gd name="connsiteX4" fmla="*/ 1088571 w 3701018"/>
              <a:gd name="connsiteY4" fmla="*/ 2211092 h 2240120"/>
              <a:gd name="connsiteX5" fmla="*/ 522514 w 3701018"/>
              <a:gd name="connsiteY5" fmla="*/ 2036920 h 2240120"/>
              <a:gd name="connsiteX6" fmla="*/ 0 w 3701018"/>
              <a:gd name="connsiteY6" fmla="*/ 2240120 h 2240120"/>
              <a:gd name="connsiteX0" fmla="*/ 1001486 w 3732195"/>
              <a:gd name="connsiteY0" fmla="*/ 662901 h 2230443"/>
              <a:gd name="connsiteX1" fmla="*/ 1785257 w 3732195"/>
              <a:gd name="connsiteY1" fmla="*/ 372615 h 2230443"/>
              <a:gd name="connsiteX2" fmla="*/ 2786743 w 3732195"/>
              <a:gd name="connsiteY2" fmla="*/ 546786 h 2230443"/>
              <a:gd name="connsiteX3" fmla="*/ 3643086 w 3732195"/>
              <a:gd name="connsiteY3" fmla="*/ 53301 h 2230443"/>
              <a:gd name="connsiteX4" fmla="*/ 522514 w 3732195"/>
              <a:gd name="connsiteY4" fmla="*/ 2027243 h 2230443"/>
              <a:gd name="connsiteX5" fmla="*/ 0 w 3732195"/>
              <a:gd name="connsiteY5" fmla="*/ 2230443 h 2230443"/>
              <a:gd name="connsiteX0" fmla="*/ 1001486 w 3763169"/>
              <a:gd name="connsiteY0" fmla="*/ 674223 h 2241765"/>
              <a:gd name="connsiteX1" fmla="*/ 1785257 w 3763169"/>
              <a:gd name="connsiteY1" fmla="*/ 383937 h 2241765"/>
              <a:gd name="connsiteX2" fmla="*/ 2786743 w 3763169"/>
              <a:gd name="connsiteY2" fmla="*/ 558108 h 2241765"/>
              <a:gd name="connsiteX3" fmla="*/ 3643086 w 3763169"/>
              <a:gd name="connsiteY3" fmla="*/ 64623 h 2241765"/>
              <a:gd name="connsiteX4" fmla="*/ 0 w 3763169"/>
              <a:gd name="connsiteY4" fmla="*/ 2241765 h 2241765"/>
              <a:gd name="connsiteX0" fmla="*/ 0 w 2761683"/>
              <a:gd name="connsiteY0" fmla="*/ 674223 h 674223"/>
              <a:gd name="connsiteX1" fmla="*/ 783771 w 2761683"/>
              <a:gd name="connsiteY1" fmla="*/ 383937 h 674223"/>
              <a:gd name="connsiteX2" fmla="*/ 1785257 w 2761683"/>
              <a:gd name="connsiteY2" fmla="*/ 558108 h 674223"/>
              <a:gd name="connsiteX3" fmla="*/ 2641600 w 2761683"/>
              <a:gd name="connsiteY3" fmla="*/ 64623 h 674223"/>
              <a:gd name="connsiteX0" fmla="*/ 0 w 3144103"/>
              <a:gd name="connsiteY0" fmla="*/ 936972 h 936972"/>
              <a:gd name="connsiteX1" fmla="*/ 783771 w 3144103"/>
              <a:gd name="connsiteY1" fmla="*/ 646686 h 936972"/>
              <a:gd name="connsiteX2" fmla="*/ 1785257 w 3144103"/>
              <a:gd name="connsiteY2" fmla="*/ 820857 h 936972"/>
              <a:gd name="connsiteX3" fmla="*/ 3048000 w 3144103"/>
              <a:gd name="connsiteY3" fmla="*/ 51601 h 936972"/>
              <a:gd name="connsiteX0" fmla="*/ 0 w 3048000"/>
              <a:gd name="connsiteY0" fmla="*/ 885371 h 885371"/>
              <a:gd name="connsiteX1" fmla="*/ 783771 w 3048000"/>
              <a:gd name="connsiteY1" fmla="*/ 595085 h 885371"/>
              <a:gd name="connsiteX2" fmla="*/ 1785257 w 3048000"/>
              <a:gd name="connsiteY2" fmla="*/ 769256 h 885371"/>
              <a:gd name="connsiteX3" fmla="*/ 3048000 w 3048000"/>
              <a:gd name="connsiteY3" fmla="*/ 0 h 885371"/>
              <a:gd name="connsiteX0" fmla="*/ 0 w 2975429"/>
              <a:gd name="connsiteY0" fmla="*/ 449943 h 449943"/>
              <a:gd name="connsiteX1" fmla="*/ 783771 w 2975429"/>
              <a:gd name="connsiteY1" fmla="*/ 159657 h 449943"/>
              <a:gd name="connsiteX2" fmla="*/ 1785257 w 2975429"/>
              <a:gd name="connsiteY2" fmla="*/ 333828 h 449943"/>
              <a:gd name="connsiteX3" fmla="*/ 2975429 w 2975429"/>
              <a:gd name="connsiteY3" fmla="*/ 0 h 449943"/>
              <a:gd name="connsiteX0" fmla="*/ 0 w 2888343"/>
              <a:gd name="connsiteY0" fmla="*/ 362858 h 362858"/>
              <a:gd name="connsiteX1" fmla="*/ 783771 w 2888343"/>
              <a:gd name="connsiteY1" fmla="*/ 72572 h 362858"/>
              <a:gd name="connsiteX2" fmla="*/ 1785257 w 2888343"/>
              <a:gd name="connsiteY2" fmla="*/ 246743 h 362858"/>
              <a:gd name="connsiteX3" fmla="*/ 2888343 w 2888343"/>
              <a:gd name="connsiteY3" fmla="*/ 0 h 362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8343" h="362858">
                <a:moveTo>
                  <a:pt x="0" y="362858"/>
                </a:moveTo>
                <a:cubicBezTo>
                  <a:pt x="243114" y="227391"/>
                  <a:pt x="486228" y="91924"/>
                  <a:pt x="783771" y="72572"/>
                </a:cubicBezTo>
                <a:cubicBezTo>
                  <a:pt x="1081314" y="53219"/>
                  <a:pt x="1434495" y="258838"/>
                  <a:pt x="1785257" y="246743"/>
                </a:cubicBezTo>
                <a:cubicBezTo>
                  <a:pt x="2136019" y="234648"/>
                  <a:pt x="2220686" y="503161"/>
                  <a:pt x="288834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1304788" y="5155316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7492231" y="3573259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Gerade Verbindung mit Pfeil 25"/>
          <p:cNvCxnSpPr>
            <a:endCxn id="23" idx="2"/>
          </p:cNvCxnSpPr>
          <p:nvPr/>
        </p:nvCxnSpPr>
        <p:spPr>
          <a:xfrm>
            <a:off x="6104566" y="3861813"/>
            <a:ext cx="341086" cy="32657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Textfeld 26"/>
          <p:cNvSpPr txBox="1"/>
          <p:nvPr/>
        </p:nvSpPr>
        <p:spPr>
          <a:xfrm>
            <a:off x="2751506" y="4398631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Arial Black" pitchFamily="34" charset="0"/>
              </a:rPr>
              <a:t>u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6206054" y="4936234"/>
            <a:ext cx="38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rial Black" pitchFamily="34" charset="0"/>
              </a:rPr>
              <a:t>v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29" name="Freihandform 28"/>
          <p:cNvSpPr/>
          <p:nvPr/>
        </p:nvSpPr>
        <p:spPr>
          <a:xfrm>
            <a:off x="1393449" y="4026952"/>
            <a:ext cx="3194137" cy="1547849"/>
          </a:xfrm>
          <a:custGeom>
            <a:avLst/>
            <a:gdLst>
              <a:gd name="connsiteX0" fmla="*/ 20917 w 3243089"/>
              <a:gd name="connsiteY0" fmla="*/ 1826125 h 1826125"/>
              <a:gd name="connsiteX1" fmla="*/ 49946 w 3243089"/>
              <a:gd name="connsiteY1" fmla="*/ 1492296 h 1826125"/>
              <a:gd name="connsiteX2" fmla="*/ 456346 w 3243089"/>
              <a:gd name="connsiteY2" fmla="*/ 1129439 h 1826125"/>
              <a:gd name="connsiteX3" fmla="*/ 1080460 w 3243089"/>
              <a:gd name="connsiteY3" fmla="*/ 955267 h 1826125"/>
              <a:gd name="connsiteX4" fmla="*/ 1864232 w 3243089"/>
              <a:gd name="connsiteY4" fmla="*/ 940753 h 1826125"/>
              <a:gd name="connsiteX5" fmla="*/ 2372232 w 3243089"/>
              <a:gd name="connsiteY5" fmla="*/ 505325 h 1826125"/>
              <a:gd name="connsiteX6" fmla="*/ 2256117 w 3243089"/>
              <a:gd name="connsiteY6" fmla="*/ 55382 h 1826125"/>
              <a:gd name="connsiteX7" fmla="*/ 2023889 w 3243089"/>
              <a:gd name="connsiteY7" fmla="*/ 26353 h 1826125"/>
              <a:gd name="connsiteX8" fmla="*/ 1704575 w 3243089"/>
              <a:gd name="connsiteY8" fmla="*/ 229553 h 1826125"/>
              <a:gd name="connsiteX9" fmla="*/ 1762632 w 3243089"/>
              <a:gd name="connsiteY9" fmla="*/ 592410 h 1826125"/>
              <a:gd name="connsiteX10" fmla="*/ 2067432 w 3243089"/>
              <a:gd name="connsiteY10" fmla="*/ 810125 h 1826125"/>
              <a:gd name="connsiteX11" fmla="*/ 2372232 w 3243089"/>
              <a:gd name="connsiteY11" fmla="*/ 868182 h 1826125"/>
              <a:gd name="connsiteX12" fmla="*/ 2865717 w 3243089"/>
              <a:gd name="connsiteY12" fmla="*/ 781096 h 1826125"/>
              <a:gd name="connsiteX13" fmla="*/ 3243089 w 3243089"/>
              <a:gd name="connsiteY13" fmla="*/ 621439 h 1826125"/>
              <a:gd name="connsiteX0" fmla="*/ 18376 w 3240548"/>
              <a:gd name="connsiteY0" fmla="*/ 1826125 h 1826125"/>
              <a:gd name="connsiteX1" fmla="*/ 47405 w 3240548"/>
              <a:gd name="connsiteY1" fmla="*/ 1492296 h 1826125"/>
              <a:gd name="connsiteX2" fmla="*/ 410262 w 3240548"/>
              <a:gd name="connsiteY2" fmla="*/ 1071382 h 1826125"/>
              <a:gd name="connsiteX3" fmla="*/ 1077919 w 3240548"/>
              <a:gd name="connsiteY3" fmla="*/ 955267 h 1826125"/>
              <a:gd name="connsiteX4" fmla="*/ 1861691 w 3240548"/>
              <a:gd name="connsiteY4" fmla="*/ 940753 h 1826125"/>
              <a:gd name="connsiteX5" fmla="*/ 2369691 w 3240548"/>
              <a:gd name="connsiteY5" fmla="*/ 505325 h 1826125"/>
              <a:gd name="connsiteX6" fmla="*/ 2253576 w 3240548"/>
              <a:gd name="connsiteY6" fmla="*/ 55382 h 1826125"/>
              <a:gd name="connsiteX7" fmla="*/ 2021348 w 3240548"/>
              <a:gd name="connsiteY7" fmla="*/ 26353 h 1826125"/>
              <a:gd name="connsiteX8" fmla="*/ 1702034 w 3240548"/>
              <a:gd name="connsiteY8" fmla="*/ 229553 h 1826125"/>
              <a:gd name="connsiteX9" fmla="*/ 1760091 w 3240548"/>
              <a:gd name="connsiteY9" fmla="*/ 592410 h 1826125"/>
              <a:gd name="connsiteX10" fmla="*/ 2064891 w 3240548"/>
              <a:gd name="connsiteY10" fmla="*/ 810125 h 1826125"/>
              <a:gd name="connsiteX11" fmla="*/ 2369691 w 3240548"/>
              <a:gd name="connsiteY11" fmla="*/ 868182 h 1826125"/>
              <a:gd name="connsiteX12" fmla="*/ 2863176 w 3240548"/>
              <a:gd name="connsiteY12" fmla="*/ 781096 h 1826125"/>
              <a:gd name="connsiteX13" fmla="*/ 3240548 w 3240548"/>
              <a:gd name="connsiteY13" fmla="*/ 621439 h 1826125"/>
              <a:gd name="connsiteX0" fmla="*/ 17562 w 3239734"/>
              <a:gd name="connsiteY0" fmla="*/ 1826125 h 1826125"/>
              <a:gd name="connsiteX1" fmla="*/ 46591 w 3239734"/>
              <a:gd name="connsiteY1" fmla="*/ 1492296 h 1826125"/>
              <a:gd name="connsiteX2" fmla="*/ 394934 w 3239734"/>
              <a:gd name="connsiteY2" fmla="*/ 1027839 h 1826125"/>
              <a:gd name="connsiteX3" fmla="*/ 1077105 w 3239734"/>
              <a:gd name="connsiteY3" fmla="*/ 955267 h 1826125"/>
              <a:gd name="connsiteX4" fmla="*/ 1860877 w 3239734"/>
              <a:gd name="connsiteY4" fmla="*/ 940753 h 1826125"/>
              <a:gd name="connsiteX5" fmla="*/ 2368877 w 3239734"/>
              <a:gd name="connsiteY5" fmla="*/ 505325 h 1826125"/>
              <a:gd name="connsiteX6" fmla="*/ 2252762 w 3239734"/>
              <a:gd name="connsiteY6" fmla="*/ 55382 h 1826125"/>
              <a:gd name="connsiteX7" fmla="*/ 2020534 w 3239734"/>
              <a:gd name="connsiteY7" fmla="*/ 26353 h 1826125"/>
              <a:gd name="connsiteX8" fmla="*/ 1701220 w 3239734"/>
              <a:gd name="connsiteY8" fmla="*/ 229553 h 1826125"/>
              <a:gd name="connsiteX9" fmla="*/ 1759277 w 3239734"/>
              <a:gd name="connsiteY9" fmla="*/ 592410 h 1826125"/>
              <a:gd name="connsiteX10" fmla="*/ 2064077 w 3239734"/>
              <a:gd name="connsiteY10" fmla="*/ 810125 h 1826125"/>
              <a:gd name="connsiteX11" fmla="*/ 2368877 w 3239734"/>
              <a:gd name="connsiteY11" fmla="*/ 868182 h 1826125"/>
              <a:gd name="connsiteX12" fmla="*/ 2862362 w 3239734"/>
              <a:gd name="connsiteY12" fmla="*/ 781096 h 1826125"/>
              <a:gd name="connsiteX13" fmla="*/ 3239734 w 3239734"/>
              <a:gd name="connsiteY13" fmla="*/ 621439 h 1826125"/>
              <a:gd name="connsiteX0" fmla="*/ 17562 w 3239734"/>
              <a:gd name="connsiteY0" fmla="*/ 1855310 h 1855310"/>
              <a:gd name="connsiteX1" fmla="*/ 46591 w 3239734"/>
              <a:gd name="connsiteY1" fmla="*/ 1521481 h 1855310"/>
              <a:gd name="connsiteX2" fmla="*/ 394934 w 3239734"/>
              <a:gd name="connsiteY2" fmla="*/ 1057024 h 1855310"/>
              <a:gd name="connsiteX3" fmla="*/ 1077105 w 3239734"/>
              <a:gd name="connsiteY3" fmla="*/ 984452 h 1855310"/>
              <a:gd name="connsiteX4" fmla="*/ 1860877 w 3239734"/>
              <a:gd name="connsiteY4" fmla="*/ 969938 h 1855310"/>
              <a:gd name="connsiteX5" fmla="*/ 2252762 w 3239734"/>
              <a:gd name="connsiteY5" fmla="*/ 84567 h 1855310"/>
              <a:gd name="connsiteX6" fmla="*/ 2020534 w 3239734"/>
              <a:gd name="connsiteY6" fmla="*/ 55538 h 1855310"/>
              <a:gd name="connsiteX7" fmla="*/ 1701220 w 3239734"/>
              <a:gd name="connsiteY7" fmla="*/ 258738 h 1855310"/>
              <a:gd name="connsiteX8" fmla="*/ 1759277 w 3239734"/>
              <a:gd name="connsiteY8" fmla="*/ 621595 h 1855310"/>
              <a:gd name="connsiteX9" fmla="*/ 2064077 w 3239734"/>
              <a:gd name="connsiteY9" fmla="*/ 839310 h 1855310"/>
              <a:gd name="connsiteX10" fmla="*/ 2368877 w 3239734"/>
              <a:gd name="connsiteY10" fmla="*/ 897367 h 1855310"/>
              <a:gd name="connsiteX11" fmla="*/ 2862362 w 3239734"/>
              <a:gd name="connsiteY11" fmla="*/ 810281 h 1855310"/>
              <a:gd name="connsiteX12" fmla="*/ 3239734 w 3239734"/>
              <a:gd name="connsiteY12" fmla="*/ 650624 h 1855310"/>
              <a:gd name="connsiteX0" fmla="*/ 17562 w 3239734"/>
              <a:gd name="connsiteY0" fmla="*/ 1833215 h 1833215"/>
              <a:gd name="connsiteX1" fmla="*/ 46591 w 3239734"/>
              <a:gd name="connsiteY1" fmla="*/ 1499386 h 1833215"/>
              <a:gd name="connsiteX2" fmla="*/ 394934 w 3239734"/>
              <a:gd name="connsiteY2" fmla="*/ 1034929 h 1833215"/>
              <a:gd name="connsiteX3" fmla="*/ 1077105 w 3239734"/>
              <a:gd name="connsiteY3" fmla="*/ 962357 h 1833215"/>
              <a:gd name="connsiteX4" fmla="*/ 1860877 w 3239734"/>
              <a:gd name="connsiteY4" fmla="*/ 947843 h 1833215"/>
              <a:gd name="connsiteX5" fmla="*/ 2020534 w 3239734"/>
              <a:gd name="connsiteY5" fmla="*/ 33443 h 1833215"/>
              <a:gd name="connsiteX6" fmla="*/ 1701220 w 3239734"/>
              <a:gd name="connsiteY6" fmla="*/ 236643 h 1833215"/>
              <a:gd name="connsiteX7" fmla="*/ 1759277 w 3239734"/>
              <a:gd name="connsiteY7" fmla="*/ 599500 h 1833215"/>
              <a:gd name="connsiteX8" fmla="*/ 2064077 w 3239734"/>
              <a:gd name="connsiteY8" fmla="*/ 817215 h 1833215"/>
              <a:gd name="connsiteX9" fmla="*/ 2368877 w 3239734"/>
              <a:gd name="connsiteY9" fmla="*/ 875272 h 1833215"/>
              <a:gd name="connsiteX10" fmla="*/ 2862362 w 3239734"/>
              <a:gd name="connsiteY10" fmla="*/ 788186 h 1833215"/>
              <a:gd name="connsiteX11" fmla="*/ 3239734 w 3239734"/>
              <a:gd name="connsiteY11" fmla="*/ 628529 h 1833215"/>
              <a:gd name="connsiteX0" fmla="*/ 17562 w 3239734"/>
              <a:gd name="connsiteY0" fmla="*/ 1603481 h 1603481"/>
              <a:gd name="connsiteX1" fmla="*/ 46591 w 3239734"/>
              <a:gd name="connsiteY1" fmla="*/ 1269652 h 1603481"/>
              <a:gd name="connsiteX2" fmla="*/ 394934 w 3239734"/>
              <a:gd name="connsiteY2" fmla="*/ 805195 h 1603481"/>
              <a:gd name="connsiteX3" fmla="*/ 1077105 w 3239734"/>
              <a:gd name="connsiteY3" fmla="*/ 732623 h 1603481"/>
              <a:gd name="connsiteX4" fmla="*/ 1860877 w 3239734"/>
              <a:gd name="connsiteY4" fmla="*/ 718109 h 1603481"/>
              <a:gd name="connsiteX5" fmla="*/ 1701220 w 3239734"/>
              <a:gd name="connsiteY5" fmla="*/ 6909 h 1603481"/>
              <a:gd name="connsiteX6" fmla="*/ 1759277 w 3239734"/>
              <a:gd name="connsiteY6" fmla="*/ 369766 h 1603481"/>
              <a:gd name="connsiteX7" fmla="*/ 2064077 w 3239734"/>
              <a:gd name="connsiteY7" fmla="*/ 587481 h 1603481"/>
              <a:gd name="connsiteX8" fmla="*/ 2368877 w 3239734"/>
              <a:gd name="connsiteY8" fmla="*/ 645538 h 1603481"/>
              <a:gd name="connsiteX9" fmla="*/ 2862362 w 3239734"/>
              <a:gd name="connsiteY9" fmla="*/ 558452 h 1603481"/>
              <a:gd name="connsiteX10" fmla="*/ 3239734 w 3239734"/>
              <a:gd name="connsiteY10" fmla="*/ 398795 h 1603481"/>
              <a:gd name="connsiteX0" fmla="*/ 17562 w 3239734"/>
              <a:gd name="connsiteY0" fmla="*/ 1235417 h 1235417"/>
              <a:gd name="connsiteX1" fmla="*/ 46591 w 3239734"/>
              <a:gd name="connsiteY1" fmla="*/ 901588 h 1235417"/>
              <a:gd name="connsiteX2" fmla="*/ 394934 w 3239734"/>
              <a:gd name="connsiteY2" fmla="*/ 437131 h 1235417"/>
              <a:gd name="connsiteX3" fmla="*/ 1077105 w 3239734"/>
              <a:gd name="connsiteY3" fmla="*/ 364559 h 1235417"/>
              <a:gd name="connsiteX4" fmla="*/ 1860877 w 3239734"/>
              <a:gd name="connsiteY4" fmla="*/ 350045 h 1235417"/>
              <a:gd name="connsiteX5" fmla="*/ 1759277 w 3239734"/>
              <a:gd name="connsiteY5" fmla="*/ 1702 h 1235417"/>
              <a:gd name="connsiteX6" fmla="*/ 2064077 w 3239734"/>
              <a:gd name="connsiteY6" fmla="*/ 219417 h 1235417"/>
              <a:gd name="connsiteX7" fmla="*/ 2368877 w 3239734"/>
              <a:gd name="connsiteY7" fmla="*/ 277474 h 1235417"/>
              <a:gd name="connsiteX8" fmla="*/ 2862362 w 3239734"/>
              <a:gd name="connsiteY8" fmla="*/ 190388 h 1235417"/>
              <a:gd name="connsiteX9" fmla="*/ 3239734 w 3239734"/>
              <a:gd name="connsiteY9" fmla="*/ 30731 h 1235417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60877 w 3239734"/>
              <a:gd name="connsiteY4" fmla="*/ 319314 h 1204686"/>
              <a:gd name="connsiteX5" fmla="*/ 2064077 w 3239734"/>
              <a:gd name="connsiteY5" fmla="*/ 188686 h 1204686"/>
              <a:gd name="connsiteX6" fmla="*/ 2368877 w 3239734"/>
              <a:gd name="connsiteY6" fmla="*/ 246743 h 1204686"/>
              <a:gd name="connsiteX7" fmla="*/ 2862362 w 3239734"/>
              <a:gd name="connsiteY7" fmla="*/ 159657 h 1204686"/>
              <a:gd name="connsiteX8" fmla="*/ 3239734 w 3239734"/>
              <a:gd name="connsiteY8" fmla="*/ 0 h 1204686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60877 w 3239734"/>
              <a:gd name="connsiteY4" fmla="*/ 319314 h 1204686"/>
              <a:gd name="connsiteX5" fmla="*/ 2368877 w 3239734"/>
              <a:gd name="connsiteY5" fmla="*/ 246743 h 1204686"/>
              <a:gd name="connsiteX6" fmla="*/ 2862362 w 3239734"/>
              <a:gd name="connsiteY6" fmla="*/ 159657 h 1204686"/>
              <a:gd name="connsiteX7" fmla="*/ 3239734 w 3239734"/>
              <a:gd name="connsiteY7" fmla="*/ 0 h 1204686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60877 w 3239734"/>
              <a:gd name="connsiteY4" fmla="*/ 319314 h 1204686"/>
              <a:gd name="connsiteX5" fmla="*/ 2412420 w 3239734"/>
              <a:gd name="connsiteY5" fmla="*/ 595086 h 1204686"/>
              <a:gd name="connsiteX6" fmla="*/ 2862362 w 3239734"/>
              <a:gd name="connsiteY6" fmla="*/ 159657 h 1204686"/>
              <a:gd name="connsiteX7" fmla="*/ 3239734 w 3239734"/>
              <a:gd name="connsiteY7" fmla="*/ 0 h 1204686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31848 w 3239734"/>
              <a:gd name="connsiteY4" fmla="*/ 478971 h 1204686"/>
              <a:gd name="connsiteX5" fmla="*/ 2412420 w 3239734"/>
              <a:gd name="connsiteY5" fmla="*/ 595086 h 1204686"/>
              <a:gd name="connsiteX6" fmla="*/ 2862362 w 3239734"/>
              <a:gd name="connsiteY6" fmla="*/ 159657 h 1204686"/>
              <a:gd name="connsiteX7" fmla="*/ 3239734 w 3239734"/>
              <a:gd name="connsiteY7" fmla="*/ 0 h 1204686"/>
              <a:gd name="connsiteX0" fmla="*/ 6275 w 3286504"/>
              <a:gd name="connsiteY0" fmla="*/ 696686 h 875716"/>
              <a:gd name="connsiteX1" fmla="*/ 93361 w 3286504"/>
              <a:gd name="connsiteY1" fmla="*/ 870857 h 875716"/>
              <a:gd name="connsiteX2" fmla="*/ 441704 w 3286504"/>
              <a:gd name="connsiteY2" fmla="*/ 406400 h 875716"/>
              <a:gd name="connsiteX3" fmla="*/ 1123875 w 3286504"/>
              <a:gd name="connsiteY3" fmla="*/ 333828 h 875716"/>
              <a:gd name="connsiteX4" fmla="*/ 1878618 w 3286504"/>
              <a:gd name="connsiteY4" fmla="*/ 478971 h 875716"/>
              <a:gd name="connsiteX5" fmla="*/ 2459190 w 3286504"/>
              <a:gd name="connsiteY5" fmla="*/ 595086 h 875716"/>
              <a:gd name="connsiteX6" fmla="*/ 2909132 w 3286504"/>
              <a:gd name="connsiteY6" fmla="*/ 159657 h 875716"/>
              <a:gd name="connsiteX7" fmla="*/ 3286504 w 3286504"/>
              <a:gd name="connsiteY7" fmla="*/ 0 h 875716"/>
              <a:gd name="connsiteX0" fmla="*/ 802 w 3281031"/>
              <a:gd name="connsiteY0" fmla="*/ 696686 h 976245"/>
              <a:gd name="connsiteX1" fmla="*/ 479773 w 3281031"/>
              <a:gd name="connsiteY1" fmla="*/ 972457 h 976245"/>
              <a:gd name="connsiteX2" fmla="*/ 436231 w 3281031"/>
              <a:gd name="connsiteY2" fmla="*/ 406400 h 976245"/>
              <a:gd name="connsiteX3" fmla="*/ 1118402 w 3281031"/>
              <a:gd name="connsiteY3" fmla="*/ 333828 h 976245"/>
              <a:gd name="connsiteX4" fmla="*/ 1873145 w 3281031"/>
              <a:gd name="connsiteY4" fmla="*/ 478971 h 976245"/>
              <a:gd name="connsiteX5" fmla="*/ 2453717 w 3281031"/>
              <a:gd name="connsiteY5" fmla="*/ 595086 h 976245"/>
              <a:gd name="connsiteX6" fmla="*/ 2903659 w 3281031"/>
              <a:gd name="connsiteY6" fmla="*/ 159657 h 976245"/>
              <a:gd name="connsiteX7" fmla="*/ 3281031 w 3281031"/>
              <a:gd name="connsiteY7" fmla="*/ 0 h 976245"/>
              <a:gd name="connsiteX0" fmla="*/ 994 w 3281223"/>
              <a:gd name="connsiteY0" fmla="*/ 696686 h 975583"/>
              <a:gd name="connsiteX1" fmla="*/ 479965 w 3281223"/>
              <a:gd name="connsiteY1" fmla="*/ 972457 h 975583"/>
              <a:gd name="connsiteX2" fmla="*/ 958937 w 3281223"/>
              <a:gd name="connsiteY2" fmla="*/ 812800 h 975583"/>
              <a:gd name="connsiteX3" fmla="*/ 1118594 w 3281223"/>
              <a:gd name="connsiteY3" fmla="*/ 333828 h 975583"/>
              <a:gd name="connsiteX4" fmla="*/ 1873337 w 3281223"/>
              <a:gd name="connsiteY4" fmla="*/ 478971 h 975583"/>
              <a:gd name="connsiteX5" fmla="*/ 2453909 w 3281223"/>
              <a:gd name="connsiteY5" fmla="*/ 595086 h 975583"/>
              <a:gd name="connsiteX6" fmla="*/ 2903851 w 3281223"/>
              <a:gd name="connsiteY6" fmla="*/ 159657 h 975583"/>
              <a:gd name="connsiteX7" fmla="*/ 3281223 w 3281223"/>
              <a:gd name="connsiteY7" fmla="*/ 0 h 975583"/>
              <a:gd name="connsiteX0" fmla="*/ 994 w 3281223"/>
              <a:gd name="connsiteY0" fmla="*/ 696686 h 1009863"/>
              <a:gd name="connsiteX1" fmla="*/ 479965 w 3281223"/>
              <a:gd name="connsiteY1" fmla="*/ 972457 h 1009863"/>
              <a:gd name="connsiteX2" fmla="*/ 958937 w 3281223"/>
              <a:gd name="connsiteY2" fmla="*/ 812800 h 1009863"/>
              <a:gd name="connsiteX3" fmla="*/ 1452422 w 3281223"/>
              <a:gd name="connsiteY3" fmla="*/ 1001485 h 1009863"/>
              <a:gd name="connsiteX4" fmla="*/ 1873337 w 3281223"/>
              <a:gd name="connsiteY4" fmla="*/ 478971 h 1009863"/>
              <a:gd name="connsiteX5" fmla="*/ 2453909 w 3281223"/>
              <a:gd name="connsiteY5" fmla="*/ 595086 h 1009863"/>
              <a:gd name="connsiteX6" fmla="*/ 2903851 w 3281223"/>
              <a:gd name="connsiteY6" fmla="*/ 159657 h 1009863"/>
              <a:gd name="connsiteX7" fmla="*/ 3281223 w 3281223"/>
              <a:gd name="connsiteY7" fmla="*/ 0 h 1009863"/>
              <a:gd name="connsiteX0" fmla="*/ 994 w 3281223"/>
              <a:gd name="connsiteY0" fmla="*/ 696686 h 1039849"/>
              <a:gd name="connsiteX1" fmla="*/ 479965 w 3281223"/>
              <a:gd name="connsiteY1" fmla="*/ 972457 h 1039849"/>
              <a:gd name="connsiteX2" fmla="*/ 958937 w 3281223"/>
              <a:gd name="connsiteY2" fmla="*/ 812800 h 1039849"/>
              <a:gd name="connsiteX3" fmla="*/ 1452422 w 3281223"/>
              <a:gd name="connsiteY3" fmla="*/ 1001485 h 1039849"/>
              <a:gd name="connsiteX4" fmla="*/ 2047508 w 3281223"/>
              <a:gd name="connsiteY4" fmla="*/ 1001485 h 1039849"/>
              <a:gd name="connsiteX5" fmla="*/ 2453909 w 3281223"/>
              <a:gd name="connsiteY5" fmla="*/ 595086 h 1039849"/>
              <a:gd name="connsiteX6" fmla="*/ 2903851 w 3281223"/>
              <a:gd name="connsiteY6" fmla="*/ 159657 h 1039849"/>
              <a:gd name="connsiteX7" fmla="*/ 3281223 w 3281223"/>
              <a:gd name="connsiteY7" fmla="*/ 0 h 1039849"/>
              <a:gd name="connsiteX0" fmla="*/ 994 w 3194137"/>
              <a:gd name="connsiteY0" fmla="*/ 1204686 h 1547849"/>
              <a:gd name="connsiteX1" fmla="*/ 479965 w 3194137"/>
              <a:gd name="connsiteY1" fmla="*/ 1480457 h 1547849"/>
              <a:gd name="connsiteX2" fmla="*/ 958937 w 3194137"/>
              <a:gd name="connsiteY2" fmla="*/ 1320800 h 1547849"/>
              <a:gd name="connsiteX3" fmla="*/ 1452422 w 3194137"/>
              <a:gd name="connsiteY3" fmla="*/ 1509485 h 1547849"/>
              <a:gd name="connsiteX4" fmla="*/ 2047508 w 3194137"/>
              <a:gd name="connsiteY4" fmla="*/ 1509485 h 1547849"/>
              <a:gd name="connsiteX5" fmla="*/ 2453909 w 3194137"/>
              <a:gd name="connsiteY5" fmla="*/ 1103086 h 1547849"/>
              <a:gd name="connsiteX6" fmla="*/ 2903851 w 3194137"/>
              <a:gd name="connsiteY6" fmla="*/ 667657 h 1547849"/>
              <a:gd name="connsiteX7" fmla="*/ 3194137 w 3194137"/>
              <a:gd name="connsiteY7" fmla="*/ 0 h 1547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94137" h="1547849">
                <a:moveTo>
                  <a:pt x="994" y="1204686"/>
                </a:moveTo>
                <a:cubicBezTo>
                  <a:pt x="-20778" y="1095828"/>
                  <a:pt x="320308" y="1461105"/>
                  <a:pt x="479965" y="1480457"/>
                </a:cubicBezTo>
                <a:cubicBezTo>
                  <a:pt x="639622" y="1499809"/>
                  <a:pt x="796861" y="1315962"/>
                  <a:pt x="958937" y="1320800"/>
                </a:cubicBezTo>
                <a:cubicBezTo>
                  <a:pt x="1121013" y="1325638"/>
                  <a:pt x="1270994" y="1478038"/>
                  <a:pt x="1452422" y="1509485"/>
                </a:cubicBezTo>
                <a:cubicBezTo>
                  <a:pt x="1633851" y="1540933"/>
                  <a:pt x="1880594" y="1577218"/>
                  <a:pt x="2047508" y="1509485"/>
                </a:cubicBezTo>
                <a:cubicBezTo>
                  <a:pt x="2214422" y="1441752"/>
                  <a:pt x="2311185" y="1243391"/>
                  <a:pt x="2453909" y="1103086"/>
                </a:cubicBezTo>
                <a:cubicBezTo>
                  <a:pt x="2596633" y="962781"/>
                  <a:pt x="2780480" y="851505"/>
                  <a:pt x="2903851" y="667657"/>
                </a:cubicBezTo>
                <a:cubicBezTo>
                  <a:pt x="3027222" y="483809"/>
                  <a:pt x="3194137" y="0"/>
                  <a:pt x="3194137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/>
          <p:cNvSpPr txBox="1"/>
          <p:nvPr/>
        </p:nvSpPr>
        <p:spPr>
          <a:xfrm>
            <a:off x="2249715" y="5488798"/>
            <a:ext cx="50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Arial Black" pitchFamily="34" charset="0"/>
              </a:rPr>
              <a:t>u‘</a:t>
            </a:r>
            <a:endParaRPr lang="de-DE" dirty="0">
              <a:latin typeface="Arial Black" pitchFamily="34" charset="0"/>
            </a:endParaRPr>
          </a:p>
        </p:txBody>
      </p:sp>
      <p:cxnSp>
        <p:nvCxnSpPr>
          <p:cNvPr id="31" name="Gerade Verbindung mit Pfeil 30"/>
          <p:cNvCxnSpPr/>
          <p:nvPr/>
        </p:nvCxnSpPr>
        <p:spPr>
          <a:xfrm>
            <a:off x="3111546" y="5574800"/>
            <a:ext cx="197995" cy="1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Freihandform 35"/>
          <p:cNvSpPr/>
          <p:nvPr/>
        </p:nvSpPr>
        <p:spPr>
          <a:xfrm>
            <a:off x="4694360" y="3618699"/>
            <a:ext cx="2873829" cy="1647202"/>
          </a:xfrm>
          <a:custGeom>
            <a:avLst/>
            <a:gdLst>
              <a:gd name="connsiteX0" fmla="*/ 1001486 w 3109288"/>
              <a:gd name="connsiteY0" fmla="*/ 293552 h 1903043"/>
              <a:gd name="connsiteX1" fmla="*/ 1785257 w 3109288"/>
              <a:gd name="connsiteY1" fmla="*/ 3266 h 1903043"/>
              <a:gd name="connsiteX2" fmla="*/ 2786743 w 3109288"/>
              <a:gd name="connsiteY2" fmla="*/ 177437 h 1903043"/>
              <a:gd name="connsiteX3" fmla="*/ 3091543 w 3109288"/>
              <a:gd name="connsiteY3" fmla="*/ 758009 h 1903043"/>
              <a:gd name="connsiteX4" fmla="*/ 2946400 w 3109288"/>
              <a:gd name="connsiteY4" fmla="*/ 1266009 h 1903043"/>
              <a:gd name="connsiteX5" fmla="*/ 1915886 w 3109288"/>
              <a:gd name="connsiteY5" fmla="*/ 1861094 h 1903043"/>
              <a:gd name="connsiteX6" fmla="*/ 1088571 w 3109288"/>
              <a:gd name="connsiteY6" fmla="*/ 1832066 h 1903043"/>
              <a:gd name="connsiteX7" fmla="*/ 522514 w 3109288"/>
              <a:gd name="connsiteY7" fmla="*/ 1657894 h 1903043"/>
              <a:gd name="connsiteX8" fmla="*/ 0 w 3109288"/>
              <a:gd name="connsiteY8" fmla="*/ 1861094 h 1903043"/>
              <a:gd name="connsiteX0" fmla="*/ 1001486 w 3644250"/>
              <a:gd name="connsiteY0" fmla="*/ 642673 h 2252164"/>
              <a:gd name="connsiteX1" fmla="*/ 1785257 w 3644250"/>
              <a:gd name="connsiteY1" fmla="*/ 352387 h 2252164"/>
              <a:gd name="connsiteX2" fmla="*/ 2786743 w 3644250"/>
              <a:gd name="connsiteY2" fmla="*/ 526558 h 2252164"/>
              <a:gd name="connsiteX3" fmla="*/ 3643086 w 3644250"/>
              <a:gd name="connsiteY3" fmla="*/ 33073 h 2252164"/>
              <a:gd name="connsiteX4" fmla="*/ 2946400 w 3644250"/>
              <a:gd name="connsiteY4" fmla="*/ 1615130 h 2252164"/>
              <a:gd name="connsiteX5" fmla="*/ 1915886 w 3644250"/>
              <a:gd name="connsiteY5" fmla="*/ 2210215 h 2252164"/>
              <a:gd name="connsiteX6" fmla="*/ 1088571 w 3644250"/>
              <a:gd name="connsiteY6" fmla="*/ 2181187 h 2252164"/>
              <a:gd name="connsiteX7" fmla="*/ 522514 w 3644250"/>
              <a:gd name="connsiteY7" fmla="*/ 2007015 h 2252164"/>
              <a:gd name="connsiteX8" fmla="*/ 0 w 3644250"/>
              <a:gd name="connsiteY8" fmla="*/ 2210215 h 2252164"/>
              <a:gd name="connsiteX0" fmla="*/ 1001486 w 3662844"/>
              <a:gd name="connsiteY0" fmla="*/ 674223 h 2400890"/>
              <a:gd name="connsiteX1" fmla="*/ 1785257 w 3662844"/>
              <a:gd name="connsiteY1" fmla="*/ 383937 h 2400890"/>
              <a:gd name="connsiteX2" fmla="*/ 2786743 w 3662844"/>
              <a:gd name="connsiteY2" fmla="*/ 558108 h 2400890"/>
              <a:gd name="connsiteX3" fmla="*/ 3643086 w 3662844"/>
              <a:gd name="connsiteY3" fmla="*/ 64623 h 2400890"/>
              <a:gd name="connsiteX4" fmla="*/ 1915886 w 3662844"/>
              <a:gd name="connsiteY4" fmla="*/ 2241765 h 2400890"/>
              <a:gd name="connsiteX5" fmla="*/ 1088571 w 3662844"/>
              <a:gd name="connsiteY5" fmla="*/ 2212737 h 2400890"/>
              <a:gd name="connsiteX6" fmla="*/ 522514 w 3662844"/>
              <a:gd name="connsiteY6" fmla="*/ 2038565 h 2400890"/>
              <a:gd name="connsiteX7" fmla="*/ 0 w 3662844"/>
              <a:gd name="connsiteY7" fmla="*/ 2241765 h 2400890"/>
              <a:gd name="connsiteX0" fmla="*/ 1001486 w 3701018"/>
              <a:gd name="connsiteY0" fmla="*/ 672578 h 2240120"/>
              <a:gd name="connsiteX1" fmla="*/ 1785257 w 3701018"/>
              <a:gd name="connsiteY1" fmla="*/ 382292 h 2240120"/>
              <a:gd name="connsiteX2" fmla="*/ 2786743 w 3701018"/>
              <a:gd name="connsiteY2" fmla="*/ 556463 h 2240120"/>
              <a:gd name="connsiteX3" fmla="*/ 3643086 w 3701018"/>
              <a:gd name="connsiteY3" fmla="*/ 62978 h 2240120"/>
              <a:gd name="connsiteX4" fmla="*/ 1088571 w 3701018"/>
              <a:gd name="connsiteY4" fmla="*/ 2211092 h 2240120"/>
              <a:gd name="connsiteX5" fmla="*/ 522514 w 3701018"/>
              <a:gd name="connsiteY5" fmla="*/ 2036920 h 2240120"/>
              <a:gd name="connsiteX6" fmla="*/ 0 w 3701018"/>
              <a:gd name="connsiteY6" fmla="*/ 2240120 h 2240120"/>
              <a:gd name="connsiteX0" fmla="*/ 1001486 w 3732195"/>
              <a:gd name="connsiteY0" fmla="*/ 662901 h 2230443"/>
              <a:gd name="connsiteX1" fmla="*/ 1785257 w 3732195"/>
              <a:gd name="connsiteY1" fmla="*/ 372615 h 2230443"/>
              <a:gd name="connsiteX2" fmla="*/ 2786743 w 3732195"/>
              <a:gd name="connsiteY2" fmla="*/ 546786 h 2230443"/>
              <a:gd name="connsiteX3" fmla="*/ 3643086 w 3732195"/>
              <a:gd name="connsiteY3" fmla="*/ 53301 h 2230443"/>
              <a:gd name="connsiteX4" fmla="*/ 522514 w 3732195"/>
              <a:gd name="connsiteY4" fmla="*/ 2027243 h 2230443"/>
              <a:gd name="connsiteX5" fmla="*/ 0 w 3732195"/>
              <a:gd name="connsiteY5" fmla="*/ 2230443 h 2230443"/>
              <a:gd name="connsiteX0" fmla="*/ 1001486 w 3763169"/>
              <a:gd name="connsiteY0" fmla="*/ 674223 h 2241765"/>
              <a:gd name="connsiteX1" fmla="*/ 1785257 w 3763169"/>
              <a:gd name="connsiteY1" fmla="*/ 383937 h 2241765"/>
              <a:gd name="connsiteX2" fmla="*/ 2786743 w 3763169"/>
              <a:gd name="connsiteY2" fmla="*/ 558108 h 2241765"/>
              <a:gd name="connsiteX3" fmla="*/ 3643086 w 3763169"/>
              <a:gd name="connsiteY3" fmla="*/ 64623 h 2241765"/>
              <a:gd name="connsiteX4" fmla="*/ 0 w 3763169"/>
              <a:gd name="connsiteY4" fmla="*/ 2241765 h 2241765"/>
              <a:gd name="connsiteX0" fmla="*/ 0 w 2761683"/>
              <a:gd name="connsiteY0" fmla="*/ 674223 h 674223"/>
              <a:gd name="connsiteX1" fmla="*/ 783771 w 2761683"/>
              <a:gd name="connsiteY1" fmla="*/ 383937 h 674223"/>
              <a:gd name="connsiteX2" fmla="*/ 1785257 w 2761683"/>
              <a:gd name="connsiteY2" fmla="*/ 558108 h 674223"/>
              <a:gd name="connsiteX3" fmla="*/ 2641600 w 2761683"/>
              <a:gd name="connsiteY3" fmla="*/ 64623 h 674223"/>
              <a:gd name="connsiteX0" fmla="*/ 0 w 3144103"/>
              <a:gd name="connsiteY0" fmla="*/ 936972 h 936972"/>
              <a:gd name="connsiteX1" fmla="*/ 783771 w 3144103"/>
              <a:gd name="connsiteY1" fmla="*/ 646686 h 936972"/>
              <a:gd name="connsiteX2" fmla="*/ 1785257 w 3144103"/>
              <a:gd name="connsiteY2" fmla="*/ 820857 h 936972"/>
              <a:gd name="connsiteX3" fmla="*/ 3048000 w 3144103"/>
              <a:gd name="connsiteY3" fmla="*/ 51601 h 936972"/>
              <a:gd name="connsiteX0" fmla="*/ 0 w 3048000"/>
              <a:gd name="connsiteY0" fmla="*/ 885371 h 885371"/>
              <a:gd name="connsiteX1" fmla="*/ 783771 w 3048000"/>
              <a:gd name="connsiteY1" fmla="*/ 595085 h 885371"/>
              <a:gd name="connsiteX2" fmla="*/ 1785257 w 3048000"/>
              <a:gd name="connsiteY2" fmla="*/ 769256 h 885371"/>
              <a:gd name="connsiteX3" fmla="*/ 3048000 w 3048000"/>
              <a:gd name="connsiteY3" fmla="*/ 0 h 885371"/>
              <a:gd name="connsiteX0" fmla="*/ 0 w 2975429"/>
              <a:gd name="connsiteY0" fmla="*/ 449943 h 449943"/>
              <a:gd name="connsiteX1" fmla="*/ 783771 w 2975429"/>
              <a:gd name="connsiteY1" fmla="*/ 159657 h 449943"/>
              <a:gd name="connsiteX2" fmla="*/ 1785257 w 2975429"/>
              <a:gd name="connsiteY2" fmla="*/ 333828 h 449943"/>
              <a:gd name="connsiteX3" fmla="*/ 2975429 w 2975429"/>
              <a:gd name="connsiteY3" fmla="*/ 0 h 449943"/>
              <a:gd name="connsiteX0" fmla="*/ 0 w 2888343"/>
              <a:gd name="connsiteY0" fmla="*/ 362858 h 362858"/>
              <a:gd name="connsiteX1" fmla="*/ 783771 w 2888343"/>
              <a:gd name="connsiteY1" fmla="*/ 72572 h 362858"/>
              <a:gd name="connsiteX2" fmla="*/ 1785257 w 2888343"/>
              <a:gd name="connsiteY2" fmla="*/ 246743 h 362858"/>
              <a:gd name="connsiteX3" fmla="*/ 2888343 w 2888343"/>
              <a:gd name="connsiteY3" fmla="*/ 0 h 362858"/>
              <a:gd name="connsiteX0" fmla="*/ 0 w 2975429"/>
              <a:gd name="connsiteY0" fmla="*/ 21585 h 779137"/>
              <a:gd name="connsiteX1" fmla="*/ 870857 w 2975429"/>
              <a:gd name="connsiteY1" fmla="*/ 544099 h 779137"/>
              <a:gd name="connsiteX2" fmla="*/ 1872343 w 2975429"/>
              <a:gd name="connsiteY2" fmla="*/ 718270 h 779137"/>
              <a:gd name="connsiteX3" fmla="*/ 2975429 w 2975429"/>
              <a:gd name="connsiteY3" fmla="*/ 471527 h 779137"/>
              <a:gd name="connsiteX0" fmla="*/ 0 w 2975429"/>
              <a:gd name="connsiteY0" fmla="*/ 0 h 757552"/>
              <a:gd name="connsiteX1" fmla="*/ 870857 w 2975429"/>
              <a:gd name="connsiteY1" fmla="*/ 522514 h 757552"/>
              <a:gd name="connsiteX2" fmla="*/ 1872343 w 2975429"/>
              <a:gd name="connsiteY2" fmla="*/ 696685 h 757552"/>
              <a:gd name="connsiteX3" fmla="*/ 2975429 w 2975429"/>
              <a:gd name="connsiteY3" fmla="*/ 449942 h 757552"/>
              <a:gd name="connsiteX0" fmla="*/ 0 w 2975429"/>
              <a:gd name="connsiteY0" fmla="*/ 0 h 757552"/>
              <a:gd name="connsiteX1" fmla="*/ 870857 w 2975429"/>
              <a:gd name="connsiteY1" fmla="*/ 522514 h 757552"/>
              <a:gd name="connsiteX2" fmla="*/ 1872343 w 2975429"/>
              <a:gd name="connsiteY2" fmla="*/ 696685 h 757552"/>
              <a:gd name="connsiteX3" fmla="*/ 2975429 w 2975429"/>
              <a:gd name="connsiteY3" fmla="*/ 449942 h 757552"/>
              <a:gd name="connsiteX0" fmla="*/ 0 w 2975429"/>
              <a:gd name="connsiteY0" fmla="*/ 0 h 864950"/>
              <a:gd name="connsiteX1" fmla="*/ 899886 w 2975429"/>
              <a:gd name="connsiteY1" fmla="*/ 827314 h 864950"/>
              <a:gd name="connsiteX2" fmla="*/ 1872343 w 2975429"/>
              <a:gd name="connsiteY2" fmla="*/ 696685 h 864950"/>
              <a:gd name="connsiteX3" fmla="*/ 2975429 w 2975429"/>
              <a:gd name="connsiteY3" fmla="*/ 449942 h 864950"/>
              <a:gd name="connsiteX0" fmla="*/ 0 w 2975429"/>
              <a:gd name="connsiteY0" fmla="*/ 0 h 1250422"/>
              <a:gd name="connsiteX1" fmla="*/ 682172 w 2975429"/>
              <a:gd name="connsiteY1" fmla="*/ 1233714 h 1250422"/>
              <a:gd name="connsiteX2" fmla="*/ 1872343 w 2975429"/>
              <a:gd name="connsiteY2" fmla="*/ 696685 h 1250422"/>
              <a:gd name="connsiteX3" fmla="*/ 2975429 w 2975429"/>
              <a:gd name="connsiteY3" fmla="*/ 449942 h 1250422"/>
              <a:gd name="connsiteX0" fmla="*/ 0 w 2975429"/>
              <a:gd name="connsiteY0" fmla="*/ 0 h 1254744"/>
              <a:gd name="connsiteX1" fmla="*/ 682172 w 2975429"/>
              <a:gd name="connsiteY1" fmla="*/ 1233714 h 1254744"/>
              <a:gd name="connsiteX2" fmla="*/ 1857829 w 2975429"/>
              <a:gd name="connsiteY2" fmla="*/ 754742 h 1254744"/>
              <a:gd name="connsiteX3" fmla="*/ 2975429 w 2975429"/>
              <a:gd name="connsiteY3" fmla="*/ 449942 h 1254744"/>
              <a:gd name="connsiteX0" fmla="*/ 0 w 2873829"/>
              <a:gd name="connsiteY0" fmla="*/ 0 h 1254916"/>
              <a:gd name="connsiteX1" fmla="*/ 682172 w 2873829"/>
              <a:gd name="connsiteY1" fmla="*/ 1233714 h 1254916"/>
              <a:gd name="connsiteX2" fmla="*/ 1857829 w 2873829"/>
              <a:gd name="connsiteY2" fmla="*/ 754742 h 1254916"/>
              <a:gd name="connsiteX3" fmla="*/ 2873829 w 2873829"/>
              <a:gd name="connsiteY3" fmla="*/ 420914 h 1254916"/>
              <a:gd name="connsiteX0" fmla="*/ 0 w 2873829"/>
              <a:gd name="connsiteY0" fmla="*/ 0 h 1269830"/>
              <a:gd name="connsiteX1" fmla="*/ 682172 w 2873829"/>
              <a:gd name="connsiteY1" fmla="*/ 1233714 h 1269830"/>
              <a:gd name="connsiteX2" fmla="*/ 1474211 w 2873829"/>
              <a:gd name="connsiteY2" fmla="*/ 924272 h 1269830"/>
              <a:gd name="connsiteX3" fmla="*/ 1857829 w 2873829"/>
              <a:gd name="connsiteY3" fmla="*/ 754742 h 1269830"/>
              <a:gd name="connsiteX4" fmla="*/ 2873829 w 2873829"/>
              <a:gd name="connsiteY4" fmla="*/ 420914 h 1269830"/>
              <a:gd name="connsiteX0" fmla="*/ 0 w 2873829"/>
              <a:gd name="connsiteY0" fmla="*/ 0 h 1269830"/>
              <a:gd name="connsiteX1" fmla="*/ 682172 w 2873829"/>
              <a:gd name="connsiteY1" fmla="*/ 1233714 h 1269830"/>
              <a:gd name="connsiteX2" fmla="*/ 1474211 w 2873829"/>
              <a:gd name="connsiteY2" fmla="*/ 924272 h 1269830"/>
              <a:gd name="connsiteX3" fmla="*/ 2322286 w 2873829"/>
              <a:gd name="connsiteY3" fmla="*/ 609599 h 1269830"/>
              <a:gd name="connsiteX4" fmla="*/ 2873829 w 2873829"/>
              <a:gd name="connsiteY4" fmla="*/ 420914 h 1269830"/>
              <a:gd name="connsiteX0" fmla="*/ 0 w 2873829"/>
              <a:gd name="connsiteY0" fmla="*/ 377372 h 1647202"/>
              <a:gd name="connsiteX1" fmla="*/ 682172 w 2873829"/>
              <a:gd name="connsiteY1" fmla="*/ 1611086 h 1647202"/>
              <a:gd name="connsiteX2" fmla="*/ 1474211 w 2873829"/>
              <a:gd name="connsiteY2" fmla="*/ 1301644 h 1647202"/>
              <a:gd name="connsiteX3" fmla="*/ 2322286 w 2873829"/>
              <a:gd name="connsiteY3" fmla="*/ 986971 h 1647202"/>
              <a:gd name="connsiteX4" fmla="*/ 2873829 w 2873829"/>
              <a:gd name="connsiteY4" fmla="*/ 0 h 1647202"/>
              <a:gd name="connsiteX0" fmla="*/ 0 w 2873829"/>
              <a:gd name="connsiteY0" fmla="*/ 377372 h 1647202"/>
              <a:gd name="connsiteX1" fmla="*/ 682172 w 2873829"/>
              <a:gd name="connsiteY1" fmla="*/ 1611086 h 1647202"/>
              <a:gd name="connsiteX2" fmla="*/ 1474211 w 2873829"/>
              <a:gd name="connsiteY2" fmla="*/ 1301644 h 1647202"/>
              <a:gd name="connsiteX3" fmla="*/ 2322286 w 2873829"/>
              <a:gd name="connsiteY3" fmla="*/ 986971 h 1647202"/>
              <a:gd name="connsiteX4" fmla="*/ 2873829 w 2873829"/>
              <a:gd name="connsiteY4" fmla="*/ 0 h 164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73829" h="1647202">
                <a:moveTo>
                  <a:pt x="0" y="377372"/>
                </a:moveTo>
                <a:cubicBezTo>
                  <a:pt x="214086" y="1141791"/>
                  <a:pt x="372534" y="1485296"/>
                  <a:pt x="682172" y="1611086"/>
                </a:cubicBezTo>
                <a:cubicBezTo>
                  <a:pt x="927874" y="1765131"/>
                  <a:pt x="1278268" y="1381473"/>
                  <a:pt x="1474211" y="1301644"/>
                </a:cubicBezTo>
                <a:cubicBezTo>
                  <a:pt x="1670154" y="1221815"/>
                  <a:pt x="2089016" y="1203912"/>
                  <a:pt x="2322286" y="986971"/>
                </a:cubicBezTo>
                <a:cubicBezTo>
                  <a:pt x="2555556" y="770030"/>
                  <a:pt x="2844801" y="706361"/>
                  <a:pt x="2873829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7" name="Gerade Verbindung mit Pfeil 36"/>
          <p:cNvCxnSpPr>
            <a:stCxn id="36" idx="2"/>
          </p:cNvCxnSpPr>
          <p:nvPr/>
        </p:nvCxnSpPr>
        <p:spPr>
          <a:xfrm flipV="1">
            <a:off x="6168571" y="4833533"/>
            <a:ext cx="395117" cy="86810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Textfeld 38"/>
          <p:cNvSpPr txBox="1"/>
          <p:nvPr/>
        </p:nvSpPr>
        <p:spPr>
          <a:xfrm>
            <a:off x="5725343" y="3388593"/>
            <a:ext cx="38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rial Black" pitchFamily="34" charset="0"/>
              </a:rPr>
              <a:t>v‘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41" name="Freihandform 40"/>
          <p:cNvSpPr/>
          <p:nvPr/>
        </p:nvSpPr>
        <p:spPr>
          <a:xfrm>
            <a:off x="1625600" y="4412343"/>
            <a:ext cx="394130" cy="957943"/>
          </a:xfrm>
          <a:custGeom>
            <a:avLst/>
            <a:gdLst>
              <a:gd name="connsiteX0" fmla="*/ 203200 w 394130"/>
              <a:gd name="connsiteY0" fmla="*/ 0 h 957943"/>
              <a:gd name="connsiteX1" fmla="*/ 377371 w 394130"/>
              <a:gd name="connsiteY1" fmla="*/ 261257 h 957943"/>
              <a:gd name="connsiteX2" fmla="*/ 377371 w 394130"/>
              <a:gd name="connsiteY2" fmla="*/ 551543 h 957943"/>
              <a:gd name="connsiteX3" fmla="*/ 290286 w 394130"/>
              <a:gd name="connsiteY3" fmla="*/ 754743 h 957943"/>
              <a:gd name="connsiteX4" fmla="*/ 174171 w 394130"/>
              <a:gd name="connsiteY4" fmla="*/ 841828 h 957943"/>
              <a:gd name="connsiteX5" fmla="*/ 0 w 394130"/>
              <a:gd name="connsiteY5" fmla="*/ 957943 h 957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130" h="957943">
                <a:moveTo>
                  <a:pt x="203200" y="0"/>
                </a:moveTo>
                <a:cubicBezTo>
                  <a:pt x="275771" y="84666"/>
                  <a:pt x="348343" y="169333"/>
                  <a:pt x="377371" y="261257"/>
                </a:cubicBezTo>
                <a:cubicBezTo>
                  <a:pt x="406400" y="353181"/>
                  <a:pt x="391885" y="469295"/>
                  <a:pt x="377371" y="551543"/>
                </a:cubicBezTo>
                <a:cubicBezTo>
                  <a:pt x="362857" y="633791"/>
                  <a:pt x="324153" y="706362"/>
                  <a:pt x="290286" y="754743"/>
                </a:cubicBezTo>
                <a:cubicBezTo>
                  <a:pt x="256419" y="803124"/>
                  <a:pt x="222552" y="807961"/>
                  <a:pt x="174171" y="841828"/>
                </a:cubicBezTo>
                <a:cubicBezTo>
                  <a:pt x="125790" y="875695"/>
                  <a:pt x="62895" y="916819"/>
                  <a:pt x="0" y="957943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Freihandform 41"/>
          <p:cNvSpPr/>
          <p:nvPr/>
        </p:nvSpPr>
        <p:spPr>
          <a:xfrm>
            <a:off x="2264229" y="4397829"/>
            <a:ext cx="539437" cy="972457"/>
          </a:xfrm>
          <a:custGeom>
            <a:avLst/>
            <a:gdLst>
              <a:gd name="connsiteX0" fmla="*/ 348342 w 539437"/>
              <a:gd name="connsiteY0" fmla="*/ 0 h 972457"/>
              <a:gd name="connsiteX1" fmla="*/ 537028 w 539437"/>
              <a:gd name="connsiteY1" fmla="*/ 406400 h 972457"/>
              <a:gd name="connsiteX2" fmla="*/ 435428 w 539437"/>
              <a:gd name="connsiteY2" fmla="*/ 624114 h 972457"/>
              <a:gd name="connsiteX3" fmla="*/ 159657 w 539437"/>
              <a:gd name="connsiteY3" fmla="*/ 783771 h 972457"/>
              <a:gd name="connsiteX4" fmla="*/ 0 w 539437"/>
              <a:gd name="connsiteY4" fmla="*/ 972457 h 972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437" h="972457">
                <a:moveTo>
                  <a:pt x="348342" y="0"/>
                </a:moveTo>
                <a:cubicBezTo>
                  <a:pt x="435428" y="151190"/>
                  <a:pt x="522514" y="302381"/>
                  <a:pt x="537028" y="406400"/>
                </a:cubicBezTo>
                <a:cubicBezTo>
                  <a:pt x="551542" y="510419"/>
                  <a:pt x="498323" y="561219"/>
                  <a:pt x="435428" y="624114"/>
                </a:cubicBezTo>
                <a:cubicBezTo>
                  <a:pt x="372533" y="687009"/>
                  <a:pt x="232228" y="725714"/>
                  <a:pt x="159657" y="783771"/>
                </a:cubicBezTo>
                <a:cubicBezTo>
                  <a:pt x="87086" y="841828"/>
                  <a:pt x="14514" y="957943"/>
                  <a:pt x="0" y="972457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Freihandform 42"/>
          <p:cNvSpPr/>
          <p:nvPr/>
        </p:nvSpPr>
        <p:spPr>
          <a:xfrm>
            <a:off x="3365722" y="4557486"/>
            <a:ext cx="132221" cy="1016000"/>
          </a:xfrm>
          <a:custGeom>
            <a:avLst/>
            <a:gdLst>
              <a:gd name="connsiteX0" fmla="*/ 132221 w 132221"/>
              <a:gd name="connsiteY0" fmla="*/ 0 h 1016000"/>
              <a:gd name="connsiteX1" fmla="*/ 1592 w 132221"/>
              <a:gd name="connsiteY1" fmla="*/ 406400 h 1016000"/>
              <a:gd name="connsiteX2" fmla="*/ 59649 w 132221"/>
              <a:gd name="connsiteY2" fmla="*/ 725714 h 1016000"/>
              <a:gd name="connsiteX3" fmla="*/ 59649 w 132221"/>
              <a:gd name="connsiteY3" fmla="*/ 1016000 h 10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221" h="1016000">
                <a:moveTo>
                  <a:pt x="132221" y="0"/>
                </a:moveTo>
                <a:cubicBezTo>
                  <a:pt x="72954" y="142724"/>
                  <a:pt x="13687" y="285448"/>
                  <a:pt x="1592" y="406400"/>
                </a:cubicBezTo>
                <a:cubicBezTo>
                  <a:pt x="-10503" y="527352"/>
                  <a:pt x="49973" y="624114"/>
                  <a:pt x="59649" y="725714"/>
                </a:cubicBezTo>
                <a:cubicBezTo>
                  <a:pt x="69325" y="827314"/>
                  <a:pt x="64487" y="921657"/>
                  <a:pt x="59649" y="10160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Freihandform 43"/>
          <p:cNvSpPr/>
          <p:nvPr/>
        </p:nvSpPr>
        <p:spPr>
          <a:xfrm>
            <a:off x="3860799" y="4615543"/>
            <a:ext cx="464457" cy="101599"/>
          </a:xfrm>
          <a:custGeom>
            <a:avLst/>
            <a:gdLst>
              <a:gd name="connsiteX0" fmla="*/ 0 w 406400"/>
              <a:gd name="connsiteY0" fmla="*/ 0 h 145143"/>
              <a:gd name="connsiteX1" fmla="*/ 304800 w 406400"/>
              <a:gd name="connsiteY1" fmla="*/ 29028 h 145143"/>
              <a:gd name="connsiteX2" fmla="*/ 406400 w 406400"/>
              <a:gd name="connsiteY2" fmla="*/ 145143 h 145143"/>
              <a:gd name="connsiteX0" fmla="*/ 0 w 348343"/>
              <a:gd name="connsiteY0" fmla="*/ 41153 h 70686"/>
              <a:gd name="connsiteX1" fmla="*/ 304800 w 348343"/>
              <a:gd name="connsiteY1" fmla="*/ 70181 h 70686"/>
              <a:gd name="connsiteX2" fmla="*/ 348343 w 348343"/>
              <a:gd name="connsiteY2" fmla="*/ 12124 h 70686"/>
              <a:gd name="connsiteX0" fmla="*/ 0 w 348343"/>
              <a:gd name="connsiteY0" fmla="*/ 33078 h 323422"/>
              <a:gd name="connsiteX1" fmla="*/ 145143 w 348343"/>
              <a:gd name="connsiteY1" fmla="*/ 323363 h 323422"/>
              <a:gd name="connsiteX2" fmla="*/ 348343 w 348343"/>
              <a:gd name="connsiteY2" fmla="*/ 4049 h 323422"/>
              <a:gd name="connsiteX0" fmla="*/ 0 w 464457"/>
              <a:gd name="connsiteY0" fmla="*/ 0 h 291104"/>
              <a:gd name="connsiteX1" fmla="*/ 145143 w 464457"/>
              <a:gd name="connsiteY1" fmla="*/ 290285 h 291104"/>
              <a:gd name="connsiteX2" fmla="*/ 464457 w 464457"/>
              <a:gd name="connsiteY2" fmla="*/ 101599 h 291104"/>
              <a:gd name="connsiteX0" fmla="*/ 0 w 464457"/>
              <a:gd name="connsiteY0" fmla="*/ 0 h 290854"/>
              <a:gd name="connsiteX1" fmla="*/ 145143 w 464457"/>
              <a:gd name="connsiteY1" fmla="*/ 290285 h 290854"/>
              <a:gd name="connsiteX2" fmla="*/ 464457 w 464457"/>
              <a:gd name="connsiteY2" fmla="*/ 101599 h 290854"/>
              <a:gd name="connsiteX0" fmla="*/ 0 w 464457"/>
              <a:gd name="connsiteY0" fmla="*/ 0 h 101599"/>
              <a:gd name="connsiteX1" fmla="*/ 261258 w 464457"/>
              <a:gd name="connsiteY1" fmla="*/ 14513 h 101599"/>
              <a:gd name="connsiteX2" fmla="*/ 464457 w 464457"/>
              <a:gd name="connsiteY2" fmla="*/ 101599 h 101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4457" h="101599">
                <a:moveTo>
                  <a:pt x="0" y="0"/>
                </a:moveTo>
                <a:cubicBezTo>
                  <a:pt x="118533" y="2419"/>
                  <a:pt x="183849" y="-2420"/>
                  <a:pt x="261258" y="14513"/>
                </a:cubicBezTo>
                <a:cubicBezTo>
                  <a:pt x="338668" y="31446"/>
                  <a:pt x="316894" y="-60477"/>
                  <a:pt x="464457" y="101599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Freihandform 44"/>
          <p:cNvSpPr/>
          <p:nvPr/>
        </p:nvSpPr>
        <p:spPr>
          <a:xfrm>
            <a:off x="5123543" y="3730171"/>
            <a:ext cx="478180" cy="1364343"/>
          </a:xfrm>
          <a:custGeom>
            <a:avLst/>
            <a:gdLst>
              <a:gd name="connsiteX0" fmla="*/ 0 w 478180"/>
              <a:gd name="connsiteY0" fmla="*/ 1364343 h 1364343"/>
              <a:gd name="connsiteX1" fmla="*/ 449943 w 478180"/>
              <a:gd name="connsiteY1" fmla="*/ 1103086 h 1364343"/>
              <a:gd name="connsiteX2" fmla="*/ 406400 w 478180"/>
              <a:gd name="connsiteY2" fmla="*/ 638629 h 1364343"/>
              <a:gd name="connsiteX3" fmla="*/ 203200 w 478180"/>
              <a:gd name="connsiteY3" fmla="*/ 159658 h 1364343"/>
              <a:gd name="connsiteX4" fmla="*/ 145143 w 478180"/>
              <a:gd name="connsiteY4" fmla="*/ 0 h 136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180" h="1364343">
                <a:moveTo>
                  <a:pt x="0" y="1364343"/>
                </a:moveTo>
                <a:cubicBezTo>
                  <a:pt x="191105" y="1294190"/>
                  <a:pt x="382210" y="1224038"/>
                  <a:pt x="449943" y="1103086"/>
                </a:cubicBezTo>
                <a:cubicBezTo>
                  <a:pt x="517676" y="982134"/>
                  <a:pt x="447524" y="795867"/>
                  <a:pt x="406400" y="638629"/>
                </a:cubicBezTo>
                <a:cubicBezTo>
                  <a:pt x="365276" y="481391"/>
                  <a:pt x="246743" y="266096"/>
                  <a:pt x="203200" y="159658"/>
                </a:cubicBezTo>
                <a:cubicBezTo>
                  <a:pt x="159657" y="53220"/>
                  <a:pt x="145143" y="0"/>
                  <a:pt x="145143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Freihandform 45"/>
          <p:cNvSpPr/>
          <p:nvPr/>
        </p:nvSpPr>
        <p:spPr>
          <a:xfrm>
            <a:off x="6007579" y="3860800"/>
            <a:ext cx="196852" cy="1103086"/>
          </a:xfrm>
          <a:custGeom>
            <a:avLst/>
            <a:gdLst>
              <a:gd name="connsiteX0" fmla="*/ 116314 w 116314"/>
              <a:gd name="connsiteY0" fmla="*/ 1103086 h 1103086"/>
              <a:gd name="connsiteX1" fmla="*/ 199 w 116314"/>
              <a:gd name="connsiteY1" fmla="*/ 580571 h 1103086"/>
              <a:gd name="connsiteX2" fmla="*/ 87285 w 116314"/>
              <a:gd name="connsiteY2" fmla="*/ 130629 h 1103086"/>
              <a:gd name="connsiteX3" fmla="*/ 43742 w 116314"/>
              <a:gd name="connsiteY3" fmla="*/ 0 h 1103086"/>
              <a:gd name="connsiteX0" fmla="*/ 117450 w 190320"/>
              <a:gd name="connsiteY0" fmla="*/ 1103086 h 1103086"/>
              <a:gd name="connsiteX1" fmla="*/ 1335 w 190320"/>
              <a:gd name="connsiteY1" fmla="*/ 580571 h 1103086"/>
              <a:gd name="connsiteX2" fmla="*/ 190021 w 190320"/>
              <a:gd name="connsiteY2" fmla="*/ 304801 h 1103086"/>
              <a:gd name="connsiteX3" fmla="*/ 44878 w 190320"/>
              <a:gd name="connsiteY3" fmla="*/ 0 h 1103086"/>
              <a:gd name="connsiteX0" fmla="*/ 117450 w 196852"/>
              <a:gd name="connsiteY0" fmla="*/ 1103086 h 1103086"/>
              <a:gd name="connsiteX1" fmla="*/ 1335 w 196852"/>
              <a:gd name="connsiteY1" fmla="*/ 580571 h 1103086"/>
              <a:gd name="connsiteX2" fmla="*/ 190021 w 196852"/>
              <a:gd name="connsiteY2" fmla="*/ 304801 h 1103086"/>
              <a:gd name="connsiteX3" fmla="*/ 44878 w 196852"/>
              <a:gd name="connsiteY3" fmla="*/ 0 h 1103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852" h="1103086">
                <a:moveTo>
                  <a:pt x="117450" y="1103086"/>
                </a:moveTo>
                <a:cubicBezTo>
                  <a:pt x="61811" y="922866"/>
                  <a:pt x="-10760" y="713619"/>
                  <a:pt x="1335" y="580571"/>
                </a:cubicBezTo>
                <a:cubicBezTo>
                  <a:pt x="13430" y="447523"/>
                  <a:pt x="182764" y="401563"/>
                  <a:pt x="190021" y="304801"/>
                </a:cubicBezTo>
                <a:cubicBezTo>
                  <a:pt x="197278" y="208039"/>
                  <a:pt x="229936" y="147561"/>
                  <a:pt x="44878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Freihandform 46"/>
          <p:cNvSpPr/>
          <p:nvPr/>
        </p:nvSpPr>
        <p:spPr>
          <a:xfrm>
            <a:off x="6646553" y="3947886"/>
            <a:ext cx="182210" cy="827314"/>
          </a:xfrm>
          <a:custGeom>
            <a:avLst/>
            <a:gdLst>
              <a:gd name="connsiteX0" fmla="*/ 117104 w 182210"/>
              <a:gd name="connsiteY0" fmla="*/ 827314 h 827314"/>
              <a:gd name="connsiteX1" fmla="*/ 990 w 182210"/>
              <a:gd name="connsiteY1" fmla="*/ 522514 h 827314"/>
              <a:gd name="connsiteX2" fmla="*/ 175161 w 182210"/>
              <a:gd name="connsiteY2" fmla="*/ 232228 h 827314"/>
              <a:gd name="connsiteX3" fmla="*/ 131618 w 182210"/>
              <a:gd name="connsiteY3" fmla="*/ 0 h 827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210" h="827314">
                <a:moveTo>
                  <a:pt x="117104" y="827314"/>
                </a:moveTo>
                <a:cubicBezTo>
                  <a:pt x="54209" y="724504"/>
                  <a:pt x="-8686" y="621695"/>
                  <a:pt x="990" y="522514"/>
                </a:cubicBezTo>
                <a:cubicBezTo>
                  <a:pt x="10666" y="423333"/>
                  <a:pt x="153390" y="319314"/>
                  <a:pt x="175161" y="232228"/>
                </a:cubicBezTo>
                <a:cubicBezTo>
                  <a:pt x="196932" y="145142"/>
                  <a:pt x="164275" y="72571"/>
                  <a:pt x="131618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Freihandform 47"/>
          <p:cNvSpPr/>
          <p:nvPr/>
        </p:nvSpPr>
        <p:spPr>
          <a:xfrm>
            <a:off x="7257143" y="3860800"/>
            <a:ext cx="203200" cy="348343"/>
          </a:xfrm>
          <a:custGeom>
            <a:avLst/>
            <a:gdLst>
              <a:gd name="connsiteX0" fmla="*/ 203200 w 203200"/>
              <a:gd name="connsiteY0" fmla="*/ 348343 h 348343"/>
              <a:gd name="connsiteX1" fmla="*/ 0 w 203200"/>
              <a:gd name="connsiteY1" fmla="*/ 0 h 348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3200" h="348343">
                <a:moveTo>
                  <a:pt x="203200" y="348343"/>
                </a:moveTo>
                <a:lnTo>
                  <a:pt x="0" y="0"/>
                </a:ln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022941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172610" y="336504"/>
            <a:ext cx="3239734" cy="1826125"/>
          </a:xfrm>
          <a:custGeom>
            <a:avLst/>
            <a:gdLst>
              <a:gd name="connsiteX0" fmla="*/ 20917 w 3243089"/>
              <a:gd name="connsiteY0" fmla="*/ 1826125 h 1826125"/>
              <a:gd name="connsiteX1" fmla="*/ 49946 w 3243089"/>
              <a:gd name="connsiteY1" fmla="*/ 1492296 h 1826125"/>
              <a:gd name="connsiteX2" fmla="*/ 456346 w 3243089"/>
              <a:gd name="connsiteY2" fmla="*/ 1129439 h 1826125"/>
              <a:gd name="connsiteX3" fmla="*/ 1080460 w 3243089"/>
              <a:gd name="connsiteY3" fmla="*/ 955267 h 1826125"/>
              <a:gd name="connsiteX4" fmla="*/ 1864232 w 3243089"/>
              <a:gd name="connsiteY4" fmla="*/ 940753 h 1826125"/>
              <a:gd name="connsiteX5" fmla="*/ 2372232 w 3243089"/>
              <a:gd name="connsiteY5" fmla="*/ 505325 h 1826125"/>
              <a:gd name="connsiteX6" fmla="*/ 2256117 w 3243089"/>
              <a:gd name="connsiteY6" fmla="*/ 55382 h 1826125"/>
              <a:gd name="connsiteX7" fmla="*/ 2023889 w 3243089"/>
              <a:gd name="connsiteY7" fmla="*/ 26353 h 1826125"/>
              <a:gd name="connsiteX8" fmla="*/ 1704575 w 3243089"/>
              <a:gd name="connsiteY8" fmla="*/ 229553 h 1826125"/>
              <a:gd name="connsiteX9" fmla="*/ 1762632 w 3243089"/>
              <a:gd name="connsiteY9" fmla="*/ 592410 h 1826125"/>
              <a:gd name="connsiteX10" fmla="*/ 2067432 w 3243089"/>
              <a:gd name="connsiteY10" fmla="*/ 810125 h 1826125"/>
              <a:gd name="connsiteX11" fmla="*/ 2372232 w 3243089"/>
              <a:gd name="connsiteY11" fmla="*/ 868182 h 1826125"/>
              <a:gd name="connsiteX12" fmla="*/ 2865717 w 3243089"/>
              <a:gd name="connsiteY12" fmla="*/ 781096 h 1826125"/>
              <a:gd name="connsiteX13" fmla="*/ 3243089 w 3243089"/>
              <a:gd name="connsiteY13" fmla="*/ 621439 h 1826125"/>
              <a:gd name="connsiteX0" fmla="*/ 18376 w 3240548"/>
              <a:gd name="connsiteY0" fmla="*/ 1826125 h 1826125"/>
              <a:gd name="connsiteX1" fmla="*/ 47405 w 3240548"/>
              <a:gd name="connsiteY1" fmla="*/ 1492296 h 1826125"/>
              <a:gd name="connsiteX2" fmla="*/ 410262 w 3240548"/>
              <a:gd name="connsiteY2" fmla="*/ 1071382 h 1826125"/>
              <a:gd name="connsiteX3" fmla="*/ 1077919 w 3240548"/>
              <a:gd name="connsiteY3" fmla="*/ 955267 h 1826125"/>
              <a:gd name="connsiteX4" fmla="*/ 1861691 w 3240548"/>
              <a:gd name="connsiteY4" fmla="*/ 940753 h 1826125"/>
              <a:gd name="connsiteX5" fmla="*/ 2369691 w 3240548"/>
              <a:gd name="connsiteY5" fmla="*/ 505325 h 1826125"/>
              <a:gd name="connsiteX6" fmla="*/ 2253576 w 3240548"/>
              <a:gd name="connsiteY6" fmla="*/ 55382 h 1826125"/>
              <a:gd name="connsiteX7" fmla="*/ 2021348 w 3240548"/>
              <a:gd name="connsiteY7" fmla="*/ 26353 h 1826125"/>
              <a:gd name="connsiteX8" fmla="*/ 1702034 w 3240548"/>
              <a:gd name="connsiteY8" fmla="*/ 229553 h 1826125"/>
              <a:gd name="connsiteX9" fmla="*/ 1760091 w 3240548"/>
              <a:gd name="connsiteY9" fmla="*/ 592410 h 1826125"/>
              <a:gd name="connsiteX10" fmla="*/ 2064891 w 3240548"/>
              <a:gd name="connsiteY10" fmla="*/ 810125 h 1826125"/>
              <a:gd name="connsiteX11" fmla="*/ 2369691 w 3240548"/>
              <a:gd name="connsiteY11" fmla="*/ 868182 h 1826125"/>
              <a:gd name="connsiteX12" fmla="*/ 2863176 w 3240548"/>
              <a:gd name="connsiteY12" fmla="*/ 781096 h 1826125"/>
              <a:gd name="connsiteX13" fmla="*/ 3240548 w 3240548"/>
              <a:gd name="connsiteY13" fmla="*/ 621439 h 1826125"/>
              <a:gd name="connsiteX0" fmla="*/ 17562 w 3239734"/>
              <a:gd name="connsiteY0" fmla="*/ 1826125 h 1826125"/>
              <a:gd name="connsiteX1" fmla="*/ 46591 w 3239734"/>
              <a:gd name="connsiteY1" fmla="*/ 1492296 h 1826125"/>
              <a:gd name="connsiteX2" fmla="*/ 394934 w 3239734"/>
              <a:gd name="connsiteY2" fmla="*/ 1027839 h 1826125"/>
              <a:gd name="connsiteX3" fmla="*/ 1077105 w 3239734"/>
              <a:gd name="connsiteY3" fmla="*/ 955267 h 1826125"/>
              <a:gd name="connsiteX4" fmla="*/ 1860877 w 3239734"/>
              <a:gd name="connsiteY4" fmla="*/ 940753 h 1826125"/>
              <a:gd name="connsiteX5" fmla="*/ 2368877 w 3239734"/>
              <a:gd name="connsiteY5" fmla="*/ 505325 h 1826125"/>
              <a:gd name="connsiteX6" fmla="*/ 2252762 w 3239734"/>
              <a:gd name="connsiteY6" fmla="*/ 55382 h 1826125"/>
              <a:gd name="connsiteX7" fmla="*/ 2020534 w 3239734"/>
              <a:gd name="connsiteY7" fmla="*/ 26353 h 1826125"/>
              <a:gd name="connsiteX8" fmla="*/ 1701220 w 3239734"/>
              <a:gd name="connsiteY8" fmla="*/ 229553 h 1826125"/>
              <a:gd name="connsiteX9" fmla="*/ 1759277 w 3239734"/>
              <a:gd name="connsiteY9" fmla="*/ 592410 h 1826125"/>
              <a:gd name="connsiteX10" fmla="*/ 2064077 w 3239734"/>
              <a:gd name="connsiteY10" fmla="*/ 810125 h 1826125"/>
              <a:gd name="connsiteX11" fmla="*/ 2368877 w 3239734"/>
              <a:gd name="connsiteY11" fmla="*/ 868182 h 1826125"/>
              <a:gd name="connsiteX12" fmla="*/ 2862362 w 3239734"/>
              <a:gd name="connsiteY12" fmla="*/ 781096 h 1826125"/>
              <a:gd name="connsiteX13" fmla="*/ 3239734 w 3239734"/>
              <a:gd name="connsiteY13" fmla="*/ 621439 h 1826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239734" h="1826125">
                <a:moveTo>
                  <a:pt x="17562" y="1826125"/>
                </a:moveTo>
                <a:cubicBezTo>
                  <a:pt x="-4210" y="1717267"/>
                  <a:pt x="-16304" y="1625344"/>
                  <a:pt x="46591" y="1492296"/>
                </a:cubicBezTo>
                <a:cubicBezTo>
                  <a:pt x="109486" y="1359248"/>
                  <a:pt x="223182" y="1117344"/>
                  <a:pt x="394934" y="1027839"/>
                </a:cubicBezTo>
                <a:cubicBezTo>
                  <a:pt x="566686" y="938334"/>
                  <a:pt x="832781" y="969781"/>
                  <a:pt x="1077105" y="955267"/>
                </a:cubicBezTo>
                <a:cubicBezTo>
                  <a:pt x="1321429" y="940753"/>
                  <a:pt x="1645582" y="1015743"/>
                  <a:pt x="1860877" y="940753"/>
                </a:cubicBezTo>
                <a:cubicBezTo>
                  <a:pt x="2076172" y="865763"/>
                  <a:pt x="2303563" y="652887"/>
                  <a:pt x="2368877" y="505325"/>
                </a:cubicBezTo>
                <a:cubicBezTo>
                  <a:pt x="2434191" y="357763"/>
                  <a:pt x="2310819" y="135211"/>
                  <a:pt x="2252762" y="55382"/>
                </a:cubicBezTo>
                <a:cubicBezTo>
                  <a:pt x="2194705" y="-24447"/>
                  <a:pt x="2112458" y="-2676"/>
                  <a:pt x="2020534" y="26353"/>
                </a:cubicBezTo>
                <a:cubicBezTo>
                  <a:pt x="1928610" y="55381"/>
                  <a:pt x="1744763" y="135210"/>
                  <a:pt x="1701220" y="229553"/>
                </a:cubicBezTo>
                <a:cubicBezTo>
                  <a:pt x="1657677" y="323896"/>
                  <a:pt x="1698801" y="495648"/>
                  <a:pt x="1759277" y="592410"/>
                </a:cubicBezTo>
                <a:cubicBezTo>
                  <a:pt x="1819753" y="689172"/>
                  <a:pt x="1962477" y="764163"/>
                  <a:pt x="2064077" y="810125"/>
                </a:cubicBezTo>
                <a:cubicBezTo>
                  <a:pt x="2165677" y="856087"/>
                  <a:pt x="2235830" y="873020"/>
                  <a:pt x="2368877" y="868182"/>
                </a:cubicBezTo>
                <a:cubicBezTo>
                  <a:pt x="2501924" y="863344"/>
                  <a:pt x="2717219" y="822220"/>
                  <a:pt x="2862362" y="781096"/>
                </a:cubicBezTo>
                <a:cubicBezTo>
                  <a:pt x="3007505" y="739972"/>
                  <a:pt x="3239734" y="621439"/>
                  <a:pt x="3239734" y="621439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Gerade Verbindung mit Pfeil 2"/>
          <p:cNvCxnSpPr/>
          <p:nvPr/>
        </p:nvCxnSpPr>
        <p:spPr>
          <a:xfrm>
            <a:off x="2051720" y="1291771"/>
            <a:ext cx="19799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4340012" y="829134"/>
                <a:ext cx="1944216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𝒖</m:t>
                      </m:r>
                      <m:d>
                        <m:dPr>
                          <m:ctrlP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de-DE" b="1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de-DE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b="1" i="1" smtClean="0">
                              <a:latin typeface="Cambria Math"/>
                            </a:rPr>
                            <m:t>𝒖</m:t>
                          </m:r>
                        </m:e>
                        <m:sup>
                          <m:r>
                            <a:rPr lang="de-DE" b="1" i="1" smtClean="0">
                              <a:latin typeface="Cambria Math"/>
                            </a:rPr>
                            <m:t>−</m:t>
                          </m:r>
                          <m:r>
                            <a:rPr lang="de-DE" b="1" i="1" smtClean="0"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de-DE" b="1" i="1" smtClean="0">
                          <a:latin typeface="Cambria Math"/>
                        </a:rPr>
                        <m:t>(</m:t>
                      </m:r>
                      <m:r>
                        <a:rPr lang="de-DE" b="1" i="1" smtClean="0">
                          <a:latin typeface="Cambria Math"/>
                        </a:rPr>
                        <m:t>𝟎</m:t>
                      </m:r>
                      <m:r>
                        <a:rPr lang="de-DE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de-DE" b="1" dirty="0"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0012" y="829134"/>
                <a:ext cx="1944216" cy="375552"/>
              </a:xfrm>
              <a:prstGeom prst="rect">
                <a:avLst/>
              </a:prstGeom>
              <a:blipFill rotWithShape="1">
                <a:blip r:embed="rId2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llipse 6"/>
          <p:cNvSpPr/>
          <p:nvPr/>
        </p:nvSpPr>
        <p:spPr>
          <a:xfrm>
            <a:off x="1100278" y="2088161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1889675" y="133147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Arial Black" pitchFamily="34" charset="0"/>
              </a:rPr>
              <a:t>u</a:t>
            </a:r>
            <a:endParaRPr lang="de-DE" dirty="0">
              <a:latin typeface="Arial Black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841500" y="2234861"/>
                <a:ext cx="1944216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𝒖</m:t>
                      </m:r>
                      <m:d>
                        <m:dPr>
                          <m:ctrlP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𝟎</m:t>
                          </m:r>
                        </m:e>
                      </m:d>
                      <m:r>
                        <a:rPr lang="de-DE" b="1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de-DE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b="1" i="1" smtClean="0">
                              <a:latin typeface="Cambria Math"/>
                            </a:rPr>
                            <m:t>𝒖</m:t>
                          </m:r>
                        </m:e>
                        <m:sup>
                          <m:r>
                            <a:rPr lang="de-DE" b="1" i="1" smtClean="0">
                              <a:latin typeface="Cambria Math"/>
                            </a:rPr>
                            <m:t>−</m:t>
                          </m:r>
                          <m:r>
                            <a:rPr lang="de-DE" b="1" i="1" smtClean="0"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de-DE" b="1" i="1" smtClean="0">
                          <a:latin typeface="Cambria Math"/>
                        </a:rPr>
                        <m:t>(</m:t>
                      </m:r>
                      <m:r>
                        <a:rPr lang="de-DE" b="1" i="1" smtClean="0">
                          <a:latin typeface="Cambria Math"/>
                        </a:rPr>
                        <m:t>𝟏</m:t>
                      </m:r>
                      <m:r>
                        <a:rPr lang="de-DE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de-DE" b="1" dirty="0"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500" y="2234861"/>
                <a:ext cx="1944216" cy="375552"/>
              </a:xfrm>
              <a:prstGeom prst="rect">
                <a:avLst/>
              </a:prstGeom>
              <a:blipFill rotWithShape="1"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3419873" y="1315145"/>
                <a:ext cx="648072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1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b="1" i="1">
                              <a:latin typeface="Cambria Math"/>
                            </a:rPr>
                            <m:t>𝒖</m:t>
                          </m:r>
                        </m:e>
                        <m:sup>
                          <m:r>
                            <a:rPr lang="de-DE" b="1" i="1">
                              <a:latin typeface="Cambria Math"/>
                            </a:rPr>
                            <m:t>−</m:t>
                          </m:r>
                          <m:r>
                            <a:rPr lang="de-DE" b="1" i="1"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3" y="1315145"/>
                <a:ext cx="648072" cy="37555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Gerade Verbindung mit Pfeil 10"/>
          <p:cNvCxnSpPr>
            <a:stCxn id="2" idx="11"/>
            <a:endCxn id="2" idx="11"/>
          </p:cNvCxnSpPr>
          <p:nvPr/>
        </p:nvCxnSpPr>
        <p:spPr>
          <a:xfrm>
            <a:off x="3541487" y="1204686"/>
            <a:ext cx="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Gerade Verbindung 16"/>
          <p:cNvCxnSpPr/>
          <p:nvPr/>
        </p:nvCxnSpPr>
        <p:spPr>
          <a:xfrm flipH="1">
            <a:off x="3743909" y="982839"/>
            <a:ext cx="99010" cy="221847"/>
          </a:xfrm>
          <a:prstGeom prst="lin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Gerade Verbindung 20"/>
          <p:cNvCxnSpPr/>
          <p:nvPr/>
        </p:nvCxnSpPr>
        <p:spPr>
          <a:xfrm>
            <a:off x="3761910" y="1192808"/>
            <a:ext cx="162018" cy="124404"/>
          </a:xfrm>
          <a:prstGeom prst="lin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Freihandform 30"/>
          <p:cNvSpPr/>
          <p:nvPr/>
        </p:nvSpPr>
        <p:spPr>
          <a:xfrm>
            <a:off x="5533091" y="1222217"/>
            <a:ext cx="3061637" cy="1797073"/>
          </a:xfrm>
          <a:custGeom>
            <a:avLst/>
            <a:gdLst>
              <a:gd name="connsiteX0" fmla="*/ 769624 w 3061637"/>
              <a:gd name="connsiteY0" fmla="*/ 1019796 h 1775633"/>
              <a:gd name="connsiteX1" fmla="*/ 1495338 w 3061637"/>
              <a:gd name="connsiteY1" fmla="*/ 1774539 h 1775633"/>
              <a:gd name="connsiteX2" fmla="*/ 3033853 w 3061637"/>
              <a:gd name="connsiteY2" fmla="*/ 1164939 h 1775633"/>
              <a:gd name="connsiteX3" fmla="*/ 2424253 w 3061637"/>
              <a:gd name="connsiteY3" fmla="*/ 265053 h 1775633"/>
              <a:gd name="connsiteX4" fmla="*/ 1640481 w 3061637"/>
              <a:gd name="connsiteY4" fmla="*/ 3796 h 1775633"/>
              <a:gd name="connsiteX5" fmla="*/ 1176024 w 3061637"/>
              <a:gd name="connsiteY5" fmla="*/ 410196 h 1775633"/>
              <a:gd name="connsiteX6" fmla="*/ 334195 w 3061637"/>
              <a:gd name="connsiteY6" fmla="*/ 511796 h 1775633"/>
              <a:gd name="connsiteX7" fmla="*/ 367 w 3061637"/>
              <a:gd name="connsiteY7" fmla="*/ 744025 h 1775633"/>
              <a:gd name="connsiteX8" fmla="*/ 276138 w 3061637"/>
              <a:gd name="connsiteY8" fmla="*/ 1164939 h 1775633"/>
              <a:gd name="connsiteX9" fmla="*/ 609967 w 3061637"/>
              <a:gd name="connsiteY9" fmla="*/ 1208482 h 1775633"/>
              <a:gd name="connsiteX10" fmla="*/ 740595 w 3061637"/>
              <a:gd name="connsiteY10" fmla="*/ 1077853 h 1775633"/>
              <a:gd name="connsiteX11" fmla="*/ 769624 w 3061637"/>
              <a:gd name="connsiteY11" fmla="*/ 1019796 h 1775633"/>
              <a:gd name="connsiteX0" fmla="*/ 929282 w 3061637"/>
              <a:gd name="connsiteY0" fmla="*/ 1629396 h 1800916"/>
              <a:gd name="connsiteX1" fmla="*/ 1495338 w 3061637"/>
              <a:gd name="connsiteY1" fmla="*/ 1774539 h 1800916"/>
              <a:gd name="connsiteX2" fmla="*/ 3033853 w 3061637"/>
              <a:gd name="connsiteY2" fmla="*/ 1164939 h 1800916"/>
              <a:gd name="connsiteX3" fmla="*/ 2424253 w 3061637"/>
              <a:gd name="connsiteY3" fmla="*/ 265053 h 1800916"/>
              <a:gd name="connsiteX4" fmla="*/ 1640481 w 3061637"/>
              <a:gd name="connsiteY4" fmla="*/ 3796 h 1800916"/>
              <a:gd name="connsiteX5" fmla="*/ 1176024 w 3061637"/>
              <a:gd name="connsiteY5" fmla="*/ 410196 h 1800916"/>
              <a:gd name="connsiteX6" fmla="*/ 334195 w 3061637"/>
              <a:gd name="connsiteY6" fmla="*/ 511796 h 1800916"/>
              <a:gd name="connsiteX7" fmla="*/ 367 w 3061637"/>
              <a:gd name="connsiteY7" fmla="*/ 744025 h 1800916"/>
              <a:gd name="connsiteX8" fmla="*/ 276138 w 3061637"/>
              <a:gd name="connsiteY8" fmla="*/ 1164939 h 1800916"/>
              <a:gd name="connsiteX9" fmla="*/ 609967 w 3061637"/>
              <a:gd name="connsiteY9" fmla="*/ 1208482 h 1800916"/>
              <a:gd name="connsiteX10" fmla="*/ 740595 w 3061637"/>
              <a:gd name="connsiteY10" fmla="*/ 1077853 h 1800916"/>
              <a:gd name="connsiteX11" fmla="*/ 929282 w 3061637"/>
              <a:gd name="connsiteY11" fmla="*/ 1629396 h 1800916"/>
              <a:gd name="connsiteX0" fmla="*/ 929282 w 3061637"/>
              <a:gd name="connsiteY0" fmla="*/ 1629396 h 1797073"/>
              <a:gd name="connsiteX1" fmla="*/ 1495338 w 3061637"/>
              <a:gd name="connsiteY1" fmla="*/ 1774539 h 1797073"/>
              <a:gd name="connsiteX2" fmla="*/ 3033853 w 3061637"/>
              <a:gd name="connsiteY2" fmla="*/ 1164939 h 1797073"/>
              <a:gd name="connsiteX3" fmla="*/ 2424253 w 3061637"/>
              <a:gd name="connsiteY3" fmla="*/ 265053 h 1797073"/>
              <a:gd name="connsiteX4" fmla="*/ 1640481 w 3061637"/>
              <a:gd name="connsiteY4" fmla="*/ 3796 h 1797073"/>
              <a:gd name="connsiteX5" fmla="*/ 1176024 w 3061637"/>
              <a:gd name="connsiteY5" fmla="*/ 410196 h 1797073"/>
              <a:gd name="connsiteX6" fmla="*/ 334195 w 3061637"/>
              <a:gd name="connsiteY6" fmla="*/ 511796 h 1797073"/>
              <a:gd name="connsiteX7" fmla="*/ 367 w 3061637"/>
              <a:gd name="connsiteY7" fmla="*/ 744025 h 1797073"/>
              <a:gd name="connsiteX8" fmla="*/ 276138 w 3061637"/>
              <a:gd name="connsiteY8" fmla="*/ 1164939 h 1797073"/>
              <a:gd name="connsiteX9" fmla="*/ 609967 w 3061637"/>
              <a:gd name="connsiteY9" fmla="*/ 1208482 h 1797073"/>
              <a:gd name="connsiteX10" fmla="*/ 711566 w 3061637"/>
              <a:gd name="connsiteY10" fmla="*/ 1281053 h 1797073"/>
              <a:gd name="connsiteX11" fmla="*/ 929282 w 3061637"/>
              <a:gd name="connsiteY11" fmla="*/ 1629396 h 1797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61637" h="1797073">
                <a:moveTo>
                  <a:pt x="929282" y="1629396"/>
                </a:moveTo>
                <a:cubicBezTo>
                  <a:pt x="1059911" y="1711644"/>
                  <a:pt x="1144576" y="1851949"/>
                  <a:pt x="1495338" y="1774539"/>
                </a:cubicBezTo>
                <a:cubicBezTo>
                  <a:pt x="1846100" y="1697130"/>
                  <a:pt x="2879034" y="1416520"/>
                  <a:pt x="3033853" y="1164939"/>
                </a:cubicBezTo>
                <a:cubicBezTo>
                  <a:pt x="3188672" y="913358"/>
                  <a:pt x="2656482" y="458577"/>
                  <a:pt x="2424253" y="265053"/>
                </a:cubicBezTo>
                <a:cubicBezTo>
                  <a:pt x="2192024" y="71529"/>
                  <a:pt x="1848519" y="-20395"/>
                  <a:pt x="1640481" y="3796"/>
                </a:cubicBezTo>
                <a:cubicBezTo>
                  <a:pt x="1432443" y="27986"/>
                  <a:pt x="1393738" y="325529"/>
                  <a:pt x="1176024" y="410196"/>
                </a:cubicBezTo>
                <a:cubicBezTo>
                  <a:pt x="958310" y="494863"/>
                  <a:pt x="530138" y="456158"/>
                  <a:pt x="334195" y="511796"/>
                </a:cubicBezTo>
                <a:cubicBezTo>
                  <a:pt x="138252" y="567434"/>
                  <a:pt x="10043" y="635168"/>
                  <a:pt x="367" y="744025"/>
                </a:cubicBezTo>
                <a:cubicBezTo>
                  <a:pt x="-9309" y="852882"/>
                  <a:pt x="174538" y="1087530"/>
                  <a:pt x="276138" y="1164939"/>
                </a:cubicBezTo>
                <a:cubicBezTo>
                  <a:pt x="377738" y="1242348"/>
                  <a:pt x="532558" y="1222996"/>
                  <a:pt x="609967" y="1208482"/>
                </a:cubicBezTo>
                <a:cubicBezTo>
                  <a:pt x="687376" y="1193968"/>
                  <a:pt x="658347" y="1210901"/>
                  <a:pt x="711566" y="1281053"/>
                </a:cubicBezTo>
                <a:cubicBezTo>
                  <a:pt x="764785" y="1351205"/>
                  <a:pt x="798653" y="1547148"/>
                  <a:pt x="929282" y="1629396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/>
          <p:cNvSpPr/>
          <p:nvPr/>
        </p:nvSpPr>
        <p:spPr>
          <a:xfrm>
            <a:off x="4340012" y="908371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7059119" y="2964367"/>
                <a:ext cx="36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de-DE" sz="24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de-DE" sz="2000" b="1" dirty="0">
                  <a:solidFill>
                    <a:schemeClr val="tx2"/>
                  </a:solidFill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119" y="2964367"/>
                <a:ext cx="360040" cy="461665"/>
              </a:xfrm>
              <a:prstGeom prst="rect">
                <a:avLst/>
              </a:prstGeom>
              <a:blipFill rotWithShape="1">
                <a:blip r:embed="rId5"/>
                <a:stretch>
                  <a:fillRect r="-33898" b="-131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Freihandform 35"/>
          <p:cNvSpPr/>
          <p:nvPr/>
        </p:nvSpPr>
        <p:spPr>
          <a:xfrm rot="16711443">
            <a:off x="5176187" y="1570846"/>
            <a:ext cx="3132097" cy="1298269"/>
          </a:xfrm>
          <a:custGeom>
            <a:avLst/>
            <a:gdLst>
              <a:gd name="connsiteX0" fmla="*/ 1733274 w 3122294"/>
              <a:gd name="connsiteY0" fmla="*/ 418831 h 1298269"/>
              <a:gd name="connsiteX1" fmla="*/ 1326874 w 3122294"/>
              <a:gd name="connsiteY1" fmla="*/ 1071974 h 1298269"/>
              <a:gd name="connsiteX2" fmla="*/ 543103 w 3122294"/>
              <a:gd name="connsiteY2" fmla="*/ 1057459 h 1298269"/>
              <a:gd name="connsiteX3" fmla="*/ 6074 w 3122294"/>
              <a:gd name="connsiteY3" fmla="*/ 854259 h 1298269"/>
              <a:gd name="connsiteX4" fmla="*/ 281846 w 3122294"/>
              <a:gd name="connsiteY4" fmla="*/ 360774 h 1298269"/>
              <a:gd name="connsiteX5" fmla="*/ 717274 w 3122294"/>
              <a:gd name="connsiteY5" fmla="*/ 70488 h 1298269"/>
              <a:gd name="connsiteX6" fmla="*/ 1138188 w 3122294"/>
              <a:gd name="connsiteY6" fmla="*/ 12431 h 1298269"/>
              <a:gd name="connsiteX7" fmla="*/ 1312360 w 3122294"/>
              <a:gd name="connsiteY7" fmla="*/ 259174 h 1298269"/>
              <a:gd name="connsiteX8" fmla="*/ 1370417 w 3122294"/>
              <a:gd name="connsiteY8" fmla="*/ 709117 h 1298269"/>
              <a:gd name="connsiteX9" fmla="*/ 2168703 w 3122294"/>
              <a:gd name="connsiteY9" fmla="*/ 1275174 h 1298269"/>
              <a:gd name="connsiteX10" fmla="*/ 3025046 w 3122294"/>
              <a:gd name="connsiteY10" fmla="*/ 1144545 h 1298269"/>
              <a:gd name="connsiteX11" fmla="*/ 3039560 w 3122294"/>
              <a:gd name="connsiteY11" fmla="*/ 738145 h 1298269"/>
              <a:gd name="connsiteX12" fmla="*/ 2458988 w 3122294"/>
              <a:gd name="connsiteY12" fmla="*/ 578488 h 1298269"/>
              <a:gd name="connsiteX13" fmla="*/ 1936474 w 3122294"/>
              <a:gd name="connsiteY13" fmla="*/ 447859 h 1298269"/>
              <a:gd name="connsiteX14" fmla="*/ 1733274 w 3122294"/>
              <a:gd name="connsiteY14" fmla="*/ 418831 h 1298269"/>
              <a:gd name="connsiteX0" fmla="*/ 1733274 w 3122294"/>
              <a:gd name="connsiteY0" fmla="*/ 418831 h 1298269"/>
              <a:gd name="connsiteX1" fmla="*/ 1326874 w 3122294"/>
              <a:gd name="connsiteY1" fmla="*/ 1071974 h 1298269"/>
              <a:gd name="connsiteX2" fmla="*/ 543103 w 3122294"/>
              <a:gd name="connsiteY2" fmla="*/ 1057459 h 1298269"/>
              <a:gd name="connsiteX3" fmla="*/ 6074 w 3122294"/>
              <a:gd name="connsiteY3" fmla="*/ 854259 h 1298269"/>
              <a:gd name="connsiteX4" fmla="*/ 281846 w 3122294"/>
              <a:gd name="connsiteY4" fmla="*/ 360774 h 1298269"/>
              <a:gd name="connsiteX5" fmla="*/ 717274 w 3122294"/>
              <a:gd name="connsiteY5" fmla="*/ 70488 h 1298269"/>
              <a:gd name="connsiteX6" fmla="*/ 1138188 w 3122294"/>
              <a:gd name="connsiteY6" fmla="*/ 12431 h 1298269"/>
              <a:gd name="connsiteX7" fmla="*/ 1312360 w 3122294"/>
              <a:gd name="connsiteY7" fmla="*/ 259174 h 1298269"/>
              <a:gd name="connsiteX8" fmla="*/ 1370417 w 3122294"/>
              <a:gd name="connsiteY8" fmla="*/ 709117 h 1298269"/>
              <a:gd name="connsiteX9" fmla="*/ 2168703 w 3122294"/>
              <a:gd name="connsiteY9" fmla="*/ 1275174 h 1298269"/>
              <a:gd name="connsiteX10" fmla="*/ 3025046 w 3122294"/>
              <a:gd name="connsiteY10" fmla="*/ 1144545 h 1298269"/>
              <a:gd name="connsiteX11" fmla="*/ 3039560 w 3122294"/>
              <a:gd name="connsiteY11" fmla="*/ 738145 h 1298269"/>
              <a:gd name="connsiteX12" fmla="*/ 2458988 w 3122294"/>
              <a:gd name="connsiteY12" fmla="*/ 578488 h 1298269"/>
              <a:gd name="connsiteX13" fmla="*/ 1892931 w 3122294"/>
              <a:gd name="connsiteY13" fmla="*/ 622031 h 1298269"/>
              <a:gd name="connsiteX14" fmla="*/ 1733274 w 3122294"/>
              <a:gd name="connsiteY14" fmla="*/ 418831 h 1298269"/>
              <a:gd name="connsiteX0" fmla="*/ 1733274 w 3132097"/>
              <a:gd name="connsiteY0" fmla="*/ 418831 h 1298269"/>
              <a:gd name="connsiteX1" fmla="*/ 1326874 w 3132097"/>
              <a:gd name="connsiteY1" fmla="*/ 1071974 h 1298269"/>
              <a:gd name="connsiteX2" fmla="*/ 543103 w 3132097"/>
              <a:gd name="connsiteY2" fmla="*/ 1057459 h 1298269"/>
              <a:gd name="connsiteX3" fmla="*/ 6074 w 3132097"/>
              <a:gd name="connsiteY3" fmla="*/ 854259 h 1298269"/>
              <a:gd name="connsiteX4" fmla="*/ 281846 w 3132097"/>
              <a:gd name="connsiteY4" fmla="*/ 360774 h 1298269"/>
              <a:gd name="connsiteX5" fmla="*/ 717274 w 3132097"/>
              <a:gd name="connsiteY5" fmla="*/ 70488 h 1298269"/>
              <a:gd name="connsiteX6" fmla="*/ 1138188 w 3132097"/>
              <a:gd name="connsiteY6" fmla="*/ 12431 h 1298269"/>
              <a:gd name="connsiteX7" fmla="*/ 1312360 w 3132097"/>
              <a:gd name="connsiteY7" fmla="*/ 259174 h 1298269"/>
              <a:gd name="connsiteX8" fmla="*/ 1370417 w 3132097"/>
              <a:gd name="connsiteY8" fmla="*/ 709117 h 1298269"/>
              <a:gd name="connsiteX9" fmla="*/ 2168703 w 3132097"/>
              <a:gd name="connsiteY9" fmla="*/ 1275174 h 1298269"/>
              <a:gd name="connsiteX10" fmla="*/ 3025046 w 3132097"/>
              <a:gd name="connsiteY10" fmla="*/ 1144545 h 1298269"/>
              <a:gd name="connsiteX11" fmla="*/ 3039560 w 3132097"/>
              <a:gd name="connsiteY11" fmla="*/ 738145 h 1298269"/>
              <a:gd name="connsiteX12" fmla="*/ 2299331 w 3132097"/>
              <a:gd name="connsiteY12" fmla="*/ 970374 h 1298269"/>
              <a:gd name="connsiteX13" fmla="*/ 1892931 w 3132097"/>
              <a:gd name="connsiteY13" fmla="*/ 622031 h 1298269"/>
              <a:gd name="connsiteX14" fmla="*/ 1733274 w 3132097"/>
              <a:gd name="connsiteY14" fmla="*/ 418831 h 12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32097" h="1298269">
                <a:moveTo>
                  <a:pt x="1733274" y="418831"/>
                </a:moveTo>
                <a:cubicBezTo>
                  <a:pt x="1638931" y="493821"/>
                  <a:pt x="1525236" y="965536"/>
                  <a:pt x="1326874" y="1071974"/>
                </a:cubicBezTo>
                <a:cubicBezTo>
                  <a:pt x="1128512" y="1178412"/>
                  <a:pt x="763236" y="1093745"/>
                  <a:pt x="543103" y="1057459"/>
                </a:cubicBezTo>
                <a:cubicBezTo>
                  <a:pt x="322970" y="1021173"/>
                  <a:pt x="49617" y="970373"/>
                  <a:pt x="6074" y="854259"/>
                </a:cubicBezTo>
                <a:cubicBezTo>
                  <a:pt x="-37469" y="738145"/>
                  <a:pt x="163313" y="491402"/>
                  <a:pt x="281846" y="360774"/>
                </a:cubicBezTo>
                <a:cubicBezTo>
                  <a:pt x="400379" y="230146"/>
                  <a:pt x="574550" y="128545"/>
                  <a:pt x="717274" y="70488"/>
                </a:cubicBezTo>
                <a:cubicBezTo>
                  <a:pt x="859998" y="12431"/>
                  <a:pt x="1039007" y="-19017"/>
                  <a:pt x="1138188" y="12431"/>
                </a:cubicBezTo>
                <a:cubicBezTo>
                  <a:pt x="1237369" y="43879"/>
                  <a:pt x="1273655" y="143060"/>
                  <a:pt x="1312360" y="259174"/>
                </a:cubicBezTo>
                <a:cubicBezTo>
                  <a:pt x="1351065" y="375288"/>
                  <a:pt x="1227693" y="539784"/>
                  <a:pt x="1370417" y="709117"/>
                </a:cubicBezTo>
                <a:cubicBezTo>
                  <a:pt x="1513141" y="878450"/>
                  <a:pt x="1892932" y="1202603"/>
                  <a:pt x="2168703" y="1275174"/>
                </a:cubicBezTo>
                <a:cubicBezTo>
                  <a:pt x="2444474" y="1347745"/>
                  <a:pt x="2879903" y="1234050"/>
                  <a:pt x="3025046" y="1144545"/>
                </a:cubicBezTo>
                <a:cubicBezTo>
                  <a:pt x="3170189" y="1055040"/>
                  <a:pt x="3160513" y="767174"/>
                  <a:pt x="3039560" y="738145"/>
                </a:cubicBezTo>
                <a:cubicBezTo>
                  <a:pt x="2918608" y="709117"/>
                  <a:pt x="2483179" y="1018755"/>
                  <a:pt x="2299331" y="970374"/>
                </a:cubicBezTo>
                <a:cubicBezTo>
                  <a:pt x="2115483" y="921993"/>
                  <a:pt x="1987274" y="713955"/>
                  <a:pt x="1892931" y="622031"/>
                </a:cubicBezTo>
                <a:cubicBezTo>
                  <a:pt x="1798588" y="530107"/>
                  <a:pt x="1827617" y="343841"/>
                  <a:pt x="1733274" y="418831"/>
                </a:cubicBezTo>
                <a:close/>
              </a:path>
            </a:pathLst>
          </a:cu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/>
          <p:cNvSpPr/>
          <p:nvPr/>
        </p:nvSpPr>
        <p:spPr>
          <a:xfrm>
            <a:off x="6991577" y="2944822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Freihandform 57"/>
          <p:cNvSpPr/>
          <p:nvPr/>
        </p:nvSpPr>
        <p:spPr>
          <a:xfrm>
            <a:off x="609600" y="4296229"/>
            <a:ext cx="1682500" cy="2090057"/>
          </a:xfrm>
          <a:custGeom>
            <a:avLst/>
            <a:gdLst>
              <a:gd name="connsiteX0" fmla="*/ 0 w 1682500"/>
              <a:gd name="connsiteY0" fmla="*/ 2090057 h 2090057"/>
              <a:gd name="connsiteX1" fmla="*/ 232229 w 1682500"/>
              <a:gd name="connsiteY1" fmla="*/ 1088571 h 2090057"/>
              <a:gd name="connsiteX2" fmla="*/ 769257 w 1682500"/>
              <a:gd name="connsiteY2" fmla="*/ 696685 h 2090057"/>
              <a:gd name="connsiteX3" fmla="*/ 1117600 w 1682500"/>
              <a:gd name="connsiteY3" fmla="*/ 609600 h 2090057"/>
              <a:gd name="connsiteX4" fmla="*/ 1611086 w 1682500"/>
              <a:gd name="connsiteY4" fmla="*/ 275771 h 2090057"/>
              <a:gd name="connsiteX5" fmla="*/ 1669143 w 1682500"/>
              <a:gd name="connsiteY5" fmla="*/ 0 h 2090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2500" h="2090057">
                <a:moveTo>
                  <a:pt x="0" y="2090057"/>
                </a:moveTo>
                <a:cubicBezTo>
                  <a:pt x="52010" y="1705428"/>
                  <a:pt x="104020" y="1320800"/>
                  <a:pt x="232229" y="1088571"/>
                </a:cubicBezTo>
                <a:cubicBezTo>
                  <a:pt x="360438" y="856342"/>
                  <a:pt x="621695" y="776513"/>
                  <a:pt x="769257" y="696685"/>
                </a:cubicBezTo>
                <a:cubicBezTo>
                  <a:pt x="916819" y="616857"/>
                  <a:pt x="977295" y="679752"/>
                  <a:pt x="1117600" y="609600"/>
                </a:cubicBezTo>
                <a:cubicBezTo>
                  <a:pt x="1257905" y="539448"/>
                  <a:pt x="1519162" y="377371"/>
                  <a:pt x="1611086" y="275771"/>
                </a:cubicBezTo>
                <a:cubicBezTo>
                  <a:pt x="1703010" y="174171"/>
                  <a:pt x="1686076" y="87085"/>
                  <a:pt x="1669143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Freihandform 58"/>
          <p:cNvSpPr/>
          <p:nvPr/>
        </p:nvSpPr>
        <p:spPr>
          <a:xfrm>
            <a:off x="2272854" y="3811260"/>
            <a:ext cx="1660517" cy="2162115"/>
          </a:xfrm>
          <a:custGeom>
            <a:avLst/>
            <a:gdLst>
              <a:gd name="connsiteX0" fmla="*/ 5889 w 1660517"/>
              <a:gd name="connsiteY0" fmla="*/ 513997 h 2162115"/>
              <a:gd name="connsiteX1" fmla="*/ 122003 w 1660517"/>
              <a:gd name="connsiteY1" fmla="*/ 35026 h 2162115"/>
              <a:gd name="connsiteX2" fmla="*/ 833203 w 1660517"/>
              <a:gd name="connsiteY2" fmla="*/ 107597 h 2162115"/>
              <a:gd name="connsiteX3" fmla="*/ 920289 w 1660517"/>
              <a:gd name="connsiteY3" fmla="*/ 673654 h 2162115"/>
              <a:gd name="connsiteX4" fmla="*/ 659032 w 1660517"/>
              <a:gd name="connsiteY4" fmla="*/ 1152626 h 2162115"/>
              <a:gd name="connsiteX5" fmla="*/ 630003 w 1660517"/>
              <a:gd name="connsiteY5" fmla="*/ 2110569 h 2162115"/>
              <a:gd name="connsiteX6" fmla="*/ 1529889 w 1660517"/>
              <a:gd name="connsiteY6" fmla="*/ 1979940 h 2162115"/>
              <a:gd name="connsiteX7" fmla="*/ 1660517 w 1660517"/>
              <a:gd name="connsiteY7" fmla="*/ 1529997 h 2162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60517" h="2162115">
                <a:moveTo>
                  <a:pt x="5889" y="513997"/>
                </a:moveTo>
                <a:cubicBezTo>
                  <a:pt x="-4997" y="308378"/>
                  <a:pt x="-15883" y="102759"/>
                  <a:pt x="122003" y="35026"/>
                </a:cubicBezTo>
                <a:cubicBezTo>
                  <a:pt x="259889" y="-32707"/>
                  <a:pt x="700155" y="1159"/>
                  <a:pt x="833203" y="107597"/>
                </a:cubicBezTo>
                <a:cubicBezTo>
                  <a:pt x="966251" y="214035"/>
                  <a:pt x="949317" y="499483"/>
                  <a:pt x="920289" y="673654"/>
                </a:cubicBezTo>
                <a:cubicBezTo>
                  <a:pt x="891261" y="847825"/>
                  <a:pt x="707413" y="913140"/>
                  <a:pt x="659032" y="1152626"/>
                </a:cubicBezTo>
                <a:cubicBezTo>
                  <a:pt x="610651" y="1392112"/>
                  <a:pt x="484860" y="1972683"/>
                  <a:pt x="630003" y="2110569"/>
                </a:cubicBezTo>
                <a:cubicBezTo>
                  <a:pt x="775146" y="2248455"/>
                  <a:pt x="1358137" y="2076702"/>
                  <a:pt x="1529889" y="1979940"/>
                </a:cubicBezTo>
                <a:cubicBezTo>
                  <a:pt x="1701641" y="1883178"/>
                  <a:pt x="1626650" y="1617083"/>
                  <a:pt x="1660517" y="1529997"/>
                </a:cubicBezTo>
              </a:path>
            </a:pathLst>
          </a:cu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Freihandform 59"/>
          <p:cNvSpPr/>
          <p:nvPr/>
        </p:nvSpPr>
        <p:spPr>
          <a:xfrm>
            <a:off x="3753401" y="4084626"/>
            <a:ext cx="1616885" cy="1271145"/>
          </a:xfrm>
          <a:custGeom>
            <a:avLst/>
            <a:gdLst>
              <a:gd name="connsiteX0" fmla="*/ 165456 w 1616885"/>
              <a:gd name="connsiteY0" fmla="*/ 1271145 h 1271145"/>
              <a:gd name="connsiteX1" fmla="*/ 905685 w 1616885"/>
              <a:gd name="connsiteY1" fmla="*/ 864745 h 1271145"/>
              <a:gd name="connsiteX2" fmla="*/ 992770 w 1616885"/>
              <a:gd name="connsiteY2" fmla="*/ 110003 h 1271145"/>
              <a:gd name="connsiteX3" fmla="*/ 20313 w 1616885"/>
              <a:gd name="connsiteY3" fmla="*/ 66460 h 1271145"/>
              <a:gd name="connsiteX4" fmla="*/ 412199 w 1616885"/>
              <a:gd name="connsiteY4" fmla="*/ 705088 h 1271145"/>
              <a:gd name="connsiteX5" fmla="*/ 1341113 w 1616885"/>
              <a:gd name="connsiteY5" fmla="*/ 1067945 h 1271145"/>
              <a:gd name="connsiteX6" fmla="*/ 1616885 w 1616885"/>
              <a:gd name="connsiteY6" fmla="*/ 1126003 h 1271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16885" h="1271145">
                <a:moveTo>
                  <a:pt x="165456" y="1271145"/>
                </a:moveTo>
                <a:cubicBezTo>
                  <a:pt x="466627" y="1164707"/>
                  <a:pt x="767799" y="1058269"/>
                  <a:pt x="905685" y="864745"/>
                </a:cubicBezTo>
                <a:cubicBezTo>
                  <a:pt x="1043571" y="671221"/>
                  <a:pt x="1140332" y="243050"/>
                  <a:pt x="992770" y="110003"/>
                </a:cubicBezTo>
                <a:cubicBezTo>
                  <a:pt x="845208" y="-23044"/>
                  <a:pt x="117075" y="-32721"/>
                  <a:pt x="20313" y="66460"/>
                </a:cubicBezTo>
                <a:cubicBezTo>
                  <a:pt x="-76449" y="165641"/>
                  <a:pt x="192066" y="538174"/>
                  <a:pt x="412199" y="705088"/>
                </a:cubicBezTo>
                <a:cubicBezTo>
                  <a:pt x="632332" y="872002"/>
                  <a:pt x="1140332" y="997793"/>
                  <a:pt x="1341113" y="1067945"/>
                </a:cubicBezTo>
                <a:cubicBezTo>
                  <a:pt x="1541894" y="1138097"/>
                  <a:pt x="1579389" y="1132050"/>
                  <a:pt x="1616885" y="1126003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Ellipse 60"/>
          <p:cNvSpPr/>
          <p:nvPr/>
        </p:nvSpPr>
        <p:spPr>
          <a:xfrm>
            <a:off x="537268" y="6311818"/>
            <a:ext cx="144663" cy="14893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Ellipse 61"/>
          <p:cNvSpPr/>
          <p:nvPr/>
        </p:nvSpPr>
        <p:spPr>
          <a:xfrm>
            <a:off x="2235201" y="4221761"/>
            <a:ext cx="144663" cy="14893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/>
          <p:cNvSpPr/>
          <p:nvPr/>
        </p:nvSpPr>
        <p:spPr>
          <a:xfrm>
            <a:off x="3861039" y="5310332"/>
            <a:ext cx="144663" cy="14893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/>
          <p:cNvSpPr/>
          <p:nvPr/>
        </p:nvSpPr>
        <p:spPr>
          <a:xfrm>
            <a:off x="5297954" y="5161396"/>
            <a:ext cx="144663" cy="14893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Textfeld 64"/>
          <p:cNvSpPr txBox="1"/>
          <p:nvPr/>
        </p:nvSpPr>
        <p:spPr>
          <a:xfrm>
            <a:off x="749964" y="620162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tx2"/>
                </a:solidFill>
                <a:latin typeface="Arial Black" pitchFamily="34" charset="0"/>
              </a:rPr>
              <a:t>x</a:t>
            </a:r>
            <a:endParaRPr lang="de-DE" dirty="0">
              <a:solidFill>
                <a:schemeClr val="tx2"/>
              </a:solidFill>
              <a:latin typeface="Arial Black" pitchFamily="34" charset="0"/>
            </a:endParaRPr>
          </a:p>
        </p:txBody>
      </p:sp>
      <p:sp>
        <p:nvSpPr>
          <p:cNvPr id="66" name="Textfeld 65"/>
          <p:cNvSpPr txBox="1"/>
          <p:nvPr/>
        </p:nvSpPr>
        <p:spPr>
          <a:xfrm>
            <a:off x="3976925" y="5293921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tx2"/>
                </a:solidFill>
                <a:latin typeface="Arial Black" pitchFamily="34" charset="0"/>
              </a:rPr>
              <a:t>z</a:t>
            </a:r>
            <a:endParaRPr lang="de-DE" dirty="0">
              <a:solidFill>
                <a:schemeClr val="tx2"/>
              </a:solidFill>
              <a:latin typeface="Arial Black" pitchFamily="34" charset="0"/>
            </a:endParaRPr>
          </a:p>
        </p:txBody>
      </p:sp>
      <p:sp>
        <p:nvSpPr>
          <p:cNvPr id="67" name="Textfeld 66"/>
          <p:cNvSpPr txBox="1"/>
          <p:nvPr/>
        </p:nvSpPr>
        <p:spPr>
          <a:xfrm>
            <a:off x="2321468" y="4086523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tx2"/>
                </a:solidFill>
                <a:latin typeface="Arial Black" pitchFamily="34" charset="0"/>
              </a:rPr>
              <a:t>y</a:t>
            </a:r>
            <a:endParaRPr lang="de-DE" dirty="0">
              <a:solidFill>
                <a:schemeClr val="tx2"/>
              </a:solidFill>
              <a:latin typeface="Arial Black" pitchFamily="34" charset="0"/>
            </a:endParaRPr>
          </a:p>
        </p:txBody>
      </p:sp>
      <p:sp>
        <p:nvSpPr>
          <p:cNvPr id="68" name="Textfeld 67"/>
          <p:cNvSpPr txBox="1"/>
          <p:nvPr/>
        </p:nvSpPr>
        <p:spPr>
          <a:xfrm>
            <a:off x="1270830" y="453553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Arial Black" pitchFamily="34" charset="0"/>
              </a:rPr>
              <a:t>u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3026001" y="362659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00FF00"/>
                </a:solidFill>
                <a:latin typeface="Arial Black" pitchFamily="34" charset="0"/>
              </a:rPr>
              <a:t>v</a:t>
            </a:r>
            <a:endParaRPr lang="de-DE" dirty="0">
              <a:solidFill>
                <a:srgbClr val="00FF00"/>
              </a:solidFill>
              <a:latin typeface="Arial Black" pitchFamily="34" charset="0"/>
            </a:endParaRPr>
          </a:p>
        </p:txBody>
      </p:sp>
      <p:sp>
        <p:nvSpPr>
          <p:cNvPr id="70" name="Textfeld 69"/>
          <p:cNvSpPr txBox="1"/>
          <p:nvPr/>
        </p:nvSpPr>
        <p:spPr>
          <a:xfrm>
            <a:off x="4230587" y="416620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rial Black" pitchFamily="34" charset="0"/>
              </a:rPr>
              <a:t>w</a:t>
            </a:r>
            <a:endParaRPr lang="de-DE" dirty="0">
              <a:latin typeface="Arial Black" pitchFamily="34" charset="0"/>
            </a:endParaRPr>
          </a:p>
        </p:txBody>
      </p:sp>
      <p:cxnSp>
        <p:nvCxnSpPr>
          <p:cNvPr id="71" name="Gerade Verbindung mit Pfeil 70"/>
          <p:cNvCxnSpPr/>
          <p:nvPr/>
        </p:nvCxnSpPr>
        <p:spPr>
          <a:xfrm flipV="1">
            <a:off x="1826407" y="4695165"/>
            <a:ext cx="274062" cy="172119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Gerade Verbindung mit Pfeil 72"/>
          <p:cNvCxnSpPr/>
          <p:nvPr/>
        </p:nvCxnSpPr>
        <p:spPr>
          <a:xfrm>
            <a:off x="2785716" y="3811260"/>
            <a:ext cx="317396" cy="101248"/>
          </a:xfrm>
          <a:prstGeom prst="straightConnector1">
            <a:avLst/>
          </a:prstGeom>
          <a:noFill/>
          <a:ln w="38100">
            <a:solidFill>
              <a:srgbClr val="00FF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Gerade Verbindung mit Pfeil 74"/>
          <p:cNvCxnSpPr/>
          <p:nvPr/>
        </p:nvCxnSpPr>
        <p:spPr>
          <a:xfrm>
            <a:off x="4253646" y="4086523"/>
            <a:ext cx="317396" cy="48727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Gerade Verbindung mit Pfeil 34"/>
          <p:cNvCxnSpPr/>
          <p:nvPr/>
        </p:nvCxnSpPr>
        <p:spPr>
          <a:xfrm>
            <a:off x="6284228" y="1700808"/>
            <a:ext cx="19799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Gerade Verbindung mit Pfeil 38"/>
          <p:cNvCxnSpPr/>
          <p:nvPr/>
        </p:nvCxnSpPr>
        <p:spPr>
          <a:xfrm flipH="1" flipV="1">
            <a:off x="6084169" y="3164422"/>
            <a:ext cx="149528" cy="270719"/>
          </a:xfrm>
          <a:prstGeom prst="straightConnector1">
            <a:avLst/>
          </a:prstGeom>
          <a:noFill/>
          <a:ln w="38100">
            <a:solidFill>
              <a:srgbClr val="00FF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feld 40"/>
              <p:cNvSpPr txBox="1"/>
              <p:nvPr/>
            </p:nvSpPr>
            <p:spPr>
              <a:xfrm>
                <a:off x="7905971" y="2652434"/>
                <a:ext cx="36004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>
                          <a:solidFill>
                            <a:srgbClr val="FF0000"/>
                          </a:solidFill>
                          <a:latin typeface="Cambria Math"/>
                        </a:rPr>
                        <m:t>𝛄</m:t>
                      </m:r>
                    </m:oMath>
                  </m:oMathPara>
                </a14:m>
                <a:endParaRPr lang="de-DE" sz="3200" b="1" dirty="0">
                  <a:solidFill>
                    <a:srgbClr val="FF0000"/>
                  </a:solidFill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41" name="Textfeld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5971" y="2652434"/>
                <a:ext cx="360040" cy="5847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7277890" y="1622177"/>
                <a:ext cx="6984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smtClean="0">
                          <a:solidFill>
                            <a:srgbClr val="00FF00"/>
                          </a:solidFill>
                          <a:latin typeface="Cambria Math"/>
                        </a:rPr>
                        <m:t>𝛄</m:t>
                      </m:r>
                      <m:r>
                        <a:rPr lang="de-DE" sz="3200" b="1" i="0" smtClean="0">
                          <a:solidFill>
                            <a:srgbClr val="00FF00"/>
                          </a:solidFill>
                          <a:latin typeface="Cambria Math"/>
                        </a:rPr>
                        <m:t>´</m:t>
                      </m:r>
                    </m:oMath>
                  </m:oMathPara>
                </a14:m>
                <a:endParaRPr lang="de-DE" sz="3200" b="1" dirty="0">
                  <a:solidFill>
                    <a:srgbClr val="00FF00"/>
                  </a:solidFill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890" y="1622177"/>
                <a:ext cx="698477" cy="58477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745221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1321633" y="836712"/>
            <a:ext cx="3351131" cy="3351131"/>
          </a:xfrm>
          <a:prstGeom prst="rect">
            <a:avLst/>
          </a:prstGeom>
          <a:noFill/>
          <a:ln w="635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 Verbindung 14"/>
          <p:cNvCxnSpPr>
            <a:endCxn id="13" idx="0"/>
          </p:cNvCxnSpPr>
          <p:nvPr/>
        </p:nvCxnSpPr>
        <p:spPr>
          <a:xfrm flipV="1">
            <a:off x="1321634" y="836712"/>
            <a:ext cx="1675565" cy="3351131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Gerade Verbindung 20"/>
          <p:cNvCxnSpPr>
            <a:endCxn id="13" idx="0"/>
          </p:cNvCxnSpPr>
          <p:nvPr/>
        </p:nvCxnSpPr>
        <p:spPr>
          <a:xfrm flipH="1" flipV="1">
            <a:off x="2997199" y="836712"/>
            <a:ext cx="1675565" cy="3351131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804920" y="4697494"/>
            <a:ext cx="1377169" cy="0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 flipV="1">
            <a:off x="804920" y="3616630"/>
            <a:ext cx="0" cy="1080864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/>
          <p:cNvSpPr txBox="1"/>
          <p:nvPr/>
        </p:nvSpPr>
        <p:spPr>
          <a:xfrm>
            <a:off x="678505" y="3206172"/>
            <a:ext cx="144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accent1"/>
                </a:solidFill>
              </a:rPr>
              <a:t>t</a:t>
            </a:r>
            <a:endParaRPr lang="de-DE" sz="2400" b="1" dirty="0">
              <a:solidFill>
                <a:schemeClr val="accent1"/>
              </a:solidFill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2170370" y="4445357"/>
            <a:ext cx="144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accent1"/>
                </a:solidFill>
              </a:rPr>
              <a:t>s</a:t>
            </a:r>
            <a:endParaRPr lang="de-DE" sz="2400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feld 36"/>
              <p:cNvSpPr txBox="1"/>
              <p:nvPr/>
            </p:nvSpPr>
            <p:spPr>
              <a:xfrm>
                <a:off x="2709167" y="4160300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37" name="Textfeld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167" y="4160300"/>
                <a:ext cx="576064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feld 37"/>
              <p:cNvSpPr txBox="1"/>
              <p:nvPr/>
            </p:nvSpPr>
            <p:spPr>
              <a:xfrm>
                <a:off x="684910" y="1844824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38" name="Textfeld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910" y="1844824"/>
                <a:ext cx="576064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/>
              <p:cNvSpPr txBox="1"/>
              <p:nvPr/>
            </p:nvSpPr>
            <p:spPr>
              <a:xfrm>
                <a:off x="4672764" y="2306489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764" y="2306489"/>
                <a:ext cx="576064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feld 40"/>
              <p:cNvSpPr txBox="1"/>
              <p:nvPr/>
            </p:nvSpPr>
            <p:spPr>
              <a:xfrm>
                <a:off x="2622565" y="2708920"/>
                <a:ext cx="662665" cy="4972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𝒕</m:t>
                          </m:r>
                          <m: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41" name="Textfeld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565" y="2708920"/>
                <a:ext cx="662665" cy="497252"/>
              </a:xfrm>
              <a:prstGeom prst="rect">
                <a:avLst/>
              </a:prstGeom>
              <a:blipFill rotWithShape="1">
                <a:blip r:embed="rId5"/>
                <a:stretch>
                  <a:fillRect r="-17431" b="-1097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1507705" y="1210702"/>
                <a:ext cx="6626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𝒖</m:t>
                          </m:r>
                        </m:e>
                        <m:sub>
                          <m: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705" y="1210702"/>
                <a:ext cx="662665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/>
              <p:cNvSpPr txBox="1"/>
              <p:nvPr/>
            </p:nvSpPr>
            <p:spPr>
              <a:xfrm>
                <a:off x="3433894" y="1091849"/>
                <a:ext cx="1068352" cy="558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de-DE"/>
                </a:defPPr>
                <a:lvl1pPr>
                  <a:defRPr sz="2400" b="1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de-DE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DE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de-DE">
                                      <a:latin typeface="Cambria Math"/>
                                    </a:rPr>
                                    <m:t>𝒖</m:t>
                                  </m:r>
                                </m:e>
                                <m:sup>
                                  <m:r>
                                    <a:rPr lang="de-DE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de-DE">
                                      <a:latin typeface="Cambria Math"/>
                                    </a:rPr>
                                    <m:t>𝟏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de-DE" b="1" i="1" smtClean="0">
                              <a:latin typeface="Cambria Math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3" name="Textfeld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894" y="1091849"/>
                <a:ext cx="1068352" cy="558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/>
              <p:cNvSpPr txBox="1"/>
              <p:nvPr/>
            </p:nvSpPr>
            <p:spPr>
              <a:xfrm>
                <a:off x="1651721" y="370423"/>
                <a:ext cx="6626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de-DE" sz="2400" b="1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44" name="Textfeld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721" y="370423"/>
                <a:ext cx="662665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feld 44"/>
              <p:cNvSpPr txBox="1"/>
              <p:nvPr/>
            </p:nvSpPr>
            <p:spPr>
              <a:xfrm>
                <a:off x="3707904" y="372722"/>
                <a:ext cx="792088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4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400" b="1" i="1" smtClean="0">
                              <a:latin typeface="Cambria Math"/>
                            </a:rPr>
                            <m:t>𝒖</m:t>
                          </m:r>
                        </m:e>
                        <m:sup>
                          <m:r>
                            <a:rPr lang="de-DE" sz="2400" b="1" i="1" smtClean="0">
                              <a:latin typeface="Cambria Math"/>
                            </a:rPr>
                            <m:t>−</m:t>
                          </m:r>
                          <m:r>
                            <a:rPr lang="de-DE" sz="2400" b="1" i="1" smtClean="0"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de-DE" sz="2400" b="1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45" name="Textfeld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372722"/>
                <a:ext cx="792088" cy="47000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Gerade Verbindung 45"/>
          <p:cNvCxnSpPr/>
          <p:nvPr/>
        </p:nvCxnSpPr>
        <p:spPr>
          <a:xfrm>
            <a:off x="793201" y="4697494"/>
            <a:ext cx="1377169" cy="0"/>
          </a:xfrm>
          <a:prstGeom prst="line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/>
          <p:nvPr/>
        </p:nvCxnSpPr>
        <p:spPr>
          <a:xfrm flipV="1">
            <a:off x="793201" y="3616630"/>
            <a:ext cx="0" cy="1080864"/>
          </a:xfrm>
          <a:prstGeom prst="line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ihandform 47"/>
          <p:cNvSpPr/>
          <p:nvPr/>
        </p:nvSpPr>
        <p:spPr>
          <a:xfrm>
            <a:off x="5150913" y="3795589"/>
            <a:ext cx="3061637" cy="1797073"/>
          </a:xfrm>
          <a:custGeom>
            <a:avLst/>
            <a:gdLst>
              <a:gd name="connsiteX0" fmla="*/ 769624 w 3061637"/>
              <a:gd name="connsiteY0" fmla="*/ 1019796 h 1775633"/>
              <a:gd name="connsiteX1" fmla="*/ 1495338 w 3061637"/>
              <a:gd name="connsiteY1" fmla="*/ 1774539 h 1775633"/>
              <a:gd name="connsiteX2" fmla="*/ 3033853 w 3061637"/>
              <a:gd name="connsiteY2" fmla="*/ 1164939 h 1775633"/>
              <a:gd name="connsiteX3" fmla="*/ 2424253 w 3061637"/>
              <a:gd name="connsiteY3" fmla="*/ 265053 h 1775633"/>
              <a:gd name="connsiteX4" fmla="*/ 1640481 w 3061637"/>
              <a:gd name="connsiteY4" fmla="*/ 3796 h 1775633"/>
              <a:gd name="connsiteX5" fmla="*/ 1176024 w 3061637"/>
              <a:gd name="connsiteY5" fmla="*/ 410196 h 1775633"/>
              <a:gd name="connsiteX6" fmla="*/ 334195 w 3061637"/>
              <a:gd name="connsiteY6" fmla="*/ 511796 h 1775633"/>
              <a:gd name="connsiteX7" fmla="*/ 367 w 3061637"/>
              <a:gd name="connsiteY7" fmla="*/ 744025 h 1775633"/>
              <a:gd name="connsiteX8" fmla="*/ 276138 w 3061637"/>
              <a:gd name="connsiteY8" fmla="*/ 1164939 h 1775633"/>
              <a:gd name="connsiteX9" fmla="*/ 609967 w 3061637"/>
              <a:gd name="connsiteY9" fmla="*/ 1208482 h 1775633"/>
              <a:gd name="connsiteX10" fmla="*/ 740595 w 3061637"/>
              <a:gd name="connsiteY10" fmla="*/ 1077853 h 1775633"/>
              <a:gd name="connsiteX11" fmla="*/ 769624 w 3061637"/>
              <a:gd name="connsiteY11" fmla="*/ 1019796 h 1775633"/>
              <a:gd name="connsiteX0" fmla="*/ 929282 w 3061637"/>
              <a:gd name="connsiteY0" fmla="*/ 1629396 h 1800916"/>
              <a:gd name="connsiteX1" fmla="*/ 1495338 w 3061637"/>
              <a:gd name="connsiteY1" fmla="*/ 1774539 h 1800916"/>
              <a:gd name="connsiteX2" fmla="*/ 3033853 w 3061637"/>
              <a:gd name="connsiteY2" fmla="*/ 1164939 h 1800916"/>
              <a:gd name="connsiteX3" fmla="*/ 2424253 w 3061637"/>
              <a:gd name="connsiteY3" fmla="*/ 265053 h 1800916"/>
              <a:gd name="connsiteX4" fmla="*/ 1640481 w 3061637"/>
              <a:gd name="connsiteY4" fmla="*/ 3796 h 1800916"/>
              <a:gd name="connsiteX5" fmla="*/ 1176024 w 3061637"/>
              <a:gd name="connsiteY5" fmla="*/ 410196 h 1800916"/>
              <a:gd name="connsiteX6" fmla="*/ 334195 w 3061637"/>
              <a:gd name="connsiteY6" fmla="*/ 511796 h 1800916"/>
              <a:gd name="connsiteX7" fmla="*/ 367 w 3061637"/>
              <a:gd name="connsiteY7" fmla="*/ 744025 h 1800916"/>
              <a:gd name="connsiteX8" fmla="*/ 276138 w 3061637"/>
              <a:gd name="connsiteY8" fmla="*/ 1164939 h 1800916"/>
              <a:gd name="connsiteX9" fmla="*/ 609967 w 3061637"/>
              <a:gd name="connsiteY9" fmla="*/ 1208482 h 1800916"/>
              <a:gd name="connsiteX10" fmla="*/ 740595 w 3061637"/>
              <a:gd name="connsiteY10" fmla="*/ 1077853 h 1800916"/>
              <a:gd name="connsiteX11" fmla="*/ 929282 w 3061637"/>
              <a:gd name="connsiteY11" fmla="*/ 1629396 h 1800916"/>
              <a:gd name="connsiteX0" fmla="*/ 929282 w 3061637"/>
              <a:gd name="connsiteY0" fmla="*/ 1629396 h 1797073"/>
              <a:gd name="connsiteX1" fmla="*/ 1495338 w 3061637"/>
              <a:gd name="connsiteY1" fmla="*/ 1774539 h 1797073"/>
              <a:gd name="connsiteX2" fmla="*/ 3033853 w 3061637"/>
              <a:gd name="connsiteY2" fmla="*/ 1164939 h 1797073"/>
              <a:gd name="connsiteX3" fmla="*/ 2424253 w 3061637"/>
              <a:gd name="connsiteY3" fmla="*/ 265053 h 1797073"/>
              <a:gd name="connsiteX4" fmla="*/ 1640481 w 3061637"/>
              <a:gd name="connsiteY4" fmla="*/ 3796 h 1797073"/>
              <a:gd name="connsiteX5" fmla="*/ 1176024 w 3061637"/>
              <a:gd name="connsiteY5" fmla="*/ 410196 h 1797073"/>
              <a:gd name="connsiteX6" fmla="*/ 334195 w 3061637"/>
              <a:gd name="connsiteY6" fmla="*/ 511796 h 1797073"/>
              <a:gd name="connsiteX7" fmla="*/ 367 w 3061637"/>
              <a:gd name="connsiteY7" fmla="*/ 744025 h 1797073"/>
              <a:gd name="connsiteX8" fmla="*/ 276138 w 3061637"/>
              <a:gd name="connsiteY8" fmla="*/ 1164939 h 1797073"/>
              <a:gd name="connsiteX9" fmla="*/ 609967 w 3061637"/>
              <a:gd name="connsiteY9" fmla="*/ 1208482 h 1797073"/>
              <a:gd name="connsiteX10" fmla="*/ 711566 w 3061637"/>
              <a:gd name="connsiteY10" fmla="*/ 1281053 h 1797073"/>
              <a:gd name="connsiteX11" fmla="*/ 929282 w 3061637"/>
              <a:gd name="connsiteY11" fmla="*/ 1629396 h 1797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61637" h="1797073">
                <a:moveTo>
                  <a:pt x="929282" y="1629396"/>
                </a:moveTo>
                <a:cubicBezTo>
                  <a:pt x="1059911" y="1711644"/>
                  <a:pt x="1144576" y="1851949"/>
                  <a:pt x="1495338" y="1774539"/>
                </a:cubicBezTo>
                <a:cubicBezTo>
                  <a:pt x="1846100" y="1697130"/>
                  <a:pt x="2879034" y="1416520"/>
                  <a:pt x="3033853" y="1164939"/>
                </a:cubicBezTo>
                <a:cubicBezTo>
                  <a:pt x="3188672" y="913358"/>
                  <a:pt x="2656482" y="458577"/>
                  <a:pt x="2424253" y="265053"/>
                </a:cubicBezTo>
                <a:cubicBezTo>
                  <a:pt x="2192024" y="71529"/>
                  <a:pt x="1848519" y="-20395"/>
                  <a:pt x="1640481" y="3796"/>
                </a:cubicBezTo>
                <a:cubicBezTo>
                  <a:pt x="1432443" y="27986"/>
                  <a:pt x="1393738" y="325529"/>
                  <a:pt x="1176024" y="410196"/>
                </a:cubicBezTo>
                <a:cubicBezTo>
                  <a:pt x="958310" y="494863"/>
                  <a:pt x="530138" y="456158"/>
                  <a:pt x="334195" y="511796"/>
                </a:cubicBezTo>
                <a:cubicBezTo>
                  <a:pt x="138252" y="567434"/>
                  <a:pt x="10043" y="635168"/>
                  <a:pt x="367" y="744025"/>
                </a:cubicBezTo>
                <a:cubicBezTo>
                  <a:pt x="-9309" y="852882"/>
                  <a:pt x="174538" y="1087530"/>
                  <a:pt x="276138" y="1164939"/>
                </a:cubicBezTo>
                <a:cubicBezTo>
                  <a:pt x="377738" y="1242348"/>
                  <a:pt x="532558" y="1222996"/>
                  <a:pt x="609967" y="1208482"/>
                </a:cubicBezTo>
                <a:cubicBezTo>
                  <a:pt x="687376" y="1193968"/>
                  <a:pt x="658347" y="1210901"/>
                  <a:pt x="711566" y="1281053"/>
                </a:cubicBezTo>
                <a:cubicBezTo>
                  <a:pt x="764785" y="1351205"/>
                  <a:pt x="798653" y="1547148"/>
                  <a:pt x="929282" y="1629396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/>
              <p:cNvSpPr txBox="1"/>
              <p:nvPr/>
            </p:nvSpPr>
            <p:spPr>
              <a:xfrm>
                <a:off x="6283787" y="5141654"/>
                <a:ext cx="3600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de-DE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de-DE" b="1" dirty="0">
                  <a:solidFill>
                    <a:schemeClr val="tx2"/>
                  </a:solidFill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49" name="Textfeld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3787" y="5141654"/>
                <a:ext cx="360040" cy="400110"/>
              </a:xfrm>
              <a:prstGeom prst="rect">
                <a:avLst/>
              </a:prstGeom>
              <a:blipFill rotWithShape="1">
                <a:blip r:embed="rId10"/>
                <a:stretch>
                  <a:fillRect r="-1694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Freihandform 49"/>
          <p:cNvSpPr/>
          <p:nvPr/>
        </p:nvSpPr>
        <p:spPr>
          <a:xfrm>
            <a:off x="4929942" y="5178688"/>
            <a:ext cx="3132097" cy="1298269"/>
          </a:xfrm>
          <a:custGeom>
            <a:avLst/>
            <a:gdLst>
              <a:gd name="connsiteX0" fmla="*/ 1733274 w 3122294"/>
              <a:gd name="connsiteY0" fmla="*/ 418831 h 1298269"/>
              <a:gd name="connsiteX1" fmla="*/ 1326874 w 3122294"/>
              <a:gd name="connsiteY1" fmla="*/ 1071974 h 1298269"/>
              <a:gd name="connsiteX2" fmla="*/ 543103 w 3122294"/>
              <a:gd name="connsiteY2" fmla="*/ 1057459 h 1298269"/>
              <a:gd name="connsiteX3" fmla="*/ 6074 w 3122294"/>
              <a:gd name="connsiteY3" fmla="*/ 854259 h 1298269"/>
              <a:gd name="connsiteX4" fmla="*/ 281846 w 3122294"/>
              <a:gd name="connsiteY4" fmla="*/ 360774 h 1298269"/>
              <a:gd name="connsiteX5" fmla="*/ 717274 w 3122294"/>
              <a:gd name="connsiteY5" fmla="*/ 70488 h 1298269"/>
              <a:gd name="connsiteX6" fmla="*/ 1138188 w 3122294"/>
              <a:gd name="connsiteY6" fmla="*/ 12431 h 1298269"/>
              <a:gd name="connsiteX7" fmla="*/ 1312360 w 3122294"/>
              <a:gd name="connsiteY7" fmla="*/ 259174 h 1298269"/>
              <a:gd name="connsiteX8" fmla="*/ 1370417 w 3122294"/>
              <a:gd name="connsiteY8" fmla="*/ 709117 h 1298269"/>
              <a:gd name="connsiteX9" fmla="*/ 2168703 w 3122294"/>
              <a:gd name="connsiteY9" fmla="*/ 1275174 h 1298269"/>
              <a:gd name="connsiteX10" fmla="*/ 3025046 w 3122294"/>
              <a:gd name="connsiteY10" fmla="*/ 1144545 h 1298269"/>
              <a:gd name="connsiteX11" fmla="*/ 3039560 w 3122294"/>
              <a:gd name="connsiteY11" fmla="*/ 738145 h 1298269"/>
              <a:gd name="connsiteX12" fmla="*/ 2458988 w 3122294"/>
              <a:gd name="connsiteY12" fmla="*/ 578488 h 1298269"/>
              <a:gd name="connsiteX13" fmla="*/ 1936474 w 3122294"/>
              <a:gd name="connsiteY13" fmla="*/ 447859 h 1298269"/>
              <a:gd name="connsiteX14" fmla="*/ 1733274 w 3122294"/>
              <a:gd name="connsiteY14" fmla="*/ 418831 h 1298269"/>
              <a:gd name="connsiteX0" fmla="*/ 1733274 w 3122294"/>
              <a:gd name="connsiteY0" fmla="*/ 418831 h 1298269"/>
              <a:gd name="connsiteX1" fmla="*/ 1326874 w 3122294"/>
              <a:gd name="connsiteY1" fmla="*/ 1071974 h 1298269"/>
              <a:gd name="connsiteX2" fmla="*/ 543103 w 3122294"/>
              <a:gd name="connsiteY2" fmla="*/ 1057459 h 1298269"/>
              <a:gd name="connsiteX3" fmla="*/ 6074 w 3122294"/>
              <a:gd name="connsiteY3" fmla="*/ 854259 h 1298269"/>
              <a:gd name="connsiteX4" fmla="*/ 281846 w 3122294"/>
              <a:gd name="connsiteY4" fmla="*/ 360774 h 1298269"/>
              <a:gd name="connsiteX5" fmla="*/ 717274 w 3122294"/>
              <a:gd name="connsiteY5" fmla="*/ 70488 h 1298269"/>
              <a:gd name="connsiteX6" fmla="*/ 1138188 w 3122294"/>
              <a:gd name="connsiteY6" fmla="*/ 12431 h 1298269"/>
              <a:gd name="connsiteX7" fmla="*/ 1312360 w 3122294"/>
              <a:gd name="connsiteY7" fmla="*/ 259174 h 1298269"/>
              <a:gd name="connsiteX8" fmla="*/ 1370417 w 3122294"/>
              <a:gd name="connsiteY8" fmla="*/ 709117 h 1298269"/>
              <a:gd name="connsiteX9" fmla="*/ 2168703 w 3122294"/>
              <a:gd name="connsiteY9" fmla="*/ 1275174 h 1298269"/>
              <a:gd name="connsiteX10" fmla="*/ 3025046 w 3122294"/>
              <a:gd name="connsiteY10" fmla="*/ 1144545 h 1298269"/>
              <a:gd name="connsiteX11" fmla="*/ 3039560 w 3122294"/>
              <a:gd name="connsiteY11" fmla="*/ 738145 h 1298269"/>
              <a:gd name="connsiteX12" fmla="*/ 2458988 w 3122294"/>
              <a:gd name="connsiteY12" fmla="*/ 578488 h 1298269"/>
              <a:gd name="connsiteX13" fmla="*/ 1892931 w 3122294"/>
              <a:gd name="connsiteY13" fmla="*/ 622031 h 1298269"/>
              <a:gd name="connsiteX14" fmla="*/ 1733274 w 3122294"/>
              <a:gd name="connsiteY14" fmla="*/ 418831 h 1298269"/>
              <a:gd name="connsiteX0" fmla="*/ 1733274 w 3132097"/>
              <a:gd name="connsiteY0" fmla="*/ 418831 h 1298269"/>
              <a:gd name="connsiteX1" fmla="*/ 1326874 w 3132097"/>
              <a:gd name="connsiteY1" fmla="*/ 1071974 h 1298269"/>
              <a:gd name="connsiteX2" fmla="*/ 543103 w 3132097"/>
              <a:gd name="connsiteY2" fmla="*/ 1057459 h 1298269"/>
              <a:gd name="connsiteX3" fmla="*/ 6074 w 3132097"/>
              <a:gd name="connsiteY3" fmla="*/ 854259 h 1298269"/>
              <a:gd name="connsiteX4" fmla="*/ 281846 w 3132097"/>
              <a:gd name="connsiteY4" fmla="*/ 360774 h 1298269"/>
              <a:gd name="connsiteX5" fmla="*/ 717274 w 3132097"/>
              <a:gd name="connsiteY5" fmla="*/ 70488 h 1298269"/>
              <a:gd name="connsiteX6" fmla="*/ 1138188 w 3132097"/>
              <a:gd name="connsiteY6" fmla="*/ 12431 h 1298269"/>
              <a:gd name="connsiteX7" fmla="*/ 1312360 w 3132097"/>
              <a:gd name="connsiteY7" fmla="*/ 259174 h 1298269"/>
              <a:gd name="connsiteX8" fmla="*/ 1370417 w 3132097"/>
              <a:gd name="connsiteY8" fmla="*/ 709117 h 1298269"/>
              <a:gd name="connsiteX9" fmla="*/ 2168703 w 3132097"/>
              <a:gd name="connsiteY9" fmla="*/ 1275174 h 1298269"/>
              <a:gd name="connsiteX10" fmla="*/ 3025046 w 3132097"/>
              <a:gd name="connsiteY10" fmla="*/ 1144545 h 1298269"/>
              <a:gd name="connsiteX11" fmla="*/ 3039560 w 3132097"/>
              <a:gd name="connsiteY11" fmla="*/ 738145 h 1298269"/>
              <a:gd name="connsiteX12" fmla="*/ 2299331 w 3132097"/>
              <a:gd name="connsiteY12" fmla="*/ 970374 h 1298269"/>
              <a:gd name="connsiteX13" fmla="*/ 1892931 w 3132097"/>
              <a:gd name="connsiteY13" fmla="*/ 622031 h 1298269"/>
              <a:gd name="connsiteX14" fmla="*/ 1733274 w 3132097"/>
              <a:gd name="connsiteY14" fmla="*/ 418831 h 12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32097" h="1298269">
                <a:moveTo>
                  <a:pt x="1733274" y="418831"/>
                </a:moveTo>
                <a:cubicBezTo>
                  <a:pt x="1638931" y="493821"/>
                  <a:pt x="1525236" y="965536"/>
                  <a:pt x="1326874" y="1071974"/>
                </a:cubicBezTo>
                <a:cubicBezTo>
                  <a:pt x="1128512" y="1178412"/>
                  <a:pt x="763236" y="1093745"/>
                  <a:pt x="543103" y="1057459"/>
                </a:cubicBezTo>
                <a:cubicBezTo>
                  <a:pt x="322970" y="1021173"/>
                  <a:pt x="49617" y="970373"/>
                  <a:pt x="6074" y="854259"/>
                </a:cubicBezTo>
                <a:cubicBezTo>
                  <a:pt x="-37469" y="738145"/>
                  <a:pt x="163313" y="491402"/>
                  <a:pt x="281846" y="360774"/>
                </a:cubicBezTo>
                <a:cubicBezTo>
                  <a:pt x="400379" y="230146"/>
                  <a:pt x="574550" y="128545"/>
                  <a:pt x="717274" y="70488"/>
                </a:cubicBezTo>
                <a:cubicBezTo>
                  <a:pt x="859998" y="12431"/>
                  <a:pt x="1039007" y="-19017"/>
                  <a:pt x="1138188" y="12431"/>
                </a:cubicBezTo>
                <a:cubicBezTo>
                  <a:pt x="1237369" y="43879"/>
                  <a:pt x="1273655" y="143060"/>
                  <a:pt x="1312360" y="259174"/>
                </a:cubicBezTo>
                <a:cubicBezTo>
                  <a:pt x="1351065" y="375288"/>
                  <a:pt x="1227693" y="539784"/>
                  <a:pt x="1370417" y="709117"/>
                </a:cubicBezTo>
                <a:cubicBezTo>
                  <a:pt x="1513141" y="878450"/>
                  <a:pt x="1892932" y="1202603"/>
                  <a:pt x="2168703" y="1275174"/>
                </a:cubicBezTo>
                <a:cubicBezTo>
                  <a:pt x="2444474" y="1347745"/>
                  <a:pt x="2879903" y="1234050"/>
                  <a:pt x="3025046" y="1144545"/>
                </a:cubicBezTo>
                <a:cubicBezTo>
                  <a:pt x="3170189" y="1055040"/>
                  <a:pt x="3160513" y="767174"/>
                  <a:pt x="3039560" y="738145"/>
                </a:cubicBezTo>
                <a:cubicBezTo>
                  <a:pt x="2918608" y="709117"/>
                  <a:pt x="2483179" y="1018755"/>
                  <a:pt x="2299331" y="970374"/>
                </a:cubicBezTo>
                <a:cubicBezTo>
                  <a:pt x="2115483" y="921993"/>
                  <a:pt x="1987274" y="713955"/>
                  <a:pt x="1892931" y="622031"/>
                </a:cubicBezTo>
                <a:cubicBezTo>
                  <a:pt x="1798588" y="530107"/>
                  <a:pt x="1827617" y="343841"/>
                  <a:pt x="1733274" y="418831"/>
                </a:cubicBezTo>
                <a:close/>
              </a:path>
            </a:pathLst>
          </a:cu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Freihandform 50"/>
          <p:cNvSpPr/>
          <p:nvPr/>
        </p:nvSpPr>
        <p:spPr>
          <a:xfrm>
            <a:off x="7308304" y="1046061"/>
            <a:ext cx="1258568" cy="2059189"/>
          </a:xfrm>
          <a:custGeom>
            <a:avLst/>
            <a:gdLst>
              <a:gd name="connsiteX0" fmla="*/ 279521 w 1017483"/>
              <a:gd name="connsiteY0" fmla="*/ 1999003 h 2003009"/>
              <a:gd name="connsiteX1" fmla="*/ 627864 w 1017483"/>
              <a:gd name="connsiteY1" fmla="*/ 1636146 h 2003009"/>
              <a:gd name="connsiteX2" fmla="*/ 656893 w 1017483"/>
              <a:gd name="connsiteY2" fmla="*/ 953974 h 2003009"/>
              <a:gd name="connsiteX3" fmla="*/ 555293 w 1017483"/>
              <a:gd name="connsiteY3" fmla="*/ 562089 h 2003009"/>
              <a:gd name="connsiteX4" fmla="*/ 685921 w 1017483"/>
              <a:gd name="connsiteY4" fmla="*/ 25060 h 2003009"/>
              <a:gd name="connsiteX5" fmla="*/ 1005236 w 1017483"/>
              <a:gd name="connsiteY5" fmla="*/ 141174 h 2003009"/>
              <a:gd name="connsiteX6" fmla="*/ 903636 w 1017483"/>
              <a:gd name="connsiteY6" fmla="*/ 605631 h 2003009"/>
              <a:gd name="connsiteX7" fmla="*/ 468207 w 1017483"/>
              <a:gd name="connsiteY7" fmla="*/ 881403 h 2003009"/>
              <a:gd name="connsiteX8" fmla="*/ 395636 w 1017483"/>
              <a:gd name="connsiteY8" fmla="*/ 1374889 h 2003009"/>
              <a:gd name="connsiteX9" fmla="*/ 990721 w 1017483"/>
              <a:gd name="connsiteY9" fmla="*/ 1345860 h 2003009"/>
              <a:gd name="connsiteX10" fmla="*/ 831064 w 1017483"/>
              <a:gd name="connsiteY10" fmla="*/ 1621631 h 2003009"/>
              <a:gd name="connsiteX11" fmla="*/ 90836 w 1017483"/>
              <a:gd name="connsiteY11" fmla="*/ 1491003 h 2003009"/>
              <a:gd name="connsiteX12" fmla="*/ 32779 w 1017483"/>
              <a:gd name="connsiteY12" fmla="*/ 1810317 h 2003009"/>
              <a:gd name="connsiteX13" fmla="*/ 279521 w 1017483"/>
              <a:gd name="connsiteY13" fmla="*/ 1999003 h 2003009"/>
              <a:gd name="connsiteX0" fmla="*/ 370144 w 1108106"/>
              <a:gd name="connsiteY0" fmla="*/ 1999003 h 1999003"/>
              <a:gd name="connsiteX1" fmla="*/ 718487 w 1108106"/>
              <a:gd name="connsiteY1" fmla="*/ 1636146 h 1999003"/>
              <a:gd name="connsiteX2" fmla="*/ 747516 w 1108106"/>
              <a:gd name="connsiteY2" fmla="*/ 953974 h 1999003"/>
              <a:gd name="connsiteX3" fmla="*/ 645916 w 1108106"/>
              <a:gd name="connsiteY3" fmla="*/ 562089 h 1999003"/>
              <a:gd name="connsiteX4" fmla="*/ 776544 w 1108106"/>
              <a:gd name="connsiteY4" fmla="*/ 25060 h 1999003"/>
              <a:gd name="connsiteX5" fmla="*/ 1095859 w 1108106"/>
              <a:gd name="connsiteY5" fmla="*/ 141174 h 1999003"/>
              <a:gd name="connsiteX6" fmla="*/ 994259 w 1108106"/>
              <a:gd name="connsiteY6" fmla="*/ 605631 h 1999003"/>
              <a:gd name="connsiteX7" fmla="*/ 558830 w 1108106"/>
              <a:gd name="connsiteY7" fmla="*/ 881403 h 1999003"/>
              <a:gd name="connsiteX8" fmla="*/ 486259 w 1108106"/>
              <a:gd name="connsiteY8" fmla="*/ 1374889 h 1999003"/>
              <a:gd name="connsiteX9" fmla="*/ 1081344 w 1108106"/>
              <a:gd name="connsiteY9" fmla="*/ 1345860 h 1999003"/>
              <a:gd name="connsiteX10" fmla="*/ 921687 w 1108106"/>
              <a:gd name="connsiteY10" fmla="*/ 1621631 h 1999003"/>
              <a:gd name="connsiteX11" fmla="*/ 181459 w 1108106"/>
              <a:gd name="connsiteY11" fmla="*/ 1491003 h 1999003"/>
              <a:gd name="connsiteX12" fmla="*/ 7288 w 1108106"/>
              <a:gd name="connsiteY12" fmla="*/ 1636146 h 1999003"/>
              <a:gd name="connsiteX13" fmla="*/ 370144 w 1108106"/>
              <a:gd name="connsiteY13" fmla="*/ 1999003 h 1999003"/>
              <a:gd name="connsiteX0" fmla="*/ 504006 w 1249321"/>
              <a:gd name="connsiteY0" fmla="*/ 1999003 h 1999003"/>
              <a:gd name="connsiteX1" fmla="*/ 852349 w 1249321"/>
              <a:gd name="connsiteY1" fmla="*/ 1636146 h 1999003"/>
              <a:gd name="connsiteX2" fmla="*/ 881378 w 1249321"/>
              <a:gd name="connsiteY2" fmla="*/ 953974 h 1999003"/>
              <a:gd name="connsiteX3" fmla="*/ 779778 w 1249321"/>
              <a:gd name="connsiteY3" fmla="*/ 562089 h 1999003"/>
              <a:gd name="connsiteX4" fmla="*/ 910406 w 1249321"/>
              <a:gd name="connsiteY4" fmla="*/ 25060 h 1999003"/>
              <a:gd name="connsiteX5" fmla="*/ 1229721 w 1249321"/>
              <a:gd name="connsiteY5" fmla="*/ 141174 h 1999003"/>
              <a:gd name="connsiteX6" fmla="*/ 1128121 w 1249321"/>
              <a:gd name="connsiteY6" fmla="*/ 605631 h 1999003"/>
              <a:gd name="connsiteX7" fmla="*/ 692692 w 1249321"/>
              <a:gd name="connsiteY7" fmla="*/ 881403 h 1999003"/>
              <a:gd name="connsiteX8" fmla="*/ 620121 w 1249321"/>
              <a:gd name="connsiteY8" fmla="*/ 1374889 h 1999003"/>
              <a:gd name="connsiteX9" fmla="*/ 1215206 w 1249321"/>
              <a:gd name="connsiteY9" fmla="*/ 1345860 h 1999003"/>
              <a:gd name="connsiteX10" fmla="*/ 1055549 w 1249321"/>
              <a:gd name="connsiteY10" fmla="*/ 1621631 h 1999003"/>
              <a:gd name="connsiteX11" fmla="*/ 54063 w 1249321"/>
              <a:gd name="connsiteY11" fmla="*/ 1258775 h 1999003"/>
              <a:gd name="connsiteX12" fmla="*/ 141150 w 1249321"/>
              <a:gd name="connsiteY12" fmla="*/ 1636146 h 1999003"/>
              <a:gd name="connsiteX13" fmla="*/ 504006 w 1249321"/>
              <a:gd name="connsiteY13" fmla="*/ 1999003 h 1999003"/>
              <a:gd name="connsiteX0" fmla="*/ 504006 w 1258568"/>
              <a:gd name="connsiteY0" fmla="*/ 1999003 h 2059189"/>
              <a:gd name="connsiteX1" fmla="*/ 1252784 w 1258568"/>
              <a:gd name="connsiteY1" fmla="*/ 2022856 h 2059189"/>
              <a:gd name="connsiteX2" fmla="*/ 852349 w 1258568"/>
              <a:gd name="connsiteY2" fmla="*/ 1636146 h 2059189"/>
              <a:gd name="connsiteX3" fmla="*/ 881378 w 1258568"/>
              <a:gd name="connsiteY3" fmla="*/ 953974 h 2059189"/>
              <a:gd name="connsiteX4" fmla="*/ 779778 w 1258568"/>
              <a:gd name="connsiteY4" fmla="*/ 562089 h 2059189"/>
              <a:gd name="connsiteX5" fmla="*/ 910406 w 1258568"/>
              <a:gd name="connsiteY5" fmla="*/ 25060 h 2059189"/>
              <a:gd name="connsiteX6" fmla="*/ 1229721 w 1258568"/>
              <a:gd name="connsiteY6" fmla="*/ 141174 h 2059189"/>
              <a:gd name="connsiteX7" fmla="*/ 1128121 w 1258568"/>
              <a:gd name="connsiteY7" fmla="*/ 605631 h 2059189"/>
              <a:gd name="connsiteX8" fmla="*/ 692692 w 1258568"/>
              <a:gd name="connsiteY8" fmla="*/ 881403 h 2059189"/>
              <a:gd name="connsiteX9" fmla="*/ 620121 w 1258568"/>
              <a:gd name="connsiteY9" fmla="*/ 1374889 h 2059189"/>
              <a:gd name="connsiteX10" fmla="*/ 1215206 w 1258568"/>
              <a:gd name="connsiteY10" fmla="*/ 1345860 h 2059189"/>
              <a:gd name="connsiteX11" fmla="*/ 1055549 w 1258568"/>
              <a:gd name="connsiteY11" fmla="*/ 1621631 h 2059189"/>
              <a:gd name="connsiteX12" fmla="*/ 54063 w 1258568"/>
              <a:gd name="connsiteY12" fmla="*/ 1258775 h 2059189"/>
              <a:gd name="connsiteX13" fmla="*/ 141150 w 1258568"/>
              <a:gd name="connsiteY13" fmla="*/ 1636146 h 2059189"/>
              <a:gd name="connsiteX14" fmla="*/ 504006 w 1258568"/>
              <a:gd name="connsiteY14" fmla="*/ 1999003 h 2059189"/>
              <a:gd name="connsiteX0" fmla="*/ 504006 w 1258568"/>
              <a:gd name="connsiteY0" fmla="*/ 1999003 h 2059189"/>
              <a:gd name="connsiteX1" fmla="*/ 1252784 w 1258568"/>
              <a:gd name="connsiteY1" fmla="*/ 2022856 h 2059189"/>
              <a:gd name="connsiteX2" fmla="*/ 852349 w 1258568"/>
              <a:gd name="connsiteY2" fmla="*/ 1636146 h 2059189"/>
              <a:gd name="connsiteX3" fmla="*/ 881378 w 1258568"/>
              <a:gd name="connsiteY3" fmla="*/ 953974 h 2059189"/>
              <a:gd name="connsiteX4" fmla="*/ 779778 w 1258568"/>
              <a:gd name="connsiteY4" fmla="*/ 562089 h 2059189"/>
              <a:gd name="connsiteX5" fmla="*/ 910406 w 1258568"/>
              <a:gd name="connsiteY5" fmla="*/ 25060 h 2059189"/>
              <a:gd name="connsiteX6" fmla="*/ 1229721 w 1258568"/>
              <a:gd name="connsiteY6" fmla="*/ 141174 h 2059189"/>
              <a:gd name="connsiteX7" fmla="*/ 1128121 w 1258568"/>
              <a:gd name="connsiteY7" fmla="*/ 605631 h 2059189"/>
              <a:gd name="connsiteX8" fmla="*/ 692692 w 1258568"/>
              <a:gd name="connsiteY8" fmla="*/ 881403 h 2059189"/>
              <a:gd name="connsiteX9" fmla="*/ 620121 w 1258568"/>
              <a:gd name="connsiteY9" fmla="*/ 1374889 h 2059189"/>
              <a:gd name="connsiteX10" fmla="*/ 570611 w 1258568"/>
              <a:gd name="connsiteY10" fmla="*/ 1181027 h 2059189"/>
              <a:gd name="connsiteX11" fmla="*/ 1215206 w 1258568"/>
              <a:gd name="connsiteY11" fmla="*/ 1345860 h 2059189"/>
              <a:gd name="connsiteX12" fmla="*/ 1055549 w 1258568"/>
              <a:gd name="connsiteY12" fmla="*/ 1621631 h 2059189"/>
              <a:gd name="connsiteX13" fmla="*/ 54063 w 1258568"/>
              <a:gd name="connsiteY13" fmla="*/ 1258775 h 2059189"/>
              <a:gd name="connsiteX14" fmla="*/ 141150 w 1258568"/>
              <a:gd name="connsiteY14" fmla="*/ 1636146 h 2059189"/>
              <a:gd name="connsiteX15" fmla="*/ 504006 w 1258568"/>
              <a:gd name="connsiteY15" fmla="*/ 1999003 h 2059189"/>
              <a:gd name="connsiteX0" fmla="*/ 504006 w 1258568"/>
              <a:gd name="connsiteY0" fmla="*/ 1999003 h 2059189"/>
              <a:gd name="connsiteX1" fmla="*/ 1252784 w 1258568"/>
              <a:gd name="connsiteY1" fmla="*/ 2022856 h 2059189"/>
              <a:gd name="connsiteX2" fmla="*/ 852349 w 1258568"/>
              <a:gd name="connsiteY2" fmla="*/ 1636146 h 2059189"/>
              <a:gd name="connsiteX3" fmla="*/ 881378 w 1258568"/>
              <a:gd name="connsiteY3" fmla="*/ 953974 h 2059189"/>
              <a:gd name="connsiteX4" fmla="*/ 779778 w 1258568"/>
              <a:gd name="connsiteY4" fmla="*/ 562089 h 2059189"/>
              <a:gd name="connsiteX5" fmla="*/ 910406 w 1258568"/>
              <a:gd name="connsiteY5" fmla="*/ 25060 h 2059189"/>
              <a:gd name="connsiteX6" fmla="*/ 1229721 w 1258568"/>
              <a:gd name="connsiteY6" fmla="*/ 141174 h 2059189"/>
              <a:gd name="connsiteX7" fmla="*/ 1128121 w 1258568"/>
              <a:gd name="connsiteY7" fmla="*/ 605631 h 2059189"/>
              <a:gd name="connsiteX8" fmla="*/ 692692 w 1258568"/>
              <a:gd name="connsiteY8" fmla="*/ 881403 h 2059189"/>
              <a:gd name="connsiteX9" fmla="*/ 39550 w 1258568"/>
              <a:gd name="connsiteY9" fmla="*/ 1070089 h 2059189"/>
              <a:gd name="connsiteX10" fmla="*/ 570611 w 1258568"/>
              <a:gd name="connsiteY10" fmla="*/ 1181027 h 2059189"/>
              <a:gd name="connsiteX11" fmla="*/ 1215206 w 1258568"/>
              <a:gd name="connsiteY11" fmla="*/ 1345860 h 2059189"/>
              <a:gd name="connsiteX12" fmla="*/ 1055549 w 1258568"/>
              <a:gd name="connsiteY12" fmla="*/ 1621631 h 2059189"/>
              <a:gd name="connsiteX13" fmla="*/ 54063 w 1258568"/>
              <a:gd name="connsiteY13" fmla="*/ 1258775 h 2059189"/>
              <a:gd name="connsiteX14" fmla="*/ 141150 w 1258568"/>
              <a:gd name="connsiteY14" fmla="*/ 1636146 h 2059189"/>
              <a:gd name="connsiteX15" fmla="*/ 504006 w 1258568"/>
              <a:gd name="connsiteY15" fmla="*/ 1999003 h 2059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58568" h="2059189">
                <a:moveTo>
                  <a:pt x="504006" y="1999003"/>
                </a:moveTo>
                <a:cubicBezTo>
                  <a:pt x="689278" y="2063455"/>
                  <a:pt x="1194727" y="2083332"/>
                  <a:pt x="1252784" y="2022856"/>
                </a:cubicBezTo>
                <a:cubicBezTo>
                  <a:pt x="1310841" y="1962380"/>
                  <a:pt x="914250" y="1814293"/>
                  <a:pt x="852349" y="1636146"/>
                </a:cubicBezTo>
                <a:cubicBezTo>
                  <a:pt x="790448" y="1457999"/>
                  <a:pt x="893473" y="1132983"/>
                  <a:pt x="881378" y="953974"/>
                </a:cubicBezTo>
                <a:cubicBezTo>
                  <a:pt x="869283" y="774965"/>
                  <a:pt x="774940" y="716908"/>
                  <a:pt x="779778" y="562089"/>
                </a:cubicBezTo>
                <a:cubicBezTo>
                  <a:pt x="784616" y="407270"/>
                  <a:pt x="835415" y="95213"/>
                  <a:pt x="910406" y="25060"/>
                </a:cubicBezTo>
                <a:cubicBezTo>
                  <a:pt x="985397" y="-45093"/>
                  <a:pt x="1193435" y="44412"/>
                  <a:pt x="1229721" y="141174"/>
                </a:cubicBezTo>
                <a:cubicBezTo>
                  <a:pt x="1266007" y="237936"/>
                  <a:pt x="1217626" y="482260"/>
                  <a:pt x="1128121" y="605631"/>
                </a:cubicBezTo>
                <a:cubicBezTo>
                  <a:pt x="1038616" y="729002"/>
                  <a:pt x="874121" y="803993"/>
                  <a:pt x="692692" y="881403"/>
                </a:cubicBezTo>
                <a:cubicBezTo>
                  <a:pt x="511264" y="958813"/>
                  <a:pt x="59897" y="1020152"/>
                  <a:pt x="39550" y="1070089"/>
                </a:cubicBezTo>
                <a:cubicBezTo>
                  <a:pt x="19203" y="1120026"/>
                  <a:pt x="471430" y="1185865"/>
                  <a:pt x="570611" y="1181027"/>
                </a:cubicBezTo>
                <a:cubicBezTo>
                  <a:pt x="669792" y="1176189"/>
                  <a:pt x="1134383" y="1272426"/>
                  <a:pt x="1215206" y="1345860"/>
                </a:cubicBezTo>
                <a:cubicBezTo>
                  <a:pt x="1296029" y="1419294"/>
                  <a:pt x="1249073" y="1636145"/>
                  <a:pt x="1055549" y="1621631"/>
                </a:cubicBezTo>
                <a:cubicBezTo>
                  <a:pt x="862025" y="1607117"/>
                  <a:pt x="187110" y="1227327"/>
                  <a:pt x="54063" y="1258775"/>
                </a:cubicBezTo>
                <a:cubicBezTo>
                  <a:pt x="-78984" y="1290223"/>
                  <a:pt x="66160" y="1512775"/>
                  <a:pt x="141150" y="1636146"/>
                </a:cubicBezTo>
                <a:cubicBezTo>
                  <a:pt x="216140" y="1759517"/>
                  <a:pt x="318734" y="1934551"/>
                  <a:pt x="504006" y="1999003"/>
                </a:cubicBez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Ellipse 51"/>
          <p:cNvSpPr/>
          <p:nvPr/>
        </p:nvSpPr>
        <p:spPr>
          <a:xfrm>
            <a:off x="6609399" y="5518194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feld 52"/>
              <p:cNvSpPr txBox="1"/>
              <p:nvPr/>
            </p:nvSpPr>
            <p:spPr>
              <a:xfrm>
                <a:off x="7084175" y="2534290"/>
                <a:ext cx="3600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de-DE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de-DE" b="1" dirty="0">
                  <a:solidFill>
                    <a:schemeClr val="tx2"/>
                  </a:solidFill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53" name="Textfeld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175" y="2534290"/>
                <a:ext cx="360040" cy="400110"/>
              </a:xfrm>
              <a:prstGeom prst="rect">
                <a:avLst/>
              </a:prstGeom>
              <a:blipFill rotWithShape="1">
                <a:blip r:embed="rId11"/>
                <a:stretch>
                  <a:fillRect r="-18644"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Ellipse 53"/>
          <p:cNvSpPr/>
          <p:nvPr/>
        </p:nvSpPr>
        <p:spPr>
          <a:xfrm>
            <a:off x="7415993" y="2706599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Freihandform 54"/>
          <p:cNvSpPr/>
          <p:nvPr/>
        </p:nvSpPr>
        <p:spPr>
          <a:xfrm>
            <a:off x="6647543" y="2801257"/>
            <a:ext cx="1149807" cy="2815772"/>
          </a:xfrm>
          <a:custGeom>
            <a:avLst/>
            <a:gdLst>
              <a:gd name="connsiteX0" fmla="*/ 0 w 1149807"/>
              <a:gd name="connsiteY0" fmla="*/ 2815772 h 2815772"/>
              <a:gd name="connsiteX1" fmla="*/ 116114 w 1149807"/>
              <a:gd name="connsiteY1" fmla="*/ 2002972 h 2815772"/>
              <a:gd name="connsiteX2" fmla="*/ 682171 w 1149807"/>
              <a:gd name="connsiteY2" fmla="*/ 1698172 h 2815772"/>
              <a:gd name="connsiteX3" fmla="*/ 1146628 w 1149807"/>
              <a:gd name="connsiteY3" fmla="*/ 1146629 h 2815772"/>
              <a:gd name="connsiteX4" fmla="*/ 885371 w 1149807"/>
              <a:gd name="connsiteY4" fmla="*/ 464457 h 2815772"/>
              <a:gd name="connsiteX5" fmla="*/ 856343 w 1149807"/>
              <a:gd name="connsiteY5" fmla="*/ 0 h 2815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9807" h="2815772">
                <a:moveTo>
                  <a:pt x="0" y="2815772"/>
                </a:moveTo>
                <a:cubicBezTo>
                  <a:pt x="1209" y="2502505"/>
                  <a:pt x="2419" y="2189239"/>
                  <a:pt x="116114" y="2002972"/>
                </a:cubicBezTo>
                <a:cubicBezTo>
                  <a:pt x="229809" y="1816705"/>
                  <a:pt x="510419" y="1840896"/>
                  <a:pt x="682171" y="1698172"/>
                </a:cubicBezTo>
                <a:cubicBezTo>
                  <a:pt x="853923" y="1555448"/>
                  <a:pt x="1112761" y="1352248"/>
                  <a:pt x="1146628" y="1146629"/>
                </a:cubicBezTo>
                <a:cubicBezTo>
                  <a:pt x="1180495" y="941010"/>
                  <a:pt x="933752" y="655562"/>
                  <a:pt x="885371" y="464457"/>
                </a:cubicBezTo>
                <a:cubicBezTo>
                  <a:pt x="836990" y="273352"/>
                  <a:pt x="856343" y="0"/>
                  <a:pt x="85634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Freihandform 55"/>
          <p:cNvSpPr/>
          <p:nvPr/>
        </p:nvSpPr>
        <p:spPr>
          <a:xfrm>
            <a:off x="6126665" y="2830286"/>
            <a:ext cx="2486458" cy="2743200"/>
          </a:xfrm>
          <a:custGeom>
            <a:avLst/>
            <a:gdLst>
              <a:gd name="connsiteX0" fmla="*/ 549906 w 2486458"/>
              <a:gd name="connsiteY0" fmla="*/ 2743200 h 2743200"/>
              <a:gd name="connsiteX1" fmla="*/ 1391735 w 2486458"/>
              <a:gd name="connsiteY1" fmla="*/ 2220685 h 2743200"/>
              <a:gd name="connsiteX2" fmla="*/ 114478 w 2486458"/>
              <a:gd name="connsiteY2" fmla="*/ 1770743 h 2743200"/>
              <a:gd name="connsiteX3" fmla="*/ 2277106 w 2486458"/>
              <a:gd name="connsiteY3" fmla="*/ 1654628 h 2743200"/>
              <a:gd name="connsiteX4" fmla="*/ 2262592 w 2486458"/>
              <a:gd name="connsiteY4" fmla="*/ 1132114 h 2743200"/>
              <a:gd name="connsiteX5" fmla="*/ 1043392 w 2486458"/>
              <a:gd name="connsiteY5" fmla="*/ 812800 h 2743200"/>
              <a:gd name="connsiteX6" fmla="*/ 27392 w 2486458"/>
              <a:gd name="connsiteY6" fmla="*/ 638628 h 2743200"/>
              <a:gd name="connsiteX7" fmla="*/ 288649 w 2486458"/>
              <a:gd name="connsiteY7" fmla="*/ 261257 h 2743200"/>
              <a:gd name="connsiteX8" fmla="*/ 274135 w 2486458"/>
              <a:gd name="connsiteY8" fmla="*/ 972457 h 2743200"/>
              <a:gd name="connsiteX9" fmla="*/ 1115964 w 2486458"/>
              <a:gd name="connsiteY9" fmla="*/ 551543 h 2743200"/>
              <a:gd name="connsiteX10" fmla="*/ 1348192 w 2486458"/>
              <a:gd name="connsiteY10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86458" h="2743200">
                <a:moveTo>
                  <a:pt x="549906" y="2743200"/>
                </a:moveTo>
                <a:cubicBezTo>
                  <a:pt x="1007106" y="2562980"/>
                  <a:pt x="1464306" y="2382761"/>
                  <a:pt x="1391735" y="2220685"/>
                </a:cubicBezTo>
                <a:cubicBezTo>
                  <a:pt x="1319164" y="2058609"/>
                  <a:pt x="-33084" y="1865086"/>
                  <a:pt x="114478" y="1770743"/>
                </a:cubicBezTo>
                <a:cubicBezTo>
                  <a:pt x="262040" y="1676400"/>
                  <a:pt x="1919087" y="1761066"/>
                  <a:pt x="2277106" y="1654628"/>
                </a:cubicBezTo>
                <a:cubicBezTo>
                  <a:pt x="2635125" y="1548190"/>
                  <a:pt x="2468211" y="1272419"/>
                  <a:pt x="2262592" y="1132114"/>
                </a:cubicBezTo>
                <a:cubicBezTo>
                  <a:pt x="2056973" y="991809"/>
                  <a:pt x="1415925" y="895048"/>
                  <a:pt x="1043392" y="812800"/>
                </a:cubicBezTo>
                <a:cubicBezTo>
                  <a:pt x="670859" y="730552"/>
                  <a:pt x="153182" y="730552"/>
                  <a:pt x="27392" y="638628"/>
                </a:cubicBezTo>
                <a:cubicBezTo>
                  <a:pt x="-98399" y="546704"/>
                  <a:pt x="247525" y="205619"/>
                  <a:pt x="288649" y="261257"/>
                </a:cubicBezTo>
                <a:cubicBezTo>
                  <a:pt x="329773" y="316895"/>
                  <a:pt x="136249" y="924076"/>
                  <a:pt x="274135" y="972457"/>
                </a:cubicBezTo>
                <a:cubicBezTo>
                  <a:pt x="412021" y="1020838"/>
                  <a:pt x="936955" y="713619"/>
                  <a:pt x="1115964" y="551543"/>
                </a:cubicBezTo>
                <a:cubicBezTo>
                  <a:pt x="1294974" y="389467"/>
                  <a:pt x="1348192" y="0"/>
                  <a:pt x="1348192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7" name="Gerade Verbindung mit Pfeil 56"/>
          <p:cNvCxnSpPr/>
          <p:nvPr/>
        </p:nvCxnSpPr>
        <p:spPr>
          <a:xfrm flipV="1">
            <a:off x="7515846" y="4084851"/>
            <a:ext cx="260798" cy="234069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Gerade Verbindung mit Pfeil 57"/>
          <p:cNvCxnSpPr/>
          <p:nvPr/>
        </p:nvCxnSpPr>
        <p:spPr>
          <a:xfrm>
            <a:off x="7560656" y="4535631"/>
            <a:ext cx="376932" cy="24363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3" name="Textfeld 62"/>
          <p:cNvSpPr txBox="1"/>
          <p:nvPr/>
        </p:nvSpPr>
        <p:spPr>
          <a:xfrm>
            <a:off x="7560656" y="3206172"/>
            <a:ext cx="458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 smtClean="0">
                <a:latin typeface="Cambria Math"/>
              </a:rPr>
              <a:t>w</a:t>
            </a:r>
            <a:endParaRPr lang="de-DE" b="1" i="1" dirty="0">
              <a:latin typeface="Cambria Math"/>
            </a:endParaRPr>
          </a:p>
        </p:txBody>
      </p:sp>
      <p:sp>
        <p:nvSpPr>
          <p:cNvPr id="64" name="Textfeld 63"/>
          <p:cNvSpPr txBox="1"/>
          <p:nvPr/>
        </p:nvSpPr>
        <p:spPr>
          <a:xfrm>
            <a:off x="8167765" y="4134254"/>
            <a:ext cx="458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 smtClean="0">
                <a:latin typeface="Cambria Math"/>
              </a:rPr>
              <a:t>w‘</a:t>
            </a:r>
            <a:endParaRPr lang="de-DE" b="1" i="1" dirty="0">
              <a:latin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347998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971600" y="980728"/>
            <a:ext cx="3672408" cy="2808312"/>
          </a:xfrm>
          <a:prstGeom prst="rect">
            <a:avLst/>
          </a:prstGeom>
          <a:noFill/>
          <a:ln w="635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2987824" y="476672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tx2"/>
                </a:solidFill>
              </a:rPr>
              <a:t>X</a:t>
            </a:r>
            <a:endParaRPr lang="de-DE" sz="2400" b="1" dirty="0">
              <a:solidFill>
                <a:schemeClr val="tx2"/>
              </a:solidFill>
            </a:endParaRPr>
          </a:p>
        </p:txBody>
      </p:sp>
      <p:sp>
        <p:nvSpPr>
          <p:cNvPr id="4" name="Freihandform 3"/>
          <p:cNvSpPr/>
          <p:nvPr/>
        </p:nvSpPr>
        <p:spPr>
          <a:xfrm>
            <a:off x="1961570" y="2030770"/>
            <a:ext cx="331025" cy="1266508"/>
          </a:xfrm>
          <a:custGeom>
            <a:avLst/>
            <a:gdLst>
              <a:gd name="connsiteX0" fmla="*/ 798286 w 829011"/>
              <a:gd name="connsiteY0" fmla="*/ 0 h 3512457"/>
              <a:gd name="connsiteX1" fmla="*/ 798286 w 829011"/>
              <a:gd name="connsiteY1" fmla="*/ 1582057 h 3512457"/>
              <a:gd name="connsiteX2" fmla="*/ 478971 w 829011"/>
              <a:gd name="connsiteY2" fmla="*/ 2743200 h 3512457"/>
              <a:gd name="connsiteX3" fmla="*/ 0 w 829011"/>
              <a:gd name="connsiteY3" fmla="*/ 3512457 h 3512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9011" h="3512457">
                <a:moveTo>
                  <a:pt x="798286" y="0"/>
                </a:moveTo>
                <a:cubicBezTo>
                  <a:pt x="824895" y="562428"/>
                  <a:pt x="851505" y="1124857"/>
                  <a:pt x="798286" y="1582057"/>
                </a:cubicBezTo>
                <a:cubicBezTo>
                  <a:pt x="745067" y="2039257"/>
                  <a:pt x="612019" y="2421467"/>
                  <a:pt x="478971" y="2743200"/>
                </a:cubicBezTo>
                <a:cubicBezTo>
                  <a:pt x="345923" y="3064933"/>
                  <a:pt x="172961" y="3288695"/>
                  <a:pt x="0" y="3512457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reihandform 4"/>
          <p:cNvSpPr/>
          <p:nvPr/>
        </p:nvSpPr>
        <p:spPr>
          <a:xfrm>
            <a:off x="3089230" y="2042545"/>
            <a:ext cx="331025" cy="1266508"/>
          </a:xfrm>
          <a:custGeom>
            <a:avLst/>
            <a:gdLst>
              <a:gd name="connsiteX0" fmla="*/ 798286 w 829011"/>
              <a:gd name="connsiteY0" fmla="*/ 0 h 3512457"/>
              <a:gd name="connsiteX1" fmla="*/ 798286 w 829011"/>
              <a:gd name="connsiteY1" fmla="*/ 1582057 h 3512457"/>
              <a:gd name="connsiteX2" fmla="*/ 478971 w 829011"/>
              <a:gd name="connsiteY2" fmla="*/ 2743200 h 3512457"/>
              <a:gd name="connsiteX3" fmla="*/ 0 w 829011"/>
              <a:gd name="connsiteY3" fmla="*/ 3512457 h 3512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9011" h="3512457">
                <a:moveTo>
                  <a:pt x="798286" y="0"/>
                </a:moveTo>
                <a:cubicBezTo>
                  <a:pt x="824895" y="562428"/>
                  <a:pt x="851505" y="1124857"/>
                  <a:pt x="798286" y="1582057"/>
                </a:cubicBezTo>
                <a:cubicBezTo>
                  <a:pt x="745067" y="2039257"/>
                  <a:pt x="612019" y="2421467"/>
                  <a:pt x="478971" y="2743200"/>
                </a:cubicBezTo>
                <a:cubicBezTo>
                  <a:pt x="345923" y="3064933"/>
                  <a:pt x="172961" y="3288695"/>
                  <a:pt x="0" y="3512457"/>
                </a:cubicBezTo>
              </a:path>
            </a:pathLst>
          </a:custGeom>
          <a:noFill/>
          <a:ln w="38100">
            <a:solidFill>
              <a:schemeClr val="tx1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2292595" y="1900948"/>
            <a:ext cx="808002" cy="25964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reihandform 6"/>
          <p:cNvSpPr/>
          <p:nvPr/>
        </p:nvSpPr>
        <p:spPr>
          <a:xfrm>
            <a:off x="2390442" y="2690192"/>
            <a:ext cx="307165" cy="607087"/>
          </a:xfrm>
          <a:custGeom>
            <a:avLst/>
            <a:gdLst>
              <a:gd name="connsiteX0" fmla="*/ 769257 w 769257"/>
              <a:gd name="connsiteY0" fmla="*/ 0 h 1611085"/>
              <a:gd name="connsiteX1" fmla="*/ 638629 w 769257"/>
              <a:gd name="connsiteY1" fmla="*/ 638628 h 1611085"/>
              <a:gd name="connsiteX2" fmla="*/ 217714 w 769257"/>
              <a:gd name="connsiteY2" fmla="*/ 1393371 h 1611085"/>
              <a:gd name="connsiteX3" fmla="*/ 0 w 769257"/>
              <a:gd name="connsiteY3" fmla="*/ 1611085 h 161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9257" h="1611085">
                <a:moveTo>
                  <a:pt x="769257" y="0"/>
                </a:moveTo>
                <a:cubicBezTo>
                  <a:pt x="749905" y="203200"/>
                  <a:pt x="730553" y="406400"/>
                  <a:pt x="638629" y="638628"/>
                </a:cubicBezTo>
                <a:cubicBezTo>
                  <a:pt x="546705" y="870856"/>
                  <a:pt x="324152" y="1231295"/>
                  <a:pt x="217714" y="1393371"/>
                </a:cubicBezTo>
                <a:cubicBezTo>
                  <a:pt x="111276" y="1555447"/>
                  <a:pt x="55638" y="1583266"/>
                  <a:pt x="0" y="1611085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reihandform 7"/>
          <p:cNvSpPr/>
          <p:nvPr/>
        </p:nvSpPr>
        <p:spPr>
          <a:xfrm>
            <a:off x="2696595" y="2706680"/>
            <a:ext cx="307165" cy="607087"/>
          </a:xfrm>
          <a:custGeom>
            <a:avLst/>
            <a:gdLst>
              <a:gd name="connsiteX0" fmla="*/ 769257 w 769257"/>
              <a:gd name="connsiteY0" fmla="*/ 0 h 1611085"/>
              <a:gd name="connsiteX1" fmla="*/ 638629 w 769257"/>
              <a:gd name="connsiteY1" fmla="*/ 638628 h 1611085"/>
              <a:gd name="connsiteX2" fmla="*/ 217714 w 769257"/>
              <a:gd name="connsiteY2" fmla="*/ 1393371 h 1611085"/>
              <a:gd name="connsiteX3" fmla="*/ 0 w 769257"/>
              <a:gd name="connsiteY3" fmla="*/ 1611085 h 161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9257" h="1611085">
                <a:moveTo>
                  <a:pt x="769257" y="0"/>
                </a:moveTo>
                <a:cubicBezTo>
                  <a:pt x="749905" y="203200"/>
                  <a:pt x="730553" y="406400"/>
                  <a:pt x="638629" y="638628"/>
                </a:cubicBezTo>
                <a:cubicBezTo>
                  <a:pt x="546705" y="870856"/>
                  <a:pt x="324152" y="1231295"/>
                  <a:pt x="217714" y="1393371"/>
                </a:cubicBezTo>
                <a:cubicBezTo>
                  <a:pt x="111276" y="1555447"/>
                  <a:pt x="55638" y="1583266"/>
                  <a:pt x="0" y="1611085"/>
                </a:cubicBezTo>
              </a:path>
            </a:pathLst>
          </a:custGeom>
          <a:noFill/>
          <a:ln w="38100">
            <a:solidFill>
              <a:schemeClr val="tx1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1961570" y="3217646"/>
            <a:ext cx="428872" cy="155786"/>
          </a:xfrm>
          <a:prstGeom prst="ellipse">
            <a:avLst/>
          </a:prstGeom>
          <a:pattFill prst="dkUpDiag">
            <a:fgClr>
              <a:srgbClr val="00FF00"/>
            </a:fgClr>
            <a:bgClr>
              <a:schemeClr val="bg1"/>
            </a:bgClr>
          </a:patt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3011667" y="3235874"/>
            <a:ext cx="408588" cy="1557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6156176" y="2647736"/>
            <a:ext cx="1656184" cy="63146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reihandform 11"/>
          <p:cNvSpPr/>
          <p:nvPr/>
        </p:nvSpPr>
        <p:spPr>
          <a:xfrm>
            <a:off x="1734273" y="3309257"/>
            <a:ext cx="776962" cy="682172"/>
          </a:xfrm>
          <a:custGeom>
            <a:avLst/>
            <a:gdLst>
              <a:gd name="connsiteX0" fmla="*/ 177974 w 773323"/>
              <a:gd name="connsiteY0" fmla="*/ 0 h 682172"/>
              <a:gd name="connsiteX1" fmla="*/ 3802 w 773323"/>
              <a:gd name="connsiteY1" fmla="*/ 203200 h 682172"/>
              <a:gd name="connsiteX2" fmla="*/ 90888 w 773323"/>
              <a:gd name="connsiteY2" fmla="*/ 595086 h 682172"/>
              <a:gd name="connsiteX3" fmla="*/ 453745 w 773323"/>
              <a:gd name="connsiteY3" fmla="*/ 682172 h 682172"/>
              <a:gd name="connsiteX4" fmla="*/ 729517 w 773323"/>
              <a:gd name="connsiteY4" fmla="*/ 595086 h 682172"/>
              <a:gd name="connsiteX5" fmla="*/ 773059 w 773323"/>
              <a:gd name="connsiteY5" fmla="*/ 319314 h 682172"/>
              <a:gd name="connsiteX6" fmla="*/ 744031 w 773323"/>
              <a:gd name="connsiteY6" fmla="*/ 203200 h 682172"/>
              <a:gd name="connsiteX7" fmla="*/ 671459 w 773323"/>
              <a:gd name="connsiteY7" fmla="*/ 29029 h 682172"/>
              <a:gd name="connsiteX0" fmla="*/ 239670 w 776962"/>
              <a:gd name="connsiteY0" fmla="*/ 0 h 682172"/>
              <a:gd name="connsiteX1" fmla="*/ 7441 w 776962"/>
              <a:gd name="connsiteY1" fmla="*/ 203200 h 682172"/>
              <a:gd name="connsiteX2" fmla="*/ 94527 w 776962"/>
              <a:gd name="connsiteY2" fmla="*/ 595086 h 682172"/>
              <a:gd name="connsiteX3" fmla="*/ 457384 w 776962"/>
              <a:gd name="connsiteY3" fmla="*/ 682172 h 682172"/>
              <a:gd name="connsiteX4" fmla="*/ 733156 w 776962"/>
              <a:gd name="connsiteY4" fmla="*/ 595086 h 682172"/>
              <a:gd name="connsiteX5" fmla="*/ 776698 w 776962"/>
              <a:gd name="connsiteY5" fmla="*/ 319314 h 682172"/>
              <a:gd name="connsiteX6" fmla="*/ 747670 w 776962"/>
              <a:gd name="connsiteY6" fmla="*/ 203200 h 682172"/>
              <a:gd name="connsiteX7" fmla="*/ 675098 w 776962"/>
              <a:gd name="connsiteY7" fmla="*/ 29029 h 682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6962" h="682172">
                <a:moveTo>
                  <a:pt x="239670" y="0"/>
                </a:moveTo>
                <a:cubicBezTo>
                  <a:pt x="159841" y="52009"/>
                  <a:pt x="31631" y="104019"/>
                  <a:pt x="7441" y="203200"/>
                </a:cubicBezTo>
                <a:cubicBezTo>
                  <a:pt x="-16749" y="302381"/>
                  <a:pt x="19536" y="515257"/>
                  <a:pt x="94527" y="595086"/>
                </a:cubicBezTo>
                <a:cubicBezTo>
                  <a:pt x="169517" y="674915"/>
                  <a:pt x="350946" y="682172"/>
                  <a:pt x="457384" y="682172"/>
                </a:cubicBezTo>
                <a:cubicBezTo>
                  <a:pt x="563822" y="682172"/>
                  <a:pt x="679937" y="655562"/>
                  <a:pt x="733156" y="595086"/>
                </a:cubicBezTo>
                <a:cubicBezTo>
                  <a:pt x="786375" y="534610"/>
                  <a:pt x="774279" y="384628"/>
                  <a:pt x="776698" y="319314"/>
                </a:cubicBezTo>
                <a:cubicBezTo>
                  <a:pt x="779117" y="254000"/>
                  <a:pt x="764603" y="251581"/>
                  <a:pt x="747670" y="203200"/>
                </a:cubicBezTo>
                <a:cubicBezTo>
                  <a:pt x="730737" y="154819"/>
                  <a:pt x="702917" y="91924"/>
                  <a:pt x="675098" y="29029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7" name="Gruppieren 16"/>
          <p:cNvGrpSpPr/>
          <p:nvPr/>
        </p:nvGrpSpPr>
        <p:grpSpPr>
          <a:xfrm>
            <a:off x="1975126" y="3411272"/>
            <a:ext cx="304031" cy="245811"/>
            <a:chOff x="2646017" y="4437112"/>
            <a:chExt cx="608063" cy="488066"/>
          </a:xfrm>
        </p:grpSpPr>
        <p:sp>
          <p:nvSpPr>
            <p:cNvPr id="15" name="Bogen 14"/>
            <p:cNvSpPr/>
            <p:nvPr/>
          </p:nvSpPr>
          <p:spPr>
            <a:xfrm rot="10800000">
              <a:off x="2646017" y="4437112"/>
              <a:ext cx="608063" cy="484511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38100"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Freihandform 15"/>
            <p:cNvSpPr/>
            <p:nvPr/>
          </p:nvSpPr>
          <p:spPr>
            <a:xfrm>
              <a:off x="2709211" y="4702201"/>
              <a:ext cx="477598" cy="222977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3420255" y="3137683"/>
                <a:ext cx="504056" cy="407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p>
                          <m:r>
                            <a:rPr lang="de-DE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de-DE" sz="24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255" y="3137683"/>
                <a:ext cx="504056" cy="4070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/>
              <p:cNvSpPr txBox="1"/>
              <p:nvPr/>
            </p:nvSpPr>
            <p:spPr>
              <a:xfrm>
                <a:off x="7812360" y="2872105"/>
                <a:ext cx="504056" cy="407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p>
                          <m:r>
                            <a:rPr lang="de-DE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de-DE" sz="24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360" y="2872105"/>
                <a:ext cx="504056" cy="4070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reihandform 21"/>
          <p:cNvSpPr/>
          <p:nvPr/>
        </p:nvSpPr>
        <p:spPr>
          <a:xfrm>
            <a:off x="5272150" y="627527"/>
            <a:ext cx="2856859" cy="2333387"/>
          </a:xfrm>
          <a:custGeom>
            <a:avLst/>
            <a:gdLst>
              <a:gd name="connsiteX0" fmla="*/ 867393 w 2856859"/>
              <a:gd name="connsiteY0" fmla="*/ 2275330 h 2333387"/>
              <a:gd name="connsiteX1" fmla="*/ 751279 w 2856859"/>
              <a:gd name="connsiteY1" fmla="*/ 1128702 h 2333387"/>
              <a:gd name="connsiteX2" fmla="*/ 25564 w 2856859"/>
              <a:gd name="connsiteY2" fmla="*/ 765844 h 2333387"/>
              <a:gd name="connsiteX3" fmla="*/ 286821 w 2856859"/>
              <a:gd name="connsiteY3" fmla="*/ 98187 h 2333387"/>
              <a:gd name="connsiteX4" fmla="*/ 1447964 w 2856859"/>
              <a:gd name="connsiteY4" fmla="*/ 170759 h 2333387"/>
              <a:gd name="connsiteX5" fmla="*/ 2507507 w 2856859"/>
              <a:gd name="connsiteY5" fmla="*/ 11102 h 2333387"/>
              <a:gd name="connsiteX6" fmla="*/ 2855850 w 2856859"/>
              <a:gd name="connsiteY6" fmla="*/ 533616 h 2333387"/>
              <a:gd name="connsiteX7" fmla="*/ 2609107 w 2856859"/>
              <a:gd name="connsiteY7" fmla="*/ 954530 h 2333387"/>
              <a:gd name="connsiteX8" fmla="*/ 2478479 w 2856859"/>
              <a:gd name="connsiteY8" fmla="*/ 1564130 h 2333387"/>
              <a:gd name="connsiteX9" fmla="*/ 2478479 w 2856859"/>
              <a:gd name="connsiteY9" fmla="*/ 2072130 h 2333387"/>
              <a:gd name="connsiteX10" fmla="*/ 2536536 w 2856859"/>
              <a:gd name="connsiteY10" fmla="*/ 2333387 h 2333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56859" h="2333387">
                <a:moveTo>
                  <a:pt x="867393" y="2275330"/>
                </a:moveTo>
                <a:cubicBezTo>
                  <a:pt x="879488" y="1827806"/>
                  <a:pt x="891584" y="1380283"/>
                  <a:pt x="751279" y="1128702"/>
                </a:cubicBezTo>
                <a:cubicBezTo>
                  <a:pt x="610974" y="877121"/>
                  <a:pt x="102974" y="937596"/>
                  <a:pt x="25564" y="765844"/>
                </a:cubicBezTo>
                <a:cubicBezTo>
                  <a:pt x="-51846" y="594091"/>
                  <a:pt x="49754" y="197368"/>
                  <a:pt x="286821" y="98187"/>
                </a:cubicBezTo>
                <a:cubicBezTo>
                  <a:pt x="523888" y="-994"/>
                  <a:pt x="1077850" y="185273"/>
                  <a:pt x="1447964" y="170759"/>
                </a:cubicBezTo>
                <a:cubicBezTo>
                  <a:pt x="1818078" y="156245"/>
                  <a:pt x="2272859" y="-49374"/>
                  <a:pt x="2507507" y="11102"/>
                </a:cubicBezTo>
                <a:cubicBezTo>
                  <a:pt x="2742155" y="71578"/>
                  <a:pt x="2838917" y="376378"/>
                  <a:pt x="2855850" y="533616"/>
                </a:cubicBezTo>
                <a:cubicBezTo>
                  <a:pt x="2872783" y="690854"/>
                  <a:pt x="2672002" y="782778"/>
                  <a:pt x="2609107" y="954530"/>
                </a:cubicBezTo>
                <a:cubicBezTo>
                  <a:pt x="2546212" y="1126282"/>
                  <a:pt x="2500250" y="1377863"/>
                  <a:pt x="2478479" y="1564130"/>
                </a:cubicBezTo>
                <a:cubicBezTo>
                  <a:pt x="2456708" y="1750397"/>
                  <a:pt x="2468803" y="1943921"/>
                  <a:pt x="2478479" y="2072130"/>
                </a:cubicBezTo>
                <a:cubicBezTo>
                  <a:pt x="2488155" y="2200339"/>
                  <a:pt x="2512345" y="2266863"/>
                  <a:pt x="2536536" y="2333387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6467652" y="1145939"/>
            <a:ext cx="292375" cy="28803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7092280" y="1124743"/>
            <a:ext cx="288032" cy="33042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Halbbogen 24"/>
          <p:cNvSpPr/>
          <p:nvPr/>
        </p:nvSpPr>
        <p:spPr>
          <a:xfrm>
            <a:off x="6467652" y="1794220"/>
            <a:ext cx="912660" cy="853516"/>
          </a:xfrm>
          <a:prstGeom prst="blockArc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Freihandform 25"/>
          <p:cNvSpPr/>
          <p:nvPr/>
        </p:nvSpPr>
        <p:spPr>
          <a:xfrm>
            <a:off x="3996562" y="3991429"/>
            <a:ext cx="3239734" cy="1826125"/>
          </a:xfrm>
          <a:custGeom>
            <a:avLst/>
            <a:gdLst>
              <a:gd name="connsiteX0" fmla="*/ 20917 w 3243089"/>
              <a:gd name="connsiteY0" fmla="*/ 1826125 h 1826125"/>
              <a:gd name="connsiteX1" fmla="*/ 49946 w 3243089"/>
              <a:gd name="connsiteY1" fmla="*/ 1492296 h 1826125"/>
              <a:gd name="connsiteX2" fmla="*/ 456346 w 3243089"/>
              <a:gd name="connsiteY2" fmla="*/ 1129439 h 1826125"/>
              <a:gd name="connsiteX3" fmla="*/ 1080460 w 3243089"/>
              <a:gd name="connsiteY3" fmla="*/ 955267 h 1826125"/>
              <a:gd name="connsiteX4" fmla="*/ 1864232 w 3243089"/>
              <a:gd name="connsiteY4" fmla="*/ 940753 h 1826125"/>
              <a:gd name="connsiteX5" fmla="*/ 2372232 w 3243089"/>
              <a:gd name="connsiteY5" fmla="*/ 505325 h 1826125"/>
              <a:gd name="connsiteX6" fmla="*/ 2256117 w 3243089"/>
              <a:gd name="connsiteY6" fmla="*/ 55382 h 1826125"/>
              <a:gd name="connsiteX7" fmla="*/ 2023889 w 3243089"/>
              <a:gd name="connsiteY7" fmla="*/ 26353 h 1826125"/>
              <a:gd name="connsiteX8" fmla="*/ 1704575 w 3243089"/>
              <a:gd name="connsiteY8" fmla="*/ 229553 h 1826125"/>
              <a:gd name="connsiteX9" fmla="*/ 1762632 w 3243089"/>
              <a:gd name="connsiteY9" fmla="*/ 592410 h 1826125"/>
              <a:gd name="connsiteX10" fmla="*/ 2067432 w 3243089"/>
              <a:gd name="connsiteY10" fmla="*/ 810125 h 1826125"/>
              <a:gd name="connsiteX11" fmla="*/ 2372232 w 3243089"/>
              <a:gd name="connsiteY11" fmla="*/ 868182 h 1826125"/>
              <a:gd name="connsiteX12" fmla="*/ 2865717 w 3243089"/>
              <a:gd name="connsiteY12" fmla="*/ 781096 h 1826125"/>
              <a:gd name="connsiteX13" fmla="*/ 3243089 w 3243089"/>
              <a:gd name="connsiteY13" fmla="*/ 621439 h 1826125"/>
              <a:gd name="connsiteX0" fmla="*/ 18376 w 3240548"/>
              <a:gd name="connsiteY0" fmla="*/ 1826125 h 1826125"/>
              <a:gd name="connsiteX1" fmla="*/ 47405 w 3240548"/>
              <a:gd name="connsiteY1" fmla="*/ 1492296 h 1826125"/>
              <a:gd name="connsiteX2" fmla="*/ 410262 w 3240548"/>
              <a:gd name="connsiteY2" fmla="*/ 1071382 h 1826125"/>
              <a:gd name="connsiteX3" fmla="*/ 1077919 w 3240548"/>
              <a:gd name="connsiteY3" fmla="*/ 955267 h 1826125"/>
              <a:gd name="connsiteX4" fmla="*/ 1861691 w 3240548"/>
              <a:gd name="connsiteY4" fmla="*/ 940753 h 1826125"/>
              <a:gd name="connsiteX5" fmla="*/ 2369691 w 3240548"/>
              <a:gd name="connsiteY5" fmla="*/ 505325 h 1826125"/>
              <a:gd name="connsiteX6" fmla="*/ 2253576 w 3240548"/>
              <a:gd name="connsiteY6" fmla="*/ 55382 h 1826125"/>
              <a:gd name="connsiteX7" fmla="*/ 2021348 w 3240548"/>
              <a:gd name="connsiteY7" fmla="*/ 26353 h 1826125"/>
              <a:gd name="connsiteX8" fmla="*/ 1702034 w 3240548"/>
              <a:gd name="connsiteY8" fmla="*/ 229553 h 1826125"/>
              <a:gd name="connsiteX9" fmla="*/ 1760091 w 3240548"/>
              <a:gd name="connsiteY9" fmla="*/ 592410 h 1826125"/>
              <a:gd name="connsiteX10" fmla="*/ 2064891 w 3240548"/>
              <a:gd name="connsiteY10" fmla="*/ 810125 h 1826125"/>
              <a:gd name="connsiteX11" fmla="*/ 2369691 w 3240548"/>
              <a:gd name="connsiteY11" fmla="*/ 868182 h 1826125"/>
              <a:gd name="connsiteX12" fmla="*/ 2863176 w 3240548"/>
              <a:gd name="connsiteY12" fmla="*/ 781096 h 1826125"/>
              <a:gd name="connsiteX13" fmla="*/ 3240548 w 3240548"/>
              <a:gd name="connsiteY13" fmla="*/ 621439 h 1826125"/>
              <a:gd name="connsiteX0" fmla="*/ 17562 w 3239734"/>
              <a:gd name="connsiteY0" fmla="*/ 1826125 h 1826125"/>
              <a:gd name="connsiteX1" fmla="*/ 46591 w 3239734"/>
              <a:gd name="connsiteY1" fmla="*/ 1492296 h 1826125"/>
              <a:gd name="connsiteX2" fmla="*/ 394934 w 3239734"/>
              <a:gd name="connsiteY2" fmla="*/ 1027839 h 1826125"/>
              <a:gd name="connsiteX3" fmla="*/ 1077105 w 3239734"/>
              <a:gd name="connsiteY3" fmla="*/ 955267 h 1826125"/>
              <a:gd name="connsiteX4" fmla="*/ 1860877 w 3239734"/>
              <a:gd name="connsiteY4" fmla="*/ 940753 h 1826125"/>
              <a:gd name="connsiteX5" fmla="*/ 2368877 w 3239734"/>
              <a:gd name="connsiteY5" fmla="*/ 505325 h 1826125"/>
              <a:gd name="connsiteX6" fmla="*/ 2252762 w 3239734"/>
              <a:gd name="connsiteY6" fmla="*/ 55382 h 1826125"/>
              <a:gd name="connsiteX7" fmla="*/ 2020534 w 3239734"/>
              <a:gd name="connsiteY7" fmla="*/ 26353 h 1826125"/>
              <a:gd name="connsiteX8" fmla="*/ 1701220 w 3239734"/>
              <a:gd name="connsiteY8" fmla="*/ 229553 h 1826125"/>
              <a:gd name="connsiteX9" fmla="*/ 1759277 w 3239734"/>
              <a:gd name="connsiteY9" fmla="*/ 592410 h 1826125"/>
              <a:gd name="connsiteX10" fmla="*/ 2064077 w 3239734"/>
              <a:gd name="connsiteY10" fmla="*/ 810125 h 1826125"/>
              <a:gd name="connsiteX11" fmla="*/ 2368877 w 3239734"/>
              <a:gd name="connsiteY11" fmla="*/ 868182 h 1826125"/>
              <a:gd name="connsiteX12" fmla="*/ 2862362 w 3239734"/>
              <a:gd name="connsiteY12" fmla="*/ 781096 h 1826125"/>
              <a:gd name="connsiteX13" fmla="*/ 3239734 w 3239734"/>
              <a:gd name="connsiteY13" fmla="*/ 621439 h 1826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239734" h="1826125">
                <a:moveTo>
                  <a:pt x="17562" y="1826125"/>
                </a:moveTo>
                <a:cubicBezTo>
                  <a:pt x="-4210" y="1717267"/>
                  <a:pt x="-16304" y="1625344"/>
                  <a:pt x="46591" y="1492296"/>
                </a:cubicBezTo>
                <a:cubicBezTo>
                  <a:pt x="109486" y="1359248"/>
                  <a:pt x="223182" y="1117344"/>
                  <a:pt x="394934" y="1027839"/>
                </a:cubicBezTo>
                <a:cubicBezTo>
                  <a:pt x="566686" y="938334"/>
                  <a:pt x="832781" y="969781"/>
                  <a:pt x="1077105" y="955267"/>
                </a:cubicBezTo>
                <a:cubicBezTo>
                  <a:pt x="1321429" y="940753"/>
                  <a:pt x="1645582" y="1015743"/>
                  <a:pt x="1860877" y="940753"/>
                </a:cubicBezTo>
                <a:cubicBezTo>
                  <a:pt x="2076172" y="865763"/>
                  <a:pt x="2303563" y="652887"/>
                  <a:pt x="2368877" y="505325"/>
                </a:cubicBezTo>
                <a:cubicBezTo>
                  <a:pt x="2434191" y="357763"/>
                  <a:pt x="2310819" y="135211"/>
                  <a:pt x="2252762" y="55382"/>
                </a:cubicBezTo>
                <a:cubicBezTo>
                  <a:pt x="2194705" y="-24447"/>
                  <a:pt x="2112458" y="-2676"/>
                  <a:pt x="2020534" y="26353"/>
                </a:cubicBezTo>
                <a:cubicBezTo>
                  <a:pt x="1928610" y="55381"/>
                  <a:pt x="1744763" y="135210"/>
                  <a:pt x="1701220" y="229553"/>
                </a:cubicBezTo>
                <a:cubicBezTo>
                  <a:pt x="1657677" y="323896"/>
                  <a:pt x="1698801" y="495648"/>
                  <a:pt x="1759277" y="592410"/>
                </a:cubicBezTo>
                <a:cubicBezTo>
                  <a:pt x="1819753" y="689172"/>
                  <a:pt x="1962477" y="764163"/>
                  <a:pt x="2064077" y="810125"/>
                </a:cubicBezTo>
                <a:cubicBezTo>
                  <a:pt x="2165677" y="856087"/>
                  <a:pt x="2235830" y="873020"/>
                  <a:pt x="2368877" y="868182"/>
                </a:cubicBezTo>
                <a:cubicBezTo>
                  <a:pt x="2501924" y="863344"/>
                  <a:pt x="2717219" y="822220"/>
                  <a:pt x="2862362" y="781096"/>
                </a:cubicBezTo>
                <a:cubicBezTo>
                  <a:pt x="3007505" y="739972"/>
                  <a:pt x="3239734" y="621439"/>
                  <a:pt x="3239734" y="621439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7" name="Gerade Verbindung mit Pfeil 26"/>
          <p:cNvCxnSpPr>
            <a:endCxn id="26" idx="3"/>
          </p:cNvCxnSpPr>
          <p:nvPr/>
        </p:nvCxnSpPr>
        <p:spPr>
          <a:xfrm>
            <a:off x="4875672" y="4946696"/>
            <a:ext cx="19799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Ellipse 27"/>
          <p:cNvSpPr/>
          <p:nvPr/>
        </p:nvSpPr>
        <p:spPr>
          <a:xfrm>
            <a:off x="3924230" y="5743086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Textfeld 28"/>
          <p:cNvSpPr txBox="1"/>
          <p:nvPr/>
        </p:nvSpPr>
        <p:spPr>
          <a:xfrm>
            <a:off x="4713627" y="4986401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Arial Black" pitchFamily="34" charset="0"/>
              </a:rPr>
              <a:t>u</a:t>
            </a:r>
            <a:endParaRPr lang="de-DE" dirty="0">
              <a:latin typeface="Arial Black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3675747" y="5619719"/>
                <a:ext cx="19442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𝒖</m:t>
                      </m:r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𝟎</m:t>
                      </m:r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de-DE" b="1" dirty="0"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747" y="5619719"/>
                <a:ext cx="1944216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Ellipse 34"/>
          <p:cNvSpPr/>
          <p:nvPr/>
        </p:nvSpPr>
        <p:spPr>
          <a:xfrm>
            <a:off x="7163964" y="4563296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/>
              <p:cNvSpPr txBox="1"/>
              <p:nvPr/>
            </p:nvSpPr>
            <p:spPr>
              <a:xfrm>
                <a:off x="6613839" y="4193964"/>
                <a:ext cx="19442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𝒖</m:t>
                      </m:r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𝟏</m:t>
                      </m:r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de-DE" b="1" dirty="0"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36" name="Textfeld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3839" y="4193964"/>
                <a:ext cx="1944216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176027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ihandform 26"/>
          <p:cNvSpPr/>
          <p:nvPr/>
        </p:nvSpPr>
        <p:spPr>
          <a:xfrm>
            <a:off x="4593421" y="898976"/>
            <a:ext cx="4276478" cy="3966164"/>
          </a:xfrm>
          <a:custGeom>
            <a:avLst/>
            <a:gdLst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3012065 w 4448472"/>
              <a:gd name="connsiteY18" fmla="*/ 392796 h 3863471"/>
              <a:gd name="connsiteX19" fmla="*/ 2954008 w 4448472"/>
              <a:gd name="connsiteY19" fmla="*/ 378282 h 3863471"/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3549094 w 4448472"/>
              <a:gd name="connsiteY18" fmla="*/ 1103996 h 3863471"/>
              <a:gd name="connsiteX19" fmla="*/ 2954008 w 4448472"/>
              <a:gd name="connsiteY19" fmla="*/ 378282 h 3863471"/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2954008 w 4448472"/>
              <a:gd name="connsiteY18" fmla="*/ 378282 h 3863471"/>
              <a:gd name="connsiteX0" fmla="*/ 2954008 w 4276478"/>
              <a:gd name="connsiteY0" fmla="*/ 378282 h 3863471"/>
              <a:gd name="connsiteX1" fmla="*/ 1836408 w 4276478"/>
              <a:gd name="connsiteY1" fmla="*/ 625025 h 3863471"/>
              <a:gd name="connsiteX2" fmla="*/ 602693 w 4276478"/>
              <a:gd name="connsiteY2" fmla="*/ 436339 h 3863471"/>
              <a:gd name="connsiteX3" fmla="*/ 181779 w 4276478"/>
              <a:gd name="connsiteY3" fmla="*/ 625025 h 3863471"/>
              <a:gd name="connsiteX4" fmla="*/ 7608 w 4276478"/>
              <a:gd name="connsiteY4" fmla="*/ 1016911 h 3863471"/>
              <a:gd name="connsiteX5" fmla="*/ 65665 w 4276478"/>
              <a:gd name="connsiteY5" fmla="*/ 2003882 h 3863471"/>
              <a:gd name="connsiteX6" fmla="*/ 370465 w 4276478"/>
              <a:gd name="connsiteY6" fmla="*/ 3614968 h 3863471"/>
              <a:gd name="connsiteX7" fmla="*/ 1081665 w 4276478"/>
              <a:gd name="connsiteY7" fmla="*/ 3832682 h 3863471"/>
              <a:gd name="connsiteX8" fmla="*/ 1981550 w 4276478"/>
              <a:gd name="connsiteY8" fmla="*/ 3353711 h 3863471"/>
              <a:gd name="connsiteX9" fmla="*/ 2997550 w 4276478"/>
              <a:gd name="connsiteY9" fmla="*/ 3150511 h 3863471"/>
              <a:gd name="connsiteX10" fmla="*/ 3781322 w 4276478"/>
              <a:gd name="connsiteY10" fmla="*/ 3426282 h 3863471"/>
              <a:gd name="connsiteX11" fmla="*/ 4144179 w 4276478"/>
              <a:gd name="connsiteY11" fmla="*/ 3063425 h 3863471"/>
              <a:gd name="connsiteX12" fmla="*/ 4231265 w 4276478"/>
              <a:gd name="connsiteY12" fmla="*/ 2076454 h 3863471"/>
              <a:gd name="connsiteX13" fmla="*/ 4260293 w 4276478"/>
              <a:gd name="connsiteY13" fmla="*/ 1234625 h 3863471"/>
              <a:gd name="connsiteX14" fmla="*/ 4260293 w 4276478"/>
              <a:gd name="connsiteY14" fmla="*/ 436339 h 3863471"/>
              <a:gd name="connsiteX15" fmla="*/ 4057093 w 4276478"/>
              <a:gd name="connsiteY15" fmla="*/ 102511 h 3863471"/>
              <a:gd name="connsiteX16" fmla="*/ 3520065 w 4276478"/>
              <a:gd name="connsiteY16" fmla="*/ 911 h 3863471"/>
              <a:gd name="connsiteX17" fmla="*/ 3258808 w 4276478"/>
              <a:gd name="connsiteY17" fmla="*/ 146054 h 3863471"/>
              <a:gd name="connsiteX18" fmla="*/ 2954008 w 4276478"/>
              <a:gd name="connsiteY18" fmla="*/ 378282 h 3863471"/>
              <a:gd name="connsiteX0" fmla="*/ 2954008 w 4276478"/>
              <a:gd name="connsiteY0" fmla="*/ 378282 h 3863471"/>
              <a:gd name="connsiteX1" fmla="*/ 1807380 w 4276478"/>
              <a:gd name="connsiteY1" fmla="*/ 175082 h 3863471"/>
              <a:gd name="connsiteX2" fmla="*/ 602693 w 4276478"/>
              <a:gd name="connsiteY2" fmla="*/ 436339 h 3863471"/>
              <a:gd name="connsiteX3" fmla="*/ 181779 w 4276478"/>
              <a:gd name="connsiteY3" fmla="*/ 625025 h 3863471"/>
              <a:gd name="connsiteX4" fmla="*/ 7608 w 4276478"/>
              <a:gd name="connsiteY4" fmla="*/ 1016911 h 3863471"/>
              <a:gd name="connsiteX5" fmla="*/ 65665 w 4276478"/>
              <a:gd name="connsiteY5" fmla="*/ 2003882 h 3863471"/>
              <a:gd name="connsiteX6" fmla="*/ 370465 w 4276478"/>
              <a:gd name="connsiteY6" fmla="*/ 3614968 h 3863471"/>
              <a:gd name="connsiteX7" fmla="*/ 1081665 w 4276478"/>
              <a:gd name="connsiteY7" fmla="*/ 3832682 h 3863471"/>
              <a:gd name="connsiteX8" fmla="*/ 1981550 w 4276478"/>
              <a:gd name="connsiteY8" fmla="*/ 3353711 h 3863471"/>
              <a:gd name="connsiteX9" fmla="*/ 2997550 w 4276478"/>
              <a:gd name="connsiteY9" fmla="*/ 3150511 h 3863471"/>
              <a:gd name="connsiteX10" fmla="*/ 3781322 w 4276478"/>
              <a:gd name="connsiteY10" fmla="*/ 3426282 h 3863471"/>
              <a:gd name="connsiteX11" fmla="*/ 4144179 w 4276478"/>
              <a:gd name="connsiteY11" fmla="*/ 3063425 h 3863471"/>
              <a:gd name="connsiteX12" fmla="*/ 4231265 w 4276478"/>
              <a:gd name="connsiteY12" fmla="*/ 2076454 h 3863471"/>
              <a:gd name="connsiteX13" fmla="*/ 4260293 w 4276478"/>
              <a:gd name="connsiteY13" fmla="*/ 1234625 h 3863471"/>
              <a:gd name="connsiteX14" fmla="*/ 4260293 w 4276478"/>
              <a:gd name="connsiteY14" fmla="*/ 436339 h 3863471"/>
              <a:gd name="connsiteX15" fmla="*/ 4057093 w 4276478"/>
              <a:gd name="connsiteY15" fmla="*/ 102511 h 3863471"/>
              <a:gd name="connsiteX16" fmla="*/ 3520065 w 4276478"/>
              <a:gd name="connsiteY16" fmla="*/ 911 h 3863471"/>
              <a:gd name="connsiteX17" fmla="*/ 3258808 w 4276478"/>
              <a:gd name="connsiteY17" fmla="*/ 146054 h 3863471"/>
              <a:gd name="connsiteX18" fmla="*/ 2954008 w 4276478"/>
              <a:gd name="connsiteY18" fmla="*/ 378282 h 3863471"/>
              <a:gd name="connsiteX0" fmla="*/ 2954008 w 4276478"/>
              <a:gd name="connsiteY0" fmla="*/ 378282 h 3964645"/>
              <a:gd name="connsiteX1" fmla="*/ 1807380 w 4276478"/>
              <a:gd name="connsiteY1" fmla="*/ 175082 h 3964645"/>
              <a:gd name="connsiteX2" fmla="*/ 602693 w 4276478"/>
              <a:gd name="connsiteY2" fmla="*/ 436339 h 3964645"/>
              <a:gd name="connsiteX3" fmla="*/ 181779 w 4276478"/>
              <a:gd name="connsiteY3" fmla="*/ 625025 h 3964645"/>
              <a:gd name="connsiteX4" fmla="*/ 7608 w 4276478"/>
              <a:gd name="connsiteY4" fmla="*/ 1016911 h 3964645"/>
              <a:gd name="connsiteX5" fmla="*/ 65665 w 4276478"/>
              <a:gd name="connsiteY5" fmla="*/ 2003882 h 3964645"/>
              <a:gd name="connsiteX6" fmla="*/ 370465 w 4276478"/>
              <a:gd name="connsiteY6" fmla="*/ 3614968 h 3964645"/>
              <a:gd name="connsiteX7" fmla="*/ 1081665 w 4276478"/>
              <a:gd name="connsiteY7" fmla="*/ 3832682 h 3964645"/>
              <a:gd name="connsiteX8" fmla="*/ 1981550 w 4276478"/>
              <a:gd name="connsiteY8" fmla="*/ 3353711 h 3964645"/>
              <a:gd name="connsiteX9" fmla="*/ 2271836 w 4276478"/>
              <a:gd name="connsiteY9" fmla="*/ 3963311 h 3964645"/>
              <a:gd name="connsiteX10" fmla="*/ 2997550 w 4276478"/>
              <a:gd name="connsiteY10" fmla="*/ 3150511 h 3964645"/>
              <a:gd name="connsiteX11" fmla="*/ 3781322 w 4276478"/>
              <a:gd name="connsiteY11" fmla="*/ 3426282 h 3964645"/>
              <a:gd name="connsiteX12" fmla="*/ 4144179 w 4276478"/>
              <a:gd name="connsiteY12" fmla="*/ 3063425 h 3964645"/>
              <a:gd name="connsiteX13" fmla="*/ 4231265 w 4276478"/>
              <a:gd name="connsiteY13" fmla="*/ 2076454 h 3964645"/>
              <a:gd name="connsiteX14" fmla="*/ 4260293 w 4276478"/>
              <a:gd name="connsiteY14" fmla="*/ 1234625 h 3964645"/>
              <a:gd name="connsiteX15" fmla="*/ 4260293 w 4276478"/>
              <a:gd name="connsiteY15" fmla="*/ 436339 h 3964645"/>
              <a:gd name="connsiteX16" fmla="*/ 4057093 w 4276478"/>
              <a:gd name="connsiteY16" fmla="*/ 102511 h 3964645"/>
              <a:gd name="connsiteX17" fmla="*/ 3520065 w 4276478"/>
              <a:gd name="connsiteY17" fmla="*/ 911 h 3964645"/>
              <a:gd name="connsiteX18" fmla="*/ 3258808 w 4276478"/>
              <a:gd name="connsiteY18" fmla="*/ 146054 h 3964645"/>
              <a:gd name="connsiteX19" fmla="*/ 2954008 w 4276478"/>
              <a:gd name="connsiteY19" fmla="*/ 378282 h 3964645"/>
              <a:gd name="connsiteX0" fmla="*/ 2954008 w 4276478"/>
              <a:gd name="connsiteY0" fmla="*/ 378282 h 4254808"/>
              <a:gd name="connsiteX1" fmla="*/ 1807380 w 4276478"/>
              <a:gd name="connsiteY1" fmla="*/ 175082 h 4254808"/>
              <a:gd name="connsiteX2" fmla="*/ 602693 w 4276478"/>
              <a:gd name="connsiteY2" fmla="*/ 436339 h 4254808"/>
              <a:gd name="connsiteX3" fmla="*/ 181779 w 4276478"/>
              <a:gd name="connsiteY3" fmla="*/ 625025 h 4254808"/>
              <a:gd name="connsiteX4" fmla="*/ 7608 w 4276478"/>
              <a:gd name="connsiteY4" fmla="*/ 1016911 h 4254808"/>
              <a:gd name="connsiteX5" fmla="*/ 65665 w 4276478"/>
              <a:gd name="connsiteY5" fmla="*/ 2003882 h 4254808"/>
              <a:gd name="connsiteX6" fmla="*/ 370465 w 4276478"/>
              <a:gd name="connsiteY6" fmla="*/ 3614968 h 4254808"/>
              <a:gd name="connsiteX7" fmla="*/ 1081665 w 4276478"/>
              <a:gd name="connsiteY7" fmla="*/ 3832682 h 4254808"/>
              <a:gd name="connsiteX8" fmla="*/ 1821892 w 4276478"/>
              <a:gd name="connsiteY8" fmla="*/ 4253596 h 4254808"/>
              <a:gd name="connsiteX9" fmla="*/ 2271836 w 4276478"/>
              <a:gd name="connsiteY9" fmla="*/ 3963311 h 4254808"/>
              <a:gd name="connsiteX10" fmla="*/ 2997550 w 4276478"/>
              <a:gd name="connsiteY10" fmla="*/ 3150511 h 4254808"/>
              <a:gd name="connsiteX11" fmla="*/ 3781322 w 4276478"/>
              <a:gd name="connsiteY11" fmla="*/ 3426282 h 4254808"/>
              <a:gd name="connsiteX12" fmla="*/ 4144179 w 4276478"/>
              <a:gd name="connsiteY12" fmla="*/ 3063425 h 4254808"/>
              <a:gd name="connsiteX13" fmla="*/ 4231265 w 4276478"/>
              <a:gd name="connsiteY13" fmla="*/ 2076454 h 4254808"/>
              <a:gd name="connsiteX14" fmla="*/ 4260293 w 4276478"/>
              <a:gd name="connsiteY14" fmla="*/ 1234625 h 4254808"/>
              <a:gd name="connsiteX15" fmla="*/ 4260293 w 4276478"/>
              <a:gd name="connsiteY15" fmla="*/ 436339 h 4254808"/>
              <a:gd name="connsiteX16" fmla="*/ 4057093 w 4276478"/>
              <a:gd name="connsiteY16" fmla="*/ 102511 h 4254808"/>
              <a:gd name="connsiteX17" fmla="*/ 3520065 w 4276478"/>
              <a:gd name="connsiteY17" fmla="*/ 911 h 4254808"/>
              <a:gd name="connsiteX18" fmla="*/ 3258808 w 4276478"/>
              <a:gd name="connsiteY18" fmla="*/ 146054 h 4254808"/>
              <a:gd name="connsiteX19" fmla="*/ 2954008 w 4276478"/>
              <a:gd name="connsiteY19" fmla="*/ 378282 h 4254808"/>
              <a:gd name="connsiteX0" fmla="*/ 2954008 w 4276478"/>
              <a:gd name="connsiteY0" fmla="*/ 378282 h 4253596"/>
              <a:gd name="connsiteX1" fmla="*/ 1807380 w 4276478"/>
              <a:gd name="connsiteY1" fmla="*/ 175082 h 4253596"/>
              <a:gd name="connsiteX2" fmla="*/ 602693 w 4276478"/>
              <a:gd name="connsiteY2" fmla="*/ 436339 h 4253596"/>
              <a:gd name="connsiteX3" fmla="*/ 181779 w 4276478"/>
              <a:gd name="connsiteY3" fmla="*/ 625025 h 4253596"/>
              <a:gd name="connsiteX4" fmla="*/ 7608 w 4276478"/>
              <a:gd name="connsiteY4" fmla="*/ 1016911 h 4253596"/>
              <a:gd name="connsiteX5" fmla="*/ 65665 w 4276478"/>
              <a:gd name="connsiteY5" fmla="*/ 2003882 h 4253596"/>
              <a:gd name="connsiteX6" fmla="*/ 370465 w 4276478"/>
              <a:gd name="connsiteY6" fmla="*/ 3614968 h 4253596"/>
              <a:gd name="connsiteX7" fmla="*/ 1038122 w 4276478"/>
              <a:gd name="connsiteY7" fmla="*/ 3963310 h 4253596"/>
              <a:gd name="connsiteX8" fmla="*/ 1821892 w 4276478"/>
              <a:gd name="connsiteY8" fmla="*/ 4253596 h 4253596"/>
              <a:gd name="connsiteX9" fmla="*/ 2271836 w 4276478"/>
              <a:gd name="connsiteY9" fmla="*/ 3963311 h 4253596"/>
              <a:gd name="connsiteX10" fmla="*/ 2997550 w 4276478"/>
              <a:gd name="connsiteY10" fmla="*/ 3150511 h 4253596"/>
              <a:gd name="connsiteX11" fmla="*/ 3781322 w 4276478"/>
              <a:gd name="connsiteY11" fmla="*/ 3426282 h 4253596"/>
              <a:gd name="connsiteX12" fmla="*/ 4144179 w 4276478"/>
              <a:gd name="connsiteY12" fmla="*/ 3063425 h 4253596"/>
              <a:gd name="connsiteX13" fmla="*/ 4231265 w 4276478"/>
              <a:gd name="connsiteY13" fmla="*/ 2076454 h 4253596"/>
              <a:gd name="connsiteX14" fmla="*/ 4260293 w 4276478"/>
              <a:gd name="connsiteY14" fmla="*/ 1234625 h 4253596"/>
              <a:gd name="connsiteX15" fmla="*/ 4260293 w 4276478"/>
              <a:gd name="connsiteY15" fmla="*/ 436339 h 4253596"/>
              <a:gd name="connsiteX16" fmla="*/ 4057093 w 4276478"/>
              <a:gd name="connsiteY16" fmla="*/ 102511 h 4253596"/>
              <a:gd name="connsiteX17" fmla="*/ 3520065 w 4276478"/>
              <a:gd name="connsiteY17" fmla="*/ 911 h 4253596"/>
              <a:gd name="connsiteX18" fmla="*/ 3258808 w 4276478"/>
              <a:gd name="connsiteY18" fmla="*/ 146054 h 4253596"/>
              <a:gd name="connsiteX19" fmla="*/ 2954008 w 4276478"/>
              <a:gd name="connsiteY19" fmla="*/ 378282 h 4253596"/>
              <a:gd name="connsiteX0" fmla="*/ 2954008 w 4276478"/>
              <a:gd name="connsiteY0" fmla="*/ 378282 h 4253596"/>
              <a:gd name="connsiteX1" fmla="*/ 1807380 w 4276478"/>
              <a:gd name="connsiteY1" fmla="*/ 175082 h 4253596"/>
              <a:gd name="connsiteX2" fmla="*/ 602693 w 4276478"/>
              <a:gd name="connsiteY2" fmla="*/ 436339 h 4253596"/>
              <a:gd name="connsiteX3" fmla="*/ 181779 w 4276478"/>
              <a:gd name="connsiteY3" fmla="*/ 625025 h 4253596"/>
              <a:gd name="connsiteX4" fmla="*/ 7608 w 4276478"/>
              <a:gd name="connsiteY4" fmla="*/ 1016911 h 4253596"/>
              <a:gd name="connsiteX5" fmla="*/ 65665 w 4276478"/>
              <a:gd name="connsiteY5" fmla="*/ 2003882 h 4253596"/>
              <a:gd name="connsiteX6" fmla="*/ 370465 w 4276478"/>
              <a:gd name="connsiteY6" fmla="*/ 3614968 h 4253596"/>
              <a:gd name="connsiteX7" fmla="*/ 1038122 w 4276478"/>
              <a:gd name="connsiteY7" fmla="*/ 3963310 h 4253596"/>
              <a:gd name="connsiteX8" fmla="*/ 1821892 w 4276478"/>
              <a:gd name="connsiteY8" fmla="*/ 4253596 h 4253596"/>
              <a:gd name="connsiteX9" fmla="*/ 2271836 w 4276478"/>
              <a:gd name="connsiteY9" fmla="*/ 3963311 h 4253596"/>
              <a:gd name="connsiteX10" fmla="*/ 3534578 w 4276478"/>
              <a:gd name="connsiteY10" fmla="*/ 4239083 h 4253596"/>
              <a:gd name="connsiteX11" fmla="*/ 3781322 w 4276478"/>
              <a:gd name="connsiteY11" fmla="*/ 3426282 h 4253596"/>
              <a:gd name="connsiteX12" fmla="*/ 4144179 w 4276478"/>
              <a:gd name="connsiteY12" fmla="*/ 3063425 h 4253596"/>
              <a:gd name="connsiteX13" fmla="*/ 4231265 w 4276478"/>
              <a:gd name="connsiteY13" fmla="*/ 2076454 h 4253596"/>
              <a:gd name="connsiteX14" fmla="*/ 4260293 w 4276478"/>
              <a:gd name="connsiteY14" fmla="*/ 1234625 h 4253596"/>
              <a:gd name="connsiteX15" fmla="*/ 4260293 w 4276478"/>
              <a:gd name="connsiteY15" fmla="*/ 436339 h 4253596"/>
              <a:gd name="connsiteX16" fmla="*/ 4057093 w 4276478"/>
              <a:gd name="connsiteY16" fmla="*/ 102511 h 4253596"/>
              <a:gd name="connsiteX17" fmla="*/ 3520065 w 4276478"/>
              <a:gd name="connsiteY17" fmla="*/ 911 h 4253596"/>
              <a:gd name="connsiteX18" fmla="*/ 3258808 w 4276478"/>
              <a:gd name="connsiteY18" fmla="*/ 146054 h 4253596"/>
              <a:gd name="connsiteX19" fmla="*/ 2954008 w 4276478"/>
              <a:gd name="connsiteY19" fmla="*/ 378282 h 4253596"/>
              <a:gd name="connsiteX0" fmla="*/ 2954008 w 4276478"/>
              <a:gd name="connsiteY0" fmla="*/ 378282 h 4252198"/>
              <a:gd name="connsiteX1" fmla="*/ 1807380 w 4276478"/>
              <a:gd name="connsiteY1" fmla="*/ 175082 h 4252198"/>
              <a:gd name="connsiteX2" fmla="*/ 602693 w 4276478"/>
              <a:gd name="connsiteY2" fmla="*/ 436339 h 4252198"/>
              <a:gd name="connsiteX3" fmla="*/ 181779 w 4276478"/>
              <a:gd name="connsiteY3" fmla="*/ 625025 h 4252198"/>
              <a:gd name="connsiteX4" fmla="*/ 7608 w 4276478"/>
              <a:gd name="connsiteY4" fmla="*/ 1016911 h 4252198"/>
              <a:gd name="connsiteX5" fmla="*/ 65665 w 4276478"/>
              <a:gd name="connsiteY5" fmla="*/ 2003882 h 4252198"/>
              <a:gd name="connsiteX6" fmla="*/ 370465 w 4276478"/>
              <a:gd name="connsiteY6" fmla="*/ 3614968 h 4252198"/>
              <a:gd name="connsiteX7" fmla="*/ 1038122 w 4276478"/>
              <a:gd name="connsiteY7" fmla="*/ 3963310 h 4252198"/>
              <a:gd name="connsiteX8" fmla="*/ 1821892 w 4276478"/>
              <a:gd name="connsiteY8" fmla="*/ 4006853 h 4252198"/>
              <a:gd name="connsiteX9" fmla="*/ 2271836 w 4276478"/>
              <a:gd name="connsiteY9" fmla="*/ 3963311 h 4252198"/>
              <a:gd name="connsiteX10" fmla="*/ 3534578 w 4276478"/>
              <a:gd name="connsiteY10" fmla="*/ 4239083 h 4252198"/>
              <a:gd name="connsiteX11" fmla="*/ 3781322 w 4276478"/>
              <a:gd name="connsiteY11" fmla="*/ 3426282 h 4252198"/>
              <a:gd name="connsiteX12" fmla="*/ 4144179 w 4276478"/>
              <a:gd name="connsiteY12" fmla="*/ 3063425 h 4252198"/>
              <a:gd name="connsiteX13" fmla="*/ 4231265 w 4276478"/>
              <a:gd name="connsiteY13" fmla="*/ 2076454 h 4252198"/>
              <a:gd name="connsiteX14" fmla="*/ 4260293 w 4276478"/>
              <a:gd name="connsiteY14" fmla="*/ 1234625 h 4252198"/>
              <a:gd name="connsiteX15" fmla="*/ 4260293 w 4276478"/>
              <a:gd name="connsiteY15" fmla="*/ 436339 h 4252198"/>
              <a:gd name="connsiteX16" fmla="*/ 4057093 w 4276478"/>
              <a:gd name="connsiteY16" fmla="*/ 102511 h 4252198"/>
              <a:gd name="connsiteX17" fmla="*/ 3520065 w 4276478"/>
              <a:gd name="connsiteY17" fmla="*/ 911 h 4252198"/>
              <a:gd name="connsiteX18" fmla="*/ 3258808 w 4276478"/>
              <a:gd name="connsiteY18" fmla="*/ 146054 h 4252198"/>
              <a:gd name="connsiteX19" fmla="*/ 2954008 w 4276478"/>
              <a:gd name="connsiteY19" fmla="*/ 378282 h 4252198"/>
              <a:gd name="connsiteX0" fmla="*/ 2954008 w 4276478"/>
              <a:gd name="connsiteY0" fmla="*/ 378282 h 4252198"/>
              <a:gd name="connsiteX1" fmla="*/ 1807380 w 4276478"/>
              <a:gd name="connsiteY1" fmla="*/ 175082 h 4252198"/>
              <a:gd name="connsiteX2" fmla="*/ 602693 w 4276478"/>
              <a:gd name="connsiteY2" fmla="*/ 436339 h 4252198"/>
              <a:gd name="connsiteX3" fmla="*/ 181779 w 4276478"/>
              <a:gd name="connsiteY3" fmla="*/ 625025 h 4252198"/>
              <a:gd name="connsiteX4" fmla="*/ 7608 w 4276478"/>
              <a:gd name="connsiteY4" fmla="*/ 1016911 h 4252198"/>
              <a:gd name="connsiteX5" fmla="*/ 65665 w 4276478"/>
              <a:gd name="connsiteY5" fmla="*/ 2003882 h 4252198"/>
              <a:gd name="connsiteX6" fmla="*/ 370465 w 4276478"/>
              <a:gd name="connsiteY6" fmla="*/ 3614968 h 4252198"/>
              <a:gd name="connsiteX7" fmla="*/ 1038122 w 4276478"/>
              <a:gd name="connsiteY7" fmla="*/ 3963310 h 4252198"/>
              <a:gd name="connsiteX8" fmla="*/ 1807377 w 4276478"/>
              <a:gd name="connsiteY8" fmla="*/ 3774625 h 4252198"/>
              <a:gd name="connsiteX9" fmla="*/ 2271836 w 4276478"/>
              <a:gd name="connsiteY9" fmla="*/ 3963311 h 4252198"/>
              <a:gd name="connsiteX10" fmla="*/ 3534578 w 4276478"/>
              <a:gd name="connsiteY10" fmla="*/ 4239083 h 4252198"/>
              <a:gd name="connsiteX11" fmla="*/ 3781322 w 4276478"/>
              <a:gd name="connsiteY11" fmla="*/ 3426282 h 4252198"/>
              <a:gd name="connsiteX12" fmla="*/ 4144179 w 4276478"/>
              <a:gd name="connsiteY12" fmla="*/ 3063425 h 4252198"/>
              <a:gd name="connsiteX13" fmla="*/ 4231265 w 4276478"/>
              <a:gd name="connsiteY13" fmla="*/ 2076454 h 4252198"/>
              <a:gd name="connsiteX14" fmla="*/ 4260293 w 4276478"/>
              <a:gd name="connsiteY14" fmla="*/ 1234625 h 4252198"/>
              <a:gd name="connsiteX15" fmla="*/ 4260293 w 4276478"/>
              <a:gd name="connsiteY15" fmla="*/ 436339 h 4252198"/>
              <a:gd name="connsiteX16" fmla="*/ 4057093 w 4276478"/>
              <a:gd name="connsiteY16" fmla="*/ 102511 h 4252198"/>
              <a:gd name="connsiteX17" fmla="*/ 3520065 w 4276478"/>
              <a:gd name="connsiteY17" fmla="*/ 911 h 4252198"/>
              <a:gd name="connsiteX18" fmla="*/ 3258808 w 4276478"/>
              <a:gd name="connsiteY18" fmla="*/ 146054 h 4252198"/>
              <a:gd name="connsiteX19" fmla="*/ 2954008 w 4276478"/>
              <a:gd name="connsiteY19" fmla="*/ 378282 h 4252198"/>
              <a:gd name="connsiteX0" fmla="*/ 2954008 w 4276478"/>
              <a:gd name="connsiteY0" fmla="*/ 378282 h 4245308"/>
              <a:gd name="connsiteX1" fmla="*/ 1807380 w 4276478"/>
              <a:gd name="connsiteY1" fmla="*/ 175082 h 4245308"/>
              <a:gd name="connsiteX2" fmla="*/ 602693 w 4276478"/>
              <a:gd name="connsiteY2" fmla="*/ 436339 h 4245308"/>
              <a:gd name="connsiteX3" fmla="*/ 181779 w 4276478"/>
              <a:gd name="connsiteY3" fmla="*/ 625025 h 4245308"/>
              <a:gd name="connsiteX4" fmla="*/ 7608 w 4276478"/>
              <a:gd name="connsiteY4" fmla="*/ 1016911 h 4245308"/>
              <a:gd name="connsiteX5" fmla="*/ 65665 w 4276478"/>
              <a:gd name="connsiteY5" fmla="*/ 2003882 h 4245308"/>
              <a:gd name="connsiteX6" fmla="*/ 370465 w 4276478"/>
              <a:gd name="connsiteY6" fmla="*/ 3614968 h 4245308"/>
              <a:gd name="connsiteX7" fmla="*/ 1038122 w 4276478"/>
              <a:gd name="connsiteY7" fmla="*/ 3963310 h 4245308"/>
              <a:gd name="connsiteX8" fmla="*/ 1807377 w 4276478"/>
              <a:gd name="connsiteY8" fmla="*/ 3774625 h 4245308"/>
              <a:gd name="connsiteX9" fmla="*/ 2358921 w 4276478"/>
              <a:gd name="connsiteY9" fmla="*/ 3832682 h 4245308"/>
              <a:gd name="connsiteX10" fmla="*/ 3534578 w 4276478"/>
              <a:gd name="connsiteY10" fmla="*/ 4239083 h 4245308"/>
              <a:gd name="connsiteX11" fmla="*/ 3781322 w 4276478"/>
              <a:gd name="connsiteY11" fmla="*/ 3426282 h 4245308"/>
              <a:gd name="connsiteX12" fmla="*/ 4144179 w 4276478"/>
              <a:gd name="connsiteY12" fmla="*/ 3063425 h 4245308"/>
              <a:gd name="connsiteX13" fmla="*/ 4231265 w 4276478"/>
              <a:gd name="connsiteY13" fmla="*/ 2076454 h 4245308"/>
              <a:gd name="connsiteX14" fmla="*/ 4260293 w 4276478"/>
              <a:gd name="connsiteY14" fmla="*/ 1234625 h 4245308"/>
              <a:gd name="connsiteX15" fmla="*/ 4260293 w 4276478"/>
              <a:gd name="connsiteY15" fmla="*/ 436339 h 4245308"/>
              <a:gd name="connsiteX16" fmla="*/ 4057093 w 4276478"/>
              <a:gd name="connsiteY16" fmla="*/ 102511 h 4245308"/>
              <a:gd name="connsiteX17" fmla="*/ 3520065 w 4276478"/>
              <a:gd name="connsiteY17" fmla="*/ 911 h 4245308"/>
              <a:gd name="connsiteX18" fmla="*/ 3258808 w 4276478"/>
              <a:gd name="connsiteY18" fmla="*/ 146054 h 4245308"/>
              <a:gd name="connsiteX19" fmla="*/ 2954008 w 4276478"/>
              <a:gd name="connsiteY19" fmla="*/ 378282 h 4245308"/>
              <a:gd name="connsiteX0" fmla="*/ 2954008 w 4276478"/>
              <a:gd name="connsiteY0" fmla="*/ 378282 h 4248381"/>
              <a:gd name="connsiteX1" fmla="*/ 1807380 w 4276478"/>
              <a:gd name="connsiteY1" fmla="*/ 175082 h 4248381"/>
              <a:gd name="connsiteX2" fmla="*/ 602693 w 4276478"/>
              <a:gd name="connsiteY2" fmla="*/ 436339 h 4248381"/>
              <a:gd name="connsiteX3" fmla="*/ 181779 w 4276478"/>
              <a:gd name="connsiteY3" fmla="*/ 625025 h 4248381"/>
              <a:gd name="connsiteX4" fmla="*/ 7608 w 4276478"/>
              <a:gd name="connsiteY4" fmla="*/ 1016911 h 4248381"/>
              <a:gd name="connsiteX5" fmla="*/ 65665 w 4276478"/>
              <a:gd name="connsiteY5" fmla="*/ 2003882 h 4248381"/>
              <a:gd name="connsiteX6" fmla="*/ 370465 w 4276478"/>
              <a:gd name="connsiteY6" fmla="*/ 3614968 h 4248381"/>
              <a:gd name="connsiteX7" fmla="*/ 1038122 w 4276478"/>
              <a:gd name="connsiteY7" fmla="*/ 3963310 h 4248381"/>
              <a:gd name="connsiteX8" fmla="*/ 1807377 w 4276478"/>
              <a:gd name="connsiteY8" fmla="*/ 3774625 h 4248381"/>
              <a:gd name="connsiteX9" fmla="*/ 2358921 w 4276478"/>
              <a:gd name="connsiteY9" fmla="*/ 3832682 h 4248381"/>
              <a:gd name="connsiteX10" fmla="*/ 3534578 w 4276478"/>
              <a:gd name="connsiteY10" fmla="*/ 4239083 h 4248381"/>
              <a:gd name="connsiteX11" fmla="*/ 3781322 w 4276478"/>
              <a:gd name="connsiteY11" fmla="*/ 3426282 h 4248381"/>
              <a:gd name="connsiteX12" fmla="*/ 4144179 w 4276478"/>
              <a:gd name="connsiteY12" fmla="*/ 3063425 h 4248381"/>
              <a:gd name="connsiteX13" fmla="*/ 4231265 w 4276478"/>
              <a:gd name="connsiteY13" fmla="*/ 2076454 h 4248381"/>
              <a:gd name="connsiteX14" fmla="*/ 4260293 w 4276478"/>
              <a:gd name="connsiteY14" fmla="*/ 1234625 h 4248381"/>
              <a:gd name="connsiteX15" fmla="*/ 4260293 w 4276478"/>
              <a:gd name="connsiteY15" fmla="*/ 436339 h 4248381"/>
              <a:gd name="connsiteX16" fmla="*/ 4057093 w 4276478"/>
              <a:gd name="connsiteY16" fmla="*/ 102511 h 4248381"/>
              <a:gd name="connsiteX17" fmla="*/ 3520065 w 4276478"/>
              <a:gd name="connsiteY17" fmla="*/ 911 h 4248381"/>
              <a:gd name="connsiteX18" fmla="*/ 3258808 w 4276478"/>
              <a:gd name="connsiteY18" fmla="*/ 146054 h 4248381"/>
              <a:gd name="connsiteX19" fmla="*/ 2954008 w 4276478"/>
              <a:gd name="connsiteY19" fmla="*/ 378282 h 4248381"/>
              <a:gd name="connsiteX0" fmla="*/ 2954008 w 4276478"/>
              <a:gd name="connsiteY0" fmla="*/ 378282 h 4248381"/>
              <a:gd name="connsiteX1" fmla="*/ 1807380 w 4276478"/>
              <a:gd name="connsiteY1" fmla="*/ 175082 h 4248381"/>
              <a:gd name="connsiteX2" fmla="*/ 602693 w 4276478"/>
              <a:gd name="connsiteY2" fmla="*/ 436339 h 4248381"/>
              <a:gd name="connsiteX3" fmla="*/ 181779 w 4276478"/>
              <a:gd name="connsiteY3" fmla="*/ 625025 h 4248381"/>
              <a:gd name="connsiteX4" fmla="*/ 7608 w 4276478"/>
              <a:gd name="connsiteY4" fmla="*/ 1016911 h 4248381"/>
              <a:gd name="connsiteX5" fmla="*/ 65665 w 4276478"/>
              <a:gd name="connsiteY5" fmla="*/ 2003882 h 4248381"/>
              <a:gd name="connsiteX6" fmla="*/ 370465 w 4276478"/>
              <a:gd name="connsiteY6" fmla="*/ 3614968 h 4248381"/>
              <a:gd name="connsiteX7" fmla="*/ 1038122 w 4276478"/>
              <a:gd name="connsiteY7" fmla="*/ 3963310 h 4248381"/>
              <a:gd name="connsiteX8" fmla="*/ 1807377 w 4276478"/>
              <a:gd name="connsiteY8" fmla="*/ 3774625 h 4248381"/>
              <a:gd name="connsiteX9" fmla="*/ 2358921 w 4276478"/>
              <a:gd name="connsiteY9" fmla="*/ 3832682 h 4248381"/>
              <a:gd name="connsiteX10" fmla="*/ 3534578 w 4276478"/>
              <a:gd name="connsiteY10" fmla="*/ 4239083 h 4248381"/>
              <a:gd name="connsiteX11" fmla="*/ 3781322 w 4276478"/>
              <a:gd name="connsiteY11" fmla="*/ 3426282 h 4248381"/>
              <a:gd name="connsiteX12" fmla="*/ 4144179 w 4276478"/>
              <a:gd name="connsiteY12" fmla="*/ 3063425 h 4248381"/>
              <a:gd name="connsiteX13" fmla="*/ 4231265 w 4276478"/>
              <a:gd name="connsiteY13" fmla="*/ 2076454 h 4248381"/>
              <a:gd name="connsiteX14" fmla="*/ 4260293 w 4276478"/>
              <a:gd name="connsiteY14" fmla="*/ 1234625 h 4248381"/>
              <a:gd name="connsiteX15" fmla="*/ 4260293 w 4276478"/>
              <a:gd name="connsiteY15" fmla="*/ 436339 h 4248381"/>
              <a:gd name="connsiteX16" fmla="*/ 4057093 w 4276478"/>
              <a:gd name="connsiteY16" fmla="*/ 102511 h 4248381"/>
              <a:gd name="connsiteX17" fmla="*/ 3520065 w 4276478"/>
              <a:gd name="connsiteY17" fmla="*/ 911 h 4248381"/>
              <a:gd name="connsiteX18" fmla="*/ 3258808 w 4276478"/>
              <a:gd name="connsiteY18" fmla="*/ 146054 h 4248381"/>
              <a:gd name="connsiteX19" fmla="*/ 2954008 w 4276478"/>
              <a:gd name="connsiteY19" fmla="*/ 378282 h 4248381"/>
              <a:gd name="connsiteX0" fmla="*/ 2954008 w 4276478"/>
              <a:gd name="connsiteY0" fmla="*/ 378282 h 4244301"/>
              <a:gd name="connsiteX1" fmla="*/ 1807380 w 4276478"/>
              <a:gd name="connsiteY1" fmla="*/ 175082 h 4244301"/>
              <a:gd name="connsiteX2" fmla="*/ 602693 w 4276478"/>
              <a:gd name="connsiteY2" fmla="*/ 436339 h 4244301"/>
              <a:gd name="connsiteX3" fmla="*/ 181779 w 4276478"/>
              <a:gd name="connsiteY3" fmla="*/ 625025 h 4244301"/>
              <a:gd name="connsiteX4" fmla="*/ 7608 w 4276478"/>
              <a:gd name="connsiteY4" fmla="*/ 1016911 h 4244301"/>
              <a:gd name="connsiteX5" fmla="*/ 65665 w 4276478"/>
              <a:gd name="connsiteY5" fmla="*/ 2003882 h 4244301"/>
              <a:gd name="connsiteX6" fmla="*/ 370465 w 4276478"/>
              <a:gd name="connsiteY6" fmla="*/ 3614968 h 4244301"/>
              <a:gd name="connsiteX7" fmla="*/ 1038122 w 4276478"/>
              <a:gd name="connsiteY7" fmla="*/ 3963310 h 4244301"/>
              <a:gd name="connsiteX8" fmla="*/ 1807377 w 4276478"/>
              <a:gd name="connsiteY8" fmla="*/ 3774625 h 4244301"/>
              <a:gd name="connsiteX9" fmla="*/ 2358921 w 4276478"/>
              <a:gd name="connsiteY9" fmla="*/ 3832682 h 4244301"/>
              <a:gd name="connsiteX10" fmla="*/ 3534578 w 4276478"/>
              <a:gd name="connsiteY10" fmla="*/ 4239083 h 4244301"/>
              <a:gd name="connsiteX11" fmla="*/ 3999036 w 4276478"/>
              <a:gd name="connsiteY11" fmla="*/ 3542397 h 4244301"/>
              <a:gd name="connsiteX12" fmla="*/ 4144179 w 4276478"/>
              <a:gd name="connsiteY12" fmla="*/ 3063425 h 4244301"/>
              <a:gd name="connsiteX13" fmla="*/ 4231265 w 4276478"/>
              <a:gd name="connsiteY13" fmla="*/ 2076454 h 4244301"/>
              <a:gd name="connsiteX14" fmla="*/ 4260293 w 4276478"/>
              <a:gd name="connsiteY14" fmla="*/ 1234625 h 4244301"/>
              <a:gd name="connsiteX15" fmla="*/ 4260293 w 4276478"/>
              <a:gd name="connsiteY15" fmla="*/ 436339 h 4244301"/>
              <a:gd name="connsiteX16" fmla="*/ 4057093 w 4276478"/>
              <a:gd name="connsiteY16" fmla="*/ 102511 h 4244301"/>
              <a:gd name="connsiteX17" fmla="*/ 3520065 w 4276478"/>
              <a:gd name="connsiteY17" fmla="*/ 911 h 4244301"/>
              <a:gd name="connsiteX18" fmla="*/ 3258808 w 4276478"/>
              <a:gd name="connsiteY18" fmla="*/ 146054 h 4244301"/>
              <a:gd name="connsiteX19" fmla="*/ 2954008 w 4276478"/>
              <a:gd name="connsiteY19" fmla="*/ 378282 h 4244301"/>
              <a:gd name="connsiteX0" fmla="*/ 2954008 w 4276478"/>
              <a:gd name="connsiteY0" fmla="*/ 378282 h 4244301"/>
              <a:gd name="connsiteX1" fmla="*/ 1807380 w 4276478"/>
              <a:gd name="connsiteY1" fmla="*/ 175082 h 4244301"/>
              <a:gd name="connsiteX2" fmla="*/ 602693 w 4276478"/>
              <a:gd name="connsiteY2" fmla="*/ 436339 h 4244301"/>
              <a:gd name="connsiteX3" fmla="*/ 181779 w 4276478"/>
              <a:gd name="connsiteY3" fmla="*/ 625025 h 4244301"/>
              <a:gd name="connsiteX4" fmla="*/ 7608 w 4276478"/>
              <a:gd name="connsiteY4" fmla="*/ 1016911 h 4244301"/>
              <a:gd name="connsiteX5" fmla="*/ 65665 w 4276478"/>
              <a:gd name="connsiteY5" fmla="*/ 2003882 h 4244301"/>
              <a:gd name="connsiteX6" fmla="*/ 370465 w 4276478"/>
              <a:gd name="connsiteY6" fmla="*/ 3614968 h 4244301"/>
              <a:gd name="connsiteX7" fmla="*/ 1038122 w 4276478"/>
              <a:gd name="connsiteY7" fmla="*/ 3963310 h 4244301"/>
              <a:gd name="connsiteX8" fmla="*/ 1807377 w 4276478"/>
              <a:gd name="connsiteY8" fmla="*/ 3774625 h 4244301"/>
              <a:gd name="connsiteX9" fmla="*/ 2358921 w 4276478"/>
              <a:gd name="connsiteY9" fmla="*/ 3832682 h 4244301"/>
              <a:gd name="connsiteX10" fmla="*/ 3534578 w 4276478"/>
              <a:gd name="connsiteY10" fmla="*/ 4239083 h 4244301"/>
              <a:gd name="connsiteX11" fmla="*/ 3999036 w 4276478"/>
              <a:gd name="connsiteY11" fmla="*/ 3542397 h 4244301"/>
              <a:gd name="connsiteX12" fmla="*/ 4144179 w 4276478"/>
              <a:gd name="connsiteY12" fmla="*/ 3063425 h 4244301"/>
              <a:gd name="connsiteX13" fmla="*/ 4231265 w 4276478"/>
              <a:gd name="connsiteY13" fmla="*/ 2076454 h 4244301"/>
              <a:gd name="connsiteX14" fmla="*/ 4260293 w 4276478"/>
              <a:gd name="connsiteY14" fmla="*/ 1234625 h 4244301"/>
              <a:gd name="connsiteX15" fmla="*/ 4260293 w 4276478"/>
              <a:gd name="connsiteY15" fmla="*/ 436339 h 4244301"/>
              <a:gd name="connsiteX16" fmla="*/ 4057093 w 4276478"/>
              <a:gd name="connsiteY16" fmla="*/ 102511 h 4244301"/>
              <a:gd name="connsiteX17" fmla="*/ 3520065 w 4276478"/>
              <a:gd name="connsiteY17" fmla="*/ 911 h 4244301"/>
              <a:gd name="connsiteX18" fmla="*/ 3258808 w 4276478"/>
              <a:gd name="connsiteY18" fmla="*/ 146054 h 4244301"/>
              <a:gd name="connsiteX19" fmla="*/ 2954008 w 4276478"/>
              <a:gd name="connsiteY19" fmla="*/ 378282 h 4244301"/>
              <a:gd name="connsiteX0" fmla="*/ 2954008 w 4276478"/>
              <a:gd name="connsiteY0" fmla="*/ 378282 h 3965816"/>
              <a:gd name="connsiteX1" fmla="*/ 1807380 w 4276478"/>
              <a:gd name="connsiteY1" fmla="*/ 175082 h 3965816"/>
              <a:gd name="connsiteX2" fmla="*/ 602693 w 4276478"/>
              <a:gd name="connsiteY2" fmla="*/ 436339 h 3965816"/>
              <a:gd name="connsiteX3" fmla="*/ 181779 w 4276478"/>
              <a:gd name="connsiteY3" fmla="*/ 625025 h 3965816"/>
              <a:gd name="connsiteX4" fmla="*/ 7608 w 4276478"/>
              <a:gd name="connsiteY4" fmla="*/ 1016911 h 3965816"/>
              <a:gd name="connsiteX5" fmla="*/ 65665 w 4276478"/>
              <a:gd name="connsiteY5" fmla="*/ 2003882 h 3965816"/>
              <a:gd name="connsiteX6" fmla="*/ 370465 w 4276478"/>
              <a:gd name="connsiteY6" fmla="*/ 3614968 h 3965816"/>
              <a:gd name="connsiteX7" fmla="*/ 1038122 w 4276478"/>
              <a:gd name="connsiteY7" fmla="*/ 3963310 h 3965816"/>
              <a:gd name="connsiteX8" fmla="*/ 1807377 w 4276478"/>
              <a:gd name="connsiteY8" fmla="*/ 3774625 h 3965816"/>
              <a:gd name="connsiteX9" fmla="*/ 2358921 w 4276478"/>
              <a:gd name="connsiteY9" fmla="*/ 3832682 h 3965816"/>
              <a:gd name="connsiteX10" fmla="*/ 3229778 w 4276478"/>
              <a:gd name="connsiteY10" fmla="*/ 3339197 h 3965816"/>
              <a:gd name="connsiteX11" fmla="*/ 3999036 w 4276478"/>
              <a:gd name="connsiteY11" fmla="*/ 3542397 h 3965816"/>
              <a:gd name="connsiteX12" fmla="*/ 4144179 w 4276478"/>
              <a:gd name="connsiteY12" fmla="*/ 3063425 h 3965816"/>
              <a:gd name="connsiteX13" fmla="*/ 4231265 w 4276478"/>
              <a:gd name="connsiteY13" fmla="*/ 2076454 h 3965816"/>
              <a:gd name="connsiteX14" fmla="*/ 4260293 w 4276478"/>
              <a:gd name="connsiteY14" fmla="*/ 1234625 h 3965816"/>
              <a:gd name="connsiteX15" fmla="*/ 4260293 w 4276478"/>
              <a:gd name="connsiteY15" fmla="*/ 436339 h 3965816"/>
              <a:gd name="connsiteX16" fmla="*/ 4057093 w 4276478"/>
              <a:gd name="connsiteY16" fmla="*/ 102511 h 3965816"/>
              <a:gd name="connsiteX17" fmla="*/ 3520065 w 4276478"/>
              <a:gd name="connsiteY17" fmla="*/ 911 h 3965816"/>
              <a:gd name="connsiteX18" fmla="*/ 3258808 w 4276478"/>
              <a:gd name="connsiteY18" fmla="*/ 146054 h 3965816"/>
              <a:gd name="connsiteX19" fmla="*/ 2954008 w 4276478"/>
              <a:gd name="connsiteY19" fmla="*/ 378282 h 3965816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999036 w 4276478"/>
              <a:gd name="connsiteY11" fmla="*/ 3542397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781322 w 4276478"/>
              <a:gd name="connsiteY11" fmla="*/ 3092454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781322 w 4276478"/>
              <a:gd name="connsiteY11" fmla="*/ 3092454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276478" h="3966164">
                <a:moveTo>
                  <a:pt x="2954008" y="378282"/>
                </a:moveTo>
                <a:cubicBezTo>
                  <a:pt x="2712103" y="383120"/>
                  <a:pt x="2199266" y="165406"/>
                  <a:pt x="1807380" y="175082"/>
                </a:cubicBezTo>
                <a:cubicBezTo>
                  <a:pt x="1415494" y="184758"/>
                  <a:pt x="873626" y="361349"/>
                  <a:pt x="602693" y="436339"/>
                </a:cubicBezTo>
                <a:cubicBezTo>
                  <a:pt x="331760" y="511329"/>
                  <a:pt x="280960" y="528263"/>
                  <a:pt x="181779" y="625025"/>
                </a:cubicBezTo>
                <a:cubicBezTo>
                  <a:pt x="82598" y="721787"/>
                  <a:pt x="26960" y="787102"/>
                  <a:pt x="7608" y="1016911"/>
                </a:cubicBezTo>
                <a:cubicBezTo>
                  <a:pt x="-11744" y="1246720"/>
                  <a:pt x="5189" y="1570873"/>
                  <a:pt x="65665" y="2003882"/>
                </a:cubicBezTo>
                <a:cubicBezTo>
                  <a:pt x="126141" y="2436891"/>
                  <a:pt x="208389" y="3288397"/>
                  <a:pt x="370465" y="3614968"/>
                </a:cubicBezTo>
                <a:cubicBezTo>
                  <a:pt x="532541" y="3941539"/>
                  <a:pt x="798637" y="3936701"/>
                  <a:pt x="1038122" y="3963310"/>
                </a:cubicBezTo>
                <a:cubicBezTo>
                  <a:pt x="1277607" y="3989919"/>
                  <a:pt x="1587244" y="3823006"/>
                  <a:pt x="1807377" y="3774625"/>
                </a:cubicBezTo>
                <a:cubicBezTo>
                  <a:pt x="2027510" y="3726244"/>
                  <a:pt x="2044445" y="3735921"/>
                  <a:pt x="2358921" y="3673025"/>
                </a:cubicBezTo>
                <a:cubicBezTo>
                  <a:pt x="2949169" y="3494016"/>
                  <a:pt x="2983035" y="3409349"/>
                  <a:pt x="3229778" y="3339197"/>
                </a:cubicBezTo>
                <a:cubicBezTo>
                  <a:pt x="3476521" y="3269045"/>
                  <a:pt x="3527322" y="3298073"/>
                  <a:pt x="3839379" y="3252111"/>
                </a:cubicBezTo>
                <a:cubicBezTo>
                  <a:pt x="4151436" y="3206149"/>
                  <a:pt x="4078865" y="3259368"/>
                  <a:pt x="4144179" y="3063425"/>
                </a:cubicBezTo>
                <a:cubicBezTo>
                  <a:pt x="4209493" y="2867482"/>
                  <a:pt x="4211913" y="2381254"/>
                  <a:pt x="4231265" y="2076454"/>
                </a:cubicBezTo>
                <a:cubicBezTo>
                  <a:pt x="4250617" y="1771654"/>
                  <a:pt x="4255455" y="1507977"/>
                  <a:pt x="4260293" y="1234625"/>
                </a:cubicBezTo>
                <a:cubicBezTo>
                  <a:pt x="4265131" y="961273"/>
                  <a:pt x="4294160" y="625025"/>
                  <a:pt x="4260293" y="436339"/>
                </a:cubicBezTo>
                <a:cubicBezTo>
                  <a:pt x="4226426" y="247653"/>
                  <a:pt x="4180464" y="175082"/>
                  <a:pt x="4057093" y="102511"/>
                </a:cubicBezTo>
                <a:cubicBezTo>
                  <a:pt x="3933722" y="29940"/>
                  <a:pt x="3653113" y="-6346"/>
                  <a:pt x="3520065" y="911"/>
                </a:cubicBezTo>
                <a:cubicBezTo>
                  <a:pt x="3387018" y="8168"/>
                  <a:pt x="3343475" y="80740"/>
                  <a:pt x="3258808" y="146054"/>
                </a:cubicBezTo>
                <a:cubicBezTo>
                  <a:pt x="3164465" y="208949"/>
                  <a:pt x="3195913" y="373444"/>
                  <a:pt x="2954008" y="37828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8" name="Gruppieren 27"/>
          <p:cNvGrpSpPr/>
          <p:nvPr/>
        </p:nvGrpSpPr>
        <p:grpSpPr>
          <a:xfrm>
            <a:off x="5076056" y="3702732"/>
            <a:ext cx="1065792" cy="653835"/>
            <a:chOff x="4125688" y="5516732"/>
            <a:chExt cx="1065792" cy="653835"/>
          </a:xfrm>
        </p:grpSpPr>
        <p:sp>
          <p:nvSpPr>
            <p:cNvPr id="57" name="Bogen 56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Freihandform 57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5039566" y="1505267"/>
            <a:ext cx="1065792" cy="653835"/>
            <a:chOff x="4125688" y="5516732"/>
            <a:chExt cx="1065792" cy="653835"/>
          </a:xfrm>
        </p:grpSpPr>
        <p:sp>
          <p:nvSpPr>
            <p:cNvPr id="55" name="Bogen 54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Freihandform 55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7685703" y="3004456"/>
            <a:ext cx="1065792" cy="653835"/>
            <a:chOff x="4125688" y="5516732"/>
            <a:chExt cx="1065792" cy="653835"/>
          </a:xfrm>
        </p:grpSpPr>
        <p:sp>
          <p:nvSpPr>
            <p:cNvPr id="53" name="Bogen 52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Freihandform 53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1" name="Freihandform 30"/>
          <p:cNvSpPr/>
          <p:nvPr/>
        </p:nvSpPr>
        <p:spPr>
          <a:xfrm>
            <a:off x="5834743" y="3361972"/>
            <a:ext cx="1335314" cy="440771"/>
          </a:xfrm>
          <a:custGeom>
            <a:avLst/>
            <a:gdLst>
              <a:gd name="connsiteX0" fmla="*/ 1335314 w 1335314"/>
              <a:gd name="connsiteY0" fmla="*/ 440771 h 440771"/>
              <a:gd name="connsiteX1" fmla="*/ 885371 w 1335314"/>
              <a:gd name="connsiteY1" fmla="*/ 5342 h 440771"/>
              <a:gd name="connsiteX2" fmla="*/ 0 w 1335314"/>
              <a:gd name="connsiteY2" fmla="*/ 237571 h 440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5314" h="440771">
                <a:moveTo>
                  <a:pt x="1335314" y="440771"/>
                </a:moveTo>
                <a:cubicBezTo>
                  <a:pt x="1221618" y="239990"/>
                  <a:pt x="1107923" y="39209"/>
                  <a:pt x="885371" y="5342"/>
                </a:cubicBezTo>
                <a:cubicBezTo>
                  <a:pt x="662819" y="-28525"/>
                  <a:pt x="331409" y="104523"/>
                  <a:pt x="0" y="237571"/>
                </a:cubicBezTo>
              </a:path>
            </a:pathLst>
          </a:custGeom>
          <a:noFill/>
          <a:ln w="762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Freihandform 31"/>
          <p:cNvSpPr/>
          <p:nvPr/>
        </p:nvSpPr>
        <p:spPr>
          <a:xfrm>
            <a:off x="6313714" y="1451429"/>
            <a:ext cx="1814286" cy="1001787"/>
          </a:xfrm>
          <a:custGeom>
            <a:avLst/>
            <a:gdLst>
              <a:gd name="connsiteX0" fmla="*/ 1814286 w 1814286"/>
              <a:gd name="connsiteY0" fmla="*/ 0 h 1001787"/>
              <a:gd name="connsiteX1" fmla="*/ 1611086 w 1814286"/>
              <a:gd name="connsiteY1" fmla="*/ 493485 h 1001787"/>
              <a:gd name="connsiteX2" fmla="*/ 957943 w 1814286"/>
              <a:gd name="connsiteY2" fmla="*/ 1001485 h 1001787"/>
              <a:gd name="connsiteX3" fmla="*/ 0 w 1814286"/>
              <a:gd name="connsiteY3" fmla="*/ 420914 h 100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4286" h="1001787">
                <a:moveTo>
                  <a:pt x="1814286" y="0"/>
                </a:moveTo>
                <a:cubicBezTo>
                  <a:pt x="1784048" y="163285"/>
                  <a:pt x="1753810" y="326571"/>
                  <a:pt x="1611086" y="493485"/>
                </a:cubicBezTo>
                <a:cubicBezTo>
                  <a:pt x="1468362" y="660399"/>
                  <a:pt x="1226457" y="1013580"/>
                  <a:pt x="957943" y="1001485"/>
                </a:cubicBezTo>
                <a:cubicBezTo>
                  <a:pt x="689429" y="989390"/>
                  <a:pt x="193524" y="553962"/>
                  <a:pt x="0" y="420914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Freihandform 32"/>
          <p:cNvSpPr/>
          <p:nvPr/>
        </p:nvSpPr>
        <p:spPr>
          <a:xfrm>
            <a:off x="5628116" y="1901371"/>
            <a:ext cx="700113" cy="1683658"/>
          </a:xfrm>
          <a:custGeom>
            <a:avLst/>
            <a:gdLst>
              <a:gd name="connsiteX0" fmla="*/ 700113 w 700113"/>
              <a:gd name="connsiteY0" fmla="*/ 0 h 1683658"/>
              <a:gd name="connsiteX1" fmla="*/ 17941 w 700113"/>
              <a:gd name="connsiteY1" fmla="*/ 769258 h 1683658"/>
              <a:gd name="connsiteX2" fmla="*/ 221141 w 700113"/>
              <a:gd name="connsiteY2" fmla="*/ 1683658 h 1683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0113" h="1683658">
                <a:moveTo>
                  <a:pt x="700113" y="0"/>
                </a:moveTo>
                <a:cubicBezTo>
                  <a:pt x="398941" y="244324"/>
                  <a:pt x="97770" y="488648"/>
                  <a:pt x="17941" y="769258"/>
                </a:cubicBezTo>
                <a:cubicBezTo>
                  <a:pt x="-61888" y="1049868"/>
                  <a:pt x="146151" y="1398211"/>
                  <a:pt x="221141" y="168365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Freihandform 33"/>
          <p:cNvSpPr/>
          <p:nvPr/>
        </p:nvSpPr>
        <p:spPr>
          <a:xfrm>
            <a:off x="7170057" y="1509486"/>
            <a:ext cx="1031292" cy="2293257"/>
          </a:xfrm>
          <a:custGeom>
            <a:avLst/>
            <a:gdLst>
              <a:gd name="connsiteX0" fmla="*/ 0 w 1031292"/>
              <a:gd name="connsiteY0" fmla="*/ 2293257 h 2293257"/>
              <a:gd name="connsiteX1" fmla="*/ 246743 w 1031292"/>
              <a:gd name="connsiteY1" fmla="*/ 1553028 h 2293257"/>
              <a:gd name="connsiteX2" fmla="*/ 957943 w 1031292"/>
              <a:gd name="connsiteY2" fmla="*/ 1393371 h 2293257"/>
              <a:gd name="connsiteX3" fmla="*/ 972457 w 1031292"/>
              <a:gd name="connsiteY3" fmla="*/ 0 h 229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1292" h="2293257">
                <a:moveTo>
                  <a:pt x="0" y="2293257"/>
                </a:moveTo>
                <a:cubicBezTo>
                  <a:pt x="43543" y="1998133"/>
                  <a:pt x="87086" y="1703009"/>
                  <a:pt x="246743" y="1553028"/>
                </a:cubicBezTo>
                <a:cubicBezTo>
                  <a:pt x="406400" y="1403047"/>
                  <a:pt x="836991" y="1652209"/>
                  <a:pt x="957943" y="1393371"/>
                </a:cubicBezTo>
                <a:cubicBezTo>
                  <a:pt x="1078895" y="1134533"/>
                  <a:pt x="1025676" y="567266"/>
                  <a:pt x="972457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Freihandform 34"/>
          <p:cNvSpPr/>
          <p:nvPr/>
        </p:nvSpPr>
        <p:spPr>
          <a:xfrm>
            <a:off x="6081486" y="2075543"/>
            <a:ext cx="464457" cy="1436914"/>
          </a:xfrm>
          <a:custGeom>
            <a:avLst/>
            <a:gdLst>
              <a:gd name="connsiteX0" fmla="*/ 0 w 464457"/>
              <a:gd name="connsiteY0" fmla="*/ 1436914 h 1436914"/>
              <a:gd name="connsiteX1" fmla="*/ 464457 w 464457"/>
              <a:gd name="connsiteY1" fmla="*/ 0 h 1436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4457" h="1436914">
                <a:moveTo>
                  <a:pt x="0" y="1436914"/>
                </a:moveTo>
                <a:lnTo>
                  <a:pt x="464457" y="0"/>
                </a:lnTo>
              </a:path>
            </a:pathLst>
          </a:cu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Freihandform 35"/>
          <p:cNvSpPr/>
          <p:nvPr/>
        </p:nvSpPr>
        <p:spPr>
          <a:xfrm>
            <a:off x="6952343" y="2162629"/>
            <a:ext cx="1007737" cy="1335314"/>
          </a:xfrm>
          <a:custGeom>
            <a:avLst/>
            <a:gdLst>
              <a:gd name="connsiteX0" fmla="*/ 0 w 1007737"/>
              <a:gd name="connsiteY0" fmla="*/ 1335314 h 1335314"/>
              <a:gd name="connsiteX1" fmla="*/ 275771 w 1007737"/>
              <a:gd name="connsiteY1" fmla="*/ 696685 h 1335314"/>
              <a:gd name="connsiteX2" fmla="*/ 972457 w 1007737"/>
              <a:gd name="connsiteY2" fmla="*/ 188685 h 1335314"/>
              <a:gd name="connsiteX3" fmla="*/ 841828 w 1007737"/>
              <a:gd name="connsiteY3" fmla="*/ 0 h 1335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737" h="1335314">
                <a:moveTo>
                  <a:pt x="0" y="1335314"/>
                </a:moveTo>
                <a:cubicBezTo>
                  <a:pt x="56847" y="1111552"/>
                  <a:pt x="113695" y="887790"/>
                  <a:pt x="275771" y="696685"/>
                </a:cubicBezTo>
                <a:cubicBezTo>
                  <a:pt x="437847" y="505580"/>
                  <a:pt x="878114" y="304799"/>
                  <a:pt x="972457" y="188685"/>
                </a:cubicBezTo>
                <a:cubicBezTo>
                  <a:pt x="1066800" y="72571"/>
                  <a:pt x="954314" y="36285"/>
                  <a:pt x="841828" y="0"/>
                </a:cubicBezTo>
              </a:path>
            </a:pathLst>
          </a:cu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Freihandform 36"/>
          <p:cNvSpPr/>
          <p:nvPr/>
        </p:nvSpPr>
        <p:spPr>
          <a:xfrm>
            <a:off x="6850743" y="2494051"/>
            <a:ext cx="522514" cy="916806"/>
          </a:xfrm>
          <a:custGeom>
            <a:avLst/>
            <a:gdLst>
              <a:gd name="connsiteX0" fmla="*/ 0 w 522514"/>
              <a:gd name="connsiteY0" fmla="*/ 916806 h 916806"/>
              <a:gd name="connsiteX1" fmla="*/ 87086 w 522514"/>
              <a:gd name="connsiteY1" fmla="*/ 234635 h 916806"/>
              <a:gd name="connsiteX2" fmla="*/ 522514 w 522514"/>
              <a:gd name="connsiteY2" fmla="*/ 2406 h 916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514" h="916806">
                <a:moveTo>
                  <a:pt x="0" y="916806"/>
                </a:moveTo>
                <a:cubicBezTo>
                  <a:pt x="0" y="651920"/>
                  <a:pt x="0" y="387035"/>
                  <a:pt x="87086" y="234635"/>
                </a:cubicBezTo>
                <a:cubicBezTo>
                  <a:pt x="174172" y="82235"/>
                  <a:pt x="425752" y="-16946"/>
                  <a:pt x="522514" y="2406"/>
                </a:cubicBezTo>
              </a:path>
            </a:pathLst>
          </a:cu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Freihandform 37"/>
          <p:cNvSpPr/>
          <p:nvPr/>
        </p:nvSpPr>
        <p:spPr>
          <a:xfrm>
            <a:off x="6037943" y="2148114"/>
            <a:ext cx="2177143" cy="611292"/>
          </a:xfrm>
          <a:custGeom>
            <a:avLst/>
            <a:gdLst>
              <a:gd name="connsiteX0" fmla="*/ 0 w 2177143"/>
              <a:gd name="connsiteY0" fmla="*/ 0 h 611292"/>
              <a:gd name="connsiteX1" fmla="*/ 682171 w 2177143"/>
              <a:gd name="connsiteY1" fmla="*/ 580572 h 611292"/>
              <a:gd name="connsiteX2" fmla="*/ 2177143 w 2177143"/>
              <a:gd name="connsiteY2" fmla="*/ 478972 h 611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7143" h="611292">
                <a:moveTo>
                  <a:pt x="0" y="0"/>
                </a:moveTo>
                <a:cubicBezTo>
                  <a:pt x="159657" y="250371"/>
                  <a:pt x="319314" y="500743"/>
                  <a:pt x="682171" y="580572"/>
                </a:cubicBezTo>
                <a:cubicBezTo>
                  <a:pt x="1045028" y="660401"/>
                  <a:pt x="1611085" y="569686"/>
                  <a:pt x="2177143" y="478972"/>
                </a:cubicBezTo>
              </a:path>
            </a:pathLst>
          </a:cu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Freihandform 38"/>
          <p:cNvSpPr/>
          <p:nvPr/>
        </p:nvSpPr>
        <p:spPr>
          <a:xfrm>
            <a:off x="5646057" y="2565660"/>
            <a:ext cx="1930400" cy="438796"/>
          </a:xfrm>
          <a:custGeom>
            <a:avLst/>
            <a:gdLst>
              <a:gd name="connsiteX0" fmla="*/ 0 w 1872343"/>
              <a:gd name="connsiteY0" fmla="*/ 267434 h 267434"/>
              <a:gd name="connsiteX1" fmla="*/ 827315 w 1872343"/>
              <a:gd name="connsiteY1" fmla="*/ 6177 h 267434"/>
              <a:gd name="connsiteX2" fmla="*/ 1872343 w 1872343"/>
              <a:gd name="connsiteY2" fmla="*/ 107777 h 267434"/>
              <a:gd name="connsiteX0" fmla="*/ 0 w 1930400"/>
              <a:gd name="connsiteY0" fmla="*/ 25002 h 402373"/>
              <a:gd name="connsiteX1" fmla="*/ 885372 w 1930400"/>
              <a:gd name="connsiteY1" fmla="*/ 300773 h 402373"/>
              <a:gd name="connsiteX2" fmla="*/ 1930400 w 1930400"/>
              <a:gd name="connsiteY2" fmla="*/ 402373 h 402373"/>
              <a:gd name="connsiteX0" fmla="*/ 0 w 1930400"/>
              <a:gd name="connsiteY0" fmla="*/ 61425 h 438796"/>
              <a:gd name="connsiteX1" fmla="*/ 885372 w 1930400"/>
              <a:gd name="connsiteY1" fmla="*/ 337196 h 438796"/>
              <a:gd name="connsiteX2" fmla="*/ 1930400 w 1930400"/>
              <a:gd name="connsiteY2" fmla="*/ 438796 h 438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30400" h="438796">
                <a:moveTo>
                  <a:pt x="0" y="61425"/>
                </a:moveTo>
                <a:cubicBezTo>
                  <a:pt x="431800" y="-157499"/>
                  <a:pt x="563639" y="274301"/>
                  <a:pt x="885372" y="337196"/>
                </a:cubicBezTo>
                <a:cubicBezTo>
                  <a:pt x="1207105" y="400091"/>
                  <a:pt x="1563914" y="374691"/>
                  <a:pt x="1930400" y="438796"/>
                </a:cubicBezTo>
              </a:path>
            </a:pathLst>
          </a:cu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Freihandform 39"/>
          <p:cNvSpPr/>
          <p:nvPr/>
        </p:nvSpPr>
        <p:spPr>
          <a:xfrm>
            <a:off x="5631543" y="2815772"/>
            <a:ext cx="1683656" cy="420914"/>
          </a:xfrm>
          <a:custGeom>
            <a:avLst/>
            <a:gdLst>
              <a:gd name="connsiteX0" fmla="*/ 0 w 1538514"/>
              <a:gd name="connsiteY0" fmla="*/ 45574 h 103631"/>
              <a:gd name="connsiteX1" fmla="*/ 812800 w 1538514"/>
              <a:gd name="connsiteY1" fmla="*/ 2031 h 103631"/>
              <a:gd name="connsiteX2" fmla="*/ 1538514 w 1538514"/>
              <a:gd name="connsiteY2" fmla="*/ 103631 h 103631"/>
              <a:gd name="connsiteX0" fmla="*/ 0 w 1640114"/>
              <a:gd name="connsiteY0" fmla="*/ 1400 h 523914"/>
              <a:gd name="connsiteX1" fmla="*/ 914400 w 1640114"/>
              <a:gd name="connsiteY1" fmla="*/ 422314 h 523914"/>
              <a:gd name="connsiteX2" fmla="*/ 1640114 w 1640114"/>
              <a:gd name="connsiteY2" fmla="*/ 523914 h 523914"/>
              <a:gd name="connsiteX0" fmla="*/ 0 w 1640114"/>
              <a:gd name="connsiteY0" fmla="*/ 0 h 522514"/>
              <a:gd name="connsiteX1" fmla="*/ 914400 w 1640114"/>
              <a:gd name="connsiteY1" fmla="*/ 420914 h 522514"/>
              <a:gd name="connsiteX2" fmla="*/ 1640114 w 1640114"/>
              <a:gd name="connsiteY2" fmla="*/ 522514 h 522514"/>
              <a:gd name="connsiteX0" fmla="*/ 0 w 1683656"/>
              <a:gd name="connsiteY0" fmla="*/ 0 h 444056"/>
              <a:gd name="connsiteX1" fmla="*/ 914400 w 1683656"/>
              <a:gd name="connsiteY1" fmla="*/ 420914 h 444056"/>
              <a:gd name="connsiteX2" fmla="*/ 1683656 w 1683656"/>
              <a:gd name="connsiteY2" fmla="*/ 420914 h 444056"/>
              <a:gd name="connsiteX0" fmla="*/ 0 w 1683656"/>
              <a:gd name="connsiteY0" fmla="*/ 0 h 420914"/>
              <a:gd name="connsiteX1" fmla="*/ 914400 w 1683656"/>
              <a:gd name="connsiteY1" fmla="*/ 290285 h 420914"/>
              <a:gd name="connsiteX2" fmla="*/ 1683656 w 1683656"/>
              <a:gd name="connsiteY2" fmla="*/ 420914 h 420914"/>
              <a:gd name="connsiteX0" fmla="*/ 0 w 1683656"/>
              <a:gd name="connsiteY0" fmla="*/ 0 h 420914"/>
              <a:gd name="connsiteX1" fmla="*/ 914400 w 1683656"/>
              <a:gd name="connsiteY1" fmla="*/ 290285 h 420914"/>
              <a:gd name="connsiteX2" fmla="*/ 1683656 w 1683656"/>
              <a:gd name="connsiteY2" fmla="*/ 420914 h 420914"/>
              <a:gd name="connsiteX0" fmla="*/ 0 w 1683656"/>
              <a:gd name="connsiteY0" fmla="*/ 0 h 420914"/>
              <a:gd name="connsiteX1" fmla="*/ 914400 w 1683656"/>
              <a:gd name="connsiteY1" fmla="*/ 333828 h 420914"/>
              <a:gd name="connsiteX2" fmla="*/ 1683656 w 1683656"/>
              <a:gd name="connsiteY2" fmla="*/ 420914 h 420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83656" h="420914">
                <a:moveTo>
                  <a:pt x="0" y="0"/>
                </a:moveTo>
                <a:cubicBezTo>
                  <a:pt x="307218" y="582990"/>
                  <a:pt x="503163" y="307219"/>
                  <a:pt x="914400" y="333828"/>
                </a:cubicBezTo>
                <a:cubicBezTo>
                  <a:pt x="1325637" y="360437"/>
                  <a:pt x="1449008" y="374952"/>
                  <a:pt x="1683656" y="420914"/>
                </a:cubicBezTo>
              </a:path>
            </a:pathLst>
          </a:cu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Freihandform 40"/>
          <p:cNvSpPr/>
          <p:nvPr/>
        </p:nvSpPr>
        <p:spPr>
          <a:xfrm>
            <a:off x="6448222" y="2220686"/>
            <a:ext cx="324581" cy="1146628"/>
          </a:xfrm>
          <a:custGeom>
            <a:avLst/>
            <a:gdLst>
              <a:gd name="connsiteX0" fmla="*/ 83207 w 324581"/>
              <a:gd name="connsiteY0" fmla="*/ 1146628 h 1146628"/>
              <a:gd name="connsiteX1" fmla="*/ 10635 w 324581"/>
              <a:gd name="connsiteY1" fmla="*/ 725714 h 1146628"/>
              <a:gd name="connsiteX2" fmla="*/ 286407 w 324581"/>
              <a:gd name="connsiteY2" fmla="*/ 406400 h 1146628"/>
              <a:gd name="connsiteX3" fmla="*/ 315435 w 324581"/>
              <a:gd name="connsiteY3" fmla="*/ 0 h 1146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581" h="1146628">
                <a:moveTo>
                  <a:pt x="83207" y="1146628"/>
                </a:moveTo>
                <a:cubicBezTo>
                  <a:pt x="29987" y="997856"/>
                  <a:pt x="-23232" y="849085"/>
                  <a:pt x="10635" y="725714"/>
                </a:cubicBezTo>
                <a:cubicBezTo>
                  <a:pt x="44502" y="602343"/>
                  <a:pt x="235607" y="527352"/>
                  <a:pt x="286407" y="406400"/>
                </a:cubicBezTo>
                <a:cubicBezTo>
                  <a:pt x="337207" y="285448"/>
                  <a:pt x="326321" y="142724"/>
                  <a:pt x="315435" y="0"/>
                </a:cubicBezTo>
              </a:path>
            </a:pathLst>
          </a:custGeom>
          <a:noFill/>
          <a:ln w="76200">
            <a:solidFill>
              <a:srgbClr val="C864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/>
          <p:cNvSpPr txBox="1"/>
          <p:nvPr/>
        </p:nvSpPr>
        <p:spPr>
          <a:xfrm>
            <a:off x="6634659" y="3469108"/>
            <a:ext cx="43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00FF00"/>
                </a:solidFill>
              </a:rPr>
              <a:t>f</a:t>
            </a:r>
            <a:endParaRPr lang="de-DE" sz="2400" dirty="0">
              <a:solidFill>
                <a:srgbClr val="00FF00"/>
              </a:solidFill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7126461" y="2012415"/>
            <a:ext cx="43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g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6163502" y="4020994"/>
            <a:ext cx="1209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0000C0"/>
                </a:solidFill>
                <a:latin typeface="Lucida Sans Unicode" pitchFamily="34" charset="0"/>
                <a:cs typeface="Lucida Sans Unicode" pitchFamily="34" charset="0"/>
              </a:rPr>
              <a:t>H(•,t)</a:t>
            </a:r>
            <a:endParaRPr lang="de-DE" sz="2400" dirty="0">
              <a:solidFill>
                <a:srgbClr val="0000C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7307508" y="4492652"/>
            <a:ext cx="1446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>
                <a:latin typeface="Lucida Sans Unicode" pitchFamily="34" charset="0"/>
                <a:cs typeface="Lucida Sans Unicode" pitchFamily="34" charset="0"/>
              </a:rPr>
              <a:t>H(X</a:t>
            </a:r>
            <a:r>
              <a:rPr lang="de-DE" sz="2800" b="1" dirty="0" smtClean="0">
                <a:latin typeface="Lucida Sans Unicode"/>
                <a:cs typeface="Lucida Sans Unicode"/>
              </a:rPr>
              <a:t>×I)</a:t>
            </a:r>
            <a:endParaRPr lang="de-DE" sz="2800" b="1" dirty="0"/>
          </a:p>
        </p:txBody>
      </p:sp>
      <p:sp>
        <p:nvSpPr>
          <p:cNvPr id="47" name="Textfeld 46"/>
          <p:cNvSpPr txBox="1"/>
          <p:nvPr/>
        </p:nvSpPr>
        <p:spPr>
          <a:xfrm>
            <a:off x="6702631" y="1434916"/>
            <a:ext cx="1209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C8648C"/>
                </a:solidFill>
                <a:latin typeface="Lucida Sans Unicode" pitchFamily="34" charset="0"/>
                <a:cs typeface="Lucida Sans Unicode" pitchFamily="34" charset="0"/>
              </a:rPr>
              <a:t>H(x,•)</a:t>
            </a:r>
            <a:endParaRPr lang="de-DE" sz="2400" dirty="0">
              <a:solidFill>
                <a:srgbClr val="C8648C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4743841" y="2734274"/>
            <a:ext cx="591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Y</a:t>
            </a:r>
            <a:endParaRPr lang="de-DE" sz="4000" b="1" dirty="0"/>
          </a:p>
        </p:txBody>
      </p:sp>
      <p:cxnSp>
        <p:nvCxnSpPr>
          <p:cNvPr id="49" name="Gerade Verbindung mit Pfeil 48"/>
          <p:cNvCxnSpPr/>
          <p:nvPr/>
        </p:nvCxnSpPr>
        <p:spPr>
          <a:xfrm flipH="1" flipV="1">
            <a:off x="5963658" y="3208501"/>
            <a:ext cx="350056" cy="796563"/>
          </a:xfrm>
          <a:prstGeom prst="straightConnector1">
            <a:avLst/>
          </a:prstGeom>
          <a:ln w="25400">
            <a:solidFill>
              <a:srgbClr val="000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ihandform 49"/>
          <p:cNvSpPr/>
          <p:nvPr/>
        </p:nvSpPr>
        <p:spPr>
          <a:xfrm>
            <a:off x="6597641" y="1843314"/>
            <a:ext cx="514360" cy="760638"/>
          </a:xfrm>
          <a:custGeom>
            <a:avLst/>
            <a:gdLst>
              <a:gd name="connsiteX0" fmla="*/ 454153 w 454153"/>
              <a:gd name="connsiteY0" fmla="*/ 0 h 1477400"/>
              <a:gd name="connsiteX1" fmla="*/ 18724 w 454153"/>
              <a:gd name="connsiteY1" fmla="*/ 1262743 h 1477400"/>
              <a:gd name="connsiteX2" fmla="*/ 120324 w 454153"/>
              <a:gd name="connsiteY2" fmla="*/ 1465943 h 1477400"/>
              <a:gd name="connsiteX0" fmla="*/ 531760 w 531760"/>
              <a:gd name="connsiteY0" fmla="*/ 0 h 757480"/>
              <a:gd name="connsiteX1" fmla="*/ 23760 w 531760"/>
              <a:gd name="connsiteY1" fmla="*/ 551543 h 757480"/>
              <a:gd name="connsiteX2" fmla="*/ 125360 w 531760"/>
              <a:gd name="connsiteY2" fmla="*/ 754743 h 757480"/>
              <a:gd name="connsiteX0" fmla="*/ 531760 w 531760"/>
              <a:gd name="connsiteY0" fmla="*/ 0 h 757480"/>
              <a:gd name="connsiteX1" fmla="*/ 23760 w 531760"/>
              <a:gd name="connsiteY1" fmla="*/ 551543 h 757480"/>
              <a:gd name="connsiteX2" fmla="*/ 125360 w 531760"/>
              <a:gd name="connsiteY2" fmla="*/ 754743 h 757480"/>
              <a:gd name="connsiteX0" fmla="*/ 531760 w 531760"/>
              <a:gd name="connsiteY0" fmla="*/ 0 h 757480"/>
              <a:gd name="connsiteX1" fmla="*/ 23760 w 531760"/>
              <a:gd name="connsiteY1" fmla="*/ 551543 h 757480"/>
              <a:gd name="connsiteX2" fmla="*/ 125360 w 531760"/>
              <a:gd name="connsiteY2" fmla="*/ 754743 h 757480"/>
              <a:gd name="connsiteX0" fmla="*/ 514360 w 514360"/>
              <a:gd name="connsiteY0" fmla="*/ 0 h 760638"/>
              <a:gd name="connsiteX1" fmla="*/ 6360 w 514360"/>
              <a:gd name="connsiteY1" fmla="*/ 551543 h 760638"/>
              <a:gd name="connsiteX2" fmla="*/ 107960 w 514360"/>
              <a:gd name="connsiteY2" fmla="*/ 754743 h 760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4360" h="760638">
                <a:moveTo>
                  <a:pt x="514360" y="0"/>
                </a:moveTo>
                <a:cubicBezTo>
                  <a:pt x="-38393" y="160866"/>
                  <a:pt x="30551" y="353181"/>
                  <a:pt x="6360" y="551543"/>
                </a:cubicBezTo>
                <a:cubicBezTo>
                  <a:pt x="-17831" y="749905"/>
                  <a:pt x="29341" y="775305"/>
                  <a:pt x="107960" y="754743"/>
                </a:cubicBezTo>
              </a:path>
            </a:pathLst>
          </a:custGeom>
          <a:ln w="25400">
            <a:solidFill>
              <a:srgbClr val="C8648C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Freihandform 50"/>
          <p:cNvSpPr/>
          <p:nvPr/>
        </p:nvSpPr>
        <p:spPr>
          <a:xfrm>
            <a:off x="7560756" y="2815771"/>
            <a:ext cx="349530" cy="1698171"/>
          </a:xfrm>
          <a:custGeom>
            <a:avLst/>
            <a:gdLst>
              <a:gd name="connsiteX0" fmla="*/ 368242 w 368242"/>
              <a:gd name="connsiteY0" fmla="*/ 1596572 h 1596572"/>
              <a:gd name="connsiteX1" fmla="*/ 310185 w 368242"/>
              <a:gd name="connsiteY1" fmla="*/ 1277258 h 1596572"/>
              <a:gd name="connsiteX2" fmla="*/ 19899 w 368242"/>
              <a:gd name="connsiteY2" fmla="*/ 391886 h 1596572"/>
              <a:gd name="connsiteX3" fmla="*/ 48927 w 368242"/>
              <a:gd name="connsiteY3" fmla="*/ 0 h 1596572"/>
              <a:gd name="connsiteX0" fmla="*/ 353208 w 353208"/>
              <a:gd name="connsiteY0" fmla="*/ 1669143 h 1669143"/>
              <a:gd name="connsiteX1" fmla="*/ 295151 w 353208"/>
              <a:gd name="connsiteY1" fmla="*/ 1349829 h 1669143"/>
              <a:gd name="connsiteX2" fmla="*/ 4865 w 353208"/>
              <a:gd name="connsiteY2" fmla="*/ 464457 h 1669143"/>
              <a:gd name="connsiteX3" fmla="*/ 120979 w 353208"/>
              <a:gd name="connsiteY3" fmla="*/ 0 h 1669143"/>
              <a:gd name="connsiteX0" fmla="*/ 349530 w 349530"/>
              <a:gd name="connsiteY0" fmla="*/ 1698171 h 1698171"/>
              <a:gd name="connsiteX1" fmla="*/ 291473 w 349530"/>
              <a:gd name="connsiteY1" fmla="*/ 1378857 h 1698171"/>
              <a:gd name="connsiteX2" fmla="*/ 1187 w 349530"/>
              <a:gd name="connsiteY2" fmla="*/ 493485 h 1698171"/>
              <a:gd name="connsiteX3" fmla="*/ 189873 w 349530"/>
              <a:gd name="connsiteY3" fmla="*/ 0 h 1698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530" h="1698171">
                <a:moveTo>
                  <a:pt x="349530" y="1698171"/>
                </a:moveTo>
                <a:cubicBezTo>
                  <a:pt x="349530" y="1638904"/>
                  <a:pt x="349530" y="1579638"/>
                  <a:pt x="291473" y="1378857"/>
                </a:cubicBezTo>
                <a:cubicBezTo>
                  <a:pt x="233416" y="1178076"/>
                  <a:pt x="18120" y="723294"/>
                  <a:pt x="1187" y="493485"/>
                </a:cubicBezTo>
                <a:cubicBezTo>
                  <a:pt x="-15746" y="263676"/>
                  <a:pt x="153587" y="89505"/>
                  <a:pt x="189873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Freihandform 58"/>
          <p:cNvSpPr/>
          <p:nvPr/>
        </p:nvSpPr>
        <p:spPr>
          <a:xfrm>
            <a:off x="1105632" y="2124889"/>
            <a:ext cx="1335314" cy="440771"/>
          </a:xfrm>
          <a:custGeom>
            <a:avLst/>
            <a:gdLst>
              <a:gd name="connsiteX0" fmla="*/ 1335314 w 1335314"/>
              <a:gd name="connsiteY0" fmla="*/ 440771 h 440771"/>
              <a:gd name="connsiteX1" fmla="*/ 885371 w 1335314"/>
              <a:gd name="connsiteY1" fmla="*/ 5342 h 440771"/>
              <a:gd name="connsiteX2" fmla="*/ 0 w 1335314"/>
              <a:gd name="connsiteY2" fmla="*/ 237571 h 440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5314" h="440771">
                <a:moveTo>
                  <a:pt x="1335314" y="440771"/>
                </a:moveTo>
                <a:cubicBezTo>
                  <a:pt x="1221618" y="239990"/>
                  <a:pt x="1107923" y="39209"/>
                  <a:pt x="885371" y="5342"/>
                </a:cubicBezTo>
                <a:cubicBezTo>
                  <a:pt x="662819" y="-28525"/>
                  <a:pt x="331409" y="104523"/>
                  <a:pt x="0" y="237571"/>
                </a:cubicBezTo>
              </a:path>
            </a:pathLst>
          </a:custGeom>
          <a:noFill/>
          <a:ln w="762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Freihandform 59"/>
          <p:cNvSpPr/>
          <p:nvPr/>
        </p:nvSpPr>
        <p:spPr>
          <a:xfrm>
            <a:off x="1584603" y="214346"/>
            <a:ext cx="1814286" cy="1001787"/>
          </a:xfrm>
          <a:custGeom>
            <a:avLst/>
            <a:gdLst>
              <a:gd name="connsiteX0" fmla="*/ 1814286 w 1814286"/>
              <a:gd name="connsiteY0" fmla="*/ 0 h 1001787"/>
              <a:gd name="connsiteX1" fmla="*/ 1611086 w 1814286"/>
              <a:gd name="connsiteY1" fmla="*/ 493485 h 1001787"/>
              <a:gd name="connsiteX2" fmla="*/ 957943 w 1814286"/>
              <a:gd name="connsiteY2" fmla="*/ 1001485 h 1001787"/>
              <a:gd name="connsiteX3" fmla="*/ 0 w 1814286"/>
              <a:gd name="connsiteY3" fmla="*/ 420914 h 100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4286" h="1001787">
                <a:moveTo>
                  <a:pt x="1814286" y="0"/>
                </a:moveTo>
                <a:cubicBezTo>
                  <a:pt x="1784048" y="163285"/>
                  <a:pt x="1753810" y="326571"/>
                  <a:pt x="1611086" y="493485"/>
                </a:cubicBezTo>
                <a:cubicBezTo>
                  <a:pt x="1468362" y="660399"/>
                  <a:pt x="1226457" y="1013580"/>
                  <a:pt x="957943" y="1001485"/>
                </a:cubicBezTo>
                <a:cubicBezTo>
                  <a:pt x="689429" y="989390"/>
                  <a:pt x="193524" y="553962"/>
                  <a:pt x="0" y="420914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Freihandform 60"/>
          <p:cNvSpPr/>
          <p:nvPr/>
        </p:nvSpPr>
        <p:spPr>
          <a:xfrm>
            <a:off x="899005" y="664288"/>
            <a:ext cx="700113" cy="1683658"/>
          </a:xfrm>
          <a:custGeom>
            <a:avLst/>
            <a:gdLst>
              <a:gd name="connsiteX0" fmla="*/ 700113 w 700113"/>
              <a:gd name="connsiteY0" fmla="*/ 0 h 1683658"/>
              <a:gd name="connsiteX1" fmla="*/ 17941 w 700113"/>
              <a:gd name="connsiteY1" fmla="*/ 769258 h 1683658"/>
              <a:gd name="connsiteX2" fmla="*/ 221141 w 700113"/>
              <a:gd name="connsiteY2" fmla="*/ 1683658 h 1683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0113" h="1683658">
                <a:moveTo>
                  <a:pt x="700113" y="0"/>
                </a:moveTo>
                <a:cubicBezTo>
                  <a:pt x="398941" y="244324"/>
                  <a:pt x="97770" y="488648"/>
                  <a:pt x="17941" y="769258"/>
                </a:cubicBezTo>
                <a:cubicBezTo>
                  <a:pt x="-61888" y="1049868"/>
                  <a:pt x="146151" y="1398211"/>
                  <a:pt x="221141" y="1683658"/>
                </a:cubicBez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Freihandform 61"/>
          <p:cNvSpPr/>
          <p:nvPr/>
        </p:nvSpPr>
        <p:spPr>
          <a:xfrm>
            <a:off x="2440946" y="272403"/>
            <a:ext cx="1031292" cy="2293257"/>
          </a:xfrm>
          <a:custGeom>
            <a:avLst/>
            <a:gdLst>
              <a:gd name="connsiteX0" fmla="*/ 0 w 1031292"/>
              <a:gd name="connsiteY0" fmla="*/ 2293257 h 2293257"/>
              <a:gd name="connsiteX1" fmla="*/ 246743 w 1031292"/>
              <a:gd name="connsiteY1" fmla="*/ 1553028 h 2293257"/>
              <a:gd name="connsiteX2" fmla="*/ 957943 w 1031292"/>
              <a:gd name="connsiteY2" fmla="*/ 1393371 h 2293257"/>
              <a:gd name="connsiteX3" fmla="*/ 972457 w 1031292"/>
              <a:gd name="connsiteY3" fmla="*/ 0 h 229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1292" h="2293257">
                <a:moveTo>
                  <a:pt x="0" y="2293257"/>
                </a:moveTo>
                <a:cubicBezTo>
                  <a:pt x="43543" y="1998133"/>
                  <a:pt x="87086" y="1703009"/>
                  <a:pt x="246743" y="1553028"/>
                </a:cubicBezTo>
                <a:cubicBezTo>
                  <a:pt x="406400" y="1403047"/>
                  <a:pt x="836991" y="1652209"/>
                  <a:pt x="957943" y="1393371"/>
                </a:cubicBezTo>
                <a:cubicBezTo>
                  <a:pt x="1078895" y="1134533"/>
                  <a:pt x="1025676" y="567266"/>
                  <a:pt x="972457" y="0"/>
                </a:cubicBez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Freihandform 62"/>
          <p:cNvSpPr/>
          <p:nvPr/>
        </p:nvSpPr>
        <p:spPr>
          <a:xfrm>
            <a:off x="1352375" y="838460"/>
            <a:ext cx="464457" cy="1436914"/>
          </a:xfrm>
          <a:custGeom>
            <a:avLst/>
            <a:gdLst>
              <a:gd name="connsiteX0" fmla="*/ 0 w 464457"/>
              <a:gd name="connsiteY0" fmla="*/ 1436914 h 1436914"/>
              <a:gd name="connsiteX1" fmla="*/ 464457 w 464457"/>
              <a:gd name="connsiteY1" fmla="*/ 0 h 1436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4457" h="1436914">
                <a:moveTo>
                  <a:pt x="0" y="1436914"/>
                </a:moveTo>
                <a:lnTo>
                  <a:pt x="464457" y="0"/>
                </a:ln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Freihandform 63"/>
          <p:cNvSpPr/>
          <p:nvPr/>
        </p:nvSpPr>
        <p:spPr>
          <a:xfrm>
            <a:off x="2223232" y="925546"/>
            <a:ext cx="1007737" cy="1335314"/>
          </a:xfrm>
          <a:custGeom>
            <a:avLst/>
            <a:gdLst>
              <a:gd name="connsiteX0" fmla="*/ 0 w 1007737"/>
              <a:gd name="connsiteY0" fmla="*/ 1335314 h 1335314"/>
              <a:gd name="connsiteX1" fmla="*/ 275771 w 1007737"/>
              <a:gd name="connsiteY1" fmla="*/ 696685 h 1335314"/>
              <a:gd name="connsiteX2" fmla="*/ 972457 w 1007737"/>
              <a:gd name="connsiteY2" fmla="*/ 188685 h 1335314"/>
              <a:gd name="connsiteX3" fmla="*/ 841828 w 1007737"/>
              <a:gd name="connsiteY3" fmla="*/ 0 h 1335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737" h="1335314">
                <a:moveTo>
                  <a:pt x="0" y="1335314"/>
                </a:moveTo>
                <a:cubicBezTo>
                  <a:pt x="56847" y="1111552"/>
                  <a:pt x="113695" y="887790"/>
                  <a:pt x="275771" y="696685"/>
                </a:cubicBezTo>
                <a:cubicBezTo>
                  <a:pt x="437847" y="505580"/>
                  <a:pt x="878114" y="304799"/>
                  <a:pt x="972457" y="188685"/>
                </a:cubicBezTo>
                <a:cubicBezTo>
                  <a:pt x="1066800" y="72571"/>
                  <a:pt x="954314" y="36285"/>
                  <a:pt x="841828" y="0"/>
                </a:cubicBez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Freihandform 64"/>
          <p:cNvSpPr/>
          <p:nvPr/>
        </p:nvSpPr>
        <p:spPr>
          <a:xfrm>
            <a:off x="2121632" y="1256968"/>
            <a:ext cx="522514" cy="916806"/>
          </a:xfrm>
          <a:custGeom>
            <a:avLst/>
            <a:gdLst>
              <a:gd name="connsiteX0" fmla="*/ 0 w 522514"/>
              <a:gd name="connsiteY0" fmla="*/ 916806 h 916806"/>
              <a:gd name="connsiteX1" fmla="*/ 87086 w 522514"/>
              <a:gd name="connsiteY1" fmla="*/ 234635 h 916806"/>
              <a:gd name="connsiteX2" fmla="*/ 522514 w 522514"/>
              <a:gd name="connsiteY2" fmla="*/ 2406 h 916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514" h="916806">
                <a:moveTo>
                  <a:pt x="0" y="916806"/>
                </a:moveTo>
                <a:cubicBezTo>
                  <a:pt x="0" y="651920"/>
                  <a:pt x="0" y="387035"/>
                  <a:pt x="87086" y="234635"/>
                </a:cubicBezTo>
                <a:cubicBezTo>
                  <a:pt x="174172" y="82235"/>
                  <a:pt x="425752" y="-16946"/>
                  <a:pt x="522514" y="2406"/>
                </a:cubicBez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Textfeld 65"/>
          <p:cNvSpPr txBox="1"/>
          <p:nvPr/>
        </p:nvSpPr>
        <p:spPr>
          <a:xfrm>
            <a:off x="1584604" y="2232025"/>
            <a:ext cx="376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00FF00"/>
                </a:solidFill>
              </a:rPr>
              <a:t>u</a:t>
            </a:r>
            <a:endParaRPr lang="de-DE" sz="2400" dirty="0">
              <a:solidFill>
                <a:srgbClr val="00FF00"/>
              </a:solidFill>
            </a:endParaRPr>
          </a:p>
        </p:txBody>
      </p:sp>
      <p:sp>
        <p:nvSpPr>
          <p:cNvPr id="67" name="Textfeld 66"/>
          <p:cNvSpPr txBox="1"/>
          <p:nvPr/>
        </p:nvSpPr>
        <p:spPr>
          <a:xfrm>
            <a:off x="2121632" y="555855"/>
            <a:ext cx="416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v</a:t>
            </a:r>
            <a:endParaRPr lang="de-DE" sz="2400" dirty="0">
              <a:solidFill>
                <a:srgbClr val="FF0000"/>
              </a:solidFill>
            </a:endParaRPr>
          </a:p>
        </p:txBody>
      </p:sp>
      <p:cxnSp>
        <p:nvCxnSpPr>
          <p:cNvPr id="68" name="Gerade Verbindung mit Pfeil 67"/>
          <p:cNvCxnSpPr/>
          <p:nvPr/>
        </p:nvCxnSpPr>
        <p:spPr>
          <a:xfrm flipV="1">
            <a:off x="2760389" y="945991"/>
            <a:ext cx="274062" cy="172119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Gerade Verbindung mit Pfeil 68"/>
          <p:cNvCxnSpPr/>
          <p:nvPr/>
        </p:nvCxnSpPr>
        <p:spPr>
          <a:xfrm>
            <a:off x="1831028" y="2105168"/>
            <a:ext cx="317396" cy="101248"/>
          </a:xfrm>
          <a:prstGeom prst="straightConnector1">
            <a:avLst/>
          </a:prstGeom>
          <a:noFill/>
          <a:ln w="38100">
            <a:solidFill>
              <a:srgbClr val="00FF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26090389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622289" y="1113587"/>
            <a:ext cx="7197069" cy="4344795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  <a:gd name="connsiteX0" fmla="*/ 3716563 w 4781818"/>
              <a:gd name="connsiteY0" fmla="*/ 1851327 h 3836609"/>
              <a:gd name="connsiteX1" fmla="*/ 4689020 w 4781818"/>
              <a:gd name="connsiteY1" fmla="*/ 1270755 h 3836609"/>
              <a:gd name="connsiteX2" fmla="*/ 4268106 w 4781818"/>
              <a:gd name="connsiteY2" fmla="*/ 283784 h 3836609"/>
              <a:gd name="connsiteX3" fmla="*/ 2715077 w 4781818"/>
              <a:gd name="connsiteY3" fmla="*/ 22527 h 3836609"/>
              <a:gd name="connsiteX4" fmla="*/ 1074963 w 4781818"/>
              <a:gd name="connsiteY4" fmla="*/ 748241 h 3836609"/>
              <a:gd name="connsiteX5" fmla="*/ 29935 w 4781818"/>
              <a:gd name="connsiteY5" fmla="*/ 2315784 h 3836609"/>
              <a:gd name="connsiteX6" fmla="*/ 2236106 w 4781818"/>
              <a:gd name="connsiteY6" fmla="*/ 3825271 h 3836609"/>
              <a:gd name="connsiteX7" fmla="*/ 2932791 w 4781818"/>
              <a:gd name="connsiteY7" fmla="*/ 2765727 h 3836609"/>
              <a:gd name="connsiteX8" fmla="*/ 3716563 w 4781818"/>
              <a:gd name="connsiteY8" fmla="*/ 1851327 h 3836609"/>
              <a:gd name="connsiteX0" fmla="*/ 3716563 w 4781818"/>
              <a:gd name="connsiteY0" fmla="*/ 1851327 h 3879081"/>
              <a:gd name="connsiteX1" fmla="*/ 4689020 w 4781818"/>
              <a:gd name="connsiteY1" fmla="*/ 1270755 h 3879081"/>
              <a:gd name="connsiteX2" fmla="*/ 4268106 w 4781818"/>
              <a:gd name="connsiteY2" fmla="*/ 283784 h 3879081"/>
              <a:gd name="connsiteX3" fmla="*/ 2715077 w 4781818"/>
              <a:gd name="connsiteY3" fmla="*/ 22527 h 3879081"/>
              <a:gd name="connsiteX4" fmla="*/ 1074963 w 4781818"/>
              <a:gd name="connsiteY4" fmla="*/ 748241 h 3879081"/>
              <a:gd name="connsiteX5" fmla="*/ 29935 w 4781818"/>
              <a:gd name="connsiteY5" fmla="*/ 2315784 h 3879081"/>
              <a:gd name="connsiteX6" fmla="*/ 2236106 w 4781818"/>
              <a:gd name="connsiteY6" fmla="*/ 3825271 h 3879081"/>
              <a:gd name="connsiteX7" fmla="*/ 3992334 w 4781818"/>
              <a:gd name="connsiteY7" fmla="*/ 3418870 h 3879081"/>
              <a:gd name="connsiteX8" fmla="*/ 3716563 w 4781818"/>
              <a:gd name="connsiteY8" fmla="*/ 1851327 h 3879081"/>
              <a:gd name="connsiteX0" fmla="*/ 3847191 w 4705146"/>
              <a:gd name="connsiteY0" fmla="*/ 1880356 h 3879081"/>
              <a:gd name="connsiteX1" fmla="*/ 4689020 w 4705146"/>
              <a:gd name="connsiteY1" fmla="*/ 1270755 h 3879081"/>
              <a:gd name="connsiteX2" fmla="*/ 4268106 w 4705146"/>
              <a:gd name="connsiteY2" fmla="*/ 283784 h 3879081"/>
              <a:gd name="connsiteX3" fmla="*/ 2715077 w 4705146"/>
              <a:gd name="connsiteY3" fmla="*/ 22527 h 3879081"/>
              <a:gd name="connsiteX4" fmla="*/ 1074963 w 4705146"/>
              <a:gd name="connsiteY4" fmla="*/ 748241 h 3879081"/>
              <a:gd name="connsiteX5" fmla="*/ 29935 w 4705146"/>
              <a:gd name="connsiteY5" fmla="*/ 2315784 h 3879081"/>
              <a:gd name="connsiteX6" fmla="*/ 2236106 w 4705146"/>
              <a:gd name="connsiteY6" fmla="*/ 3825271 h 3879081"/>
              <a:gd name="connsiteX7" fmla="*/ 3992334 w 4705146"/>
              <a:gd name="connsiteY7" fmla="*/ 3418870 h 3879081"/>
              <a:gd name="connsiteX8" fmla="*/ 3847191 w 4705146"/>
              <a:gd name="connsiteY8" fmla="*/ 1880356 h 3879081"/>
              <a:gd name="connsiteX0" fmla="*/ 4373882 w 5231837"/>
              <a:gd name="connsiteY0" fmla="*/ 1900481 h 3899206"/>
              <a:gd name="connsiteX1" fmla="*/ 5215711 w 5231837"/>
              <a:gd name="connsiteY1" fmla="*/ 1290880 h 3899206"/>
              <a:gd name="connsiteX2" fmla="*/ 4794797 w 5231837"/>
              <a:gd name="connsiteY2" fmla="*/ 303909 h 3899206"/>
              <a:gd name="connsiteX3" fmla="*/ 3241768 w 5231837"/>
              <a:gd name="connsiteY3" fmla="*/ 42652 h 3899206"/>
              <a:gd name="connsiteX4" fmla="*/ 202143 w 5231837"/>
              <a:gd name="connsiteY4" fmla="*/ 251526 h 3899206"/>
              <a:gd name="connsiteX5" fmla="*/ 556626 w 5231837"/>
              <a:gd name="connsiteY5" fmla="*/ 2335909 h 3899206"/>
              <a:gd name="connsiteX6" fmla="*/ 2762797 w 5231837"/>
              <a:gd name="connsiteY6" fmla="*/ 3845396 h 3899206"/>
              <a:gd name="connsiteX7" fmla="*/ 4519025 w 5231837"/>
              <a:gd name="connsiteY7" fmla="*/ 3438995 h 3899206"/>
              <a:gd name="connsiteX8" fmla="*/ 4373882 w 5231837"/>
              <a:gd name="connsiteY8" fmla="*/ 1900481 h 3899206"/>
              <a:gd name="connsiteX0" fmla="*/ 5289429 w 6147384"/>
              <a:gd name="connsiteY0" fmla="*/ 1900481 h 3930553"/>
              <a:gd name="connsiteX1" fmla="*/ 6131258 w 6147384"/>
              <a:gd name="connsiteY1" fmla="*/ 1290880 h 3930553"/>
              <a:gd name="connsiteX2" fmla="*/ 5710344 w 6147384"/>
              <a:gd name="connsiteY2" fmla="*/ 303909 h 3930553"/>
              <a:gd name="connsiteX3" fmla="*/ 4157315 w 6147384"/>
              <a:gd name="connsiteY3" fmla="*/ 42652 h 3930553"/>
              <a:gd name="connsiteX4" fmla="*/ 1117690 w 6147384"/>
              <a:gd name="connsiteY4" fmla="*/ 251526 h 3930553"/>
              <a:gd name="connsiteX5" fmla="*/ 1472173 w 6147384"/>
              <a:gd name="connsiteY5" fmla="*/ 2335909 h 3930553"/>
              <a:gd name="connsiteX6" fmla="*/ 54458 w 6147384"/>
              <a:gd name="connsiteY6" fmla="*/ 3475244 h 3930553"/>
              <a:gd name="connsiteX7" fmla="*/ 3678344 w 6147384"/>
              <a:gd name="connsiteY7" fmla="*/ 3845396 h 3930553"/>
              <a:gd name="connsiteX8" fmla="*/ 5434572 w 6147384"/>
              <a:gd name="connsiteY8" fmla="*/ 3438995 h 3930553"/>
              <a:gd name="connsiteX9" fmla="*/ 5289429 w 6147384"/>
              <a:gd name="connsiteY9" fmla="*/ 1900481 h 3930553"/>
              <a:gd name="connsiteX0" fmla="*/ 6012966 w 6870921"/>
              <a:gd name="connsiteY0" fmla="*/ 1936957 h 3967029"/>
              <a:gd name="connsiteX1" fmla="*/ 6854795 w 6870921"/>
              <a:gd name="connsiteY1" fmla="*/ 1327356 h 3967029"/>
              <a:gd name="connsiteX2" fmla="*/ 6433881 w 6870921"/>
              <a:gd name="connsiteY2" fmla="*/ 340385 h 3967029"/>
              <a:gd name="connsiteX3" fmla="*/ 4880852 w 6870921"/>
              <a:gd name="connsiteY3" fmla="*/ 79128 h 3967029"/>
              <a:gd name="connsiteX4" fmla="*/ 1841227 w 6870921"/>
              <a:gd name="connsiteY4" fmla="*/ 288002 h 3967029"/>
              <a:gd name="connsiteX5" fmla="*/ 34089 w 6870921"/>
              <a:gd name="connsiteY5" fmla="*/ 2955487 h 3967029"/>
              <a:gd name="connsiteX6" fmla="*/ 777995 w 6870921"/>
              <a:gd name="connsiteY6" fmla="*/ 3511720 h 3967029"/>
              <a:gd name="connsiteX7" fmla="*/ 4401881 w 6870921"/>
              <a:gd name="connsiteY7" fmla="*/ 3881872 h 3967029"/>
              <a:gd name="connsiteX8" fmla="*/ 6158109 w 6870921"/>
              <a:gd name="connsiteY8" fmla="*/ 3475471 h 3967029"/>
              <a:gd name="connsiteX9" fmla="*/ 6012966 w 6870921"/>
              <a:gd name="connsiteY9" fmla="*/ 1936957 h 3967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70921" h="3967029">
                <a:moveTo>
                  <a:pt x="6012966" y="1936957"/>
                </a:moveTo>
                <a:cubicBezTo>
                  <a:pt x="6129080" y="1578938"/>
                  <a:pt x="6784643" y="1593451"/>
                  <a:pt x="6854795" y="1327356"/>
                </a:cubicBezTo>
                <a:cubicBezTo>
                  <a:pt x="6924947" y="1061261"/>
                  <a:pt x="6762871" y="548423"/>
                  <a:pt x="6433881" y="340385"/>
                </a:cubicBezTo>
                <a:cubicBezTo>
                  <a:pt x="6104891" y="132347"/>
                  <a:pt x="5646294" y="87859"/>
                  <a:pt x="4880852" y="79128"/>
                </a:cubicBezTo>
                <a:cubicBezTo>
                  <a:pt x="4115410" y="70398"/>
                  <a:pt x="2649021" y="-191391"/>
                  <a:pt x="1841227" y="288002"/>
                </a:cubicBezTo>
                <a:cubicBezTo>
                  <a:pt x="1033433" y="767395"/>
                  <a:pt x="211294" y="2418201"/>
                  <a:pt x="34089" y="2955487"/>
                </a:cubicBezTo>
                <a:cubicBezTo>
                  <a:pt x="-143116" y="3492773"/>
                  <a:pt x="410300" y="3260139"/>
                  <a:pt x="777995" y="3511720"/>
                </a:cubicBezTo>
                <a:cubicBezTo>
                  <a:pt x="1145690" y="3763301"/>
                  <a:pt x="3745375" y="3704590"/>
                  <a:pt x="4401881" y="3881872"/>
                </a:cubicBezTo>
                <a:cubicBezTo>
                  <a:pt x="5058387" y="4059154"/>
                  <a:pt x="6162947" y="3976214"/>
                  <a:pt x="6158109" y="3475471"/>
                </a:cubicBezTo>
                <a:cubicBezTo>
                  <a:pt x="6385499" y="3061814"/>
                  <a:pt x="5896852" y="2294976"/>
                  <a:pt x="6012966" y="1936957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Gruppieren 2"/>
          <p:cNvGrpSpPr/>
          <p:nvPr/>
        </p:nvGrpSpPr>
        <p:grpSpPr>
          <a:xfrm>
            <a:off x="5320612" y="4005724"/>
            <a:ext cx="1065792" cy="653835"/>
            <a:chOff x="4125688" y="5516732"/>
            <a:chExt cx="1065792" cy="653835"/>
          </a:xfrm>
        </p:grpSpPr>
        <p:sp>
          <p:nvSpPr>
            <p:cNvPr id="4" name="Bogen 3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Freihandform 4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" name="Gruppieren 5"/>
          <p:cNvGrpSpPr/>
          <p:nvPr/>
        </p:nvGrpSpPr>
        <p:grpSpPr>
          <a:xfrm>
            <a:off x="3158400" y="2864713"/>
            <a:ext cx="1065792" cy="653835"/>
            <a:chOff x="4125688" y="5516732"/>
            <a:chExt cx="1065792" cy="653835"/>
          </a:xfrm>
        </p:grpSpPr>
        <p:sp>
          <p:nvSpPr>
            <p:cNvPr id="7" name="Bogen 6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7326010" y="1475515"/>
            <a:ext cx="1065792" cy="653835"/>
            <a:chOff x="4125688" y="5516732"/>
            <a:chExt cx="1065792" cy="653835"/>
          </a:xfrm>
        </p:grpSpPr>
        <p:sp>
          <p:nvSpPr>
            <p:cNvPr id="10" name="Bogen 9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Freihandform 10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2" name="Freihandform 11"/>
          <p:cNvSpPr/>
          <p:nvPr/>
        </p:nvSpPr>
        <p:spPr>
          <a:xfrm>
            <a:off x="2606858" y="2640822"/>
            <a:ext cx="2235199" cy="850676"/>
          </a:xfrm>
          <a:custGeom>
            <a:avLst/>
            <a:gdLst>
              <a:gd name="connsiteX0" fmla="*/ 1335314 w 1335314"/>
              <a:gd name="connsiteY0" fmla="*/ 440771 h 440771"/>
              <a:gd name="connsiteX1" fmla="*/ 885371 w 1335314"/>
              <a:gd name="connsiteY1" fmla="*/ 5342 h 440771"/>
              <a:gd name="connsiteX2" fmla="*/ 0 w 1335314"/>
              <a:gd name="connsiteY2" fmla="*/ 237571 h 440771"/>
              <a:gd name="connsiteX0" fmla="*/ 1756228 w 1756228"/>
              <a:gd name="connsiteY0" fmla="*/ 437291 h 538891"/>
              <a:gd name="connsiteX1" fmla="*/ 1306285 w 1756228"/>
              <a:gd name="connsiteY1" fmla="*/ 1862 h 538891"/>
              <a:gd name="connsiteX2" fmla="*/ 0 w 1756228"/>
              <a:gd name="connsiteY2" fmla="*/ 538891 h 538891"/>
              <a:gd name="connsiteX0" fmla="*/ 1756228 w 1756228"/>
              <a:gd name="connsiteY0" fmla="*/ 438188 h 539788"/>
              <a:gd name="connsiteX1" fmla="*/ 1306285 w 1756228"/>
              <a:gd name="connsiteY1" fmla="*/ 2759 h 539788"/>
              <a:gd name="connsiteX2" fmla="*/ 556560 w 1756228"/>
              <a:gd name="connsiteY2" fmla="*/ 266034 h 539788"/>
              <a:gd name="connsiteX3" fmla="*/ 0 w 1756228"/>
              <a:gd name="connsiteY3" fmla="*/ 539788 h 539788"/>
              <a:gd name="connsiteX0" fmla="*/ 1756228 w 1756228"/>
              <a:gd name="connsiteY0" fmla="*/ 444276 h 545876"/>
              <a:gd name="connsiteX1" fmla="*/ 1306285 w 1756228"/>
              <a:gd name="connsiteY1" fmla="*/ 8847 h 545876"/>
              <a:gd name="connsiteX2" fmla="*/ 483988 w 1756228"/>
              <a:gd name="connsiteY2" fmla="*/ 112464 h 545876"/>
              <a:gd name="connsiteX3" fmla="*/ 0 w 1756228"/>
              <a:gd name="connsiteY3" fmla="*/ 545876 h 545876"/>
              <a:gd name="connsiteX0" fmla="*/ 2104571 w 2104571"/>
              <a:gd name="connsiteY0" fmla="*/ 691018 h 691018"/>
              <a:gd name="connsiteX1" fmla="*/ 1306285 w 2104571"/>
              <a:gd name="connsiteY1" fmla="*/ 8847 h 691018"/>
              <a:gd name="connsiteX2" fmla="*/ 483988 w 2104571"/>
              <a:gd name="connsiteY2" fmla="*/ 112464 h 691018"/>
              <a:gd name="connsiteX3" fmla="*/ 0 w 2104571"/>
              <a:gd name="connsiteY3" fmla="*/ 545876 h 691018"/>
              <a:gd name="connsiteX0" fmla="*/ 2235199 w 2235199"/>
              <a:gd name="connsiteY0" fmla="*/ 691018 h 850676"/>
              <a:gd name="connsiteX1" fmla="*/ 1436913 w 2235199"/>
              <a:gd name="connsiteY1" fmla="*/ 8847 h 850676"/>
              <a:gd name="connsiteX2" fmla="*/ 614616 w 2235199"/>
              <a:gd name="connsiteY2" fmla="*/ 112464 h 850676"/>
              <a:gd name="connsiteX3" fmla="*/ 0 w 2235199"/>
              <a:gd name="connsiteY3" fmla="*/ 850676 h 850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35199" h="850676">
                <a:moveTo>
                  <a:pt x="2235199" y="691018"/>
                </a:moveTo>
                <a:cubicBezTo>
                  <a:pt x="2121503" y="490237"/>
                  <a:pt x="1659465" y="42714"/>
                  <a:pt x="1436913" y="8847"/>
                </a:cubicBezTo>
                <a:cubicBezTo>
                  <a:pt x="1236968" y="-19845"/>
                  <a:pt x="832330" y="22959"/>
                  <a:pt x="614616" y="112464"/>
                </a:cubicBezTo>
                <a:cubicBezTo>
                  <a:pt x="396902" y="201969"/>
                  <a:pt x="92760" y="805050"/>
                  <a:pt x="0" y="850676"/>
                </a:cubicBezTo>
              </a:path>
            </a:pathLst>
          </a:custGeom>
          <a:noFill/>
          <a:ln w="508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reihandform 12"/>
          <p:cNvSpPr/>
          <p:nvPr/>
        </p:nvSpPr>
        <p:spPr>
          <a:xfrm>
            <a:off x="2680125" y="3260316"/>
            <a:ext cx="2148115" cy="1150742"/>
          </a:xfrm>
          <a:custGeom>
            <a:avLst/>
            <a:gdLst>
              <a:gd name="connsiteX0" fmla="*/ 1814286 w 1814286"/>
              <a:gd name="connsiteY0" fmla="*/ 0 h 1001787"/>
              <a:gd name="connsiteX1" fmla="*/ 1611086 w 1814286"/>
              <a:gd name="connsiteY1" fmla="*/ 493485 h 1001787"/>
              <a:gd name="connsiteX2" fmla="*/ 957943 w 1814286"/>
              <a:gd name="connsiteY2" fmla="*/ 1001485 h 1001787"/>
              <a:gd name="connsiteX3" fmla="*/ 0 w 1814286"/>
              <a:gd name="connsiteY3" fmla="*/ 420914 h 1001787"/>
              <a:gd name="connsiteX0" fmla="*/ 2148115 w 2148115"/>
              <a:gd name="connsiteY0" fmla="*/ 0 h 1001787"/>
              <a:gd name="connsiteX1" fmla="*/ 1944915 w 2148115"/>
              <a:gd name="connsiteY1" fmla="*/ 493485 h 1001787"/>
              <a:gd name="connsiteX2" fmla="*/ 1291772 w 2148115"/>
              <a:gd name="connsiteY2" fmla="*/ 1001485 h 1001787"/>
              <a:gd name="connsiteX3" fmla="*/ 0 w 2148115"/>
              <a:gd name="connsiteY3" fmla="*/ 261257 h 1001787"/>
              <a:gd name="connsiteX0" fmla="*/ 2148115 w 2148115"/>
              <a:gd name="connsiteY0" fmla="*/ 0 h 1132346"/>
              <a:gd name="connsiteX1" fmla="*/ 1944915 w 2148115"/>
              <a:gd name="connsiteY1" fmla="*/ 493485 h 1132346"/>
              <a:gd name="connsiteX2" fmla="*/ 1204686 w 2148115"/>
              <a:gd name="connsiteY2" fmla="*/ 1132114 h 1132346"/>
              <a:gd name="connsiteX3" fmla="*/ 0 w 2148115"/>
              <a:gd name="connsiteY3" fmla="*/ 261257 h 1132346"/>
              <a:gd name="connsiteX0" fmla="*/ 2148115 w 2148115"/>
              <a:gd name="connsiteY0" fmla="*/ 0 h 1145167"/>
              <a:gd name="connsiteX1" fmla="*/ 1944915 w 2148115"/>
              <a:gd name="connsiteY1" fmla="*/ 493485 h 1145167"/>
              <a:gd name="connsiteX2" fmla="*/ 1204686 w 2148115"/>
              <a:gd name="connsiteY2" fmla="*/ 1132114 h 1145167"/>
              <a:gd name="connsiteX3" fmla="*/ 715521 w 2148115"/>
              <a:gd name="connsiteY3" fmla="*/ 871829 h 1145167"/>
              <a:gd name="connsiteX4" fmla="*/ 0 w 2148115"/>
              <a:gd name="connsiteY4" fmla="*/ 261257 h 1145167"/>
              <a:gd name="connsiteX0" fmla="*/ 2148115 w 2148115"/>
              <a:gd name="connsiteY0" fmla="*/ 0 h 1150742"/>
              <a:gd name="connsiteX1" fmla="*/ 1944915 w 2148115"/>
              <a:gd name="connsiteY1" fmla="*/ 493485 h 1150742"/>
              <a:gd name="connsiteX2" fmla="*/ 1204686 w 2148115"/>
              <a:gd name="connsiteY2" fmla="*/ 1132114 h 1150742"/>
              <a:gd name="connsiteX3" fmla="*/ 483293 w 2148115"/>
              <a:gd name="connsiteY3" fmla="*/ 944400 h 1150742"/>
              <a:gd name="connsiteX4" fmla="*/ 0 w 2148115"/>
              <a:gd name="connsiteY4" fmla="*/ 261257 h 1150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8115" h="1150742">
                <a:moveTo>
                  <a:pt x="2148115" y="0"/>
                </a:moveTo>
                <a:cubicBezTo>
                  <a:pt x="2117877" y="163285"/>
                  <a:pt x="2102153" y="304799"/>
                  <a:pt x="1944915" y="493485"/>
                </a:cubicBezTo>
                <a:cubicBezTo>
                  <a:pt x="1787677" y="682171"/>
                  <a:pt x="1409585" y="1069057"/>
                  <a:pt x="1204686" y="1132114"/>
                </a:cubicBezTo>
                <a:cubicBezTo>
                  <a:pt x="999787" y="1195171"/>
                  <a:pt x="684074" y="1089543"/>
                  <a:pt x="483293" y="944400"/>
                </a:cubicBezTo>
                <a:cubicBezTo>
                  <a:pt x="282512" y="799257"/>
                  <a:pt x="119253" y="363019"/>
                  <a:pt x="0" y="261257"/>
                </a:cubicBezTo>
              </a:path>
            </a:pathLst>
          </a:cu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3630877" y="2599457"/>
            <a:ext cx="376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00FF00"/>
                </a:solidFill>
              </a:rPr>
              <a:t>u</a:t>
            </a:r>
            <a:endParaRPr lang="de-DE" sz="2400" dirty="0">
              <a:solidFill>
                <a:srgbClr val="00FF00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3545777" y="3899184"/>
            <a:ext cx="416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v</a:t>
            </a:r>
            <a:endParaRPr lang="de-DE" sz="2400" dirty="0">
              <a:solidFill>
                <a:srgbClr val="FF0000"/>
              </a:solidFill>
            </a:endParaRPr>
          </a:p>
        </p:txBody>
      </p:sp>
      <p:cxnSp>
        <p:nvCxnSpPr>
          <p:cNvPr id="16" name="Gerade Verbindung mit Pfeil 15"/>
          <p:cNvCxnSpPr/>
          <p:nvPr/>
        </p:nvCxnSpPr>
        <p:spPr>
          <a:xfrm flipV="1">
            <a:off x="4189741" y="3991959"/>
            <a:ext cx="274062" cy="172119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Gerade Verbindung mit Pfeil 16"/>
          <p:cNvCxnSpPr/>
          <p:nvPr/>
        </p:nvCxnSpPr>
        <p:spPr>
          <a:xfrm>
            <a:off x="3883796" y="2624606"/>
            <a:ext cx="317396" cy="101248"/>
          </a:xfrm>
          <a:prstGeom prst="straightConnector1">
            <a:avLst/>
          </a:prstGeom>
          <a:noFill/>
          <a:ln w="38100">
            <a:solidFill>
              <a:srgbClr val="00FF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Ellipse 17"/>
          <p:cNvSpPr/>
          <p:nvPr/>
        </p:nvSpPr>
        <p:spPr>
          <a:xfrm>
            <a:off x="2606858" y="3452887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4755908" y="3251904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Freihandform 19"/>
          <p:cNvSpPr/>
          <p:nvPr/>
        </p:nvSpPr>
        <p:spPr>
          <a:xfrm>
            <a:off x="5215489" y="1404501"/>
            <a:ext cx="1695148" cy="2146376"/>
          </a:xfrm>
          <a:custGeom>
            <a:avLst/>
            <a:gdLst>
              <a:gd name="connsiteX0" fmla="*/ 1272397 w 1695148"/>
              <a:gd name="connsiteY0" fmla="*/ 1599956 h 2146376"/>
              <a:gd name="connsiteX1" fmla="*/ 503140 w 1695148"/>
              <a:gd name="connsiteY1" fmla="*/ 1658013 h 2146376"/>
              <a:gd name="connsiteX2" fmla="*/ 822454 w 1695148"/>
              <a:gd name="connsiteY2" fmla="*/ 1135499 h 2146376"/>
              <a:gd name="connsiteX3" fmla="*/ 807940 w 1695148"/>
              <a:gd name="connsiteY3" fmla="*/ 2136985 h 2146376"/>
              <a:gd name="connsiteX4" fmla="*/ 9654 w 1695148"/>
              <a:gd name="connsiteY4" fmla="*/ 1599956 h 2146376"/>
              <a:gd name="connsiteX5" fmla="*/ 430568 w 1695148"/>
              <a:gd name="connsiteY5" fmla="*/ 975842 h 2146376"/>
              <a:gd name="connsiteX6" fmla="*/ 1373997 w 1695148"/>
              <a:gd name="connsiteY6" fmla="*/ 1033899 h 2146376"/>
              <a:gd name="connsiteX7" fmla="*/ 1635254 w 1695148"/>
              <a:gd name="connsiteY7" fmla="*/ 467842 h 2146376"/>
              <a:gd name="connsiteX8" fmla="*/ 343482 w 1695148"/>
              <a:gd name="connsiteY8" fmla="*/ 409785 h 2146376"/>
              <a:gd name="connsiteX9" fmla="*/ 53197 w 1695148"/>
              <a:gd name="connsiteY9" fmla="*/ 3385 h 2146376"/>
              <a:gd name="connsiteX10" fmla="*/ 503140 w 1695148"/>
              <a:gd name="connsiteY10" fmla="*/ 235613 h 2146376"/>
              <a:gd name="connsiteX11" fmla="*/ 82225 w 1695148"/>
              <a:gd name="connsiteY11" fmla="*/ 583956 h 2146376"/>
              <a:gd name="connsiteX12" fmla="*/ 488625 w 1695148"/>
              <a:gd name="connsiteY12" fmla="*/ 1193556 h 2146376"/>
              <a:gd name="connsiteX13" fmla="*/ 996625 w 1695148"/>
              <a:gd name="connsiteY13" fmla="*/ 830699 h 2146376"/>
              <a:gd name="connsiteX14" fmla="*/ 1388511 w 1695148"/>
              <a:gd name="connsiteY14" fmla="*/ 1280642 h 2146376"/>
              <a:gd name="connsiteX15" fmla="*/ 1272397 w 1695148"/>
              <a:gd name="connsiteY15" fmla="*/ 1599956 h 214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695148" h="2146376">
                <a:moveTo>
                  <a:pt x="1272397" y="1599956"/>
                </a:moveTo>
                <a:cubicBezTo>
                  <a:pt x="1124835" y="1662851"/>
                  <a:pt x="578130" y="1735422"/>
                  <a:pt x="503140" y="1658013"/>
                </a:cubicBezTo>
                <a:cubicBezTo>
                  <a:pt x="428150" y="1580604"/>
                  <a:pt x="771654" y="1055670"/>
                  <a:pt x="822454" y="1135499"/>
                </a:cubicBezTo>
                <a:cubicBezTo>
                  <a:pt x="873254" y="1215328"/>
                  <a:pt x="943407" y="2059576"/>
                  <a:pt x="807940" y="2136985"/>
                </a:cubicBezTo>
                <a:cubicBezTo>
                  <a:pt x="672473" y="2214394"/>
                  <a:pt x="72549" y="1793480"/>
                  <a:pt x="9654" y="1599956"/>
                </a:cubicBezTo>
                <a:cubicBezTo>
                  <a:pt x="-53241" y="1406432"/>
                  <a:pt x="203177" y="1070185"/>
                  <a:pt x="430568" y="975842"/>
                </a:cubicBezTo>
                <a:cubicBezTo>
                  <a:pt x="657959" y="881499"/>
                  <a:pt x="1173216" y="1118566"/>
                  <a:pt x="1373997" y="1033899"/>
                </a:cubicBezTo>
                <a:cubicBezTo>
                  <a:pt x="1574778" y="949232"/>
                  <a:pt x="1807006" y="571861"/>
                  <a:pt x="1635254" y="467842"/>
                </a:cubicBezTo>
                <a:cubicBezTo>
                  <a:pt x="1463502" y="363823"/>
                  <a:pt x="607158" y="487194"/>
                  <a:pt x="343482" y="409785"/>
                </a:cubicBezTo>
                <a:cubicBezTo>
                  <a:pt x="79806" y="332376"/>
                  <a:pt x="26587" y="32414"/>
                  <a:pt x="53197" y="3385"/>
                </a:cubicBezTo>
                <a:cubicBezTo>
                  <a:pt x="79807" y="-25644"/>
                  <a:pt x="498302" y="138851"/>
                  <a:pt x="503140" y="235613"/>
                </a:cubicBezTo>
                <a:cubicBezTo>
                  <a:pt x="507978" y="332375"/>
                  <a:pt x="84644" y="424299"/>
                  <a:pt x="82225" y="583956"/>
                </a:cubicBezTo>
                <a:cubicBezTo>
                  <a:pt x="79806" y="743613"/>
                  <a:pt x="336225" y="1152432"/>
                  <a:pt x="488625" y="1193556"/>
                </a:cubicBezTo>
                <a:cubicBezTo>
                  <a:pt x="641025" y="1234680"/>
                  <a:pt x="846644" y="816185"/>
                  <a:pt x="996625" y="830699"/>
                </a:cubicBezTo>
                <a:cubicBezTo>
                  <a:pt x="1146606" y="845213"/>
                  <a:pt x="1340130" y="1150014"/>
                  <a:pt x="1388511" y="1280642"/>
                </a:cubicBezTo>
                <a:cubicBezTo>
                  <a:pt x="1436892" y="1411270"/>
                  <a:pt x="1419959" y="1537061"/>
                  <a:pt x="1272397" y="1599956"/>
                </a:cubicBezTo>
                <a:close/>
              </a:path>
            </a:pathLst>
          </a:custGeom>
          <a:noFill/>
          <a:ln w="508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6588224" y="2599457"/>
            <a:ext cx="1007465" cy="1539472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6588224" y="2833359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60669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mit Pfeil 2"/>
          <p:cNvCxnSpPr>
            <a:stCxn id="16" idx="5"/>
          </p:cNvCxnSpPr>
          <p:nvPr/>
        </p:nvCxnSpPr>
        <p:spPr>
          <a:xfrm>
            <a:off x="4853969" y="4194793"/>
            <a:ext cx="173658" cy="27645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Ellipse 3"/>
          <p:cNvSpPr/>
          <p:nvPr/>
        </p:nvSpPr>
        <p:spPr>
          <a:xfrm>
            <a:off x="7357534" y="4314467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7502197" y="4453443"/>
            <a:ext cx="1377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Arial Black" pitchFamily="34" charset="0"/>
              </a:rPr>
              <a:t>u(1)</a:t>
            </a:r>
            <a:r>
              <a:rPr lang="de-DE" dirty="0" smtClean="0">
                <a:latin typeface="Arial Black" pitchFamily="34" charset="0"/>
              </a:rPr>
              <a:t>=v(1)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7357533" y="4379877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 Verbindung mit Pfeil 9"/>
          <p:cNvCxnSpPr>
            <a:endCxn id="32" idx="11"/>
          </p:cNvCxnSpPr>
          <p:nvPr/>
        </p:nvCxnSpPr>
        <p:spPr>
          <a:xfrm>
            <a:off x="5292080" y="5326907"/>
            <a:ext cx="186004" cy="203200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Textfeld 10"/>
          <p:cNvSpPr txBox="1"/>
          <p:nvPr/>
        </p:nvSpPr>
        <p:spPr>
          <a:xfrm>
            <a:off x="4075967" y="391568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Arial Black" pitchFamily="34" charset="0"/>
              </a:rPr>
              <a:t>u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5255068" y="4957575"/>
            <a:ext cx="38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rial Black" pitchFamily="34" charset="0"/>
              </a:rPr>
              <a:t>v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3644889" y="5040964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3450834" y="5199730"/>
            <a:ext cx="1377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Arial Black" pitchFamily="34" charset="0"/>
              </a:rPr>
              <a:t>u(0)</a:t>
            </a:r>
            <a:r>
              <a:rPr lang="de-DE" dirty="0" smtClean="0">
                <a:latin typeface="Arial Black" pitchFamily="34" charset="0"/>
              </a:rPr>
              <a:t>=v(0)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3702468" y="5015064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Freihandform 15"/>
          <p:cNvSpPr/>
          <p:nvPr/>
        </p:nvSpPr>
        <p:spPr>
          <a:xfrm>
            <a:off x="3404339" y="3076985"/>
            <a:ext cx="4004145" cy="2046722"/>
          </a:xfrm>
          <a:custGeom>
            <a:avLst/>
            <a:gdLst>
              <a:gd name="connsiteX0" fmla="*/ 288487 w 4004145"/>
              <a:gd name="connsiteY0" fmla="*/ 2046722 h 2046722"/>
              <a:gd name="connsiteX1" fmla="*/ 56259 w 4004145"/>
              <a:gd name="connsiteY1" fmla="*/ 1683865 h 2046722"/>
              <a:gd name="connsiteX2" fmla="*/ 1217402 w 4004145"/>
              <a:gd name="connsiteY2" fmla="*/ 972665 h 2046722"/>
              <a:gd name="connsiteX3" fmla="*/ 1478659 w 4004145"/>
              <a:gd name="connsiteY3" fmla="*/ 203408 h 2046722"/>
              <a:gd name="connsiteX4" fmla="*/ 970659 w 4004145"/>
              <a:gd name="connsiteY4" fmla="*/ 188893 h 2046722"/>
              <a:gd name="connsiteX5" fmla="*/ 1449630 w 4004145"/>
              <a:gd name="connsiteY5" fmla="*/ 1117808 h 2046722"/>
              <a:gd name="connsiteX6" fmla="*/ 2436602 w 4004145"/>
              <a:gd name="connsiteY6" fmla="*/ 754950 h 2046722"/>
              <a:gd name="connsiteX7" fmla="*/ 2160830 w 4004145"/>
              <a:gd name="connsiteY7" fmla="*/ 208 h 2046722"/>
              <a:gd name="connsiteX8" fmla="*/ 1841516 w 4004145"/>
              <a:gd name="connsiteY8" fmla="*/ 682379 h 2046722"/>
              <a:gd name="connsiteX9" fmla="*/ 2683345 w 4004145"/>
              <a:gd name="connsiteY9" fmla="*/ 1059750 h 2046722"/>
              <a:gd name="connsiteX10" fmla="*/ 3220373 w 4004145"/>
              <a:gd name="connsiteY10" fmla="*/ 783979 h 2046722"/>
              <a:gd name="connsiteX11" fmla="*/ 2770430 w 4004145"/>
              <a:gd name="connsiteY11" fmla="*/ 159865 h 2046722"/>
              <a:gd name="connsiteX12" fmla="*/ 2857516 w 4004145"/>
              <a:gd name="connsiteY12" fmla="*/ 1190379 h 2046722"/>
              <a:gd name="connsiteX13" fmla="*/ 3655802 w 4004145"/>
              <a:gd name="connsiteY13" fmla="*/ 1045236 h 2046722"/>
              <a:gd name="connsiteX14" fmla="*/ 4004145 w 4004145"/>
              <a:gd name="connsiteY14" fmla="*/ 1248436 h 204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004145" h="2046722">
                <a:moveTo>
                  <a:pt x="288487" y="2046722"/>
                </a:moveTo>
                <a:cubicBezTo>
                  <a:pt x="94963" y="1954798"/>
                  <a:pt x="-98560" y="1862874"/>
                  <a:pt x="56259" y="1683865"/>
                </a:cubicBezTo>
                <a:cubicBezTo>
                  <a:pt x="211078" y="1504856"/>
                  <a:pt x="980335" y="1219408"/>
                  <a:pt x="1217402" y="972665"/>
                </a:cubicBezTo>
                <a:cubicBezTo>
                  <a:pt x="1454469" y="725922"/>
                  <a:pt x="1519783" y="334036"/>
                  <a:pt x="1478659" y="203408"/>
                </a:cubicBezTo>
                <a:cubicBezTo>
                  <a:pt x="1437535" y="72780"/>
                  <a:pt x="975497" y="36493"/>
                  <a:pt x="970659" y="188893"/>
                </a:cubicBezTo>
                <a:cubicBezTo>
                  <a:pt x="965821" y="341293"/>
                  <a:pt x="1205306" y="1023465"/>
                  <a:pt x="1449630" y="1117808"/>
                </a:cubicBezTo>
                <a:cubicBezTo>
                  <a:pt x="1693954" y="1212151"/>
                  <a:pt x="2318069" y="941217"/>
                  <a:pt x="2436602" y="754950"/>
                </a:cubicBezTo>
                <a:cubicBezTo>
                  <a:pt x="2555135" y="568683"/>
                  <a:pt x="2260011" y="12303"/>
                  <a:pt x="2160830" y="208"/>
                </a:cubicBezTo>
                <a:cubicBezTo>
                  <a:pt x="2061649" y="-11887"/>
                  <a:pt x="1754430" y="505789"/>
                  <a:pt x="1841516" y="682379"/>
                </a:cubicBezTo>
                <a:cubicBezTo>
                  <a:pt x="1928602" y="858969"/>
                  <a:pt x="2453536" y="1042817"/>
                  <a:pt x="2683345" y="1059750"/>
                </a:cubicBezTo>
                <a:cubicBezTo>
                  <a:pt x="2913154" y="1076683"/>
                  <a:pt x="3205859" y="933960"/>
                  <a:pt x="3220373" y="783979"/>
                </a:cubicBezTo>
                <a:cubicBezTo>
                  <a:pt x="3234887" y="633998"/>
                  <a:pt x="2830906" y="92132"/>
                  <a:pt x="2770430" y="159865"/>
                </a:cubicBezTo>
                <a:cubicBezTo>
                  <a:pt x="2709954" y="227598"/>
                  <a:pt x="2709954" y="1042817"/>
                  <a:pt x="2857516" y="1190379"/>
                </a:cubicBezTo>
                <a:cubicBezTo>
                  <a:pt x="3005078" y="1337941"/>
                  <a:pt x="3464697" y="1035560"/>
                  <a:pt x="3655802" y="1045236"/>
                </a:cubicBezTo>
                <a:cubicBezTo>
                  <a:pt x="3846907" y="1054912"/>
                  <a:pt x="3938831" y="1214569"/>
                  <a:pt x="4004145" y="1248436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Freihandform 31"/>
          <p:cNvSpPr/>
          <p:nvPr/>
        </p:nvSpPr>
        <p:spPr>
          <a:xfrm>
            <a:off x="3779912" y="4499593"/>
            <a:ext cx="3725891" cy="2033235"/>
          </a:xfrm>
          <a:custGeom>
            <a:avLst/>
            <a:gdLst>
              <a:gd name="connsiteX0" fmla="*/ 3643086 w 3725891"/>
              <a:gd name="connsiteY0" fmla="*/ 0 h 2033235"/>
              <a:gd name="connsiteX1" fmla="*/ 3686629 w 3725891"/>
              <a:gd name="connsiteY1" fmla="*/ 566057 h 2033235"/>
              <a:gd name="connsiteX2" fmla="*/ 3149600 w 3725891"/>
              <a:gd name="connsiteY2" fmla="*/ 1045028 h 2033235"/>
              <a:gd name="connsiteX3" fmla="*/ 2394857 w 3725891"/>
              <a:gd name="connsiteY3" fmla="*/ 1190171 h 2033235"/>
              <a:gd name="connsiteX4" fmla="*/ 1959429 w 3725891"/>
              <a:gd name="connsiteY4" fmla="*/ 769257 h 2033235"/>
              <a:gd name="connsiteX5" fmla="*/ 2699657 w 3725891"/>
              <a:gd name="connsiteY5" fmla="*/ 522514 h 2033235"/>
              <a:gd name="connsiteX6" fmla="*/ 2728686 w 3725891"/>
              <a:gd name="connsiteY6" fmla="*/ 1030514 h 2033235"/>
              <a:gd name="connsiteX7" fmla="*/ 1959429 w 3725891"/>
              <a:gd name="connsiteY7" fmla="*/ 1451428 h 2033235"/>
              <a:gd name="connsiteX8" fmla="*/ 1103086 w 3725891"/>
              <a:gd name="connsiteY8" fmla="*/ 1741714 h 2033235"/>
              <a:gd name="connsiteX9" fmla="*/ 1799772 w 3725891"/>
              <a:gd name="connsiteY9" fmla="*/ 2032000 h 2033235"/>
              <a:gd name="connsiteX10" fmla="*/ 2032000 w 3725891"/>
              <a:gd name="connsiteY10" fmla="*/ 1625600 h 2033235"/>
              <a:gd name="connsiteX11" fmla="*/ 1698172 w 3725891"/>
              <a:gd name="connsiteY11" fmla="*/ 1030514 h 2033235"/>
              <a:gd name="connsiteX12" fmla="*/ 1161143 w 3725891"/>
              <a:gd name="connsiteY12" fmla="*/ 551542 h 2033235"/>
              <a:gd name="connsiteX13" fmla="*/ 595086 w 3725891"/>
              <a:gd name="connsiteY13" fmla="*/ 508000 h 2033235"/>
              <a:gd name="connsiteX14" fmla="*/ 0 w 3725891"/>
              <a:gd name="connsiteY14" fmla="*/ 580571 h 2033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725891" h="2033235">
                <a:moveTo>
                  <a:pt x="3643086" y="0"/>
                </a:moveTo>
                <a:cubicBezTo>
                  <a:pt x="3705981" y="195943"/>
                  <a:pt x="3768877" y="391886"/>
                  <a:pt x="3686629" y="566057"/>
                </a:cubicBezTo>
                <a:cubicBezTo>
                  <a:pt x="3604381" y="740228"/>
                  <a:pt x="3364895" y="941009"/>
                  <a:pt x="3149600" y="1045028"/>
                </a:cubicBezTo>
                <a:cubicBezTo>
                  <a:pt x="2934305" y="1149047"/>
                  <a:pt x="2593219" y="1236133"/>
                  <a:pt x="2394857" y="1190171"/>
                </a:cubicBezTo>
                <a:cubicBezTo>
                  <a:pt x="2196495" y="1144209"/>
                  <a:pt x="1908629" y="880533"/>
                  <a:pt x="1959429" y="769257"/>
                </a:cubicBezTo>
                <a:cubicBezTo>
                  <a:pt x="2010229" y="657981"/>
                  <a:pt x="2571447" y="478971"/>
                  <a:pt x="2699657" y="522514"/>
                </a:cubicBezTo>
                <a:cubicBezTo>
                  <a:pt x="2827866" y="566057"/>
                  <a:pt x="2852057" y="875695"/>
                  <a:pt x="2728686" y="1030514"/>
                </a:cubicBezTo>
                <a:cubicBezTo>
                  <a:pt x="2605315" y="1185333"/>
                  <a:pt x="2230362" y="1332895"/>
                  <a:pt x="1959429" y="1451428"/>
                </a:cubicBezTo>
                <a:cubicBezTo>
                  <a:pt x="1688496" y="1569961"/>
                  <a:pt x="1129695" y="1644952"/>
                  <a:pt x="1103086" y="1741714"/>
                </a:cubicBezTo>
                <a:cubicBezTo>
                  <a:pt x="1076477" y="1838476"/>
                  <a:pt x="1644953" y="2051352"/>
                  <a:pt x="1799772" y="2032000"/>
                </a:cubicBezTo>
                <a:cubicBezTo>
                  <a:pt x="1954591" y="2012648"/>
                  <a:pt x="2048933" y="1792514"/>
                  <a:pt x="2032000" y="1625600"/>
                </a:cubicBezTo>
                <a:cubicBezTo>
                  <a:pt x="2015067" y="1458686"/>
                  <a:pt x="1843315" y="1209524"/>
                  <a:pt x="1698172" y="1030514"/>
                </a:cubicBezTo>
                <a:cubicBezTo>
                  <a:pt x="1553029" y="851504"/>
                  <a:pt x="1344991" y="638628"/>
                  <a:pt x="1161143" y="551542"/>
                </a:cubicBezTo>
                <a:cubicBezTo>
                  <a:pt x="977295" y="464456"/>
                  <a:pt x="788610" y="503162"/>
                  <a:pt x="595086" y="508000"/>
                </a:cubicBezTo>
                <a:cubicBezTo>
                  <a:pt x="401562" y="512838"/>
                  <a:pt x="0" y="580571"/>
                  <a:pt x="0" y="580571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Freihandform 33"/>
          <p:cNvSpPr/>
          <p:nvPr/>
        </p:nvSpPr>
        <p:spPr>
          <a:xfrm>
            <a:off x="622966" y="5406134"/>
            <a:ext cx="1335314" cy="440771"/>
          </a:xfrm>
          <a:custGeom>
            <a:avLst/>
            <a:gdLst>
              <a:gd name="connsiteX0" fmla="*/ 1335314 w 1335314"/>
              <a:gd name="connsiteY0" fmla="*/ 440771 h 440771"/>
              <a:gd name="connsiteX1" fmla="*/ 885371 w 1335314"/>
              <a:gd name="connsiteY1" fmla="*/ 5342 h 440771"/>
              <a:gd name="connsiteX2" fmla="*/ 0 w 1335314"/>
              <a:gd name="connsiteY2" fmla="*/ 237571 h 440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5314" h="440771">
                <a:moveTo>
                  <a:pt x="1335314" y="440771"/>
                </a:moveTo>
                <a:cubicBezTo>
                  <a:pt x="1221618" y="239990"/>
                  <a:pt x="1107923" y="39209"/>
                  <a:pt x="885371" y="5342"/>
                </a:cubicBezTo>
                <a:cubicBezTo>
                  <a:pt x="662819" y="-28525"/>
                  <a:pt x="331409" y="104523"/>
                  <a:pt x="0" y="237571"/>
                </a:cubicBezTo>
              </a:path>
            </a:pathLst>
          </a:custGeom>
          <a:noFill/>
          <a:ln w="762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Freihandform 34"/>
          <p:cNvSpPr/>
          <p:nvPr/>
        </p:nvSpPr>
        <p:spPr>
          <a:xfrm>
            <a:off x="1101937" y="3495591"/>
            <a:ext cx="1814286" cy="1001787"/>
          </a:xfrm>
          <a:custGeom>
            <a:avLst/>
            <a:gdLst>
              <a:gd name="connsiteX0" fmla="*/ 1814286 w 1814286"/>
              <a:gd name="connsiteY0" fmla="*/ 0 h 1001787"/>
              <a:gd name="connsiteX1" fmla="*/ 1611086 w 1814286"/>
              <a:gd name="connsiteY1" fmla="*/ 493485 h 1001787"/>
              <a:gd name="connsiteX2" fmla="*/ 957943 w 1814286"/>
              <a:gd name="connsiteY2" fmla="*/ 1001485 h 1001787"/>
              <a:gd name="connsiteX3" fmla="*/ 0 w 1814286"/>
              <a:gd name="connsiteY3" fmla="*/ 420914 h 100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4286" h="1001787">
                <a:moveTo>
                  <a:pt x="1814286" y="0"/>
                </a:moveTo>
                <a:cubicBezTo>
                  <a:pt x="1784048" y="163285"/>
                  <a:pt x="1753810" y="326571"/>
                  <a:pt x="1611086" y="493485"/>
                </a:cubicBezTo>
                <a:cubicBezTo>
                  <a:pt x="1468362" y="660399"/>
                  <a:pt x="1226457" y="1013580"/>
                  <a:pt x="957943" y="1001485"/>
                </a:cubicBezTo>
                <a:cubicBezTo>
                  <a:pt x="689429" y="989390"/>
                  <a:pt x="193524" y="553962"/>
                  <a:pt x="0" y="420914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Textfeld 35"/>
          <p:cNvSpPr txBox="1"/>
          <p:nvPr/>
        </p:nvSpPr>
        <p:spPr>
          <a:xfrm>
            <a:off x="1101938" y="5513270"/>
            <a:ext cx="376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00FF00"/>
                </a:solidFill>
              </a:rPr>
              <a:t>u</a:t>
            </a:r>
            <a:endParaRPr lang="de-DE" sz="2400" dirty="0">
              <a:solidFill>
                <a:srgbClr val="00FF00"/>
              </a:solidFill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1638966" y="3837100"/>
            <a:ext cx="416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v</a:t>
            </a:r>
            <a:endParaRPr lang="de-DE" sz="2400" dirty="0">
              <a:solidFill>
                <a:srgbClr val="FF0000"/>
              </a:solidFill>
            </a:endParaRPr>
          </a:p>
        </p:txBody>
      </p:sp>
      <p:cxnSp>
        <p:nvCxnSpPr>
          <p:cNvPr id="38" name="Gerade Verbindung mit Pfeil 37"/>
          <p:cNvCxnSpPr/>
          <p:nvPr/>
        </p:nvCxnSpPr>
        <p:spPr>
          <a:xfrm flipV="1">
            <a:off x="2277723" y="4227236"/>
            <a:ext cx="274062" cy="172119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Gerade Verbindung mit Pfeil 38"/>
          <p:cNvCxnSpPr/>
          <p:nvPr/>
        </p:nvCxnSpPr>
        <p:spPr>
          <a:xfrm>
            <a:off x="1348362" y="5386413"/>
            <a:ext cx="317396" cy="101248"/>
          </a:xfrm>
          <a:prstGeom prst="straightConnector1">
            <a:avLst/>
          </a:prstGeom>
          <a:noFill/>
          <a:ln w="38100">
            <a:solidFill>
              <a:srgbClr val="00FF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Rechteck 39"/>
          <p:cNvSpPr/>
          <p:nvPr/>
        </p:nvSpPr>
        <p:spPr>
          <a:xfrm rot="18136691">
            <a:off x="-109261" y="4603147"/>
            <a:ext cx="3829901" cy="649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/>
          <p:cNvSpPr/>
          <p:nvPr/>
        </p:nvSpPr>
        <p:spPr>
          <a:xfrm rot="15122573">
            <a:off x="-379895" y="4603147"/>
            <a:ext cx="3829901" cy="649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093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5215489" y="1404501"/>
            <a:ext cx="1695148" cy="2220948"/>
          </a:xfrm>
          <a:custGeom>
            <a:avLst/>
            <a:gdLst>
              <a:gd name="connsiteX0" fmla="*/ 1272397 w 1695148"/>
              <a:gd name="connsiteY0" fmla="*/ 1599956 h 2146376"/>
              <a:gd name="connsiteX1" fmla="*/ 503140 w 1695148"/>
              <a:gd name="connsiteY1" fmla="*/ 1658013 h 2146376"/>
              <a:gd name="connsiteX2" fmla="*/ 822454 w 1695148"/>
              <a:gd name="connsiteY2" fmla="*/ 1135499 h 2146376"/>
              <a:gd name="connsiteX3" fmla="*/ 807940 w 1695148"/>
              <a:gd name="connsiteY3" fmla="*/ 2136985 h 2146376"/>
              <a:gd name="connsiteX4" fmla="*/ 9654 w 1695148"/>
              <a:gd name="connsiteY4" fmla="*/ 1599956 h 2146376"/>
              <a:gd name="connsiteX5" fmla="*/ 430568 w 1695148"/>
              <a:gd name="connsiteY5" fmla="*/ 975842 h 2146376"/>
              <a:gd name="connsiteX6" fmla="*/ 1373997 w 1695148"/>
              <a:gd name="connsiteY6" fmla="*/ 1033899 h 2146376"/>
              <a:gd name="connsiteX7" fmla="*/ 1635254 w 1695148"/>
              <a:gd name="connsiteY7" fmla="*/ 467842 h 2146376"/>
              <a:gd name="connsiteX8" fmla="*/ 343482 w 1695148"/>
              <a:gd name="connsiteY8" fmla="*/ 409785 h 2146376"/>
              <a:gd name="connsiteX9" fmla="*/ 53197 w 1695148"/>
              <a:gd name="connsiteY9" fmla="*/ 3385 h 2146376"/>
              <a:gd name="connsiteX10" fmla="*/ 503140 w 1695148"/>
              <a:gd name="connsiteY10" fmla="*/ 235613 h 2146376"/>
              <a:gd name="connsiteX11" fmla="*/ 82225 w 1695148"/>
              <a:gd name="connsiteY11" fmla="*/ 583956 h 2146376"/>
              <a:gd name="connsiteX12" fmla="*/ 488625 w 1695148"/>
              <a:gd name="connsiteY12" fmla="*/ 1193556 h 2146376"/>
              <a:gd name="connsiteX13" fmla="*/ 996625 w 1695148"/>
              <a:gd name="connsiteY13" fmla="*/ 830699 h 2146376"/>
              <a:gd name="connsiteX14" fmla="*/ 1388511 w 1695148"/>
              <a:gd name="connsiteY14" fmla="*/ 1280642 h 2146376"/>
              <a:gd name="connsiteX15" fmla="*/ 1272397 w 1695148"/>
              <a:gd name="connsiteY15" fmla="*/ 1599956 h 2146376"/>
              <a:gd name="connsiteX0" fmla="*/ 1272397 w 1695148"/>
              <a:gd name="connsiteY0" fmla="*/ 1599956 h 2146376"/>
              <a:gd name="connsiteX1" fmla="*/ 503140 w 1695148"/>
              <a:gd name="connsiteY1" fmla="*/ 1658013 h 2146376"/>
              <a:gd name="connsiteX2" fmla="*/ 822454 w 1695148"/>
              <a:gd name="connsiteY2" fmla="*/ 1135499 h 2146376"/>
              <a:gd name="connsiteX3" fmla="*/ 807940 w 1695148"/>
              <a:gd name="connsiteY3" fmla="*/ 2136985 h 2146376"/>
              <a:gd name="connsiteX4" fmla="*/ 9654 w 1695148"/>
              <a:gd name="connsiteY4" fmla="*/ 1599956 h 2146376"/>
              <a:gd name="connsiteX5" fmla="*/ 430568 w 1695148"/>
              <a:gd name="connsiteY5" fmla="*/ 975842 h 2146376"/>
              <a:gd name="connsiteX6" fmla="*/ 1373997 w 1695148"/>
              <a:gd name="connsiteY6" fmla="*/ 1033899 h 2146376"/>
              <a:gd name="connsiteX7" fmla="*/ 1635254 w 1695148"/>
              <a:gd name="connsiteY7" fmla="*/ 467842 h 2146376"/>
              <a:gd name="connsiteX8" fmla="*/ 343482 w 1695148"/>
              <a:gd name="connsiteY8" fmla="*/ 409785 h 2146376"/>
              <a:gd name="connsiteX9" fmla="*/ 53197 w 1695148"/>
              <a:gd name="connsiteY9" fmla="*/ 3385 h 2146376"/>
              <a:gd name="connsiteX10" fmla="*/ 503140 w 1695148"/>
              <a:gd name="connsiteY10" fmla="*/ 235613 h 2146376"/>
              <a:gd name="connsiteX11" fmla="*/ 82225 w 1695148"/>
              <a:gd name="connsiteY11" fmla="*/ 583956 h 2146376"/>
              <a:gd name="connsiteX12" fmla="*/ 488625 w 1695148"/>
              <a:gd name="connsiteY12" fmla="*/ 1193556 h 2146376"/>
              <a:gd name="connsiteX13" fmla="*/ 1388511 w 1695148"/>
              <a:gd name="connsiteY13" fmla="*/ 1280642 h 2146376"/>
              <a:gd name="connsiteX14" fmla="*/ 1272397 w 1695148"/>
              <a:gd name="connsiteY14" fmla="*/ 1599956 h 2146376"/>
              <a:gd name="connsiteX0" fmla="*/ 1272397 w 1695148"/>
              <a:gd name="connsiteY0" fmla="*/ 1599956 h 2137157"/>
              <a:gd name="connsiteX1" fmla="*/ 503140 w 1695148"/>
              <a:gd name="connsiteY1" fmla="*/ 1658013 h 2137157"/>
              <a:gd name="connsiteX2" fmla="*/ 807940 w 1695148"/>
              <a:gd name="connsiteY2" fmla="*/ 2136985 h 2137157"/>
              <a:gd name="connsiteX3" fmla="*/ 9654 w 1695148"/>
              <a:gd name="connsiteY3" fmla="*/ 1599956 h 2137157"/>
              <a:gd name="connsiteX4" fmla="*/ 430568 w 1695148"/>
              <a:gd name="connsiteY4" fmla="*/ 975842 h 2137157"/>
              <a:gd name="connsiteX5" fmla="*/ 1373997 w 1695148"/>
              <a:gd name="connsiteY5" fmla="*/ 1033899 h 2137157"/>
              <a:gd name="connsiteX6" fmla="*/ 1635254 w 1695148"/>
              <a:gd name="connsiteY6" fmla="*/ 467842 h 2137157"/>
              <a:gd name="connsiteX7" fmla="*/ 343482 w 1695148"/>
              <a:gd name="connsiteY7" fmla="*/ 409785 h 2137157"/>
              <a:gd name="connsiteX8" fmla="*/ 53197 w 1695148"/>
              <a:gd name="connsiteY8" fmla="*/ 3385 h 2137157"/>
              <a:gd name="connsiteX9" fmla="*/ 503140 w 1695148"/>
              <a:gd name="connsiteY9" fmla="*/ 235613 h 2137157"/>
              <a:gd name="connsiteX10" fmla="*/ 82225 w 1695148"/>
              <a:gd name="connsiteY10" fmla="*/ 583956 h 2137157"/>
              <a:gd name="connsiteX11" fmla="*/ 488625 w 1695148"/>
              <a:gd name="connsiteY11" fmla="*/ 1193556 h 2137157"/>
              <a:gd name="connsiteX12" fmla="*/ 1388511 w 1695148"/>
              <a:gd name="connsiteY12" fmla="*/ 1280642 h 2137157"/>
              <a:gd name="connsiteX13" fmla="*/ 1272397 w 1695148"/>
              <a:gd name="connsiteY13" fmla="*/ 1599956 h 2137157"/>
              <a:gd name="connsiteX0" fmla="*/ 1272397 w 1695148"/>
              <a:gd name="connsiteY0" fmla="*/ 1599956 h 2146581"/>
              <a:gd name="connsiteX1" fmla="*/ 1011140 w 1695148"/>
              <a:gd name="connsiteY1" fmla="*/ 1919270 h 2146581"/>
              <a:gd name="connsiteX2" fmla="*/ 807940 w 1695148"/>
              <a:gd name="connsiteY2" fmla="*/ 2136985 h 2146581"/>
              <a:gd name="connsiteX3" fmla="*/ 9654 w 1695148"/>
              <a:gd name="connsiteY3" fmla="*/ 1599956 h 2146581"/>
              <a:gd name="connsiteX4" fmla="*/ 430568 w 1695148"/>
              <a:gd name="connsiteY4" fmla="*/ 975842 h 2146581"/>
              <a:gd name="connsiteX5" fmla="*/ 1373997 w 1695148"/>
              <a:gd name="connsiteY5" fmla="*/ 1033899 h 2146581"/>
              <a:gd name="connsiteX6" fmla="*/ 1635254 w 1695148"/>
              <a:gd name="connsiteY6" fmla="*/ 467842 h 2146581"/>
              <a:gd name="connsiteX7" fmla="*/ 343482 w 1695148"/>
              <a:gd name="connsiteY7" fmla="*/ 409785 h 2146581"/>
              <a:gd name="connsiteX8" fmla="*/ 53197 w 1695148"/>
              <a:gd name="connsiteY8" fmla="*/ 3385 h 2146581"/>
              <a:gd name="connsiteX9" fmla="*/ 503140 w 1695148"/>
              <a:gd name="connsiteY9" fmla="*/ 235613 h 2146581"/>
              <a:gd name="connsiteX10" fmla="*/ 82225 w 1695148"/>
              <a:gd name="connsiteY10" fmla="*/ 583956 h 2146581"/>
              <a:gd name="connsiteX11" fmla="*/ 488625 w 1695148"/>
              <a:gd name="connsiteY11" fmla="*/ 1193556 h 2146581"/>
              <a:gd name="connsiteX12" fmla="*/ 1388511 w 1695148"/>
              <a:gd name="connsiteY12" fmla="*/ 1280642 h 2146581"/>
              <a:gd name="connsiteX13" fmla="*/ 1272397 w 1695148"/>
              <a:gd name="connsiteY13" fmla="*/ 1599956 h 2146581"/>
              <a:gd name="connsiteX0" fmla="*/ 1344969 w 1695148"/>
              <a:gd name="connsiteY0" fmla="*/ 1628984 h 2146389"/>
              <a:gd name="connsiteX1" fmla="*/ 1011140 w 1695148"/>
              <a:gd name="connsiteY1" fmla="*/ 1919270 h 2146389"/>
              <a:gd name="connsiteX2" fmla="*/ 807940 w 1695148"/>
              <a:gd name="connsiteY2" fmla="*/ 2136985 h 2146389"/>
              <a:gd name="connsiteX3" fmla="*/ 9654 w 1695148"/>
              <a:gd name="connsiteY3" fmla="*/ 1599956 h 2146389"/>
              <a:gd name="connsiteX4" fmla="*/ 430568 w 1695148"/>
              <a:gd name="connsiteY4" fmla="*/ 975842 h 2146389"/>
              <a:gd name="connsiteX5" fmla="*/ 1373997 w 1695148"/>
              <a:gd name="connsiteY5" fmla="*/ 1033899 h 2146389"/>
              <a:gd name="connsiteX6" fmla="*/ 1635254 w 1695148"/>
              <a:gd name="connsiteY6" fmla="*/ 467842 h 2146389"/>
              <a:gd name="connsiteX7" fmla="*/ 343482 w 1695148"/>
              <a:gd name="connsiteY7" fmla="*/ 409785 h 2146389"/>
              <a:gd name="connsiteX8" fmla="*/ 53197 w 1695148"/>
              <a:gd name="connsiteY8" fmla="*/ 3385 h 2146389"/>
              <a:gd name="connsiteX9" fmla="*/ 503140 w 1695148"/>
              <a:gd name="connsiteY9" fmla="*/ 235613 h 2146389"/>
              <a:gd name="connsiteX10" fmla="*/ 82225 w 1695148"/>
              <a:gd name="connsiteY10" fmla="*/ 583956 h 2146389"/>
              <a:gd name="connsiteX11" fmla="*/ 488625 w 1695148"/>
              <a:gd name="connsiteY11" fmla="*/ 1193556 h 2146389"/>
              <a:gd name="connsiteX12" fmla="*/ 1388511 w 1695148"/>
              <a:gd name="connsiteY12" fmla="*/ 1280642 h 2146389"/>
              <a:gd name="connsiteX13" fmla="*/ 1344969 w 1695148"/>
              <a:gd name="connsiteY13" fmla="*/ 1628984 h 2146389"/>
              <a:gd name="connsiteX0" fmla="*/ 1344969 w 1695148"/>
              <a:gd name="connsiteY0" fmla="*/ 1628984 h 2155116"/>
              <a:gd name="connsiteX1" fmla="*/ 1112740 w 1695148"/>
              <a:gd name="connsiteY1" fmla="*/ 1991842 h 2155116"/>
              <a:gd name="connsiteX2" fmla="*/ 807940 w 1695148"/>
              <a:gd name="connsiteY2" fmla="*/ 2136985 h 2155116"/>
              <a:gd name="connsiteX3" fmla="*/ 9654 w 1695148"/>
              <a:gd name="connsiteY3" fmla="*/ 1599956 h 2155116"/>
              <a:gd name="connsiteX4" fmla="*/ 430568 w 1695148"/>
              <a:gd name="connsiteY4" fmla="*/ 975842 h 2155116"/>
              <a:gd name="connsiteX5" fmla="*/ 1373997 w 1695148"/>
              <a:gd name="connsiteY5" fmla="*/ 1033899 h 2155116"/>
              <a:gd name="connsiteX6" fmla="*/ 1635254 w 1695148"/>
              <a:gd name="connsiteY6" fmla="*/ 467842 h 2155116"/>
              <a:gd name="connsiteX7" fmla="*/ 343482 w 1695148"/>
              <a:gd name="connsiteY7" fmla="*/ 409785 h 2155116"/>
              <a:gd name="connsiteX8" fmla="*/ 53197 w 1695148"/>
              <a:gd name="connsiteY8" fmla="*/ 3385 h 2155116"/>
              <a:gd name="connsiteX9" fmla="*/ 503140 w 1695148"/>
              <a:gd name="connsiteY9" fmla="*/ 235613 h 2155116"/>
              <a:gd name="connsiteX10" fmla="*/ 82225 w 1695148"/>
              <a:gd name="connsiteY10" fmla="*/ 583956 h 2155116"/>
              <a:gd name="connsiteX11" fmla="*/ 488625 w 1695148"/>
              <a:gd name="connsiteY11" fmla="*/ 1193556 h 2155116"/>
              <a:gd name="connsiteX12" fmla="*/ 1388511 w 1695148"/>
              <a:gd name="connsiteY12" fmla="*/ 1280642 h 2155116"/>
              <a:gd name="connsiteX13" fmla="*/ 1344969 w 1695148"/>
              <a:gd name="connsiteY13" fmla="*/ 1628984 h 2155116"/>
              <a:gd name="connsiteX0" fmla="*/ 1344969 w 1695148"/>
              <a:gd name="connsiteY0" fmla="*/ 1628984 h 2246583"/>
              <a:gd name="connsiteX1" fmla="*/ 1112740 w 1695148"/>
              <a:gd name="connsiteY1" fmla="*/ 1991842 h 2246583"/>
              <a:gd name="connsiteX2" fmla="*/ 807940 w 1695148"/>
              <a:gd name="connsiteY2" fmla="*/ 2136985 h 2246583"/>
              <a:gd name="connsiteX3" fmla="*/ 9654 w 1695148"/>
              <a:gd name="connsiteY3" fmla="*/ 1599956 h 2246583"/>
              <a:gd name="connsiteX4" fmla="*/ 430568 w 1695148"/>
              <a:gd name="connsiteY4" fmla="*/ 975842 h 2246583"/>
              <a:gd name="connsiteX5" fmla="*/ 1373997 w 1695148"/>
              <a:gd name="connsiteY5" fmla="*/ 1033899 h 2246583"/>
              <a:gd name="connsiteX6" fmla="*/ 1635254 w 1695148"/>
              <a:gd name="connsiteY6" fmla="*/ 467842 h 2246583"/>
              <a:gd name="connsiteX7" fmla="*/ 343482 w 1695148"/>
              <a:gd name="connsiteY7" fmla="*/ 409785 h 2246583"/>
              <a:gd name="connsiteX8" fmla="*/ 53197 w 1695148"/>
              <a:gd name="connsiteY8" fmla="*/ 3385 h 2246583"/>
              <a:gd name="connsiteX9" fmla="*/ 503140 w 1695148"/>
              <a:gd name="connsiteY9" fmla="*/ 235613 h 2246583"/>
              <a:gd name="connsiteX10" fmla="*/ 82225 w 1695148"/>
              <a:gd name="connsiteY10" fmla="*/ 583956 h 2246583"/>
              <a:gd name="connsiteX11" fmla="*/ 488625 w 1695148"/>
              <a:gd name="connsiteY11" fmla="*/ 1193556 h 2246583"/>
              <a:gd name="connsiteX12" fmla="*/ 1388511 w 1695148"/>
              <a:gd name="connsiteY12" fmla="*/ 1280642 h 2246583"/>
              <a:gd name="connsiteX13" fmla="*/ 1344969 w 1695148"/>
              <a:gd name="connsiteY13" fmla="*/ 1628984 h 2246583"/>
              <a:gd name="connsiteX0" fmla="*/ 1344969 w 1695148"/>
              <a:gd name="connsiteY0" fmla="*/ 1628984 h 2388119"/>
              <a:gd name="connsiteX1" fmla="*/ 1446569 w 1695148"/>
              <a:gd name="connsiteY1" fmla="*/ 2195042 h 2388119"/>
              <a:gd name="connsiteX2" fmla="*/ 807940 w 1695148"/>
              <a:gd name="connsiteY2" fmla="*/ 2136985 h 2388119"/>
              <a:gd name="connsiteX3" fmla="*/ 9654 w 1695148"/>
              <a:gd name="connsiteY3" fmla="*/ 1599956 h 2388119"/>
              <a:gd name="connsiteX4" fmla="*/ 430568 w 1695148"/>
              <a:gd name="connsiteY4" fmla="*/ 975842 h 2388119"/>
              <a:gd name="connsiteX5" fmla="*/ 1373997 w 1695148"/>
              <a:gd name="connsiteY5" fmla="*/ 1033899 h 2388119"/>
              <a:gd name="connsiteX6" fmla="*/ 1635254 w 1695148"/>
              <a:gd name="connsiteY6" fmla="*/ 467842 h 2388119"/>
              <a:gd name="connsiteX7" fmla="*/ 343482 w 1695148"/>
              <a:gd name="connsiteY7" fmla="*/ 409785 h 2388119"/>
              <a:gd name="connsiteX8" fmla="*/ 53197 w 1695148"/>
              <a:gd name="connsiteY8" fmla="*/ 3385 h 2388119"/>
              <a:gd name="connsiteX9" fmla="*/ 503140 w 1695148"/>
              <a:gd name="connsiteY9" fmla="*/ 235613 h 2388119"/>
              <a:gd name="connsiteX10" fmla="*/ 82225 w 1695148"/>
              <a:gd name="connsiteY10" fmla="*/ 583956 h 2388119"/>
              <a:gd name="connsiteX11" fmla="*/ 488625 w 1695148"/>
              <a:gd name="connsiteY11" fmla="*/ 1193556 h 2388119"/>
              <a:gd name="connsiteX12" fmla="*/ 1388511 w 1695148"/>
              <a:gd name="connsiteY12" fmla="*/ 1280642 h 2388119"/>
              <a:gd name="connsiteX13" fmla="*/ 1344969 w 1695148"/>
              <a:gd name="connsiteY13" fmla="*/ 1628984 h 2388119"/>
              <a:gd name="connsiteX0" fmla="*/ 1461084 w 1695148"/>
              <a:gd name="connsiteY0" fmla="*/ 1890242 h 2220948"/>
              <a:gd name="connsiteX1" fmla="*/ 1446569 w 1695148"/>
              <a:gd name="connsiteY1" fmla="*/ 2195042 h 2220948"/>
              <a:gd name="connsiteX2" fmla="*/ 807940 w 1695148"/>
              <a:gd name="connsiteY2" fmla="*/ 2136985 h 2220948"/>
              <a:gd name="connsiteX3" fmla="*/ 9654 w 1695148"/>
              <a:gd name="connsiteY3" fmla="*/ 1599956 h 2220948"/>
              <a:gd name="connsiteX4" fmla="*/ 430568 w 1695148"/>
              <a:gd name="connsiteY4" fmla="*/ 975842 h 2220948"/>
              <a:gd name="connsiteX5" fmla="*/ 1373997 w 1695148"/>
              <a:gd name="connsiteY5" fmla="*/ 1033899 h 2220948"/>
              <a:gd name="connsiteX6" fmla="*/ 1635254 w 1695148"/>
              <a:gd name="connsiteY6" fmla="*/ 467842 h 2220948"/>
              <a:gd name="connsiteX7" fmla="*/ 343482 w 1695148"/>
              <a:gd name="connsiteY7" fmla="*/ 409785 h 2220948"/>
              <a:gd name="connsiteX8" fmla="*/ 53197 w 1695148"/>
              <a:gd name="connsiteY8" fmla="*/ 3385 h 2220948"/>
              <a:gd name="connsiteX9" fmla="*/ 503140 w 1695148"/>
              <a:gd name="connsiteY9" fmla="*/ 235613 h 2220948"/>
              <a:gd name="connsiteX10" fmla="*/ 82225 w 1695148"/>
              <a:gd name="connsiteY10" fmla="*/ 583956 h 2220948"/>
              <a:gd name="connsiteX11" fmla="*/ 488625 w 1695148"/>
              <a:gd name="connsiteY11" fmla="*/ 1193556 h 2220948"/>
              <a:gd name="connsiteX12" fmla="*/ 1388511 w 1695148"/>
              <a:gd name="connsiteY12" fmla="*/ 1280642 h 2220948"/>
              <a:gd name="connsiteX13" fmla="*/ 1461084 w 1695148"/>
              <a:gd name="connsiteY13" fmla="*/ 1890242 h 2220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148" h="2220948">
                <a:moveTo>
                  <a:pt x="1461084" y="1890242"/>
                </a:moveTo>
                <a:cubicBezTo>
                  <a:pt x="1470760" y="2042642"/>
                  <a:pt x="1555426" y="2153918"/>
                  <a:pt x="1446569" y="2195042"/>
                </a:cubicBezTo>
                <a:cubicBezTo>
                  <a:pt x="1337712" y="2236166"/>
                  <a:pt x="1047426" y="2236166"/>
                  <a:pt x="807940" y="2136985"/>
                </a:cubicBezTo>
                <a:cubicBezTo>
                  <a:pt x="568454" y="2037804"/>
                  <a:pt x="72549" y="1793480"/>
                  <a:pt x="9654" y="1599956"/>
                </a:cubicBezTo>
                <a:cubicBezTo>
                  <a:pt x="-53241" y="1406432"/>
                  <a:pt x="203177" y="1070185"/>
                  <a:pt x="430568" y="975842"/>
                </a:cubicBezTo>
                <a:cubicBezTo>
                  <a:pt x="657959" y="881499"/>
                  <a:pt x="1173216" y="1118566"/>
                  <a:pt x="1373997" y="1033899"/>
                </a:cubicBezTo>
                <a:cubicBezTo>
                  <a:pt x="1574778" y="949232"/>
                  <a:pt x="1807006" y="571861"/>
                  <a:pt x="1635254" y="467842"/>
                </a:cubicBezTo>
                <a:cubicBezTo>
                  <a:pt x="1463502" y="363823"/>
                  <a:pt x="607158" y="487194"/>
                  <a:pt x="343482" y="409785"/>
                </a:cubicBezTo>
                <a:cubicBezTo>
                  <a:pt x="79806" y="332376"/>
                  <a:pt x="26587" y="32414"/>
                  <a:pt x="53197" y="3385"/>
                </a:cubicBezTo>
                <a:cubicBezTo>
                  <a:pt x="79807" y="-25644"/>
                  <a:pt x="498302" y="138851"/>
                  <a:pt x="503140" y="235613"/>
                </a:cubicBezTo>
                <a:cubicBezTo>
                  <a:pt x="507978" y="332375"/>
                  <a:pt x="84644" y="424299"/>
                  <a:pt x="82225" y="583956"/>
                </a:cubicBezTo>
                <a:cubicBezTo>
                  <a:pt x="79806" y="743613"/>
                  <a:pt x="270911" y="1077442"/>
                  <a:pt x="488625" y="1193556"/>
                </a:cubicBezTo>
                <a:cubicBezTo>
                  <a:pt x="706339" y="1309670"/>
                  <a:pt x="1226435" y="1164528"/>
                  <a:pt x="1388511" y="1280642"/>
                </a:cubicBezTo>
                <a:cubicBezTo>
                  <a:pt x="1550587" y="1396756"/>
                  <a:pt x="1451408" y="1737842"/>
                  <a:pt x="1461084" y="1890242"/>
                </a:cubicBezTo>
                <a:close/>
              </a:path>
            </a:pathLst>
          </a:custGeom>
          <a:noFill/>
          <a:ln w="508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/>
          <p:cNvSpPr/>
          <p:nvPr/>
        </p:nvSpPr>
        <p:spPr>
          <a:xfrm>
            <a:off x="6372791" y="2443274"/>
            <a:ext cx="2231656" cy="2638211"/>
          </a:xfrm>
          <a:custGeom>
            <a:avLst/>
            <a:gdLst>
              <a:gd name="connsiteX0" fmla="*/ 0 w 2160240"/>
              <a:gd name="connsiteY0" fmla="*/ 1314872 h 2629743"/>
              <a:gd name="connsiteX1" fmla="*/ 1080120 w 2160240"/>
              <a:gd name="connsiteY1" fmla="*/ 0 h 2629743"/>
              <a:gd name="connsiteX2" fmla="*/ 2160240 w 2160240"/>
              <a:gd name="connsiteY2" fmla="*/ 1314872 h 2629743"/>
              <a:gd name="connsiteX3" fmla="*/ 1080120 w 2160240"/>
              <a:gd name="connsiteY3" fmla="*/ 2629744 h 2629743"/>
              <a:gd name="connsiteX4" fmla="*/ 0 w 2160240"/>
              <a:gd name="connsiteY4" fmla="*/ 1314872 h 2629743"/>
              <a:gd name="connsiteX0" fmla="*/ 35267 w 2195507"/>
              <a:gd name="connsiteY0" fmla="*/ 1314872 h 2670577"/>
              <a:gd name="connsiteX1" fmla="*/ 1115387 w 2195507"/>
              <a:gd name="connsiteY1" fmla="*/ 0 h 2670577"/>
              <a:gd name="connsiteX2" fmla="*/ 2195507 w 2195507"/>
              <a:gd name="connsiteY2" fmla="*/ 1314872 h 2670577"/>
              <a:gd name="connsiteX3" fmla="*/ 1115387 w 2195507"/>
              <a:gd name="connsiteY3" fmla="*/ 2629744 h 2670577"/>
              <a:gd name="connsiteX4" fmla="*/ 340202 w 2195507"/>
              <a:gd name="connsiteY4" fmla="*/ 2244840 h 2670577"/>
              <a:gd name="connsiteX5" fmla="*/ 35267 w 2195507"/>
              <a:gd name="connsiteY5" fmla="*/ 1314872 h 2670577"/>
              <a:gd name="connsiteX0" fmla="*/ 1037 w 2161277"/>
              <a:gd name="connsiteY0" fmla="*/ 1314872 h 2638211"/>
              <a:gd name="connsiteX1" fmla="*/ 1081157 w 2161277"/>
              <a:gd name="connsiteY1" fmla="*/ 0 h 2638211"/>
              <a:gd name="connsiteX2" fmla="*/ 2161277 w 2161277"/>
              <a:gd name="connsiteY2" fmla="*/ 1314872 h 2638211"/>
              <a:gd name="connsiteX3" fmla="*/ 1081157 w 2161277"/>
              <a:gd name="connsiteY3" fmla="*/ 2629744 h 2638211"/>
              <a:gd name="connsiteX4" fmla="*/ 886544 w 2161277"/>
              <a:gd name="connsiteY4" fmla="*/ 1852954 h 2638211"/>
              <a:gd name="connsiteX5" fmla="*/ 1037 w 2161277"/>
              <a:gd name="connsiteY5" fmla="*/ 1314872 h 2638211"/>
              <a:gd name="connsiteX0" fmla="*/ 71416 w 2231656"/>
              <a:gd name="connsiteY0" fmla="*/ 1314872 h 2638211"/>
              <a:gd name="connsiteX1" fmla="*/ 1151536 w 2231656"/>
              <a:gd name="connsiteY1" fmla="*/ 0 h 2638211"/>
              <a:gd name="connsiteX2" fmla="*/ 2231656 w 2231656"/>
              <a:gd name="connsiteY2" fmla="*/ 1314872 h 2638211"/>
              <a:gd name="connsiteX3" fmla="*/ 1151536 w 2231656"/>
              <a:gd name="connsiteY3" fmla="*/ 2629744 h 2638211"/>
              <a:gd name="connsiteX4" fmla="*/ 956923 w 2231656"/>
              <a:gd name="connsiteY4" fmla="*/ 1852954 h 2638211"/>
              <a:gd name="connsiteX5" fmla="*/ 71416 w 2231656"/>
              <a:gd name="connsiteY5" fmla="*/ 1314872 h 2638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31656" h="2638211">
                <a:moveTo>
                  <a:pt x="71416" y="1314872"/>
                </a:moveTo>
                <a:cubicBezTo>
                  <a:pt x="-244491" y="947989"/>
                  <a:pt x="555002" y="0"/>
                  <a:pt x="1151536" y="0"/>
                </a:cubicBezTo>
                <a:cubicBezTo>
                  <a:pt x="1748070" y="0"/>
                  <a:pt x="2231656" y="588688"/>
                  <a:pt x="2231656" y="1314872"/>
                </a:cubicBezTo>
                <a:cubicBezTo>
                  <a:pt x="2231656" y="2041056"/>
                  <a:pt x="1363992" y="2540064"/>
                  <a:pt x="1151536" y="2629744"/>
                </a:cubicBezTo>
                <a:cubicBezTo>
                  <a:pt x="939080" y="2719424"/>
                  <a:pt x="1136943" y="2072099"/>
                  <a:pt x="956923" y="1852954"/>
                </a:cubicBezTo>
                <a:cubicBezTo>
                  <a:pt x="776903" y="1633809"/>
                  <a:pt x="387323" y="1681755"/>
                  <a:pt x="71416" y="1314872"/>
                </a:cubicBezTo>
                <a:close/>
              </a:path>
            </a:pathLst>
          </a:cu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/>
          <p:cNvSpPr/>
          <p:nvPr/>
        </p:nvSpPr>
        <p:spPr>
          <a:xfrm>
            <a:off x="6588224" y="2833359"/>
            <a:ext cx="161207" cy="16596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mit Pfeil 4"/>
          <p:cNvCxnSpPr/>
          <p:nvPr/>
        </p:nvCxnSpPr>
        <p:spPr>
          <a:xfrm flipV="1">
            <a:off x="7524328" y="2443274"/>
            <a:ext cx="173658" cy="6770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Gerade Verbindung mit Pfeil 5"/>
          <p:cNvCxnSpPr>
            <a:stCxn id="2" idx="2"/>
          </p:cNvCxnSpPr>
          <p:nvPr/>
        </p:nvCxnSpPr>
        <p:spPr>
          <a:xfrm flipH="1" flipV="1">
            <a:off x="5652120" y="3356992"/>
            <a:ext cx="371309" cy="184494"/>
          </a:xfrm>
          <a:prstGeom prst="straightConnector1">
            <a:avLst/>
          </a:prstGeom>
          <a:noFill/>
          <a:ln w="38100">
            <a:solidFill>
              <a:srgbClr val="00FF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Rechteck 12"/>
          <p:cNvSpPr/>
          <p:nvPr/>
        </p:nvSpPr>
        <p:spPr>
          <a:xfrm>
            <a:off x="7488619" y="3333833"/>
            <a:ext cx="171751" cy="20765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6249569" y="1240302"/>
            <a:ext cx="2364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>
                <a:latin typeface="Lucida Sans Unicode"/>
                <a:cs typeface="Lucida Sans Unicode"/>
              </a:rPr>
              <a:t> </a:t>
            </a:r>
            <a:r>
              <a:rPr lang="de-DE" sz="3200" dirty="0" smtClean="0">
                <a:latin typeface="Lucida Sans Unicode"/>
                <a:cs typeface="Lucida Sans Unicode"/>
              </a:rPr>
              <a:t>ℝ \{</a:t>
            </a:r>
            <a:r>
              <a:rPr lang="de-DE" sz="3200" dirty="0" smtClean="0">
                <a:solidFill>
                  <a:srgbClr val="C00000"/>
                </a:solidFill>
                <a:latin typeface="Lucida Sans Unicode"/>
                <a:cs typeface="Lucida Sans Unicode"/>
              </a:rPr>
              <a:t>(0,0)</a:t>
            </a:r>
            <a:r>
              <a:rPr lang="de-DE" sz="3200" dirty="0" smtClean="0">
                <a:latin typeface="Lucida Sans Unicode"/>
                <a:cs typeface="Lucida Sans Unicode"/>
              </a:rPr>
              <a:t>}</a:t>
            </a:r>
            <a:endParaRPr lang="de-DE" sz="3200" dirty="0"/>
          </a:p>
        </p:txBody>
      </p:sp>
      <p:sp>
        <p:nvSpPr>
          <p:cNvPr id="15" name="Textfeld 14"/>
          <p:cNvSpPr txBox="1"/>
          <p:nvPr/>
        </p:nvSpPr>
        <p:spPr>
          <a:xfrm>
            <a:off x="6593448" y="1147968"/>
            <a:ext cx="70460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Lucida Sans Unicode"/>
                <a:cs typeface="Lucida Sans Unicode"/>
              </a:rPr>
              <a:t>²</a:t>
            </a:r>
            <a:endParaRPr lang="de-DE" sz="2800" dirty="0"/>
          </a:p>
          <a:p>
            <a:endParaRPr lang="de-DE" sz="2400" dirty="0"/>
          </a:p>
        </p:txBody>
      </p:sp>
      <p:sp>
        <p:nvSpPr>
          <p:cNvPr id="16" name="Textfeld 15"/>
          <p:cNvSpPr txBox="1"/>
          <p:nvPr/>
        </p:nvSpPr>
        <p:spPr>
          <a:xfrm>
            <a:off x="7422075" y="3001146"/>
            <a:ext cx="275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C00000"/>
                </a:solidFill>
                <a:latin typeface="Lucida Sans Unicode"/>
                <a:cs typeface="Lucida Sans Unicode"/>
              </a:rPr>
              <a:t>0</a:t>
            </a:r>
            <a:endParaRPr lang="de-DE" dirty="0"/>
          </a:p>
        </p:txBody>
      </p:sp>
      <p:cxnSp>
        <p:nvCxnSpPr>
          <p:cNvPr id="18" name="Gerade Verbindung 17"/>
          <p:cNvCxnSpPr/>
          <p:nvPr/>
        </p:nvCxnSpPr>
        <p:spPr>
          <a:xfrm flipH="1" flipV="1">
            <a:off x="7422075" y="3522878"/>
            <a:ext cx="19733" cy="762215"/>
          </a:xfrm>
          <a:prstGeom prst="line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 flipH="1" flipV="1">
            <a:off x="7697986" y="3625449"/>
            <a:ext cx="474414" cy="451623"/>
          </a:xfrm>
          <a:prstGeom prst="line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 flipH="1" flipV="1">
            <a:off x="7611157" y="3707244"/>
            <a:ext cx="173658" cy="739655"/>
          </a:xfrm>
          <a:prstGeom prst="line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 flipH="1" flipV="1">
            <a:off x="7850386" y="3522878"/>
            <a:ext cx="690438" cy="67181"/>
          </a:xfrm>
          <a:prstGeom prst="line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>
          <a:xfrm flipH="1">
            <a:off x="7850386" y="3074234"/>
            <a:ext cx="538038" cy="111578"/>
          </a:xfrm>
          <a:prstGeom prst="line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fik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648829"/>
            <a:ext cx="4718304" cy="2761488"/>
          </a:xfrm>
          <a:prstGeom prst="rect">
            <a:avLst/>
          </a:prstGeom>
        </p:spPr>
      </p:pic>
      <p:sp>
        <p:nvSpPr>
          <p:cNvPr id="30" name="Textfeld 29"/>
          <p:cNvSpPr txBox="1"/>
          <p:nvPr/>
        </p:nvSpPr>
        <p:spPr>
          <a:xfrm>
            <a:off x="1669547" y="3823428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C00000"/>
                </a:solidFill>
              </a:rPr>
              <a:t>f</a:t>
            </a:r>
            <a:endParaRPr lang="de-DE" sz="2400" b="1" dirty="0">
              <a:solidFill>
                <a:srgbClr val="C00000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2771800" y="5304702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00B050"/>
                </a:solidFill>
              </a:rPr>
              <a:t>g</a:t>
            </a:r>
            <a:endParaRPr lang="de-DE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83966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mit Pfeil 1"/>
          <p:cNvCxnSpPr>
            <a:stCxn id="12" idx="5"/>
          </p:cNvCxnSpPr>
          <p:nvPr/>
        </p:nvCxnSpPr>
        <p:spPr>
          <a:xfrm>
            <a:off x="6093639" y="1450465"/>
            <a:ext cx="173657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Ellipse 2"/>
          <p:cNvSpPr/>
          <p:nvPr/>
        </p:nvSpPr>
        <p:spPr>
          <a:xfrm>
            <a:off x="8600809" y="1606328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mit Pfeil 5"/>
          <p:cNvCxnSpPr>
            <a:stCxn id="13" idx="8"/>
          </p:cNvCxnSpPr>
          <p:nvPr/>
        </p:nvCxnSpPr>
        <p:spPr>
          <a:xfrm>
            <a:off x="6180724" y="2306805"/>
            <a:ext cx="314013" cy="275773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Textfeld 6"/>
          <p:cNvSpPr txBox="1"/>
          <p:nvPr/>
        </p:nvSpPr>
        <p:spPr>
          <a:xfrm>
            <a:off x="5315636" y="986685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Arial Black" pitchFamily="34" charset="0"/>
              </a:rPr>
              <a:t>u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6494737" y="2213246"/>
            <a:ext cx="38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rial Black" pitchFamily="34" charset="0"/>
              </a:rPr>
              <a:t>v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9" name="Ellipse 8"/>
          <p:cNvSpPr/>
          <p:nvPr/>
        </p:nvSpPr>
        <p:spPr>
          <a:xfrm>
            <a:off x="4884558" y="2296635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reihandform 11"/>
          <p:cNvSpPr/>
          <p:nvPr/>
        </p:nvSpPr>
        <p:spPr>
          <a:xfrm>
            <a:off x="4698588" y="800749"/>
            <a:ext cx="3978594" cy="1578630"/>
          </a:xfrm>
          <a:custGeom>
            <a:avLst/>
            <a:gdLst>
              <a:gd name="connsiteX0" fmla="*/ 288487 w 4004145"/>
              <a:gd name="connsiteY0" fmla="*/ 2046722 h 2046722"/>
              <a:gd name="connsiteX1" fmla="*/ 56259 w 4004145"/>
              <a:gd name="connsiteY1" fmla="*/ 1683865 h 2046722"/>
              <a:gd name="connsiteX2" fmla="*/ 1217402 w 4004145"/>
              <a:gd name="connsiteY2" fmla="*/ 972665 h 2046722"/>
              <a:gd name="connsiteX3" fmla="*/ 1478659 w 4004145"/>
              <a:gd name="connsiteY3" fmla="*/ 203408 h 2046722"/>
              <a:gd name="connsiteX4" fmla="*/ 970659 w 4004145"/>
              <a:gd name="connsiteY4" fmla="*/ 188893 h 2046722"/>
              <a:gd name="connsiteX5" fmla="*/ 1449630 w 4004145"/>
              <a:gd name="connsiteY5" fmla="*/ 1117808 h 2046722"/>
              <a:gd name="connsiteX6" fmla="*/ 2436602 w 4004145"/>
              <a:gd name="connsiteY6" fmla="*/ 754950 h 2046722"/>
              <a:gd name="connsiteX7" fmla="*/ 2160830 w 4004145"/>
              <a:gd name="connsiteY7" fmla="*/ 208 h 2046722"/>
              <a:gd name="connsiteX8" fmla="*/ 1841516 w 4004145"/>
              <a:gd name="connsiteY8" fmla="*/ 682379 h 2046722"/>
              <a:gd name="connsiteX9" fmla="*/ 2683345 w 4004145"/>
              <a:gd name="connsiteY9" fmla="*/ 1059750 h 2046722"/>
              <a:gd name="connsiteX10" fmla="*/ 3220373 w 4004145"/>
              <a:gd name="connsiteY10" fmla="*/ 783979 h 2046722"/>
              <a:gd name="connsiteX11" fmla="*/ 2770430 w 4004145"/>
              <a:gd name="connsiteY11" fmla="*/ 159865 h 2046722"/>
              <a:gd name="connsiteX12" fmla="*/ 2857516 w 4004145"/>
              <a:gd name="connsiteY12" fmla="*/ 1190379 h 2046722"/>
              <a:gd name="connsiteX13" fmla="*/ 3655802 w 4004145"/>
              <a:gd name="connsiteY13" fmla="*/ 1045236 h 2046722"/>
              <a:gd name="connsiteX14" fmla="*/ 4004145 w 4004145"/>
              <a:gd name="connsiteY14" fmla="*/ 1248436 h 2046722"/>
              <a:gd name="connsiteX0" fmla="*/ 288487 w 4033173"/>
              <a:gd name="connsiteY0" fmla="*/ 2046722 h 2046722"/>
              <a:gd name="connsiteX1" fmla="*/ 56259 w 4033173"/>
              <a:gd name="connsiteY1" fmla="*/ 1683865 h 2046722"/>
              <a:gd name="connsiteX2" fmla="*/ 1217402 w 4033173"/>
              <a:gd name="connsiteY2" fmla="*/ 972665 h 2046722"/>
              <a:gd name="connsiteX3" fmla="*/ 1478659 w 4033173"/>
              <a:gd name="connsiteY3" fmla="*/ 203408 h 2046722"/>
              <a:gd name="connsiteX4" fmla="*/ 970659 w 4033173"/>
              <a:gd name="connsiteY4" fmla="*/ 188893 h 2046722"/>
              <a:gd name="connsiteX5" fmla="*/ 1449630 w 4033173"/>
              <a:gd name="connsiteY5" fmla="*/ 1117808 h 2046722"/>
              <a:gd name="connsiteX6" fmla="*/ 2436602 w 4033173"/>
              <a:gd name="connsiteY6" fmla="*/ 754950 h 2046722"/>
              <a:gd name="connsiteX7" fmla="*/ 2160830 w 4033173"/>
              <a:gd name="connsiteY7" fmla="*/ 208 h 2046722"/>
              <a:gd name="connsiteX8" fmla="*/ 1841516 w 4033173"/>
              <a:gd name="connsiteY8" fmla="*/ 682379 h 2046722"/>
              <a:gd name="connsiteX9" fmla="*/ 2683345 w 4033173"/>
              <a:gd name="connsiteY9" fmla="*/ 1059750 h 2046722"/>
              <a:gd name="connsiteX10" fmla="*/ 3220373 w 4033173"/>
              <a:gd name="connsiteY10" fmla="*/ 783979 h 2046722"/>
              <a:gd name="connsiteX11" fmla="*/ 2770430 w 4033173"/>
              <a:gd name="connsiteY11" fmla="*/ 159865 h 2046722"/>
              <a:gd name="connsiteX12" fmla="*/ 2857516 w 4033173"/>
              <a:gd name="connsiteY12" fmla="*/ 1190379 h 2046722"/>
              <a:gd name="connsiteX13" fmla="*/ 3655802 w 4033173"/>
              <a:gd name="connsiteY13" fmla="*/ 1045236 h 2046722"/>
              <a:gd name="connsiteX14" fmla="*/ 4033173 w 4033173"/>
              <a:gd name="connsiteY14" fmla="*/ 1335522 h 2046722"/>
              <a:gd name="connsiteX0" fmla="*/ 288487 w 4033173"/>
              <a:gd name="connsiteY0" fmla="*/ 2046722 h 2046722"/>
              <a:gd name="connsiteX1" fmla="*/ 56259 w 4033173"/>
              <a:gd name="connsiteY1" fmla="*/ 1683865 h 2046722"/>
              <a:gd name="connsiteX2" fmla="*/ 1217402 w 4033173"/>
              <a:gd name="connsiteY2" fmla="*/ 972665 h 2046722"/>
              <a:gd name="connsiteX3" fmla="*/ 1478659 w 4033173"/>
              <a:gd name="connsiteY3" fmla="*/ 203408 h 2046722"/>
              <a:gd name="connsiteX4" fmla="*/ 970659 w 4033173"/>
              <a:gd name="connsiteY4" fmla="*/ 188893 h 2046722"/>
              <a:gd name="connsiteX5" fmla="*/ 1449630 w 4033173"/>
              <a:gd name="connsiteY5" fmla="*/ 1117808 h 2046722"/>
              <a:gd name="connsiteX6" fmla="*/ 2436602 w 4033173"/>
              <a:gd name="connsiteY6" fmla="*/ 754950 h 2046722"/>
              <a:gd name="connsiteX7" fmla="*/ 2160830 w 4033173"/>
              <a:gd name="connsiteY7" fmla="*/ 208 h 2046722"/>
              <a:gd name="connsiteX8" fmla="*/ 1841516 w 4033173"/>
              <a:gd name="connsiteY8" fmla="*/ 682379 h 2046722"/>
              <a:gd name="connsiteX9" fmla="*/ 2683345 w 4033173"/>
              <a:gd name="connsiteY9" fmla="*/ 1059750 h 2046722"/>
              <a:gd name="connsiteX10" fmla="*/ 3220373 w 4033173"/>
              <a:gd name="connsiteY10" fmla="*/ 783979 h 2046722"/>
              <a:gd name="connsiteX11" fmla="*/ 2770430 w 4033173"/>
              <a:gd name="connsiteY11" fmla="*/ 159865 h 2046722"/>
              <a:gd name="connsiteX12" fmla="*/ 2857516 w 4033173"/>
              <a:gd name="connsiteY12" fmla="*/ 1190379 h 2046722"/>
              <a:gd name="connsiteX13" fmla="*/ 3655802 w 4033173"/>
              <a:gd name="connsiteY13" fmla="*/ 1045236 h 2046722"/>
              <a:gd name="connsiteX14" fmla="*/ 4033173 w 4033173"/>
              <a:gd name="connsiteY14" fmla="*/ 1335522 h 2046722"/>
              <a:gd name="connsiteX0" fmla="*/ 288487 w 4033173"/>
              <a:gd name="connsiteY0" fmla="*/ 2046722 h 2046722"/>
              <a:gd name="connsiteX1" fmla="*/ 56259 w 4033173"/>
              <a:gd name="connsiteY1" fmla="*/ 1683865 h 2046722"/>
              <a:gd name="connsiteX2" fmla="*/ 1217402 w 4033173"/>
              <a:gd name="connsiteY2" fmla="*/ 972665 h 2046722"/>
              <a:gd name="connsiteX3" fmla="*/ 1478659 w 4033173"/>
              <a:gd name="connsiteY3" fmla="*/ 203408 h 2046722"/>
              <a:gd name="connsiteX4" fmla="*/ 970659 w 4033173"/>
              <a:gd name="connsiteY4" fmla="*/ 188893 h 2046722"/>
              <a:gd name="connsiteX5" fmla="*/ 1449630 w 4033173"/>
              <a:gd name="connsiteY5" fmla="*/ 1117808 h 2046722"/>
              <a:gd name="connsiteX6" fmla="*/ 2436602 w 4033173"/>
              <a:gd name="connsiteY6" fmla="*/ 754950 h 2046722"/>
              <a:gd name="connsiteX7" fmla="*/ 2160830 w 4033173"/>
              <a:gd name="connsiteY7" fmla="*/ 208 h 2046722"/>
              <a:gd name="connsiteX8" fmla="*/ 1841516 w 4033173"/>
              <a:gd name="connsiteY8" fmla="*/ 682379 h 2046722"/>
              <a:gd name="connsiteX9" fmla="*/ 2683345 w 4033173"/>
              <a:gd name="connsiteY9" fmla="*/ 1059750 h 2046722"/>
              <a:gd name="connsiteX10" fmla="*/ 2770430 w 4033173"/>
              <a:gd name="connsiteY10" fmla="*/ 159865 h 2046722"/>
              <a:gd name="connsiteX11" fmla="*/ 2857516 w 4033173"/>
              <a:gd name="connsiteY11" fmla="*/ 1190379 h 2046722"/>
              <a:gd name="connsiteX12" fmla="*/ 3655802 w 4033173"/>
              <a:gd name="connsiteY12" fmla="*/ 1045236 h 2046722"/>
              <a:gd name="connsiteX13" fmla="*/ 4033173 w 4033173"/>
              <a:gd name="connsiteY13" fmla="*/ 1335522 h 2046722"/>
              <a:gd name="connsiteX0" fmla="*/ 288487 w 4033173"/>
              <a:gd name="connsiteY0" fmla="*/ 2046722 h 2046722"/>
              <a:gd name="connsiteX1" fmla="*/ 56259 w 4033173"/>
              <a:gd name="connsiteY1" fmla="*/ 1683865 h 2046722"/>
              <a:gd name="connsiteX2" fmla="*/ 1217402 w 4033173"/>
              <a:gd name="connsiteY2" fmla="*/ 972665 h 2046722"/>
              <a:gd name="connsiteX3" fmla="*/ 1478659 w 4033173"/>
              <a:gd name="connsiteY3" fmla="*/ 203408 h 2046722"/>
              <a:gd name="connsiteX4" fmla="*/ 970659 w 4033173"/>
              <a:gd name="connsiteY4" fmla="*/ 188893 h 2046722"/>
              <a:gd name="connsiteX5" fmla="*/ 1449630 w 4033173"/>
              <a:gd name="connsiteY5" fmla="*/ 1117808 h 2046722"/>
              <a:gd name="connsiteX6" fmla="*/ 2436602 w 4033173"/>
              <a:gd name="connsiteY6" fmla="*/ 754950 h 2046722"/>
              <a:gd name="connsiteX7" fmla="*/ 2160830 w 4033173"/>
              <a:gd name="connsiteY7" fmla="*/ 208 h 2046722"/>
              <a:gd name="connsiteX8" fmla="*/ 1841516 w 4033173"/>
              <a:gd name="connsiteY8" fmla="*/ 682379 h 2046722"/>
              <a:gd name="connsiteX9" fmla="*/ 2683345 w 4033173"/>
              <a:gd name="connsiteY9" fmla="*/ 1059750 h 2046722"/>
              <a:gd name="connsiteX10" fmla="*/ 2857516 w 4033173"/>
              <a:gd name="connsiteY10" fmla="*/ 1190379 h 2046722"/>
              <a:gd name="connsiteX11" fmla="*/ 3655802 w 4033173"/>
              <a:gd name="connsiteY11" fmla="*/ 1045236 h 2046722"/>
              <a:gd name="connsiteX12" fmla="*/ 4033173 w 4033173"/>
              <a:gd name="connsiteY12" fmla="*/ 1335522 h 2046722"/>
              <a:gd name="connsiteX0" fmla="*/ 288487 w 4033173"/>
              <a:gd name="connsiteY0" fmla="*/ 2046722 h 2046722"/>
              <a:gd name="connsiteX1" fmla="*/ 56259 w 4033173"/>
              <a:gd name="connsiteY1" fmla="*/ 1683865 h 2046722"/>
              <a:gd name="connsiteX2" fmla="*/ 1217402 w 4033173"/>
              <a:gd name="connsiteY2" fmla="*/ 972665 h 2046722"/>
              <a:gd name="connsiteX3" fmla="*/ 1478659 w 4033173"/>
              <a:gd name="connsiteY3" fmla="*/ 203408 h 2046722"/>
              <a:gd name="connsiteX4" fmla="*/ 970659 w 4033173"/>
              <a:gd name="connsiteY4" fmla="*/ 188893 h 2046722"/>
              <a:gd name="connsiteX5" fmla="*/ 1449630 w 4033173"/>
              <a:gd name="connsiteY5" fmla="*/ 1117808 h 2046722"/>
              <a:gd name="connsiteX6" fmla="*/ 2436602 w 4033173"/>
              <a:gd name="connsiteY6" fmla="*/ 754950 h 2046722"/>
              <a:gd name="connsiteX7" fmla="*/ 2160830 w 4033173"/>
              <a:gd name="connsiteY7" fmla="*/ 208 h 2046722"/>
              <a:gd name="connsiteX8" fmla="*/ 1841516 w 4033173"/>
              <a:gd name="connsiteY8" fmla="*/ 682379 h 2046722"/>
              <a:gd name="connsiteX9" fmla="*/ 2683345 w 4033173"/>
              <a:gd name="connsiteY9" fmla="*/ 1059750 h 2046722"/>
              <a:gd name="connsiteX10" fmla="*/ 3655802 w 4033173"/>
              <a:gd name="connsiteY10" fmla="*/ 1045236 h 2046722"/>
              <a:gd name="connsiteX11" fmla="*/ 4033173 w 4033173"/>
              <a:gd name="connsiteY11" fmla="*/ 1335522 h 2046722"/>
              <a:gd name="connsiteX0" fmla="*/ 288487 w 4033173"/>
              <a:gd name="connsiteY0" fmla="*/ 1957554 h 1957554"/>
              <a:gd name="connsiteX1" fmla="*/ 56259 w 4033173"/>
              <a:gd name="connsiteY1" fmla="*/ 1594697 h 1957554"/>
              <a:gd name="connsiteX2" fmla="*/ 1217402 w 4033173"/>
              <a:gd name="connsiteY2" fmla="*/ 883497 h 1957554"/>
              <a:gd name="connsiteX3" fmla="*/ 1478659 w 4033173"/>
              <a:gd name="connsiteY3" fmla="*/ 114240 h 1957554"/>
              <a:gd name="connsiteX4" fmla="*/ 970659 w 4033173"/>
              <a:gd name="connsiteY4" fmla="*/ 99725 h 1957554"/>
              <a:gd name="connsiteX5" fmla="*/ 1449630 w 4033173"/>
              <a:gd name="connsiteY5" fmla="*/ 1028640 h 1957554"/>
              <a:gd name="connsiteX6" fmla="*/ 2436602 w 4033173"/>
              <a:gd name="connsiteY6" fmla="*/ 665782 h 1957554"/>
              <a:gd name="connsiteX7" fmla="*/ 1841516 w 4033173"/>
              <a:gd name="connsiteY7" fmla="*/ 593211 h 1957554"/>
              <a:gd name="connsiteX8" fmla="*/ 2683345 w 4033173"/>
              <a:gd name="connsiteY8" fmla="*/ 970582 h 1957554"/>
              <a:gd name="connsiteX9" fmla="*/ 3655802 w 4033173"/>
              <a:gd name="connsiteY9" fmla="*/ 956068 h 1957554"/>
              <a:gd name="connsiteX10" fmla="*/ 4033173 w 4033173"/>
              <a:gd name="connsiteY10" fmla="*/ 1246354 h 1957554"/>
              <a:gd name="connsiteX0" fmla="*/ 288487 w 4033173"/>
              <a:gd name="connsiteY0" fmla="*/ 1957554 h 1957554"/>
              <a:gd name="connsiteX1" fmla="*/ 56259 w 4033173"/>
              <a:gd name="connsiteY1" fmla="*/ 1594697 h 1957554"/>
              <a:gd name="connsiteX2" fmla="*/ 1217402 w 4033173"/>
              <a:gd name="connsiteY2" fmla="*/ 883497 h 1957554"/>
              <a:gd name="connsiteX3" fmla="*/ 1478659 w 4033173"/>
              <a:gd name="connsiteY3" fmla="*/ 114240 h 1957554"/>
              <a:gd name="connsiteX4" fmla="*/ 970659 w 4033173"/>
              <a:gd name="connsiteY4" fmla="*/ 99725 h 1957554"/>
              <a:gd name="connsiteX5" fmla="*/ 1449630 w 4033173"/>
              <a:gd name="connsiteY5" fmla="*/ 1028640 h 1957554"/>
              <a:gd name="connsiteX6" fmla="*/ 1841516 w 4033173"/>
              <a:gd name="connsiteY6" fmla="*/ 593211 h 1957554"/>
              <a:gd name="connsiteX7" fmla="*/ 2683345 w 4033173"/>
              <a:gd name="connsiteY7" fmla="*/ 970582 h 1957554"/>
              <a:gd name="connsiteX8" fmla="*/ 3655802 w 4033173"/>
              <a:gd name="connsiteY8" fmla="*/ 956068 h 1957554"/>
              <a:gd name="connsiteX9" fmla="*/ 4033173 w 4033173"/>
              <a:gd name="connsiteY9" fmla="*/ 1246354 h 1957554"/>
              <a:gd name="connsiteX0" fmla="*/ 288487 w 4033173"/>
              <a:gd name="connsiteY0" fmla="*/ 1957554 h 1957554"/>
              <a:gd name="connsiteX1" fmla="*/ 56259 w 4033173"/>
              <a:gd name="connsiteY1" fmla="*/ 1594697 h 1957554"/>
              <a:gd name="connsiteX2" fmla="*/ 1217402 w 4033173"/>
              <a:gd name="connsiteY2" fmla="*/ 883497 h 1957554"/>
              <a:gd name="connsiteX3" fmla="*/ 1478659 w 4033173"/>
              <a:gd name="connsiteY3" fmla="*/ 114240 h 1957554"/>
              <a:gd name="connsiteX4" fmla="*/ 970659 w 4033173"/>
              <a:gd name="connsiteY4" fmla="*/ 99725 h 1957554"/>
              <a:gd name="connsiteX5" fmla="*/ 1449630 w 4033173"/>
              <a:gd name="connsiteY5" fmla="*/ 1028640 h 1957554"/>
              <a:gd name="connsiteX6" fmla="*/ 2683345 w 4033173"/>
              <a:gd name="connsiteY6" fmla="*/ 970582 h 1957554"/>
              <a:gd name="connsiteX7" fmla="*/ 3655802 w 4033173"/>
              <a:gd name="connsiteY7" fmla="*/ 956068 h 1957554"/>
              <a:gd name="connsiteX8" fmla="*/ 4033173 w 4033173"/>
              <a:gd name="connsiteY8" fmla="*/ 1246354 h 1957554"/>
              <a:gd name="connsiteX0" fmla="*/ 233908 w 3978594"/>
              <a:gd name="connsiteY0" fmla="*/ 1959204 h 1959204"/>
              <a:gd name="connsiteX1" fmla="*/ 1680 w 3978594"/>
              <a:gd name="connsiteY1" fmla="*/ 1596347 h 1959204"/>
              <a:gd name="connsiteX2" fmla="*/ 306481 w 3978594"/>
              <a:gd name="connsiteY2" fmla="*/ 914176 h 1959204"/>
              <a:gd name="connsiteX3" fmla="*/ 1424080 w 3978594"/>
              <a:gd name="connsiteY3" fmla="*/ 115890 h 1959204"/>
              <a:gd name="connsiteX4" fmla="*/ 916080 w 3978594"/>
              <a:gd name="connsiteY4" fmla="*/ 101375 h 1959204"/>
              <a:gd name="connsiteX5" fmla="*/ 1395051 w 3978594"/>
              <a:gd name="connsiteY5" fmla="*/ 1030290 h 1959204"/>
              <a:gd name="connsiteX6" fmla="*/ 2628766 w 3978594"/>
              <a:gd name="connsiteY6" fmla="*/ 972232 h 1959204"/>
              <a:gd name="connsiteX7" fmla="*/ 3601223 w 3978594"/>
              <a:gd name="connsiteY7" fmla="*/ 957718 h 1959204"/>
              <a:gd name="connsiteX8" fmla="*/ 3978594 w 3978594"/>
              <a:gd name="connsiteY8" fmla="*/ 1248004 h 1959204"/>
              <a:gd name="connsiteX0" fmla="*/ 233908 w 3978594"/>
              <a:gd name="connsiteY0" fmla="*/ 1882707 h 1882707"/>
              <a:gd name="connsiteX1" fmla="*/ 1680 w 3978594"/>
              <a:gd name="connsiteY1" fmla="*/ 1519850 h 1882707"/>
              <a:gd name="connsiteX2" fmla="*/ 306481 w 3978594"/>
              <a:gd name="connsiteY2" fmla="*/ 837679 h 1882707"/>
              <a:gd name="connsiteX3" fmla="*/ 698366 w 3978594"/>
              <a:gd name="connsiteY3" fmla="*/ 315164 h 1882707"/>
              <a:gd name="connsiteX4" fmla="*/ 916080 w 3978594"/>
              <a:gd name="connsiteY4" fmla="*/ 24878 h 1882707"/>
              <a:gd name="connsiteX5" fmla="*/ 1395051 w 3978594"/>
              <a:gd name="connsiteY5" fmla="*/ 953793 h 1882707"/>
              <a:gd name="connsiteX6" fmla="*/ 2628766 w 3978594"/>
              <a:gd name="connsiteY6" fmla="*/ 895735 h 1882707"/>
              <a:gd name="connsiteX7" fmla="*/ 3601223 w 3978594"/>
              <a:gd name="connsiteY7" fmla="*/ 881221 h 1882707"/>
              <a:gd name="connsiteX8" fmla="*/ 3978594 w 3978594"/>
              <a:gd name="connsiteY8" fmla="*/ 1171507 h 1882707"/>
              <a:gd name="connsiteX0" fmla="*/ 233908 w 3978594"/>
              <a:gd name="connsiteY0" fmla="*/ 1578630 h 1578630"/>
              <a:gd name="connsiteX1" fmla="*/ 1680 w 3978594"/>
              <a:gd name="connsiteY1" fmla="*/ 1215773 h 1578630"/>
              <a:gd name="connsiteX2" fmla="*/ 306481 w 3978594"/>
              <a:gd name="connsiteY2" fmla="*/ 533602 h 1578630"/>
              <a:gd name="connsiteX3" fmla="*/ 698366 w 3978594"/>
              <a:gd name="connsiteY3" fmla="*/ 11087 h 1578630"/>
              <a:gd name="connsiteX4" fmla="*/ 1046708 w 3978594"/>
              <a:gd name="connsiteY4" fmla="*/ 214287 h 1578630"/>
              <a:gd name="connsiteX5" fmla="*/ 1395051 w 3978594"/>
              <a:gd name="connsiteY5" fmla="*/ 649716 h 1578630"/>
              <a:gd name="connsiteX6" fmla="*/ 2628766 w 3978594"/>
              <a:gd name="connsiteY6" fmla="*/ 591658 h 1578630"/>
              <a:gd name="connsiteX7" fmla="*/ 3601223 w 3978594"/>
              <a:gd name="connsiteY7" fmla="*/ 577144 h 1578630"/>
              <a:gd name="connsiteX8" fmla="*/ 3978594 w 3978594"/>
              <a:gd name="connsiteY8" fmla="*/ 867430 h 1578630"/>
              <a:gd name="connsiteX0" fmla="*/ 233908 w 3978594"/>
              <a:gd name="connsiteY0" fmla="*/ 1578630 h 1578630"/>
              <a:gd name="connsiteX1" fmla="*/ 1680 w 3978594"/>
              <a:gd name="connsiteY1" fmla="*/ 1215773 h 1578630"/>
              <a:gd name="connsiteX2" fmla="*/ 306481 w 3978594"/>
              <a:gd name="connsiteY2" fmla="*/ 533602 h 1578630"/>
              <a:gd name="connsiteX3" fmla="*/ 698366 w 3978594"/>
              <a:gd name="connsiteY3" fmla="*/ 11087 h 1578630"/>
              <a:gd name="connsiteX4" fmla="*/ 1046708 w 3978594"/>
              <a:gd name="connsiteY4" fmla="*/ 214287 h 1578630"/>
              <a:gd name="connsiteX5" fmla="*/ 1395051 w 3978594"/>
              <a:gd name="connsiteY5" fmla="*/ 649716 h 1578630"/>
              <a:gd name="connsiteX6" fmla="*/ 2616612 w 3978594"/>
              <a:gd name="connsiteY6" fmla="*/ 244280 h 1578630"/>
              <a:gd name="connsiteX7" fmla="*/ 2628766 w 3978594"/>
              <a:gd name="connsiteY7" fmla="*/ 591658 h 1578630"/>
              <a:gd name="connsiteX8" fmla="*/ 3601223 w 3978594"/>
              <a:gd name="connsiteY8" fmla="*/ 577144 h 1578630"/>
              <a:gd name="connsiteX9" fmla="*/ 3978594 w 3978594"/>
              <a:gd name="connsiteY9" fmla="*/ 867430 h 1578630"/>
              <a:gd name="connsiteX0" fmla="*/ 233908 w 3978594"/>
              <a:gd name="connsiteY0" fmla="*/ 1578630 h 1578630"/>
              <a:gd name="connsiteX1" fmla="*/ 1680 w 3978594"/>
              <a:gd name="connsiteY1" fmla="*/ 1215773 h 1578630"/>
              <a:gd name="connsiteX2" fmla="*/ 306481 w 3978594"/>
              <a:gd name="connsiteY2" fmla="*/ 533602 h 1578630"/>
              <a:gd name="connsiteX3" fmla="*/ 698366 w 3978594"/>
              <a:gd name="connsiteY3" fmla="*/ 11087 h 1578630"/>
              <a:gd name="connsiteX4" fmla="*/ 1046708 w 3978594"/>
              <a:gd name="connsiteY4" fmla="*/ 214287 h 1578630"/>
              <a:gd name="connsiteX5" fmla="*/ 1395051 w 3978594"/>
              <a:gd name="connsiteY5" fmla="*/ 649716 h 1578630"/>
              <a:gd name="connsiteX6" fmla="*/ 2616612 w 3978594"/>
              <a:gd name="connsiteY6" fmla="*/ 244280 h 1578630"/>
              <a:gd name="connsiteX7" fmla="*/ 2628766 w 3978594"/>
              <a:gd name="connsiteY7" fmla="*/ 591658 h 1578630"/>
              <a:gd name="connsiteX8" fmla="*/ 3153641 w 3978594"/>
              <a:gd name="connsiteY8" fmla="*/ 113651 h 1578630"/>
              <a:gd name="connsiteX9" fmla="*/ 3601223 w 3978594"/>
              <a:gd name="connsiteY9" fmla="*/ 577144 h 1578630"/>
              <a:gd name="connsiteX10" fmla="*/ 3978594 w 3978594"/>
              <a:gd name="connsiteY10" fmla="*/ 867430 h 1578630"/>
              <a:gd name="connsiteX0" fmla="*/ 233908 w 3978594"/>
              <a:gd name="connsiteY0" fmla="*/ 1578630 h 1578630"/>
              <a:gd name="connsiteX1" fmla="*/ 1680 w 3978594"/>
              <a:gd name="connsiteY1" fmla="*/ 1215773 h 1578630"/>
              <a:gd name="connsiteX2" fmla="*/ 306481 w 3978594"/>
              <a:gd name="connsiteY2" fmla="*/ 533602 h 1578630"/>
              <a:gd name="connsiteX3" fmla="*/ 698366 w 3978594"/>
              <a:gd name="connsiteY3" fmla="*/ 11087 h 1578630"/>
              <a:gd name="connsiteX4" fmla="*/ 1046708 w 3978594"/>
              <a:gd name="connsiteY4" fmla="*/ 214287 h 1578630"/>
              <a:gd name="connsiteX5" fmla="*/ 1395051 w 3978594"/>
              <a:gd name="connsiteY5" fmla="*/ 649716 h 1578630"/>
              <a:gd name="connsiteX6" fmla="*/ 2616612 w 3978594"/>
              <a:gd name="connsiteY6" fmla="*/ 244280 h 1578630"/>
              <a:gd name="connsiteX7" fmla="*/ 2977109 w 3978594"/>
              <a:gd name="connsiteY7" fmla="*/ 25601 h 1578630"/>
              <a:gd name="connsiteX8" fmla="*/ 3153641 w 3978594"/>
              <a:gd name="connsiteY8" fmla="*/ 113651 h 1578630"/>
              <a:gd name="connsiteX9" fmla="*/ 3601223 w 3978594"/>
              <a:gd name="connsiteY9" fmla="*/ 577144 h 1578630"/>
              <a:gd name="connsiteX10" fmla="*/ 3978594 w 3978594"/>
              <a:gd name="connsiteY10" fmla="*/ 867430 h 1578630"/>
              <a:gd name="connsiteX0" fmla="*/ 233908 w 3978594"/>
              <a:gd name="connsiteY0" fmla="*/ 1578630 h 1578630"/>
              <a:gd name="connsiteX1" fmla="*/ 1680 w 3978594"/>
              <a:gd name="connsiteY1" fmla="*/ 1215773 h 1578630"/>
              <a:gd name="connsiteX2" fmla="*/ 306481 w 3978594"/>
              <a:gd name="connsiteY2" fmla="*/ 533602 h 1578630"/>
              <a:gd name="connsiteX3" fmla="*/ 698366 w 3978594"/>
              <a:gd name="connsiteY3" fmla="*/ 11087 h 1578630"/>
              <a:gd name="connsiteX4" fmla="*/ 1046708 w 3978594"/>
              <a:gd name="connsiteY4" fmla="*/ 214287 h 1578630"/>
              <a:gd name="connsiteX5" fmla="*/ 1395051 w 3978594"/>
              <a:gd name="connsiteY5" fmla="*/ 649716 h 1578630"/>
              <a:gd name="connsiteX6" fmla="*/ 2616612 w 3978594"/>
              <a:gd name="connsiteY6" fmla="*/ 244280 h 1578630"/>
              <a:gd name="connsiteX7" fmla="*/ 3153641 w 3978594"/>
              <a:gd name="connsiteY7" fmla="*/ 113651 h 1578630"/>
              <a:gd name="connsiteX8" fmla="*/ 3601223 w 3978594"/>
              <a:gd name="connsiteY8" fmla="*/ 577144 h 1578630"/>
              <a:gd name="connsiteX9" fmla="*/ 3978594 w 3978594"/>
              <a:gd name="connsiteY9" fmla="*/ 867430 h 1578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78594" h="1578630">
                <a:moveTo>
                  <a:pt x="233908" y="1578630"/>
                </a:moveTo>
                <a:cubicBezTo>
                  <a:pt x="40384" y="1486706"/>
                  <a:pt x="-10415" y="1389944"/>
                  <a:pt x="1680" y="1215773"/>
                </a:cubicBezTo>
                <a:cubicBezTo>
                  <a:pt x="13776" y="1041602"/>
                  <a:pt x="190367" y="734383"/>
                  <a:pt x="306481" y="533602"/>
                </a:cubicBezTo>
                <a:cubicBezTo>
                  <a:pt x="422595" y="332821"/>
                  <a:pt x="574995" y="64306"/>
                  <a:pt x="698366" y="11087"/>
                </a:cubicBezTo>
                <a:cubicBezTo>
                  <a:pt x="821737" y="-42132"/>
                  <a:pt x="930594" y="107849"/>
                  <a:pt x="1046708" y="214287"/>
                </a:cubicBezTo>
                <a:cubicBezTo>
                  <a:pt x="1162822" y="320725"/>
                  <a:pt x="1133400" y="644717"/>
                  <a:pt x="1395051" y="649716"/>
                </a:cubicBezTo>
                <a:cubicBezTo>
                  <a:pt x="1656702" y="654715"/>
                  <a:pt x="2323514" y="333624"/>
                  <a:pt x="2616612" y="244280"/>
                </a:cubicBezTo>
                <a:cubicBezTo>
                  <a:pt x="2909710" y="154936"/>
                  <a:pt x="2989539" y="58174"/>
                  <a:pt x="3153641" y="113651"/>
                </a:cubicBezTo>
                <a:cubicBezTo>
                  <a:pt x="3315717" y="111232"/>
                  <a:pt x="3463731" y="451514"/>
                  <a:pt x="3601223" y="577144"/>
                </a:cubicBezTo>
                <a:cubicBezTo>
                  <a:pt x="3738715" y="702774"/>
                  <a:pt x="3942308" y="760992"/>
                  <a:pt x="3978594" y="86743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reihandform 12"/>
          <p:cNvSpPr/>
          <p:nvPr/>
        </p:nvSpPr>
        <p:spPr>
          <a:xfrm>
            <a:off x="5019581" y="1711720"/>
            <a:ext cx="3737319" cy="2133997"/>
          </a:xfrm>
          <a:custGeom>
            <a:avLst/>
            <a:gdLst>
              <a:gd name="connsiteX0" fmla="*/ 3643086 w 3725891"/>
              <a:gd name="connsiteY0" fmla="*/ 0 h 2033235"/>
              <a:gd name="connsiteX1" fmla="*/ 3686629 w 3725891"/>
              <a:gd name="connsiteY1" fmla="*/ 566057 h 2033235"/>
              <a:gd name="connsiteX2" fmla="*/ 3149600 w 3725891"/>
              <a:gd name="connsiteY2" fmla="*/ 1045028 h 2033235"/>
              <a:gd name="connsiteX3" fmla="*/ 2394857 w 3725891"/>
              <a:gd name="connsiteY3" fmla="*/ 1190171 h 2033235"/>
              <a:gd name="connsiteX4" fmla="*/ 1959429 w 3725891"/>
              <a:gd name="connsiteY4" fmla="*/ 769257 h 2033235"/>
              <a:gd name="connsiteX5" fmla="*/ 2699657 w 3725891"/>
              <a:gd name="connsiteY5" fmla="*/ 522514 h 2033235"/>
              <a:gd name="connsiteX6" fmla="*/ 2728686 w 3725891"/>
              <a:gd name="connsiteY6" fmla="*/ 1030514 h 2033235"/>
              <a:gd name="connsiteX7" fmla="*/ 1959429 w 3725891"/>
              <a:gd name="connsiteY7" fmla="*/ 1451428 h 2033235"/>
              <a:gd name="connsiteX8" fmla="*/ 1103086 w 3725891"/>
              <a:gd name="connsiteY8" fmla="*/ 1741714 h 2033235"/>
              <a:gd name="connsiteX9" fmla="*/ 1799772 w 3725891"/>
              <a:gd name="connsiteY9" fmla="*/ 2032000 h 2033235"/>
              <a:gd name="connsiteX10" fmla="*/ 2032000 w 3725891"/>
              <a:gd name="connsiteY10" fmla="*/ 1625600 h 2033235"/>
              <a:gd name="connsiteX11" fmla="*/ 1698172 w 3725891"/>
              <a:gd name="connsiteY11" fmla="*/ 1030514 h 2033235"/>
              <a:gd name="connsiteX12" fmla="*/ 1161143 w 3725891"/>
              <a:gd name="connsiteY12" fmla="*/ 551542 h 2033235"/>
              <a:gd name="connsiteX13" fmla="*/ 595086 w 3725891"/>
              <a:gd name="connsiteY13" fmla="*/ 508000 h 2033235"/>
              <a:gd name="connsiteX14" fmla="*/ 0 w 3725891"/>
              <a:gd name="connsiteY14" fmla="*/ 580571 h 2033235"/>
              <a:gd name="connsiteX0" fmla="*/ 3643086 w 3725891"/>
              <a:gd name="connsiteY0" fmla="*/ 0 h 2058488"/>
              <a:gd name="connsiteX1" fmla="*/ 3686629 w 3725891"/>
              <a:gd name="connsiteY1" fmla="*/ 566057 h 2058488"/>
              <a:gd name="connsiteX2" fmla="*/ 3149600 w 3725891"/>
              <a:gd name="connsiteY2" fmla="*/ 1045028 h 2058488"/>
              <a:gd name="connsiteX3" fmla="*/ 2394857 w 3725891"/>
              <a:gd name="connsiteY3" fmla="*/ 1190171 h 2058488"/>
              <a:gd name="connsiteX4" fmla="*/ 1959429 w 3725891"/>
              <a:gd name="connsiteY4" fmla="*/ 769257 h 2058488"/>
              <a:gd name="connsiteX5" fmla="*/ 2699657 w 3725891"/>
              <a:gd name="connsiteY5" fmla="*/ 522514 h 2058488"/>
              <a:gd name="connsiteX6" fmla="*/ 2728686 w 3725891"/>
              <a:gd name="connsiteY6" fmla="*/ 1030514 h 2058488"/>
              <a:gd name="connsiteX7" fmla="*/ 1959429 w 3725891"/>
              <a:gd name="connsiteY7" fmla="*/ 1451428 h 2058488"/>
              <a:gd name="connsiteX8" fmla="*/ 1103086 w 3725891"/>
              <a:gd name="connsiteY8" fmla="*/ 1741714 h 2058488"/>
              <a:gd name="connsiteX9" fmla="*/ 1799772 w 3725891"/>
              <a:gd name="connsiteY9" fmla="*/ 2032000 h 2058488"/>
              <a:gd name="connsiteX10" fmla="*/ 1698172 w 3725891"/>
              <a:gd name="connsiteY10" fmla="*/ 1030514 h 2058488"/>
              <a:gd name="connsiteX11" fmla="*/ 1161143 w 3725891"/>
              <a:gd name="connsiteY11" fmla="*/ 551542 h 2058488"/>
              <a:gd name="connsiteX12" fmla="*/ 595086 w 3725891"/>
              <a:gd name="connsiteY12" fmla="*/ 508000 h 2058488"/>
              <a:gd name="connsiteX13" fmla="*/ 0 w 3725891"/>
              <a:gd name="connsiteY13" fmla="*/ 580571 h 2058488"/>
              <a:gd name="connsiteX0" fmla="*/ 3643086 w 3725891"/>
              <a:gd name="connsiteY0" fmla="*/ 0 h 1754247"/>
              <a:gd name="connsiteX1" fmla="*/ 3686629 w 3725891"/>
              <a:gd name="connsiteY1" fmla="*/ 566057 h 1754247"/>
              <a:gd name="connsiteX2" fmla="*/ 3149600 w 3725891"/>
              <a:gd name="connsiteY2" fmla="*/ 1045028 h 1754247"/>
              <a:gd name="connsiteX3" fmla="*/ 2394857 w 3725891"/>
              <a:gd name="connsiteY3" fmla="*/ 1190171 h 1754247"/>
              <a:gd name="connsiteX4" fmla="*/ 1959429 w 3725891"/>
              <a:gd name="connsiteY4" fmla="*/ 769257 h 1754247"/>
              <a:gd name="connsiteX5" fmla="*/ 2699657 w 3725891"/>
              <a:gd name="connsiteY5" fmla="*/ 522514 h 1754247"/>
              <a:gd name="connsiteX6" fmla="*/ 2728686 w 3725891"/>
              <a:gd name="connsiteY6" fmla="*/ 1030514 h 1754247"/>
              <a:gd name="connsiteX7" fmla="*/ 1959429 w 3725891"/>
              <a:gd name="connsiteY7" fmla="*/ 1451428 h 1754247"/>
              <a:gd name="connsiteX8" fmla="*/ 1103086 w 3725891"/>
              <a:gd name="connsiteY8" fmla="*/ 1741714 h 1754247"/>
              <a:gd name="connsiteX9" fmla="*/ 1698172 w 3725891"/>
              <a:gd name="connsiteY9" fmla="*/ 1030514 h 1754247"/>
              <a:gd name="connsiteX10" fmla="*/ 1161143 w 3725891"/>
              <a:gd name="connsiteY10" fmla="*/ 551542 h 1754247"/>
              <a:gd name="connsiteX11" fmla="*/ 595086 w 3725891"/>
              <a:gd name="connsiteY11" fmla="*/ 508000 h 1754247"/>
              <a:gd name="connsiteX12" fmla="*/ 0 w 3725891"/>
              <a:gd name="connsiteY12" fmla="*/ 580571 h 1754247"/>
              <a:gd name="connsiteX0" fmla="*/ 3643086 w 3725891"/>
              <a:gd name="connsiteY0" fmla="*/ 0 h 1451428"/>
              <a:gd name="connsiteX1" fmla="*/ 3686629 w 3725891"/>
              <a:gd name="connsiteY1" fmla="*/ 566057 h 1451428"/>
              <a:gd name="connsiteX2" fmla="*/ 3149600 w 3725891"/>
              <a:gd name="connsiteY2" fmla="*/ 1045028 h 1451428"/>
              <a:gd name="connsiteX3" fmla="*/ 2394857 w 3725891"/>
              <a:gd name="connsiteY3" fmla="*/ 1190171 h 1451428"/>
              <a:gd name="connsiteX4" fmla="*/ 1959429 w 3725891"/>
              <a:gd name="connsiteY4" fmla="*/ 769257 h 1451428"/>
              <a:gd name="connsiteX5" fmla="*/ 2699657 w 3725891"/>
              <a:gd name="connsiteY5" fmla="*/ 522514 h 1451428"/>
              <a:gd name="connsiteX6" fmla="*/ 2728686 w 3725891"/>
              <a:gd name="connsiteY6" fmla="*/ 1030514 h 1451428"/>
              <a:gd name="connsiteX7" fmla="*/ 1959429 w 3725891"/>
              <a:gd name="connsiteY7" fmla="*/ 1451428 h 1451428"/>
              <a:gd name="connsiteX8" fmla="*/ 1698172 w 3725891"/>
              <a:gd name="connsiteY8" fmla="*/ 1030514 h 1451428"/>
              <a:gd name="connsiteX9" fmla="*/ 1161143 w 3725891"/>
              <a:gd name="connsiteY9" fmla="*/ 551542 h 1451428"/>
              <a:gd name="connsiteX10" fmla="*/ 595086 w 3725891"/>
              <a:gd name="connsiteY10" fmla="*/ 508000 h 1451428"/>
              <a:gd name="connsiteX11" fmla="*/ 0 w 3725891"/>
              <a:gd name="connsiteY11" fmla="*/ 580571 h 1451428"/>
              <a:gd name="connsiteX0" fmla="*/ 3643086 w 3725891"/>
              <a:gd name="connsiteY0" fmla="*/ 0 h 1845697"/>
              <a:gd name="connsiteX1" fmla="*/ 3686629 w 3725891"/>
              <a:gd name="connsiteY1" fmla="*/ 566057 h 1845697"/>
              <a:gd name="connsiteX2" fmla="*/ 3149600 w 3725891"/>
              <a:gd name="connsiteY2" fmla="*/ 1045028 h 1845697"/>
              <a:gd name="connsiteX3" fmla="*/ 2786742 w 3725891"/>
              <a:gd name="connsiteY3" fmla="*/ 1843314 h 1845697"/>
              <a:gd name="connsiteX4" fmla="*/ 1959429 w 3725891"/>
              <a:gd name="connsiteY4" fmla="*/ 769257 h 1845697"/>
              <a:gd name="connsiteX5" fmla="*/ 2699657 w 3725891"/>
              <a:gd name="connsiteY5" fmla="*/ 522514 h 1845697"/>
              <a:gd name="connsiteX6" fmla="*/ 2728686 w 3725891"/>
              <a:gd name="connsiteY6" fmla="*/ 1030514 h 1845697"/>
              <a:gd name="connsiteX7" fmla="*/ 1959429 w 3725891"/>
              <a:gd name="connsiteY7" fmla="*/ 1451428 h 1845697"/>
              <a:gd name="connsiteX8" fmla="*/ 1698172 w 3725891"/>
              <a:gd name="connsiteY8" fmla="*/ 1030514 h 1845697"/>
              <a:gd name="connsiteX9" fmla="*/ 1161143 w 3725891"/>
              <a:gd name="connsiteY9" fmla="*/ 551542 h 1845697"/>
              <a:gd name="connsiteX10" fmla="*/ 595086 w 3725891"/>
              <a:gd name="connsiteY10" fmla="*/ 508000 h 1845697"/>
              <a:gd name="connsiteX11" fmla="*/ 0 w 3725891"/>
              <a:gd name="connsiteY11" fmla="*/ 580571 h 1845697"/>
              <a:gd name="connsiteX0" fmla="*/ 3643086 w 3725891"/>
              <a:gd name="connsiteY0" fmla="*/ 0 h 2831150"/>
              <a:gd name="connsiteX1" fmla="*/ 3686629 w 3725891"/>
              <a:gd name="connsiteY1" fmla="*/ 566057 h 2831150"/>
              <a:gd name="connsiteX2" fmla="*/ 3149600 w 3725891"/>
              <a:gd name="connsiteY2" fmla="*/ 1045028 h 2831150"/>
              <a:gd name="connsiteX3" fmla="*/ 2786742 w 3725891"/>
              <a:gd name="connsiteY3" fmla="*/ 1843314 h 2831150"/>
              <a:gd name="connsiteX4" fmla="*/ 1959429 w 3725891"/>
              <a:gd name="connsiteY4" fmla="*/ 769257 h 2831150"/>
              <a:gd name="connsiteX5" fmla="*/ 2235200 w 3725891"/>
              <a:gd name="connsiteY5" fmla="*/ 2830285 h 2831150"/>
              <a:gd name="connsiteX6" fmla="*/ 2728686 w 3725891"/>
              <a:gd name="connsiteY6" fmla="*/ 1030514 h 2831150"/>
              <a:gd name="connsiteX7" fmla="*/ 1959429 w 3725891"/>
              <a:gd name="connsiteY7" fmla="*/ 1451428 h 2831150"/>
              <a:gd name="connsiteX8" fmla="*/ 1698172 w 3725891"/>
              <a:gd name="connsiteY8" fmla="*/ 1030514 h 2831150"/>
              <a:gd name="connsiteX9" fmla="*/ 1161143 w 3725891"/>
              <a:gd name="connsiteY9" fmla="*/ 551542 h 2831150"/>
              <a:gd name="connsiteX10" fmla="*/ 595086 w 3725891"/>
              <a:gd name="connsiteY10" fmla="*/ 508000 h 2831150"/>
              <a:gd name="connsiteX11" fmla="*/ 0 w 3725891"/>
              <a:gd name="connsiteY11" fmla="*/ 580571 h 2831150"/>
              <a:gd name="connsiteX0" fmla="*/ 3643086 w 3725891"/>
              <a:gd name="connsiteY0" fmla="*/ 0 h 2831185"/>
              <a:gd name="connsiteX1" fmla="*/ 3686629 w 3725891"/>
              <a:gd name="connsiteY1" fmla="*/ 566057 h 2831185"/>
              <a:gd name="connsiteX2" fmla="*/ 3149600 w 3725891"/>
              <a:gd name="connsiteY2" fmla="*/ 1045028 h 2831185"/>
              <a:gd name="connsiteX3" fmla="*/ 2786742 w 3725891"/>
              <a:gd name="connsiteY3" fmla="*/ 1843314 h 2831185"/>
              <a:gd name="connsiteX4" fmla="*/ 1959429 w 3725891"/>
              <a:gd name="connsiteY4" fmla="*/ 769257 h 2831185"/>
              <a:gd name="connsiteX5" fmla="*/ 2235200 w 3725891"/>
              <a:gd name="connsiteY5" fmla="*/ 2830285 h 2831185"/>
              <a:gd name="connsiteX6" fmla="*/ 2728686 w 3725891"/>
              <a:gd name="connsiteY6" fmla="*/ 1030514 h 2831185"/>
              <a:gd name="connsiteX7" fmla="*/ 2731048 w 3725891"/>
              <a:gd name="connsiteY7" fmla="*/ 1060506 h 2831185"/>
              <a:gd name="connsiteX8" fmla="*/ 1959429 w 3725891"/>
              <a:gd name="connsiteY8" fmla="*/ 1451428 h 2831185"/>
              <a:gd name="connsiteX9" fmla="*/ 1698172 w 3725891"/>
              <a:gd name="connsiteY9" fmla="*/ 1030514 h 2831185"/>
              <a:gd name="connsiteX10" fmla="*/ 1161143 w 3725891"/>
              <a:gd name="connsiteY10" fmla="*/ 551542 h 2831185"/>
              <a:gd name="connsiteX11" fmla="*/ 595086 w 3725891"/>
              <a:gd name="connsiteY11" fmla="*/ 508000 h 2831185"/>
              <a:gd name="connsiteX12" fmla="*/ 0 w 3725891"/>
              <a:gd name="connsiteY12" fmla="*/ 580571 h 2831185"/>
              <a:gd name="connsiteX0" fmla="*/ 3643086 w 3725891"/>
              <a:gd name="connsiteY0" fmla="*/ 0 h 2831150"/>
              <a:gd name="connsiteX1" fmla="*/ 3686629 w 3725891"/>
              <a:gd name="connsiteY1" fmla="*/ 566057 h 2831150"/>
              <a:gd name="connsiteX2" fmla="*/ 3149600 w 3725891"/>
              <a:gd name="connsiteY2" fmla="*/ 1045028 h 2831150"/>
              <a:gd name="connsiteX3" fmla="*/ 2786742 w 3725891"/>
              <a:gd name="connsiteY3" fmla="*/ 1843314 h 2831150"/>
              <a:gd name="connsiteX4" fmla="*/ 1959429 w 3725891"/>
              <a:gd name="connsiteY4" fmla="*/ 769257 h 2831150"/>
              <a:gd name="connsiteX5" fmla="*/ 2235200 w 3725891"/>
              <a:gd name="connsiteY5" fmla="*/ 2830285 h 2831150"/>
              <a:gd name="connsiteX6" fmla="*/ 2728686 w 3725891"/>
              <a:gd name="connsiteY6" fmla="*/ 1030514 h 2831150"/>
              <a:gd name="connsiteX7" fmla="*/ 1959429 w 3725891"/>
              <a:gd name="connsiteY7" fmla="*/ 1451428 h 2831150"/>
              <a:gd name="connsiteX8" fmla="*/ 1698172 w 3725891"/>
              <a:gd name="connsiteY8" fmla="*/ 1030514 h 2831150"/>
              <a:gd name="connsiteX9" fmla="*/ 1161143 w 3725891"/>
              <a:gd name="connsiteY9" fmla="*/ 551542 h 2831150"/>
              <a:gd name="connsiteX10" fmla="*/ 595086 w 3725891"/>
              <a:gd name="connsiteY10" fmla="*/ 508000 h 2831150"/>
              <a:gd name="connsiteX11" fmla="*/ 0 w 3725891"/>
              <a:gd name="connsiteY11" fmla="*/ 580571 h 2831150"/>
              <a:gd name="connsiteX0" fmla="*/ 3643086 w 3725891"/>
              <a:gd name="connsiteY0" fmla="*/ 0 h 2997802"/>
              <a:gd name="connsiteX1" fmla="*/ 3686629 w 3725891"/>
              <a:gd name="connsiteY1" fmla="*/ 566057 h 2997802"/>
              <a:gd name="connsiteX2" fmla="*/ 3149600 w 3725891"/>
              <a:gd name="connsiteY2" fmla="*/ 1045028 h 2997802"/>
              <a:gd name="connsiteX3" fmla="*/ 2786742 w 3725891"/>
              <a:gd name="connsiteY3" fmla="*/ 1843314 h 2997802"/>
              <a:gd name="connsiteX4" fmla="*/ 1959429 w 3725891"/>
              <a:gd name="connsiteY4" fmla="*/ 769257 h 2997802"/>
              <a:gd name="connsiteX5" fmla="*/ 1656990 w 3725891"/>
              <a:gd name="connsiteY5" fmla="*/ 2686106 h 2997802"/>
              <a:gd name="connsiteX6" fmla="*/ 2235200 w 3725891"/>
              <a:gd name="connsiteY6" fmla="*/ 2830285 h 2997802"/>
              <a:gd name="connsiteX7" fmla="*/ 2728686 w 3725891"/>
              <a:gd name="connsiteY7" fmla="*/ 1030514 h 2997802"/>
              <a:gd name="connsiteX8" fmla="*/ 1959429 w 3725891"/>
              <a:gd name="connsiteY8" fmla="*/ 1451428 h 2997802"/>
              <a:gd name="connsiteX9" fmla="*/ 1698172 w 3725891"/>
              <a:gd name="connsiteY9" fmla="*/ 1030514 h 2997802"/>
              <a:gd name="connsiteX10" fmla="*/ 1161143 w 3725891"/>
              <a:gd name="connsiteY10" fmla="*/ 551542 h 2997802"/>
              <a:gd name="connsiteX11" fmla="*/ 595086 w 3725891"/>
              <a:gd name="connsiteY11" fmla="*/ 508000 h 2997802"/>
              <a:gd name="connsiteX12" fmla="*/ 0 w 3725891"/>
              <a:gd name="connsiteY12" fmla="*/ 580571 h 2997802"/>
              <a:gd name="connsiteX0" fmla="*/ 3643086 w 3725891"/>
              <a:gd name="connsiteY0" fmla="*/ 0 h 2997802"/>
              <a:gd name="connsiteX1" fmla="*/ 3686629 w 3725891"/>
              <a:gd name="connsiteY1" fmla="*/ 566057 h 2997802"/>
              <a:gd name="connsiteX2" fmla="*/ 3149600 w 3725891"/>
              <a:gd name="connsiteY2" fmla="*/ 1045028 h 2997802"/>
              <a:gd name="connsiteX3" fmla="*/ 2786742 w 3725891"/>
              <a:gd name="connsiteY3" fmla="*/ 1843314 h 2997802"/>
              <a:gd name="connsiteX4" fmla="*/ 2702019 w 3725891"/>
              <a:gd name="connsiteY4" fmla="*/ 2628049 h 2997802"/>
              <a:gd name="connsiteX5" fmla="*/ 1959429 w 3725891"/>
              <a:gd name="connsiteY5" fmla="*/ 769257 h 2997802"/>
              <a:gd name="connsiteX6" fmla="*/ 1656990 w 3725891"/>
              <a:gd name="connsiteY6" fmla="*/ 2686106 h 2997802"/>
              <a:gd name="connsiteX7" fmla="*/ 2235200 w 3725891"/>
              <a:gd name="connsiteY7" fmla="*/ 2830285 h 2997802"/>
              <a:gd name="connsiteX8" fmla="*/ 2728686 w 3725891"/>
              <a:gd name="connsiteY8" fmla="*/ 1030514 h 2997802"/>
              <a:gd name="connsiteX9" fmla="*/ 1959429 w 3725891"/>
              <a:gd name="connsiteY9" fmla="*/ 1451428 h 2997802"/>
              <a:gd name="connsiteX10" fmla="*/ 1698172 w 3725891"/>
              <a:gd name="connsiteY10" fmla="*/ 1030514 h 2997802"/>
              <a:gd name="connsiteX11" fmla="*/ 1161143 w 3725891"/>
              <a:gd name="connsiteY11" fmla="*/ 551542 h 2997802"/>
              <a:gd name="connsiteX12" fmla="*/ 595086 w 3725891"/>
              <a:gd name="connsiteY12" fmla="*/ 508000 h 2997802"/>
              <a:gd name="connsiteX13" fmla="*/ 0 w 3725891"/>
              <a:gd name="connsiteY13" fmla="*/ 580571 h 2997802"/>
              <a:gd name="connsiteX0" fmla="*/ 3643086 w 3725891"/>
              <a:gd name="connsiteY0" fmla="*/ 0 h 2924683"/>
              <a:gd name="connsiteX1" fmla="*/ 3686629 w 3725891"/>
              <a:gd name="connsiteY1" fmla="*/ 566057 h 2924683"/>
              <a:gd name="connsiteX2" fmla="*/ 3149600 w 3725891"/>
              <a:gd name="connsiteY2" fmla="*/ 1045028 h 2924683"/>
              <a:gd name="connsiteX3" fmla="*/ 2786742 w 3725891"/>
              <a:gd name="connsiteY3" fmla="*/ 1843314 h 2924683"/>
              <a:gd name="connsiteX4" fmla="*/ 2702019 w 3725891"/>
              <a:gd name="connsiteY4" fmla="*/ 2628049 h 2924683"/>
              <a:gd name="connsiteX5" fmla="*/ 1959429 w 3725891"/>
              <a:gd name="connsiteY5" fmla="*/ 769257 h 2924683"/>
              <a:gd name="connsiteX6" fmla="*/ 1656990 w 3725891"/>
              <a:gd name="connsiteY6" fmla="*/ 2686106 h 2924683"/>
              <a:gd name="connsiteX7" fmla="*/ 2235200 w 3725891"/>
              <a:gd name="connsiteY7" fmla="*/ 2830285 h 2924683"/>
              <a:gd name="connsiteX8" fmla="*/ 1335314 w 3725891"/>
              <a:gd name="connsiteY8" fmla="*/ 2090057 h 2924683"/>
              <a:gd name="connsiteX9" fmla="*/ 1959429 w 3725891"/>
              <a:gd name="connsiteY9" fmla="*/ 1451428 h 2924683"/>
              <a:gd name="connsiteX10" fmla="*/ 1698172 w 3725891"/>
              <a:gd name="connsiteY10" fmla="*/ 1030514 h 2924683"/>
              <a:gd name="connsiteX11" fmla="*/ 1161143 w 3725891"/>
              <a:gd name="connsiteY11" fmla="*/ 551542 h 2924683"/>
              <a:gd name="connsiteX12" fmla="*/ 595086 w 3725891"/>
              <a:gd name="connsiteY12" fmla="*/ 508000 h 2924683"/>
              <a:gd name="connsiteX13" fmla="*/ 0 w 3725891"/>
              <a:gd name="connsiteY13" fmla="*/ 580571 h 2924683"/>
              <a:gd name="connsiteX0" fmla="*/ 3643086 w 3725891"/>
              <a:gd name="connsiteY0" fmla="*/ 0 h 2733275"/>
              <a:gd name="connsiteX1" fmla="*/ 3686629 w 3725891"/>
              <a:gd name="connsiteY1" fmla="*/ 566057 h 2733275"/>
              <a:gd name="connsiteX2" fmla="*/ 3149600 w 3725891"/>
              <a:gd name="connsiteY2" fmla="*/ 1045028 h 2733275"/>
              <a:gd name="connsiteX3" fmla="*/ 2786742 w 3725891"/>
              <a:gd name="connsiteY3" fmla="*/ 1843314 h 2733275"/>
              <a:gd name="connsiteX4" fmla="*/ 2702019 w 3725891"/>
              <a:gd name="connsiteY4" fmla="*/ 2628049 h 2733275"/>
              <a:gd name="connsiteX5" fmla="*/ 1959429 w 3725891"/>
              <a:gd name="connsiteY5" fmla="*/ 769257 h 2733275"/>
              <a:gd name="connsiteX6" fmla="*/ 1656990 w 3725891"/>
              <a:gd name="connsiteY6" fmla="*/ 2686106 h 2733275"/>
              <a:gd name="connsiteX7" fmla="*/ 1335314 w 3725891"/>
              <a:gd name="connsiteY7" fmla="*/ 2090057 h 2733275"/>
              <a:gd name="connsiteX8" fmla="*/ 1959429 w 3725891"/>
              <a:gd name="connsiteY8" fmla="*/ 1451428 h 2733275"/>
              <a:gd name="connsiteX9" fmla="*/ 1698172 w 3725891"/>
              <a:gd name="connsiteY9" fmla="*/ 1030514 h 2733275"/>
              <a:gd name="connsiteX10" fmla="*/ 1161143 w 3725891"/>
              <a:gd name="connsiteY10" fmla="*/ 551542 h 2733275"/>
              <a:gd name="connsiteX11" fmla="*/ 595086 w 3725891"/>
              <a:gd name="connsiteY11" fmla="*/ 508000 h 2733275"/>
              <a:gd name="connsiteX12" fmla="*/ 0 w 3725891"/>
              <a:gd name="connsiteY12" fmla="*/ 580571 h 2733275"/>
              <a:gd name="connsiteX0" fmla="*/ 3643086 w 3725891"/>
              <a:gd name="connsiteY0" fmla="*/ 0 h 2733275"/>
              <a:gd name="connsiteX1" fmla="*/ 3686629 w 3725891"/>
              <a:gd name="connsiteY1" fmla="*/ 566057 h 2733275"/>
              <a:gd name="connsiteX2" fmla="*/ 3149600 w 3725891"/>
              <a:gd name="connsiteY2" fmla="*/ 1045028 h 2733275"/>
              <a:gd name="connsiteX3" fmla="*/ 2786742 w 3725891"/>
              <a:gd name="connsiteY3" fmla="*/ 1843314 h 2733275"/>
              <a:gd name="connsiteX4" fmla="*/ 2702019 w 3725891"/>
              <a:gd name="connsiteY4" fmla="*/ 2628049 h 2733275"/>
              <a:gd name="connsiteX5" fmla="*/ 1959429 w 3725891"/>
              <a:gd name="connsiteY5" fmla="*/ 769257 h 2733275"/>
              <a:gd name="connsiteX6" fmla="*/ 1656990 w 3725891"/>
              <a:gd name="connsiteY6" fmla="*/ 2686106 h 2733275"/>
              <a:gd name="connsiteX7" fmla="*/ 1335314 w 3725891"/>
              <a:gd name="connsiteY7" fmla="*/ 2090057 h 2733275"/>
              <a:gd name="connsiteX8" fmla="*/ 1959429 w 3725891"/>
              <a:gd name="connsiteY8" fmla="*/ 1451428 h 2733275"/>
              <a:gd name="connsiteX9" fmla="*/ 1698172 w 3725891"/>
              <a:gd name="connsiteY9" fmla="*/ 1030514 h 2733275"/>
              <a:gd name="connsiteX10" fmla="*/ 1161143 w 3725891"/>
              <a:gd name="connsiteY10" fmla="*/ 551542 h 2733275"/>
              <a:gd name="connsiteX11" fmla="*/ 595086 w 3725891"/>
              <a:gd name="connsiteY11" fmla="*/ 508000 h 2733275"/>
              <a:gd name="connsiteX12" fmla="*/ 0 w 3725891"/>
              <a:gd name="connsiteY12" fmla="*/ 580571 h 2733275"/>
              <a:gd name="connsiteX0" fmla="*/ 3643086 w 3725891"/>
              <a:gd name="connsiteY0" fmla="*/ 0 h 2656970"/>
              <a:gd name="connsiteX1" fmla="*/ 3686629 w 3725891"/>
              <a:gd name="connsiteY1" fmla="*/ 566057 h 2656970"/>
              <a:gd name="connsiteX2" fmla="*/ 3149600 w 3725891"/>
              <a:gd name="connsiteY2" fmla="*/ 1045028 h 2656970"/>
              <a:gd name="connsiteX3" fmla="*/ 2786742 w 3725891"/>
              <a:gd name="connsiteY3" fmla="*/ 1843314 h 2656970"/>
              <a:gd name="connsiteX4" fmla="*/ 2702019 w 3725891"/>
              <a:gd name="connsiteY4" fmla="*/ 2628049 h 2656970"/>
              <a:gd name="connsiteX5" fmla="*/ 1959429 w 3725891"/>
              <a:gd name="connsiteY5" fmla="*/ 769257 h 2656970"/>
              <a:gd name="connsiteX6" fmla="*/ 1335314 w 3725891"/>
              <a:gd name="connsiteY6" fmla="*/ 2090057 h 2656970"/>
              <a:gd name="connsiteX7" fmla="*/ 1959429 w 3725891"/>
              <a:gd name="connsiteY7" fmla="*/ 1451428 h 2656970"/>
              <a:gd name="connsiteX8" fmla="*/ 1698172 w 3725891"/>
              <a:gd name="connsiteY8" fmla="*/ 1030514 h 2656970"/>
              <a:gd name="connsiteX9" fmla="*/ 1161143 w 3725891"/>
              <a:gd name="connsiteY9" fmla="*/ 551542 h 2656970"/>
              <a:gd name="connsiteX10" fmla="*/ 595086 w 3725891"/>
              <a:gd name="connsiteY10" fmla="*/ 508000 h 2656970"/>
              <a:gd name="connsiteX11" fmla="*/ 0 w 3725891"/>
              <a:gd name="connsiteY11" fmla="*/ 580571 h 2656970"/>
              <a:gd name="connsiteX0" fmla="*/ 3643086 w 3725891"/>
              <a:gd name="connsiteY0" fmla="*/ 0 h 2656970"/>
              <a:gd name="connsiteX1" fmla="*/ 3686629 w 3725891"/>
              <a:gd name="connsiteY1" fmla="*/ 566057 h 2656970"/>
              <a:gd name="connsiteX2" fmla="*/ 3149600 w 3725891"/>
              <a:gd name="connsiteY2" fmla="*/ 1045028 h 2656970"/>
              <a:gd name="connsiteX3" fmla="*/ 2786742 w 3725891"/>
              <a:gd name="connsiteY3" fmla="*/ 1843314 h 2656970"/>
              <a:gd name="connsiteX4" fmla="*/ 2702019 w 3725891"/>
              <a:gd name="connsiteY4" fmla="*/ 2628049 h 2656970"/>
              <a:gd name="connsiteX5" fmla="*/ 1959429 w 3725891"/>
              <a:gd name="connsiteY5" fmla="*/ 769257 h 2656970"/>
              <a:gd name="connsiteX6" fmla="*/ 1335314 w 3725891"/>
              <a:gd name="connsiteY6" fmla="*/ 2090057 h 2656970"/>
              <a:gd name="connsiteX7" fmla="*/ 1959429 w 3725891"/>
              <a:gd name="connsiteY7" fmla="*/ 1451428 h 2656970"/>
              <a:gd name="connsiteX8" fmla="*/ 1698172 w 3725891"/>
              <a:gd name="connsiteY8" fmla="*/ 1030514 h 2656970"/>
              <a:gd name="connsiteX9" fmla="*/ 1161143 w 3725891"/>
              <a:gd name="connsiteY9" fmla="*/ 551542 h 2656970"/>
              <a:gd name="connsiteX10" fmla="*/ 595086 w 3725891"/>
              <a:gd name="connsiteY10" fmla="*/ 508000 h 2656970"/>
              <a:gd name="connsiteX11" fmla="*/ 0 w 3725891"/>
              <a:gd name="connsiteY11" fmla="*/ 580571 h 2656970"/>
              <a:gd name="connsiteX0" fmla="*/ 3643086 w 3725891"/>
              <a:gd name="connsiteY0" fmla="*/ 0 h 2656970"/>
              <a:gd name="connsiteX1" fmla="*/ 3686629 w 3725891"/>
              <a:gd name="connsiteY1" fmla="*/ 566057 h 2656970"/>
              <a:gd name="connsiteX2" fmla="*/ 3149600 w 3725891"/>
              <a:gd name="connsiteY2" fmla="*/ 1045028 h 2656970"/>
              <a:gd name="connsiteX3" fmla="*/ 2786742 w 3725891"/>
              <a:gd name="connsiteY3" fmla="*/ 1843314 h 2656970"/>
              <a:gd name="connsiteX4" fmla="*/ 2702019 w 3725891"/>
              <a:gd name="connsiteY4" fmla="*/ 2628049 h 2656970"/>
              <a:gd name="connsiteX5" fmla="*/ 1959429 w 3725891"/>
              <a:gd name="connsiteY5" fmla="*/ 769257 h 2656970"/>
              <a:gd name="connsiteX6" fmla="*/ 1335314 w 3725891"/>
              <a:gd name="connsiteY6" fmla="*/ 2090057 h 2656970"/>
              <a:gd name="connsiteX7" fmla="*/ 1959429 w 3725891"/>
              <a:gd name="connsiteY7" fmla="*/ 1451428 h 2656970"/>
              <a:gd name="connsiteX8" fmla="*/ 1669143 w 3725891"/>
              <a:gd name="connsiteY8" fmla="*/ 1103085 h 2656970"/>
              <a:gd name="connsiteX9" fmla="*/ 1161143 w 3725891"/>
              <a:gd name="connsiteY9" fmla="*/ 551542 h 2656970"/>
              <a:gd name="connsiteX10" fmla="*/ 595086 w 3725891"/>
              <a:gd name="connsiteY10" fmla="*/ 508000 h 2656970"/>
              <a:gd name="connsiteX11" fmla="*/ 0 w 3725891"/>
              <a:gd name="connsiteY11" fmla="*/ 580571 h 2656970"/>
              <a:gd name="connsiteX0" fmla="*/ 3643086 w 3725891"/>
              <a:gd name="connsiteY0" fmla="*/ 0 h 2656970"/>
              <a:gd name="connsiteX1" fmla="*/ 3686629 w 3725891"/>
              <a:gd name="connsiteY1" fmla="*/ 566057 h 2656970"/>
              <a:gd name="connsiteX2" fmla="*/ 3149600 w 3725891"/>
              <a:gd name="connsiteY2" fmla="*/ 1045028 h 2656970"/>
              <a:gd name="connsiteX3" fmla="*/ 2786742 w 3725891"/>
              <a:gd name="connsiteY3" fmla="*/ 1843314 h 2656970"/>
              <a:gd name="connsiteX4" fmla="*/ 2702019 w 3725891"/>
              <a:gd name="connsiteY4" fmla="*/ 2628049 h 2656970"/>
              <a:gd name="connsiteX5" fmla="*/ 1959429 w 3725891"/>
              <a:gd name="connsiteY5" fmla="*/ 769257 h 2656970"/>
              <a:gd name="connsiteX6" fmla="*/ 1335314 w 3725891"/>
              <a:gd name="connsiteY6" fmla="*/ 2090057 h 2656970"/>
              <a:gd name="connsiteX7" fmla="*/ 1349829 w 3725891"/>
              <a:gd name="connsiteY7" fmla="*/ 1553028 h 2656970"/>
              <a:gd name="connsiteX8" fmla="*/ 1669143 w 3725891"/>
              <a:gd name="connsiteY8" fmla="*/ 1103085 h 2656970"/>
              <a:gd name="connsiteX9" fmla="*/ 1161143 w 3725891"/>
              <a:gd name="connsiteY9" fmla="*/ 551542 h 2656970"/>
              <a:gd name="connsiteX10" fmla="*/ 595086 w 3725891"/>
              <a:gd name="connsiteY10" fmla="*/ 508000 h 2656970"/>
              <a:gd name="connsiteX11" fmla="*/ 0 w 3725891"/>
              <a:gd name="connsiteY11" fmla="*/ 580571 h 2656970"/>
              <a:gd name="connsiteX0" fmla="*/ 3643086 w 3725891"/>
              <a:gd name="connsiteY0" fmla="*/ 0 h 2656970"/>
              <a:gd name="connsiteX1" fmla="*/ 3686629 w 3725891"/>
              <a:gd name="connsiteY1" fmla="*/ 566057 h 2656970"/>
              <a:gd name="connsiteX2" fmla="*/ 3149600 w 3725891"/>
              <a:gd name="connsiteY2" fmla="*/ 1045028 h 2656970"/>
              <a:gd name="connsiteX3" fmla="*/ 2786742 w 3725891"/>
              <a:gd name="connsiteY3" fmla="*/ 1843314 h 2656970"/>
              <a:gd name="connsiteX4" fmla="*/ 2702019 w 3725891"/>
              <a:gd name="connsiteY4" fmla="*/ 2628049 h 2656970"/>
              <a:gd name="connsiteX5" fmla="*/ 2249714 w 3725891"/>
              <a:gd name="connsiteY5" fmla="*/ 1465943 h 2656970"/>
              <a:gd name="connsiteX6" fmla="*/ 1335314 w 3725891"/>
              <a:gd name="connsiteY6" fmla="*/ 2090057 h 2656970"/>
              <a:gd name="connsiteX7" fmla="*/ 1349829 w 3725891"/>
              <a:gd name="connsiteY7" fmla="*/ 1553028 h 2656970"/>
              <a:gd name="connsiteX8" fmla="*/ 1669143 w 3725891"/>
              <a:gd name="connsiteY8" fmla="*/ 1103085 h 2656970"/>
              <a:gd name="connsiteX9" fmla="*/ 1161143 w 3725891"/>
              <a:gd name="connsiteY9" fmla="*/ 551542 h 2656970"/>
              <a:gd name="connsiteX10" fmla="*/ 595086 w 3725891"/>
              <a:gd name="connsiteY10" fmla="*/ 508000 h 2656970"/>
              <a:gd name="connsiteX11" fmla="*/ 0 w 3725891"/>
              <a:gd name="connsiteY11" fmla="*/ 580571 h 2656970"/>
              <a:gd name="connsiteX0" fmla="*/ 3643086 w 3725891"/>
              <a:gd name="connsiteY0" fmla="*/ 0 h 2750849"/>
              <a:gd name="connsiteX1" fmla="*/ 3686629 w 3725891"/>
              <a:gd name="connsiteY1" fmla="*/ 566057 h 2750849"/>
              <a:gd name="connsiteX2" fmla="*/ 3149600 w 3725891"/>
              <a:gd name="connsiteY2" fmla="*/ 1045028 h 2750849"/>
              <a:gd name="connsiteX3" fmla="*/ 2786742 w 3725891"/>
              <a:gd name="connsiteY3" fmla="*/ 1843314 h 2750849"/>
              <a:gd name="connsiteX4" fmla="*/ 2702019 w 3725891"/>
              <a:gd name="connsiteY4" fmla="*/ 2628049 h 2750849"/>
              <a:gd name="connsiteX5" fmla="*/ 2702019 w 3725891"/>
              <a:gd name="connsiteY5" fmla="*/ 2628050 h 2750849"/>
              <a:gd name="connsiteX6" fmla="*/ 2249714 w 3725891"/>
              <a:gd name="connsiteY6" fmla="*/ 1465943 h 2750849"/>
              <a:gd name="connsiteX7" fmla="*/ 1335314 w 3725891"/>
              <a:gd name="connsiteY7" fmla="*/ 2090057 h 2750849"/>
              <a:gd name="connsiteX8" fmla="*/ 1349829 w 3725891"/>
              <a:gd name="connsiteY8" fmla="*/ 1553028 h 2750849"/>
              <a:gd name="connsiteX9" fmla="*/ 1669143 w 3725891"/>
              <a:gd name="connsiteY9" fmla="*/ 1103085 h 2750849"/>
              <a:gd name="connsiteX10" fmla="*/ 1161143 w 3725891"/>
              <a:gd name="connsiteY10" fmla="*/ 551542 h 2750849"/>
              <a:gd name="connsiteX11" fmla="*/ 595086 w 3725891"/>
              <a:gd name="connsiteY11" fmla="*/ 508000 h 2750849"/>
              <a:gd name="connsiteX12" fmla="*/ 0 w 3725891"/>
              <a:gd name="connsiteY12" fmla="*/ 580571 h 2750849"/>
              <a:gd name="connsiteX0" fmla="*/ 3643086 w 3725891"/>
              <a:gd name="connsiteY0" fmla="*/ 0 h 2632754"/>
              <a:gd name="connsiteX1" fmla="*/ 3686629 w 3725891"/>
              <a:gd name="connsiteY1" fmla="*/ 566057 h 2632754"/>
              <a:gd name="connsiteX2" fmla="*/ 3149600 w 3725891"/>
              <a:gd name="connsiteY2" fmla="*/ 1045028 h 2632754"/>
              <a:gd name="connsiteX3" fmla="*/ 2786742 w 3725891"/>
              <a:gd name="connsiteY3" fmla="*/ 1843314 h 2632754"/>
              <a:gd name="connsiteX4" fmla="*/ 2702019 w 3725891"/>
              <a:gd name="connsiteY4" fmla="*/ 2628049 h 2632754"/>
              <a:gd name="connsiteX5" fmla="*/ 2249714 w 3725891"/>
              <a:gd name="connsiteY5" fmla="*/ 1465943 h 2632754"/>
              <a:gd name="connsiteX6" fmla="*/ 1335314 w 3725891"/>
              <a:gd name="connsiteY6" fmla="*/ 2090057 h 2632754"/>
              <a:gd name="connsiteX7" fmla="*/ 1349829 w 3725891"/>
              <a:gd name="connsiteY7" fmla="*/ 1553028 h 2632754"/>
              <a:gd name="connsiteX8" fmla="*/ 1669143 w 3725891"/>
              <a:gd name="connsiteY8" fmla="*/ 1103085 h 2632754"/>
              <a:gd name="connsiteX9" fmla="*/ 1161143 w 3725891"/>
              <a:gd name="connsiteY9" fmla="*/ 551542 h 2632754"/>
              <a:gd name="connsiteX10" fmla="*/ 595086 w 3725891"/>
              <a:gd name="connsiteY10" fmla="*/ 508000 h 2632754"/>
              <a:gd name="connsiteX11" fmla="*/ 0 w 3725891"/>
              <a:gd name="connsiteY11" fmla="*/ 580571 h 2632754"/>
              <a:gd name="connsiteX0" fmla="*/ 3643086 w 3725891"/>
              <a:gd name="connsiteY0" fmla="*/ 0 h 2090454"/>
              <a:gd name="connsiteX1" fmla="*/ 3686629 w 3725891"/>
              <a:gd name="connsiteY1" fmla="*/ 566057 h 2090454"/>
              <a:gd name="connsiteX2" fmla="*/ 3149600 w 3725891"/>
              <a:gd name="connsiteY2" fmla="*/ 1045028 h 2090454"/>
              <a:gd name="connsiteX3" fmla="*/ 2786742 w 3725891"/>
              <a:gd name="connsiteY3" fmla="*/ 1843314 h 2090454"/>
              <a:gd name="connsiteX4" fmla="*/ 2249714 w 3725891"/>
              <a:gd name="connsiteY4" fmla="*/ 1465943 h 2090454"/>
              <a:gd name="connsiteX5" fmla="*/ 1335314 w 3725891"/>
              <a:gd name="connsiteY5" fmla="*/ 2090057 h 2090454"/>
              <a:gd name="connsiteX6" fmla="*/ 1349829 w 3725891"/>
              <a:gd name="connsiteY6" fmla="*/ 1553028 h 2090454"/>
              <a:gd name="connsiteX7" fmla="*/ 1669143 w 3725891"/>
              <a:gd name="connsiteY7" fmla="*/ 1103085 h 2090454"/>
              <a:gd name="connsiteX8" fmla="*/ 1161143 w 3725891"/>
              <a:gd name="connsiteY8" fmla="*/ 551542 h 2090454"/>
              <a:gd name="connsiteX9" fmla="*/ 595086 w 3725891"/>
              <a:gd name="connsiteY9" fmla="*/ 508000 h 2090454"/>
              <a:gd name="connsiteX10" fmla="*/ 0 w 3725891"/>
              <a:gd name="connsiteY10" fmla="*/ 580571 h 2090454"/>
              <a:gd name="connsiteX0" fmla="*/ 3672114 w 3737319"/>
              <a:gd name="connsiteY0" fmla="*/ 0 h 2133997"/>
              <a:gd name="connsiteX1" fmla="*/ 3686629 w 3737319"/>
              <a:gd name="connsiteY1" fmla="*/ 609600 h 2133997"/>
              <a:gd name="connsiteX2" fmla="*/ 3149600 w 3737319"/>
              <a:gd name="connsiteY2" fmla="*/ 1088571 h 2133997"/>
              <a:gd name="connsiteX3" fmla="*/ 2786742 w 3737319"/>
              <a:gd name="connsiteY3" fmla="*/ 1886857 h 2133997"/>
              <a:gd name="connsiteX4" fmla="*/ 2249714 w 3737319"/>
              <a:gd name="connsiteY4" fmla="*/ 1509486 h 2133997"/>
              <a:gd name="connsiteX5" fmla="*/ 1335314 w 3737319"/>
              <a:gd name="connsiteY5" fmla="*/ 2133600 h 2133997"/>
              <a:gd name="connsiteX6" fmla="*/ 1349829 w 3737319"/>
              <a:gd name="connsiteY6" fmla="*/ 1596571 h 2133997"/>
              <a:gd name="connsiteX7" fmla="*/ 1669143 w 3737319"/>
              <a:gd name="connsiteY7" fmla="*/ 1146628 h 2133997"/>
              <a:gd name="connsiteX8" fmla="*/ 1161143 w 3737319"/>
              <a:gd name="connsiteY8" fmla="*/ 595085 h 2133997"/>
              <a:gd name="connsiteX9" fmla="*/ 595086 w 3737319"/>
              <a:gd name="connsiteY9" fmla="*/ 551543 h 2133997"/>
              <a:gd name="connsiteX10" fmla="*/ 0 w 3737319"/>
              <a:gd name="connsiteY10" fmla="*/ 624114 h 2133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37319" h="2133997">
                <a:moveTo>
                  <a:pt x="3672114" y="0"/>
                </a:moveTo>
                <a:cubicBezTo>
                  <a:pt x="3735009" y="195943"/>
                  <a:pt x="3773715" y="428172"/>
                  <a:pt x="3686629" y="609600"/>
                </a:cubicBezTo>
                <a:cubicBezTo>
                  <a:pt x="3599543" y="791028"/>
                  <a:pt x="3299581" y="875695"/>
                  <a:pt x="3149600" y="1088571"/>
                </a:cubicBezTo>
                <a:cubicBezTo>
                  <a:pt x="2999619" y="1301447"/>
                  <a:pt x="2936723" y="1816705"/>
                  <a:pt x="2786742" y="1886857"/>
                </a:cubicBezTo>
                <a:cubicBezTo>
                  <a:pt x="2636761" y="1957010"/>
                  <a:pt x="2491619" y="1468362"/>
                  <a:pt x="2249714" y="1509486"/>
                </a:cubicBezTo>
                <a:cubicBezTo>
                  <a:pt x="2007809" y="1550610"/>
                  <a:pt x="1485295" y="2119086"/>
                  <a:pt x="1335314" y="2133600"/>
                </a:cubicBezTo>
                <a:cubicBezTo>
                  <a:pt x="1185333" y="2148114"/>
                  <a:pt x="1294191" y="1761066"/>
                  <a:pt x="1349829" y="1596571"/>
                </a:cubicBezTo>
                <a:cubicBezTo>
                  <a:pt x="1405467" y="1432076"/>
                  <a:pt x="1700591" y="1313542"/>
                  <a:pt x="1669143" y="1146628"/>
                </a:cubicBezTo>
                <a:cubicBezTo>
                  <a:pt x="1637695" y="979714"/>
                  <a:pt x="1340153" y="694266"/>
                  <a:pt x="1161143" y="595085"/>
                </a:cubicBezTo>
                <a:cubicBezTo>
                  <a:pt x="982133" y="495904"/>
                  <a:pt x="788610" y="546705"/>
                  <a:pt x="595086" y="551543"/>
                </a:cubicBezTo>
                <a:cubicBezTo>
                  <a:pt x="401562" y="556381"/>
                  <a:pt x="0" y="624114"/>
                  <a:pt x="0" y="624114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Freihandform 16"/>
          <p:cNvSpPr/>
          <p:nvPr/>
        </p:nvSpPr>
        <p:spPr>
          <a:xfrm>
            <a:off x="7092280" y="1137388"/>
            <a:ext cx="975885" cy="2075544"/>
          </a:xfrm>
          <a:custGeom>
            <a:avLst/>
            <a:gdLst>
              <a:gd name="connsiteX0" fmla="*/ 700113 w 700113"/>
              <a:gd name="connsiteY0" fmla="*/ 0 h 1683658"/>
              <a:gd name="connsiteX1" fmla="*/ 17941 w 700113"/>
              <a:gd name="connsiteY1" fmla="*/ 769258 h 1683658"/>
              <a:gd name="connsiteX2" fmla="*/ 221141 w 700113"/>
              <a:gd name="connsiteY2" fmla="*/ 1683658 h 1683658"/>
              <a:gd name="connsiteX0" fmla="*/ 975885 w 975885"/>
              <a:gd name="connsiteY0" fmla="*/ 0 h 2075544"/>
              <a:gd name="connsiteX1" fmla="*/ 17941 w 975885"/>
              <a:gd name="connsiteY1" fmla="*/ 1161144 h 2075544"/>
              <a:gd name="connsiteX2" fmla="*/ 221141 w 975885"/>
              <a:gd name="connsiteY2" fmla="*/ 2075544 h 2075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5885" h="2075544">
                <a:moveTo>
                  <a:pt x="975885" y="0"/>
                </a:moveTo>
                <a:cubicBezTo>
                  <a:pt x="674713" y="244324"/>
                  <a:pt x="97770" y="880534"/>
                  <a:pt x="17941" y="1161144"/>
                </a:cubicBezTo>
                <a:cubicBezTo>
                  <a:pt x="-61888" y="1441754"/>
                  <a:pt x="146151" y="1790097"/>
                  <a:pt x="221141" y="2075544"/>
                </a:cubicBez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7392145" y="1761321"/>
                <a:ext cx="376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145" y="1761321"/>
                <a:ext cx="376154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Freihandform 18"/>
          <p:cNvSpPr/>
          <p:nvPr/>
        </p:nvSpPr>
        <p:spPr>
          <a:xfrm>
            <a:off x="3678122" y="261257"/>
            <a:ext cx="4993357" cy="4267987"/>
          </a:xfrm>
          <a:custGeom>
            <a:avLst/>
            <a:gdLst>
              <a:gd name="connsiteX0" fmla="*/ 763249 w 4993357"/>
              <a:gd name="connsiteY0" fmla="*/ 0 h 4267987"/>
              <a:gd name="connsiteX1" fmla="*/ 763249 w 4993357"/>
              <a:gd name="connsiteY1" fmla="*/ 1407886 h 4267987"/>
              <a:gd name="connsiteX2" fmla="*/ 501992 w 4993357"/>
              <a:gd name="connsiteY2" fmla="*/ 3512457 h 4267987"/>
              <a:gd name="connsiteX3" fmla="*/ 52049 w 4993357"/>
              <a:gd name="connsiteY3" fmla="*/ 3889829 h 4267987"/>
              <a:gd name="connsiteX4" fmla="*/ 95592 w 4993357"/>
              <a:gd name="connsiteY4" fmla="*/ 3381829 h 4267987"/>
              <a:gd name="connsiteX5" fmla="*/ 821307 w 4993357"/>
              <a:gd name="connsiteY5" fmla="*/ 3439886 h 4267987"/>
              <a:gd name="connsiteX6" fmla="*/ 1808278 w 4993357"/>
              <a:gd name="connsiteY6" fmla="*/ 4034972 h 4267987"/>
              <a:gd name="connsiteX7" fmla="*/ 3462907 w 4993357"/>
              <a:gd name="connsiteY7" fmla="*/ 4267200 h 4267987"/>
              <a:gd name="connsiteX8" fmla="*/ 4783707 w 4993357"/>
              <a:gd name="connsiteY8" fmla="*/ 4107543 h 4267987"/>
              <a:gd name="connsiteX9" fmla="*/ 4972392 w 4993357"/>
              <a:gd name="connsiteY9" fmla="*/ 4020457 h 4267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993357" h="4267987">
                <a:moveTo>
                  <a:pt x="763249" y="0"/>
                </a:moveTo>
                <a:cubicBezTo>
                  <a:pt x="785020" y="411238"/>
                  <a:pt x="806792" y="822477"/>
                  <a:pt x="763249" y="1407886"/>
                </a:cubicBezTo>
                <a:cubicBezTo>
                  <a:pt x="719706" y="1993295"/>
                  <a:pt x="620525" y="3098800"/>
                  <a:pt x="501992" y="3512457"/>
                </a:cubicBezTo>
                <a:cubicBezTo>
                  <a:pt x="383459" y="3926114"/>
                  <a:pt x="119782" y="3911600"/>
                  <a:pt x="52049" y="3889829"/>
                </a:cubicBezTo>
                <a:cubicBezTo>
                  <a:pt x="-15684" y="3868058"/>
                  <a:pt x="-32618" y="3456819"/>
                  <a:pt x="95592" y="3381829"/>
                </a:cubicBezTo>
                <a:cubicBezTo>
                  <a:pt x="223802" y="3306839"/>
                  <a:pt x="535859" y="3331029"/>
                  <a:pt x="821307" y="3439886"/>
                </a:cubicBezTo>
                <a:cubicBezTo>
                  <a:pt x="1106755" y="3548743"/>
                  <a:pt x="1368011" y="3897086"/>
                  <a:pt x="1808278" y="4034972"/>
                </a:cubicBezTo>
                <a:cubicBezTo>
                  <a:pt x="2248545" y="4172858"/>
                  <a:pt x="2967002" y="4255105"/>
                  <a:pt x="3462907" y="4267200"/>
                </a:cubicBezTo>
                <a:cubicBezTo>
                  <a:pt x="3958812" y="4279295"/>
                  <a:pt x="4532126" y="4148667"/>
                  <a:pt x="4783707" y="4107543"/>
                </a:cubicBezTo>
                <a:cubicBezTo>
                  <a:pt x="5035288" y="4066419"/>
                  <a:pt x="5003840" y="4043438"/>
                  <a:pt x="4972392" y="4020457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4549258" y="4005064"/>
            <a:ext cx="504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dirty="0" smtClean="0"/>
              <a:t>X</a:t>
            </a:r>
            <a:endParaRPr lang="de-DE" sz="4400" b="1" dirty="0"/>
          </a:p>
        </p:txBody>
      </p:sp>
      <p:sp>
        <p:nvSpPr>
          <p:cNvPr id="21" name="Rechteck 20"/>
          <p:cNvSpPr/>
          <p:nvPr/>
        </p:nvSpPr>
        <p:spPr>
          <a:xfrm>
            <a:off x="1043608" y="800749"/>
            <a:ext cx="1977969" cy="197796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2032592" y="2763423"/>
            <a:ext cx="504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dirty="0" smtClean="0"/>
              <a:t>I</a:t>
            </a:r>
            <a:endParaRPr lang="de-DE" sz="4400" b="1" dirty="0"/>
          </a:p>
        </p:txBody>
      </p:sp>
      <p:sp>
        <p:nvSpPr>
          <p:cNvPr id="23" name="Textfeld 22"/>
          <p:cNvSpPr txBox="1"/>
          <p:nvPr/>
        </p:nvSpPr>
        <p:spPr>
          <a:xfrm>
            <a:off x="683568" y="1527194"/>
            <a:ext cx="504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dirty="0" smtClean="0"/>
              <a:t>I</a:t>
            </a:r>
            <a:endParaRPr lang="de-DE" sz="4400" b="1" dirty="0"/>
          </a:p>
        </p:txBody>
      </p:sp>
      <p:cxnSp>
        <p:nvCxnSpPr>
          <p:cNvPr id="24" name="Gerade Verbindung 23"/>
          <p:cNvCxnSpPr/>
          <p:nvPr/>
        </p:nvCxnSpPr>
        <p:spPr>
          <a:xfrm>
            <a:off x="667142" y="3638778"/>
            <a:ext cx="1377169" cy="0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 flipV="1">
            <a:off x="667142" y="2557914"/>
            <a:ext cx="0" cy="1080864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540727" y="2147456"/>
            <a:ext cx="144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accent1"/>
                </a:solidFill>
              </a:rPr>
              <a:t>t</a:t>
            </a:r>
            <a:endParaRPr lang="de-DE" sz="2400" b="1" dirty="0">
              <a:solidFill>
                <a:schemeClr val="accent1"/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2032592" y="3386641"/>
            <a:ext cx="144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accent1"/>
                </a:solidFill>
              </a:rPr>
              <a:t>s</a:t>
            </a:r>
            <a:endParaRPr lang="de-DE" sz="2400" b="1" dirty="0">
              <a:solidFill>
                <a:schemeClr val="accent1"/>
              </a:solidFill>
            </a:endParaRPr>
          </a:p>
        </p:txBody>
      </p:sp>
      <p:cxnSp>
        <p:nvCxnSpPr>
          <p:cNvPr id="28" name="Gerade Verbindung 27"/>
          <p:cNvCxnSpPr/>
          <p:nvPr/>
        </p:nvCxnSpPr>
        <p:spPr>
          <a:xfrm>
            <a:off x="655423" y="3638778"/>
            <a:ext cx="1377169" cy="0"/>
          </a:xfrm>
          <a:prstGeom prst="line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 flipV="1">
            <a:off x="655423" y="2557914"/>
            <a:ext cx="0" cy="1080864"/>
          </a:xfrm>
          <a:prstGeom prst="line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96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>
            <a:off x="2293527" y="3208636"/>
            <a:ext cx="5760640" cy="744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2"/>
          <p:cNvCxnSpPr/>
          <p:nvPr/>
        </p:nvCxnSpPr>
        <p:spPr>
          <a:xfrm flipV="1">
            <a:off x="4534158" y="548680"/>
            <a:ext cx="0" cy="4172868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/>
          <p:cNvSpPr txBox="1"/>
          <p:nvPr/>
        </p:nvSpPr>
        <p:spPr>
          <a:xfrm>
            <a:off x="1520246" y="909347"/>
            <a:ext cx="756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latin typeface="Lucida Sans Unicode"/>
                <a:cs typeface="Lucida Sans Unicode"/>
              </a:rPr>
              <a:t> </a:t>
            </a:r>
            <a:r>
              <a:rPr lang="de-DE" sz="4800" b="1" dirty="0" smtClean="0">
                <a:latin typeface="Lucida Sans Unicode"/>
                <a:cs typeface="Lucida Sans Unicode"/>
              </a:rPr>
              <a:t>ℂ</a:t>
            </a:r>
            <a:endParaRPr lang="de-DE" sz="4800" b="1" dirty="0"/>
          </a:p>
        </p:txBody>
      </p:sp>
      <p:sp>
        <p:nvSpPr>
          <p:cNvPr id="16" name="Ellipse 15"/>
          <p:cNvSpPr/>
          <p:nvPr/>
        </p:nvSpPr>
        <p:spPr>
          <a:xfrm>
            <a:off x="3787822" y="3808917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5135832" y="2429896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/>
          <p:cNvSpPr/>
          <p:nvPr/>
        </p:nvSpPr>
        <p:spPr>
          <a:xfrm>
            <a:off x="3787821" y="2439795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5173847" y="3792420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Bogen 19"/>
          <p:cNvSpPr/>
          <p:nvPr/>
        </p:nvSpPr>
        <p:spPr>
          <a:xfrm rot="5400000">
            <a:off x="6341082" y="2757189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Bogen 20"/>
          <p:cNvSpPr/>
          <p:nvPr/>
        </p:nvSpPr>
        <p:spPr>
          <a:xfrm rot="16200000">
            <a:off x="2596666" y="2757188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Gerade Verbindung mit Pfeil 22"/>
          <p:cNvCxnSpPr/>
          <p:nvPr/>
        </p:nvCxnSpPr>
        <p:spPr>
          <a:xfrm>
            <a:off x="2555776" y="3208635"/>
            <a:ext cx="4647311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ihandform 23"/>
          <p:cNvSpPr/>
          <p:nvPr/>
        </p:nvSpPr>
        <p:spPr>
          <a:xfrm>
            <a:off x="2289908" y="813181"/>
            <a:ext cx="5012461" cy="2408991"/>
          </a:xfrm>
          <a:custGeom>
            <a:avLst/>
            <a:gdLst>
              <a:gd name="connsiteX0" fmla="*/ 4631871 w 4722830"/>
              <a:gd name="connsiteY0" fmla="*/ 2879523 h 2879523"/>
              <a:gd name="connsiteX1" fmla="*/ 4675414 w 4722830"/>
              <a:gd name="connsiteY1" fmla="*/ 2182838 h 2879523"/>
              <a:gd name="connsiteX2" fmla="*/ 4051300 w 4722830"/>
              <a:gd name="connsiteY2" fmla="*/ 687866 h 2879523"/>
              <a:gd name="connsiteX3" fmla="*/ 3151414 w 4722830"/>
              <a:gd name="connsiteY3" fmla="*/ 5695 h 2879523"/>
              <a:gd name="connsiteX4" fmla="*/ 1990271 w 4722830"/>
              <a:gd name="connsiteY4" fmla="*/ 383066 h 2879523"/>
              <a:gd name="connsiteX5" fmla="*/ 1046843 w 4722830"/>
              <a:gd name="connsiteY5" fmla="*/ 760438 h 2879523"/>
              <a:gd name="connsiteX6" fmla="*/ 146957 w 4722830"/>
              <a:gd name="connsiteY6" fmla="*/ 2139295 h 2879523"/>
              <a:gd name="connsiteX7" fmla="*/ 1814 w 4722830"/>
              <a:gd name="connsiteY7" fmla="*/ 2865009 h 2879523"/>
              <a:gd name="connsiteX0" fmla="*/ 4631871 w 4722830"/>
              <a:gd name="connsiteY0" fmla="*/ 2508508 h 2508508"/>
              <a:gd name="connsiteX1" fmla="*/ 4675414 w 4722830"/>
              <a:gd name="connsiteY1" fmla="*/ 1811823 h 2508508"/>
              <a:gd name="connsiteX2" fmla="*/ 4051300 w 4722830"/>
              <a:gd name="connsiteY2" fmla="*/ 316851 h 2508508"/>
              <a:gd name="connsiteX3" fmla="*/ 3238500 w 4722830"/>
              <a:gd name="connsiteY3" fmla="*/ 113651 h 2508508"/>
              <a:gd name="connsiteX4" fmla="*/ 1990271 w 4722830"/>
              <a:gd name="connsiteY4" fmla="*/ 12051 h 2508508"/>
              <a:gd name="connsiteX5" fmla="*/ 1046843 w 4722830"/>
              <a:gd name="connsiteY5" fmla="*/ 389423 h 2508508"/>
              <a:gd name="connsiteX6" fmla="*/ 146957 w 4722830"/>
              <a:gd name="connsiteY6" fmla="*/ 1768280 h 2508508"/>
              <a:gd name="connsiteX7" fmla="*/ 1814 w 4722830"/>
              <a:gd name="connsiteY7" fmla="*/ 2493994 h 2508508"/>
              <a:gd name="connsiteX0" fmla="*/ 4631871 w 4722830"/>
              <a:gd name="connsiteY0" fmla="*/ 2402583 h 2402583"/>
              <a:gd name="connsiteX1" fmla="*/ 4675414 w 4722830"/>
              <a:gd name="connsiteY1" fmla="*/ 1705898 h 2402583"/>
              <a:gd name="connsiteX2" fmla="*/ 4051300 w 4722830"/>
              <a:gd name="connsiteY2" fmla="*/ 210926 h 2402583"/>
              <a:gd name="connsiteX3" fmla="*/ 3238500 w 4722830"/>
              <a:gd name="connsiteY3" fmla="*/ 7726 h 2402583"/>
              <a:gd name="connsiteX4" fmla="*/ 1961243 w 4722830"/>
              <a:gd name="connsiteY4" fmla="*/ 65783 h 2402583"/>
              <a:gd name="connsiteX5" fmla="*/ 1046843 w 4722830"/>
              <a:gd name="connsiteY5" fmla="*/ 283498 h 2402583"/>
              <a:gd name="connsiteX6" fmla="*/ 146957 w 4722830"/>
              <a:gd name="connsiteY6" fmla="*/ 1662355 h 2402583"/>
              <a:gd name="connsiteX7" fmla="*/ 1814 w 4722830"/>
              <a:gd name="connsiteY7" fmla="*/ 2388069 h 2402583"/>
              <a:gd name="connsiteX0" fmla="*/ 4631871 w 4749669"/>
              <a:gd name="connsiteY0" fmla="*/ 2437959 h 2437959"/>
              <a:gd name="connsiteX1" fmla="*/ 4675414 w 4749669"/>
              <a:gd name="connsiteY1" fmla="*/ 1741274 h 2437959"/>
              <a:gd name="connsiteX2" fmla="*/ 3688442 w 4749669"/>
              <a:gd name="connsiteY2" fmla="*/ 739788 h 2437959"/>
              <a:gd name="connsiteX3" fmla="*/ 3238500 w 4749669"/>
              <a:gd name="connsiteY3" fmla="*/ 43102 h 2437959"/>
              <a:gd name="connsiteX4" fmla="*/ 1961243 w 4749669"/>
              <a:gd name="connsiteY4" fmla="*/ 101159 h 2437959"/>
              <a:gd name="connsiteX5" fmla="*/ 1046843 w 4749669"/>
              <a:gd name="connsiteY5" fmla="*/ 318874 h 2437959"/>
              <a:gd name="connsiteX6" fmla="*/ 146957 w 4749669"/>
              <a:gd name="connsiteY6" fmla="*/ 1697731 h 2437959"/>
              <a:gd name="connsiteX7" fmla="*/ 1814 w 4749669"/>
              <a:gd name="connsiteY7" fmla="*/ 2423445 h 2437959"/>
              <a:gd name="connsiteX0" fmla="*/ 4631871 w 4749669"/>
              <a:gd name="connsiteY0" fmla="*/ 2408991 h 2408991"/>
              <a:gd name="connsiteX1" fmla="*/ 4675414 w 4749669"/>
              <a:gd name="connsiteY1" fmla="*/ 1712306 h 2408991"/>
              <a:gd name="connsiteX2" fmla="*/ 3688442 w 4749669"/>
              <a:gd name="connsiteY2" fmla="*/ 710820 h 2408991"/>
              <a:gd name="connsiteX3" fmla="*/ 3238500 w 4749669"/>
              <a:gd name="connsiteY3" fmla="*/ 14134 h 2408991"/>
              <a:gd name="connsiteX4" fmla="*/ 1975758 w 4749669"/>
              <a:gd name="connsiteY4" fmla="*/ 246363 h 2408991"/>
              <a:gd name="connsiteX5" fmla="*/ 1046843 w 4749669"/>
              <a:gd name="connsiteY5" fmla="*/ 289906 h 2408991"/>
              <a:gd name="connsiteX6" fmla="*/ 146957 w 4749669"/>
              <a:gd name="connsiteY6" fmla="*/ 1668763 h 2408991"/>
              <a:gd name="connsiteX7" fmla="*/ 1814 w 4749669"/>
              <a:gd name="connsiteY7" fmla="*/ 2394477 h 2408991"/>
              <a:gd name="connsiteX0" fmla="*/ 4892713 w 5010511"/>
              <a:gd name="connsiteY0" fmla="*/ 2408991 h 2408991"/>
              <a:gd name="connsiteX1" fmla="*/ 4936256 w 5010511"/>
              <a:gd name="connsiteY1" fmla="*/ 1712306 h 2408991"/>
              <a:gd name="connsiteX2" fmla="*/ 3949284 w 5010511"/>
              <a:gd name="connsiteY2" fmla="*/ 710820 h 2408991"/>
              <a:gd name="connsiteX3" fmla="*/ 3499342 w 5010511"/>
              <a:gd name="connsiteY3" fmla="*/ 14134 h 2408991"/>
              <a:gd name="connsiteX4" fmla="*/ 2236600 w 5010511"/>
              <a:gd name="connsiteY4" fmla="*/ 246363 h 2408991"/>
              <a:gd name="connsiteX5" fmla="*/ 1307685 w 5010511"/>
              <a:gd name="connsiteY5" fmla="*/ 289906 h 2408991"/>
              <a:gd name="connsiteX6" fmla="*/ 407799 w 5010511"/>
              <a:gd name="connsiteY6" fmla="*/ 1668763 h 2408991"/>
              <a:gd name="connsiteX7" fmla="*/ 1399 w 5010511"/>
              <a:gd name="connsiteY7" fmla="*/ 2031619 h 2408991"/>
              <a:gd name="connsiteX8" fmla="*/ 262656 w 5010511"/>
              <a:gd name="connsiteY8" fmla="*/ 2394477 h 2408991"/>
              <a:gd name="connsiteX0" fmla="*/ 4894663 w 5012461"/>
              <a:gd name="connsiteY0" fmla="*/ 2408991 h 2408991"/>
              <a:gd name="connsiteX1" fmla="*/ 4938206 w 5012461"/>
              <a:gd name="connsiteY1" fmla="*/ 1712306 h 2408991"/>
              <a:gd name="connsiteX2" fmla="*/ 3951234 w 5012461"/>
              <a:gd name="connsiteY2" fmla="*/ 710820 h 2408991"/>
              <a:gd name="connsiteX3" fmla="*/ 3501292 w 5012461"/>
              <a:gd name="connsiteY3" fmla="*/ 14134 h 2408991"/>
              <a:gd name="connsiteX4" fmla="*/ 2238550 w 5012461"/>
              <a:gd name="connsiteY4" fmla="*/ 246363 h 2408991"/>
              <a:gd name="connsiteX5" fmla="*/ 1309635 w 5012461"/>
              <a:gd name="connsiteY5" fmla="*/ 289906 h 2408991"/>
              <a:gd name="connsiteX6" fmla="*/ 409749 w 5012461"/>
              <a:gd name="connsiteY6" fmla="*/ 1668763 h 2408991"/>
              <a:gd name="connsiteX7" fmla="*/ 3349 w 5012461"/>
              <a:gd name="connsiteY7" fmla="*/ 2031619 h 2408991"/>
              <a:gd name="connsiteX8" fmla="*/ 264606 w 5012461"/>
              <a:gd name="connsiteY8" fmla="*/ 2394477 h 2408991"/>
              <a:gd name="connsiteX0" fmla="*/ 4894663 w 5012461"/>
              <a:gd name="connsiteY0" fmla="*/ 2408991 h 2408991"/>
              <a:gd name="connsiteX1" fmla="*/ 4938206 w 5012461"/>
              <a:gd name="connsiteY1" fmla="*/ 1712306 h 2408991"/>
              <a:gd name="connsiteX2" fmla="*/ 3951234 w 5012461"/>
              <a:gd name="connsiteY2" fmla="*/ 710820 h 2408991"/>
              <a:gd name="connsiteX3" fmla="*/ 3501292 w 5012461"/>
              <a:gd name="connsiteY3" fmla="*/ 14134 h 2408991"/>
              <a:gd name="connsiteX4" fmla="*/ 2238550 w 5012461"/>
              <a:gd name="connsiteY4" fmla="*/ 246363 h 2408991"/>
              <a:gd name="connsiteX5" fmla="*/ 1309635 w 5012461"/>
              <a:gd name="connsiteY5" fmla="*/ 289906 h 2408991"/>
              <a:gd name="connsiteX6" fmla="*/ 235577 w 5012461"/>
              <a:gd name="connsiteY6" fmla="*/ 1436534 h 2408991"/>
              <a:gd name="connsiteX7" fmla="*/ 3349 w 5012461"/>
              <a:gd name="connsiteY7" fmla="*/ 2031619 h 2408991"/>
              <a:gd name="connsiteX8" fmla="*/ 264606 w 5012461"/>
              <a:gd name="connsiteY8" fmla="*/ 2394477 h 2408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12461" h="2408991">
                <a:moveTo>
                  <a:pt x="4894663" y="2408991"/>
                </a:moveTo>
                <a:cubicBezTo>
                  <a:pt x="4964815" y="2243286"/>
                  <a:pt x="5095444" y="1995334"/>
                  <a:pt x="4938206" y="1712306"/>
                </a:cubicBezTo>
                <a:cubicBezTo>
                  <a:pt x="4780968" y="1429278"/>
                  <a:pt x="4190720" y="993849"/>
                  <a:pt x="3951234" y="710820"/>
                </a:cubicBezTo>
                <a:cubicBezTo>
                  <a:pt x="3711748" y="427791"/>
                  <a:pt x="3786739" y="91543"/>
                  <a:pt x="3501292" y="14134"/>
                </a:cubicBezTo>
                <a:cubicBezTo>
                  <a:pt x="3215845" y="-63275"/>
                  <a:pt x="2603826" y="200401"/>
                  <a:pt x="2238550" y="246363"/>
                </a:cubicBezTo>
                <a:cubicBezTo>
                  <a:pt x="1873274" y="292325"/>
                  <a:pt x="1643464" y="91544"/>
                  <a:pt x="1309635" y="289906"/>
                </a:cubicBezTo>
                <a:cubicBezTo>
                  <a:pt x="975806" y="488268"/>
                  <a:pt x="453291" y="1146249"/>
                  <a:pt x="235577" y="1436534"/>
                </a:cubicBezTo>
                <a:cubicBezTo>
                  <a:pt x="17863" y="1726820"/>
                  <a:pt x="27539" y="1910667"/>
                  <a:pt x="3349" y="2031619"/>
                </a:cubicBezTo>
                <a:cubicBezTo>
                  <a:pt x="-20841" y="2152571"/>
                  <a:pt x="88015" y="2159829"/>
                  <a:pt x="264606" y="2394477"/>
                </a:cubicBezTo>
              </a:path>
            </a:pathLst>
          </a:cu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/>
              <p:cNvSpPr txBox="1"/>
              <p:nvPr/>
            </p:nvSpPr>
            <p:spPr>
              <a:xfrm>
                <a:off x="6300192" y="3219084"/>
                <a:ext cx="45144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𝒖</m:t>
                          </m:r>
                        </m:e>
                        <m:sub>
                          <m: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3219084"/>
                <a:ext cx="451447" cy="4001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/>
              <p:cNvSpPr txBox="1"/>
              <p:nvPr/>
            </p:nvSpPr>
            <p:spPr>
              <a:xfrm>
                <a:off x="3131840" y="1344425"/>
                <a:ext cx="45144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𝒖</m:t>
                          </m:r>
                        </m:e>
                        <m:sub>
                          <m: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1344425"/>
                <a:ext cx="451447" cy="400110"/>
              </a:xfrm>
              <a:prstGeom prst="rect">
                <a:avLst/>
              </a:prstGeom>
              <a:blipFill rotWithShape="1">
                <a:blip r:embed="rId3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Freihandform 26"/>
          <p:cNvSpPr/>
          <p:nvPr/>
        </p:nvSpPr>
        <p:spPr>
          <a:xfrm>
            <a:off x="3439879" y="1654238"/>
            <a:ext cx="2440390" cy="2953429"/>
          </a:xfrm>
          <a:custGeom>
            <a:avLst/>
            <a:gdLst>
              <a:gd name="connsiteX0" fmla="*/ 1422407 w 2440390"/>
              <a:gd name="connsiteY0" fmla="*/ 1829191 h 2953429"/>
              <a:gd name="connsiteX1" fmla="*/ 2438407 w 2440390"/>
              <a:gd name="connsiteY1" fmla="*/ 682562 h 2953429"/>
              <a:gd name="connsiteX2" fmla="*/ 1669150 w 2440390"/>
              <a:gd name="connsiteY2" fmla="*/ 391 h 2953429"/>
              <a:gd name="connsiteX3" fmla="*/ 1233721 w 2440390"/>
              <a:gd name="connsiteY3" fmla="*/ 769648 h 2953429"/>
              <a:gd name="connsiteX4" fmla="*/ 2278750 w 2440390"/>
              <a:gd name="connsiteY4" fmla="*/ 1713076 h 2953429"/>
              <a:gd name="connsiteX5" fmla="*/ 1843321 w 2440390"/>
              <a:gd name="connsiteY5" fmla="*/ 2903248 h 2953429"/>
              <a:gd name="connsiteX6" fmla="*/ 174178 w 2440390"/>
              <a:gd name="connsiteY6" fmla="*/ 2598448 h 2953429"/>
              <a:gd name="connsiteX7" fmla="*/ 667664 w 2440390"/>
              <a:gd name="connsiteY7" fmla="*/ 1393762 h 2953429"/>
              <a:gd name="connsiteX8" fmla="*/ 827321 w 2440390"/>
              <a:gd name="connsiteY8" fmla="*/ 160048 h 2953429"/>
              <a:gd name="connsiteX9" fmla="*/ 7 w 2440390"/>
              <a:gd name="connsiteY9" fmla="*/ 508391 h 2953429"/>
              <a:gd name="connsiteX10" fmla="*/ 812807 w 2440390"/>
              <a:gd name="connsiteY10" fmla="*/ 1771133 h 2953429"/>
              <a:gd name="connsiteX11" fmla="*/ 1422407 w 2440390"/>
              <a:gd name="connsiteY11" fmla="*/ 1829191 h 295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40390" h="2953429">
                <a:moveTo>
                  <a:pt x="1422407" y="1829191"/>
                </a:moveTo>
                <a:cubicBezTo>
                  <a:pt x="1693340" y="1647762"/>
                  <a:pt x="2397283" y="987362"/>
                  <a:pt x="2438407" y="682562"/>
                </a:cubicBezTo>
                <a:cubicBezTo>
                  <a:pt x="2479531" y="377762"/>
                  <a:pt x="1869931" y="-14123"/>
                  <a:pt x="1669150" y="391"/>
                </a:cubicBezTo>
                <a:cubicBezTo>
                  <a:pt x="1468369" y="14905"/>
                  <a:pt x="1132121" y="484201"/>
                  <a:pt x="1233721" y="769648"/>
                </a:cubicBezTo>
                <a:cubicBezTo>
                  <a:pt x="1335321" y="1055095"/>
                  <a:pt x="2177150" y="1357476"/>
                  <a:pt x="2278750" y="1713076"/>
                </a:cubicBezTo>
                <a:cubicBezTo>
                  <a:pt x="2380350" y="2068676"/>
                  <a:pt x="2194083" y="2755686"/>
                  <a:pt x="1843321" y="2903248"/>
                </a:cubicBezTo>
                <a:cubicBezTo>
                  <a:pt x="1492559" y="3050810"/>
                  <a:pt x="370121" y="2850029"/>
                  <a:pt x="174178" y="2598448"/>
                </a:cubicBezTo>
                <a:cubicBezTo>
                  <a:pt x="-21765" y="2346867"/>
                  <a:pt x="558807" y="1800162"/>
                  <a:pt x="667664" y="1393762"/>
                </a:cubicBezTo>
                <a:cubicBezTo>
                  <a:pt x="776521" y="987362"/>
                  <a:pt x="938597" y="307610"/>
                  <a:pt x="827321" y="160048"/>
                </a:cubicBezTo>
                <a:cubicBezTo>
                  <a:pt x="716045" y="12486"/>
                  <a:pt x="2426" y="239877"/>
                  <a:pt x="7" y="508391"/>
                </a:cubicBezTo>
                <a:cubicBezTo>
                  <a:pt x="-2412" y="776905"/>
                  <a:pt x="570902" y="1551000"/>
                  <a:pt x="812807" y="1771133"/>
                </a:cubicBezTo>
                <a:cubicBezTo>
                  <a:pt x="1054712" y="1991266"/>
                  <a:pt x="1151474" y="2010620"/>
                  <a:pt x="1422407" y="1829191"/>
                </a:cubicBezTo>
                <a:close/>
              </a:path>
            </a:pathLst>
          </a:cu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29" name="Gerade Verbindung mit Pfeil 28"/>
          <p:cNvCxnSpPr/>
          <p:nvPr/>
        </p:nvCxnSpPr>
        <p:spPr>
          <a:xfrm>
            <a:off x="4067944" y="3222172"/>
            <a:ext cx="314013" cy="275773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58901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Ellipse 42"/>
          <p:cNvSpPr/>
          <p:nvPr/>
        </p:nvSpPr>
        <p:spPr>
          <a:xfrm>
            <a:off x="4470614" y="3177976"/>
            <a:ext cx="2794514" cy="2595248"/>
          </a:xfrm>
          <a:prstGeom prst="ellipse">
            <a:avLst/>
          </a:prstGeom>
          <a:pattFill prst="pct2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Gewinkelte Verbindung 2"/>
          <p:cNvCxnSpPr/>
          <p:nvPr/>
        </p:nvCxnSpPr>
        <p:spPr>
          <a:xfrm>
            <a:off x="863588" y="405215"/>
            <a:ext cx="7596844" cy="5890005"/>
          </a:xfrm>
          <a:prstGeom prst="bentConnector3">
            <a:avLst>
              <a:gd name="adj1" fmla="val 325"/>
            </a:avLst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uppieren 43"/>
          <p:cNvGrpSpPr/>
          <p:nvPr/>
        </p:nvGrpSpPr>
        <p:grpSpPr>
          <a:xfrm>
            <a:off x="1043608" y="405215"/>
            <a:ext cx="1766611" cy="1323439"/>
            <a:chOff x="552740" y="5071463"/>
            <a:chExt cx="1766611" cy="1323439"/>
          </a:xfrm>
        </p:grpSpPr>
        <p:sp>
          <p:nvSpPr>
            <p:cNvPr id="15" name="Textfeld 14"/>
            <p:cNvSpPr txBox="1"/>
            <p:nvPr/>
          </p:nvSpPr>
          <p:spPr>
            <a:xfrm>
              <a:off x="552740" y="5241394"/>
              <a:ext cx="176661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X=ℝ</a:t>
              </a:r>
              <a:endParaRPr lang="de-DE" sz="4000" dirty="0"/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1634404" y="5071463"/>
              <a:ext cx="46805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²</a:t>
              </a:r>
              <a:endParaRPr lang="de-DE" sz="4000" dirty="0"/>
            </a:p>
            <a:p>
              <a:endParaRPr lang="de-DE" sz="4000" dirty="0"/>
            </a:p>
          </p:txBody>
        </p:sp>
      </p:grpSp>
      <p:sp>
        <p:nvSpPr>
          <p:cNvPr id="19" name="Ellipse 18"/>
          <p:cNvSpPr/>
          <p:nvPr/>
        </p:nvSpPr>
        <p:spPr>
          <a:xfrm>
            <a:off x="1812944" y="1682326"/>
            <a:ext cx="4176464" cy="4176464"/>
          </a:xfrm>
          <a:prstGeom prst="ellipse">
            <a:avLst/>
          </a:prstGeom>
          <a:noFill/>
          <a:ln w="635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3102462" y="1214274"/>
            <a:ext cx="798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A=S</a:t>
            </a:r>
            <a:endParaRPr lang="de-DE" sz="2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3577140" y="115156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1</a:t>
            </a:r>
            <a:endParaRPr lang="de-DE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Freihandform 21"/>
          <p:cNvSpPr/>
          <p:nvPr/>
        </p:nvSpPr>
        <p:spPr>
          <a:xfrm>
            <a:off x="5086413" y="3193334"/>
            <a:ext cx="884581" cy="2293258"/>
          </a:xfrm>
          <a:custGeom>
            <a:avLst/>
            <a:gdLst>
              <a:gd name="connsiteX0" fmla="*/ 783772 w 837533"/>
              <a:gd name="connsiteY0" fmla="*/ 0 h 2249715"/>
              <a:gd name="connsiteX1" fmla="*/ 754743 w 837533"/>
              <a:gd name="connsiteY1" fmla="*/ 1262743 h 2249715"/>
              <a:gd name="connsiteX2" fmla="*/ 0 w 837533"/>
              <a:gd name="connsiteY2" fmla="*/ 2249715 h 2249715"/>
              <a:gd name="connsiteX0" fmla="*/ 740229 w 791140"/>
              <a:gd name="connsiteY0" fmla="*/ 0 h 2278744"/>
              <a:gd name="connsiteX1" fmla="*/ 711200 w 791140"/>
              <a:gd name="connsiteY1" fmla="*/ 1262743 h 2278744"/>
              <a:gd name="connsiteX2" fmla="*/ 0 w 791140"/>
              <a:gd name="connsiteY2" fmla="*/ 2278744 h 2278744"/>
              <a:gd name="connsiteX0" fmla="*/ 740229 w 807721"/>
              <a:gd name="connsiteY0" fmla="*/ 0 h 2278744"/>
              <a:gd name="connsiteX1" fmla="*/ 711200 w 807721"/>
              <a:gd name="connsiteY1" fmla="*/ 1262743 h 2278744"/>
              <a:gd name="connsiteX2" fmla="*/ 0 w 807721"/>
              <a:gd name="connsiteY2" fmla="*/ 2278744 h 2278744"/>
              <a:gd name="connsiteX0" fmla="*/ 740229 w 807721"/>
              <a:gd name="connsiteY0" fmla="*/ 0 h 2278744"/>
              <a:gd name="connsiteX1" fmla="*/ 711200 w 807721"/>
              <a:gd name="connsiteY1" fmla="*/ 1262743 h 2278744"/>
              <a:gd name="connsiteX2" fmla="*/ 0 w 807721"/>
              <a:gd name="connsiteY2" fmla="*/ 2278744 h 2278744"/>
              <a:gd name="connsiteX0" fmla="*/ 812800 w 884581"/>
              <a:gd name="connsiteY0" fmla="*/ 0 h 2293258"/>
              <a:gd name="connsiteX1" fmla="*/ 783771 w 884581"/>
              <a:gd name="connsiteY1" fmla="*/ 1262743 h 2293258"/>
              <a:gd name="connsiteX2" fmla="*/ 0 w 884581"/>
              <a:gd name="connsiteY2" fmla="*/ 2293258 h 2293258"/>
              <a:gd name="connsiteX0" fmla="*/ 812800 w 884581"/>
              <a:gd name="connsiteY0" fmla="*/ 0 h 2293258"/>
              <a:gd name="connsiteX1" fmla="*/ 783771 w 884581"/>
              <a:gd name="connsiteY1" fmla="*/ 1262743 h 2293258"/>
              <a:gd name="connsiteX2" fmla="*/ 0 w 884581"/>
              <a:gd name="connsiteY2" fmla="*/ 2293258 h 2293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4581" h="2293258">
                <a:moveTo>
                  <a:pt x="812800" y="0"/>
                </a:moveTo>
                <a:cubicBezTo>
                  <a:pt x="907142" y="443895"/>
                  <a:pt x="919238" y="880533"/>
                  <a:pt x="783771" y="1262743"/>
                </a:cubicBezTo>
                <a:cubicBezTo>
                  <a:pt x="648304" y="1644953"/>
                  <a:pt x="413657" y="2001762"/>
                  <a:pt x="0" y="2293258"/>
                </a:cubicBezTo>
              </a:path>
            </a:pathLst>
          </a:cu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Freihandform 24"/>
          <p:cNvSpPr/>
          <p:nvPr/>
        </p:nvSpPr>
        <p:spPr>
          <a:xfrm>
            <a:off x="5671107" y="3177976"/>
            <a:ext cx="508300" cy="377562"/>
          </a:xfrm>
          <a:custGeom>
            <a:avLst/>
            <a:gdLst>
              <a:gd name="connsiteX0" fmla="*/ 783772 w 837533"/>
              <a:gd name="connsiteY0" fmla="*/ 0 h 2249715"/>
              <a:gd name="connsiteX1" fmla="*/ 754743 w 837533"/>
              <a:gd name="connsiteY1" fmla="*/ 1262743 h 2249715"/>
              <a:gd name="connsiteX2" fmla="*/ 0 w 837533"/>
              <a:gd name="connsiteY2" fmla="*/ 2249715 h 2249715"/>
              <a:gd name="connsiteX0" fmla="*/ 740229 w 791140"/>
              <a:gd name="connsiteY0" fmla="*/ 0 h 2278744"/>
              <a:gd name="connsiteX1" fmla="*/ 711200 w 791140"/>
              <a:gd name="connsiteY1" fmla="*/ 1262743 h 2278744"/>
              <a:gd name="connsiteX2" fmla="*/ 0 w 791140"/>
              <a:gd name="connsiteY2" fmla="*/ 2278744 h 2278744"/>
              <a:gd name="connsiteX0" fmla="*/ 740229 w 807721"/>
              <a:gd name="connsiteY0" fmla="*/ 0 h 2278744"/>
              <a:gd name="connsiteX1" fmla="*/ 711200 w 807721"/>
              <a:gd name="connsiteY1" fmla="*/ 1262743 h 2278744"/>
              <a:gd name="connsiteX2" fmla="*/ 0 w 807721"/>
              <a:gd name="connsiteY2" fmla="*/ 2278744 h 2278744"/>
              <a:gd name="connsiteX0" fmla="*/ 740229 w 807721"/>
              <a:gd name="connsiteY0" fmla="*/ 0 h 2278744"/>
              <a:gd name="connsiteX1" fmla="*/ 711200 w 807721"/>
              <a:gd name="connsiteY1" fmla="*/ 1262743 h 2278744"/>
              <a:gd name="connsiteX2" fmla="*/ 0 w 807721"/>
              <a:gd name="connsiteY2" fmla="*/ 2278744 h 2278744"/>
              <a:gd name="connsiteX0" fmla="*/ 812800 w 884581"/>
              <a:gd name="connsiteY0" fmla="*/ 0 h 2293258"/>
              <a:gd name="connsiteX1" fmla="*/ 783771 w 884581"/>
              <a:gd name="connsiteY1" fmla="*/ 1262743 h 2293258"/>
              <a:gd name="connsiteX2" fmla="*/ 0 w 884581"/>
              <a:gd name="connsiteY2" fmla="*/ 2293258 h 2293258"/>
              <a:gd name="connsiteX0" fmla="*/ 812800 w 884581"/>
              <a:gd name="connsiteY0" fmla="*/ 0 h 2293258"/>
              <a:gd name="connsiteX1" fmla="*/ 783771 w 884581"/>
              <a:gd name="connsiteY1" fmla="*/ 1262743 h 2293258"/>
              <a:gd name="connsiteX2" fmla="*/ 0 w 884581"/>
              <a:gd name="connsiteY2" fmla="*/ 2293258 h 2293258"/>
              <a:gd name="connsiteX0" fmla="*/ 0 w 1846937"/>
              <a:gd name="connsiteY0" fmla="*/ 527394 h 1035395"/>
              <a:gd name="connsiteX1" fmla="*/ 1814285 w 1846937"/>
              <a:gd name="connsiteY1" fmla="*/ 4880 h 1035395"/>
              <a:gd name="connsiteX2" fmla="*/ 1030514 w 1846937"/>
              <a:gd name="connsiteY2" fmla="*/ 1035395 h 1035395"/>
              <a:gd name="connsiteX0" fmla="*/ 0 w 1123948"/>
              <a:gd name="connsiteY0" fmla="*/ 267668 h 775669"/>
              <a:gd name="connsiteX1" fmla="*/ 188685 w 1123948"/>
              <a:gd name="connsiteY1" fmla="*/ 6411 h 775669"/>
              <a:gd name="connsiteX2" fmla="*/ 1030514 w 1123948"/>
              <a:gd name="connsiteY2" fmla="*/ 775669 h 775669"/>
              <a:gd name="connsiteX0" fmla="*/ 0 w 581663"/>
              <a:gd name="connsiteY0" fmla="*/ 268332 h 415649"/>
              <a:gd name="connsiteX1" fmla="*/ 188685 w 581663"/>
              <a:gd name="connsiteY1" fmla="*/ 7075 h 415649"/>
              <a:gd name="connsiteX2" fmla="*/ 435428 w 581663"/>
              <a:gd name="connsiteY2" fmla="*/ 239304 h 415649"/>
              <a:gd name="connsiteX0" fmla="*/ 0 w 435428"/>
              <a:gd name="connsiteY0" fmla="*/ 300719 h 448036"/>
              <a:gd name="connsiteX1" fmla="*/ 188685 w 435428"/>
              <a:gd name="connsiteY1" fmla="*/ 39462 h 448036"/>
              <a:gd name="connsiteX2" fmla="*/ 435428 w 435428"/>
              <a:gd name="connsiteY2" fmla="*/ 271691 h 448036"/>
              <a:gd name="connsiteX0" fmla="*/ 0 w 435639"/>
              <a:gd name="connsiteY0" fmla="*/ 261363 h 408680"/>
              <a:gd name="connsiteX1" fmla="*/ 188685 w 435639"/>
              <a:gd name="connsiteY1" fmla="*/ 106 h 408680"/>
              <a:gd name="connsiteX2" fmla="*/ 435428 w 435639"/>
              <a:gd name="connsiteY2" fmla="*/ 232335 h 408680"/>
              <a:gd name="connsiteX0" fmla="*/ 0 w 929286"/>
              <a:gd name="connsiteY0" fmla="*/ 727347 h 834376"/>
              <a:gd name="connsiteX1" fmla="*/ 682170 w 929286"/>
              <a:gd name="connsiteY1" fmla="*/ 16147 h 834376"/>
              <a:gd name="connsiteX2" fmla="*/ 928913 w 929286"/>
              <a:gd name="connsiteY2" fmla="*/ 248376 h 834376"/>
              <a:gd name="connsiteX0" fmla="*/ 0 w 929286"/>
              <a:gd name="connsiteY0" fmla="*/ 727347 h 727347"/>
              <a:gd name="connsiteX1" fmla="*/ 682170 w 929286"/>
              <a:gd name="connsiteY1" fmla="*/ 16147 h 727347"/>
              <a:gd name="connsiteX2" fmla="*/ 928913 w 929286"/>
              <a:gd name="connsiteY2" fmla="*/ 248376 h 727347"/>
              <a:gd name="connsiteX0" fmla="*/ 0 w 1524063"/>
              <a:gd name="connsiteY0" fmla="*/ 714829 h 801915"/>
              <a:gd name="connsiteX1" fmla="*/ 682170 w 1524063"/>
              <a:gd name="connsiteY1" fmla="*/ 3629 h 801915"/>
              <a:gd name="connsiteX2" fmla="*/ 1523998 w 1524063"/>
              <a:gd name="connsiteY2" fmla="*/ 801915 h 801915"/>
              <a:gd name="connsiteX0" fmla="*/ 0 w 1248333"/>
              <a:gd name="connsiteY0" fmla="*/ 715554 h 817154"/>
              <a:gd name="connsiteX1" fmla="*/ 682170 w 1248333"/>
              <a:gd name="connsiteY1" fmla="*/ 4354 h 817154"/>
              <a:gd name="connsiteX2" fmla="*/ 1248227 w 1248333"/>
              <a:gd name="connsiteY2" fmla="*/ 817154 h 817154"/>
              <a:gd name="connsiteX0" fmla="*/ 0 w 1276196"/>
              <a:gd name="connsiteY0" fmla="*/ 715554 h 817154"/>
              <a:gd name="connsiteX1" fmla="*/ 682170 w 1276196"/>
              <a:gd name="connsiteY1" fmla="*/ 4354 h 817154"/>
              <a:gd name="connsiteX2" fmla="*/ 1248227 w 1276196"/>
              <a:gd name="connsiteY2" fmla="*/ 817154 h 817154"/>
              <a:gd name="connsiteX0" fmla="*/ 0 w 1276196"/>
              <a:gd name="connsiteY0" fmla="*/ 713456 h 771513"/>
              <a:gd name="connsiteX1" fmla="*/ 682170 w 1276196"/>
              <a:gd name="connsiteY1" fmla="*/ 2256 h 771513"/>
              <a:gd name="connsiteX2" fmla="*/ 1248227 w 1276196"/>
              <a:gd name="connsiteY2" fmla="*/ 771513 h 771513"/>
              <a:gd name="connsiteX0" fmla="*/ 0 w 1252556"/>
              <a:gd name="connsiteY0" fmla="*/ 713456 h 771513"/>
              <a:gd name="connsiteX1" fmla="*/ 682170 w 1252556"/>
              <a:gd name="connsiteY1" fmla="*/ 2256 h 771513"/>
              <a:gd name="connsiteX2" fmla="*/ 1248227 w 1252556"/>
              <a:gd name="connsiteY2" fmla="*/ 771513 h 771513"/>
              <a:gd name="connsiteX0" fmla="*/ 0 w 1151958"/>
              <a:gd name="connsiteY0" fmla="*/ 776435 h 776435"/>
              <a:gd name="connsiteX1" fmla="*/ 682170 w 1151958"/>
              <a:gd name="connsiteY1" fmla="*/ 65235 h 776435"/>
              <a:gd name="connsiteX2" fmla="*/ 1146627 w 1151958"/>
              <a:gd name="connsiteY2" fmla="*/ 457120 h 776435"/>
              <a:gd name="connsiteX0" fmla="*/ 0 w 1149552"/>
              <a:gd name="connsiteY0" fmla="*/ 723088 h 723088"/>
              <a:gd name="connsiteX1" fmla="*/ 682170 w 1149552"/>
              <a:gd name="connsiteY1" fmla="*/ 11888 h 723088"/>
              <a:gd name="connsiteX2" fmla="*/ 1146627 w 1149552"/>
              <a:gd name="connsiteY2" fmla="*/ 403773 h 723088"/>
              <a:gd name="connsiteX0" fmla="*/ 0 w 742673"/>
              <a:gd name="connsiteY0" fmla="*/ 457653 h 486681"/>
              <a:gd name="connsiteX1" fmla="*/ 275770 w 742673"/>
              <a:gd name="connsiteY1" fmla="*/ 94796 h 486681"/>
              <a:gd name="connsiteX2" fmla="*/ 740227 w 742673"/>
              <a:gd name="connsiteY2" fmla="*/ 486681 h 486681"/>
              <a:gd name="connsiteX0" fmla="*/ 0 w 742673"/>
              <a:gd name="connsiteY0" fmla="*/ 364405 h 393433"/>
              <a:gd name="connsiteX1" fmla="*/ 275770 w 742673"/>
              <a:gd name="connsiteY1" fmla="*/ 1548 h 393433"/>
              <a:gd name="connsiteX2" fmla="*/ 740227 w 742673"/>
              <a:gd name="connsiteY2" fmla="*/ 393433 h 393433"/>
              <a:gd name="connsiteX0" fmla="*/ 0 w 829848"/>
              <a:gd name="connsiteY0" fmla="*/ 364405 h 393433"/>
              <a:gd name="connsiteX1" fmla="*/ 362856 w 829848"/>
              <a:gd name="connsiteY1" fmla="*/ 1548 h 393433"/>
              <a:gd name="connsiteX2" fmla="*/ 827313 w 829848"/>
              <a:gd name="connsiteY2" fmla="*/ 393433 h 393433"/>
              <a:gd name="connsiteX0" fmla="*/ 0 w 829848"/>
              <a:gd name="connsiteY0" fmla="*/ 363024 h 392052"/>
              <a:gd name="connsiteX1" fmla="*/ 362856 w 829848"/>
              <a:gd name="connsiteY1" fmla="*/ 167 h 392052"/>
              <a:gd name="connsiteX2" fmla="*/ 827313 w 829848"/>
              <a:gd name="connsiteY2" fmla="*/ 392052 h 392052"/>
              <a:gd name="connsiteX0" fmla="*/ 0 w 728950"/>
              <a:gd name="connsiteY0" fmla="*/ 362901 h 377415"/>
              <a:gd name="connsiteX1" fmla="*/ 362856 w 728950"/>
              <a:gd name="connsiteY1" fmla="*/ 44 h 377415"/>
              <a:gd name="connsiteX2" fmla="*/ 725713 w 728950"/>
              <a:gd name="connsiteY2" fmla="*/ 377415 h 377415"/>
              <a:gd name="connsiteX0" fmla="*/ 0 w 725713"/>
              <a:gd name="connsiteY0" fmla="*/ 362901 h 377415"/>
              <a:gd name="connsiteX1" fmla="*/ 362856 w 725713"/>
              <a:gd name="connsiteY1" fmla="*/ 44 h 377415"/>
              <a:gd name="connsiteX2" fmla="*/ 725713 w 725713"/>
              <a:gd name="connsiteY2" fmla="*/ 377415 h 377415"/>
              <a:gd name="connsiteX0" fmla="*/ 0 w 725713"/>
              <a:gd name="connsiteY0" fmla="*/ 362901 h 377415"/>
              <a:gd name="connsiteX1" fmla="*/ 362856 w 725713"/>
              <a:gd name="connsiteY1" fmla="*/ 44 h 377415"/>
              <a:gd name="connsiteX2" fmla="*/ 725713 w 725713"/>
              <a:gd name="connsiteY2" fmla="*/ 377415 h 377415"/>
              <a:gd name="connsiteX0" fmla="*/ 0 w 725713"/>
              <a:gd name="connsiteY0" fmla="*/ 362901 h 377415"/>
              <a:gd name="connsiteX1" fmla="*/ 362856 w 725713"/>
              <a:gd name="connsiteY1" fmla="*/ 44 h 377415"/>
              <a:gd name="connsiteX2" fmla="*/ 725713 w 725713"/>
              <a:gd name="connsiteY2" fmla="*/ 377415 h 377415"/>
              <a:gd name="connsiteX0" fmla="*/ 106 w 725819"/>
              <a:gd name="connsiteY0" fmla="*/ 362901 h 377415"/>
              <a:gd name="connsiteX1" fmla="*/ 362962 w 725819"/>
              <a:gd name="connsiteY1" fmla="*/ 44 h 377415"/>
              <a:gd name="connsiteX2" fmla="*/ 725819 w 725819"/>
              <a:gd name="connsiteY2" fmla="*/ 377415 h 377415"/>
              <a:gd name="connsiteX0" fmla="*/ 233 w 624346"/>
              <a:gd name="connsiteY0" fmla="*/ 348534 h 377562"/>
              <a:gd name="connsiteX1" fmla="*/ 261489 w 624346"/>
              <a:gd name="connsiteY1" fmla="*/ 191 h 377562"/>
              <a:gd name="connsiteX2" fmla="*/ 624346 w 624346"/>
              <a:gd name="connsiteY2" fmla="*/ 377562 h 377562"/>
              <a:gd name="connsiteX0" fmla="*/ 220 w 566276"/>
              <a:gd name="connsiteY0" fmla="*/ 348534 h 377562"/>
              <a:gd name="connsiteX1" fmla="*/ 261476 w 566276"/>
              <a:gd name="connsiteY1" fmla="*/ 191 h 377562"/>
              <a:gd name="connsiteX2" fmla="*/ 566276 w 566276"/>
              <a:gd name="connsiteY2" fmla="*/ 377562 h 377562"/>
              <a:gd name="connsiteX0" fmla="*/ 301 w 508300"/>
              <a:gd name="connsiteY0" fmla="*/ 348534 h 377562"/>
              <a:gd name="connsiteX1" fmla="*/ 203500 w 508300"/>
              <a:gd name="connsiteY1" fmla="*/ 191 h 377562"/>
              <a:gd name="connsiteX2" fmla="*/ 508300 w 508300"/>
              <a:gd name="connsiteY2" fmla="*/ 377562 h 377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8300" h="377562">
                <a:moveTo>
                  <a:pt x="301" y="348534"/>
                </a:moveTo>
                <a:cubicBezTo>
                  <a:pt x="-6957" y="81229"/>
                  <a:pt x="118834" y="-4647"/>
                  <a:pt x="203500" y="191"/>
                </a:cubicBezTo>
                <a:cubicBezTo>
                  <a:pt x="288166" y="5029"/>
                  <a:pt x="472014" y="28008"/>
                  <a:pt x="508300" y="377562"/>
                </a:cubicBezTo>
              </a:path>
            </a:pathLst>
          </a:cu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Freihandform 25"/>
          <p:cNvSpPr/>
          <p:nvPr/>
        </p:nvSpPr>
        <p:spPr>
          <a:xfrm rot="8095744">
            <a:off x="1917007" y="3384367"/>
            <a:ext cx="884581" cy="2293258"/>
          </a:xfrm>
          <a:custGeom>
            <a:avLst/>
            <a:gdLst>
              <a:gd name="connsiteX0" fmla="*/ 783772 w 837533"/>
              <a:gd name="connsiteY0" fmla="*/ 0 h 2249715"/>
              <a:gd name="connsiteX1" fmla="*/ 754743 w 837533"/>
              <a:gd name="connsiteY1" fmla="*/ 1262743 h 2249715"/>
              <a:gd name="connsiteX2" fmla="*/ 0 w 837533"/>
              <a:gd name="connsiteY2" fmla="*/ 2249715 h 2249715"/>
              <a:gd name="connsiteX0" fmla="*/ 740229 w 791140"/>
              <a:gd name="connsiteY0" fmla="*/ 0 h 2278744"/>
              <a:gd name="connsiteX1" fmla="*/ 711200 w 791140"/>
              <a:gd name="connsiteY1" fmla="*/ 1262743 h 2278744"/>
              <a:gd name="connsiteX2" fmla="*/ 0 w 791140"/>
              <a:gd name="connsiteY2" fmla="*/ 2278744 h 2278744"/>
              <a:gd name="connsiteX0" fmla="*/ 740229 w 807721"/>
              <a:gd name="connsiteY0" fmla="*/ 0 h 2278744"/>
              <a:gd name="connsiteX1" fmla="*/ 711200 w 807721"/>
              <a:gd name="connsiteY1" fmla="*/ 1262743 h 2278744"/>
              <a:gd name="connsiteX2" fmla="*/ 0 w 807721"/>
              <a:gd name="connsiteY2" fmla="*/ 2278744 h 2278744"/>
              <a:gd name="connsiteX0" fmla="*/ 740229 w 807721"/>
              <a:gd name="connsiteY0" fmla="*/ 0 h 2278744"/>
              <a:gd name="connsiteX1" fmla="*/ 711200 w 807721"/>
              <a:gd name="connsiteY1" fmla="*/ 1262743 h 2278744"/>
              <a:gd name="connsiteX2" fmla="*/ 0 w 807721"/>
              <a:gd name="connsiteY2" fmla="*/ 2278744 h 2278744"/>
              <a:gd name="connsiteX0" fmla="*/ 812800 w 884581"/>
              <a:gd name="connsiteY0" fmla="*/ 0 h 2293258"/>
              <a:gd name="connsiteX1" fmla="*/ 783771 w 884581"/>
              <a:gd name="connsiteY1" fmla="*/ 1262743 h 2293258"/>
              <a:gd name="connsiteX2" fmla="*/ 0 w 884581"/>
              <a:gd name="connsiteY2" fmla="*/ 2293258 h 2293258"/>
              <a:gd name="connsiteX0" fmla="*/ 812800 w 884581"/>
              <a:gd name="connsiteY0" fmla="*/ 0 h 2293258"/>
              <a:gd name="connsiteX1" fmla="*/ 783771 w 884581"/>
              <a:gd name="connsiteY1" fmla="*/ 1262743 h 2293258"/>
              <a:gd name="connsiteX2" fmla="*/ 0 w 884581"/>
              <a:gd name="connsiteY2" fmla="*/ 2293258 h 2293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4581" h="2293258">
                <a:moveTo>
                  <a:pt x="812800" y="0"/>
                </a:moveTo>
                <a:cubicBezTo>
                  <a:pt x="907142" y="443895"/>
                  <a:pt x="919238" y="880533"/>
                  <a:pt x="783771" y="1262743"/>
                </a:cubicBezTo>
                <a:cubicBezTo>
                  <a:pt x="648304" y="1644953"/>
                  <a:pt x="413657" y="2001762"/>
                  <a:pt x="0" y="2293258"/>
                </a:cubicBezTo>
              </a:path>
            </a:pathLst>
          </a:cu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Freihandform 26"/>
          <p:cNvSpPr/>
          <p:nvPr/>
        </p:nvSpPr>
        <p:spPr>
          <a:xfrm rot="14060187">
            <a:off x="4962760" y="5159641"/>
            <a:ext cx="508300" cy="377562"/>
          </a:xfrm>
          <a:custGeom>
            <a:avLst/>
            <a:gdLst>
              <a:gd name="connsiteX0" fmla="*/ 783772 w 837533"/>
              <a:gd name="connsiteY0" fmla="*/ 0 h 2249715"/>
              <a:gd name="connsiteX1" fmla="*/ 754743 w 837533"/>
              <a:gd name="connsiteY1" fmla="*/ 1262743 h 2249715"/>
              <a:gd name="connsiteX2" fmla="*/ 0 w 837533"/>
              <a:gd name="connsiteY2" fmla="*/ 2249715 h 2249715"/>
              <a:gd name="connsiteX0" fmla="*/ 740229 w 791140"/>
              <a:gd name="connsiteY0" fmla="*/ 0 h 2278744"/>
              <a:gd name="connsiteX1" fmla="*/ 711200 w 791140"/>
              <a:gd name="connsiteY1" fmla="*/ 1262743 h 2278744"/>
              <a:gd name="connsiteX2" fmla="*/ 0 w 791140"/>
              <a:gd name="connsiteY2" fmla="*/ 2278744 h 2278744"/>
              <a:gd name="connsiteX0" fmla="*/ 740229 w 807721"/>
              <a:gd name="connsiteY0" fmla="*/ 0 h 2278744"/>
              <a:gd name="connsiteX1" fmla="*/ 711200 w 807721"/>
              <a:gd name="connsiteY1" fmla="*/ 1262743 h 2278744"/>
              <a:gd name="connsiteX2" fmla="*/ 0 w 807721"/>
              <a:gd name="connsiteY2" fmla="*/ 2278744 h 2278744"/>
              <a:gd name="connsiteX0" fmla="*/ 740229 w 807721"/>
              <a:gd name="connsiteY0" fmla="*/ 0 h 2278744"/>
              <a:gd name="connsiteX1" fmla="*/ 711200 w 807721"/>
              <a:gd name="connsiteY1" fmla="*/ 1262743 h 2278744"/>
              <a:gd name="connsiteX2" fmla="*/ 0 w 807721"/>
              <a:gd name="connsiteY2" fmla="*/ 2278744 h 2278744"/>
              <a:gd name="connsiteX0" fmla="*/ 812800 w 884581"/>
              <a:gd name="connsiteY0" fmla="*/ 0 h 2293258"/>
              <a:gd name="connsiteX1" fmla="*/ 783771 w 884581"/>
              <a:gd name="connsiteY1" fmla="*/ 1262743 h 2293258"/>
              <a:gd name="connsiteX2" fmla="*/ 0 w 884581"/>
              <a:gd name="connsiteY2" fmla="*/ 2293258 h 2293258"/>
              <a:gd name="connsiteX0" fmla="*/ 812800 w 884581"/>
              <a:gd name="connsiteY0" fmla="*/ 0 h 2293258"/>
              <a:gd name="connsiteX1" fmla="*/ 783771 w 884581"/>
              <a:gd name="connsiteY1" fmla="*/ 1262743 h 2293258"/>
              <a:gd name="connsiteX2" fmla="*/ 0 w 884581"/>
              <a:gd name="connsiteY2" fmla="*/ 2293258 h 2293258"/>
              <a:gd name="connsiteX0" fmla="*/ 0 w 1846937"/>
              <a:gd name="connsiteY0" fmla="*/ 527394 h 1035395"/>
              <a:gd name="connsiteX1" fmla="*/ 1814285 w 1846937"/>
              <a:gd name="connsiteY1" fmla="*/ 4880 h 1035395"/>
              <a:gd name="connsiteX2" fmla="*/ 1030514 w 1846937"/>
              <a:gd name="connsiteY2" fmla="*/ 1035395 h 1035395"/>
              <a:gd name="connsiteX0" fmla="*/ 0 w 1123948"/>
              <a:gd name="connsiteY0" fmla="*/ 267668 h 775669"/>
              <a:gd name="connsiteX1" fmla="*/ 188685 w 1123948"/>
              <a:gd name="connsiteY1" fmla="*/ 6411 h 775669"/>
              <a:gd name="connsiteX2" fmla="*/ 1030514 w 1123948"/>
              <a:gd name="connsiteY2" fmla="*/ 775669 h 775669"/>
              <a:gd name="connsiteX0" fmla="*/ 0 w 581663"/>
              <a:gd name="connsiteY0" fmla="*/ 268332 h 415649"/>
              <a:gd name="connsiteX1" fmla="*/ 188685 w 581663"/>
              <a:gd name="connsiteY1" fmla="*/ 7075 h 415649"/>
              <a:gd name="connsiteX2" fmla="*/ 435428 w 581663"/>
              <a:gd name="connsiteY2" fmla="*/ 239304 h 415649"/>
              <a:gd name="connsiteX0" fmla="*/ 0 w 435428"/>
              <a:gd name="connsiteY0" fmla="*/ 300719 h 448036"/>
              <a:gd name="connsiteX1" fmla="*/ 188685 w 435428"/>
              <a:gd name="connsiteY1" fmla="*/ 39462 h 448036"/>
              <a:gd name="connsiteX2" fmla="*/ 435428 w 435428"/>
              <a:gd name="connsiteY2" fmla="*/ 271691 h 448036"/>
              <a:gd name="connsiteX0" fmla="*/ 0 w 435639"/>
              <a:gd name="connsiteY0" fmla="*/ 261363 h 408680"/>
              <a:gd name="connsiteX1" fmla="*/ 188685 w 435639"/>
              <a:gd name="connsiteY1" fmla="*/ 106 h 408680"/>
              <a:gd name="connsiteX2" fmla="*/ 435428 w 435639"/>
              <a:gd name="connsiteY2" fmla="*/ 232335 h 408680"/>
              <a:gd name="connsiteX0" fmla="*/ 0 w 929286"/>
              <a:gd name="connsiteY0" fmla="*/ 727347 h 834376"/>
              <a:gd name="connsiteX1" fmla="*/ 682170 w 929286"/>
              <a:gd name="connsiteY1" fmla="*/ 16147 h 834376"/>
              <a:gd name="connsiteX2" fmla="*/ 928913 w 929286"/>
              <a:gd name="connsiteY2" fmla="*/ 248376 h 834376"/>
              <a:gd name="connsiteX0" fmla="*/ 0 w 929286"/>
              <a:gd name="connsiteY0" fmla="*/ 727347 h 727347"/>
              <a:gd name="connsiteX1" fmla="*/ 682170 w 929286"/>
              <a:gd name="connsiteY1" fmla="*/ 16147 h 727347"/>
              <a:gd name="connsiteX2" fmla="*/ 928913 w 929286"/>
              <a:gd name="connsiteY2" fmla="*/ 248376 h 727347"/>
              <a:gd name="connsiteX0" fmla="*/ 0 w 1524063"/>
              <a:gd name="connsiteY0" fmla="*/ 714829 h 801915"/>
              <a:gd name="connsiteX1" fmla="*/ 682170 w 1524063"/>
              <a:gd name="connsiteY1" fmla="*/ 3629 h 801915"/>
              <a:gd name="connsiteX2" fmla="*/ 1523998 w 1524063"/>
              <a:gd name="connsiteY2" fmla="*/ 801915 h 801915"/>
              <a:gd name="connsiteX0" fmla="*/ 0 w 1248333"/>
              <a:gd name="connsiteY0" fmla="*/ 715554 h 817154"/>
              <a:gd name="connsiteX1" fmla="*/ 682170 w 1248333"/>
              <a:gd name="connsiteY1" fmla="*/ 4354 h 817154"/>
              <a:gd name="connsiteX2" fmla="*/ 1248227 w 1248333"/>
              <a:gd name="connsiteY2" fmla="*/ 817154 h 817154"/>
              <a:gd name="connsiteX0" fmla="*/ 0 w 1276196"/>
              <a:gd name="connsiteY0" fmla="*/ 715554 h 817154"/>
              <a:gd name="connsiteX1" fmla="*/ 682170 w 1276196"/>
              <a:gd name="connsiteY1" fmla="*/ 4354 h 817154"/>
              <a:gd name="connsiteX2" fmla="*/ 1248227 w 1276196"/>
              <a:gd name="connsiteY2" fmla="*/ 817154 h 817154"/>
              <a:gd name="connsiteX0" fmla="*/ 0 w 1276196"/>
              <a:gd name="connsiteY0" fmla="*/ 713456 h 771513"/>
              <a:gd name="connsiteX1" fmla="*/ 682170 w 1276196"/>
              <a:gd name="connsiteY1" fmla="*/ 2256 h 771513"/>
              <a:gd name="connsiteX2" fmla="*/ 1248227 w 1276196"/>
              <a:gd name="connsiteY2" fmla="*/ 771513 h 771513"/>
              <a:gd name="connsiteX0" fmla="*/ 0 w 1252556"/>
              <a:gd name="connsiteY0" fmla="*/ 713456 h 771513"/>
              <a:gd name="connsiteX1" fmla="*/ 682170 w 1252556"/>
              <a:gd name="connsiteY1" fmla="*/ 2256 h 771513"/>
              <a:gd name="connsiteX2" fmla="*/ 1248227 w 1252556"/>
              <a:gd name="connsiteY2" fmla="*/ 771513 h 771513"/>
              <a:gd name="connsiteX0" fmla="*/ 0 w 1151958"/>
              <a:gd name="connsiteY0" fmla="*/ 776435 h 776435"/>
              <a:gd name="connsiteX1" fmla="*/ 682170 w 1151958"/>
              <a:gd name="connsiteY1" fmla="*/ 65235 h 776435"/>
              <a:gd name="connsiteX2" fmla="*/ 1146627 w 1151958"/>
              <a:gd name="connsiteY2" fmla="*/ 457120 h 776435"/>
              <a:gd name="connsiteX0" fmla="*/ 0 w 1149552"/>
              <a:gd name="connsiteY0" fmla="*/ 723088 h 723088"/>
              <a:gd name="connsiteX1" fmla="*/ 682170 w 1149552"/>
              <a:gd name="connsiteY1" fmla="*/ 11888 h 723088"/>
              <a:gd name="connsiteX2" fmla="*/ 1146627 w 1149552"/>
              <a:gd name="connsiteY2" fmla="*/ 403773 h 723088"/>
              <a:gd name="connsiteX0" fmla="*/ 0 w 742673"/>
              <a:gd name="connsiteY0" fmla="*/ 457653 h 486681"/>
              <a:gd name="connsiteX1" fmla="*/ 275770 w 742673"/>
              <a:gd name="connsiteY1" fmla="*/ 94796 h 486681"/>
              <a:gd name="connsiteX2" fmla="*/ 740227 w 742673"/>
              <a:gd name="connsiteY2" fmla="*/ 486681 h 486681"/>
              <a:gd name="connsiteX0" fmla="*/ 0 w 742673"/>
              <a:gd name="connsiteY0" fmla="*/ 364405 h 393433"/>
              <a:gd name="connsiteX1" fmla="*/ 275770 w 742673"/>
              <a:gd name="connsiteY1" fmla="*/ 1548 h 393433"/>
              <a:gd name="connsiteX2" fmla="*/ 740227 w 742673"/>
              <a:gd name="connsiteY2" fmla="*/ 393433 h 393433"/>
              <a:gd name="connsiteX0" fmla="*/ 0 w 829848"/>
              <a:gd name="connsiteY0" fmla="*/ 364405 h 393433"/>
              <a:gd name="connsiteX1" fmla="*/ 362856 w 829848"/>
              <a:gd name="connsiteY1" fmla="*/ 1548 h 393433"/>
              <a:gd name="connsiteX2" fmla="*/ 827313 w 829848"/>
              <a:gd name="connsiteY2" fmla="*/ 393433 h 393433"/>
              <a:gd name="connsiteX0" fmla="*/ 0 w 829848"/>
              <a:gd name="connsiteY0" fmla="*/ 363024 h 392052"/>
              <a:gd name="connsiteX1" fmla="*/ 362856 w 829848"/>
              <a:gd name="connsiteY1" fmla="*/ 167 h 392052"/>
              <a:gd name="connsiteX2" fmla="*/ 827313 w 829848"/>
              <a:gd name="connsiteY2" fmla="*/ 392052 h 392052"/>
              <a:gd name="connsiteX0" fmla="*/ 0 w 728950"/>
              <a:gd name="connsiteY0" fmla="*/ 362901 h 377415"/>
              <a:gd name="connsiteX1" fmla="*/ 362856 w 728950"/>
              <a:gd name="connsiteY1" fmla="*/ 44 h 377415"/>
              <a:gd name="connsiteX2" fmla="*/ 725713 w 728950"/>
              <a:gd name="connsiteY2" fmla="*/ 377415 h 377415"/>
              <a:gd name="connsiteX0" fmla="*/ 0 w 725713"/>
              <a:gd name="connsiteY0" fmla="*/ 362901 h 377415"/>
              <a:gd name="connsiteX1" fmla="*/ 362856 w 725713"/>
              <a:gd name="connsiteY1" fmla="*/ 44 h 377415"/>
              <a:gd name="connsiteX2" fmla="*/ 725713 w 725713"/>
              <a:gd name="connsiteY2" fmla="*/ 377415 h 377415"/>
              <a:gd name="connsiteX0" fmla="*/ 0 w 725713"/>
              <a:gd name="connsiteY0" fmla="*/ 362901 h 377415"/>
              <a:gd name="connsiteX1" fmla="*/ 362856 w 725713"/>
              <a:gd name="connsiteY1" fmla="*/ 44 h 377415"/>
              <a:gd name="connsiteX2" fmla="*/ 725713 w 725713"/>
              <a:gd name="connsiteY2" fmla="*/ 377415 h 377415"/>
              <a:gd name="connsiteX0" fmla="*/ 0 w 725713"/>
              <a:gd name="connsiteY0" fmla="*/ 362901 h 377415"/>
              <a:gd name="connsiteX1" fmla="*/ 362856 w 725713"/>
              <a:gd name="connsiteY1" fmla="*/ 44 h 377415"/>
              <a:gd name="connsiteX2" fmla="*/ 725713 w 725713"/>
              <a:gd name="connsiteY2" fmla="*/ 377415 h 377415"/>
              <a:gd name="connsiteX0" fmla="*/ 106 w 725819"/>
              <a:gd name="connsiteY0" fmla="*/ 362901 h 377415"/>
              <a:gd name="connsiteX1" fmla="*/ 362962 w 725819"/>
              <a:gd name="connsiteY1" fmla="*/ 44 h 377415"/>
              <a:gd name="connsiteX2" fmla="*/ 725819 w 725819"/>
              <a:gd name="connsiteY2" fmla="*/ 377415 h 377415"/>
              <a:gd name="connsiteX0" fmla="*/ 233 w 624346"/>
              <a:gd name="connsiteY0" fmla="*/ 348534 h 377562"/>
              <a:gd name="connsiteX1" fmla="*/ 261489 w 624346"/>
              <a:gd name="connsiteY1" fmla="*/ 191 h 377562"/>
              <a:gd name="connsiteX2" fmla="*/ 624346 w 624346"/>
              <a:gd name="connsiteY2" fmla="*/ 377562 h 377562"/>
              <a:gd name="connsiteX0" fmla="*/ 220 w 566276"/>
              <a:gd name="connsiteY0" fmla="*/ 348534 h 377562"/>
              <a:gd name="connsiteX1" fmla="*/ 261476 w 566276"/>
              <a:gd name="connsiteY1" fmla="*/ 191 h 377562"/>
              <a:gd name="connsiteX2" fmla="*/ 566276 w 566276"/>
              <a:gd name="connsiteY2" fmla="*/ 377562 h 377562"/>
              <a:gd name="connsiteX0" fmla="*/ 301 w 508300"/>
              <a:gd name="connsiteY0" fmla="*/ 348534 h 377562"/>
              <a:gd name="connsiteX1" fmla="*/ 203500 w 508300"/>
              <a:gd name="connsiteY1" fmla="*/ 191 h 377562"/>
              <a:gd name="connsiteX2" fmla="*/ 508300 w 508300"/>
              <a:gd name="connsiteY2" fmla="*/ 377562 h 377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8300" h="377562">
                <a:moveTo>
                  <a:pt x="301" y="348534"/>
                </a:moveTo>
                <a:cubicBezTo>
                  <a:pt x="-6957" y="81229"/>
                  <a:pt x="118834" y="-4647"/>
                  <a:pt x="203500" y="191"/>
                </a:cubicBezTo>
                <a:cubicBezTo>
                  <a:pt x="288166" y="5029"/>
                  <a:pt x="472014" y="28008"/>
                  <a:pt x="508300" y="377562"/>
                </a:cubicBezTo>
              </a:path>
            </a:pathLst>
          </a:cu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Freihandform 40"/>
          <p:cNvSpPr/>
          <p:nvPr/>
        </p:nvSpPr>
        <p:spPr>
          <a:xfrm rot="795472">
            <a:off x="1553419" y="3306491"/>
            <a:ext cx="519049" cy="362215"/>
          </a:xfrm>
          <a:custGeom>
            <a:avLst/>
            <a:gdLst>
              <a:gd name="connsiteX0" fmla="*/ 783772 w 837533"/>
              <a:gd name="connsiteY0" fmla="*/ 0 h 2249715"/>
              <a:gd name="connsiteX1" fmla="*/ 754743 w 837533"/>
              <a:gd name="connsiteY1" fmla="*/ 1262743 h 2249715"/>
              <a:gd name="connsiteX2" fmla="*/ 0 w 837533"/>
              <a:gd name="connsiteY2" fmla="*/ 2249715 h 2249715"/>
              <a:gd name="connsiteX0" fmla="*/ 740229 w 791140"/>
              <a:gd name="connsiteY0" fmla="*/ 0 h 2278744"/>
              <a:gd name="connsiteX1" fmla="*/ 711200 w 791140"/>
              <a:gd name="connsiteY1" fmla="*/ 1262743 h 2278744"/>
              <a:gd name="connsiteX2" fmla="*/ 0 w 791140"/>
              <a:gd name="connsiteY2" fmla="*/ 2278744 h 2278744"/>
              <a:gd name="connsiteX0" fmla="*/ 740229 w 807721"/>
              <a:gd name="connsiteY0" fmla="*/ 0 h 2278744"/>
              <a:gd name="connsiteX1" fmla="*/ 711200 w 807721"/>
              <a:gd name="connsiteY1" fmla="*/ 1262743 h 2278744"/>
              <a:gd name="connsiteX2" fmla="*/ 0 w 807721"/>
              <a:gd name="connsiteY2" fmla="*/ 2278744 h 2278744"/>
              <a:gd name="connsiteX0" fmla="*/ 740229 w 807721"/>
              <a:gd name="connsiteY0" fmla="*/ 0 h 2278744"/>
              <a:gd name="connsiteX1" fmla="*/ 711200 w 807721"/>
              <a:gd name="connsiteY1" fmla="*/ 1262743 h 2278744"/>
              <a:gd name="connsiteX2" fmla="*/ 0 w 807721"/>
              <a:gd name="connsiteY2" fmla="*/ 2278744 h 2278744"/>
              <a:gd name="connsiteX0" fmla="*/ 812800 w 884581"/>
              <a:gd name="connsiteY0" fmla="*/ 0 h 2293258"/>
              <a:gd name="connsiteX1" fmla="*/ 783771 w 884581"/>
              <a:gd name="connsiteY1" fmla="*/ 1262743 h 2293258"/>
              <a:gd name="connsiteX2" fmla="*/ 0 w 884581"/>
              <a:gd name="connsiteY2" fmla="*/ 2293258 h 2293258"/>
              <a:gd name="connsiteX0" fmla="*/ 812800 w 884581"/>
              <a:gd name="connsiteY0" fmla="*/ 0 h 2293258"/>
              <a:gd name="connsiteX1" fmla="*/ 783771 w 884581"/>
              <a:gd name="connsiteY1" fmla="*/ 1262743 h 2293258"/>
              <a:gd name="connsiteX2" fmla="*/ 0 w 884581"/>
              <a:gd name="connsiteY2" fmla="*/ 2293258 h 2293258"/>
              <a:gd name="connsiteX0" fmla="*/ 0 w 1846937"/>
              <a:gd name="connsiteY0" fmla="*/ 527394 h 1035395"/>
              <a:gd name="connsiteX1" fmla="*/ 1814285 w 1846937"/>
              <a:gd name="connsiteY1" fmla="*/ 4880 h 1035395"/>
              <a:gd name="connsiteX2" fmla="*/ 1030514 w 1846937"/>
              <a:gd name="connsiteY2" fmla="*/ 1035395 h 1035395"/>
              <a:gd name="connsiteX0" fmla="*/ 0 w 1123948"/>
              <a:gd name="connsiteY0" fmla="*/ 267668 h 775669"/>
              <a:gd name="connsiteX1" fmla="*/ 188685 w 1123948"/>
              <a:gd name="connsiteY1" fmla="*/ 6411 h 775669"/>
              <a:gd name="connsiteX2" fmla="*/ 1030514 w 1123948"/>
              <a:gd name="connsiteY2" fmla="*/ 775669 h 775669"/>
              <a:gd name="connsiteX0" fmla="*/ 0 w 581663"/>
              <a:gd name="connsiteY0" fmla="*/ 268332 h 415649"/>
              <a:gd name="connsiteX1" fmla="*/ 188685 w 581663"/>
              <a:gd name="connsiteY1" fmla="*/ 7075 h 415649"/>
              <a:gd name="connsiteX2" fmla="*/ 435428 w 581663"/>
              <a:gd name="connsiteY2" fmla="*/ 239304 h 415649"/>
              <a:gd name="connsiteX0" fmla="*/ 0 w 435428"/>
              <a:gd name="connsiteY0" fmla="*/ 300719 h 448036"/>
              <a:gd name="connsiteX1" fmla="*/ 188685 w 435428"/>
              <a:gd name="connsiteY1" fmla="*/ 39462 h 448036"/>
              <a:gd name="connsiteX2" fmla="*/ 435428 w 435428"/>
              <a:gd name="connsiteY2" fmla="*/ 271691 h 448036"/>
              <a:gd name="connsiteX0" fmla="*/ 0 w 435639"/>
              <a:gd name="connsiteY0" fmla="*/ 261363 h 408680"/>
              <a:gd name="connsiteX1" fmla="*/ 188685 w 435639"/>
              <a:gd name="connsiteY1" fmla="*/ 106 h 408680"/>
              <a:gd name="connsiteX2" fmla="*/ 435428 w 435639"/>
              <a:gd name="connsiteY2" fmla="*/ 232335 h 408680"/>
              <a:gd name="connsiteX0" fmla="*/ 0 w 929286"/>
              <a:gd name="connsiteY0" fmla="*/ 727347 h 834376"/>
              <a:gd name="connsiteX1" fmla="*/ 682170 w 929286"/>
              <a:gd name="connsiteY1" fmla="*/ 16147 h 834376"/>
              <a:gd name="connsiteX2" fmla="*/ 928913 w 929286"/>
              <a:gd name="connsiteY2" fmla="*/ 248376 h 834376"/>
              <a:gd name="connsiteX0" fmla="*/ 0 w 929286"/>
              <a:gd name="connsiteY0" fmla="*/ 727347 h 727347"/>
              <a:gd name="connsiteX1" fmla="*/ 682170 w 929286"/>
              <a:gd name="connsiteY1" fmla="*/ 16147 h 727347"/>
              <a:gd name="connsiteX2" fmla="*/ 928913 w 929286"/>
              <a:gd name="connsiteY2" fmla="*/ 248376 h 727347"/>
              <a:gd name="connsiteX0" fmla="*/ 0 w 1524063"/>
              <a:gd name="connsiteY0" fmla="*/ 714829 h 801915"/>
              <a:gd name="connsiteX1" fmla="*/ 682170 w 1524063"/>
              <a:gd name="connsiteY1" fmla="*/ 3629 h 801915"/>
              <a:gd name="connsiteX2" fmla="*/ 1523998 w 1524063"/>
              <a:gd name="connsiteY2" fmla="*/ 801915 h 801915"/>
              <a:gd name="connsiteX0" fmla="*/ 0 w 1248333"/>
              <a:gd name="connsiteY0" fmla="*/ 715554 h 817154"/>
              <a:gd name="connsiteX1" fmla="*/ 682170 w 1248333"/>
              <a:gd name="connsiteY1" fmla="*/ 4354 h 817154"/>
              <a:gd name="connsiteX2" fmla="*/ 1248227 w 1248333"/>
              <a:gd name="connsiteY2" fmla="*/ 817154 h 817154"/>
              <a:gd name="connsiteX0" fmla="*/ 0 w 1276196"/>
              <a:gd name="connsiteY0" fmla="*/ 715554 h 817154"/>
              <a:gd name="connsiteX1" fmla="*/ 682170 w 1276196"/>
              <a:gd name="connsiteY1" fmla="*/ 4354 h 817154"/>
              <a:gd name="connsiteX2" fmla="*/ 1248227 w 1276196"/>
              <a:gd name="connsiteY2" fmla="*/ 817154 h 817154"/>
              <a:gd name="connsiteX0" fmla="*/ 0 w 1276196"/>
              <a:gd name="connsiteY0" fmla="*/ 713456 h 771513"/>
              <a:gd name="connsiteX1" fmla="*/ 682170 w 1276196"/>
              <a:gd name="connsiteY1" fmla="*/ 2256 h 771513"/>
              <a:gd name="connsiteX2" fmla="*/ 1248227 w 1276196"/>
              <a:gd name="connsiteY2" fmla="*/ 771513 h 771513"/>
              <a:gd name="connsiteX0" fmla="*/ 0 w 1252556"/>
              <a:gd name="connsiteY0" fmla="*/ 713456 h 771513"/>
              <a:gd name="connsiteX1" fmla="*/ 682170 w 1252556"/>
              <a:gd name="connsiteY1" fmla="*/ 2256 h 771513"/>
              <a:gd name="connsiteX2" fmla="*/ 1248227 w 1252556"/>
              <a:gd name="connsiteY2" fmla="*/ 771513 h 771513"/>
              <a:gd name="connsiteX0" fmla="*/ 0 w 1151958"/>
              <a:gd name="connsiteY0" fmla="*/ 776435 h 776435"/>
              <a:gd name="connsiteX1" fmla="*/ 682170 w 1151958"/>
              <a:gd name="connsiteY1" fmla="*/ 65235 h 776435"/>
              <a:gd name="connsiteX2" fmla="*/ 1146627 w 1151958"/>
              <a:gd name="connsiteY2" fmla="*/ 457120 h 776435"/>
              <a:gd name="connsiteX0" fmla="*/ 0 w 1149552"/>
              <a:gd name="connsiteY0" fmla="*/ 723088 h 723088"/>
              <a:gd name="connsiteX1" fmla="*/ 682170 w 1149552"/>
              <a:gd name="connsiteY1" fmla="*/ 11888 h 723088"/>
              <a:gd name="connsiteX2" fmla="*/ 1146627 w 1149552"/>
              <a:gd name="connsiteY2" fmla="*/ 403773 h 723088"/>
              <a:gd name="connsiteX0" fmla="*/ 0 w 742673"/>
              <a:gd name="connsiteY0" fmla="*/ 457653 h 486681"/>
              <a:gd name="connsiteX1" fmla="*/ 275770 w 742673"/>
              <a:gd name="connsiteY1" fmla="*/ 94796 h 486681"/>
              <a:gd name="connsiteX2" fmla="*/ 740227 w 742673"/>
              <a:gd name="connsiteY2" fmla="*/ 486681 h 486681"/>
              <a:gd name="connsiteX0" fmla="*/ 0 w 742673"/>
              <a:gd name="connsiteY0" fmla="*/ 364405 h 393433"/>
              <a:gd name="connsiteX1" fmla="*/ 275770 w 742673"/>
              <a:gd name="connsiteY1" fmla="*/ 1548 h 393433"/>
              <a:gd name="connsiteX2" fmla="*/ 740227 w 742673"/>
              <a:gd name="connsiteY2" fmla="*/ 393433 h 393433"/>
              <a:gd name="connsiteX0" fmla="*/ 0 w 829848"/>
              <a:gd name="connsiteY0" fmla="*/ 364405 h 393433"/>
              <a:gd name="connsiteX1" fmla="*/ 362856 w 829848"/>
              <a:gd name="connsiteY1" fmla="*/ 1548 h 393433"/>
              <a:gd name="connsiteX2" fmla="*/ 827313 w 829848"/>
              <a:gd name="connsiteY2" fmla="*/ 393433 h 393433"/>
              <a:gd name="connsiteX0" fmla="*/ 0 w 829848"/>
              <a:gd name="connsiteY0" fmla="*/ 363024 h 392052"/>
              <a:gd name="connsiteX1" fmla="*/ 362856 w 829848"/>
              <a:gd name="connsiteY1" fmla="*/ 167 h 392052"/>
              <a:gd name="connsiteX2" fmla="*/ 827313 w 829848"/>
              <a:gd name="connsiteY2" fmla="*/ 392052 h 392052"/>
              <a:gd name="connsiteX0" fmla="*/ 0 w 728950"/>
              <a:gd name="connsiteY0" fmla="*/ 362901 h 377415"/>
              <a:gd name="connsiteX1" fmla="*/ 362856 w 728950"/>
              <a:gd name="connsiteY1" fmla="*/ 44 h 377415"/>
              <a:gd name="connsiteX2" fmla="*/ 725713 w 728950"/>
              <a:gd name="connsiteY2" fmla="*/ 377415 h 377415"/>
              <a:gd name="connsiteX0" fmla="*/ 0 w 725713"/>
              <a:gd name="connsiteY0" fmla="*/ 362901 h 377415"/>
              <a:gd name="connsiteX1" fmla="*/ 362856 w 725713"/>
              <a:gd name="connsiteY1" fmla="*/ 44 h 377415"/>
              <a:gd name="connsiteX2" fmla="*/ 725713 w 725713"/>
              <a:gd name="connsiteY2" fmla="*/ 377415 h 377415"/>
              <a:gd name="connsiteX0" fmla="*/ 0 w 725713"/>
              <a:gd name="connsiteY0" fmla="*/ 362901 h 377415"/>
              <a:gd name="connsiteX1" fmla="*/ 362856 w 725713"/>
              <a:gd name="connsiteY1" fmla="*/ 44 h 377415"/>
              <a:gd name="connsiteX2" fmla="*/ 725713 w 725713"/>
              <a:gd name="connsiteY2" fmla="*/ 377415 h 377415"/>
              <a:gd name="connsiteX0" fmla="*/ 0 w 725713"/>
              <a:gd name="connsiteY0" fmla="*/ 362901 h 377415"/>
              <a:gd name="connsiteX1" fmla="*/ 362856 w 725713"/>
              <a:gd name="connsiteY1" fmla="*/ 44 h 377415"/>
              <a:gd name="connsiteX2" fmla="*/ 725713 w 725713"/>
              <a:gd name="connsiteY2" fmla="*/ 377415 h 377415"/>
              <a:gd name="connsiteX0" fmla="*/ 106 w 725819"/>
              <a:gd name="connsiteY0" fmla="*/ 362901 h 377415"/>
              <a:gd name="connsiteX1" fmla="*/ 362962 w 725819"/>
              <a:gd name="connsiteY1" fmla="*/ 44 h 377415"/>
              <a:gd name="connsiteX2" fmla="*/ 725819 w 725819"/>
              <a:gd name="connsiteY2" fmla="*/ 377415 h 377415"/>
              <a:gd name="connsiteX0" fmla="*/ 233 w 624346"/>
              <a:gd name="connsiteY0" fmla="*/ 348534 h 377562"/>
              <a:gd name="connsiteX1" fmla="*/ 261489 w 624346"/>
              <a:gd name="connsiteY1" fmla="*/ 191 h 377562"/>
              <a:gd name="connsiteX2" fmla="*/ 624346 w 624346"/>
              <a:gd name="connsiteY2" fmla="*/ 377562 h 377562"/>
              <a:gd name="connsiteX0" fmla="*/ 220 w 566276"/>
              <a:gd name="connsiteY0" fmla="*/ 348534 h 377562"/>
              <a:gd name="connsiteX1" fmla="*/ 261476 w 566276"/>
              <a:gd name="connsiteY1" fmla="*/ 191 h 377562"/>
              <a:gd name="connsiteX2" fmla="*/ 566276 w 566276"/>
              <a:gd name="connsiteY2" fmla="*/ 377562 h 377562"/>
              <a:gd name="connsiteX0" fmla="*/ 301 w 508300"/>
              <a:gd name="connsiteY0" fmla="*/ 348534 h 377562"/>
              <a:gd name="connsiteX1" fmla="*/ 203500 w 508300"/>
              <a:gd name="connsiteY1" fmla="*/ 191 h 377562"/>
              <a:gd name="connsiteX2" fmla="*/ 508300 w 508300"/>
              <a:gd name="connsiteY2" fmla="*/ 377562 h 377562"/>
              <a:gd name="connsiteX0" fmla="*/ 0 w 507999"/>
              <a:gd name="connsiteY0" fmla="*/ 806039 h 835067"/>
              <a:gd name="connsiteX1" fmla="*/ 203199 w 507999"/>
              <a:gd name="connsiteY1" fmla="*/ 457696 h 835067"/>
              <a:gd name="connsiteX2" fmla="*/ 507999 w 507999"/>
              <a:gd name="connsiteY2" fmla="*/ 835067 h 835067"/>
              <a:gd name="connsiteX0" fmla="*/ 0 w 507999"/>
              <a:gd name="connsiteY0" fmla="*/ 821441 h 850469"/>
              <a:gd name="connsiteX1" fmla="*/ 203199 w 507999"/>
              <a:gd name="connsiteY1" fmla="*/ 473098 h 850469"/>
              <a:gd name="connsiteX2" fmla="*/ 507999 w 507999"/>
              <a:gd name="connsiteY2" fmla="*/ 850469 h 850469"/>
              <a:gd name="connsiteX0" fmla="*/ 14918 w 522917"/>
              <a:gd name="connsiteY0" fmla="*/ 408479 h 437507"/>
              <a:gd name="connsiteX1" fmla="*/ 218117 w 522917"/>
              <a:gd name="connsiteY1" fmla="*/ 60136 h 437507"/>
              <a:gd name="connsiteX2" fmla="*/ 522917 w 522917"/>
              <a:gd name="connsiteY2" fmla="*/ 437507 h 437507"/>
              <a:gd name="connsiteX0" fmla="*/ 11291 w 519290"/>
              <a:gd name="connsiteY0" fmla="*/ 380991 h 410019"/>
              <a:gd name="connsiteX1" fmla="*/ 214490 w 519290"/>
              <a:gd name="connsiteY1" fmla="*/ 32648 h 410019"/>
              <a:gd name="connsiteX2" fmla="*/ 519290 w 519290"/>
              <a:gd name="connsiteY2" fmla="*/ 410019 h 410019"/>
              <a:gd name="connsiteX0" fmla="*/ 6871 w 514870"/>
              <a:gd name="connsiteY0" fmla="*/ 371249 h 400277"/>
              <a:gd name="connsiteX1" fmla="*/ 210070 w 514870"/>
              <a:gd name="connsiteY1" fmla="*/ 22906 h 400277"/>
              <a:gd name="connsiteX2" fmla="*/ 514870 w 514870"/>
              <a:gd name="connsiteY2" fmla="*/ 400277 h 400277"/>
              <a:gd name="connsiteX0" fmla="*/ 1807 w 509806"/>
              <a:gd name="connsiteY0" fmla="*/ 389801 h 418829"/>
              <a:gd name="connsiteX1" fmla="*/ 21190 w 509806"/>
              <a:gd name="connsiteY1" fmla="*/ 48857 h 418829"/>
              <a:gd name="connsiteX2" fmla="*/ 205006 w 509806"/>
              <a:gd name="connsiteY2" fmla="*/ 41458 h 418829"/>
              <a:gd name="connsiteX3" fmla="*/ 509806 w 509806"/>
              <a:gd name="connsiteY3" fmla="*/ 418829 h 418829"/>
              <a:gd name="connsiteX0" fmla="*/ 1807 w 509806"/>
              <a:gd name="connsiteY0" fmla="*/ 372244 h 401272"/>
              <a:gd name="connsiteX1" fmla="*/ 21190 w 509806"/>
              <a:gd name="connsiteY1" fmla="*/ 31300 h 401272"/>
              <a:gd name="connsiteX2" fmla="*/ 205006 w 509806"/>
              <a:gd name="connsiteY2" fmla="*/ 23901 h 401272"/>
              <a:gd name="connsiteX3" fmla="*/ 449587 w 509806"/>
              <a:gd name="connsiteY3" fmla="*/ 106480 h 401272"/>
              <a:gd name="connsiteX4" fmla="*/ 509806 w 509806"/>
              <a:gd name="connsiteY4" fmla="*/ 401272 h 401272"/>
              <a:gd name="connsiteX0" fmla="*/ 1807 w 510247"/>
              <a:gd name="connsiteY0" fmla="*/ 369146 h 398174"/>
              <a:gd name="connsiteX1" fmla="*/ 21190 w 510247"/>
              <a:gd name="connsiteY1" fmla="*/ 28202 h 398174"/>
              <a:gd name="connsiteX2" fmla="*/ 205006 w 510247"/>
              <a:gd name="connsiteY2" fmla="*/ 20803 h 398174"/>
              <a:gd name="connsiteX3" fmla="*/ 480107 w 510247"/>
              <a:gd name="connsiteY3" fmla="*/ 35959 h 398174"/>
              <a:gd name="connsiteX4" fmla="*/ 509806 w 510247"/>
              <a:gd name="connsiteY4" fmla="*/ 398174 h 398174"/>
              <a:gd name="connsiteX0" fmla="*/ 1807 w 510247"/>
              <a:gd name="connsiteY0" fmla="*/ 386111 h 415139"/>
              <a:gd name="connsiteX1" fmla="*/ 21190 w 510247"/>
              <a:gd name="connsiteY1" fmla="*/ 45167 h 415139"/>
              <a:gd name="connsiteX2" fmla="*/ 230393 w 510247"/>
              <a:gd name="connsiteY2" fmla="*/ 2391 h 415139"/>
              <a:gd name="connsiteX3" fmla="*/ 480107 w 510247"/>
              <a:gd name="connsiteY3" fmla="*/ 52924 h 415139"/>
              <a:gd name="connsiteX4" fmla="*/ 509806 w 510247"/>
              <a:gd name="connsiteY4" fmla="*/ 415139 h 415139"/>
              <a:gd name="connsiteX0" fmla="*/ 1807 w 510247"/>
              <a:gd name="connsiteY0" fmla="*/ 386111 h 415139"/>
              <a:gd name="connsiteX1" fmla="*/ 21190 w 510247"/>
              <a:gd name="connsiteY1" fmla="*/ 45167 h 415139"/>
              <a:gd name="connsiteX2" fmla="*/ 230393 w 510247"/>
              <a:gd name="connsiteY2" fmla="*/ 2391 h 415139"/>
              <a:gd name="connsiteX3" fmla="*/ 480107 w 510247"/>
              <a:gd name="connsiteY3" fmla="*/ 52924 h 415139"/>
              <a:gd name="connsiteX4" fmla="*/ 509806 w 510247"/>
              <a:gd name="connsiteY4" fmla="*/ 415139 h 415139"/>
              <a:gd name="connsiteX0" fmla="*/ 13861 w 522301"/>
              <a:gd name="connsiteY0" fmla="*/ 384659 h 413687"/>
              <a:gd name="connsiteX1" fmla="*/ 14518 w 522301"/>
              <a:gd name="connsiteY1" fmla="*/ 119601 h 413687"/>
              <a:gd name="connsiteX2" fmla="*/ 242447 w 522301"/>
              <a:gd name="connsiteY2" fmla="*/ 939 h 413687"/>
              <a:gd name="connsiteX3" fmla="*/ 492161 w 522301"/>
              <a:gd name="connsiteY3" fmla="*/ 51472 h 413687"/>
              <a:gd name="connsiteX4" fmla="*/ 521860 w 522301"/>
              <a:gd name="connsiteY4" fmla="*/ 413687 h 413687"/>
              <a:gd name="connsiteX0" fmla="*/ 13861 w 522301"/>
              <a:gd name="connsiteY0" fmla="*/ 333187 h 362215"/>
              <a:gd name="connsiteX1" fmla="*/ 14518 w 522301"/>
              <a:gd name="connsiteY1" fmla="*/ 68129 h 362215"/>
              <a:gd name="connsiteX2" fmla="*/ 191673 w 522301"/>
              <a:gd name="connsiteY2" fmla="*/ 20220 h 362215"/>
              <a:gd name="connsiteX3" fmla="*/ 492161 w 522301"/>
              <a:gd name="connsiteY3" fmla="*/ 0 h 362215"/>
              <a:gd name="connsiteX4" fmla="*/ 521860 w 522301"/>
              <a:gd name="connsiteY4" fmla="*/ 362215 h 362215"/>
              <a:gd name="connsiteX0" fmla="*/ 13861 w 522301"/>
              <a:gd name="connsiteY0" fmla="*/ 333187 h 362215"/>
              <a:gd name="connsiteX1" fmla="*/ 14518 w 522301"/>
              <a:gd name="connsiteY1" fmla="*/ 68129 h 362215"/>
              <a:gd name="connsiteX2" fmla="*/ 191673 w 522301"/>
              <a:gd name="connsiteY2" fmla="*/ 20220 h 362215"/>
              <a:gd name="connsiteX3" fmla="*/ 492161 w 522301"/>
              <a:gd name="connsiteY3" fmla="*/ 0 h 362215"/>
              <a:gd name="connsiteX4" fmla="*/ 521860 w 522301"/>
              <a:gd name="connsiteY4" fmla="*/ 362215 h 362215"/>
              <a:gd name="connsiteX0" fmla="*/ 10609 w 519049"/>
              <a:gd name="connsiteY0" fmla="*/ 333187 h 362215"/>
              <a:gd name="connsiteX1" fmla="*/ 11266 w 519049"/>
              <a:gd name="connsiteY1" fmla="*/ 68129 h 362215"/>
              <a:gd name="connsiteX2" fmla="*/ 188421 w 519049"/>
              <a:gd name="connsiteY2" fmla="*/ 20220 h 362215"/>
              <a:gd name="connsiteX3" fmla="*/ 488909 w 519049"/>
              <a:gd name="connsiteY3" fmla="*/ 0 h 362215"/>
              <a:gd name="connsiteX4" fmla="*/ 518608 w 519049"/>
              <a:gd name="connsiteY4" fmla="*/ 362215 h 362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9049" h="362215">
                <a:moveTo>
                  <a:pt x="10609" y="333187"/>
                </a:moveTo>
                <a:cubicBezTo>
                  <a:pt x="32840" y="75621"/>
                  <a:pt x="-22601" y="126186"/>
                  <a:pt x="11266" y="68129"/>
                </a:cubicBezTo>
                <a:cubicBezTo>
                  <a:pt x="45133" y="10072"/>
                  <a:pt x="-4251" y="39763"/>
                  <a:pt x="188421" y="20220"/>
                </a:cubicBezTo>
                <a:cubicBezTo>
                  <a:pt x="381093" y="677"/>
                  <a:pt x="100445" y="34224"/>
                  <a:pt x="488909" y="0"/>
                </a:cubicBezTo>
                <a:cubicBezTo>
                  <a:pt x="539709" y="62895"/>
                  <a:pt x="508571" y="313083"/>
                  <a:pt x="518608" y="362215"/>
                </a:cubicBezTo>
              </a:path>
            </a:pathLst>
          </a:cu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Freihandform 41"/>
          <p:cNvSpPr/>
          <p:nvPr/>
        </p:nvSpPr>
        <p:spPr>
          <a:xfrm rot="8063698">
            <a:off x="2531967" y="5305485"/>
            <a:ext cx="519049" cy="362215"/>
          </a:xfrm>
          <a:custGeom>
            <a:avLst/>
            <a:gdLst>
              <a:gd name="connsiteX0" fmla="*/ 783772 w 837533"/>
              <a:gd name="connsiteY0" fmla="*/ 0 h 2249715"/>
              <a:gd name="connsiteX1" fmla="*/ 754743 w 837533"/>
              <a:gd name="connsiteY1" fmla="*/ 1262743 h 2249715"/>
              <a:gd name="connsiteX2" fmla="*/ 0 w 837533"/>
              <a:gd name="connsiteY2" fmla="*/ 2249715 h 2249715"/>
              <a:gd name="connsiteX0" fmla="*/ 740229 w 791140"/>
              <a:gd name="connsiteY0" fmla="*/ 0 h 2278744"/>
              <a:gd name="connsiteX1" fmla="*/ 711200 w 791140"/>
              <a:gd name="connsiteY1" fmla="*/ 1262743 h 2278744"/>
              <a:gd name="connsiteX2" fmla="*/ 0 w 791140"/>
              <a:gd name="connsiteY2" fmla="*/ 2278744 h 2278744"/>
              <a:gd name="connsiteX0" fmla="*/ 740229 w 807721"/>
              <a:gd name="connsiteY0" fmla="*/ 0 h 2278744"/>
              <a:gd name="connsiteX1" fmla="*/ 711200 w 807721"/>
              <a:gd name="connsiteY1" fmla="*/ 1262743 h 2278744"/>
              <a:gd name="connsiteX2" fmla="*/ 0 w 807721"/>
              <a:gd name="connsiteY2" fmla="*/ 2278744 h 2278744"/>
              <a:gd name="connsiteX0" fmla="*/ 740229 w 807721"/>
              <a:gd name="connsiteY0" fmla="*/ 0 h 2278744"/>
              <a:gd name="connsiteX1" fmla="*/ 711200 w 807721"/>
              <a:gd name="connsiteY1" fmla="*/ 1262743 h 2278744"/>
              <a:gd name="connsiteX2" fmla="*/ 0 w 807721"/>
              <a:gd name="connsiteY2" fmla="*/ 2278744 h 2278744"/>
              <a:gd name="connsiteX0" fmla="*/ 812800 w 884581"/>
              <a:gd name="connsiteY0" fmla="*/ 0 h 2293258"/>
              <a:gd name="connsiteX1" fmla="*/ 783771 w 884581"/>
              <a:gd name="connsiteY1" fmla="*/ 1262743 h 2293258"/>
              <a:gd name="connsiteX2" fmla="*/ 0 w 884581"/>
              <a:gd name="connsiteY2" fmla="*/ 2293258 h 2293258"/>
              <a:gd name="connsiteX0" fmla="*/ 812800 w 884581"/>
              <a:gd name="connsiteY0" fmla="*/ 0 h 2293258"/>
              <a:gd name="connsiteX1" fmla="*/ 783771 w 884581"/>
              <a:gd name="connsiteY1" fmla="*/ 1262743 h 2293258"/>
              <a:gd name="connsiteX2" fmla="*/ 0 w 884581"/>
              <a:gd name="connsiteY2" fmla="*/ 2293258 h 2293258"/>
              <a:gd name="connsiteX0" fmla="*/ 0 w 1846937"/>
              <a:gd name="connsiteY0" fmla="*/ 527394 h 1035395"/>
              <a:gd name="connsiteX1" fmla="*/ 1814285 w 1846937"/>
              <a:gd name="connsiteY1" fmla="*/ 4880 h 1035395"/>
              <a:gd name="connsiteX2" fmla="*/ 1030514 w 1846937"/>
              <a:gd name="connsiteY2" fmla="*/ 1035395 h 1035395"/>
              <a:gd name="connsiteX0" fmla="*/ 0 w 1123948"/>
              <a:gd name="connsiteY0" fmla="*/ 267668 h 775669"/>
              <a:gd name="connsiteX1" fmla="*/ 188685 w 1123948"/>
              <a:gd name="connsiteY1" fmla="*/ 6411 h 775669"/>
              <a:gd name="connsiteX2" fmla="*/ 1030514 w 1123948"/>
              <a:gd name="connsiteY2" fmla="*/ 775669 h 775669"/>
              <a:gd name="connsiteX0" fmla="*/ 0 w 581663"/>
              <a:gd name="connsiteY0" fmla="*/ 268332 h 415649"/>
              <a:gd name="connsiteX1" fmla="*/ 188685 w 581663"/>
              <a:gd name="connsiteY1" fmla="*/ 7075 h 415649"/>
              <a:gd name="connsiteX2" fmla="*/ 435428 w 581663"/>
              <a:gd name="connsiteY2" fmla="*/ 239304 h 415649"/>
              <a:gd name="connsiteX0" fmla="*/ 0 w 435428"/>
              <a:gd name="connsiteY0" fmla="*/ 300719 h 448036"/>
              <a:gd name="connsiteX1" fmla="*/ 188685 w 435428"/>
              <a:gd name="connsiteY1" fmla="*/ 39462 h 448036"/>
              <a:gd name="connsiteX2" fmla="*/ 435428 w 435428"/>
              <a:gd name="connsiteY2" fmla="*/ 271691 h 448036"/>
              <a:gd name="connsiteX0" fmla="*/ 0 w 435639"/>
              <a:gd name="connsiteY0" fmla="*/ 261363 h 408680"/>
              <a:gd name="connsiteX1" fmla="*/ 188685 w 435639"/>
              <a:gd name="connsiteY1" fmla="*/ 106 h 408680"/>
              <a:gd name="connsiteX2" fmla="*/ 435428 w 435639"/>
              <a:gd name="connsiteY2" fmla="*/ 232335 h 408680"/>
              <a:gd name="connsiteX0" fmla="*/ 0 w 929286"/>
              <a:gd name="connsiteY0" fmla="*/ 727347 h 834376"/>
              <a:gd name="connsiteX1" fmla="*/ 682170 w 929286"/>
              <a:gd name="connsiteY1" fmla="*/ 16147 h 834376"/>
              <a:gd name="connsiteX2" fmla="*/ 928913 w 929286"/>
              <a:gd name="connsiteY2" fmla="*/ 248376 h 834376"/>
              <a:gd name="connsiteX0" fmla="*/ 0 w 929286"/>
              <a:gd name="connsiteY0" fmla="*/ 727347 h 727347"/>
              <a:gd name="connsiteX1" fmla="*/ 682170 w 929286"/>
              <a:gd name="connsiteY1" fmla="*/ 16147 h 727347"/>
              <a:gd name="connsiteX2" fmla="*/ 928913 w 929286"/>
              <a:gd name="connsiteY2" fmla="*/ 248376 h 727347"/>
              <a:gd name="connsiteX0" fmla="*/ 0 w 1524063"/>
              <a:gd name="connsiteY0" fmla="*/ 714829 h 801915"/>
              <a:gd name="connsiteX1" fmla="*/ 682170 w 1524063"/>
              <a:gd name="connsiteY1" fmla="*/ 3629 h 801915"/>
              <a:gd name="connsiteX2" fmla="*/ 1523998 w 1524063"/>
              <a:gd name="connsiteY2" fmla="*/ 801915 h 801915"/>
              <a:gd name="connsiteX0" fmla="*/ 0 w 1248333"/>
              <a:gd name="connsiteY0" fmla="*/ 715554 h 817154"/>
              <a:gd name="connsiteX1" fmla="*/ 682170 w 1248333"/>
              <a:gd name="connsiteY1" fmla="*/ 4354 h 817154"/>
              <a:gd name="connsiteX2" fmla="*/ 1248227 w 1248333"/>
              <a:gd name="connsiteY2" fmla="*/ 817154 h 817154"/>
              <a:gd name="connsiteX0" fmla="*/ 0 w 1276196"/>
              <a:gd name="connsiteY0" fmla="*/ 715554 h 817154"/>
              <a:gd name="connsiteX1" fmla="*/ 682170 w 1276196"/>
              <a:gd name="connsiteY1" fmla="*/ 4354 h 817154"/>
              <a:gd name="connsiteX2" fmla="*/ 1248227 w 1276196"/>
              <a:gd name="connsiteY2" fmla="*/ 817154 h 817154"/>
              <a:gd name="connsiteX0" fmla="*/ 0 w 1276196"/>
              <a:gd name="connsiteY0" fmla="*/ 713456 h 771513"/>
              <a:gd name="connsiteX1" fmla="*/ 682170 w 1276196"/>
              <a:gd name="connsiteY1" fmla="*/ 2256 h 771513"/>
              <a:gd name="connsiteX2" fmla="*/ 1248227 w 1276196"/>
              <a:gd name="connsiteY2" fmla="*/ 771513 h 771513"/>
              <a:gd name="connsiteX0" fmla="*/ 0 w 1252556"/>
              <a:gd name="connsiteY0" fmla="*/ 713456 h 771513"/>
              <a:gd name="connsiteX1" fmla="*/ 682170 w 1252556"/>
              <a:gd name="connsiteY1" fmla="*/ 2256 h 771513"/>
              <a:gd name="connsiteX2" fmla="*/ 1248227 w 1252556"/>
              <a:gd name="connsiteY2" fmla="*/ 771513 h 771513"/>
              <a:gd name="connsiteX0" fmla="*/ 0 w 1151958"/>
              <a:gd name="connsiteY0" fmla="*/ 776435 h 776435"/>
              <a:gd name="connsiteX1" fmla="*/ 682170 w 1151958"/>
              <a:gd name="connsiteY1" fmla="*/ 65235 h 776435"/>
              <a:gd name="connsiteX2" fmla="*/ 1146627 w 1151958"/>
              <a:gd name="connsiteY2" fmla="*/ 457120 h 776435"/>
              <a:gd name="connsiteX0" fmla="*/ 0 w 1149552"/>
              <a:gd name="connsiteY0" fmla="*/ 723088 h 723088"/>
              <a:gd name="connsiteX1" fmla="*/ 682170 w 1149552"/>
              <a:gd name="connsiteY1" fmla="*/ 11888 h 723088"/>
              <a:gd name="connsiteX2" fmla="*/ 1146627 w 1149552"/>
              <a:gd name="connsiteY2" fmla="*/ 403773 h 723088"/>
              <a:gd name="connsiteX0" fmla="*/ 0 w 742673"/>
              <a:gd name="connsiteY0" fmla="*/ 457653 h 486681"/>
              <a:gd name="connsiteX1" fmla="*/ 275770 w 742673"/>
              <a:gd name="connsiteY1" fmla="*/ 94796 h 486681"/>
              <a:gd name="connsiteX2" fmla="*/ 740227 w 742673"/>
              <a:gd name="connsiteY2" fmla="*/ 486681 h 486681"/>
              <a:gd name="connsiteX0" fmla="*/ 0 w 742673"/>
              <a:gd name="connsiteY0" fmla="*/ 364405 h 393433"/>
              <a:gd name="connsiteX1" fmla="*/ 275770 w 742673"/>
              <a:gd name="connsiteY1" fmla="*/ 1548 h 393433"/>
              <a:gd name="connsiteX2" fmla="*/ 740227 w 742673"/>
              <a:gd name="connsiteY2" fmla="*/ 393433 h 393433"/>
              <a:gd name="connsiteX0" fmla="*/ 0 w 829848"/>
              <a:gd name="connsiteY0" fmla="*/ 364405 h 393433"/>
              <a:gd name="connsiteX1" fmla="*/ 362856 w 829848"/>
              <a:gd name="connsiteY1" fmla="*/ 1548 h 393433"/>
              <a:gd name="connsiteX2" fmla="*/ 827313 w 829848"/>
              <a:gd name="connsiteY2" fmla="*/ 393433 h 393433"/>
              <a:gd name="connsiteX0" fmla="*/ 0 w 829848"/>
              <a:gd name="connsiteY0" fmla="*/ 363024 h 392052"/>
              <a:gd name="connsiteX1" fmla="*/ 362856 w 829848"/>
              <a:gd name="connsiteY1" fmla="*/ 167 h 392052"/>
              <a:gd name="connsiteX2" fmla="*/ 827313 w 829848"/>
              <a:gd name="connsiteY2" fmla="*/ 392052 h 392052"/>
              <a:gd name="connsiteX0" fmla="*/ 0 w 728950"/>
              <a:gd name="connsiteY0" fmla="*/ 362901 h 377415"/>
              <a:gd name="connsiteX1" fmla="*/ 362856 w 728950"/>
              <a:gd name="connsiteY1" fmla="*/ 44 h 377415"/>
              <a:gd name="connsiteX2" fmla="*/ 725713 w 728950"/>
              <a:gd name="connsiteY2" fmla="*/ 377415 h 377415"/>
              <a:gd name="connsiteX0" fmla="*/ 0 w 725713"/>
              <a:gd name="connsiteY0" fmla="*/ 362901 h 377415"/>
              <a:gd name="connsiteX1" fmla="*/ 362856 w 725713"/>
              <a:gd name="connsiteY1" fmla="*/ 44 h 377415"/>
              <a:gd name="connsiteX2" fmla="*/ 725713 w 725713"/>
              <a:gd name="connsiteY2" fmla="*/ 377415 h 377415"/>
              <a:gd name="connsiteX0" fmla="*/ 0 w 725713"/>
              <a:gd name="connsiteY0" fmla="*/ 362901 h 377415"/>
              <a:gd name="connsiteX1" fmla="*/ 362856 w 725713"/>
              <a:gd name="connsiteY1" fmla="*/ 44 h 377415"/>
              <a:gd name="connsiteX2" fmla="*/ 725713 w 725713"/>
              <a:gd name="connsiteY2" fmla="*/ 377415 h 377415"/>
              <a:gd name="connsiteX0" fmla="*/ 0 w 725713"/>
              <a:gd name="connsiteY0" fmla="*/ 362901 h 377415"/>
              <a:gd name="connsiteX1" fmla="*/ 362856 w 725713"/>
              <a:gd name="connsiteY1" fmla="*/ 44 h 377415"/>
              <a:gd name="connsiteX2" fmla="*/ 725713 w 725713"/>
              <a:gd name="connsiteY2" fmla="*/ 377415 h 377415"/>
              <a:gd name="connsiteX0" fmla="*/ 106 w 725819"/>
              <a:gd name="connsiteY0" fmla="*/ 362901 h 377415"/>
              <a:gd name="connsiteX1" fmla="*/ 362962 w 725819"/>
              <a:gd name="connsiteY1" fmla="*/ 44 h 377415"/>
              <a:gd name="connsiteX2" fmla="*/ 725819 w 725819"/>
              <a:gd name="connsiteY2" fmla="*/ 377415 h 377415"/>
              <a:gd name="connsiteX0" fmla="*/ 233 w 624346"/>
              <a:gd name="connsiteY0" fmla="*/ 348534 h 377562"/>
              <a:gd name="connsiteX1" fmla="*/ 261489 w 624346"/>
              <a:gd name="connsiteY1" fmla="*/ 191 h 377562"/>
              <a:gd name="connsiteX2" fmla="*/ 624346 w 624346"/>
              <a:gd name="connsiteY2" fmla="*/ 377562 h 377562"/>
              <a:gd name="connsiteX0" fmla="*/ 220 w 566276"/>
              <a:gd name="connsiteY0" fmla="*/ 348534 h 377562"/>
              <a:gd name="connsiteX1" fmla="*/ 261476 w 566276"/>
              <a:gd name="connsiteY1" fmla="*/ 191 h 377562"/>
              <a:gd name="connsiteX2" fmla="*/ 566276 w 566276"/>
              <a:gd name="connsiteY2" fmla="*/ 377562 h 377562"/>
              <a:gd name="connsiteX0" fmla="*/ 301 w 508300"/>
              <a:gd name="connsiteY0" fmla="*/ 348534 h 377562"/>
              <a:gd name="connsiteX1" fmla="*/ 203500 w 508300"/>
              <a:gd name="connsiteY1" fmla="*/ 191 h 377562"/>
              <a:gd name="connsiteX2" fmla="*/ 508300 w 508300"/>
              <a:gd name="connsiteY2" fmla="*/ 377562 h 377562"/>
              <a:gd name="connsiteX0" fmla="*/ 0 w 507999"/>
              <a:gd name="connsiteY0" fmla="*/ 806039 h 835067"/>
              <a:gd name="connsiteX1" fmla="*/ 203199 w 507999"/>
              <a:gd name="connsiteY1" fmla="*/ 457696 h 835067"/>
              <a:gd name="connsiteX2" fmla="*/ 507999 w 507999"/>
              <a:gd name="connsiteY2" fmla="*/ 835067 h 835067"/>
              <a:gd name="connsiteX0" fmla="*/ 0 w 507999"/>
              <a:gd name="connsiteY0" fmla="*/ 821441 h 850469"/>
              <a:gd name="connsiteX1" fmla="*/ 203199 w 507999"/>
              <a:gd name="connsiteY1" fmla="*/ 473098 h 850469"/>
              <a:gd name="connsiteX2" fmla="*/ 507999 w 507999"/>
              <a:gd name="connsiteY2" fmla="*/ 850469 h 850469"/>
              <a:gd name="connsiteX0" fmla="*/ 14918 w 522917"/>
              <a:gd name="connsiteY0" fmla="*/ 408479 h 437507"/>
              <a:gd name="connsiteX1" fmla="*/ 218117 w 522917"/>
              <a:gd name="connsiteY1" fmla="*/ 60136 h 437507"/>
              <a:gd name="connsiteX2" fmla="*/ 522917 w 522917"/>
              <a:gd name="connsiteY2" fmla="*/ 437507 h 437507"/>
              <a:gd name="connsiteX0" fmla="*/ 11291 w 519290"/>
              <a:gd name="connsiteY0" fmla="*/ 380991 h 410019"/>
              <a:gd name="connsiteX1" fmla="*/ 214490 w 519290"/>
              <a:gd name="connsiteY1" fmla="*/ 32648 h 410019"/>
              <a:gd name="connsiteX2" fmla="*/ 519290 w 519290"/>
              <a:gd name="connsiteY2" fmla="*/ 410019 h 410019"/>
              <a:gd name="connsiteX0" fmla="*/ 6871 w 514870"/>
              <a:gd name="connsiteY0" fmla="*/ 371249 h 400277"/>
              <a:gd name="connsiteX1" fmla="*/ 210070 w 514870"/>
              <a:gd name="connsiteY1" fmla="*/ 22906 h 400277"/>
              <a:gd name="connsiteX2" fmla="*/ 514870 w 514870"/>
              <a:gd name="connsiteY2" fmla="*/ 400277 h 400277"/>
              <a:gd name="connsiteX0" fmla="*/ 1807 w 509806"/>
              <a:gd name="connsiteY0" fmla="*/ 389801 h 418829"/>
              <a:gd name="connsiteX1" fmla="*/ 21190 w 509806"/>
              <a:gd name="connsiteY1" fmla="*/ 48857 h 418829"/>
              <a:gd name="connsiteX2" fmla="*/ 205006 w 509806"/>
              <a:gd name="connsiteY2" fmla="*/ 41458 h 418829"/>
              <a:gd name="connsiteX3" fmla="*/ 509806 w 509806"/>
              <a:gd name="connsiteY3" fmla="*/ 418829 h 418829"/>
              <a:gd name="connsiteX0" fmla="*/ 1807 w 509806"/>
              <a:gd name="connsiteY0" fmla="*/ 372244 h 401272"/>
              <a:gd name="connsiteX1" fmla="*/ 21190 w 509806"/>
              <a:gd name="connsiteY1" fmla="*/ 31300 h 401272"/>
              <a:gd name="connsiteX2" fmla="*/ 205006 w 509806"/>
              <a:gd name="connsiteY2" fmla="*/ 23901 h 401272"/>
              <a:gd name="connsiteX3" fmla="*/ 449587 w 509806"/>
              <a:gd name="connsiteY3" fmla="*/ 106480 h 401272"/>
              <a:gd name="connsiteX4" fmla="*/ 509806 w 509806"/>
              <a:gd name="connsiteY4" fmla="*/ 401272 h 401272"/>
              <a:gd name="connsiteX0" fmla="*/ 1807 w 510247"/>
              <a:gd name="connsiteY0" fmla="*/ 369146 h 398174"/>
              <a:gd name="connsiteX1" fmla="*/ 21190 w 510247"/>
              <a:gd name="connsiteY1" fmla="*/ 28202 h 398174"/>
              <a:gd name="connsiteX2" fmla="*/ 205006 w 510247"/>
              <a:gd name="connsiteY2" fmla="*/ 20803 h 398174"/>
              <a:gd name="connsiteX3" fmla="*/ 480107 w 510247"/>
              <a:gd name="connsiteY3" fmla="*/ 35959 h 398174"/>
              <a:gd name="connsiteX4" fmla="*/ 509806 w 510247"/>
              <a:gd name="connsiteY4" fmla="*/ 398174 h 398174"/>
              <a:gd name="connsiteX0" fmla="*/ 1807 w 510247"/>
              <a:gd name="connsiteY0" fmla="*/ 386111 h 415139"/>
              <a:gd name="connsiteX1" fmla="*/ 21190 w 510247"/>
              <a:gd name="connsiteY1" fmla="*/ 45167 h 415139"/>
              <a:gd name="connsiteX2" fmla="*/ 230393 w 510247"/>
              <a:gd name="connsiteY2" fmla="*/ 2391 h 415139"/>
              <a:gd name="connsiteX3" fmla="*/ 480107 w 510247"/>
              <a:gd name="connsiteY3" fmla="*/ 52924 h 415139"/>
              <a:gd name="connsiteX4" fmla="*/ 509806 w 510247"/>
              <a:gd name="connsiteY4" fmla="*/ 415139 h 415139"/>
              <a:gd name="connsiteX0" fmla="*/ 1807 w 510247"/>
              <a:gd name="connsiteY0" fmla="*/ 386111 h 415139"/>
              <a:gd name="connsiteX1" fmla="*/ 21190 w 510247"/>
              <a:gd name="connsiteY1" fmla="*/ 45167 h 415139"/>
              <a:gd name="connsiteX2" fmla="*/ 230393 w 510247"/>
              <a:gd name="connsiteY2" fmla="*/ 2391 h 415139"/>
              <a:gd name="connsiteX3" fmla="*/ 480107 w 510247"/>
              <a:gd name="connsiteY3" fmla="*/ 52924 h 415139"/>
              <a:gd name="connsiteX4" fmla="*/ 509806 w 510247"/>
              <a:gd name="connsiteY4" fmla="*/ 415139 h 415139"/>
              <a:gd name="connsiteX0" fmla="*/ 13861 w 522301"/>
              <a:gd name="connsiteY0" fmla="*/ 384659 h 413687"/>
              <a:gd name="connsiteX1" fmla="*/ 14518 w 522301"/>
              <a:gd name="connsiteY1" fmla="*/ 119601 h 413687"/>
              <a:gd name="connsiteX2" fmla="*/ 242447 w 522301"/>
              <a:gd name="connsiteY2" fmla="*/ 939 h 413687"/>
              <a:gd name="connsiteX3" fmla="*/ 492161 w 522301"/>
              <a:gd name="connsiteY3" fmla="*/ 51472 h 413687"/>
              <a:gd name="connsiteX4" fmla="*/ 521860 w 522301"/>
              <a:gd name="connsiteY4" fmla="*/ 413687 h 413687"/>
              <a:gd name="connsiteX0" fmla="*/ 13861 w 522301"/>
              <a:gd name="connsiteY0" fmla="*/ 333187 h 362215"/>
              <a:gd name="connsiteX1" fmla="*/ 14518 w 522301"/>
              <a:gd name="connsiteY1" fmla="*/ 68129 h 362215"/>
              <a:gd name="connsiteX2" fmla="*/ 191673 w 522301"/>
              <a:gd name="connsiteY2" fmla="*/ 20220 h 362215"/>
              <a:gd name="connsiteX3" fmla="*/ 492161 w 522301"/>
              <a:gd name="connsiteY3" fmla="*/ 0 h 362215"/>
              <a:gd name="connsiteX4" fmla="*/ 521860 w 522301"/>
              <a:gd name="connsiteY4" fmla="*/ 362215 h 362215"/>
              <a:gd name="connsiteX0" fmla="*/ 13861 w 522301"/>
              <a:gd name="connsiteY0" fmla="*/ 333187 h 362215"/>
              <a:gd name="connsiteX1" fmla="*/ 14518 w 522301"/>
              <a:gd name="connsiteY1" fmla="*/ 68129 h 362215"/>
              <a:gd name="connsiteX2" fmla="*/ 191673 w 522301"/>
              <a:gd name="connsiteY2" fmla="*/ 20220 h 362215"/>
              <a:gd name="connsiteX3" fmla="*/ 492161 w 522301"/>
              <a:gd name="connsiteY3" fmla="*/ 0 h 362215"/>
              <a:gd name="connsiteX4" fmla="*/ 521860 w 522301"/>
              <a:gd name="connsiteY4" fmla="*/ 362215 h 362215"/>
              <a:gd name="connsiteX0" fmla="*/ 10609 w 519049"/>
              <a:gd name="connsiteY0" fmla="*/ 333187 h 362215"/>
              <a:gd name="connsiteX1" fmla="*/ 11266 w 519049"/>
              <a:gd name="connsiteY1" fmla="*/ 68129 h 362215"/>
              <a:gd name="connsiteX2" fmla="*/ 188421 w 519049"/>
              <a:gd name="connsiteY2" fmla="*/ 20220 h 362215"/>
              <a:gd name="connsiteX3" fmla="*/ 488909 w 519049"/>
              <a:gd name="connsiteY3" fmla="*/ 0 h 362215"/>
              <a:gd name="connsiteX4" fmla="*/ 518608 w 519049"/>
              <a:gd name="connsiteY4" fmla="*/ 362215 h 362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9049" h="362215">
                <a:moveTo>
                  <a:pt x="10609" y="333187"/>
                </a:moveTo>
                <a:cubicBezTo>
                  <a:pt x="32840" y="75621"/>
                  <a:pt x="-22601" y="126186"/>
                  <a:pt x="11266" y="68129"/>
                </a:cubicBezTo>
                <a:cubicBezTo>
                  <a:pt x="45133" y="10072"/>
                  <a:pt x="-4251" y="39763"/>
                  <a:pt x="188421" y="20220"/>
                </a:cubicBezTo>
                <a:cubicBezTo>
                  <a:pt x="381093" y="677"/>
                  <a:pt x="100445" y="34224"/>
                  <a:pt x="488909" y="0"/>
                </a:cubicBezTo>
                <a:cubicBezTo>
                  <a:pt x="539709" y="62895"/>
                  <a:pt x="508571" y="313083"/>
                  <a:pt x="518608" y="362215"/>
                </a:cubicBezTo>
              </a:path>
            </a:pathLst>
          </a:cu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extfeld 44"/>
          <p:cNvSpPr txBox="1"/>
          <p:nvPr/>
        </p:nvSpPr>
        <p:spPr>
          <a:xfrm>
            <a:off x="5301604" y="4238610"/>
            <a:ext cx="4541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B</a:t>
            </a:r>
            <a:endParaRPr lang="de-DE" sz="3200" b="1" dirty="0"/>
          </a:p>
        </p:txBody>
      </p:sp>
      <p:sp>
        <p:nvSpPr>
          <p:cNvPr id="46" name="Textfeld 45"/>
          <p:cNvSpPr txBox="1"/>
          <p:nvPr/>
        </p:nvSpPr>
        <p:spPr>
          <a:xfrm>
            <a:off x="5867871" y="2618312"/>
            <a:ext cx="2480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>
                <a:solidFill>
                  <a:srgbClr val="FF0000"/>
                </a:solidFill>
              </a:rPr>
              <a:t>U offen in X</a:t>
            </a:r>
            <a:endParaRPr lang="de-DE" sz="3200" b="1" dirty="0">
              <a:solidFill>
                <a:srgbClr val="FF0000"/>
              </a:solidFill>
            </a:endParaRPr>
          </a:p>
        </p:txBody>
      </p:sp>
      <p:sp>
        <p:nvSpPr>
          <p:cNvPr id="52" name="Textfeld 51"/>
          <p:cNvSpPr txBox="1"/>
          <p:nvPr/>
        </p:nvSpPr>
        <p:spPr>
          <a:xfrm>
            <a:off x="2048472" y="3598006"/>
            <a:ext cx="8640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nicht offen in A!</a:t>
            </a:r>
            <a:endParaRPr lang="de-DE" sz="2400" dirty="0"/>
          </a:p>
        </p:txBody>
      </p:sp>
      <p:sp>
        <p:nvSpPr>
          <p:cNvPr id="53" name="Textfeld 52"/>
          <p:cNvSpPr txBox="1"/>
          <p:nvPr/>
        </p:nvSpPr>
        <p:spPr>
          <a:xfrm>
            <a:off x="4915358" y="513590"/>
            <a:ext cx="3708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Lucida Sans Unicode"/>
                <a:cs typeface="Lucida Sans Unicode"/>
              </a:rPr>
              <a:t>B = A </a:t>
            </a:r>
            <a:r>
              <a:rPr lang="de-DE" sz="2400" b="1" dirty="0" smtClean="0">
                <a:latin typeface="Lucida Sans Unicode"/>
                <a:cs typeface="Lucida Sans Unicode"/>
              </a:rPr>
              <a:t>∩ U offen in A (nicht in X)</a:t>
            </a: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4035152" y="144867"/>
            <a:ext cx="4928489" cy="4248473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  <a:gd name="connsiteX0" fmla="*/ 3716563 w 4781818"/>
              <a:gd name="connsiteY0" fmla="*/ 1851327 h 3836609"/>
              <a:gd name="connsiteX1" fmla="*/ 4689020 w 4781818"/>
              <a:gd name="connsiteY1" fmla="*/ 1270755 h 3836609"/>
              <a:gd name="connsiteX2" fmla="*/ 4268106 w 4781818"/>
              <a:gd name="connsiteY2" fmla="*/ 283784 h 3836609"/>
              <a:gd name="connsiteX3" fmla="*/ 2715077 w 4781818"/>
              <a:gd name="connsiteY3" fmla="*/ 22527 h 3836609"/>
              <a:gd name="connsiteX4" fmla="*/ 1074963 w 4781818"/>
              <a:gd name="connsiteY4" fmla="*/ 748241 h 3836609"/>
              <a:gd name="connsiteX5" fmla="*/ 29935 w 4781818"/>
              <a:gd name="connsiteY5" fmla="*/ 2315784 h 3836609"/>
              <a:gd name="connsiteX6" fmla="*/ 2236106 w 4781818"/>
              <a:gd name="connsiteY6" fmla="*/ 3825271 h 3836609"/>
              <a:gd name="connsiteX7" fmla="*/ 2932791 w 4781818"/>
              <a:gd name="connsiteY7" fmla="*/ 2765727 h 3836609"/>
              <a:gd name="connsiteX8" fmla="*/ 3716563 w 4781818"/>
              <a:gd name="connsiteY8" fmla="*/ 1851327 h 3836609"/>
              <a:gd name="connsiteX0" fmla="*/ 3716563 w 4781818"/>
              <a:gd name="connsiteY0" fmla="*/ 1851327 h 3879081"/>
              <a:gd name="connsiteX1" fmla="*/ 4689020 w 4781818"/>
              <a:gd name="connsiteY1" fmla="*/ 1270755 h 3879081"/>
              <a:gd name="connsiteX2" fmla="*/ 4268106 w 4781818"/>
              <a:gd name="connsiteY2" fmla="*/ 283784 h 3879081"/>
              <a:gd name="connsiteX3" fmla="*/ 2715077 w 4781818"/>
              <a:gd name="connsiteY3" fmla="*/ 22527 h 3879081"/>
              <a:gd name="connsiteX4" fmla="*/ 1074963 w 4781818"/>
              <a:gd name="connsiteY4" fmla="*/ 748241 h 3879081"/>
              <a:gd name="connsiteX5" fmla="*/ 29935 w 4781818"/>
              <a:gd name="connsiteY5" fmla="*/ 2315784 h 3879081"/>
              <a:gd name="connsiteX6" fmla="*/ 2236106 w 4781818"/>
              <a:gd name="connsiteY6" fmla="*/ 3825271 h 3879081"/>
              <a:gd name="connsiteX7" fmla="*/ 3992334 w 4781818"/>
              <a:gd name="connsiteY7" fmla="*/ 3418870 h 3879081"/>
              <a:gd name="connsiteX8" fmla="*/ 3716563 w 4781818"/>
              <a:gd name="connsiteY8" fmla="*/ 1851327 h 3879081"/>
              <a:gd name="connsiteX0" fmla="*/ 3847191 w 4705146"/>
              <a:gd name="connsiteY0" fmla="*/ 1880356 h 3879081"/>
              <a:gd name="connsiteX1" fmla="*/ 4689020 w 4705146"/>
              <a:gd name="connsiteY1" fmla="*/ 1270755 h 3879081"/>
              <a:gd name="connsiteX2" fmla="*/ 4268106 w 4705146"/>
              <a:gd name="connsiteY2" fmla="*/ 283784 h 3879081"/>
              <a:gd name="connsiteX3" fmla="*/ 2715077 w 4705146"/>
              <a:gd name="connsiteY3" fmla="*/ 22527 h 3879081"/>
              <a:gd name="connsiteX4" fmla="*/ 1074963 w 4705146"/>
              <a:gd name="connsiteY4" fmla="*/ 748241 h 3879081"/>
              <a:gd name="connsiteX5" fmla="*/ 29935 w 4705146"/>
              <a:gd name="connsiteY5" fmla="*/ 2315784 h 3879081"/>
              <a:gd name="connsiteX6" fmla="*/ 2236106 w 4705146"/>
              <a:gd name="connsiteY6" fmla="*/ 3825271 h 3879081"/>
              <a:gd name="connsiteX7" fmla="*/ 3992334 w 4705146"/>
              <a:gd name="connsiteY7" fmla="*/ 3418870 h 3879081"/>
              <a:gd name="connsiteX8" fmla="*/ 3847191 w 4705146"/>
              <a:gd name="connsiteY8" fmla="*/ 1880356 h 3879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05146" h="3879081">
                <a:moveTo>
                  <a:pt x="3847191" y="1880356"/>
                </a:moveTo>
                <a:cubicBezTo>
                  <a:pt x="3963305" y="1522337"/>
                  <a:pt x="4618868" y="1536850"/>
                  <a:pt x="4689020" y="1270755"/>
                </a:cubicBezTo>
                <a:cubicBezTo>
                  <a:pt x="4759172" y="1004660"/>
                  <a:pt x="4597096" y="491822"/>
                  <a:pt x="4268106" y="283784"/>
                </a:cubicBezTo>
                <a:cubicBezTo>
                  <a:pt x="3939116" y="75746"/>
                  <a:pt x="3247268" y="-54883"/>
                  <a:pt x="2715077" y="22527"/>
                </a:cubicBezTo>
                <a:cubicBezTo>
                  <a:pt x="2182886" y="99937"/>
                  <a:pt x="1522487" y="366032"/>
                  <a:pt x="1074963" y="748241"/>
                </a:cubicBezTo>
                <a:cubicBezTo>
                  <a:pt x="627439" y="1130450"/>
                  <a:pt x="-163589" y="1802946"/>
                  <a:pt x="29935" y="2315784"/>
                </a:cubicBezTo>
                <a:cubicBezTo>
                  <a:pt x="223459" y="2828622"/>
                  <a:pt x="1890182" y="3718833"/>
                  <a:pt x="2236106" y="3825271"/>
                </a:cubicBezTo>
                <a:cubicBezTo>
                  <a:pt x="2582030" y="3931709"/>
                  <a:pt x="3997172" y="3919613"/>
                  <a:pt x="3992334" y="3418870"/>
                </a:cubicBezTo>
                <a:cubicBezTo>
                  <a:pt x="4219724" y="3005213"/>
                  <a:pt x="3731077" y="2238375"/>
                  <a:pt x="3847191" y="1880356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Gruppieren 2"/>
          <p:cNvGrpSpPr/>
          <p:nvPr/>
        </p:nvGrpSpPr>
        <p:grpSpPr>
          <a:xfrm>
            <a:off x="7121485" y="3447055"/>
            <a:ext cx="1065792" cy="653835"/>
            <a:chOff x="4125688" y="5516732"/>
            <a:chExt cx="1065792" cy="653835"/>
          </a:xfrm>
        </p:grpSpPr>
        <p:sp>
          <p:nvSpPr>
            <p:cNvPr id="4" name="Bogen 3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Freihandform 4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" name="Gruppieren 5"/>
          <p:cNvGrpSpPr/>
          <p:nvPr/>
        </p:nvGrpSpPr>
        <p:grpSpPr>
          <a:xfrm>
            <a:off x="5433605" y="1190617"/>
            <a:ext cx="1065792" cy="653835"/>
            <a:chOff x="4125688" y="5516732"/>
            <a:chExt cx="1065792" cy="653835"/>
          </a:xfrm>
        </p:grpSpPr>
        <p:sp>
          <p:nvSpPr>
            <p:cNvPr id="7" name="Bogen 6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" name="Freihandform 8"/>
          <p:cNvSpPr/>
          <p:nvPr/>
        </p:nvSpPr>
        <p:spPr>
          <a:xfrm>
            <a:off x="5197442" y="2117818"/>
            <a:ext cx="2266890" cy="1685470"/>
          </a:xfrm>
          <a:custGeom>
            <a:avLst/>
            <a:gdLst>
              <a:gd name="connsiteX0" fmla="*/ 1422407 w 2440390"/>
              <a:gd name="connsiteY0" fmla="*/ 1829191 h 2953429"/>
              <a:gd name="connsiteX1" fmla="*/ 2438407 w 2440390"/>
              <a:gd name="connsiteY1" fmla="*/ 682562 h 2953429"/>
              <a:gd name="connsiteX2" fmla="*/ 1669150 w 2440390"/>
              <a:gd name="connsiteY2" fmla="*/ 391 h 2953429"/>
              <a:gd name="connsiteX3" fmla="*/ 1233721 w 2440390"/>
              <a:gd name="connsiteY3" fmla="*/ 769648 h 2953429"/>
              <a:gd name="connsiteX4" fmla="*/ 2278750 w 2440390"/>
              <a:gd name="connsiteY4" fmla="*/ 1713076 h 2953429"/>
              <a:gd name="connsiteX5" fmla="*/ 1843321 w 2440390"/>
              <a:gd name="connsiteY5" fmla="*/ 2903248 h 2953429"/>
              <a:gd name="connsiteX6" fmla="*/ 174178 w 2440390"/>
              <a:gd name="connsiteY6" fmla="*/ 2598448 h 2953429"/>
              <a:gd name="connsiteX7" fmla="*/ 667664 w 2440390"/>
              <a:gd name="connsiteY7" fmla="*/ 1393762 h 2953429"/>
              <a:gd name="connsiteX8" fmla="*/ 827321 w 2440390"/>
              <a:gd name="connsiteY8" fmla="*/ 160048 h 2953429"/>
              <a:gd name="connsiteX9" fmla="*/ 7 w 2440390"/>
              <a:gd name="connsiteY9" fmla="*/ 508391 h 2953429"/>
              <a:gd name="connsiteX10" fmla="*/ 812807 w 2440390"/>
              <a:gd name="connsiteY10" fmla="*/ 1771133 h 2953429"/>
              <a:gd name="connsiteX11" fmla="*/ 1422407 w 2440390"/>
              <a:gd name="connsiteY11" fmla="*/ 1829191 h 2953429"/>
              <a:gd name="connsiteX0" fmla="*/ 1422407 w 2439970"/>
              <a:gd name="connsiteY0" fmla="*/ 1861355 h 2985593"/>
              <a:gd name="connsiteX1" fmla="*/ 2438407 w 2439970"/>
              <a:gd name="connsiteY1" fmla="*/ 714726 h 2985593"/>
              <a:gd name="connsiteX2" fmla="*/ 1669150 w 2439970"/>
              <a:gd name="connsiteY2" fmla="*/ 32555 h 2985593"/>
              <a:gd name="connsiteX3" fmla="*/ 2278750 w 2439970"/>
              <a:gd name="connsiteY3" fmla="*/ 1745240 h 2985593"/>
              <a:gd name="connsiteX4" fmla="*/ 1843321 w 2439970"/>
              <a:gd name="connsiteY4" fmla="*/ 2935412 h 2985593"/>
              <a:gd name="connsiteX5" fmla="*/ 174178 w 2439970"/>
              <a:gd name="connsiteY5" fmla="*/ 2630612 h 2985593"/>
              <a:gd name="connsiteX6" fmla="*/ 667664 w 2439970"/>
              <a:gd name="connsiteY6" fmla="*/ 1425926 h 2985593"/>
              <a:gd name="connsiteX7" fmla="*/ 827321 w 2439970"/>
              <a:gd name="connsiteY7" fmla="*/ 192212 h 2985593"/>
              <a:gd name="connsiteX8" fmla="*/ 7 w 2439970"/>
              <a:gd name="connsiteY8" fmla="*/ 540555 h 2985593"/>
              <a:gd name="connsiteX9" fmla="*/ 812807 w 2439970"/>
              <a:gd name="connsiteY9" fmla="*/ 1803297 h 2985593"/>
              <a:gd name="connsiteX10" fmla="*/ 1422407 w 2439970"/>
              <a:gd name="connsiteY10" fmla="*/ 1861355 h 2985593"/>
              <a:gd name="connsiteX0" fmla="*/ 1422407 w 2283083"/>
              <a:gd name="connsiteY0" fmla="*/ 1829023 h 2953261"/>
              <a:gd name="connsiteX1" fmla="*/ 1669150 w 2283083"/>
              <a:gd name="connsiteY1" fmla="*/ 223 h 2953261"/>
              <a:gd name="connsiteX2" fmla="*/ 2278750 w 2283083"/>
              <a:gd name="connsiteY2" fmla="*/ 1712908 h 2953261"/>
              <a:gd name="connsiteX3" fmla="*/ 1843321 w 2283083"/>
              <a:gd name="connsiteY3" fmla="*/ 2903080 h 2953261"/>
              <a:gd name="connsiteX4" fmla="*/ 174178 w 2283083"/>
              <a:gd name="connsiteY4" fmla="*/ 2598280 h 2953261"/>
              <a:gd name="connsiteX5" fmla="*/ 667664 w 2283083"/>
              <a:gd name="connsiteY5" fmla="*/ 1393594 h 2953261"/>
              <a:gd name="connsiteX6" fmla="*/ 827321 w 2283083"/>
              <a:gd name="connsiteY6" fmla="*/ 159880 h 2953261"/>
              <a:gd name="connsiteX7" fmla="*/ 7 w 2283083"/>
              <a:gd name="connsiteY7" fmla="*/ 508223 h 2953261"/>
              <a:gd name="connsiteX8" fmla="*/ 812807 w 2283083"/>
              <a:gd name="connsiteY8" fmla="*/ 1770965 h 2953261"/>
              <a:gd name="connsiteX9" fmla="*/ 1422407 w 2283083"/>
              <a:gd name="connsiteY9" fmla="*/ 1829023 h 2953261"/>
              <a:gd name="connsiteX0" fmla="*/ 1422407 w 2295268"/>
              <a:gd name="connsiteY0" fmla="*/ 1715650 h 2839888"/>
              <a:gd name="connsiteX1" fmla="*/ 2278750 w 2295268"/>
              <a:gd name="connsiteY1" fmla="*/ 1599535 h 2839888"/>
              <a:gd name="connsiteX2" fmla="*/ 1843321 w 2295268"/>
              <a:gd name="connsiteY2" fmla="*/ 2789707 h 2839888"/>
              <a:gd name="connsiteX3" fmla="*/ 174178 w 2295268"/>
              <a:gd name="connsiteY3" fmla="*/ 2484907 h 2839888"/>
              <a:gd name="connsiteX4" fmla="*/ 667664 w 2295268"/>
              <a:gd name="connsiteY4" fmla="*/ 1280221 h 2839888"/>
              <a:gd name="connsiteX5" fmla="*/ 827321 w 2295268"/>
              <a:gd name="connsiteY5" fmla="*/ 46507 h 2839888"/>
              <a:gd name="connsiteX6" fmla="*/ 7 w 2295268"/>
              <a:gd name="connsiteY6" fmla="*/ 394850 h 2839888"/>
              <a:gd name="connsiteX7" fmla="*/ 812807 w 2295268"/>
              <a:gd name="connsiteY7" fmla="*/ 1657592 h 2839888"/>
              <a:gd name="connsiteX8" fmla="*/ 1422407 w 2295268"/>
              <a:gd name="connsiteY8" fmla="*/ 1715650 h 2839888"/>
              <a:gd name="connsiteX0" fmla="*/ 1423046 w 2295907"/>
              <a:gd name="connsiteY0" fmla="*/ 1325379 h 2449617"/>
              <a:gd name="connsiteX1" fmla="*/ 2279389 w 2295907"/>
              <a:gd name="connsiteY1" fmla="*/ 1209264 h 2449617"/>
              <a:gd name="connsiteX2" fmla="*/ 1843960 w 2295907"/>
              <a:gd name="connsiteY2" fmla="*/ 2399436 h 2449617"/>
              <a:gd name="connsiteX3" fmla="*/ 174817 w 2295907"/>
              <a:gd name="connsiteY3" fmla="*/ 2094636 h 2449617"/>
              <a:gd name="connsiteX4" fmla="*/ 668303 w 2295907"/>
              <a:gd name="connsiteY4" fmla="*/ 889950 h 2449617"/>
              <a:gd name="connsiteX5" fmla="*/ 646 w 2295907"/>
              <a:gd name="connsiteY5" fmla="*/ 4579 h 2449617"/>
              <a:gd name="connsiteX6" fmla="*/ 813446 w 2295907"/>
              <a:gd name="connsiteY6" fmla="*/ 1267321 h 2449617"/>
              <a:gd name="connsiteX7" fmla="*/ 1423046 w 2295907"/>
              <a:gd name="connsiteY7" fmla="*/ 1325379 h 2449617"/>
              <a:gd name="connsiteX0" fmla="*/ 1288177 w 2161038"/>
              <a:gd name="connsiteY0" fmla="*/ 461874 h 1586112"/>
              <a:gd name="connsiteX1" fmla="*/ 2144520 w 2161038"/>
              <a:gd name="connsiteY1" fmla="*/ 345759 h 1586112"/>
              <a:gd name="connsiteX2" fmla="*/ 1709091 w 2161038"/>
              <a:gd name="connsiteY2" fmla="*/ 1535931 h 1586112"/>
              <a:gd name="connsiteX3" fmla="*/ 39948 w 2161038"/>
              <a:gd name="connsiteY3" fmla="*/ 1231131 h 1586112"/>
              <a:gd name="connsiteX4" fmla="*/ 533434 w 2161038"/>
              <a:gd name="connsiteY4" fmla="*/ 26445 h 1586112"/>
              <a:gd name="connsiteX5" fmla="*/ 678577 w 2161038"/>
              <a:gd name="connsiteY5" fmla="*/ 403816 h 1586112"/>
              <a:gd name="connsiteX6" fmla="*/ 1288177 w 2161038"/>
              <a:gd name="connsiteY6" fmla="*/ 461874 h 1586112"/>
              <a:gd name="connsiteX0" fmla="*/ 1387234 w 2260095"/>
              <a:gd name="connsiteY0" fmla="*/ 616296 h 1744101"/>
              <a:gd name="connsiteX1" fmla="*/ 2243577 w 2260095"/>
              <a:gd name="connsiteY1" fmla="*/ 500181 h 1744101"/>
              <a:gd name="connsiteX2" fmla="*/ 1808148 w 2260095"/>
              <a:gd name="connsiteY2" fmla="*/ 1690353 h 1744101"/>
              <a:gd name="connsiteX3" fmla="*/ 139005 w 2260095"/>
              <a:gd name="connsiteY3" fmla="*/ 1385553 h 1744101"/>
              <a:gd name="connsiteX4" fmla="*/ 168034 w 2260095"/>
              <a:gd name="connsiteY4" fmla="*/ 21210 h 1744101"/>
              <a:gd name="connsiteX5" fmla="*/ 777634 w 2260095"/>
              <a:gd name="connsiteY5" fmla="*/ 558238 h 1744101"/>
              <a:gd name="connsiteX6" fmla="*/ 1387234 w 2260095"/>
              <a:gd name="connsiteY6" fmla="*/ 616296 h 1744101"/>
              <a:gd name="connsiteX0" fmla="*/ 1389163 w 2262024"/>
              <a:gd name="connsiteY0" fmla="*/ 618528 h 1746333"/>
              <a:gd name="connsiteX1" fmla="*/ 2245506 w 2262024"/>
              <a:gd name="connsiteY1" fmla="*/ 502413 h 1746333"/>
              <a:gd name="connsiteX2" fmla="*/ 1810077 w 2262024"/>
              <a:gd name="connsiteY2" fmla="*/ 1692585 h 1746333"/>
              <a:gd name="connsiteX3" fmla="*/ 140934 w 2262024"/>
              <a:gd name="connsiteY3" fmla="*/ 1387785 h 1746333"/>
              <a:gd name="connsiteX4" fmla="*/ 169963 w 2262024"/>
              <a:gd name="connsiteY4" fmla="*/ 23442 h 1746333"/>
              <a:gd name="connsiteX5" fmla="*/ 823106 w 2262024"/>
              <a:gd name="connsiteY5" fmla="*/ 531442 h 1746333"/>
              <a:gd name="connsiteX6" fmla="*/ 1389163 w 2262024"/>
              <a:gd name="connsiteY6" fmla="*/ 618528 h 1746333"/>
              <a:gd name="connsiteX0" fmla="*/ 1374648 w 2262839"/>
              <a:gd name="connsiteY0" fmla="*/ 749925 h 1747101"/>
              <a:gd name="connsiteX1" fmla="*/ 2245506 w 2262839"/>
              <a:gd name="connsiteY1" fmla="*/ 503181 h 1747101"/>
              <a:gd name="connsiteX2" fmla="*/ 1810077 w 2262839"/>
              <a:gd name="connsiteY2" fmla="*/ 1693353 h 1747101"/>
              <a:gd name="connsiteX3" fmla="*/ 140934 w 2262839"/>
              <a:gd name="connsiteY3" fmla="*/ 1388553 h 1747101"/>
              <a:gd name="connsiteX4" fmla="*/ 169963 w 2262839"/>
              <a:gd name="connsiteY4" fmla="*/ 24210 h 1747101"/>
              <a:gd name="connsiteX5" fmla="*/ 823106 w 2262839"/>
              <a:gd name="connsiteY5" fmla="*/ 532210 h 1747101"/>
              <a:gd name="connsiteX6" fmla="*/ 1374648 w 2262839"/>
              <a:gd name="connsiteY6" fmla="*/ 749925 h 1747101"/>
              <a:gd name="connsiteX0" fmla="*/ 1316591 w 2266172"/>
              <a:gd name="connsiteY0" fmla="*/ 852156 h 1747732"/>
              <a:gd name="connsiteX1" fmla="*/ 2245506 w 2266172"/>
              <a:gd name="connsiteY1" fmla="*/ 503812 h 1747732"/>
              <a:gd name="connsiteX2" fmla="*/ 1810077 w 2266172"/>
              <a:gd name="connsiteY2" fmla="*/ 1693984 h 1747732"/>
              <a:gd name="connsiteX3" fmla="*/ 140934 w 2266172"/>
              <a:gd name="connsiteY3" fmla="*/ 1389184 h 1747732"/>
              <a:gd name="connsiteX4" fmla="*/ 169963 w 2266172"/>
              <a:gd name="connsiteY4" fmla="*/ 24841 h 1747732"/>
              <a:gd name="connsiteX5" fmla="*/ 823106 w 2266172"/>
              <a:gd name="connsiteY5" fmla="*/ 532841 h 1747732"/>
              <a:gd name="connsiteX6" fmla="*/ 1316591 w 2266172"/>
              <a:gd name="connsiteY6" fmla="*/ 852156 h 1747732"/>
              <a:gd name="connsiteX0" fmla="*/ 1219309 w 2166011"/>
              <a:gd name="connsiteY0" fmla="*/ 852156 h 1750856"/>
              <a:gd name="connsiteX1" fmla="*/ 2148224 w 2166011"/>
              <a:gd name="connsiteY1" fmla="*/ 503812 h 1750856"/>
              <a:gd name="connsiteX2" fmla="*/ 1712795 w 2166011"/>
              <a:gd name="connsiteY2" fmla="*/ 1693984 h 1750856"/>
              <a:gd name="connsiteX3" fmla="*/ 319147 w 2166011"/>
              <a:gd name="connsiteY3" fmla="*/ 1543337 h 1750856"/>
              <a:gd name="connsiteX4" fmla="*/ 43652 w 2166011"/>
              <a:gd name="connsiteY4" fmla="*/ 1389184 h 1750856"/>
              <a:gd name="connsiteX5" fmla="*/ 72681 w 2166011"/>
              <a:gd name="connsiteY5" fmla="*/ 24841 h 1750856"/>
              <a:gd name="connsiteX6" fmla="*/ 725824 w 2166011"/>
              <a:gd name="connsiteY6" fmla="*/ 532841 h 1750856"/>
              <a:gd name="connsiteX7" fmla="*/ 1219309 w 2166011"/>
              <a:gd name="connsiteY7" fmla="*/ 852156 h 1750856"/>
              <a:gd name="connsiteX0" fmla="*/ 1250794 w 2193891"/>
              <a:gd name="connsiteY0" fmla="*/ 852156 h 1739969"/>
              <a:gd name="connsiteX1" fmla="*/ 2179709 w 2193891"/>
              <a:gd name="connsiteY1" fmla="*/ 503812 h 1739969"/>
              <a:gd name="connsiteX2" fmla="*/ 1744280 w 2193891"/>
              <a:gd name="connsiteY2" fmla="*/ 1693984 h 1739969"/>
              <a:gd name="connsiteX3" fmla="*/ 829604 w 2193891"/>
              <a:gd name="connsiteY3" fmla="*/ 1485279 h 1739969"/>
              <a:gd name="connsiteX4" fmla="*/ 75137 w 2193891"/>
              <a:gd name="connsiteY4" fmla="*/ 1389184 h 1739969"/>
              <a:gd name="connsiteX5" fmla="*/ 104166 w 2193891"/>
              <a:gd name="connsiteY5" fmla="*/ 24841 h 1739969"/>
              <a:gd name="connsiteX6" fmla="*/ 757309 w 2193891"/>
              <a:gd name="connsiteY6" fmla="*/ 532841 h 1739969"/>
              <a:gd name="connsiteX7" fmla="*/ 1250794 w 2193891"/>
              <a:gd name="connsiteY7" fmla="*/ 852156 h 1739969"/>
              <a:gd name="connsiteX0" fmla="*/ 1253837 w 2196671"/>
              <a:gd name="connsiteY0" fmla="*/ 852156 h 1727461"/>
              <a:gd name="connsiteX1" fmla="*/ 2182752 w 2196671"/>
              <a:gd name="connsiteY1" fmla="*/ 503812 h 1727461"/>
              <a:gd name="connsiteX2" fmla="*/ 1747323 w 2196671"/>
              <a:gd name="connsiteY2" fmla="*/ 1693984 h 1727461"/>
              <a:gd name="connsiteX3" fmla="*/ 876190 w 2196671"/>
              <a:gd name="connsiteY3" fmla="*/ 1398193 h 1727461"/>
              <a:gd name="connsiteX4" fmla="*/ 78180 w 2196671"/>
              <a:gd name="connsiteY4" fmla="*/ 1389184 h 1727461"/>
              <a:gd name="connsiteX5" fmla="*/ 107209 w 2196671"/>
              <a:gd name="connsiteY5" fmla="*/ 24841 h 1727461"/>
              <a:gd name="connsiteX6" fmla="*/ 760352 w 2196671"/>
              <a:gd name="connsiteY6" fmla="*/ 532841 h 1727461"/>
              <a:gd name="connsiteX7" fmla="*/ 1253837 w 2196671"/>
              <a:gd name="connsiteY7" fmla="*/ 852156 h 1727461"/>
              <a:gd name="connsiteX0" fmla="*/ 1324056 w 2266890"/>
              <a:gd name="connsiteY0" fmla="*/ 810165 h 1685470"/>
              <a:gd name="connsiteX1" fmla="*/ 2252971 w 2266890"/>
              <a:gd name="connsiteY1" fmla="*/ 461821 h 1685470"/>
              <a:gd name="connsiteX2" fmla="*/ 1817542 w 2266890"/>
              <a:gd name="connsiteY2" fmla="*/ 1651993 h 1685470"/>
              <a:gd name="connsiteX3" fmla="*/ 946409 w 2266890"/>
              <a:gd name="connsiteY3" fmla="*/ 1356202 h 1685470"/>
              <a:gd name="connsiteX4" fmla="*/ 148399 w 2266890"/>
              <a:gd name="connsiteY4" fmla="*/ 1347193 h 1685470"/>
              <a:gd name="connsiteX5" fmla="*/ 61313 w 2266890"/>
              <a:gd name="connsiteY5" fmla="*/ 26392 h 1685470"/>
              <a:gd name="connsiteX6" fmla="*/ 830571 w 2266890"/>
              <a:gd name="connsiteY6" fmla="*/ 490850 h 1685470"/>
              <a:gd name="connsiteX7" fmla="*/ 1324056 w 2266890"/>
              <a:gd name="connsiteY7" fmla="*/ 810165 h 1685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6890" h="1685470">
                <a:moveTo>
                  <a:pt x="1324056" y="810165"/>
                </a:moveTo>
                <a:cubicBezTo>
                  <a:pt x="1561123" y="805327"/>
                  <a:pt x="2170723" y="321516"/>
                  <a:pt x="2252971" y="461821"/>
                </a:cubicBezTo>
                <a:cubicBezTo>
                  <a:pt x="2335219" y="602126"/>
                  <a:pt x="2035302" y="1502930"/>
                  <a:pt x="1817542" y="1651993"/>
                </a:cubicBezTo>
                <a:cubicBezTo>
                  <a:pt x="1599782" y="1801056"/>
                  <a:pt x="1224599" y="1407002"/>
                  <a:pt x="946409" y="1356202"/>
                </a:cubicBezTo>
                <a:cubicBezTo>
                  <a:pt x="668219" y="1305402"/>
                  <a:pt x="295915" y="1568828"/>
                  <a:pt x="148399" y="1347193"/>
                </a:cubicBezTo>
                <a:cubicBezTo>
                  <a:pt x="883" y="1125558"/>
                  <a:pt x="-52382" y="169116"/>
                  <a:pt x="61313" y="26392"/>
                </a:cubicBezTo>
                <a:cubicBezTo>
                  <a:pt x="175008" y="-116332"/>
                  <a:pt x="620114" y="360221"/>
                  <a:pt x="830571" y="490850"/>
                </a:cubicBezTo>
                <a:cubicBezTo>
                  <a:pt x="1041028" y="621479"/>
                  <a:pt x="1086989" y="815003"/>
                  <a:pt x="1324056" y="810165"/>
                </a:cubicBezTo>
                <a:close/>
              </a:path>
            </a:pathLst>
          </a:cu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10" name="Gerade Verbindung mit Pfeil 9"/>
          <p:cNvCxnSpPr/>
          <p:nvPr/>
        </p:nvCxnSpPr>
        <p:spPr>
          <a:xfrm>
            <a:off x="5799731" y="2434495"/>
            <a:ext cx="314013" cy="275773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Ellipse 10"/>
          <p:cNvSpPr/>
          <p:nvPr/>
        </p:nvSpPr>
        <p:spPr>
          <a:xfrm>
            <a:off x="6101033" y="3431633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6381486" y="2434495"/>
                <a:ext cx="6022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dirty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𝜸</m:t>
                      </m:r>
                    </m:oMath>
                  </m:oMathPara>
                </a14:m>
                <a:endParaRPr lang="de-DE" sz="2400" b="1" dirty="0">
                  <a:solidFill>
                    <a:schemeClr val="tx1"/>
                  </a:solidFill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486" y="2434495"/>
                <a:ext cx="602289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5949634" y="3572455"/>
                <a:ext cx="4872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2400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34" y="3572455"/>
                <a:ext cx="487254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feld 13"/>
          <p:cNvSpPr txBox="1"/>
          <p:nvPr/>
        </p:nvSpPr>
        <p:spPr>
          <a:xfrm flipH="1">
            <a:off x="6898889" y="837856"/>
            <a:ext cx="445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X</a:t>
            </a:r>
            <a:endParaRPr lang="de-DE" sz="4000" b="1" dirty="0"/>
          </a:p>
        </p:txBody>
      </p:sp>
      <p:cxnSp>
        <p:nvCxnSpPr>
          <p:cNvPr id="15" name="Gerade Verbindung 14"/>
          <p:cNvCxnSpPr/>
          <p:nvPr/>
        </p:nvCxnSpPr>
        <p:spPr>
          <a:xfrm>
            <a:off x="517804" y="5549826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Gerade Verbindung 15"/>
          <p:cNvCxnSpPr/>
          <p:nvPr/>
        </p:nvCxnSpPr>
        <p:spPr>
          <a:xfrm>
            <a:off x="2683476" y="5530308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Gerade Verbindung 16"/>
          <p:cNvCxnSpPr/>
          <p:nvPr/>
        </p:nvCxnSpPr>
        <p:spPr>
          <a:xfrm flipH="1">
            <a:off x="517804" y="5674144"/>
            <a:ext cx="2160000" cy="0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Textfeld 17"/>
          <p:cNvSpPr txBox="1"/>
          <p:nvPr/>
        </p:nvSpPr>
        <p:spPr>
          <a:xfrm>
            <a:off x="893350" y="4838464"/>
            <a:ext cx="54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I</a:t>
            </a:r>
            <a:endParaRPr lang="de-DE" sz="4000" b="1" dirty="0"/>
          </a:p>
        </p:txBody>
      </p:sp>
      <p:sp>
        <p:nvSpPr>
          <p:cNvPr id="19" name="Textfeld 18"/>
          <p:cNvSpPr txBox="1"/>
          <p:nvPr/>
        </p:nvSpPr>
        <p:spPr>
          <a:xfrm>
            <a:off x="321774" y="5837498"/>
            <a:ext cx="27881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0        ~       1     </a:t>
            </a:r>
            <a:endParaRPr lang="de-DE" sz="4000" b="1" dirty="0"/>
          </a:p>
        </p:txBody>
      </p:sp>
      <p:cxnSp>
        <p:nvCxnSpPr>
          <p:cNvPr id="21" name="Gerade Verbindung mit Pfeil 20"/>
          <p:cNvCxnSpPr/>
          <p:nvPr/>
        </p:nvCxnSpPr>
        <p:spPr>
          <a:xfrm>
            <a:off x="2843808" y="5485960"/>
            <a:ext cx="792088" cy="0"/>
          </a:xfrm>
          <a:prstGeom prst="straightConnector1">
            <a:avLst/>
          </a:prstGeom>
          <a:noFill/>
          <a:ln w="76200">
            <a:solidFill>
              <a:srgbClr val="FF0000"/>
            </a:solidFill>
            <a:prstDash val="sysDash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Ellipse 22"/>
          <p:cNvSpPr/>
          <p:nvPr/>
        </p:nvSpPr>
        <p:spPr>
          <a:xfrm>
            <a:off x="3794163" y="4782494"/>
            <a:ext cx="1822335" cy="1822335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/>
              <p:cNvSpPr txBox="1"/>
              <p:nvPr/>
            </p:nvSpPr>
            <p:spPr>
              <a:xfrm>
                <a:off x="5144102" y="4397739"/>
                <a:ext cx="6276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2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3200" i="1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3200" i="1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de-DE" sz="3200" dirty="0"/>
              </a:p>
            </p:txBody>
          </p:sp>
        </mc:Choice>
        <mc:Fallback xmlns=""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4102" y="4397739"/>
                <a:ext cx="627677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Ellipse 24"/>
          <p:cNvSpPr/>
          <p:nvPr/>
        </p:nvSpPr>
        <p:spPr>
          <a:xfrm>
            <a:off x="5498077" y="5485960"/>
            <a:ext cx="236842" cy="236842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970028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3481191" y="3757594"/>
                <a:ext cx="5180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de-DE" sz="3200" b="1" dirty="0">
                  <a:solidFill>
                    <a:schemeClr val="tx2"/>
                  </a:solidFill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1191" y="3757594"/>
                <a:ext cx="518082" cy="6463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/>
          <p:cNvSpPr/>
          <p:nvPr/>
        </p:nvSpPr>
        <p:spPr>
          <a:xfrm>
            <a:off x="3424147" y="3594883"/>
            <a:ext cx="316085" cy="32542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reihandform 4"/>
          <p:cNvSpPr/>
          <p:nvPr/>
        </p:nvSpPr>
        <p:spPr>
          <a:xfrm>
            <a:off x="1191237" y="392295"/>
            <a:ext cx="4236765" cy="3365299"/>
          </a:xfrm>
          <a:custGeom>
            <a:avLst/>
            <a:gdLst>
              <a:gd name="connsiteX0" fmla="*/ 2408305 w 4238908"/>
              <a:gd name="connsiteY0" fmla="*/ 3265846 h 3293269"/>
              <a:gd name="connsiteX1" fmla="*/ 3250133 w 4238908"/>
              <a:gd name="connsiteY1" fmla="*/ 3106189 h 3293269"/>
              <a:gd name="connsiteX2" fmla="*/ 4208076 w 4238908"/>
              <a:gd name="connsiteY2" fmla="*/ 1799904 h 3293269"/>
              <a:gd name="connsiteX3" fmla="*/ 3845219 w 4238908"/>
              <a:gd name="connsiteY3" fmla="*/ 392018 h 3293269"/>
              <a:gd name="connsiteX4" fmla="*/ 2306705 w 4238908"/>
              <a:gd name="connsiteY4" fmla="*/ 132 h 3293269"/>
              <a:gd name="connsiteX5" fmla="*/ 898819 w 4238908"/>
              <a:gd name="connsiteY5" fmla="*/ 362989 h 3293269"/>
              <a:gd name="connsiteX6" fmla="*/ 666591 w 4238908"/>
              <a:gd name="connsiteY6" fmla="*/ 1437046 h 3293269"/>
              <a:gd name="connsiteX7" fmla="*/ 1493905 w 4238908"/>
              <a:gd name="connsiteY7" fmla="*/ 1625732 h 3293269"/>
              <a:gd name="connsiteX8" fmla="*/ 1813219 w 4238908"/>
              <a:gd name="connsiteY8" fmla="*/ 856475 h 3293269"/>
              <a:gd name="connsiteX9" fmla="*/ 1116533 w 4238908"/>
              <a:gd name="connsiteY9" fmla="*/ 537161 h 3293269"/>
              <a:gd name="connsiteX10" fmla="*/ 245676 w 4238908"/>
              <a:gd name="connsiteY10" fmla="*/ 740361 h 3293269"/>
              <a:gd name="connsiteX11" fmla="*/ 13448 w 4238908"/>
              <a:gd name="connsiteY11" fmla="*/ 1161275 h 3293269"/>
              <a:gd name="connsiteX12" fmla="*/ 100533 w 4238908"/>
              <a:gd name="connsiteY12" fmla="*/ 2264361 h 3293269"/>
              <a:gd name="connsiteX13" fmla="*/ 695619 w 4238908"/>
              <a:gd name="connsiteY13" fmla="*/ 2873961 h 3293269"/>
              <a:gd name="connsiteX14" fmla="*/ 1653562 w 4238908"/>
              <a:gd name="connsiteY14" fmla="*/ 3251332 h 3293269"/>
              <a:gd name="connsiteX15" fmla="*/ 2408305 w 4238908"/>
              <a:gd name="connsiteY15" fmla="*/ 3265846 h 3293269"/>
              <a:gd name="connsiteX0" fmla="*/ 2408305 w 4238908"/>
              <a:gd name="connsiteY0" fmla="*/ 3265760 h 3293183"/>
              <a:gd name="connsiteX1" fmla="*/ 3250133 w 4238908"/>
              <a:gd name="connsiteY1" fmla="*/ 3106103 h 3293183"/>
              <a:gd name="connsiteX2" fmla="*/ 4208076 w 4238908"/>
              <a:gd name="connsiteY2" fmla="*/ 1799818 h 3293183"/>
              <a:gd name="connsiteX3" fmla="*/ 3845219 w 4238908"/>
              <a:gd name="connsiteY3" fmla="*/ 391932 h 3293183"/>
              <a:gd name="connsiteX4" fmla="*/ 2306705 w 4238908"/>
              <a:gd name="connsiteY4" fmla="*/ 46 h 3293183"/>
              <a:gd name="connsiteX5" fmla="*/ 927848 w 4238908"/>
              <a:gd name="connsiteY5" fmla="*/ 406446 h 3293183"/>
              <a:gd name="connsiteX6" fmla="*/ 666591 w 4238908"/>
              <a:gd name="connsiteY6" fmla="*/ 1436960 h 3293183"/>
              <a:gd name="connsiteX7" fmla="*/ 1493905 w 4238908"/>
              <a:gd name="connsiteY7" fmla="*/ 1625646 h 3293183"/>
              <a:gd name="connsiteX8" fmla="*/ 1813219 w 4238908"/>
              <a:gd name="connsiteY8" fmla="*/ 856389 h 3293183"/>
              <a:gd name="connsiteX9" fmla="*/ 1116533 w 4238908"/>
              <a:gd name="connsiteY9" fmla="*/ 537075 h 3293183"/>
              <a:gd name="connsiteX10" fmla="*/ 245676 w 4238908"/>
              <a:gd name="connsiteY10" fmla="*/ 740275 h 3293183"/>
              <a:gd name="connsiteX11" fmla="*/ 13448 w 4238908"/>
              <a:gd name="connsiteY11" fmla="*/ 1161189 h 3293183"/>
              <a:gd name="connsiteX12" fmla="*/ 100533 w 4238908"/>
              <a:gd name="connsiteY12" fmla="*/ 2264275 h 3293183"/>
              <a:gd name="connsiteX13" fmla="*/ 695619 w 4238908"/>
              <a:gd name="connsiteY13" fmla="*/ 2873875 h 3293183"/>
              <a:gd name="connsiteX14" fmla="*/ 1653562 w 4238908"/>
              <a:gd name="connsiteY14" fmla="*/ 3251246 h 3293183"/>
              <a:gd name="connsiteX15" fmla="*/ 2408305 w 4238908"/>
              <a:gd name="connsiteY15" fmla="*/ 3265760 h 3293183"/>
              <a:gd name="connsiteX0" fmla="*/ 2408305 w 4238908"/>
              <a:gd name="connsiteY0" fmla="*/ 3289950 h 3317373"/>
              <a:gd name="connsiteX1" fmla="*/ 3250133 w 4238908"/>
              <a:gd name="connsiteY1" fmla="*/ 3130293 h 3317373"/>
              <a:gd name="connsiteX2" fmla="*/ 4208076 w 4238908"/>
              <a:gd name="connsiteY2" fmla="*/ 1824008 h 3317373"/>
              <a:gd name="connsiteX3" fmla="*/ 3845219 w 4238908"/>
              <a:gd name="connsiteY3" fmla="*/ 416122 h 3317373"/>
              <a:gd name="connsiteX4" fmla="*/ 2306705 w 4238908"/>
              <a:gd name="connsiteY4" fmla="*/ 24236 h 3317373"/>
              <a:gd name="connsiteX5" fmla="*/ 782705 w 4238908"/>
              <a:gd name="connsiteY5" fmla="*/ 198407 h 3317373"/>
              <a:gd name="connsiteX6" fmla="*/ 666591 w 4238908"/>
              <a:gd name="connsiteY6" fmla="*/ 1461150 h 3317373"/>
              <a:gd name="connsiteX7" fmla="*/ 1493905 w 4238908"/>
              <a:gd name="connsiteY7" fmla="*/ 1649836 h 3317373"/>
              <a:gd name="connsiteX8" fmla="*/ 1813219 w 4238908"/>
              <a:gd name="connsiteY8" fmla="*/ 880579 h 3317373"/>
              <a:gd name="connsiteX9" fmla="*/ 1116533 w 4238908"/>
              <a:gd name="connsiteY9" fmla="*/ 561265 h 3317373"/>
              <a:gd name="connsiteX10" fmla="*/ 245676 w 4238908"/>
              <a:gd name="connsiteY10" fmla="*/ 764465 h 3317373"/>
              <a:gd name="connsiteX11" fmla="*/ 13448 w 4238908"/>
              <a:gd name="connsiteY11" fmla="*/ 1185379 h 3317373"/>
              <a:gd name="connsiteX12" fmla="*/ 100533 w 4238908"/>
              <a:gd name="connsiteY12" fmla="*/ 2288465 h 3317373"/>
              <a:gd name="connsiteX13" fmla="*/ 695619 w 4238908"/>
              <a:gd name="connsiteY13" fmla="*/ 2898065 h 3317373"/>
              <a:gd name="connsiteX14" fmla="*/ 1653562 w 4238908"/>
              <a:gd name="connsiteY14" fmla="*/ 3275436 h 3317373"/>
              <a:gd name="connsiteX15" fmla="*/ 2408305 w 4238908"/>
              <a:gd name="connsiteY15" fmla="*/ 3289950 h 3317373"/>
              <a:gd name="connsiteX0" fmla="*/ 2408305 w 4236765"/>
              <a:gd name="connsiteY0" fmla="*/ 3337876 h 3365299"/>
              <a:gd name="connsiteX1" fmla="*/ 3250133 w 4236765"/>
              <a:gd name="connsiteY1" fmla="*/ 3178219 h 3365299"/>
              <a:gd name="connsiteX2" fmla="*/ 4208076 w 4236765"/>
              <a:gd name="connsiteY2" fmla="*/ 1871934 h 3365299"/>
              <a:gd name="connsiteX3" fmla="*/ 3845219 w 4236765"/>
              <a:gd name="connsiteY3" fmla="*/ 464048 h 3365299"/>
              <a:gd name="connsiteX4" fmla="*/ 2437333 w 4236765"/>
              <a:gd name="connsiteY4" fmla="*/ 14105 h 3365299"/>
              <a:gd name="connsiteX5" fmla="*/ 782705 w 4236765"/>
              <a:gd name="connsiteY5" fmla="*/ 246333 h 3365299"/>
              <a:gd name="connsiteX6" fmla="*/ 666591 w 4236765"/>
              <a:gd name="connsiteY6" fmla="*/ 1509076 h 3365299"/>
              <a:gd name="connsiteX7" fmla="*/ 1493905 w 4236765"/>
              <a:gd name="connsiteY7" fmla="*/ 1697762 h 3365299"/>
              <a:gd name="connsiteX8" fmla="*/ 1813219 w 4236765"/>
              <a:gd name="connsiteY8" fmla="*/ 928505 h 3365299"/>
              <a:gd name="connsiteX9" fmla="*/ 1116533 w 4236765"/>
              <a:gd name="connsiteY9" fmla="*/ 609191 h 3365299"/>
              <a:gd name="connsiteX10" fmla="*/ 245676 w 4236765"/>
              <a:gd name="connsiteY10" fmla="*/ 812391 h 3365299"/>
              <a:gd name="connsiteX11" fmla="*/ 13448 w 4236765"/>
              <a:gd name="connsiteY11" fmla="*/ 1233305 h 3365299"/>
              <a:gd name="connsiteX12" fmla="*/ 100533 w 4236765"/>
              <a:gd name="connsiteY12" fmla="*/ 2336391 h 3365299"/>
              <a:gd name="connsiteX13" fmla="*/ 695619 w 4236765"/>
              <a:gd name="connsiteY13" fmla="*/ 2945991 h 3365299"/>
              <a:gd name="connsiteX14" fmla="*/ 1653562 w 4236765"/>
              <a:gd name="connsiteY14" fmla="*/ 3323362 h 3365299"/>
              <a:gd name="connsiteX15" fmla="*/ 2408305 w 4236765"/>
              <a:gd name="connsiteY15" fmla="*/ 3337876 h 336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236765" h="3365299">
                <a:moveTo>
                  <a:pt x="2408305" y="3337876"/>
                </a:moveTo>
                <a:cubicBezTo>
                  <a:pt x="2674400" y="3313685"/>
                  <a:pt x="2950171" y="3422543"/>
                  <a:pt x="3250133" y="3178219"/>
                </a:cubicBezTo>
                <a:cubicBezTo>
                  <a:pt x="3550095" y="2933895"/>
                  <a:pt x="4108895" y="2324296"/>
                  <a:pt x="4208076" y="1871934"/>
                </a:cubicBezTo>
                <a:cubicBezTo>
                  <a:pt x="4307257" y="1419572"/>
                  <a:pt x="4140343" y="773686"/>
                  <a:pt x="3845219" y="464048"/>
                </a:cubicBezTo>
                <a:cubicBezTo>
                  <a:pt x="3550095" y="154410"/>
                  <a:pt x="2947752" y="50391"/>
                  <a:pt x="2437333" y="14105"/>
                </a:cubicBezTo>
                <a:cubicBezTo>
                  <a:pt x="1926914" y="-22181"/>
                  <a:pt x="1077829" y="-2829"/>
                  <a:pt x="782705" y="246333"/>
                </a:cubicBezTo>
                <a:cubicBezTo>
                  <a:pt x="487581" y="495495"/>
                  <a:pt x="548058" y="1267171"/>
                  <a:pt x="666591" y="1509076"/>
                </a:cubicBezTo>
                <a:cubicBezTo>
                  <a:pt x="785124" y="1750981"/>
                  <a:pt x="1302800" y="1794524"/>
                  <a:pt x="1493905" y="1697762"/>
                </a:cubicBezTo>
                <a:cubicBezTo>
                  <a:pt x="1685010" y="1601000"/>
                  <a:pt x="1876114" y="1109933"/>
                  <a:pt x="1813219" y="928505"/>
                </a:cubicBezTo>
                <a:cubicBezTo>
                  <a:pt x="1750324" y="747077"/>
                  <a:pt x="1377790" y="628543"/>
                  <a:pt x="1116533" y="609191"/>
                </a:cubicBezTo>
                <a:cubicBezTo>
                  <a:pt x="855276" y="589839"/>
                  <a:pt x="429523" y="708372"/>
                  <a:pt x="245676" y="812391"/>
                </a:cubicBezTo>
                <a:cubicBezTo>
                  <a:pt x="61828" y="916410"/>
                  <a:pt x="37638" y="979305"/>
                  <a:pt x="13448" y="1233305"/>
                </a:cubicBezTo>
                <a:cubicBezTo>
                  <a:pt x="-10742" y="1487305"/>
                  <a:pt x="-13162" y="2050943"/>
                  <a:pt x="100533" y="2336391"/>
                </a:cubicBezTo>
                <a:cubicBezTo>
                  <a:pt x="214228" y="2621839"/>
                  <a:pt x="436781" y="2781496"/>
                  <a:pt x="695619" y="2945991"/>
                </a:cubicBezTo>
                <a:cubicBezTo>
                  <a:pt x="954457" y="3110486"/>
                  <a:pt x="1363276" y="3255629"/>
                  <a:pt x="1653562" y="3323362"/>
                </a:cubicBezTo>
                <a:cubicBezTo>
                  <a:pt x="1943848" y="3391095"/>
                  <a:pt x="2142210" y="3362067"/>
                  <a:pt x="2408305" y="3337876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mit Pfeil 5"/>
          <p:cNvCxnSpPr/>
          <p:nvPr/>
        </p:nvCxnSpPr>
        <p:spPr>
          <a:xfrm flipV="1">
            <a:off x="5004048" y="2564904"/>
            <a:ext cx="288032" cy="360040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5393079" y="1451838"/>
                <a:ext cx="5180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1" i="1" dirty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𝜸</m:t>
                      </m:r>
                    </m:oMath>
                  </m:oMathPara>
                </a14:m>
                <a:endParaRPr lang="de-DE" sz="3200" b="1" dirty="0">
                  <a:solidFill>
                    <a:schemeClr val="tx2"/>
                  </a:solidFill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3079" y="1451838"/>
                <a:ext cx="518082" cy="6463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Gerade Verbindung mit Pfeil 10"/>
          <p:cNvCxnSpPr>
            <a:endCxn id="4" idx="7"/>
          </p:cNvCxnSpPr>
          <p:nvPr/>
        </p:nvCxnSpPr>
        <p:spPr>
          <a:xfrm flipH="1">
            <a:off x="3693942" y="2924944"/>
            <a:ext cx="1310106" cy="71759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5" idx="3"/>
            <a:endCxn id="4" idx="0"/>
          </p:cNvCxnSpPr>
          <p:nvPr/>
        </p:nvCxnSpPr>
        <p:spPr>
          <a:xfrm flipH="1">
            <a:off x="3582190" y="856343"/>
            <a:ext cx="1454266" cy="273854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5" idx="12"/>
          </p:cNvCxnSpPr>
          <p:nvPr/>
        </p:nvCxnSpPr>
        <p:spPr>
          <a:xfrm>
            <a:off x="1291770" y="2728686"/>
            <a:ext cx="2087219" cy="94987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endCxn id="4" idx="1"/>
          </p:cNvCxnSpPr>
          <p:nvPr/>
        </p:nvCxnSpPr>
        <p:spPr>
          <a:xfrm>
            <a:off x="2195736" y="2110959"/>
            <a:ext cx="1274701" cy="153158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endCxn id="4" idx="0"/>
          </p:cNvCxnSpPr>
          <p:nvPr/>
        </p:nvCxnSpPr>
        <p:spPr>
          <a:xfrm>
            <a:off x="2833086" y="1775003"/>
            <a:ext cx="749104" cy="181988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37"/>
          <p:cNvCxnSpPr/>
          <p:nvPr/>
        </p:nvCxnSpPr>
        <p:spPr>
          <a:xfrm>
            <a:off x="2591780" y="1124744"/>
            <a:ext cx="324036" cy="792088"/>
          </a:xfrm>
          <a:prstGeom prst="line">
            <a:avLst/>
          </a:prstGeom>
          <a:ln w="38100">
            <a:solidFill>
              <a:srgbClr val="FF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/>
          <p:nvPr/>
        </p:nvCxnSpPr>
        <p:spPr>
          <a:xfrm>
            <a:off x="2335380" y="464411"/>
            <a:ext cx="256400" cy="660333"/>
          </a:xfrm>
          <a:prstGeom prst="line">
            <a:avLst/>
          </a:prstGeom>
          <a:ln w="38100">
            <a:solidFill>
              <a:srgbClr val="FF000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28573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tern mit 5 Zacken 10"/>
          <p:cNvSpPr/>
          <p:nvPr/>
        </p:nvSpPr>
        <p:spPr>
          <a:xfrm>
            <a:off x="4283968" y="1183586"/>
            <a:ext cx="4676083" cy="4676083"/>
          </a:xfrm>
          <a:prstGeom prst="star5">
            <a:avLst/>
          </a:pr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4623698" y="1247977"/>
            <a:ext cx="18814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stern-förmig</a:t>
            </a:r>
            <a:endParaRPr lang="de-DE" sz="4000" b="1" dirty="0"/>
          </a:p>
        </p:txBody>
      </p:sp>
      <p:cxnSp>
        <p:nvCxnSpPr>
          <p:cNvPr id="4" name="Gerade Verbindung 3"/>
          <p:cNvCxnSpPr/>
          <p:nvPr/>
        </p:nvCxnSpPr>
        <p:spPr>
          <a:xfrm flipV="1">
            <a:off x="6505125" y="1761818"/>
            <a:ext cx="169692" cy="2172502"/>
          </a:xfrm>
          <a:prstGeom prst="line">
            <a:avLst/>
          </a:pr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Gerade Verbindung 4"/>
          <p:cNvCxnSpPr/>
          <p:nvPr/>
        </p:nvCxnSpPr>
        <p:spPr>
          <a:xfrm flipV="1">
            <a:off x="6505125" y="3201978"/>
            <a:ext cx="1681860" cy="732344"/>
          </a:xfrm>
          <a:prstGeom prst="line">
            <a:avLst/>
          </a:pr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Gerade Verbindung 5"/>
          <p:cNvCxnSpPr/>
          <p:nvPr/>
        </p:nvCxnSpPr>
        <p:spPr>
          <a:xfrm>
            <a:off x="6505125" y="3934320"/>
            <a:ext cx="961780" cy="1259945"/>
          </a:xfrm>
          <a:prstGeom prst="line">
            <a:avLst/>
          </a:pr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Gerade Verbindung 6"/>
          <p:cNvCxnSpPr/>
          <p:nvPr/>
        </p:nvCxnSpPr>
        <p:spPr>
          <a:xfrm flipH="1">
            <a:off x="5522689" y="3909864"/>
            <a:ext cx="982436" cy="1572433"/>
          </a:xfrm>
          <a:prstGeom prst="line">
            <a:avLst/>
          </a:pr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Gerade Verbindung 7"/>
          <p:cNvCxnSpPr/>
          <p:nvPr/>
        </p:nvCxnSpPr>
        <p:spPr>
          <a:xfrm flipH="1" flipV="1">
            <a:off x="5234657" y="3201978"/>
            <a:ext cx="1261453" cy="732342"/>
          </a:xfrm>
          <a:prstGeom prst="line">
            <a:avLst/>
          </a:pr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Ellipse 8"/>
          <p:cNvSpPr/>
          <p:nvPr/>
        </p:nvSpPr>
        <p:spPr>
          <a:xfrm>
            <a:off x="6457395" y="388565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6714785" y="3726832"/>
                <a:ext cx="4872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2400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785" y="3726832"/>
                <a:ext cx="487254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eihandform 14"/>
          <p:cNvSpPr/>
          <p:nvPr/>
        </p:nvSpPr>
        <p:spPr>
          <a:xfrm>
            <a:off x="537029" y="2032000"/>
            <a:ext cx="2931885" cy="3135086"/>
          </a:xfrm>
          <a:custGeom>
            <a:avLst/>
            <a:gdLst>
              <a:gd name="connsiteX0" fmla="*/ 2438400 w 2931885"/>
              <a:gd name="connsiteY0" fmla="*/ 0 h 3135086"/>
              <a:gd name="connsiteX1" fmla="*/ 1117600 w 2931885"/>
              <a:gd name="connsiteY1" fmla="*/ 29029 h 3135086"/>
              <a:gd name="connsiteX2" fmla="*/ 203200 w 2931885"/>
              <a:gd name="connsiteY2" fmla="*/ 1262743 h 3135086"/>
              <a:gd name="connsiteX3" fmla="*/ 0 w 2931885"/>
              <a:gd name="connsiteY3" fmla="*/ 2786743 h 3135086"/>
              <a:gd name="connsiteX4" fmla="*/ 1161142 w 2931885"/>
              <a:gd name="connsiteY4" fmla="*/ 3135086 h 3135086"/>
              <a:gd name="connsiteX5" fmla="*/ 2931885 w 2931885"/>
              <a:gd name="connsiteY5" fmla="*/ 2423886 h 3135086"/>
              <a:gd name="connsiteX6" fmla="*/ 2438400 w 2931885"/>
              <a:gd name="connsiteY6" fmla="*/ 0 h 313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31885" h="3135086">
                <a:moveTo>
                  <a:pt x="2438400" y="0"/>
                </a:moveTo>
                <a:lnTo>
                  <a:pt x="1117600" y="29029"/>
                </a:lnTo>
                <a:lnTo>
                  <a:pt x="203200" y="1262743"/>
                </a:lnTo>
                <a:lnTo>
                  <a:pt x="0" y="2786743"/>
                </a:lnTo>
                <a:lnTo>
                  <a:pt x="1161142" y="3135086"/>
                </a:lnTo>
                <a:lnTo>
                  <a:pt x="2931885" y="2423886"/>
                </a:lnTo>
                <a:lnTo>
                  <a:pt x="2438400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899592" y="1352494"/>
            <a:ext cx="18814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konvex</a:t>
            </a:r>
            <a:endParaRPr lang="de-DE" sz="4000" b="1" dirty="0"/>
          </a:p>
        </p:txBody>
      </p:sp>
      <p:cxnSp>
        <p:nvCxnSpPr>
          <p:cNvPr id="20" name="Gerade Verbindung 19"/>
          <p:cNvCxnSpPr>
            <a:endCxn id="18" idx="0"/>
          </p:cNvCxnSpPr>
          <p:nvPr/>
        </p:nvCxnSpPr>
        <p:spPr>
          <a:xfrm flipV="1">
            <a:off x="1352731" y="2776061"/>
            <a:ext cx="1059029" cy="1932247"/>
          </a:xfrm>
          <a:prstGeom prst="line">
            <a:avLst/>
          </a:prstGeom>
          <a:noFill/>
          <a:ln w="38100"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Ellipse 16"/>
          <p:cNvSpPr/>
          <p:nvPr/>
        </p:nvSpPr>
        <p:spPr>
          <a:xfrm>
            <a:off x="1331640" y="456429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/>
          <p:cNvSpPr/>
          <p:nvPr/>
        </p:nvSpPr>
        <p:spPr>
          <a:xfrm>
            <a:off x="2339752" y="2776061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/>
          <p:cNvSpPr txBox="1"/>
          <p:nvPr/>
        </p:nvSpPr>
        <p:spPr>
          <a:xfrm>
            <a:off x="3488500" y="2895835"/>
            <a:ext cx="5990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 smtClean="0"/>
              <a:t>K</a:t>
            </a:r>
            <a:endParaRPr lang="de-DE" sz="4800" b="1" dirty="0"/>
          </a:p>
        </p:txBody>
      </p:sp>
    </p:spTree>
    <p:extLst>
      <p:ext uri="{BB962C8B-B14F-4D97-AF65-F5344CB8AC3E}">
        <p14:creationId xmlns:p14="http://schemas.microsoft.com/office/powerpoint/2010/main" val="294821151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ihandform 13"/>
          <p:cNvSpPr/>
          <p:nvPr/>
        </p:nvSpPr>
        <p:spPr>
          <a:xfrm>
            <a:off x="2378051" y="800574"/>
            <a:ext cx="946818" cy="788290"/>
          </a:xfrm>
          <a:custGeom>
            <a:avLst/>
            <a:gdLst>
              <a:gd name="connsiteX0" fmla="*/ 354976 w 950061"/>
              <a:gd name="connsiteY0" fmla="*/ 13664 h 880757"/>
              <a:gd name="connsiteX1" fmla="*/ 6633 w 950061"/>
              <a:gd name="connsiteY1" fmla="*/ 332978 h 880757"/>
              <a:gd name="connsiteX2" fmla="*/ 180804 w 950061"/>
              <a:gd name="connsiteY2" fmla="*/ 870007 h 880757"/>
              <a:gd name="connsiteX3" fmla="*/ 819433 w 950061"/>
              <a:gd name="connsiteY3" fmla="*/ 681321 h 880757"/>
              <a:gd name="connsiteX4" fmla="*/ 398519 w 950061"/>
              <a:gd name="connsiteY4" fmla="*/ 550693 h 880757"/>
              <a:gd name="connsiteX5" fmla="*/ 950061 w 950061"/>
              <a:gd name="connsiteY5" fmla="*/ 782921 h 880757"/>
              <a:gd name="connsiteX6" fmla="*/ 354976 w 950061"/>
              <a:gd name="connsiteY6" fmla="*/ 13664 h 880757"/>
              <a:gd name="connsiteX0" fmla="*/ 351234 w 946319"/>
              <a:gd name="connsiteY0" fmla="*/ 12226 h 797902"/>
              <a:gd name="connsiteX1" fmla="*/ 2891 w 946319"/>
              <a:gd name="connsiteY1" fmla="*/ 331540 h 797902"/>
              <a:gd name="connsiteX2" fmla="*/ 220605 w 946319"/>
              <a:gd name="connsiteY2" fmla="*/ 636340 h 797902"/>
              <a:gd name="connsiteX3" fmla="*/ 815691 w 946319"/>
              <a:gd name="connsiteY3" fmla="*/ 679883 h 797902"/>
              <a:gd name="connsiteX4" fmla="*/ 394777 w 946319"/>
              <a:gd name="connsiteY4" fmla="*/ 549255 h 797902"/>
              <a:gd name="connsiteX5" fmla="*/ 946319 w 946319"/>
              <a:gd name="connsiteY5" fmla="*/ 781483 h 797902"/>
              <a:gd name="connsiteX6" fmla="*/ 351234 w 946319"/>
              <a:gd name="connsiteY6" fmla="*/ 12226 h 797902"/>
              <a:gd name="connsiteX0" fmla="*/ 350636 w 945721"/>
              <a:gd name="connsiteY0" fmla="*/ 12226 h 797902"/>
              <a:gd name="connsiteX1" fmla="*/ 2293 w 945721"/>
              <a:gd name="connsiteY1" fmla="*/ 331540 h 797902"/>
              <a:gd name="connsiteX2" fmla="*/ 220007 w 945721"/>
              <a:gd name="connsiteY2" fmla="*/ 636340 h 797902"/>
              <a:gd name="connsiteX3" fmla="*/ 611893 w 945721"/>
              <a:gd name="connsiteY3" fmla="*/ 462169 h 797902"/>
              <a:gd name="connsiteX4" fmla="*/ 394179 w 945721"/>
              <a:gd name="connsiteY4" fmla="*/ 549255 h 797902"/>
              <a:gd name="connsiteX5" fmla="*/ 945721 w 945721"/>
              <a:gd name="connsiteY5" fmla="*/ 781483 h 797902"/>
              <a:gd name="connsiteX6" fmla="*/ 350636 w 945721"/>
              <a:gd name="connsiteY6" fmla="*/ 12226 h 797902"/>
              <a:gd name="connsiteX0" fmla="*/ 350636 w 946062"/>
              <a:gd name="connsiteY0" fmla="*/ 12226 h 787071"/>
              <a:gd name="connsiteX1" fmla="*/ 2293 w 946062"/>
              <a:gd name="connsiteY1" fmla="*/ 331540 h 787071"/>
              <a:gd name="connsiteX2" fmla="*/ 220007 w 946062"/>
              <a:gd name="connsiteY2" fmla="*/ 636340 h 787071"/>
              <a:gd name="connsiteX3" fmla="*/ 611893 w 946062"/>
              <a:gd name="connsiteY3" fmla="*/ 462169 h 787071"/>
              <a:gd name="connsiteX4" fmla="*/ 263551 w 946062"/>
              <a:gd name="connsiteY4" fmla="*/ 375084 h 787071"/>
              <a:gd name="connsiteX5" fmla="*/ 945721 w 946062"/>
              <a:gd name="connsiteY5" fmla="*/ 781483 h 787071"/>
              <a:gd name="connsiteX6" fmla="*/ 350636 w 946062"/>
              <a:gd name="connsiteY6" fmla="*/ 12226 h 787071"/>
              <a:gd name="connsiteX0" fmla="*/ 350636 w 946062"/>
              <a:gd name="connsiteY0" fmla="*/ 12226 h 787071"/>
              <a:gd name="connsiteX1" fmla="*/ 2293 w 946062"/>
              <a:gd name="connsiteY1" fmla="*/ 331540 h 787071"/>
              <a:gd name="connsiteX2" fmla="*/ 220007 w 946062"/>
              <a:gd name="connsiteY2" fmla="*/ 636340 h 787071"/>
              <a:gd name="connsiteX3" fmla="*/ 611893 w 946062"/>
              <a:gd name="connsiteY3" fmla="*/ 462169 h 787071"/>
              <a:gd name="connsiteX4" fmla="*/ 263551 w 946062"/>
              <a:gd name="connsiteY4" fmla="*/ 375084 h 787071"/>
              <a:gd name="connsiteX5" fmla="*/ 945721 w 946062"/>
              <a:gd name="connsiteY5" fmla="*/ 781483 h 787071"/>
              <a:gd name="connsiteX6" fmla="*/ 350636 w 946062"/>
              <a:gd name="connsiteY6" fmla="*/ 12226 h 787071"/>
              <a:gd name="connsiteX0" fmla="*/ 350636 w 946062"/>
              <a:gd name="connsiteY0" fmla="*/ 12226 h 787071"/>
              <a:gd name="connsiteX1" fmla="*/ 2293 w 946062"/>
              <a:gd name="connsiteY1" fmla="*/ 331540 h 787071"/>
              <a:gd name="connsiteX2" fmla="*/ 220007 w 946062"/>
              <a:gd name="connsiteY2" fmla="*/ 636340 h 787071"/>
              <a:gd name="connsiteX3" fmla="*/ 611893 w 946062"/>
              <a:gd name="connsiteY3" fmla="*/ 462169 h 787071"/>
              <a:gd name="connsiteX4" fmla="*/ 263551 w 946062"/>
              <a:gd name="connsiteY4" fmla="*/ 375084 h 787071"/>
              <a:gd name="connsiteX5" fmla="*/ 945721 w 946062"/>
              <a:gd name="connsiteY5" fmla="*/ 781483 h 787071"/>
              <a:gd name="connsiteX6" fmla="*/ 350636 w 946062"/>
              <a:gd name="connsiteY6" fmla="*/ 12226 h 787071"/>
              <a:gd name="connsiteX0" fmla="*/ 350636 w 946062"/>
              <a:gd name="connsiteY0" fmla="*/ 12226 h 787071"/>
              <a:gd name="connsiteX1" fmla="*/ 2293 w 946062"/>
              <a:gd name="connsiteY1" fmla="*/ 331540 h 787071"/>
              <a:gd name="connsiteX2" fmla="*/ 220007 w 946062"/>
              <a:gd name="connsiteY2" fmla="*/ 636340 h 787071"/>
              <a:gd name="connsiteX3" fmla="*/ 611893 w 946062"/>
              <a:gd name="connsiteY3" fmla="*/ 462169 h 787071"/>
              <a:gd name="connsiteX4" fmla="*/ 263551 w 946062"/>
              <a:gd name="connsiteY4" fmla="*/ 375084 h 787071"/>
              <a:gd name="connsiteX5" fmla="*/ 945721 w 946062"/>
              <a:gd name="connsiteY5" fmla="*/ 781483 h 787071"/>
              <a:gd name="connsiteX6" fmla="*/ 350636 w 946062"/>
              <a:gd name="connsiteY6" fmla="*/ 12226 h 787071"/>
              <a:gd name="connsiteX0" fmla="*/ 350636 w 946818"/>
              <a:gd name="connsiteY0" fmla="*/ 12226 h 788290"/>
              <a:gd name="connsiteX1" fmla="*/ 2293 w 946818"/>
              <a:gd name="connsiteY1" fmla="*/ 331540 h 788290"/>
              <a:gd name="connsiteX2" fmla="*/ 220007 w 946818"/>
              <a:gd name="connsiteY2" fmla="*/ 636340 h 788290"/>
              <a:gd name="connsiteX3" fmla="*/ 611893 w 946818"/>
              <a:gd name="connsiteY3" fmla="*/ 462169 h 788290"/>
              <a:gd name="connsiteX4" fmla="*/ 190979 w 946818"/>
              <a:gd name="connsiteY4" fmla="*/ 404112 h 788290"/>
              <a:gd name="connsiteX5" fmla="*/ 945721 w 946818"/>
              <a:gd name="connsiteY5" fmla="*/ 781483 h 788290"/>
              <a:gd name="connsiteX6" fmla="*/ 350636 w 946818"/>
              <a:gd name="connsiteY6" fmla="*/ 12226 h 788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6818" h="788290">
                <a:moveTo>
                  <a:pt x="350636" y="12226"/>
                </a:moveTo>
                <a:cubicBezTo>
                  <a:pt x="193398" y="-62765"/>
                  <a:pt x="24064" y="227521"/>
                  <a:pt x="2293" y="331540"/>
                </a:cubicBezTo>
                <a:cubicBezTo>
                  <a:pt x="-19478" y="435559"/>
                  <a:pt x="118407" y="614569"/>
                  <a:pt x="220007" y="636340"/>
                </a:cubicBezTo>
                <a:cubicBezTo>
                  <a:pt x="321607" y="658112"/>
                  <a:pt x="616731" y="500874"/>
                  <a:pt x="611893" y="462169"/>
                </a:cubicBezTo>
                <a:cubicBezTo>
                  <a:pt x="607055" y="423464"/>
                  <a:pt x="241779" y="198493"/>
                  <a:pt x="190979" y="404112"/>
                </a:cubicBezTo>
                <a:cubicBezTo>
                  <a:pt x="212750" y="421045"/>
                  <a:pt x="919112" y="846797"/>
                  <a:pt x="945721" y="781483"/>
                </a:cubicBezTo>
                <a:cubicBezTo>
                  <a:pt x="972331" y="716169"/>
                  <a:pt x="507874" y="87217"/>
                  <a:pt x="350636" y="12226"/>
                </a:cubicBezTo>
                <a:close/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" name="Gruppieren 5"/>
          <p:cNvGrpSpPr/>
          <p:nvPr/>
        </p:nvGrpSpPr>
        <p:grpSpPr>
          <a:xfrm>
            <a:off x="1547664" y="798210"/>
            <a:ext cx="2318568" cy="2304256"/>
            <a:chOff x="2829496" y="332656"/>
            <a:chExt cx="2318568" cy="2304256"/>
          </a:xfrm>
        </p:grpSpPr>
        <p:sp>
          <p:nvSpPr>
            <p:cNvPr id="7" name="Ellipse 6"/>
            <p:cNvSpPr/>
            <p:nvPr/>
          </p:nvSpPr>
          <p:spPr>
            <a:xfrm>
              <a:off x="2843808" y="332656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Bogen 7"/>
            <p:cNvSpPr/>
            <p:nvPr/>
          </p:nvSpPr>
          <p:spPr>
            <a:xfrm rot="10800000">
              <a:off x="2843807" y="1035153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9" name="Bogen 8"/>
            <p:cNvSpPr/>
            <p:nvPr/>
          </p:nvSpPr>
          <p:spPr>
            <a:xfrm>
              <a:off x="2829496" y="1150481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6696841" y="287898"/>
                <a:ext cx="5180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𝑵</m:t>
                      </m:r>
                    </m:oMath>
                  </m:oMathPara>
                </a14:m>
                <a:endParaRPr lang="de-DE" sz="3200" b="1" dirty="0">
                  <a:solidFill>
                    <a:schemeClr val="tx2"/>
                  </a:solidFill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6841" y="287898"/>
                <a:ext cx="518082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Ellipse 10"/>
          <p:cNvSpPr/>
          <p:nvPr/>
        </p:nvSpPr>
        <p:spPr>
          <a:xfrm>
            <a:off x="6576909" y="716854"/>
            <a:ext cx="158043" cy="1627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2843808" y="287898"/>
                <a:ext cx="5180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𝑵</m:t>
                      </m:r>
                    </m:oMath>
                  </m:oMathPara>
                </a14:m>
                <a:endParaRPr lang="de-DE" sz="3200" b="1" dirty="0">
                  <a:solidFill>
                    <a:schemeClr val="tx2"/>
                  </a:solidFill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287898"/>
                <a:ext cx="518082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Ellipse 12"/>
          <p:cNvSpPr/>
          <p:nvPr/>
        </p:nvSpPr>
        <p:spPr>
          <a:xfrm>
            <a:off x="2658376" y="716854"/>
            <a:ext cx="158043" cy="1627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Freihandform 14"/>
          <p:cNvSpPr/>
          <p:nvPr/>
        </p:nvSpPr>
        <p:spPr>
          <a:xfrm>
            <a:off x="5602514" y="798286"/>
            <a:ext cx="2046515" cy="2220685"/>
          </a:xfrm>
          <a:custGeom>
            <a:avLst/>
            <a:gdLst>
              <a:gd name="connsiteX0" fmla="*/ 1045029 w 2046515"/>
              <a:gd name="connsiteY0" fmla="*/ 0 h 2220685"/>
              <a:gd name="connsiteX1" fmla="*/ 362857 w 2046515"/>
              <a:gd name="connsiteY1" fmla="*/ 377371 h 2220685"/>
              <a:gd name="connsiteX2" fmla="*/ 130629 w 2046515"/>
              <a:gd name="connsiteY2" fmla="*/ 754743 h 2220685"/>
              <a:gd name="connsiteX3" fmla="*/ 0 w 2046515"/>
              <a:gd name="connsiteY3" fmla="*/ 1190171 h 2220685"/>
              <a:gd name="connsiteX4" fmla="*/ 29029 w 2046515"/>
              <a:gd name="connsiteY4" fmla="*/ 1320800 h 2220685"/>
              <a:gd name="connsiteX5" fmla="*/ 43543 w 2046515"/>
              <a:gd name="connsiteY5" fmla="*/ 1364343 h 2220685"/>
              <a:gd name="connsiteX6" fmla="*/ 72572 w 2046515"/>
              <a:gd name="connsiteY6" fmla="*/ 1465943 h 2220685"/>
              <a:gd name="connsiteX7" fmla="*/ 130629 w 2046515"/>
              <a:gd name="connsiteY7" fmla="*/ 1553028 h 2220685"/>
              <a:gd name="connsiteX8" fmla="*/ 203200 w 2046515"/>
              <a:gd name="connsiteY8" fmla="*/ 1640114 h 2220685"/>
              <a:gd name="connsiteX9" fmla="*/ 290286 w 2046515"/>
              <a:gd name="connsiteY9" fmla="*/ 1698171 h 2220685"/>
              <a:gd name="connsiteX10" fmla="*/ 449943 w 2046515"/>
              <a:gd name="connsiteY10" fmla="*/ 1741714 h 2220685"/>
              <a:gd name="connsiteX11" fmla="*/ 885372 w 2046515"/>
              <a:gd name="connsiteY11" fmla="*/ 1727200 h 2220685"/>
              <a:gd name="connsiteX12" fmla="*/ 928915 w 2046515"/>
              <a:gd name="connsiteY12" fmla="*/ 1712685 h 2220685"/>
              <a:gd name="connsiteX13" fmla="*/ 1030515 w 2046515"/>
              <a:gd name="connsiteY13" fmla="*/ 1698171 h 2220685"/>
              <a:gd name="connsiteX14" fmla="*/ 1175657 w 2046515"/>
              <a:gd name="connsiteY14" fmla="*/ 1640114 h 2220685"/>
              <a:gd name="connsiteX15" fmla="*/ 1219200 w 2046515"/>
              <a:gd name="connsiteY15" fmla="*/ 1596571 h 2220685"/>
              <a:gd name="connsiteX16" fmla="*/ 1320800 w 2046515"/>
              <a:gd name="connsiteY16" fmla="*/ 1494971 h 2220685"/>
              <a:gd name="connsiteX17" fmla="*/ 1349829 w 2046515"/>
              <a:gd name="connsiteY17" fmla="*/ 1422400 h 2220685"/>
              <a:gd name="connsiteX18" fmla="*/ 1407886 w 2046515"/>
              <a:gd name="connsiteY18" fmla="*/ 1291771 h 2220685"/>
              <a:gd name="connsiteX19" fmla="*/ 1422400 w 2046515"/>
              <a:gd name="connsiteY19" fmla="*/ 1204685 h 2220685"/>
              <a:gd name="connsiteX20" fmla="*/ 1407886 w 2046515"/>
              <a:gd name="connsiteY20" fmla="*/ 1045028 h 2220685"/>
              <a:gd name="connsiteX21" fmla="*/ 1320800 w 2046515"/>
              <a:gd name="connsiteY21" fmla="*/ 914400 h 2220685"/>
              <a:gd name="connsiteX22" fmla="*/ 1262743 w 2046515"/>
              <a:gd name="connsiteY22" fmla="*/ 870857 h 2220685"/>
              <a:gd name="connsiteX23" fmla="*/ 1175657 w 2046515"/>
              <a:gd name="connsiteY23" fmla="*/ 841828 h 2220685"/>
              <a:gd name="connsiteX24" fmla="*/ 1088572 w 2046515"/>
              <a:gd name="connsiteY24" fmla="*/ 798285 h 2220685"/>
              <a:gd name="connsiteX25" fmla="*/ 899886 w 2046515"/>
              <a:gd name="connsiteY25" fmla="*/ 812800 h 2220685"/>
              <a:gd name="connsiteX26" fmla="*/ 740229 w 2046515"/>
              <a:gd name="connsiteY26" fmla="*/ 943428 h 2220685"/>
              <a:gd name="connsiteX27" fmla="*/ 711200 w 2046515"/>
              <a:gd name="connsiteY27" fmla="*/ 1001485 h 2220685"/>
              <a:gd name="connsiteX28" fmla="*/ 580572 w 2046515"/>
              <a:gd name="connsiteY28" fmla="*/ 1190171 h 2220685"/>
              <a:gd name="connsiteX29" fmla="*/ 551543 w 2046515"/>
              <a:gd name="connsiteY29" fmla="*/ 1277257 h 2220685"/>
              <a:gd name="connsiteX30" fmla="*/ 478972 w 2046515"/>
              <a:gd name="connsiteY30" fmla="*/ 1451428 h 2220685"/>
              <a:gd name="connsiteX31" fmla="*/ 449943 w 2046515"/>
              <a:gd name="connsiteY31" fmla="*/ 1524000 h 2220685"/>
              <a:gd name="connsiteX32" fmla="*/ 449943 w 2046515"/>
              <a:gd name="connsiteY32" fmla="*/ 2032000 h 2220685"/>
              <a:gd name="connsiteX33" fmla="*/ 493486 w 2046515"/>
              <a:gd name="connsiteY33" fmla="*/ 2075543 h 2220685"/>
              <a:gd name="connsiteX34" fmla="*/ 551543 w 2046515"/>
              <a:gd name="connsiteY34" fmla="*/ 2104571 h 2220685"/>
              <a:gd name="connsiteX35" fmla="*/ 667657 w 2046515"/>
              <a:gd name="connsiteY35" fmla="*/ 2148114 h 2220685"/>
              <a:gd name="connsiteX36" fmla="*/ 856343 w 2046515"/>
              <a:gd name="connsiteY36" fmla="*/ 2133600 h 2220685"/>
              <a:gd name="connsiteX37" fmla="*/ 914400 w 2046515"/>
              <a:gd name="connsiteY37" fmla="*/ 2090057 h 2220685"/>
              <a:gd name="connsiteX38" fmla="*/ 1059543 w 2046515"/>
              <a:gd name="connsiteY38" fmla="*/ 2017485 h 2220685"/>
              <a:gd name="connsiteX39" fmla="*/ 1190172 w 2046515"/>
              <a:gd name="connsiteY39" fmla="*/ 1944914 h 2220685"/>
              <a:gd name="connsiteX40" fmla="*/ 1262743 w 2046515"/>
              <a:gd name="connsiteY40" fmla="*/ 1930400 h 2220685"/>
              <a:gd name="connsiteX41" fmla="*/ 1465943 w 2046515"/>
              <a:gd name="connsiteY41" fmla="*/ 1814285 h 2220685"/>
              <a:gd name="connsiteX42" fmla="*/ 1524000 w 2046515"/>
              <a:gd name="connsiteY42" fmla="*/ 1770743 h 2220685"/>
              <a:gd name="connsiteX43" fmla="*/ 1669143 w 2046515"/>
              <a:gd name="connsiteY43" fmla="*/ 1596571 h 2220685"/>
              <a:gd name="connsiteX44" fmla="*/ 1669143 w 2046515"/>
              <a:gd name="connsiteY44" fmla="*/ 1204685 h 2220685"/>
              <a:gd name="connsiteX45" fmla="*/ 1625600 w 2046515"/>
              <a:gd name="connsiteY45" fmla="*/ 1103085 h 2220685"/>
              <a:gd name="connsiteX46" fmla="*/ 1524000 w 2046515"/>
              <a:gd name="connsiteY46" fmla="*/ 943428 h 2220685"/>
              <a:gd name="connsiteX47" fmla="*/ 1422400 w 2046515"/>
              <a:gd name="connsiteY47" fmla="*/ 827314 h 2220685"/>
              <a:gd name="connsiteX48" fmla="*/ 1291772 w 2046515"/>
              <a:gd name="connsiteY48" fmla="*/ 725714 h 2220685"/>
              <a:gd name="connsiteX49" fmla="*/ 1190172 w 2046515"/>
              <a:gd name="connsiteY49" fmla="*/ 682171 h 2220685"/>
              <a:gd name="connsiteX50" fmla="*/ 943429 w 2046515"/>
              <a:gd name="connsiteY50" fmla="*/ 696685 h 2220685"/>
              <a:gd name="connsiteX51" fmla="*/ 885372 w 2046515"/>
              <a:gd name="connsiteY51" fmla="*/ 740228 h 2220685"/>
              <a:gd name="connsiteX52" fmla="*/ 754743 w 2046515"/>
              <a:gd name="connsiteY52" fmla="*/ 812800 h 2220685"/>
              <a:gd name="connsiteX53" fmla="*/ 711200 w 2046515"/>
              <a:gd name="connsiteY53" fmla="*/ 856343 h 2220685"/>
              <a:gd name="connsiteX54" fmla="*/ 595086 w 2046515"/>
              <a:gd name="connsiteY54" fmla="*/ 943428 h 2220685"/>
              <a:gd name="connsiteX55" fmla="*/ 478972 w 2046515"/>
              <a:gd name="connsiteY55" fmla="*/ 1074057 h 2220685"/>
              <a:gd name="connsiteX56" fmla="*/ 435429 w 2046515"/>
              <a:gd name="connsiteY56" fmla="*/ 1117600 h 2220685"/>
              <a:gd name="connsiteX57" fmla="*/ 377372 w 2046515"/>
              <a:gd name="connsiteY57" fmla="*/ 1204685 h 2220685"/>
              <a:gd name="connsiteX58" fmla="*/ 348343 w 2046515"/>
              <a:gd name="connsiteY58" fmla="*/ 1262743 h 2220685"/>
              <a:gd name="connsiteX59" fmla="*/ 304800 w 2046515"/>
              <a:gd name="connsiteY59" fmla="*/ 1306285 h 2220685"/>
              <a:gd name="connsiteX60" fmla="*/ 275772 w 2046515"/>
              <a:gd name="connsiteY60" fmla="*/ 1364343 h 2220685"/>
              <a:gd name="connsiteX61" fmla="*/ 275772 w 2046515"/>
              <a:gd name="connsiteY61" fmla="*/ 1640114 h 2220685"/>
              <a:gd name="connsiteX62" fmla="*/ 348343 w 2046515"/>
              <a:gd name="connsiteY62" fmla="*/ 1727200 h 2220685"/>
              <a:gd name="connsiteX63" fmla="*/ 420915 w 2046515"/>
              <a:gd name="connsiteY63" fmla="*/ 1828800 h 2220685"/>
              <a:gd name="connsiteX64" fmla="*/ 522515 w 2046515"/>
              <a:gd name="connsiteY64" fmla="*/ 1872343 h 2220685"/>
              <a:gd name="connsiteX65" fmla="*/ 580572 w 2046515"/>
              <a:gd name="connsiteY65" fmla="*/ 1901371 h 2220685"/>
              <a:gd name="connsiteX66" fmla="*/ 1045029 w 2046515"/>
              <a:gd name="connsiteY66" fmla="*/ 1872343 h 2220685"/>
              <a:gd name="connsiteX67" fmla="*/ 1088572 w 2046515"/>
              <a:gd name="connsiteY67" fmla="*/ 1857828 h 2220685"/>
              <a:gd name="connsiteX68" fmla="*/ 1146629 w 2046515"/>
              <a:gd name="connsiteY68" fmla="*/ 1814285 h 2220685"/>
              <a:gd name="connsiteX69" fmla="*/ 1190172 w 2046515"/>
              <a:gd name="connsiteY69" fmla="*/ 1799771 h 2220685"/>
              <a:gd name="connsiteX70" fmla="*/ 1364343 w 2046515"/>
              <a:gd name="connsiteY70" fmla="*/ 1538514 h 2220685"/>
              <a:gd name="connsiteX71" fmla="*/ 1407886 w 2046515"/>
              <a:gd name="connsiteY71" fmla="*/ 1436914 h 2220685"/>
              <a:gd name="connsiteX72" fmla="*/ 1480457 w 2046515"/>
              <a:gd name="connsiteY72" fmla="*/ 1364343 h 2220685"/>
              <a:gd name="connsiteX73" fmla="*/ 1567543 w 2046515"/>
              <a:gd name="connsiteY73" fmla="*/ 1233714 h 2220685"/>
              <a:gd name="connsiteX74" fmla="*/ 1625600 w 2046515"/>
              <a:gd name="connsiteY74" fmla="*/ 1161143 h 2220685"/>
              <a:gd name="connsiteX75" fmla="*/ 1640115 w 2046515"/>
              <a:gd name="connsiteY75" fmla="*/ 943428 h 2220685"/>
              <a:gd name="connsiteX76" fmla="*/ 1596572 w 2046515"/>
              <a:gd name="connsiteY76" fmla="*/ 899885 h 2220685"/>
              <a:gd name="connsiteX77" fmla="*/ 1509486 w 2046515"/>
              <a:gd name="connsiteY77" fmla="*/ 827314 h 2220685"/>
              <a:gd name="connsiteX78" fmla="*/ 1465943 w 2046515"/>
              <a:gd name="connsiteY78" fmla="*/ 783771 h 2220685"/>
              <a:gd name="connsiteX79" fmla="*/ 1378857 w 2046515"/>
              <a:gd name="connsiteY79" fmla="*/ 769257 h 2220685"/>
              <a:gd name="connsiteX80" fmla="*/ 1161143 w 2046515"/>
              <a:gd name="connsiteY80" fmla="*/ 754743 h 2220685"/>
              <a:gd name="connsiteX81" fmla="*/ 1103086 w 2046515"/>
              <a:gd name="connsiteY81" fmla="*/ 798285 h 2220685"/>
              <a:gd name="connsiteX82" fmla="*/ 1030515 w 2046515"/>
              <a:gd name="connsiteY82" fmla="*/ 928914 h 2220685"/>
              <a:gd name="connsiteX83" fmla="*/ 986972 w 2046515"/>
              <a:gd name="connsiteY83" fmla="*/ 972457 h 2220685"/>
              <a:gd name="connsiteX84" fmla="*/ 914400 w 2046515"/>
              <a:gd name="connsiteY84" fmla="*/ 1146628 h 2220685"/>
              <a:gd name="connsiteX85" fmla="*/ 870857 w 2046515"/>
              <a:gd name="connsiteY85" fmla="*/ 1248228 h 2220685"/>
              <a:gd name="connsiteX86" fmla="*/ 827315 w 2046515"/>
              <a:gd name="connsiteY86" fmla="*/ 1320800 h 2220685"/>
              <a:gd name="connsiteX87" fmla="*/ 653143 w 2046515"/>
              <a:gd name="connsiteY87" fmla="*/ 1553028 h 2220685"/>
              <a:gd name="connsiteX88" fmla="*/ 580572 w 2046515"/>
              <a:gd name="connsiteY88" fmla="*/ 1640114 h 2220685"/>
              <a:gd name="connsiteX89" fmla="*/ 493486 w 2046515"/>
              <a:gd name="connsiteY89" fmla="*/ 1756228 h 2220685"/>
              <a:gd name="connsiteX90" fmla="*/ 435429 w 2046515"/>
              <a:gd name="connsiteY90" fmla="*/ 1785257 h 2220685"/>
              <a:gd name="connsiteX91" fmla="*/ 391886 w 2046515"/>
              <a:gd name="connsiteY91" fmla="*/ 1756228 h 2220685"/>
              <a:gd name="connsiteX92" fmla="*/ 319315 w 2046515"/>
              <a:gd name="connsiteY92" fmla="*/ 1582057 h 2220685"/>
              <a:gd name="connsiteX93" fmla="*/ 261257 w 2046515"/>
              <a:gd name="connsiteY93" fmla="*/ 1393371 h 2220685"/>
              <a:gd name="connsiteX94" fmla="*/ 217715 w 2046515"/>
              <a:gd name="connsiteY94" fmla="*/ 1016000 h 2220685"/>
              <a:gd name="connsiteX95" fmla="*/ 261257 w 2046515"/>
              <a:gd name="connsiteY95" fmla="*/ 522514 h 2220685"/>
              <a:gd name="connsiteX96" fmla="*/ 362857 w 2046515"/>
              <a:gd name="connsiteY96" fmla="*/ 333828 h 2220685"/>
              <a:gd name="connsiteX97" fmla="*/ 464457 w 2046515"/>
              <a:gd name="connsiteY97" fmla="*/ 217714 h 2220685"/>
              <a:gd name="connsiteX98" fmla="*/ 508000 w 2046515"/>
              <a:gd name="connsiteY98" fmla="*/ 159657 h 2220685"/>
              <a:gd name="connsiteX99" fmla="*/ 537029 w 2046515"/>
              <a:gd name="connsiteY99" fmla="*/ 116114 h 2220685"/>
              <a:gd name="connsiteX100" fmla="*/ 595086 w 2046515"/>
              <a:gd name="connsiteY100" fmla="*/ 87085 h 2220685"/>
              <a:gd name="connsiteX101" fmla="*/ 638629 w 2046515"/>
              <a:gd name="connsiteY101" fmla="*/ 58057 h 2220685"/>
              <a:gd name="connsiteX102" fmla="*/ 754743 w 2046515"/>
              <a:gd name="connsiteY102" fmla="*/ 29028 h 2220685"/>
              <a:gd name="connsiteX103" fmla="*/ 812800 w 2046515"/>
              <a:gd name="connsiteY103" fmla="*/ 43543 h 2220685"/>
              <a:gd name="connsiteX104" fmla="*/ 957943 w 2046515"/>
              <a:gd name="connsiteY104" fmla="*/ 174171 h 2220685"/>
              <a:gd name="connsiteX105" fmla="*/ 1001486 w 2046515"/>
              <a:gd name="connsiteY105" fmla="*/ 217714 h 2220685"/>
              <a:gd name="connsiteX106" fmla="*/ 1074057 w 2046515"/>
              <a:gd name="connsiteY106" fmla="*/ 333828 h 2220685"/>
              <a:gd name="connsiteX107" fmla="*/ 1219200 w 2046515"/>
              <a:gd name="connsiteY107" fmla="*/ 508000 h 2220685"/>
              <a:gd name="connsiteX108" fmla="*/ 1262743 w 2046515"/>
              <a:gd name="connsiteY108" fmla="*/ 595085 h 2220685"/>
              <a:gd name="connsiteX109" fmla="*/ 1407886 w 2046515"/>
              <a:gd name="connsiteY109" fmla="*/ 783771 h 2220685"/>
              <a:gd name="connsiteX110" fmla="*/ 1451429 w 2046515"/>
              <a:gd name="connsiteY110" fmla="*/ 841828 h 2220685"/>
              <a:gd name="connsiteX111" fmla="*/ 1538515 w 2046515"/>
              <a:gd name="connsiteY111" fmla="*/ 1016000 h 2220685"/>
              <a:gd name="connsiteX112" fmla="*/ 1567543 w 2046515"/>
              <a:gd name="connsiteY112" fmla="*/ 1074057 h 2220685"/>
              <a:gd name="connsiteX113" fmla="*/ 1611086 w 2046515"/>
              <a:gd name="connsiteY113" fmla="*/ 1190171 h 2220685"/>
              <a:gd name="connsiteX114" fmla="*/ 1640115 w 2046515"/>
              <a:gd name="connsiteY114" fmla="*/ 1277257 h 2220685"/>
              <a:gd name="connsiteX115" fmla="*/ 1669143 w 2046515"/>
              <a:gd name="connsiteY115" fmla="*/ 1335314 h 2220685"/>
              <a:gd name="connsiteX116" fmla="*/ 1712686 w 2046515"/>
              <a:gd name="connsiteY116" fmla="*/ 1451428 h 2220685"/>
              <a:gd name="connsiteX117" fmla="*/ 1727200 w 2046515"/>
              <a:gd name="connsiteY117" fmla="*/ 1378857 h 2220685"/>
              <a:gd name="connsiteX118" fmla="*/ 1756229 w 2046515"/>
              <a:gd name="connsiteY118" fmla="*/ 1248228 h 2220685"/>
              <a:gd name="connsiteX119" fmla="*/ 1785257 w 2046515"/>
              <a:gd name="connsiteY119" fmla="*/ 1175657 h 2220685"/>
              <a:gd name="connsiteX120" fmla="*/ 1828800 w 2046515"/>
              <a:gd name="connsiteY120" fmla="*/ 1132114 h 2220685"/>
              <a:gd name="connsiteX121" fmla="*/ 1872343 w 2046515"/>
              <a:gd name="connsiteY121" fmla="*/ 1045028 h 2220685"/>
              <a:gd name="connsiteX122" fmla="*/ 1944915 w 2046515"/>
              <a:gd name="connsiteY122" fmla="*/ 957943 h 2220685"/>
              <a:gd name="connsiteX123" fmla="*/ 1988457 w 2046515"/>
              <a:gd name="connsiteY123" fmla="*/ 885371 h 2220685"/>
              <a:gd name="connsiteX124" fmla="*/ 2017486 w 2046515"/>
              <a:gd name="connsiteY124" fmla="*/ 769257 h 2220685"/>
              <a:gd name="connsiteX125" fmla="*/ 1988457 w 2046515"/>
              <a:gd name="connsiteY125" fmla="*/ 478971 h 2220685"/>
              <a:gd name="connsiteX126" fmla="*/ 1872343 w 2046515"/>
              <a:gd name="connsiteY126" fmla="*/ 319314 h 2220685"/>
              <a:gd name="connsiteX127" fmla="*/ 1799772 w 2046515"/>
              <a:gd name="connsiteY127" fmla="*/ 246743 h 2220685"/>
              <a:gd name="connsiteX128" fmla="*/ 1611086 w 2046515"/>
              <a:gd name="connsiteY128" fmla="*/ 290285 h 2220685"/>
              <a:gd name="connsiteX129" fmla="*/ 1567543 w 2046515"/>
              <a:gd name="connsiteY129" fmla="*/ 333828 h 2220685"/>
              <a:gd name="connsiteX130" fmla="*/ 1436915 w 2046515"/>
              <a:gd name="connsiteY130" fmla="*/ 377371 h 2220685"/>
              <a:gd name="connsiteX131" fmla="*/ 1190172 w 2046515"/>
              <a:gd name="connsiteY131" fmla="*/ 493485 h 2220685"/>
              <a:gd name="connsiteX132" fmla="*/ 1059543 w 2046515"/>
              <a:gd name="connsiteY132" fmla="*/ 537028 h 2220685"/>
              <a:gd name="connsiteX133" fmla="*/ 914400 w 2046515"/>
              <a:gd name="connsiteY133" fmla="*/ 624114 h 2220685"/>
              <a:gd name="connsiteX134" fmla="*/ 827315 w 2046515"/>
              <a:gd name="connsiteY134" fmla="*/ 667657 h 2220685"/>
              <a:gd name="connsiteX135" fmla="*/ 609600 w 2046515"/>
              <a:gd name="connsiteY135" fmla="*/ 856343 h 2220685"/>
              <a:gd name="connsiteX136" fmla="*/ 566057 w 2046515"/>
              <a:gd name="connsiteY136" fmla="*/ 914400 h 2220685"/>
              <a:gd name="connsiteX137" fmla="*/ 508000 w 2046515"/>
              <a:gd name="connsiteY137" fmla="*/ 1001485 h 2220685"/>
              <a:gd name="connsiteX138" fmla="*/ 493486 w 2046515"/>
              <a:gd name="connsiteY138" fmla="*/ 1045028 h 2220685"/>
              <a:gd name="connsiteX139" fmla="*/ 478972 w 2046515"/>
              <a:gd name="connsiteY139" fmla="*/ 1117600 h 2220685"/>
              <a:gd name="connsiteX140" fmla="*/ 449943 w 2046515"/>
              <a:gd name="connsiteY140" fmla="*/ 1161143 h 2220685"/>
              <a:gd name="connsiteX141" fmla="*/ 406400 w 2046515"/>
              <a:gd name="connsiteY141" fmla="*/ 1291771 h 2220685"/>
              <a:gd name="connsiteX142" fmla="*/ 391886 w 2046515"/>
              <a:gd name="connsiteY142" fmla="*/ 1248228 h 2220685"/>
              <a:gd name="connsiteX143" fmla="*/ 377372 w 2046515"/>
              <a:gd name="connsiteY143" fmla="*/ 1175657 h 2220685"/>
              <a:gd name="connsiteX144" fmla="*/ 290286 w 2046515"/>
              <a:gd name="connsiteY144" fmla="*/ 1001485 h 2220685"/>
              <a:gd name="connsiteX145" fmla="*/ 232229 w 2046515"/>
              <a:gd name="connsiteY145" fmla="*/ 769257 h 2220685"/>
              <a:gd name="connsiteX146" fmla="*/ 304800 w 2046515"/>
              <a:gd name="connsiteY146" fmla="*/ 478971 h 2220685"/>
              <a:gd name="connsiteX147" fmla="*/ 362857 w 2046515"/>
              <a:gd name="connsiteY147" fmla="*/ 449943 h 2220685"/>
              <a:gd name="connsiteX148" fmla="*/ 406400 w 2046515"/>
              <a:gd name="connsiteY148" fmla="*/ 406400 h 2220685"/>
              <a:gd name="connsiteX149" fmla="*/ 783772 w 2046515"/>
              <a:gd name="connsiteY149" fmla="*/ 478971 h 2220685"/>
              <a:gd name="connsiteX150" fmla="*/ 827315 w 2046515"/>
              <a:gd name="connsiteY150" fmla="*/ 508000 h 2220685"/>
              <a:gd name="connsiteX151" fmla="*/ 870857 w 2046515"/>
              <a:gd name="connsiteY151" fmla="*/ 566057 h 2220685"/>
              <a:gd name="connsiteX152" fmla="*/ 899886 w 2046515"/>
              <a:gd name="connsiteY152" fmla="*/ 609600 h 2220685"/>
              <a:gd name="connsiteX153" fmla="*/ 943429 w 2046515"/>
              <a:gd name="connsiteY153" fmla="*/ 653143 h 2220685"/>
              <a:gd name="connsiteX154" fmla="*/ 957943 w 2046515"/>
              <a:gd name="connsiteY154" fmla="*/ 696685 h 2220685"/>
              <a:gd name="connsiteX155" fmla="*/ 1074057 w 2046515"/>
              <a:gd name="connsiteY155" fmla="*/ 885371 h 2220685"/>
              <a:gd name="connsiteX156" fmla="*/ 1146629 w 2046515"/>
              <a:gd name="connsiteY156" fmla="*/ 972457 h 2220685"/>
              <a:gd name="connsiteX157" fmla="*/ 1190172 w 2046515"/>
              <a:gd name="connsiteY157" fmla="*/ 1045028 h 2220685"/>
              <a:gd name="connsiteX158" fmla="*/ 1262743 w 2046515"/>
              <a:gd name="connsiteY158" fmla="*/ 1132114 h 2220685"/>
              <a:gd name="connsiteX159" fmla="*/ 1407886 w 2046515"/>
              <a:gd name="connsiteY159" fmla="*/ 1335314 h 2220685"/>
              <a:gd name="connsiteX160" fmla="*/ 1582057 w 2046515"/>
              <a:gd name="connsiteY160" fmla="*/ 1567543 h 2220685"/>
              <a:gd name="connsiteX161" fmla="*/ 1683657 w 2046515"/>
              <a:gd name="connsiteY161" fmla="*/ 1698171 h 2220685"/>
              <a:gd name="connsiteX162" fmla="*/ 1785257 w 2046515"/>
              <a:gd name="connsiteY162" fmla="*/ 1799771 h 2220685"/>
              <a:gd name="connsiteX163" fmla="*/ 1872343 w 2046515"/>
              <a:gd name="connsiteY163" fmla="*/ 1785257 h 2220685"/>
              <a:gd name="connsiteX164" fmla="*/ 1930400 w 2046515"/>
              <a:gd name="connsiteY164" fmla="*/ 1625600 h 2220685"/>
              <a:gd name="connsiteX165" fmla="*/ 1973943 w 2046515"/>
              <a:gd name="connsiteY165" fmla="*/ 1553028 h 2220685"/>
              <a:gd name="connsiteX166" fmla="*/ 1988457 w 2046515"/>
              <a:gd name="connsiteY166" fmla="*/ 1393371 h 2220685"/>
              <a:gd name="connsiteX167" fmla="*/ 2002972 w 2046515"/>
              <a:gd name="connsiteY167" fmla="*/ 1306285 h 2220685"/>
              <a:gd name="connsiteX168" fmla="*/ 2046515 w 2046515"/>
              <a:gd name="connsiteY168" fmla="*/ 1103085 h 2220685"/>
              <a:gd name="connsiteX169" fmla="*/ 1930400 w 2046515"/>
              <a:gd name="connsiteY169" fmla="*/ 914400 h 2220685"/>
              <a:gd name="connsiteX170" fmla="*/ 1857829 w 2046515"/>
              <a:gd name="connsiteY170" fmla="*/ 899885 h 2220685"/>
              <a:gd name="connsiteX171" fmla="*/ 1785257 w 2046515"/>
              <a:gd name="connsiteY171" fmla="*/ 914400 h 2220685"/>
              <a:gd name="connsiteX172" fmla="*/ 1727200 w 2046515"/>
              <a:gd name="connsiteY172" fmla="*/ 972457 h 2220685"/>
              <a:gd name="connsiteX173" fmla="*/ 1683657 w 2046515"/>
              <a:gd name="connsiteY173" fmla="*/ 1001485 h 2220685"/>
              <a:gd name="connsiteX174" fmla="*/ 1654629 w 2046515"/>
              <a:gd name="connsiteY174" fmla="*/ 1059543 h 2220685"/>
              <a:gd name="connsiteX175" fmla="*/ 1611086 w 2046515"/>
              <a:gd name="connsiteY175" fmla="*/ 1088571 h 2220685"/>
              <a:gd name="connsiteX176" fmla="*/ 1553029 w 2046515"/>
              <a:gd name="connsiteY176" fmla="*/ 1161143 h 2220685"/>
              <a:gd name="connsiteX177" fmla="*/ 1480457 w 2046515"/>
              <a:gd name="connsiteY177" fmla="*/ 1262743 h 2220685"/>
              <a:gd name="connsiteX178" fmla="*/ 1451429 w 2046515"/>
              <a:gd name="connsiteY178" fmla="*/ 1320800 h 2220685"/>
              <a:gd name="connsiteX179" fmla="*/ 1422400 w 2046515"/>
              <a:gd name="connsiteY179" fmla="*/ 1364343 h 2220685"/>
              <a:gd name="connsiteX180" fmla="*/ 1393372 w 2046515"/>
              <a:gd name="connsiteY180" fmla="*/ 1436914 h 2220685"/>
              <a:gd name="connsiteX181" fmla="*/ 1364343 w 2046515"/>
              <a:gd name="connsiteY181" fmla="*/ 1494971 h 2220685"/>
              <a:gd name="connsiteX182" fmla="*/ 1349829 w 2046515"/>
              <a:gd name="connsiteY182" fmla="*/ 1596571 h 2220685"/>
              <a:gd name="connsiteX183" fmla="*/ 1335315 w 2046515"/>
              <a:gd name="connsiteY183" fmla="*/ 1683657 h 2220685"/>
              <a:gd name="connsiteX184" fmla="*/ 1364343 w 2046515"/>
              <a:gd name="connsiteY184" fmla="*/ 1596571 h 2220685"/>
              <a:gd name="connsiteX185" fmla="*/ 1436915 w 2046515"/>
              <a:gd name="connsiteY185" fmla="*/ 1524000 h 2220685"/>
              <a:gd name="connsiteX186" fmla="*/ 1451429 w 2046515"/>
              <a:gd name="connsiteY186" fmla="*/ 1973943 h 2220685"/>
              <a:gd name="connsiteX187" fmla="*/ 1436915 w 2046515"/>
              <a:gd name="connsiteY187" fmla="*/ 2090057 h 2220685"/>
              <a:gd name="connsiteX188" fmla="*/ 1422400 w 2046515"/>
              <a:gd name="connsiteY188" fmla="*/ 2191657 h 2220685"/>
              <a:gd name="connsiteX189" fmla="*/ 1436915 w 2046515"/>
              <a:gd name="connsiteY189" fmla="*/ 2148114 h 2220685"/>
              <a:gd name="connsiteX190" fmla="*/ 1451429 w 2046515"/>
              <a:gd name="connsiteY190" fmla="*/ 2075543 h 2220685"/>
              <a:gd name="connsiteX191" fmla="*/ 1422400 w 2046515"/>
              <a:gd name="connsiteY191" fmla="*/ 1886857 h 2220685"/>
              <a:gd name="connsiteX192" fmla="*/ 1277257 w 2046515"/>
              <a:gd name="connsiteY192" fmla="*/ 1901371 h 2220685"/>
              <a:gd name="connsiteX193" fmla="*/ 1161143 w 2046515"/>
              <a:gd name="connsiteY193" fmla="*/ 1959428 h 2220685"/>
              <a:gd name="connsiteX194" fmla="*/ 1320800 w 2046515"/>
              <a:gd name="connsiteY194" fmla="*/ 1886857 h 2220685"/>
              <a:gd name="connsiteX195" fmla="*/ 1364343 w 2046515"/>
              <a:gd name="connsiteY195" fmla="*/ 1872343 h 2220685"/>
              <a:gd name="connsiteX196" fmla="*/ 1407886 w 2046515"/>
              <a:gd name="connsiteY196" fmla="*/ 1886857 h 2220685"/>
              <a:gd name="connsiteX197" fmla="*/ 1364343 w 2046515"/>
              <a:gd name="connsiteY197" fmla="*/ 2017485 h 2220685"/>
              <a:gd name="connsiteX198" fmla="*/ 1262743 w 2046515"/>
              <a:gd name="connsiteY198" fmla="*/ 2119085 h 2220685"/>
              <a:gd name="connsiteX199" fmla="*/ 1161143 w 2046515"/>
              <a:gd name="connsiteY199" fmla="*/ 2206171 h 2220685"/>
              <a:gd name="connsiteX200" fmla="*/ 1161143 w 2046515"/>
              <a:gd name="connsiteY200" fmla="*/ 1872343 h 2220685"/>
              <a:gd name="connsiteX201" fmla="*/ 1291772 w 2046515"/>
              <a:gd name="connsiteY201" fmla="*/ 1814285 h 2220685"/>
              <a:gd name="connsiteX202" fmla="*/ 1407886 w 2046515"/>
              <a:gd name="connsiteY202" fmla="*/ 1770743 h 2220685"/>
              <a:gd name="connsiteX203" fmla="*/ 1480457 w 2046515"/>
              <a:gd name="connsiteY203" fmla="*/ 1741714 h 2220685"/>
              <a:gd name="connsiteX204" fmla="*/ 1524000 w 2046515"/>
              <a:gd name="connsiteY204" fmla="*/ 1727200 h 2220685"/>
              <a:gd name="connsiteX205" fmla="*/ 1625600 w 2046515"/>
              <a:gd name="connsiteY205" fmla="*/ 1669143 h 2220685"/>
              <a:gd name="connsiteX206" fmla="*/ 1712686 w 2046515"/>
              <a:gd name="connsiteY206" fmla="*/ 1654628 h 2220685"/>
              <a:gd name="connsiteX207" fmla="*/ 1915886 w 2046515"/>
              <a:gd name="connsiteY207" fmla="*/ 1582057 h 2220685"/>
              <a:gd name="connsiteX208" fmla="*/ 1973943 w 2046515"/>
              <a:gd name="connsiteY208" fmla="*/ 1538514 h 2220685"/>
              <a:gd name="connsiteX209" fmla="*/ 2017486 w 2046515"/>
              <a:gd name="connsiteY209" fmla="*/ 1524000 h 2220685"/>
              <a:gd name="connsiteX210" fmla="*/ 1973943 w 2046515"/>
              <a:gd name="connsiteY210" fmla="*/ 1451428 h 2220685"/>
              <a:gd name="connsiteX211" fmla="*/ 1901372 w 2046515"/>
              <a:gd name="connsiteY211" fmla="*/ 1349828 h 2220685"/>
              <a:gd name="connsiteX212" fmla="*/ 1886857 w 2046515"/>
              <a:gd name="connsiteY212" fmla="*/ 1306285 h 2220685"/>
              <a:gd name="connsiteX213" fmla="*/ 1843315 w 2046515"/>
              <a:gd name="connsiteY213" fmla="*/ 1233714 h 2220685"/>
              <a:gd name="connsiteX214" fmla="*/ 1814286 w 2046515"/>
              <a:gd name="connsiteY214" fmla="*/ 1190171 h 2220685"/>
              <a:gd name="connsiteX215" fmla="*/ 1756229 w 2046515"/>
              <a:gd name="connsiteY215" fmla="*/ 1030514 h 2220685"/>
              <a:gd name="connsiteX216" fmla="*/ 1698172 w 2046515"/>
              <a:gd name="connsiteY216" fmla="*/ 885371 h 2220685"/>
              <a:gd name="connsiteX217" fmla="*/ 1683657 w 2046515"/>
              <a:gd name="connsiteY217" fmla="*/ 827314 h 2220685"/>
              <a:gd name="connsiteX218" fmla="*/ 1625600 w 2046515"/>
              <a:gd name="connsiteY218" fmla="*/ 711200 h 2220685"/>
              <a:gd name="connsiteX219" fmla="*/ 1596572 w 2046515"/>
              <a:gd name="connsiteY219" fmla="*/ 624114 h 2220685"/>
              <a:gd name="connsiteX220" fmla="*/ 1582057 w 2046515"/>
              <a:gd name="connsiteY220" fmla="*/ 580571 h 2220685"/>
              <a:gd name="connsiteX221" fmla="*/ 1538515 w 2046515"/>
              <a:gd name="connsiteY221" fmla="*/ 551543 h 2220685"/>
              <a:gd name="connsiteX222" fmla="*/ 1451429 w 2046515"/>
              <a:gd name="connsiteY222" fmla="*/ 537028 h 2220685"/>
              <a:gd name="connsiteX223" fmla="*/ 1407886 w 2046515"/>
              <a:gd name="connsiteY223" fmla="*/ 522514 h 2220685"/>
              <a:gd name="connsiteX224" fmla="*/ 1393372 w 2046515"/>
              <a:gd name="connsiteY224" fmla="*/ 478971 h 2220685"/>
              <a:gd name="connsiteX225" fmla="*/ 1480457 w 2046515"/>
              <a:gd name="connsiteY225" fmla="*/ 406400 h 2220685"/>
              <a:gd name="connsiteX226" fmla="*/ 1524000 w 2046515"/>
              <a:gd name="connsiteY226" fmla="*/ 319314 h 2220685"/>
              <a:gd name="connsiteX227" fmla="*/ 1509486 w 2046515"/>
              <a:gd name="connsiteY227" fmla="*/ 261257 h 2220685"/>
              <a:gd name="connsiteX228" fmla="*/ 1262743 w 2046515"/>
              <a:gd name="connsiteY228" fmla="*/ 217714 h 2220685"/>
              <a:gd name="connsiteX229" fmla="*/ 885372 w 2046515"/>
              <a:gd name="connsiteY229" fmla="*/ 232228 h 2220685"/>
              <a:gd name="connsiteX230" fmla="*/ 798286 w 2046515"/>
              <a:gd name="connsiteY230" fmla="*/ 319314 h 2220685"/>
              <a:gd name="connsiteX231" fmla="*/ 740229 w 2046515"/>
              <a:gd name="connsiteY231" fmla="*/ 377371 h 2220685"/>
              <a:gd name="connsiteX232" fmla="*/ 711200 w 2046515"/>
              <a:gd name="connsiteY232" fmla="*/ 435428 h 2220685"/>
              <a:gd name="connsiteX233" fmla="*/ 667657 w 2046515"/>
              <a:gd name="connsiteY233" fmla="*/ 508000 h 2220685"/>
              <a:gd name="connsiteX234" fmla="*/ 638629 w 2046515"/>
              <a:gd name="connsiteY234" fmla="*/ 595085 h 2220685"/>
              <a:gd name="connsiteX235" fmla="*/ 609600 w 2046515"/>
              <a:gd name="connsiteY235" fmla="*/ 653143 h 2220685"/>
              <a:gd name="connsiteX236" fmla="*/ 537029 w 2046515"/>
              <a:gd name="connsiteY236" fmla="*/ 769257 h 2220685"/>
              <a:gd name="connsiteX237" fmla="*/ 508000 w 2046515"/>
              <a:gd name="connsiteY237" fmla="*/ 812800 h 2220685"/>
              <a:gd name="connsiteX238" fmla="*/ 464457 w 2046515"/>
              <a:gd name="connsiteY238" fmla="*/ 856343 h 2220685"/>
              <a:gd name="connsiteX239" fmla="*/ 449943 w 2046515"/>
              <a:gd name="connsiteY239" fmla="*/ 899885 h 2220685"/>
              <a:gd name="connsiteX240" fmla="*/ 348343 w 2046515"/>
              <a:gd name="connsiteY240" fmla="*/ 1016000 h 2220685"/>
              <a:gd name="connsiteX241" fmla="*/ 304800 w 2046515"/>
              <a:gd name="connsiteY241" fmla="*/ 1030514 h 2220685"/>
              <a:gd name="connsiteX242" fmla="*/ 203200 w 2046515"/>
              <a:gd name="connsiteY242" fmla="*/ 986971 h 2220685"/>
              <a:gd name="connsiteX243" fmla="*/ 101600 w 2046515"/>
              <a:gd name="connsiteY243" fmla="*/ 870857 h 2220685"/>
              <a:gd name="connsiteX244" fmla="*/ 101600 w 2046515"/>
              <a:gd name="connsiteY244" fmla="*/ 638628 h 2220685"/>
              <a:gd name="connsiteX245" fmla="*/ 188686 w 2046515"/>
              <a:gd name="connsiteY245" fmla="*/ 595085 h 2220685"/>
              <a:gd name="connsiteX246" fmla="*/ 406400 w 2046515"/>
              <a:gd name="connsiteY246" fmla="*/ 638628 h 2220685"/>
              <a:gd name="connsiteX247" fmla="*/ 493486 w 2046515"/>
              <a:gd name="connsiteY247" fmla="*/ 725714 h 2220685"/>
              <a:gd name="connsiteX248" fmla="*/ 653143 w 2046515"/>
              <a:gd name="connsiteY248" fmla="*/ 870857 h 2220685"/>
              <a:gd name="connsiteX249" fmla="*/ 711200 w 2046515"/>
              <a:gd name="connsiteY249" fmla="*/ 943428 h 2220685"/>
              <a:gd name="connsiteX250" fmla="*/ 943429 w 2046515"/>
              <a:gd name="connsiteY250" fmla="*/ 1161143 h 2220685"/>
              <a:gd name="connsiteX251" fmla="*/ 957943 w 2046515"/>
              <a:gd name="connsiteY251" fmla="*/ 1219200 h 2220685"/>
              <a:gd name="connsiteX252" fmla="*/ 1001486 w 2046515"/>
              <a:gd name="connsiteY252" fmla="*/ 1233714 h 2220685"/>
              <a:gd name="connsiteX253" fmla="*/ 1016000 w 2046515"/>
              <a:gd name="connsiteY253" fmla="*/ 1291771 h 2220685"/>
              <a:gd name="connsiteX254" fmla="*/ 1030515 w 2046515"/>
              <a:gd name="connsiteY254" fmla="*/ 1335314 h 2220685"/>
              <a:gd name="connsiteX255" fmla="*/ 1045029 w 2046515"/>
              <a:gd name="connsiteY255" fmla="*/ 1393371 h 2220685"/>
              <a:gd name="connsiteX256" fmla="*/ 1074057 w 2046515"/>
              <a:gd name="connsiteY256" fmla="*/ 1465943 h 2220685"/>
              <a:gd name="connsiteX257" fmla="*/ 1088572 w 2046515"/>
              <a:gd name="connsiteY257" fmla="*/ 1625600 h 2220685"/>
              <a:gd name="connsiteX258" fmla="*/ 1117600 w 2046515"/>
              <a:gd name="connsiteY258" fmla="*/ 1799771 h 2220685"/>
              <a:gd name="connsiteX259" fmla="*/ 1146629 w 2046515"/>
              <a:gd name="connsiteY259" fmla="*/ 1741714 h 2220685"/>
              <a:gd name="connsiteX260" fmla="*/ 1175657 w 2046515"/>
              <a:gd name="connsiteY260" fmla="*/ 1669143 h 2220685"/>
              <a:gd name="connsiteX261" fmla="*/ 1219200 w 2046515"/>
              <a:gd name="connsiteY261" fmla="*/ 1611085 h 2220685"/>
              <a:gd name="connsiteX262" fmla="*/ 1233715 w 2046515"/>
              <a:gd name="connsiteY262" fmla="*/ 1553028 h 2220685"/>
              <a:gd name="connsiteX263" fmla="*/ 1335315 w 2046515"/>
              <a:gd name="connsiteY263" fmla="*/ 1364343 h 2220685"/>
              <a:gd name="connsiteX264" fmla="*/ 1393372 w 2046515"/>
              <a:gd name="connsiteY264" fmla="*/ 1233714 h 2220685"/>
              <a:gd name="connsiteX265" fmla="*/ 1393372 w 2046515"/>
              <a:gd name="connsiteY265" fmla="*/ 914400 h 2220685"/>
              <a:gd name="connsiteX266" fmla="*/ 1349829 w 2046515"/>
              <a:gd name="connsiteY266" fmla="*/ 899885 h 2220685"/>
              <a:gd name="connsiteX267" fmla="*/ 1248229 w 2046515"/>
              <a:gd name="connsiteY267" fmla="*/ 957943 h 2220685"/>
              <a:gd name="connsiteX268" fmla="*/ 1219200 w 2046515"/>
              <a:gd name="connsiteY268" fmla="*/ 1001485 h 2220685"/>
              <a:gd name="connsiteX269" fmla="*/ 1117600 w 2046515"/>
              <a:gd name="connsiteY269" fmla="*/ 1059543 h 2220685"/>
              <a:gd name="connsiteX270" fmla="*/ 972457 w 2046515"/>
              <a:gd name="connsiteY270" fmla="*/ 1204685 h 2220685"/>
              <a:gd name="connsiteX271" fmla="*/ 943429 w 2046515"/>
              <a:gd name="connsiteY271" fmla="*/ 1262743 h 2220685"/>
              <a:gd name="connsiteX272" fmla="*/ 870857 w 2046515"/>
              <a:gd name="connsiteY272" fmla="*/ 1378857 h 2220685"/>
              <a:gd name="connsiteX273" fmla="*/ 841829 w 2046515"/>
              <a:gd name="connsiteY273" fmla="*/ 1465943 h 2220685"/>
              <a:gd name="connsiteX274" fmla="*/ 827315 w 2046515"/>
              <a:gd name="connsiteY274" fmla="*/ 1524000 h 2220685"/>
              <a:gd name="connsiteX275" fmla="*/ 696686 w 2046515"/>
              <a:gd name="connsiteY275" fmla="*/ 1669143 h 2220685"/>
              <a:gd name="connsiteX276" fmla="*/ 653143 w 2046515"/>
              <a:gd name="connsiteY276" fmla="*/ 1683657 h 2220685"/>
              <a:gd name="connsiteX277" fmla="*/ 609600 w 2046515"/>
              <a:gd name="connsiteY277" fmla="*/ 1712685 h 2220685"/>
              <a:gd name="connsiteX278" fmla="*/ 551543 w 2046515"/>
              <a:gd name="connsiteY278" fmla="*/ 1727200 h 2220685"/>
              <a:gd name="connsiteX279" fmla="*/ 391886 w 2046515"/>
              <a:gd name="connsiteY279" fmla="*/ 1770743 h 2220685"/>
              <a:gd name="connsiteX280" fmla="*/ 188686 w 2046515"/>
              <a:gd name="connsiteY280" fmla="*/ 1756228 h 2220685"/>
              <a:gd name="connsiteX281" fmla="*/ 145143 w 2046515"/>
              <a:gd name="connsiteY281" fmla="*/ 1741714 h 2220685"/>
              <a:gd name="connsiteX282" fmla="*/ 116115 w 2046515"/>
              <a:gd name="connsiteY282" fmla="*/ 1698171 h 2220685"/>
              <a:gd name="connsiteX283" fmla="*/ 72572 w 2046515"/>
              <a:gd name="connsiteY283" fmla="*/ 1654628 h 2220685"/>
              <a:gd name="connsiteX284" fmla="*/ 87086 w 2046515"/>
              <a:gd name="connsiteY284" fmla="*/ 1509485 h 2220685"/>
              <a:gd name="connsiteX285" fmla="*/ 130629 w 2046515"/>
              <a:gd name="connsiteY285" fmla="*/ 1567543 h 2220685"/>
              <a:gd name="connsiteX286" fmla="*/ 188686 w 2046515"/>
              <a:gd name="connsiteY286" fmla="*/ 1625600 h 2220685"/>
              <a:gd name="connsiteX287" fmla="*/ 275772 w 2046515"/>
              <a:gd name="connsiteY287" fmla="*/ 1727200 h 2220685"/>
              <a:gd name="connsiteX288" fmla="*/ 304800 w 2046515"/>
              <a:gd name="connsiteY288" fmla="*/ 1770743 h 2220685"/>
              <a:gd name="connsiteX289" fmla="*/ 406400 w 2046515"/>
              <a:gd name="connsiteY289" fmla="*/ 1814285 h 2220685"/>
              <a:gd name="connsiteX290" fmla="*/ 595086 w 2046515"/>
              <a:gd name="connsiteY290" fmla="*/ 1625600 h 2220685"/>
              <a:gd name="connsiteX291" fmla="*/ 667657 w 2046515"/>
              <a:gd name="connsiteY291" fmla="*/ 1553028 h 2220685"/>
              <a:gd name="connsiteX292" fmla="*/ 725715 w 2046515"/>
              <a:gd name="connsiteY292" fmla="*/ 1494971 h 2220685"/>
              <a:gd name="connsiteX293" fmla="*/ 827315 w 2046515"/>
              <a:gd name="connsiteY293" fmla="*/ 1364343 h 2220685"/>
              <a:gd name="connsiteX294" fmla="*/ 856343 w 2046515"/>
              <a:gd name="connsiteY294" fmla="*/ 1306285 h 2220685"/>
              <a:gd name="connsiteX295" fmla="*/ 986972 w 2046515"/>
              <a:gd name="connsiteY295" fmla="*/ 1146628 h 2220685"/>
              <a:gd name="connsiteX296" fmla="*/ 1016000 w 2046515"/>
              <a:gd name="connsiteY296" fmla="*/ 1190171 h 2220685"/>
              <a:gd name="connsiteX297" fmla="*/ 972457 w 2046515"/>
              <a:gd name="connsiteY297" fmla="*/ 1262743 h 2220685"/>
              <a:gd name="connsiteX298" fmla="*/ 914400 w 2046515"/>
              <a:gd name="connsiteY298" fmla="*/ 1436914 h 2220685"/>
              <a:gd name="connsiteX299" fmla="*/ 870857 w 2046515"/>
              <a:gd name="connsiteY299" fmla="*/ 1480457 h 2220685"/>
              <a:gd name="connsiteX300" fmla="*/ 841829 w 2046515"/>
              <a:gd name="connsiteY300" fmla="*/ 1524000 h 2220685"/>
              <a:gd name="connsiteX301" fmla="*/ 885372 w 2046515"/>
              <a:gd name="connsiteY301" fmla="*/ 1480457 h 2220685"/>
              <a:gd name="connsiteX302" fmla="*/ 943429 w 2046515"/>
              <a:gd name="connsiteY302" fmla="*/ 1407885 h 2220685"/>
              <a:gd name="connsiteX303" fmla="*/ 972457 w 2046515"/>
              <a:gd name="connsiteY303" fmla="*/ 1349828 h 2220685"/>
              <a:gd name="connsiteX304" fmla="*/ 1059543 w 2046515"/>
              <a:gd name="connsiteY304" fmla="*/ 1306285 h 2220685"/>
              <a:gd name="connsiteX305" fmla="*/ 1132115 w 2046515"/>
              <a:gd name="connsiteY305" fmla="*/ 1262743 h 2220685"/>
              <a:gd name="connsiteX306" fmla="*/ 1451429 w 2046515"/>
              <a:gd name="connsiteY306" fmla="*/ 1045028 h 2220685"/>
              <a:gd name="connsiteX307" fmla="*/ 1625600 w 2046515"/>
              <a:gd name="connsiteY307" fmla="*/ 943428 h 2220685"/>
              <a:gd name="connsiteX308" fmla="*/ 1770743 w 2046515"/>
              <a:gd name="connsiteY308" fmla="*/ 827314 h 2220685"/>
              <a:gd name="connsiteX309" fmla="*/ 1857829 w 2046515"/>
              <a:gd name="connsiteY309" fmla="*/ 754743 h 2220685"/>
              <a:gd name="connsiteX310" fmla="*/ 1886857 w 2046515"/>
              <a:gd name="connsiteY310" fmla="*/ 696685 h 2220685"/>
              <a:gd name="connsiteX311" fmla="*/ 1915886 w 2046515"/>
              <a:gd name="connsiteY311" fmla="*/ 653143 h 2220685"/>
              <a:gd name="connsiteX312" fmla="*/ 1930400 w 2046515"/>
              <a:gd name="connsiteY312" fmla="*/ 595085 h 2220685"/>
              <a:gd name="connsiteX313" fmla="*/ 1915886 w 2046515"/>
              <a:gd name="connsiteY313" fmla="*/ 493485 h 2220685"/>
              <a:gd name="connsiteX314" fmla="*/ 1828800 w 2046515"/>
              <a:gd name="connsiteY314" fmla="*/ 464457 h 2220685"/>
              <a:gd name="connsiteX315" fmla="*/ 1698172 w 2046515"/>
              <a:gd name="connsiteY315" fmla="*/ 420914 h 2220685"/>
              <a:gd name="connsiteX316" fmla="*/ 1654629 w 2046515"/>
              <a:gd name="connsiteY316" fmla="*/ 406400 h 2220685"/>
              <a:gd name="connsiteX317" fmla="*/ 1596572 w 2046515"/>
              <a:gd name="connsiteY317" fmla="*/ 391885 h 2220685"/>
              <a:gd name="connsiteX318" fmla="*/ 1509486 w 2046515"/>
              <a:gd name="connsiteY318" fmla="*/ 362857 h 2220685"/>
              <a:gd name="connsiteX319" fmla="*/ 1320800 w 2046515"/>
              <a:gd name="connsiteY319" fmla="*/ 333828 h 2220685"/>
              <a:gd name="connsiteX320" fmla="*/ 1306286 w 2046515"/>
              <a:gd name="connsiteY320" fmla="*/ 377371 h 2220685"/>
              <a:gd name="connsiteX321" fmla="*/ 1291772 w 2046515"/>
              <a:gd name="connsiteY321" fmla="*/ 435428 h 2220685"/>
              <a:gd name="connsiteX322" fmla="*/ 1262743 w 2046515"/>
              <a:gd name="connsiteY322" fmla="*/ 478971 h 2220685"/>
              <a:gd name="connsiteX323" fmla="*/ 1233715 w 2046515"/>
              <a:gd name="connsiteY323" fmla="*/ 551543 h 2220685"/>
              <a:gd name="connsiteX324" fmla="*/ 1219200 w 2046515"/>
              <a:gd name="connsiteY324" fmla="*/ 595085 h 2220685"/>
              <a:gd name="connsiteX325" fmla="*/ 1190172 w 2046515"/>
              <a:gd name="connsiteY325" fmla="*/ 638628 h 2220685"/>
              <a:gd name="connsiteX326" fmla="*/ 1161143 w 2046515"/>
              <a:gd name="connsiteY326" fmla="*/ 725714 h 2220685"/>
              <a:gd name="connsiteX327" fmla="*/ 1132115 w 2046515"/>
              <a:gd name="connsiteY327" fmla="*/ 783771 h 2220685"/>
              <a:gd name="connsiteX328" fmla="*/ 1103086 w 2046515"/>
              <a:gd name="connsiteY328" fmla="*/ 870857 h 2220685"/>
              <a:gd name="connsiteX329" fmla="*/ 1074057 w 2046515"/>
              <a:gd name="connsiteY329" fmla="*/ 914400 h 2220685"/>
              <a:gd name="connsiteX330" fmla="*/ 1059543 w 2046515"/>
              <a:gd name="connsiteY330" fmla="*/ 957943 h 2220685"/>
              <a:gd name="connsiteX331" fmla="*/ 1001486 w 2046515"/>
              <a:gd name="connsiteY331" fmla="*/ 1045028 h 2220685"/>
              <a:gd name="connsiteX332" fmla="*/ 986972 w 2046515"/>
              <a:gd name="connsiteY332" fmla="*/ 1103085 h 2220685"/>
              <a:gd name="connsiteX333" fmla="*/ 899886 w 2046515"/>
              <a:gd name="connsiteY333" fmla="*/ 1190171 h 2220685"/>
              <a:gd name="connsiteX334" fmla="*/ 682172 w 2046515"/>
              <a:gd name="connsiteY334" fmla="*/ 1161143 h 2220685"/>
              <a:gd name="connsiteX335" fmla="*/ 580572 w 2046515"/>
              <a:gd name="connsiteY335" fmla="*/ 1074057 h 2220685"/>
              <a:gd name="connsiteX336" fmla="*/ 449943 w 2046515"/>
              <a:gd name="connsiteY336" fmla="*/ 885371 h 2220685"/>
              <a:gd name="connsiteX337" fmla="*/ 435429 w 2046515"/>
              <a:gd name="connsiteY337" fmla="*/ 841828 h 2220685"/>
              <a:gd name="connsiteX338" fmla="*/ 449943 w 2046515"/>
              <a:gd name="connsiteY338" fmla="*/ 609600 h 2220685"/>
              <a:gd name="connsiteX339" fmla="*/ 580572 w 2046515"/>
              <a:gd name="connsiteY339" fmla="*/ 508000 h 2220685"/>
              <a:gd name="connsiteX340" fmla="*/ 682172 w 2046515"/>
              <a:gd name="connsiteY340" fmla="*/ 449943 h 2220685"/>
              <a:gd name="connsiteX341" fmla="*/ 827315 w 2046515"/>
              <a:gd name="connsiteY341" fmla="*/ 464457 h 2220685"/>
              <a:gd name="connsiteX342" fmla="*/ 870857 w 2046515"/>
              <a:gd name="connsiteY342" fmla="*/ 478971 h 2220685"/>
              <a:gd name="connsiteX343" fmla="*/ 972457 w 2046515"/>
              <a:gd name="connsiteY343" fmla="*/ 493485 h 2220685"/>
              <a:gd name="connsiteX344" fmla="*/ 1538515 w 2046515"/>
              <a:gd name="connsiteY344" fmla="*/ 464457 h 2220685"/>
              <a:gd name="connsiteX345" fmla="*/ 1567543 w 2046515"/>
              <a:gd name="connsiteY345" fmla="*/ 420914 h 2220685"/>
              <a:gd name="connsiteX346" fmla="*/ 1582057 w 2046515"/>
              <a:gd name="connsiteY346" fmla="*/ 348343 h 2220685"/>
              <a:gd name="connsiteX347" fmla="*/ 1596572 w 2046515"/>
              <a:gd name="connsiteY347" fmla="*/ 304800 h 2220685"/>
              <a:gd name="connsiteX348" fmla="*/ 1349829 w 2046515"/>
              <a:gd name="connsiteY348" fmla="*/ 246743 h 2220685"/>
              <a:gd name="connsiteX349" fmla="*/ 1146629 w 2046515"/>
              <a:gd name="connsiteY349" fmla="*/ 217714 h 2220685"/>
              <a:gd name="connsiteX350" fmla="*/ 1103086 w 2046515"/>
              <a:gd name="connsiteY350" fmla="*/ 203200 h 2220685"/>
              <a:gd name="connsiteX351" fmla="*/ 1132115 w 2046515"/>
              <a:gd name="connsiteY351" fmla="*/ 159657 h 2220685"/>
              <a:gd name="connsiteX352" fmla="*/ 1262743 w 2046515"/>
              <a:gd name="connsiteY352" fmla="*/ 145143 h 2220685"/>
              <a:gd name="connsiteX353" fmla="*/ 1306286 w 2046515"/>
              <a:gd name="connsiteY353" fmla="*/ 130628 h 2220685"/>
              <a:gd name="connsiteX354" fmla="*/ 1335315 w 2046515"/>
              <a:gd name="connsiteY354" fmla="*/ 174171 h 2220685"/>
              <a:gd name="connsiteX355" fmla="*/ 1364343 w 2046515"/>
              <a:gd name="connsiteY355" fmla="*/ 261257 h 2220685"/>
              <a:gd name="connsiteX356" fmla="*/ 1393372 w 2046515"/>
              <a:gd name="connsiteY356" fmla="*/ 333828 h 2220685"/>
              <a:gd name="connsiteX357" fmla="*/ 1422400 w 2046515"/>
              <a:gd name="connsiteY357" fmla="*/ 391885 h 2220685"/>
              <a:gd name="connsiteX358" fmla="*/ 1509486 w 2046515"/>
              <a:gd name="connsiteY358" fmla="*/ 464457 h 2220685"/>
              <a:gd name="connsiteX359" fmla="*/ 1538515 w 2046515"/>
              <a:gd name="connsiteY359" fmla="*/ 508000 h 2220685"/>
              <a:gd name="connsiteX360" fmla="*/ 1567543 w 2046515"/>
              <a:gd name="connsiteY360" fmla="*/ 624114 h 2220685"/>
              <a:gd name="connsiteX361" fmla="*/ 1596572 w 2046515"/>
              <a:gd name="connsiteY361" fmla="*/ 798285 h 2220685"/>
              <a:gd name="connsiteX362" fmla="*/ 1582057 w 2046515"/>
              <a:gd name="connsiteY362" fmla="*/ 1132114 h 2220685"/>
              <a:gd name="connsiteX363" fmla="*/ 1567543 w 2046515"/>
              <a:gd name="connsiteY363" fmla="*/ 1204685 h 2220685"/>
              <a:gd name="connsiteX364" fmla="*/ 1582057 w 2046515"/>
              <a:gd name="connsiteY364" fmla="*/ 1799771 h 2220685"/>
              <a:gd name="connsiteX365" fmla="*/ 1611086 w 2046515"/>
              <a:gd name="connsiteY365" fmla="*/ 1886857 h 2220685"/>
              <a:gd name="connsiteX366" fmla="*/ 1654629 w 2046515"/>
              <a:gd name="connsiteY366" fmla="*/ 2017485 h 2220685"/>
              <a:gd name="connsiteX367" fmla="*/ 1611086 w 2046515"/>
              <a:gd name="connsiteY367" fmla="*/ 2046514 h 2220685"/>
              <a:gd name="connsiteX368" fmla="*/ 1538515 w 2046515"/>
              <a:gd name="connsiteY368" fmla="*/ 2061028 h 2220685"/>
              <a:gd name="connsiteX369" fmla="*/ 1494972 w 2046515"/>
              <a:gd name="connsiteY369" fmla="*/ 2075543 h 2220685"/>
              <a:gd name="connsiteX370" fmla="*/ 1262743 w 2046515"/>
              <a:gd name="connsiteY370" fmla="*/ 2090057 h 2220685"/>
              <a:gd name="connsiteX371" fmla="*/ 1204686 w 2046515"/>
              <a:gd name="connsiteY371" fmla="*/ 2104571 h 2220685"/>
              <a:gd name="connsiteX372" fmla="*/ 1161143 w 2046515"/>
              <a:gd name="connsiteY372" fmla="*/ 2119085 h 2220685"/>
              <a:gd name="connsiteX373" fmla="*/ 812800 w 2046515"/>
              <a:gd name="connsiteY373" fmla="*/ 2133600 h 2220685"/>
              <a:gd name="connsiteX374" fmla="*/ 609600 w 2046515"/>
              <a:gd name="connsiteY374" fmla="*/ 2148114 h 2220685"/>
              <a:gd name="connsiteX375" fmla="*/ 566057 w 2046515"/>
              <a:gd name="connsiteY375" fmla="*/ 2119085 h 2220685"/>
              <a:gd name="connsiteX376" fmla="*/ 508000 w 2046515"/>
              <a:gd name="connsiteY376" fmla="*/ 2032000 h 2220685"/>
              <a:gd name="connsiteX377" fmla="*/ 493486 w 2046515"/>
              <a:gd name="connsiteY377" fmla="*/ 1988457 h 2220685"/>
              <a:gd name="connsiteX378" fmla="*/ 493486 w 2046515"/>
              <a:gd name="connsiteY378" fmla="*/ 1625600 h 2220685"/>
              <a:gd name="connsiteX379" fmla="*/ 522515 w 2046515"/>
              <a:gd name="connsiteY379" fmla="*/ 1567543 h 2220685"/>
              <a:gd name="connsiteX380" fmla="*/ 566057 w 2046515"/>
              <a:gd name="connsiteY380" fmla="*/ 1480457 h 2220685"/>
              <a:gd name="connsiteX381" fmla="*/ 624115 w 2046515"/>
              <a:gd name="connsiteY381" fmla="*/ 1451428 h 2220685"/>
              <a:gd name="connsiteX382" fmla="*/ 725715 w 2046515"/>
              <a:gd name="connsiteY382" fmla="*/ 1364343 h 2220685"/>
              <a:gd name="connsiteX383" fmla="*/ 841829 w 2046515"/>
              <a:gd name="connsiteY383" fmla="*/ 1306285 h 2220685"/>
              <a:gd name="connsiteX384" fmla="*/ 957943 w 2046515"/>
              <a:gd name="connsiteY384" fmla="*/ 1320800 h 2220685"/>
              <a:gd name="connsiteX385" fmla="*/ 986972 w 2046515"/>
              <a:gd name="connsiteY385" fmla="*/ 1364343 h 2220685"/>
              <a:gd name="connsiteX386" fmla="*/ 1001486 w 2046515"/>
              <a:gd name="connsiteY386" fmla="*/ 1407885 h 2220685"/>
              <a:gd name="connsiteX387" fmla="*/ 1030515 w 2046515"/>
              <a:gd name="connsiteY387" fmla="*/ 1480457 h 2220685"/>
              <a:gd name="connsiteX388" fmla="*/ 1045029 w 2046515"/>
              <a:gd name="connsiteY388" fmla="*/ 1553028 h 2220685"/>
              <a:gd name="connsiteX389" fmla="*/ 1059543 w 2046515"/>
              <a:gd name="connsiteY389" fmla="*/ 1611085 h 2220685"/>
              <a:gd name="connsiteX390" fmla="*/ 1030515 w 2046515"/>
              <a:gd name="connsiteY390" fmla="*/ 1857828 h 2220685"/>
              <a:gd name="connsiteX391" fmla="*/ 1016000 w 2046515"/>
              <a:gd name="connsiteY391" fmla="*/ 1901371 h 2220685"/>
              <a:gd name="connsiteX392" fmla="*/ 928915 w 2046515"/>
              <a:gd name="connsiteY392" fmla="*/ 1944914 h 2220685"/>
              <a:gd name="connsiteX393" fmla="*/ 899886 w 2046515"/>
              <a:gd name="connsiteY393" fmla="*/ 1901371 h 2220685"/>
              <a:gd name="connsiteX394" fmla="*/ 885372 w 2046515"/>
              <a:gd name="connsiteY394" fmla="*/ 1814285 h 2220685"/>
              <a:gd name="connsiteX395" fmla="*/ 870857 w 2046515"/>
              <a:gd name="connsiteY395" fmla="*/ 1741714 h 2220685"/>
              <a:gd name="connsiteX396" fmla="*/ 885372 w 2046515"/>
              <a:gd name="connsiteY396" fmla="*/ 1611085 h 2220685"/>
              <a:gd name="connsiteX397" fmla="*/ 972457 w 2046515"/>
              <a:gd name="connsiteY397" fmla="*/ 1553028 h 2220685"/>
              <a:gd name="connsiteX398" fmla="*/ 928915 w 2046515"/>
              <a:gd name="connsiteY398" fmla="*/ 1727200 h 2220685"/>
              <a:gd name="connsiteX399" fmla="*/ 856343 w 2046515"/>
              <a:gd name="connsiteY399" fmla="*/ 1799771 h 2220685"/>
              <a:gd name="connsiteX400" fmla="*/ 783772 w 2046515"/>
              <a:gd name="connsiteY400" fmla="*/ 1901371 h 2220685"/>
              <a:gd name="connsiteX401" fmla="*/ 740229 w 2046515"/>
              <a:gd name="connsiteY401" fmla="*/ 1959428 h 2220685"/>
              <a:gd name="connsiteX402" fmla="*/ 725715 w 2046515"/>
              <a:gd name="connsiteY402" fmla="*/ 1872343 h 2220685"/>
              <a:gd name="connsiteX403" fmla="*/ 754743 w 2046515"/>
              <a:gd name="connsiteY403" fmla="*/ 1378857 h 2220685"/>
              <a:gd name="connsiteX404" fmla="*/ 740229 w 2046515"/>
              <a:gd name="connsiteY404" fmla="*/ 1045028 h 2220685"/>
              <a:gd name="connsiteX405" fmla="*/ 725715 w 2046515"/>
              <a:gd name="connsiteY405" fmla="*/ 1001485 h 2220685"/>
              <a:gd name="connsiteX406" fmla="*/ 682172 w 2046515"/>
              <a:gd name="connsiteY406" fmla="*/ 957943 h 2220685"/>
              <a:gd name="connsiteX407" fmla="*/ 609600 w 2046515"/>
              <a:gd name="connsiteY407" fmla="*/ 899885 h 2220685"/>
              <a:gd name="connsiteX408" fmla="*/ 377372 w 2046515"/>
              <a:gd name="connsiteY408" fmla="*/ 914400 h 2220685"/>
              <a:gd name="connsiteX409" fmla="*/ 275772 w 2046515"/>
              <a:gd name="connsiteY409" fmla="*/ 972457 h 2220685"/>
              <a:gd name="connsiteX410" fmla="*/ 217715 w 2046515"/>
              <a:gd name="connsiteY410" fmla="*/ 1016000 h 2220685"/>
              <a:gd name="connsiteX411" fmla="*/ 174172 w 2046515"/>
              <a:gd name="connsiteY411" fmla="*/ 1045028 h 2220685"/>
              <a:gd name="connsiteX412" fmla="*/ 87086 w 2046515"/>
              <a:gd name="connsiteY412" fmla="*/ 1117600 h 2220685"/>
              <a:gd name="connsiteX413" fmla="*/ 58057 w 2046515"/>
              <a:gd name="connsiteY413" fmla="*/ 1204685 h 2220685"/>
              <a:gd name="connsiteX414" fmla="*/ 87086 w 2046515"/>
              <a:gd name="connsiteY414" fmla="*/ 1407885 h 2220685"/>
              <a:gd name="connsiteX415" fmla="*/ 174172 w 2046515"/>
              <a:gd name="connsiteY415" fmla="*/ 1480457 h 2220685"/>
              <a:gd name="connsiteX416" fmla="*/ 290286 w 2046515"/>
              <a:gd name="connsiteY416" fmla="*/ 1538514 h 2220685"/>
              <a:gd name="connsiteX417" fmla="*/ 348343 w 2046515"/>
              <a:gd name="connsiteY417" fmla="*/ 1553028 h 2220685"/>
              <a:gd name="connsiteX418" fmla="*/ 508000 w 2046515"/>
              <a:gd name="connsiteY418" fmla="*/ 1582057 h 2220685"/>
              <a:gd name="connsiteX419" fmla="*/ 928915 w 2046515"/>
              <a:gd name="connsiteY419" fmla="*/ 1567543 h 2220685"/>
              <a:gd name="connsiteX420" fmla="*/ 1001486 w 2046515"/>
              <a:gd name="connsiteY420" fmla="*/ 1524000 h 2220685"/>
              <a:gd name="connsiteX421" fmla="*/ 1059543 w 2046515"/>
              <a:gd name="connsiteY421" fmla="*/ 1494971 h 2220685"/>
              <a:gd name="connsiteX422" fmla="*/ 1103086 w 2046515"/>
              <a:gd name="connsiteY422" fmla="*/ 1451428 h 2220685"/>
              <a:gd name="connsiteX423" fmla="*/ 1233715 w 2046515"/>
              <a:gd name="connsiteY423" fmla="*/ 1320800 h 2220685"/>
              <a:gd name="connsiteX424" fmla="*/ 1277257 w 2046515"/>
              <a:gd name="connsiteY424" fmla="*/ 1219200 h 2220685"/>
              <a:gd name="connsiteX425" fmla="*/ 1306286 w 2046515"/>
              <a:gd name="connsiteY425" fmla="*/ 1175657 h 2220685"/>
              <a:gd name="connsiteX426" fmla="*/ 1335315 w 2046515"/>
              <a:gd name="connsiteY426" fmla="*/ 1117600 h 2220685"/>
              <a:gd name="connsiteX427" fmla="*/ 1335315 w 2046515"/>
              <a:gd name="connsiteY427" fmla="*/ 856343 h 2220685"/>
              <a:gd name="connsiteX428" fmla="*/ 1175657 w 2046515"/>
              <a:gd name="connsiteY428" fmla="*/ 653143 h 2220685"/>
              <a:gd name="connsiteX429" fmla="*/ 1132115 w 2046515"/>
              <a:gd name="connsiteY429" fmla="*/ 624114 h 2220685"/>
              <a:gd name="connsiteX430" fmla="*/ 1030515 w 2046515"/>
              <a:gd name="connsiteY430" fmla="*/ 595085 h 2220685"/>
              <a:gd name="connsiteX431" fmla="*/ 928915 w 2046515"/>
              <a:gd name="connsiteY431" fmla="*/ 624114 h 2220685"/>
              <a:gd name="connsiteX432" fmla="*/ 827315 w 2046515"/>
              <a:gd name="connsiteY432" fmla="*/ 754743 h 2220685"/>
              <a:gd name="connsiteX433" fmla="*/ 769257 w 2046515"/>
              <a:gd name="connsiteY433" fmla="*/ 827314 h 2220685"/>
              <a:gd name="connsiteX434" fmla="*/ 725715 w 2046515"/>
              <a:gd name="connsiteY434" fmla="*/ 885371 h 2220685"/>
              <a:gd name="connsiteX435" fmla="*/ 711200 w 2046515"/>
              <a:gd name="connsiteY435" fmla="*/ 943428 h 2220685"/>
              <a:gd name="connsiteX436" fmla="*/ 682172 w 2046515"/>
              <a:gd name="connsiteY436" fmla="*/ 986971 h 2220685"/>
              <a:gd name="connsiteX437" fmla="*/ 711200 w 2046515"/>
              <a:gd name="connsiteY437" fmla="*/ 1233714 h 2220685"/>
              <a:gd name="connsiteX438" fmla="*/ 754743 w 2046515"/>
              <a:gd name="connsiteY438" fmla="*/ 1291771 h 2220685"/>
              <a:gd name="connsiteX439" fmla="*/ 783772 w 2046515"/>
              <a:gd name="connsiteY439" fmla="*/ 1335314 h 2220685"/>
              <a:gd name="connsiteX440" fmla="*/ 827315 w 2046515"/>
              <a:gd name="connsiteY440" fmla="*/ 1364343 h 2220685"/>
              <a:gd name="connsiteX441" fmla="*/ 972457 w 2046515"/>
              <a:gd name="connsiteY441" fmla="*/ 1407885 h 2220685"/>
              <a:gd name="connsiteX442" fmla="*/ 1016000 w 2046515"/>
              <a:gd name="connsiteY442" fmla="*/ 1422400 h 2220685"/>
              <a:gd name="connsiteX443" fmla="*/ 1233715 w 2046515"/>
              <a:gd name="connsiteY443" fmla="*/ 1407885 h 2220685"/>
              <a:gd name="connsiteX444" fmla="*/ 1291772 w 2046515"/>
              <a:gd name="connsiteY444" fmla="*/ 1393371 h 2220685"/>
              <a:gd name="connsiteX445" fmla="*/ 1378857 w 2046515"/>
              <a:gd name="connsiteY445" fmla="*/ 1378857 h 2220685"/>
              <a:gd name="connsiteX446" fmla="*/ 1422400 w 2046515"/>
              <a:gd name="connsiteY446" fmla="*/ 1349828 h 2220685"/>
              <a:gd name="connsiteX447" fmla="*/ 1553029 w 2046515"/>
              <a:gd name="connsiteY447" fmla="*/ 1291771 h 2220685"/>
              <a:gd name="connsiteX448" fmla="*/ 1640115 w 2046515"/>
              <a:gd name="connsiteY448" fmla="*/ 1219200 h 2220685"/>
              <a:gd name="connsiteX449" fmla="*/ 1727200 w 2046515"/>
              <a:gd name="connsiteY449" fmla="*/ 1103085 h 2220685"/>
              <a:gd name="connsiteX450" fmla="*/ 1785257 w 2046515"/>
              <a:gd name="connsiteY450" fmla="*/ 1016000 h 2220685"/>
              <a:gd name="connsiteX451" fmla="*/ 1828800 w 2046515"/>
              <a:gd name="connsiteY451" fmla="*/ 914400 h 2220685"/>
              <a:gd name="connsiteX452" fmla="*/ 1872343 w 2046515"/>
              <a:gd name="connsiteY452" fmla="*/ 754743 h 2220685"/>
              <a:gd name="connsiteX453" fmla="*/ 1857829 w 2046515"/>
              <a:gd name="connsiteY453" fmla="*/ 566057 h 2220685"/>
              <a:gd name="connsiteX454" fmla="*/ 1785257 w 2046515"/>
              <a:gd name="connsiteY454" fmla="*/ 478971 h 2220685"/>
              <a:gd name="connsiteX455" fmla="*/ 1669143 w 2046515"/>
              <a:gd name="connsiteY455" fmla="*/ 391885 h 2220685"/>
              <a:gd name="connsiteX456" fmla="*/ 1524000 w 2046515"/>
              <a:gd name="connsiteY456" fmla="*/ 348343 h 2220685"/>
              <a:gd name="connsiteX457" fmla="*/ 1422400 w 2046515"/>
              <a:gd name="connsiteY457" fmla="*/ 377371 h 2220685"/>
              <a:gd name="connsiteX458" fmla="*/ 1320800 w 2046515"/>
              <a:gd name="connsiteY458" fmla="*/ 464457 h 2220685"/>
              <a:gd name="connsiteX459" fmla="*/ 1219200 w 2046515"/>
              <a:gd name="connsiteY459" fmla="*/ 551543 h 2220685"/>
              <a:gd name="connsiteX460" fmla="*/ 1175657 w 2046515"/>
              <a:gd name="connsiteY460" fmla="*/ 595085 h 2220685"/>
              <a:gd name="connsiteX461" fmla="*/ 1045029 w 2046515"/>
              <a:gd name="connsiteY461" fmla="*/ 682171 h 2220685"/>
              <a:gd name="connsiteX462" fmla="*/ 1001486 w 2046515"/>
              <a:gd name="connsiteY462" fmla="*/ 711200 h 2220685"/>
              <a:gd name="connsiteX463" fmla="*/ 885372 w 2046515"/>
              <a:gd name="connsiteY463" fmla="*/ 769257 h 2220685"/>
              <a:gd name="connsiteX464" fmla="*/ 754743 w 2046515"/>
              <a:gd name="connsiteY464" fmla="*/ 827314 h 2220685"/>
              <a:gd name="connsiteX465" fmla="*/ 653143 w 2046515"/>
              <a:gd name="connsiteY465" fmla="*/ 812800 h 2220685"/>
              <a:gd name="connsiteX466" fmla="*/ 609600 w 2046515"/>
              <a:gd name="connsiteY466" fmla="*/ 754743 h 2220685"/>
              <a:gd name="connsiteX467" fmla="*/ 566057 w 2046515"/>
              <a:gd name="connsiteY467" fmla="*/ 638628 h 2220685"/>
              <a:gd name="connsiteX468" fmla="*/ 551543 w 2046515"/>
              <a:gd name="connsiteY468" fmla="*/ 566057 h 2220685"/>
              <a:gd name="connsiteX469" fmla="*/ 522515 w 2046515"/>
              <a:gd name="connsiteY469" fmla="*/ 464457 h 2220685"/>
              <a:gd name="connsiteX470" fmla="*/ 508000 w 2046515"/>
              <a:gd name="connsiteY470" fmla="*/ 319314 h 2220685"/>
              <a:gd name="connsiteX471" fmla="*/ 522515 w 2046515"/>
              <a:gd name="connsiteY471" fmla="*/ 217714 h 2220685"/>
              <a:gd name="connsiteX472" fmla="*/ 725715 w 2046515"/>
              <a:gd name="connsiteY472" fmla="*/ 232228 h 2220685"/>
              <a:gd name="connsiteX473" fmla="*/ 783772 w 2046515"/>
              <a:gd name="connsiteY473" fmla="*/ 275771 h 2220685"/>
              <a:gd name="connsiteX474" fmla="*/ 827315 w 2046515"/>
              <a:gd name="connsiteY474" fmla="*/ 319314 h 2220685"/>
              <a:gd name="connsiteX475" fmla="*/ 957943 w 2046515"/>
              <a:gd name="connsiteY475" fmla="*/ 406400 h 2220685"/>
              <a:gd name="connsiteX476" fmla="*/ 1001486 w 2046515"/>
              <a:gd name="connsiteY476" fmla="*/ 449943 h 2220685"/>
              <a:gd name="connsiteX477" fmla="*/ 1132115 w 2046515"/>
              <a:gd name="connsiteY477" fmla="*/ 522514 h 2220685"/>
              <a:gd name="connsiteX478" fmla="*/ 1161143 w 2046515"/>
              <a:gd name="connsiteY478" fmla="*/ 566057 h 2220685"/>
              <a:gd name="connsiteX479" fmla="*/ 1248229 w 2046515"/>
              <a:gd name="connsiteY479" fmla="*/ 638628 h 2220685"/>
              <a:gd name="connsiteX480" fmla="*/ 1190172 w 2046515"/>
              <a:gd name="connsiteY480" fmla="*/ 696685 h 2220685"/>
              <a:gd name="connsiteX481" fmla="*/ 972457 w 2046515"/>
              <a:gd name="connsiteY481" fmla="*/ 812800 h 2220685"/>
              <a:gd name="connsiteX482" fmla="*/ 928915 w 2046515"/>
              <a:gd name="connsiteY482" fmla="*/ 841828 h 2220685"/>
              <a:gd name="connsiteX483" fmla="*/ 769257 w 2046515"/>
              <a:gd name="connsiteY483" fmla="*/ 899885 h 2220685"/>
              <a:gd name="connsiteX484" fmla="*/ 304800 w 2046515"/>
              <a:gd name="connsiteY484" fmla="*/ 928914 h 2220685"/>
              <a:gd name="connsiteX485" fmla="*/ 261257 w 2046515"/>
              <a:gd name="connsiteY485" fmla="*/ 957943 h 2220685"/>
              <a:gd name="connsiteX486" fmla="*/ 188686 w 2046515"/>
              <a:gd name="connsiteY486" fmla="*/ 986971 h 2220685"/>
              <a:gd name="connsiteX487" fmla="*/ 130629 w 2046515"/>
              <a:gd name="connsiteY487" fmla="*/ 1016000 h 2220685"/>
              <a:gd name="connsiteX488" fmla="*/ 101600 w 2046515"/>
              <a:gd name="connsiteY488" fmla="*/ 1059543 h 2220685"/>
              <a:gd name="connsiteX489" fmla="*/ 58057 w 2046515"/>
              <a:gd name="connsiteY489" fmla="*/ 1088571 h 2220685"/>
              <a:gd name="connsiteX490" fmla="*/ 130629 w 2046515"/>
              <a:gd name="connsiteY490" fmla="*/ 1248228 h 2220685"/>
              <a:gd name="connsiteX491" fmla="*/ 464457 w 2046515"/>
              <a:gd name="connsiteY491" fmla="*/ 1436914 h 2220685"/>
              <a:gd name="connsiteX492" fmla="*/ 537029 w 2046515"/>
              <a:gd name="connsiteY492" fmla="*/ 1465943 h 2220685"/>
              <a:gd name="connsiteX493" fmla="*/ 798286 w 2046515"/>
              <a:gd name="connsiteY493" fmla="*/ 1393371 h 2220685"/>
              <a:gd name="connsiteX494" fmla="*/ 812800 w 2046515"/>
              <a:gd name="connsiteY494" fmla="*/ 1335314 h 2220685"/>
              <a:gd name="connsiteX495" fmla="*/ 841829 w 2046515"/>
              <a:gd name="connsiteY495" fmla="*/ 1291771 h 2220685"/>
              <a:gd name="connsiteX496" fmla="*/ 827315 w 2046515"/>
              <a:gd name="connsiteY496" fmla="*/ 1059543 h 2220685"/>
              <a:gd name="connsiteX497" fmla="*/ 783772 w 2046515"/>
              <a:gd name="connsiteY497" fmla="*/ 1030514 h 2220685"/>
              <a:gd name="connsiteX498" fmla="*/ 696686 w 2046515"/>
              <a:gd name="connsiteY498" fmla="*/ 1045028 h 2220685"/>
              <a:gd name="connsiteX499" fmla="*/ 580572 w 2046515"/>
              <a:gd name="connsiteY499" fmla="*/ 1117600 h 2220685"/>
              <a:gd name="connsiteX500" fmla="*/ 537029 w 2046515"/>
              <a:gd name="connsiteY500" fmla="*/ 1175657 h 2220685"/>
              <a:gd name="connsiteX501" fmla="*/ 435429 w 2046515"/>
              <a:gd name="connsiteY501" fmla="*/ 1277257 h 2220685"/>
              <a:gd name="connsiteX502" fmla="*/ 391886 w 2046515"/>
              <a:gd name="connsiteY502" fmla="*/ 1364343 h 2220685"/>
              <a:gd name="connsiteX503" fmla="*/ 377372 w 2046515"/>
              <a:gd name="connsiteY503" fmla="*/ 1407885 h 2220685"/>
              <a:gd name="connsiteX504" fmla="*/ 769257 w 2046515"/>
              <a:gd name="connsiteY504" fmla="*/ 1393371 h 2220685"/>
              <a:gd name="connsiteX505" fmla="*/ 1001486 w 2046515"/>
              <a:gd name="connsiteY505" fmla="*/ 1335314 h 2220685"/>
              <a:gd name="connsiteX506" fmla="*/ 1103086 w 2046515"/>
              <a:gd name="connsiteY506" fmla="*/ 1291771 h 2220685"/>
              <a:gd name="connsiteX507" fmla="*/ 1175657 w 2046515"/>
              <a:gd name="connsiteY507" fmla="*/ 1277257 h 2220685"/>
              <a:gd name="connsiteX508" fmla="*/ 1248229 w 2046515"/>
              <a:gd name="connsiteY508" fmla="*/ 1248228 h 2220685"/>
              <a:gd name="connsiteX509" fmla="*/ 1364343 w 2046515"/>
              <a:gd name="connsiteY509" fmla="*/ 1233714 h 2220685"/>
              <a:gd name="connsiteX510" fmla="*/ 1553029 w 2046515"/>
              <a:gd name="connsiteY510" fmla="*/ 1204685 h 2220685"/>
              <a:gd name="connsiteX511" fmla="*/ 1625600 w 2046515"/>
              <a:gd name="connsiteY511" fmla="*/ 1190171 h 2220685"/>
              <a:gd name="connsiteX512" fmla="*/ 1712686 w 2046515"/>
              <a:gd name="connsiteY512" fmla="*/ 1161143 h 2220685"/>
              <a:gd name="connsiteX513" fmla="*/ 1756229 w 2046515"/>
              <a:gd name="connsiteY513" fmla="*/ 1132114 h 2220685"/>
              <a:gd name="connsiteX514" fmla="*/ 1785257 w 2046515"/>
              <a:gd name="connsiteY514" fmla="*/ 1016000 h 2220685"/>
              <a:gd name="connsiteX515" fmla="*/ 1770743 w 2046515"/>
              <a:gd name="connsiteY515" fmla="*/ 682171 h 2220685"/>
              <a:gd name="connsiteX516" fmla="*/ 1669143 w 2046515"/>
              <a:gd name="connsiteY516" fmla="*/ 537028 h 2220685"/>
              <a:gd name="connsiteX517" fmla="*/ 1625600 w 2046515"/>
              <a:gd name="connsiteY517" fmla="*/ 493485 h 2220685"/>
              <a:gd name="connsiteX518" fmla="*/ 1553029 w 2046515"/>
              <a:gd name="connsiteY518" fmla="*/ 478971 h 2220685"/>
              <a:gd name="connsiteX519" fmla="*/ 1190172 w 2046515"/>
              <a:gd name="connsiteY519" fmla="*/ 551543 h 2220685"/>
              <a:gd name="connsiteX520" fmla="*/ 1161143 w 2046515"/>
              <a:gd name="connsiteY520" fmla="*/ 595085 h 2220685"/>
              <a:gd name="connsiteX521" fmla="*/ 1030515 w 2046515"/>
              <a:gd name="connsiteY521" fmla="*/ 682171 h 2220685"/>
              <a:gd name="connsiteX522" fmla="*/ 1001486 w 2046515"/>
              <a:gd name="connsiteY522" fmla="*/ 725714 h 2220685"/>
              <a:gd name="connsiteX523" fmla="*/ 914400 w 2046515"/>
              <a:gd name="connsiteY523" fmla="*/ 827314 h 2220685"/>
              <a:gd name="connsiteX524" fmla="*/ 827315 w 2046515"/>
              <a:gd name="connsiteY524" fmla="*/ 972457 h 2220685"/>
              <a:gd name="connsiteX525" fmla="*/ 769257 w 2046515"/>
              <a:gd name="connsiteY525" fmla="*/ 1059543 h 2220685"/>
              <a:gd name="connsiteX526" fmla="*/ 740229 w 2046515"/>
              <a:gd name="connsiteY526" fmla="*/ 1204685 h 2220685"/>
              <a:gd name="connsiteX527" fmla="*/ 725715 w 2046515"/>
              <a:gd name="connsiteY527" fmla="*/ 1277257 h 2220685"/>
              <a:gd name="connsiteX528" fmla="*/ 711200 w 2046515"/>
              <a:gd name="connsiteY528" fmla="*/ 1378857 h 2220685"/>
              <a:gd name="connsiteX529" fmla="*/ 725715 w 2046515"/>
              <a:gd name="connsiteY529" fmla="*/ 1509485 h 2220685"/>
              <a:gd name="connsiteX530" fmla="*/ 740229 w 2046515"/>
              <a:gd name="connsiteY530" fmla="*/ 1553028 h 2220685"/>
              <a:gd name="connsiteX531" fmla="*/ 827315 w 2046515"/>
              <a:gd name="connsiteY531" fmla="*/ 1640114 h 2220685"/>
              <a:gd name="connsiteX532" fmla="*/ 870857 w 2046515"/>
              <a:gd name="connsiteY532" fmla="*/ 1683657 h 2220685"/>
              <a:gd name="connsiteX533" fmla="*/ 1030515 w 2046515"/>
              <a:gd name="connsiteY533" fmla="*/ 1814285 h 2220685"/>
              <a:gd name="connsiteX534" fmla="*/ 1103086 w 2046515"/>
              <a:gd name="connsiteY534" fmla="*/ 1828800 h 2220685"/>
              <a:gd name="connsiteX535" fmla="*/ 1161143 w 2046515"/>
              <a:gd name="connsiteY535" fmla="*/ 1857828 h 2220685"/>
              <a:gd name="connsiteX536" fmla="*/ 1291772 w 2046515"/>
              <a:gd name="connsiteY536" fmla="*/ 1915885 h 2220685"/>
              <a:gd name="connsiteX537" fmla="*/ 1422400 w 2046515"/>
              <a:gd name="connsiteY537" fmla="*/ 1973943 h 2220685"/>
              <a:gd name="connsiteX538" fmla="*/ 1553029 w 2046515"/>
              <a:gd name="connsiteY538" fmla="*/ 1959428 h 2220685"/>
              <a:gd name="connsiteX539" fmla="*/ 1669143 w 2046515"/>
              <a:gd name="connsiteY539" fmla="*/ 1799771 h 2220685"/>
              <a:gd name="connsiteX540" fmla="*/ 1756229 w 2046515"/>
              <a:gd name="connsiteY540" fmla="*/ 1756228 h 2220685"/>
              <a:gd name="connsiteX541" fmla="*/ 1799772 w 2046515"/>
              <a:gd name="connsiteY541" fmla="*/ 1712685 h 2220685"/>
              <a:gd name="connsiteX542" fmla="*/ 1886857 w 2046515"/>
              <a:gd name="connsiteY542" fmla="*/ 1640114 h 2220685"/>
              <a:gd name="connsiteX543" fmla="*/ 1930400 w 2046515"/>
              <a:gd name="connsiteY543" fmla="*/ 1538514 h 2220685"/>
              <a:gd name="connsiteX544" fmla="*/ 1959429 w 2046515"/>
              <a:gd name="connsiteY544" fmla="*/ 1494971 h 2220685"/>
              <a:gd name="connsiteX545" fmla="*/ 1988457 w 2046515"/>
              <a:gd name="connsiteY545" fmla="*/ 1378857 h 2220685"/>
              <a:gd name="connsiteX546" fmla="*/ 2032000 w 2046515"/>
              <a:gd name="connsiteY546" fmla="*/ 1277257 h 2220685"/>
              <a:gd name="connsiteX547" fmla="*/ 2002972 w 2046515"/>
              <a:gd name="connsiteY547" fmla="*/ 1016000 h 2220685"/>
              <a:gd name="connsiteX548" fmla="*/ 1973943 w 2046515"/>
              <a:gd name="connsiteY548" fmla="*/ 928914 h 2220685"/>
              <a:gd name="connsiteX549" fmla="*/ 1944915 w 2046515"/>
              <a:gd name="connsiteY549" fmla="*/ 885371 h 2220685"/>
              <a:gd name="connsiteX550" fmla="*/ 1857829 w 2046515"/>
              <a:gd name="connsiteY550" fmla="*/ 856343 h 2220685"/>
              <a:gd name="connsiteX551" fmla="*/ 1799772 w 2046515"/>
              <a:gd name="connsiteY551" fmla="*/ 899885 h 2220685"/>
              <a:gd name="connsiteX552" fmla="*/ 1712686 w 2046515"/>
              <a:gd name="connsiteY552" fmla="*/ 1030514 h 2220685"/>
              <a:gd name="connsiteX553" fmla="*/ 1669143 w 2046515"/>
              <a:gd name="connsiteY553" fmla="*/ 1074057 h 2220685"/>
              <a:gd name="connsiteX554" fmla="*/ 1596572 w 2046515"/>
              <a:gd name="connsiteY554" fmla="*/ 1190171 h 2220685"/>
              <a:gd name="connsiteX555" fmla="*/ 1553029 w 2046515"/>
              <a:gd name="connsiteY555" fmla="*/ 1248228 h 2220685"/>
              <a:gd name="connsiteX556" fmla="*/ 1494972 w 2046515"/>
              <a:gd name="connsiteY556" fmla="*/ 1436914 h 2220685"/>
              <a:gd name="connsiteX557" fmla="*/ 1465943 w 2046515"/>
              <a:gd name="connsiteY557" fmla="*/ 1494971 h 2220685"/>
              <a:gd name="connsiteX558" fmla="*/ 1407886 w 2046515"/>
              <a:gd name="connsiteY558" fmla="*/ 1741714 h 2220685"/>
              <a:gd name="connsiteX559" fmla="*/ 1335315 w 2046515"/>
              <a:gd name="connsiteY559" fmla="*/ 1901371 h 2220685"/>
              <a:gd name="connsiteX560" fmla="*/ 1277257 w 2046515"/>
              <a:gd name="connsiteY560" fmla="*/ 2002971 h 2220685"/>
              <a:gd name="connsiteX561" fmla="*/ 1248229 w 2046515"/>
              <a:gd name="connsiteY561" fmla="*/ 2104571 h 2220685"/>
              <a:gd name="connsiteX562" fmla="*/ 1204686 w 2046515"/>
              <a:gd name="connsiteY562" fmla="*/ 2119085 h 2220685"/>
              <a:gd name="connsiteX563" fmla="*/ 1117600 w 2046515"/>
              <a:gd name="connsiteY563" fmla="*/ 2177143 h 2220685"/>
              <a:gd name="connsiteX564" fmla="*/ 1030515 w 2046515"/>
              <a:gd name="connsiteY564" fmla="*/ 2220685 h 2220685"/>
              <a:gd name="connsiteX565" fmla="*/ 899886 w 2046515"/>
              <a:gd name="connsiteY565" fmla="*/ 2206171 h 2220685"/>
              <a:gd name="connsiteX566" fmla="*/ 812800 w 2046515"/>
              <a:gd name="connsiteY566" fmla="*/ 2148114 h 2220685"/>
              <a:gd name="connsiteX567" fmla="*/ 595086 w 2046515"/>
              <a:gd name="connsiteY567" fmla="*/ 1973943 h 2220685"/>
              <a:gd name="connsiteX568" fmla="*/ 551543 w 2046515"/>
              <a:gd name="connsiteY568" fmla="*/ 1944914 h 2220685"/>
              <a:gd name="connsiteX569" fmla="*/ 478972 w 2046515"/>
              <a:gd name="connsiteY569" fmla="*/ 1857828 h 2220685"/>
              <a:gd name="connsiteX570" fmla="*/ 435429 w 2046515"/>
              <a:gd name="connsiteY570" fmla="*/ 1843314 h 2220685"/>
              <a:gd name="connsiteX571" fmla="*/ 348343 w 2046515"/>
              <a:gd name="connsiteY571" fmla="*/ 1915885 h 2220685"/>
              <a:gd name="connsiteX572" fmla="*/ 319315 w 2046515"/>
              <a:gd name="connsiteY572" fmla="*/ 1959428 h 2220685"/>
              <a:gd name="connsiteX573" fmla="*/ 232229 w 2046515"/>
              <a:gd name="connsiteY573" fmla="*/ 1843314 h 2220685"/>
              <a:gd name="connsiteX574" fmla="*/ 188686 w 2046515"/>
              <a:gd name="connsiteY574" fmla="*/ 1756228 h 2220685"/>
              <a:gd name="connsiteX575" fmla="*/ 159657 w 2046515"/>
              <a:gd name="connsiteY575" fmla="*/ 1654628 h 2220685"/>
              <a:gd name="connsiteX576" fmla="*/ 116115 w 2046515"/>
              <a:gd name="connsiteY576" fmla="*/ 1494971 h 2220685"/>
              <a:gd name="connsiteX577" fmla="*/ 116115 w 2046515"/>
              <a:gd name="connsiteY577" fmla="*/ 914400 h 2220685"/>
              <a:gd name="connsiteX578" fmla="*/ 130629 w 2046515"/>
              <a:gd name="connsiteY578" fmla="*/ 624114 h 2220685"/>
              <a:gd name="connsiteX579" fmla="*/ 145143 w 2046515"/>
              <a:gd name="connsiteY579" fmla="*/ 580571 h 2220685"/>
              <a:gd name="connsiteX580" fmla="*/ 232229 w 2046515"/>
              <a:gd name="connsiteY580" fmla="*/ 493485 h 2220685"/>
              <a:gd name="connsiteX581" fmla="*/ 261257 w 2046515"/>
              <a:gd name="connsiteY581" fmla="*/ 449943 h 2220685"/>
              <a:gd name="connsiteX582" fmla="*/ 348343 w 2046515"/>
              <a:gd name="connsiteY582" fmla="*/ 391885 h 2220685"/>
              <a:gd name="connsiteX583" fmla="*/ 435429 w 2046515"/>
              <a:gd name="connsiteY583" fmla="*/ 362857 h 2220685"/>
              <a:gd name="connsiteX584" fmla="*/ 522515 w 2046515"/>
              <a:gd name="connsiteY584" fmla="*/ 348343 h 2220685"/>
              <a:gd name="connsiteX585" fmla="*/ 638629 w 2046515"/>
              <a:gd name="connsiteY585" fmla="*/ 333828 h 2220685"/>
              <a:gd name="connsiteX586" fmla="*/ 870857 w 2046515"/>
              <a:gd name="connsiteY586" fmla="*/ 290285 h 2220685"/>
              <a:gd name="connsiteX587" fmla="*/ 1175657 w 2046515"/>
              <a:gd name="connsiteY587" fmla="*/ 275771 h 2220685"/>
              <a:gd name="connsiteX588" fmla="*/ 1233715 w 2046515"/>
              <a:gd name="connsiteY588" fmla="*/ 217714 h 2220685"/>
              <a:gd name="connsiteX589" fmla="*/ 1146629 w 2046515"/>
              <a:gd name="connsiteY589" fmla="*/ 159657 h 2220685"/>
              <a:gd name="connsiteX590" fmla="*/ 1117600 w 2046515"/>
              <a:gd name="connsiteY590" fmla="*/ 116114 h 2220685"/>
              <a:gd name="connsiteX591" fmla="*/ 1088572 w 2046515"/>
              <a:gd name="connsiteY591" fmla="*/ 29028 h 2220685"/>
              <a:gd name="connsiteX592" fmla="*/ 1045029 w 2046515"/>
              <a:gd name="connsiteY592" fmla="*/ 0 h 2220685"/>
              <a:gd name="connsiteX0" fmla="*/ 1045029 w 2046515"/>
              <a:gd name="connsiteY0" fmla="*/ 0 h 2220685"/>
              <a:gd name="connsiteX1" fmla="*/ 362857 w 2046515"/>
              <a:gd name="connsiteY1" fmla="*/ 377371 h 2220685"/>
              <a:gd name="connsiteX2" fmla="*/ 130629 w 2046515"/>
              <a:gd name="connsiteY2" fmla="*/ 754743 h 2220685"/>
              <a:gd name="connsiteX3" fmla="*/ 0 w 2046515"/>
              <a:gd name="connsiteY3" fmla="*/ 1190171 h 2220685"/>
              <a:gd name="connsiteX4" fmla="*/ 29029 w 2046515"/>
              <a:gd name="connsiteY4" fmla="*/ 1320800 h 2220685"/>
              <a:gd name="connsiteX5" fmla="*/ 43543 w 2046515"/>
              <a:gd name="connsiteY5" fmla="*/ 1364343 h 2220685"/>
              <a:gd name="connsiteX6" fmla="*/ 72572 w 2046515"/>
              <a:gd name="connsiteY6" fmla="*/ 1465943 h 2220685"/>
              <a:gd name="connsiteX7" fmla="*/ 130629 w 2046515"/>
              <a:gd name="connsiteY7" fmla="*/ 1553028 h 2220685"/>
              <a:gd name="connsiteX8" fmla="*/ 203200 w 2046515"/>
              <a:gd name="connsiteY8" fmla="*/ 1640114 h 2220685"/>
              <a:gd name="connsiteX9" fmla="*/ 290286 w 2046515"/>
              <a:gd name="connsiteY9" fmla="*/ 1698171 h 2220685"/>
              <a:gd name="connsiteX10" fmla="*/ 449943 w 2046515"/>
              <a:gd name="connsiteY10" fmla="*/ 1741714 h 2220685"/>
              <a:gd name="connsiteX11" fmla="*/ 885372 w 2046515"/>
              <a:gd name="connsiteY11" fmla="*/ 1727200 h 2220685"/>
              <a:gd name="connsiteX12" fmla="*/ 928915 w 2046515"/>
              <a:gd name="connsiteY12" fmla="*/ 1712685 h 2220685"/>
              <a:gd name="connsiteX13" fmla="*/ 1030515 w 2046515"/>
              <a:gd name="connsiteY13" fmla="*/ 1698171 h 2220685"/>
              <a:gd name="connsiteX14" fmla="*/ 1175657 w 2046515"/>
              <a:gd name="connsiteY14" fmla="*/ 1640114 h 2220685"/>
              <a:gd name="connsiteX15" fmla="*/ 1219200 w 2046515"/>
              <a:gd name="connsiteY15" fmla="*/ 1596571 h 2220685"/>
              <a:gd name="connsiteX16" fmla="*/ 1320800 w 2046515"/>
              <a:gd name="connsiteY16" fmla="*/ 1494971 h 2220685"/>
              <a:gd name="connsiteX17" fmla="*/ 1349829 w 2046515"/>
              <a:gd name="connsiteY17" fmla="*/ 1422400 h 2220685"/>
              <a:gd name="connsiteX18" fmla="*/ 1407886 w 2046515"/>
              <a:gd name="connsiteY18" fmla="*/ 1291771 h 2220685"/>
              <a:gd name="connsiteX19" fmla="*/ 1422400 w 2046515"/>
              <a:gd name="connsiteY19" fmla="*/ 1204685 h 2220685"/>
              <a:gd name="connsiteX20" fmla="*/ 1407886 w 2046515"/>
              <a:gd name="connsiteY20" fmla="*/ 1045028 h 2220685"/>
              <a:gd name="connsiteX21" fmla="*/ 1320800 w 2046515"/>
              <a:gd name="connsiteY21" fmla="*/ 914400 h 2220685"/>
              <a:gd name="connsiteX22" fmla="*/ 1262743 w 2046515"/>
              <a:gd name="connsiteY22" fmla="*/ 870857 h 2220685"/>
              <a:gd name="connsiteX23" fmla="*/ 1175657 w 2046515"/>
              <a:gd name="connsiteY23" fmla="*/ 841828 h 2220685"/>
              <a:gd name="connsiteX24" fmla="*/ 1088572 w 2046515"/>
              <a:gd name="connsiteY24" fmla="*/ 798285 h 2220685"/>
              <a:gd name="connsiteX25" fmla="*/ 899886 w 2046515"/>
              <a:gd name="connsiteY25" fmla="*/ 812800 h 2220685"/>
              <a:gd name="connsiteX26" fmla="*/ 740229 w 2046515"/>
              <a:gd name="connsiteY26" fmla="*/ 943428 h 2220685"/>
              <a:gd name="connsiteX27" fmla="*/ 711200 w 2046515"/>
              <a:gd name="connsiteY27" fmla="*/ 1001485 h 2220685"/>
              <a:gd name="connsiteX28" fmla="*/ 580572 w 2046515"/>
              <a:gd name="connsiteY28" fmla="*/ 1190171 h 2220685"/>
              <a:gd name="connsiteX29" fmla="*/ 551543 w 2046515"/>
              <a:gd name="connsiteY29" fmla="*/ 1277257 h 2220685"/>
              <a:gd name="connsiteX30" fmla="*/ 478972 w 2046515"/>
              <a:gd name="connsiteY30" fmla="*/ 1451428 h 2220685"/>
              <a:gd name="connsiteX31" fmla="*/ 449943 w 2046515"/>
              <a:gd name="connsiteY31" fmla="*/ 1524000 h 2220685"/>
              <a:gd name="connsiteX32" fmla="*/ 449943 w 2046515"/>
              <a:gd name="connsiteY32" fmla="*/ 2032000 h 2220685"/>
              <a:gd name="connsiteX33" fmla="*/ 493486 w 2046515"/>
              <a:gd name="connsiteY33" fmla="*/ 2075543 h 2220685"/>
              <a:gd name="connsiteX34" fmla="*/ 551543 w 2046515"/>
              <a:gd name="connsiteY34" fmla="*/ 2104571 h 2220685"/>
              <a:gd name="connsiteX35" fmla="*/ 667657 w 2046515"/>
              <a:gd name="connsiteY35" fmla="*/ 2148114 h 2220685"/>
              <a:gd name="connsiteX36" fmla="*/ 856343 w 2046515"/>
              <a:gd name="connsiteY36" fmla="*/ 2133600 h 2220685"/>
              <a:gd name="connsiteX37" fmla="*/ 914400 w 2046515"/>
              <a:gd name="connsiteY37" fmla="*/ 2090057 h 2220685"/>
              <a:gd name="connsiteX38" fmla="*/ 1059543 w 2046515"/>
              <a:gd name="connsiteY38" fmla="*/ 2017485 h 2220685"/>
              <a:gd name="connsiteX39" fmla="*/ 1190172 w 2046515"/>
              <a:gd name="connsiteY39" fmla="*/ 1944914 h 2220685"/>
              <a:gd name="connsiteX40" fmla="*/ 1262743 w 2046515"/>
              <a:gd name="connsiteY40" fmla="*/ 1930400 h 2220685"/>
              <a:gd name="connsiteX41" fmla="*/ 1465943 w 2046515"/>
              <a:gd name="connsiteY41" fmla="*/ 1814285 h 2220685"/>
              <a:gd name="connsiteX42" fmla="*/ 1524000 w 2046515"/>
              <a:gd name="connsiteY42" fmla="*/ 1770743 h 2220685"/>
              <a:gd name="connsiteX43" fmla="*/ 1669143 w 2046515"/>
              <a:gd name="connsiteY43" fmla="*/ 1596571 h 2220685"/>
              <a:gd name="connsiteX44" fmla="*/ 1669143 w 2046515"/>
              <a:gd name="connsiteY44" fmla="*/ 1204685 h 2220685"/>
              <a:gd name="connsiteX45" fmla="*/ 1625600 w 2046515"/>
              <a:gd name="connsiteY45" fmla="*/ 1103085 h 2220685"/>
              <a:gd name="connsiteX46" fmla="*/ 1524000 w 2046515"/>
              <a:gd name="connsiteY46" fmla="*/ 943428 h 2220685"/>
              <a:gd name="connsiteX47" fmla="*/ 1422400 w 2046515"/>
              <a:gd name="connsiteY47" fmla="*/ 827314 h 2220685"/>
              <a:gd name="connsiteX48" fmla="*/ 1291772 w 2046515"/>
              <a:gd name="connsiteY48" fmla="*/ 725714 h 2220685"/>
              <a:gd name="connsiteX49" fmla="*/ 1190172 w 2046515"/>
              <a:gd name="connsiteY49" fmla="*/ 682171 h 2220685"/>
              <a:gd name="connsiteX50" fmla="*/ 943429 w 2046515"/>
              <a:gd name="connsiteY50" fmla="*/ 696685 h 2220685"/>
              <a:gd name="connsiteX51" fmla="*/ 885372 w 2046515"/>
              <a:gd name="connsiteY51" fmla="*/ 740228 h 2220685"/>
              <a:gd name="connsiteX52" fmla="*/ 754743 w 2046515"/>
              <a:gd name="connsiteY52" fmla="*/ 812800 h 2220685"/>
              <a:gd name="connsiteX53" fmla="*/ 711200 w 2046515"/>
              <a:gd name="connsiteY53" fmla="*/ 856343 h 2220685"/>
              <a:gd name="connsiteX54" fmla="*/ 595086 w 2046515"/>
              <a:gd name="connsiteY54" fmla="*/ 943428 h 2220685"/>
              <a:gd name="connsiteX55" fmla="*/ 478972 w 2046515"/>
              <a:gd name="connsiteY55" fmla="*/ 1074057 h 2220685"/>
              <a:gd name="connsiteX56" fmla="*/ 435429 w 2046515"/>
              <a:gd name="connsiteY56" fmla="*/ 1117600 h 2220685"/>
              <a:gd name="connsiteX57" fmla="*/ 377372 w 2046515"/>
              <a:gd name="connsiteY57" fmla="*/ 1204685 h 2220685"/>
              <a:gd name="connsiteX58" fmla="*/ 348343 w 2046515"/>
              <a:gd name="connsiteY58" fmla="*/ 1262743 h 2220685"/>
              <a:gd name="connsiteX59" fmla="*/ 304800 w 2046515"/>
              <a:gd name="connsiteY59" fmla="*/ 1306285 h 2220685"/>
              <a:gd name="connsiteX60" fmla="*/ 275772 w 2046515"/>
              <a:gd name="connsiteY60" fmla="*/ 1364343 h 2220685"/>
              <a:gd name="connsiteX61" fmla="*/ 275772 w 2046515"/>
              <a:gd name="connsiteY61" fmla="*/ 1640114 h 2220685"/>
              <a:gd name="connsiteX62" fmla="*/ 348343 w 2046515"/>
              <a:gd name="connsiteY62" fmla="*/ 1727200 h 2220685"/>
              <a:gd name="connsiteX63" fmla="*/ 420915 w 2046515"/>
              <a:gd name="connsiteY63" fmla="*/ 1828800 h 2220685"/>
              <a:gd name="connsiteX64" fmla="*/ 522515 w 2046515"/>
              <a:gd name="connsiteY64" fmla="*/ 1872343 h 2220685"/>
              <a:gd name="connsiteX65" fmla="*/ 580572 w 2046515"/>
              <a:gd name="connsiteY65" fmla="*/ 1901371 h 2220685"/>
              <a:gd name="connsiteX66" fmla="*/ 1045029 w 2046515"/>
              <a:gd name="connsiteY66" fmla="*/ 1872343 h 2220685"/>
              <a:gd name="connsiteX67" fmla="*/ 1088572 w 2046515"/>
              <a:gd name="connsiteY67" fmla="*/ 1857828 h 2220685"/>
              <a:gd name="connsiteX68" fmla="*/ 1146629 w 2046515"/>
              <a:gd name="connsiteY68" fmla="*/ 1814285 h 2220685"/>
              <a:gd name="connsiteX69" fmla="*/ 1190172 w 2046515"/>
              <a:gd name="connsiteY69" fmla="*/ 1799771 h 2220685"/>
              <a:gd name="connsiteX70" fmla="*/ 1364343 w 2046515"/>
              <a:gd name="connsiteY70" fmla="*/ 1538514 h 2220685"/>
              <a:gd name="connsiteX71" fmla="*/ 1407886 w 2046515"/>
              <a:gd name="connsiteY71" fmla="*/ 1436914 h 2220685"/>
              <a:gd name="connsiteX72" fmla="*/ 1480457 w 2046515"/>
              <a:gd name="connsiteY72" fmla="*/ 1364343 h 2220685"/>
              <a:gd name="connsiteX73" fmla="*/ 1567543 w 2046515"/>
              <a:gd name="connsiteY73" fmla="*/ 1233714 h 2220685"/>
              <a:gd name="connsiteX74" fmla="*/ 1625600 w 2046515"/>
              <a:gd name="connsiteY74" fmla="*/ 1161143 h 2220685"/>
              <a:gd name="connsiteX75" fmla="*/ 1640115 w 2046515"/>
              <a:gd name="connsiteY75" fmla="*/ 943428 h 2220685"/>
              <a:gd name="connsiteX76" fmla="*/ 1596572 w 2046515"/>
              <a:gd name="connsiteY76" fmla="*/ 899885 h 2220685"/>
              <a:gd name="connsiteX77" fmla="*/ 1509486 w 2046515"/>
              <a:gd name="connsiteY77" fmla="*/ 827314 h 2220685"/>
              <a:gd name="connsiteX78" fmla="*/ 1465943 w 2046515"/>
              <a:gd name="connsiteY78" fmla="*/ 783771 h 2220685"/>
              <a:gd name="connsiteX79" fmla="*/ 1378857 w 2046515"/>
              <a:gd name="connsiteY79" fmla="*/ 769257 h 2220685"/>
              <a:gd name="connsiteX80" fmla="*/ 1161143 w 2046515"/>
              <a:gd name="connsiteY80" fmla="*/ 754743 h 2220685"/>
              <a:gd name="connsiteX81" fmla="*/ 1103086 w 2046515"/>
              <a:gd name="connsiteY81" fmla="*/ 798285 h 2220685"/>
              <a:gd name="connsiteX82" fmla="*/ 1030515 w 2046515"/>
              <a:gd name="connsiteY82" fmla="*/ 928914 h 2220685"/>
              <a:gd name="connsiteX83" fmla="*/ 986972 w 2046515"/>
              <a:gd name="connsiteY83" fmla="*/ 972457 h 2220685"/>
              <a:gd name="connsiteX84" fmla="*/ 914400 w 2046515"/>
              <a:gd name="connsiteY84" fmla="*/ 1146628 h 2220685"/>
              <a:gd name="connsiteX85" fmla="*/ 870857 w 2046515"/>
              <a:gd name="connsiteY85" fmla="*/ 1248228 h 2220685"/>
              <a:gd name="connsiteX86" fmla="*/ 827315 w 2046515"/>
              <a:gd name="connsiteY86" fmla="*/ 1320800 h 2220685"/>
              <a:gd name="connsiteX87" fmla="*/ 653143 w 2046515"/>
              <a:gd name="connsiteY87" fmla="*/ 1553028 h 2220685"/>
              <a:gd name="connsiteX88" fmla="*/ 580572 w 2046515"/>
              <a:gd name="connsiteY88" fmla="*/ 1640114 h 2220685"/>
              <a:gd name="connsiteX89" fmla="*/ 493486 w 2046515"/>
              <a:gd name="connsiteY89" fmla="*/ 1756228 h 2220685"/>
              <a:gd name="connsiteX90" fmla="*/ 435429 w 2046515"/>
              <a:gd name="connsiteY90" fmla="*/ 1785257 h 2220685"/>
              <a:gd name="connsiteX91" fmla="*/ 391886 w 2046515"/>
              <a:gd name="connsiteY91" fmla="*/ 1756228 h 2220685"/>
              <a:gd name="connsiteX92" fmla="*/ 319315 w 2046515"/>
              <a:gd name="connsiteY92" fmla="*/ 1582057 h 2220685"/>
              <a:gd name="connsiteX93" fmla="*/ 261257 w 2046515"/>
              <a:gd name="connsiteY93" fmla="*/ 1393371 h 2220685"/>
              <a:gd name="connsiteX94" fmla="*/ 217715 w 2046515"/>
              <a:gd name="connsiteY94" fmla="*/ 1016000 h 2220685"/>
              <a:gd name="connsiteX95" fmla="*/ 261257 w 2046515"/>
              <a:gd name="connsiteY95" fmla="*/ 522514 h 2220685"/>
              <a:gd name="connsiteX96" fmla="*/ 362857 w 2046515"/>
              <a:gd name="connsiteY96" fmla="*/ 333828 h 2220685"/>
              <a:gd name="connsiteX97" fmla="*/ 464457 w 2046515"/>
              <a:gd name="connsiteY97" fmla="*/ 217714 h 2220685"/>
              <a:gd name="connsiteX98" fmla="*/ 508000 w 2046515"/>
              <a:gd name="connsiteY98" fmla="*/ 159657 h 2220685"/>
              <a:gd name="connsiteX99" fmla="*/ 537029 w 2046515"/>
              <a:gd name="connsiteY99" fmla="*/ 116114 h 2220685"/>
              <a:gd name="connsiteX100" fmla="*/ 595086 w 2046515"/>
              <a:gd name="connsiteY100" fmla="*/ 87085 h 2220685"/>
              <a:gd name="connsiteX101" fmla="*/ 638629 w 2046515"/>
              <a:gd name="connsiteY101" fmla="*/ 58057 h 2220685"/>
              <a:gd name="connsiteX102" fmla="*/ 754743 w 2046515"/>
              <a:gd name="connsiteY102" fmla="*/ 29028 h 2220685"/>
              <a:gd name="connsiteX103" fmla="*/ 812800 w 2046515"/>
              <a:gd name="connsiteY103" fmla="*/ 43543 h 2220685"/>
              <a:gd name="connsiteX104" fmla="*/ 957943 w 2046515"/>
              <a:gd name="connsiteY104" fmla="*/ 174171 h 2220685"/>
              <a:gd name="connsiteX105" fmla="*/ 1001486 w 2046515"/>
              <a:gd name="connsiteY105" fmla="*/ 217714 h 2220685"/>
              <a:gd name="connsiteX106" fmla="*/ 1074057 w 2046515"/>
              <a:gd name="connsiteY106" fmla="*/ 333828 h 2220685"/>
              <a:gd name="connsiteX107" fmla="*/ 1219200 w 2046515"/>
              <a:gd name="connsiteY107" fmla="*/ 508000 h 2220685"/>
              <a:gd name="connsiteX108" fmla="*/ 1262743 w 2046515"/>
              <a:gd name="connsiteY108" fmla="*/ 595085 h 2220685"/>
              <a:gd name="connsiteX109" fmla="*/ 1407886 w 2046515"/>
              <a:gd name="connsiteY109" fmla="*/ 783771 h 2220685"/>
              <a:gd name="connsiteX110" fmla="*/ 1451429 w 2046515"/>
              <a:gd name="connsiteY110" fmla="*/ 841828 h 2220685"/>
              <a:gd name="connsiteX111" fmla="*/ 1538515 w 2046515"/>
              <a:gd name="connsiteY111" fmla="*/ 1016000 h 2220685"/>
              <a:gd name="connsiteX112" fmla="*/ 1567543 w 2046515"/>
              <a:gd name="connsiteY112" fmla="*/ 1074057 h 2220685"/>
              <a:gd name="connsiteX113" fmla="*/ 1611086 w 2046515"/>
              <a:gd name="connsiteY113" fmla="*/ 1190171 h 2220685"/>
              <a:gd name="connsiteX114" fmla="*/ 1640115 w 2046515"/>
              <a:gd name="connsiteY114" fmla="*/ 1277257 h 2220685"/>
              <a:gd name="connsiteX115" fmla="*/ 1669143 w 2046515"/>
              <a:gd name="connsiteY115" fmla="*/ 1335314 h 2220685"/>
              <a:gd name="connsiteX116" fmla="*/ 1712686 w 2046515"/>
              <a:gd name="connsiteY116" fmla="*/ 1451428 h 2220685"/>
              <a:gd name="connsiteX117" fmla="*/ 1727200 w 2046515"/>
              <a:gd name="connsiteY117" fmla="*/ 1378857 h 2220685"/>
              <a:gd name="connsiteX118" fmla="*/ 1756229 w 2046515"/>
              <a:gd name="connsiteY118" fmla="*/ 1248228 h 2220685"/>
              <a:gd name="connsiteX119" fmla="*/ 1785257 w 2046515"/>
              <a:gd name="connsiteY119" fmla="*/ 1175657 h 2220685"/>
              <a:gd name="connsiteX120" fmla="*/ 1828800 w 2046515"/>
              <a:gd name="connsiteY120" fmla="*/ 1132114 h 2220685"/>
              <a:gd name="connsiteX121" fmla="*/ 1872343 w 2046515"/>
              <a:gd name="connsiteY121" fmla="*/ 1045028 h 2220685"/>
              <a:gd name="connsiteX122" fmla="*/ 1944915 w 2046515"/>
              <a:gd name="connsiteY122" fmla="*/ 957943 h 2220685"/>
              <a:gd name="connsiteX123" fmla="*/ 1988457 w 2046515"/>
              <a:gd name="connsiteY123" fmla="*/ 885371 h 2220685"/>
              <a:gd name="connsiteX124" fmla="*/ 2017486 w 2046515"/>
              <a:gd name="connsiteY124" fmla="*/ 769257 h 2220685"/>
              <a:gd name="connsiteX125" fmla="*/ 1988457 w 2046515"/>
              <a:gd name="connsiteY125" fmla="*/ 478971 h 2220685"/>
              <a:gd name="connsiteX126" fmla="*/ 1872343 w 2046515"/>
              <a:gd name="connsiteY126" fmla="*/ 319314 h 2220685"/>
              <a:gd name="connsiteX127" fmla="*/ 1640115 w 2046515"/>
              <a:gd name="connsiteY127" fmla="*/ 304800 h 2220685"/>
              <a:gd name="connsiteX128" fmla="*/ 1611086 w 2046515"/>
              <a:gd name="connsiteY128" fmla="*/ 290285 h 2220685"/>
              <a:gd name="connsiteX129" fmla="*/ 1567543 w 2046515"/>
              <a:gd name="connsiteY129" fmla="*/ 333828 h 2220685"/>
              <a:gd name="connsiteX130" fmla="*/ 1436915 w 2046515"/>
              <a:gd name="connsiteY130" fmla="*/ 377371 h 2220685"/>
              <a:gd name="connsiteX131" fmla="*/ 1190172 w 2046515"/>
              <a:gd name="connsiteY131" fmla="*/ 493485 h 2220685"/>
              <a:gd name="connsiteX132" fmla="*/ 1059543 w 2046515"/>
              <a:gd name="connsiteY132" fmla="*/ 537028 h 2220685"/>
              <a:gd name="connsiteX133" fmla="*/ 914400 w 2046515"/>
              <a:gd name="connsiteY133" fmla="*/ 624114 h 2220685"/>
              <a:gd name="connsiteX134" fmla="*/ 827315 w 2046515"/>
              <a:gd name="connsiteY134" fmla="*/ 667657 h 2220685"/>
              <a:gd name="connsiteX135" fmla="*/ 609600 w 2046515"/>
              <a:gd name="connsiteY135" fmla="*/ 856343 h 2220685"/>
              <a:gd name="connsiteX136" fmla="*/ 566057 w 2046515"/>
              <a:gd name="connsiteY136" fmla="*/ 914400 h 2220685"/>
              <a:gd name="connsiteX137" fmla="*/ 508000 w 2046515"/>
              <a:gd name="connsiteY137" fmla="*/ 1001485 h 2220685"/>
              <a:gd name="connsiteX138" fmla="*/ 493486 w 2046515"/>
              <a:gd name="connsiteY138" fmla="*/ 1045028 h 2220685"/>
              <a:gd name="connsiteX139" fmla="*/ 478972 w 2046515"/>
              <a:gd name="connsiteY139" fmla="*/ 1117600 h 2220685"/>
              <a:gd name="connsiteX140" fmla="*/ 449943 w 2046515"/>
              <a:gd name="connsiteY140" fmla="*/ 1161143 h 2220685"/>
              <a:gd name="connsiteX141" fmla="*/ 406400 w 2046515"/>
              <a:gd name="connsiteY141" fmla="*/ 1291771 h 2220685"/>
              <a:gd name="connsiteX142" fmla="*/ 391886 w 2046515"/>
              <a:gd name="connsiteY142" fmla="*/ 1248228 h 2220685"/>
              <a:gd name="connsiteX143" fmla="*/ 377372 w 2046515"/>
              <a:gd name="connsiteY143" fmla="*/ 1175657 h 2220685"/>
              <a:gd name="connsiteX144" fmla="*/ 290286 w 2046515"/>
              <a:gd name="connsiteY144" fmla="*/ 1001485 h 2220685"/>
              <a:gd name="connsiteX145" fmla="*/ 232229 w 2046515"/>
              <a:gd name="connsiteY145" fmla="*/ 769257 h 2220685"/>
              <a:gd name="connsiteX146" fmla="*/ 304800 w 2046515"/>
              <a:gd name="connsiteY146" fmla="*/ 478971 h 2220685"/>
              <a:gd name="connsiteX147" fmla="*/ 362857 w 2046515"/>
              <a:gd name="connsiteY147" fmla="*/ 449943 h 2220685"/>
              <a:gd name="connsiteX148" fmla="*/ 406400 w 2046515"/>
              <a:gd name="connsiteY148" fmla="*/ 406400 h 2220685"/>
              <a:gd name="connsiteX149" fmla="*/ 783772 w 2046515"/>
              <a:gd name="connsiteY149" fmla="*/ 478971 h 2220685"/>
              <a:gd name="connsiteX150" fmla="*/ 827315 w 2046515"/>
              <a:gd name="connsiteY150" fmla="*/ 508000 h 2220685"/>
              <a:gd name="connsiteX151" fmla="*/ 870857 w 2046515"/>
              <a:gd name="connsiteY151" fmla="*/ 566057 h 2220685"/>
              <a:gd name="connsiteX152" fmla="*/ 899886 w 2046515"/>
              <a:gd name="connsiteY152" fmla="*/ 609600 h 2220685"/>
              <a:gd name="connsiteX153" fmla="*/ 943429 w 2046515"/>
              <a:gd name="connsiteY153" fmla="*/ 653143 h 2220685"/>
              <a:gd name="connsiteX154" fmla="*/ 957943 w 2046515"/>
              <a:gd name="connsiteY154" fmla="*/ 696685 h 2220685"/>
              <a:gd name="connsiteX155" fmla="*/ 1074057 w 2046515"/>
              <a:gd name="connsiteY155" fmla="*/ 885371 h 2220685"/>
              <a:gd name="connsiteX156" fmla="*/ 1146629 w 2046515"/>
              <a:gd name="connsiteY156" fmla="*/ 972457 h 2220685"/>
              <a:gd name="connsiteX157" fmla="*/ 1190172 w 2046515"/>
              <a:gd name="connsiteY157" fmla="*/ 1045028 h 2220685"/>
              <a:gd name="connsiteX158" fmla="*/ 1262743 w 2046515"/>
              <a:gd name="connsiteY158" fmla="*/ 1132114 h 2220685"/>
              <a:gd name="connsiteX159" fmla="*/ 1407886 w 2046515"/>
              <a:gd name="connsiteY159" fmla="*/ 1335314 h 2220685"/>
              <a:gd name="connsiteX160" fmla="*/ 1582057 w 2046515"/>
              <a:gd name="connsiteY160" fmla="*/ 1567543 h 2220685"/>
              <a:gd name="connsiteX161" fmla="*/ 1683657 w 2046515"/>
              <a:gd name="connsiteY161" fmla="*/ 1698171 h 2220685"/>
              <a:gd name="connsiteX162" fmla="*/ 1785257 w 2046515"/>
              <a:gd name="connsiteY162" fmla="*/ 1799771 h 2220685"/>
              <a:gd name="connsiteX163" fmla="*/ 1872343 w 2046515"/>
              <a:gd name="connsiteY163" fmla="*/ 1785257 h 2220685"/>
              <a:gd name="connsiteX164" fmla="*/ 1930400 w 2046515"/>
              <a:gd name="connsiteY164" fmla="*/ 1625600 h 2220685"/>
              <a:gd name="connsiteX165" fmla="*/ 1973943 w 2046515"/>
              <a:gd name="connsiteY165" fmla="*/ 1553028 h 2220685"/>
              <a:gd name="connsiteX166" fmla="*/ 1988457 w 2046515"/>
              <a:gd name="connsiteY166" fmla="*/ 1393371 h 2220685"/>
              <a:gd name="connsiteX167" fmla="*/ 2002972 w 2046515"/>
              <a:gd name="connsiteY167" fmla="*/ 1306285 h 2220685"/>
              <a:gd name="connsiteX168" fmla="*/ 2046515 w 2046515"/>
              <a:gd name="connsiteY168" fmla="*/ 1103085 h 2220685"/>
              <a:gd name="connsiteX169" fmla="*/ 1930400 w 2046515"/>
              <a:gd name="connsiteY169" fmla="*/ 914400 h 2220685"/>
              <a:gd name="connsiteX170" fmla="*/ 1857829 w 2046515"/>
              <a:gd name="connsiteY170" fmla="*/ 899885 h 2220685"/>
              <a:gd name="connsiteX171" fmla="*/ 1785257 w 2046515"/>
              <a:gd name="connsiteY171" fmla="*/ 914400 h 2220685"/>
              <a:gd name="connsiteX172" fmla="*/ 1727200 w 2046515"/>
              <a:gd name="connsiteY172" fmla="*/ 972457 h 2220685"/>
              <a:gd name="connsiteX173" fmla="*/ 1683657 w 2046515"/>
              <a:gd name="connsiteY173" fmla="*/ 1001485 h 2220685"/>
              <a:gd name="connsiteX174" fmla="*/ 1654629 w 2046515"/>
              <a:gd name="connsiteY174" fmla="*/ 1059543 h 2220685"/>
              <a:gd name="connsiteX175" fmla="*/ 1611086 w 2046515"/>
              <a:gd name="connsiteY175" fmla="*/ 1088571 h 2220685"/>
              <a:gd name="connsiteX176" fmla="*/ 1553029 w 2046515"/>
              <a:gd name="connsiteY176" fmla="*/ 1161143 h 2220685"/>
              <a:gd name="connsiteX177" fmla="*/ 1480457 w 2046515"/>
              <a:gd name="connsiteY177" fmla="*/ 1262743 h 2220685"/>
              <a:gd name="connsiteX178" fmla="*/ 1451429 w 2046515"/>
              <a:gd name="connsiteY178" fmla="*/ 1320800 h 2220685"/>
              <a:gd name="connsiteX179" fmla="*/ 1422400 w 2046515"/>
              <a:gd name="connsiteY179" fmla="*/ 1364343 h 2220685"/>
              <a:gd name="connsiteX180" fmla="*/ 1393372 w 2046515"/>
              <a:gd name="connsiteY180" fmla="*/ 1436914 h 2220685"/>
              <a:gd name="connsiteX181" fmla="*/ 1364343 w 2046515"/>
              <a:gd name="connsiteY181" fmla="*/ 1494971 h 2220685"/>
              <a:gd name="connsiteX182" fmla="*/ 1349829 w 2046515"/>
              <a:gd name="connsiteY182" fmla="*/ 1596571 h 2220685"/>
              <a:gd name="connsiteX183" fmla="*/ 1335315 w 2046515"/>
              <a:gd name="connsiteY183" fmla="*/ 1683657 h 2220685"/>
              <a:gd name="connsiteX184" fmla="*/ 1364343 w 2046515"/>
              <a:gd name="connsiteY184" fmla="*/ 1596571 h 2220685"/>
              <a:gd name="connsiteX185" fmla="*/ 1436915 w 2046515"/>
              <a:gd name="connsiteY185" fmla="*/ 1524000 h 2220685"/>
              <a:gd name="connsiteX186" fmla="*/ 1451429 w 2046515"/>
              <a:gd name="connsiteY186" fmla="*/ 1973943 h 2220685"/>
              <a:gd name="connsiteX187" fmla="*/ 1436915 w 2046515"/>
              <a:gd name="connsiteY187" fmla="*/ 2090057 h 2220685"/>
              <a:gd name="connsiteX188" fmla="*/ 1422400 w 2046515"/>
              <a:gd name="connsiteY188" fmla="*/ 2191657 h 2220685"/>
              <a:gd name="connsiteX189" fmla="*/ 1436915 w 2046515"/>
              <a:gd name="connsiteY189" fmla="*/ 2148114 h 2220685"/>
              <a:gd name="connsiteX190" fmla="*/ 1451429 w 2046515"/>
              <a:gd name="connsiteY190" fmla="*/ 2075543 h 2220685"/>
              <a:gd name="connsiteX191" fmla="*/ 1422400 w 2046515"/>
              <a:gd name="connsiteY191" fmla="*/ 1886857 h 2220685"/>
              <a:gd name="connsiteX192" fmla="*/ 1277257 w 2046515"/>
              <a:gd name="connsiteY192" fmla="*/ 1901371 h 2220685"/>
              <a:gd name="connsiteX193" fmla="*/ 1161143 w 2046515"/>
              <a:gd name="connsiteY193" fmla="*/ 1959428 h 2220685"/>
              <a:gd name="connsiteX194" fmla="*/ 1320800 w 2046515"/>
              <a:gd name="connsiteY194" fmla="*/ 1886857 h 2220685"/>
              <a:gd name="connsiteX195" fmla="*/ 1364343 w 2046515"/>
              <a:gd name="connsiteY195" fmla="*/ 1872343 h 2220685"/>
              <a:gd name="connsiteX196" fmla="*/ 1407886 w 2046515"/>
              <a:gd name="connsiteY196" fmla="*/ 1886857 h 2220685"/>
              <a:gd name="connsiteX197" fmla="*/ 1364343 w 2046515"/>
              <a:gd name="connsiteY197" fmla="*/ 2017485 h 2220685"/>
              <a:gd name="connsiteX198" fmla="*/ 1262743 w 2046515"/>
              <a:gd name="connsiteY198" fmla="*/ 2119085 h 2220685"/>
              <a:gd name="connsiteX199" fmla="*/ 1161143 w 2046515"/>
              <a:gd name="connsiteY199" fmla="*/ 2206171 h 2220685"/>
              <a:gd name="connsiteX200" fmla="*/ 1161143 w 2046515"/>
              <a:gd name="connsiteY200" fmla="*/ 1872343 h 2220685"/>
              <a:gd name="connsiteX201" fmla="*/ 1291772 w 2046515"/>
              <a:gd name="connsiteY201" fmla="*/ 1814285 h 2220685"/>
              <a:gd name="connsiteX202" fmla="*/ 1407886 w 2046515"/>
              <a:gd name="connsiteY202" fmla="*/ 1770743 h 2220685"/>
              <a:gd name="connsiteX203" fmla="*/ 1480457 w 2046515"/>
              <a:gd name="connsiteY203" fmla="*/ 1741714 h 2220685"/>
              <a:gd name="connsiteX204" fmla="*/ 1524000 w 2046515"/>
              <a:gd name="connsiteY204" fmla="*/ 1727200 h 2220685"/>
              <a:gd name="connsiteX205" fmla="*/ 1625600 w 2046515"/>
              <a:gd name="connsiteY205" fmla="*/ 1669143 h 2220685"/>
              <a:gd name="connsiteX206" fmla="*/ 1712686 w 2046515"/>
              <a:gd name="connsiteY206" fmla="*/ 1654628 h 2220685"/>
              <a:gd name="connsiteX207" fmla="*/ 1915886 w 2046515"/>
              <a:gd name="connsiteY207" fmla="*/ 1582057 h 2220685"/>
              <a:gd name="connsiteX208" fmla="*/ 1973943 w 2046515"/>
              <a:gd name="connsiteY208" fmla="*/ 1538514 h 2220685"/>
              <a:gd name="connsiteX209" fmla="*/ 2017486 w 2046515"/>
              <a:gd name="connsiteY209" fmla="*/ 1524000 h 2220685"/>
              <a:gd name="connsiteX210" fmla="*/ 1973943 w 2046515"/>
              <a:gd name="connsiteY210" fmla="*/ 1451428 h 2220685"/>
              <a:gd name="connsiteX211" fmla="*/ 1901372 w 2046515"/>
              <a:gd name="connsiteY211" fmla="*/ 1349828 h 2220685"/>
              <a:gd name="connsiteX212" fmla="*/ 1886857 w 2046515"/>
              <a:gd name="connsiteY212" fmla="*/ 1306285 h 2220685"/>
              <a:gd name="connsiteX213" fmla="*/ 1843315 w 2046515"/>
              <a:gd name="connsiteY213" fmla="*/ 1233714 h 2220685"/>
              <a:gd name="connsiteX214" fmla="*/ 1814286 w 2046515"/>
              <a:gd name="connsiteY214" fmla="*/ 1190171 h 2220685"/>
              <a:gd name="connsiteX215" fmla="*/ 1756229 w 2046515"/>
              <a:gd name="connsiteY215" fmla="*/ 1030514 h 2220685"/>
              <a:gd name="connsiteX216" fmla="*/ 1698172 w 2046515"/>
              <a:gd name="connsiteY216" fmla="*/ 885371 h 2220685"/>
              <a:gd name="connsiteX217" fmla="*/ 1683657 w 2046515"/>
              <a:gd name="connsiteY217" fmla="*/ 827314 h 2220685"/>
              <a:gd name="connsiteX218" fmla="*/ 1625600 w 2046515"/>
              <a:gd name="connsiteY218" fmla="*/ 711200 h 2220685"/>
              <a:gd name="connsiteX219" fmla="*/ 1596572 w 2046515"/>
              <a:gd name="connsiteY219" fmla="*/ 624114 h 2220685"/>
              <a:gd name="connsiteX220" fmla="*/ 1582057 w 2046515"/>
              <a:gd name="connsiteY220" fmla="*/ 580571 h 2220685"/>
              <a:gd name="connsiteX221" fmla="*/ 1538515 w 2046515"/>
              <a:gd name="connsiteY221" fmla="*/ 551543 h 2220685"/>
              <a:gd name="connsiteX222" fmla="*/ 1451429 w 2046515"/>
              <a:gd name="connsiteY222" fmla="*/ 537028 h 2220685"/>
              <a:gd name="connsiteX223" fmla="*/ 1407886 w 2046515"/>
              <a:gd name="connsiteY223" fmla="*/ 522514 h 2220685"/>
              <a:gd name="connsiteX224" fmla="*/ 1393372 w 2046515"/>
              <a:gd name="connsiteY224" fmla="*/ 478971 h 2220685"/>
              <a:gd name="connsiteX225" fmla="*/ 1480457 w 2046515"/>
              <a:gd name="connsiteY225" fmla="*/ 406400 h 2220685"/>
              <a:gd name="connsiteX226" fmla="*/ 1524000 w 2046515"/>
              <a:gd name="connsiteY226" fmla="*/ 319314 h 2220685"/>
              <a:gd name="connsiteX227" fmla="*/ 1509486 w 2046515"/>
              <a:gd name="connsiteY227" fmla="*/ 261257 h 2220685"/>
              <a:gd name="connsiteX228" fmla="*/ 1262743 w 2046515"/>
              <a:gd name="connsiteY228" fmla="*/ 217714 h 2220685"/>
              <a:gd name="connsiteX229" fmla="*/ 885372 w 2046515"/>
              <a:gd name="connsiteY229" fmla="*/ 232228 h 2220685"/>
              <a:gd name="connsiteX230" fmla="*/ 798286 w 2046515"/>
              <a:gd name="connsiteY230" fmla="*/ 319314 h 2220685"/>
              <a:gd name="connsiteX231" fmla="*/ 740229 w 2046515"/>
              <a:gd name="connsiteY231" fmla="*/ 377371 h 2220685"/>
              <a:gd name="connsiteX232" fmla="*/ 711200 w 2046515"/>
              <a:gd name="connsiteY232" fmla="*/ 435428 h 2220685"/>
              <a:gd name="connsiteX233" fmla="*/ 667657 w 2046515"/>
              <a:gd name="connsiteY233" fmla="*/ 508000 h 2220685"/>
              <a:gd name="connsiteX234" fmla="*/ 638629 w 2046515"/>
              <a:gd name="connsiteY234" fmla="*/ 595085 h 2220685"/>
              <a:gd name="connsiteX235" fmla="*/ 609600 w 2046515"/>
              <a:gd name="connsiteY235" fmla="*/ 653143 h 2220685"/>
              <a:gd name="connsiteX236" fmla="*/ 537029 w 2046515"/>
              <a:gd name="connsiteY236" fmla="*/ 769257 h 2220685"/>
              <a:gd name="connsiteX237" fmla="*/ 508000 w 2046515"/>
              <a:gd name="connsiteY237" fmla="*/ 812800 h 2220685"/>
              <a:gd name="connsiteX238" fmla="*/ 464457 w 2046515"/>
              <a:gd name="connsiteY238" fmla="*/ 856343 h 2220685"/>
              <a:gd name="connsiteX239" fmla="*/ 449943 w 2046515"/>
              <a:gd name="connsiteY239" fmla="*/ 899885 h 2220685"/>
              <a:gd name="connsiteX240" fmla="*/ 348343 w 2046515"/>
              <a:gd name="connsiteY240" fmla="*/ 1016000 h 2220685"/>
              <a:gd name="connsiteX241" fmla="*/ 304800 w 2046515"/>
              <a:gd name="connsiteY241" fmla="*/ 1030514 h 2220685"/>
              <a:gd name="connsiteX242" fmla="*/ 203200 w 2046515"/>
              <a:gd name="connsiteY242" fmla="*/ 986971 h 2220685"/>
              <a:gd name="connsiteX243" fmla="*/ 101600 w 2046515"/>
              <a:gd name="connsiteY243" fmla="*/ 870857 h 2220685"/>
              <a:gd name="connsiteX244" fmla="*/ 101600 w 2046515"/>
              <a:gd name="connsiteY244" fmla="*/ 638628 h 2220685"/>
              <a:gd name="connsiteX245" fmla="*/ 188686 w 2046515"/>
              <a:gd name="connsiteY245" fmla="*/ 595085 h 2220685"/>
              <a:gd name="connsiteX246" fmla="*/ 406400 w 2046515"/>
              <a:gd name="connsiteY246" fmla="*/ 638628 h 2220685"/>
              <a:gd name="connsiteX247" fmla="*/ 493486 w 2046515"/>
              <a:gd name="connsiteY247" fmla="*/ 725714 h 2220685"/>
              <a:gd name="connsiteX248" fmla="*/ 653143 w 2046515"/>
              <a:gd name="connsiteY248" fmla="*/ 870857 h 2220685"/>
              <a:gd name="connsiteX249" fmla="*/ 711200 w 2046515"/>
              <a:gd name="connsiteY249" fmla="*/ 943428 h 2220685"/>
              <a:gd name="connsiteX250" fmla="*/ 943429 w 2046515"/>
              <a:gd name="connsiteY250" fmla="*/ 1161143 h 2220685"/>
              <a:gd name="connsiteX251" fmla="*/ 957943 w 2046515"/>
              <a:gd name="connsiteY251" fmla="*/ 1219200 h 2220685"/>
              <a:gd name="connsiteX252" fmla="*/ 1001486 w 2046515"/>
              <a:gd name="connsiteY252" fmla="*/ 1233714 h 2220685"/>
              <a:gd name="connsiteX253" fmla="*/ 1016000 w 2046515"/>
              <a:gd name="connsiteY253" fmla="*/ 1291771 h 2220685"/>
              <a:gd name="connsiteX254" fmla="*/ 1030515 w 2046515"/>
              <a:gd name="connsiteY254" fmla="*/ 1335314 h 2220685"/>
              <a:gd name="connsiteX255" fmla="*/ 1045029 w 2046515"/>
              <a:gd name="connsiteY255" fmla="*/ 1393371 h 2220685"/>
              <a:gd name="connsiteX256" fmla="*/ 1074057 w 2046515"/>
              <a:gd name="connsiteY256" fmla="*/ 1465943 h 2220685"/>
              <a:gd name="connsiteX257" fmla="*/ 1088572 w 2046515"/>
              <a:gd name="connsiteY257" fmla="*/ 1625600 h 2220685"/>
              <a:gd name="connsiteX258" fmla="*/ 1117600 w 2046515"/>
              <a:gd name="connsiteY258" fmla="*/ 1799771 h 2220685"/>
              <a:gd name="connsiteX259" fmla="*/ 1146629 w 2046515"/>
              <a:gd name="connsiteY259" fmla="*/ 1741714 h 2220685"/>
              <a:gd name="connsiteX260" fmla="*/ 1175657 w 2046515"/>
              <a:gd name="connsiteY260" fmla="*/ 1669143 h 2220685"/>
              <a:gd name="connsiteX261" fmla="*/ 1219200 w 2046515"/>
              <a:gd name="connsiteY261" fmla="*/ 1611085 h 2220685"/>
              <a:gd name="connsiteX262" fmla="*/ 1233715 w 2046515"/>
              <a:gd name="connsiteY262" fmla="*/ 1553028 h 2220685"/>
              <a:gd name="connsiteX263" fmla="*/ 1335315 w 2046515"/>
              <a:gd name="connsiteY263" fmla="*/ 1364343 h 2220685"/>
              <a:gd name="connsiteX264" fmla="*/ 1393372 w 2046515"/>
              <a:gd name="connsiteY264" fmla="*/ 1233714 h 2220685"/>
              <a:gd name="connsiteX265" fmla="*/ 1393372 w 2046515"/>
              <a:gd name="connsiteY265" fmla="*/ 914400 h 2220685"/>
              <a:gd name="connsiteX266" fmla="*/ 1349829 w 2046515"/>
              <a:gd name="connsiteY266" fmla="*/ 899885 h 2220685"/>
              <a:gd name="connsiteX267" fmla="*/ 1248229 w 2046515"/>
              <a:gd name="connsiteY267" fmla="*/ 957943 h 2220685"/>
              <a:gd name="connsiteX268" fmla="*/ 1219200 w 2046515"/>
              <a:gd name="connsiteY268" fmla="*/ 1001485 h 2220685"/>
              <a:gd name="connsiteX269" fmla="*/ 1117600 w 2046515"/>
              <a:gd name="connsiteY269" fmla="*/ 1059543 h 2220685"/>
              <a:gd name="connsiteX270" fmla="*/ 972457 w 2046515"/>
              <a:gd name="connsiteY270" fmla="*/ 1204685 h 2220685"/>
              <a:gd name="connsiteX271" fmla="*/ 943429 w 2046515"/>
              <a:gd name="connsiteY271" fmla="*/ 1262743 h 2220685"/>
              <a:gd name="connsiteX272" fmla="*/ 870857 w 2046515"/>
              <a:gd name="connsiteY272" fmla="*/ 1378857 h 2220685"/>
              <a:gd name="connsiteX273" fmla="*/ 841829 w 2046515"/>
              <a:gd name="connsiteY273" fmla="*/ 1465943 h 2220685"/>
              <a:gd name="connsiteX274" fmla="*/ 827315 w 2046515"/>
              <a:gd name="connsiteY274" fmla="*/ 1524000 h 2220685"/>
              <a:gd name="connsiteX275" fmla="*/ 696686 w 2046515"/>
              <a:gd name="connsiteY275" fmla="*/ 1669143 h 2220685"/>
              <a:gd name="connsiteX276" fmla="*/ 653143 w 2046515"/>
              <a:gd name="connsiteY276" fmla="*/ 1683657 h 2220685"/>
              <a:gd name="connsiteX277" fmla="*/ 609600 w 2046515"/>
              <a:gd name="connsiteY277" fmla="*/ 1712685 h 2220685"/>
              <a:gd name="connsiteX278" fmla="*/ 551543 w 2046515"/>
              <a:gd name="connsiteY278" fmla="*/ 1727200 h 2220685"/>
              <a:gd name="connsiteX279" fmla="*/ 391886 w 2046515"/>
              <a:gd name="connsiteY279" fmla="*/ 1770743 h 2220685"/>
              <a:gd name="connsiteX280" fmla="*/ 188686 w 2046515"/>
              <a:gd name="connsiteY280" fmla="*/ 1756228 h 2220685"/>
              <a:gd name="connsiteX281" fmla="*/ 145143 w 2046515"/>
              <a:gd name="connsiteY281" fmla="*/ 1741714 h 2220685"/>
              <a:gd name="connsiteX282" fmla="*/ 116115 w 2046515"/>
              <a:gd name="connsiteY282" fmla="*/ 1698171 h 2220685"/>
              <a:gd name="connsiteX283" fmla="*/ 72572 w 2046515"/>
              <a:gd name="connsiteY283" fmla="*/ 1654628 h 2220685"/>
              <a:gd name="connsiteX284" fmla="*/ 87086 w 2046515"/>
              <a:gd name="connsiteY284" fmla="*/ 1509485 h 2220685"/>
              <a:gd name="connsiteX285" fmla="*/ 130629 w 2046515"/>
              <a:gd name="connsiteY285" fmla="*/ 1567543 h 2220685"/>
              <a:gd name="connsiteX286" fmla="*/ 188686 w 2046515"/>
              <a:gd name="connsiteY286" fmla="*/ 1625600 h 2220685"/>
              <a:gd name="connsiteX287" fmla="*/ 275772 w 2046515"/>
              <a:gd name="connsiteY287" fmla="*/ 1727200 h 2220685"/>
              <a:gd name="connsiteX288" fmla="*/ 304800 w 2046515"/>
              <a:gd name="connsiteY288" fmla="*/ 1770743 h 2220685"/>
              <a:gd name="connsiteX289" fmla="*/ 406400 w 2046515"/>
              <a:gd name="connsiteY289" fmla="*/ 1814285 h 2220685"/>
              <a:gd name="connsiteX290" fmla="*/ 595086 w 2046515"/>
              <a:gd name="connsiteY290" fmla="*/ 1625600 h 2220685"/>
              <a:gd name="connsiteX291" fmla="*/ 667657 w 2046515"/>
              <a:gd name="connsiteY291" fmla="*/ 1553028 h 2220685"/>
              <a:gd name="connsiteX292" fmla="*/ 725715 w 2046515"/>
              <a:gd name="connsiteY292" fmla="*/ 1494971 h 2220685"/>
              <a:gd name="connsiteX293" fmla="*/ 827315 w 2046515"/>
              <a:gd name="connsiteY293" fmla="*/ 1364343 h 2220685"/>
              <a:gd name="connsiteX294" fmla="*/ 856343 w 2046515"/>
              <a:gd name="connsiteY294" fmla="*/ 1306285 h 2220685"/>
              <a:gd name="connsiteX295" fmla="*/ 986972 w 2046515"/>
              <a:gd name="connsiteY295" fmla="*/ 1146628 h 2220685"/>
              <a:gd name="connsiteX296" fmla="*/ 1016000 w 2046515"/>
              <a:gd name="connsiteY296" fmla="*/ 1190171 h 2220685"/>
              <a:gd name="connsiteX297" fmla="*/ 972457 w 2046515"/>
              <a:gd name="connsiteY297" fmla="*/ 1262743 h 2220685"/>
              <a:gd name="connsiteX298" fmla="*/ 914400 w 2046515"/>
              <a:gd name="connsiteY298" fmla="*/ 1436914 h 2220685"/>
              <a:gd name="connsiteX299" fmla="*/ 870857 w 2046515"/>
              <a:gd name="connsiteY299" fmla="*/ 1480457 h 2220685"/>
              <a:gd name="connsiteX300" fmla="*/ 841829 w 2046515"/>
              <a:gd name="connsiteY300" fmla="*/ 1524000 h 2220685"/>
              <a:gd name="connsiteX301" fmla="*/ 885372 w 2046515"/>
              <a:gd name="connsiteY301" fmla="*/ 1480457 h 2220685"/>
              <a:gd name="connsiteX302" fmla="*/ 943429 w 2046515"/>
              <a:gd name="connsiteY302" fmla="*/ 1407885 h 2220685"/>
              <a:gd name="connsiteX303" fmla="*/ 972457 w 2046515"/>
              <a:gd name="connsiteY303" fmla="*/ 1349828 h 2220685"/>
              <a:gd name="connsiteX304" fmla="*/ 1059543 w 2046515"/>
              <a:gd name="connsiteY304" fmla="*/ 1306285 h 2220685"/>
              <a:gd name="connsiteX305" fmla="*/ 1132115 w 2046515"/>
              <a:gd name="connsiteY305" fmla="*/ 1262743 h 2220685"/>
              <a:gd name="connsiteX306" fmla="*/ 1451429 w 2046515"/>
              <a:gd name="connsiteY306" fmla="*/ 1045028 h 2220685"/>
              <a:gd name="connsiteX307" fmla="*/ 1625600 w 2046515"/>
              <a:gd name="connsiteY307" fmla="*/ 943428 h 2220685"/>
              <a:gd name="connsiteX308" fmla="*/ 1770743 w 2046515"/>
              <a:gd name="connsiteY308" fmla="*/ 827314 h 2220685"/>
              <a:gd name="connsiteX309" fmla="*/ 1857829 w 2046515"/>
              <a:gd name="connsiteY309" fmla="*/ 754743 h 2220685"/>
              <a:gd name="connsiteX310" fmla="*/ 1886857 w 2046515"/>
              <a:gd name="connsiteY310" fmla="*/ 696685 h 2220685"/>
              <a:gd name="connsiteX311" fmla="*/ 1915886 w 2046515"/>
              <a:gd name="connsiteY311" fmla="*/ 653143 h 2220685"/>
              <a:gd name="connsiteX312" fmla="*/ 1930400 w 2046515"/>
              <a:gd name="connsiteY312" fmla="*/ 595085 h 2220685"/>
              <a:gd name="connsiteX313" fmla="*/ 1915886 w 2046515"/>
              <a:gd name="connsiteY313" fmla="*/ 493485 h 2220685"/>
              <a:gd name="connsiteX314" fmla="*/ 1828800 w 2046515"/>
              <a:gd name="connsiteY314" fmla="*/ 464457 h 2220685"/>
              <a:gd name="connsiteX315" fmla="*/ 1698172 w 2046515"/>
              <a:gd name="connsiteY315" fmla="*/ 420914 h 2220685"/>
              <a:gd name="connsiteX316" fmla="*/ 1654629 w 2046515"/>
              <a:gd name="connsiteY316" fmla="*/ 406400 h 2220685"/>
              <a:gd name="connsiteX317" fmla="*/ 1596572 w 2046515"/>
              <a:gd name="connsiteY317" fmla="*/ 391885 h 2220685"/>
              <a:gd name="connsiteX318" fmla="*/ 1509486 w 2046515"/>
              <a:gd name="connsiteY318" fmla="*/ 362857 h 2220685"/>
              <a:gd name="connsiteX319" fmla="*/ 1320800 w 2046515"/>
              <a:gd name="connsiteY319" fmla="*/ 333828 h 2220685"/>
              <a:gd name="connsiteX320" fmla="*/ 1306286 w 2046515"/>
              <a:gd name="connsiteY320" fmla="*/ 377371 h 2220685"/>
              <a:gd name="connsiteX321" fmla="*/ 1291772 w 2046515"/>
              <a:gd name="connsiteY321" fmla="*/ 435428 h 2220685"/>
              <a:gd name="connsiteX322" fmla="*/ 1262743 w 2046515"/>
              <a:gd name="connsiteY322" fmla="*/ 478971 h 2220685"/>
              <a:gd name="connsiteX323" fmla="*/ 1233715 w 2046515"/>
              <a:gd name="connsiteY323" fmla="*/ 551543 h 2220685"/>
              <a:gd name="connsiteX324" fmla="*/ 1219200 w 2046515"/>
              <a:gd name="connsiteY324" fmla="*/ 595085 h 2220685"/>
              <a:gd name="connsiteX325" fmla="*/ 1190172 w 2046515"/>
              <a:gd name="connsiteY325" fmla="*/ 638628 h 2220685"/>
              <a:gd name="connsiteX326" fmla="*/ 1161143 w 2046515"/>
              <a:gd name="connsiteY326" fmla="*/ 725714 h 2220685"/>
              <a:gd name="connsiteX327" fmla="*/ 1132115 w 2046515"/>
              <a:gd name="connsiteY327" fmla="*/ 783771 h 2220685"/>
              <a:gd name="connsiteX328" fmla="*/ 1103086 w 2046515"/>
              <a:gd name="connsiteY328" fmla="*/ 870857 h 2220685"/>
              <a:gd name="connsiteX329" fmla="*/ 1074057 w 2046515"/>
              <a:gd name="connsiteY329" fmla="*/ 914400 h 2220685"/>
              <a:gd name="connsiteX330" fmla="*/ 1059543 w 2046515"/>
              <a:gd name="connsiteY330" fmla="*/ 957943 h 2220685"/>
              <a:gd name="connsiteX331" fmla="*/ 1001486 w 2046515"/>
              <a:gd name="connsiteY331" fmla="*/ 1045028 h 2220685"/>
              <a:gd name="connsiteX332" fmla="*/ 986972 w 2046515"/>
              <a:gd name="connsiteY332" fmla="*/ 1103085 h 2220685"/>
              <a:gd name="connsiteX333" fmla="*/ 899886 w 2046515"/>
              <a:gd name="connsiteY333" fmla="*/ 1190171 h 2220685"/>
              <a:gd name="connsiteX334" fmla="*/ 682172 w 2046515"/>
              <a:gd name="connsiteY334" fmla="*/ 1161143 h 2220685"/>
              <a:gd name="connsiteX335" fmla="*/ 580572 w 2046515"/>
              <a:gd name="connsiteY335" fmla="*/ 1074057 h 2220685"/>
              <a:gd name="connsiteX336" fmla="*/ 449943 w 2046515"/>
              <a:gd name="connsiteY336" fmla="*/ 885371 h 2220685"/>
              <a:gd name="connsiteX337" fmla="*/ 435429 w 2046515"/>
              <a:gd name="connsiteY337" fmla="*/ 841828 h 2220685"/>
              <a:gd name="connsiteX338" fmla="*/ 449943 w 2046515"/>
              <a:gd name="connsiteY338" fmla="*/ 609600 h 2220685"/>
              <a:gd name="connsiteX339" fmla="*/ 580572 w 2046515"/>
              <a:gd name="connsiteY339" fmla="*/ 508000 h 2220685"/>
              <a:gd name="connsiteX340" fmla="*/ 682172 w 2046515"/>
              <a:gd name="connsiteY340" fmla="*/ 449943 h 2220685"/>
              <a:gd name="connsiteX341" fmla="*/ 827315 w 2046515"/>
              <a:gd name="connsiteY341" fmla="*/ 464457 h 2220685"/>
              <a:gd name="connsiteX342" fmla="*/ 870857 w 2046515"/>
              <a:gd name="connsiteY342" fmla="*/ 478971 h 2220685"/>
              <a:gd name="connsiteX343" fmla="*/ 972457 w 2046515"/>
              <a:gd name="connsiteY343" fmla="*/ 493485 h 2220685"/>
              <a:gd name="connsiteX344" fmla="*/ 1538515 w 2046515"/>
              <a:gd name="connsiteY344" fmla="*/ 464457 h 2220685"/>
              <a:gd name="connsiteX345" fmla="*/ 1567543 w 2046515"/>
              <a:gd name="connsiteY345" fmla="*/ 420914 h 2220685"/>
              <a:gd name="connsiteX346" fmla="*/ 1582057 w 2046515"/>
              <a:gd name="connsiteY346" fmla="*/ 348343 h 2220685"/>
              <a:gd name="connsiteX347" fmla="*/ 1596572 w 2046515"/>
              <a:gd name="connsiteY347" fmla="*/ 304800 h 2220685"/>
              <a:gd name="connsiteX348" fmla="*/ 1349829 w 2046515"/>
              <a:gd name="connsiteY348" fmla="*/ 246743 h 2220685"/>
              <a:gd name="connsiteX349" fmla="*/ 1146629 w 2046515"/>
              <a:gd name="connsiteY349" fmla="*/ 217714 h 2220685"/>
              <a:gd name="connsiteX350" fmla="*/ 1103086 w 2046515"/>
              <a:gd name="connsiteY350" fmla="*/ 203200 h 2220685"/>
              <a:gd name="connsiteX351" fmla="*/ 1132115 w 2046515"/>
              <a:gd name="connsiteY351" fmla="*/ 159657 h 2220685"/>
              <a:gd name="connsiteX352" fmla="*/ 1262743 w 2046515"/>
              <a:gd name="connsiteY352" fmla="*/ 145143 h 2220685"/>
              <a:gd name="connsiteX353" fmla="*/ 1306286 w 2046515"/>
              <a:gd name="connsiteY353" fmla="*/ 130628 h 2220685"/>
              <a:gd name="connsiteX354" fmla="*/ 1335315 w 2046515"/>
              <a:gd name="connsiteY354" fmla="*/ 174171 h 2220685"/>
              <a:gd name="connsiteX355" fmla="*/ 1364343 w 2046515"/>
              <a:gd name="connsiteY355" fmla="*/ 261257 h 2220685"/>
              <a:gd name="connsiteX356" fmla="*/ 1393372 w 2046515"/>
              <a:gd name="connsiteY356" fmla="*/ 333828 h 2220685"/>
              <a:gd name="connsiteX357" fmla="*/ 1422400 w 2046515"/>
              <a:gd name="connsiteY357" fmla="*/ 391885 h 2220685"/>
              <a:gd name="connsiteX358" fmla="*/ 1509486 w 2046515"/>
              <a:gd name="connsiteY358" fmla="*/ 464457 h 2220685"/>
              <a:gd name="connsiteX359" fmla="*/ 1538515 w 2046515"/>
              <a:gd name="connsiteY359" fmla="*/ 508000 h 2220685"/>
              <a:gd name="connsiteX360" fmla="*/ 1567543 w 2046515"/>
              <a:gd name="connsiteY360" fmla="*/ 624114 h 2220685"/>
              <a:gd name="connsiteX361" fmla="*/ 1596572 w 2046515"/>
              <a:gd name="connsiteY361" fmla="*/ 798285 h 2220685"/>
              <a:gd name="connsiteX362" fmla="*/ 1582057 w 2046515"/>
              <a:gd name="connsiteY362" fmla="*/ 1132114 h 2220685"/>
              <a:gd name="connsiteX363" fmla="*/ 1567543 w 2046515"/>
              <a:gd name="connsiteY363" fmla="*/ 1204685 h 2220685"/>
              <a:gd name="connsiteX364" fmla="*/ 1582057 w 2046515"/>
              <a:gd name="connsiteY364" fmla="*/ 1799771 h 2220685"/>
              <a:gd name="connsiteX365" fmla="*/ 1611086 w 2046515"/>
              <a:gd name="connsiteY365" fmla="*/ 1886857 h 2220685"/>
              <a:gd name="connsiteX366" fmla="*/ 1654629 w 2046515"/>
              <a:gd name="connsiteY366" fmla="*/ 2017485 h 2220685"/>
              <a:gd name="connsiteX367" fmla="*/ 1611086 w 2046515"/>
              <a:gd name="connsiteY367" fmla="*/ 2046514 h 2220685"/>
              <a:gd name="connsiteX368" fmla="*/ 1538515 w 2046515"/>
              <a:gd name="connsiteY368" fmla="*/ 2061028 h 2220685"/>
              <a:gd name="connsiteX369" fmla="*/ 1494972 w 2046515"/>
              <a:gd name="connsiteY369" fmla="*/ 2075543 h 2220685"/>
              <a:gd name="connsiteX370" fmla="*/ 1262743 w 2046515"/>
              <a:gd name="connsiteY370" fmla="*/ 2090057 h 2220685"/>
              <a:gd name="connsiteX371" fmla="*/ 1204686 w 2046515"/>
              <a:gd name="connsiteY371" fmla="*/ 2104571 h 2220685"/>
              <a:gd name="connsiteX372" fmla="*/ 1161143 w 2046515"/>
              <a:gd name="connsiteY372" fmla="*/ 2119085 h 2220685"/>
              <a:gd name="connsiteX373" fmla="*/ 812800 w 2046515"/>
              <a:gd name="connsiteY373" fmla="*/ 2133600 h 2220685"/>
              <a:gd name="connsiteX374" fmla="*/ 609600 w 2046515"/>
              <a:gd name="connsiteY374" fmla="*/ 2148114 h 2220685"/>
              <a:gd name="connsiteX375" fmla="*/ 566057 w 2046515"/>
              <a:gd name="connsiteY375" fmla="*/ 2119085 h 2220685"/>
              <a:gd name="connsiteX376" fmla="*/ 508000 w 2046515"/>
              <a:gd name="connsiteY376" fmla="*/ 2032000 h 2220685"/>
              <a:gd name="connsiteX377" fmla="*/ 493486 w 2046515"/>
              <a:gd name="connsiteY377" fmla="*/ 1988457 h 2220685"/>
              <a:gd name="connsiteX378" fmla="*/ 493486 w 2046515"/>
              <a:gd name="connsiteY378" fmla="*/ 1625600 h 2220685"/>
              <a:gd name="connsiteX379" fmla="*/ 522515 w 2046515"/>
              <a:gd name="connsiteY379" fmla="*/ 1567543 h 2220685"/>
              <a:gd name="connsiteX380" fmla="*/ 566057 w 2046515"/>
              <a:gd name="connsiteY380" fmla="*/ 1480457 h 2220685"/>
              <a:gd name="connsiteX381" fmla="*/ 624115 w 2046515"/>
              <a:gd name="connsiteY381" fmla="*/ 1451428 h 2220685"/>
              <a:gd name="connsiteX382" fmla="*/ 725715 w 2046515"/>
              <a:gd name="connsiteY382" fmla="*/ 1364343 h 2220685"/>
              <a:gd name="connsiteX383" fmla="*/ 841829 w 2046515"/>
              <a:gd name="connsiteY383" fmla="*/ 1306285 h 2220685"/>
              <a:gd name="connsiteX384" fmla="*/ 957943 w 2046515"/>
              <a:gd name="connsiteY384" fmla="*/ 1320800 h 2220685"/>
              <a:gd name="connsiteX385" fmla="*/ 986972 w 2046515"/>
              <a:gd name="connsiteY385" fmla="*/ 1364343 h 2220685"/>
              <a:gd name="connsiteX386" fmla="*/ 1001486 w 2046515"/>
              <a:gd name="connsiteY386" fmla="*/ 1407885 h 2220685"/>
              <a:gd name="connsiteX387" fmla="*/ 1030515 w 2046515"/>
              <a:gd name="connsiteY387" fmla="*/ 1480457 h 2220685"/>
              <a:gd name="connsiteX388" fmla="*/ 1045029 w 2046515"/>
              <a:gd name="connsiteY388" fmla="*/ 1553028 h 2220685"/>
              <a:gd name="connsiteX389" fmla="*/ 1059543 w 2046515"/>
              <a:gd name="connsiteY389" fmla="*/ 1611085 h 2220685"/>
              <a:gd name="connsiteX390" fmla="*/ 1030515 w 2046515"/>
              <a:gd name="connsiteY390" fmla="*/ 1857828 h 2220685"/>
              <a:gd name="connsiteX391" fmla="*/ 1016000 w 2046515"/>
              <a:gd name="connsiteY391" fmla="*/ 1901371 h 2220685"/>
              <a:gd name="connsiteX392" fmla="*/ 928915 w 2046515"/>
              <a:gd name="connsiteY392" fmla="*/ 1944914 h 2220685"/>
              <a:gd name="connsiteX393" fmla="*/ 899886 w 2046515"/>
              <a:gd name="connsiteY393" fmla="*/ 1901371 h 2220685"/>
              <a:gd name="connsiteX394" fmla="*/ 885372 w 2046515"/>
              <a:gd name="connsiteY394" fmla="*/ 1814285 h 2220685"/>
              <a:gd name="connsiteX395" fmla="*/ 870857 w 2046515"/>
              <a:gd name="connsiteY395" fmla="*/ 1741714 h 2220685"/>
              <a:gd name="connsiteX396" fmla="*/ 885372 w 2046515"/>
              <a:gd name="connsiteY396" fmla="*/ 1611085 h 2220685"/>
              <a:gd name="connsiteX397" fmla="*/ 972457 w 2046515"/>
              <a:gd name="connsiteY397" fmla="*/ 1553028 h 2220685"/>
              <a:gd name="connsiteX398" fmla="*/ 928915 w 2046515"/>
              <a:gd name="connsiteY398" fmla="*/ 1727200 h 2220685"/>
              <a:gd name="connsiteX399" fmla="*/ 856343 w 2046515"/>
              <a:gd name="connsiteY399" fmla="*/ 1799771 h 2220685"/>
              <a:gd name="connsiteX400" fmla="*/ 783772 w 2046515"/>
              <a:gd name="connsiteY400" fmla="*/ 1901371 h 2220685"/>
              <a:gd name="connsiteX401" fmla="*/ 740229 w 2046515"/>
              <a:gd name="connsiteY401" fmla="*/ 1959428 h 2220685"/>
              <a:gd name="connsiteX402" fmla="*/ 725715 w 2046515"/>
              <a:gd name="connsiteY402" fmla="*/ 1872343 h 2220685"/>
              <a:gd name="connsiteX403" fmla="*/ 754743 w 2046515"/>
              <a:gd name="connsiteY403" fmla="*/ 1378857 h 2220685"/>
              <a:gd name="connsiteX404" fmla="*/ 740229 w 2046515"/>
              <a:gd name="connsiteY404" fmla="*/ 1045028 h 2220685"/>
              <a:gd name="connsiteX405" fmla="*/ 725715 w 2046515"/>
              <a:gd name="connsiteY405" fmla="*/ 1001485 h 2220685"/>
              <a:gd name="connsiteX406" fmla="*/ 682172 w 2046515"/>
              <a:gd name="connsiteY406" fmla="*/ 957943 h 2220685"/>
              <a:gd name="connsiteX407" fmla="*/ 609600 w 2046515"/>
              <a:gd name="connsiteY407" fmla="*/ 899885 h 2220685"/>
              <a:gd name="connsiteX408" fmla="*/ 377372 w 2046515"/>
              <a:gd name="connsiteY408" fmla="*/ 914400 h 2220685"/>
              <a:gd name="connsiteX409" fmla="*/ 275772 w 2046515"/>
              <a:gd name="connsiteY409" fmla="*/ 972457 h 2220685"/>
              <a:gd name="connsiteX410" fmla="*/ 217715 w 2046515"/>
              <a:gd name="connsiteY410" fmla="*/ 1016000 h 2220685"/>
              <a:gd name="connsiteX411" fmla="*/ 174172 w 2046515"/>
              <a:gd name="connsiteY411" fmla="*/ 1045028 h 2220685"/>
              <a:gd name="connsiteX412" fmla="*/ 87086 w 2046515"/>
              <a:gd name="connsiteY412" fmla="*/ 1117600 h 2220685"/>
              <a:gd name="connsiteX413" fmla="*/ 58057 w 2046515"/>
              <a:gd name="connsiteY413" fmla="*/ 1204685 h 2220685"/>
              <a:gd name="connsiteX414" fmla="*/ 87086 w 2046515"/>
              <a:gd name="connsiteY414" fmla="*/ 1407885 h 2220685"/>
              <a:gd name="connsiteX415" fmla="*/ 174172 w 2046515"/>
              <a:gd name="connsiteY415" fmla="*/ 1480457 h 2220685"/>
              <a:gd name="connsiteX416" fmla="*/ 290286 w 2046515"/>
              <a:gd name="connsiteY416" fmla="*/ 1538514 h 2220685"/>
              <a:gd name="connsiteX417" fmla="*/ 348343 w 2046515"/>
              <a:gd name="connsiteY417" fmla="*/ 1553028 h 2220685"/>
              <a:gd name="connsiteX418" fmla="*/ 508000 w 2046515"/>
              <a:gd name="connsiteY418" fmla="*/ 1582057 h 2220685"/>
              <a:gd name="connsiteX419" fmla="*/ 928915 w 2046515"/>
              <a:gd name="connsiteY419" fmla="*/ 1567543 h 2220685"/>
              <a:gd name="connsiteX420" fmla="*/ 1001486 w 2046515"/>
              <a:gd name="connsiteY420" fmla="*/ 1524000 h 2220685"/>
              <a:gd name="connsiteX421" fmla="*/ 1059543 w 2046515"/>
              <a:gd name="connsiteY421" fmla="*/ 1494971 h 2220685"/>
              <a:gd name="connsiteX422" fmla="*/ 1103086 w 2046515"/>
              <a:gd name="connsiteY422" fmla="*/ 1451428 h 2220685"/>
              <a:gd name="connsiteX423" fmla="*/ 1233715 w 2046515"/>
              <a:gd name="connsiteY423" fmla="*/ 1320800 h 2220685"/>
              <a:gd name="connsiteX424" fmla="*/ 1277257 w 2046515"/>
              <a:gd name="connsiteY424" fmla="*/ 1219200 h 2220685"/>
              <a:gd name="connsiteX425" fmla="*/ 1306286 w 2046515"/>
              <a:gd name="connsiteY425" fmla="*/ 1175657 h 2220685"/>
              <a:gd name="connsiteX426" fmla="*/ 1335315 w 2046515"/>
              <a:gd name="connsiteY426" fmla="*/ 1117600 h 2220685"/>
              <a:gd name="connsiteX427" fmla="*/ 1335315 w 2046515"/>
              <a:gd name="connsiteY427" fmla="*/ 856343 h 2220685"/>
              <a:gd name="connsiteX428" fmla="*/ 1175657 w 2046515"/>
              <a:gd name="connsiteY428" fmla="*/ 653143 h 2220685"/>
              <a:gd name="connsiteX429" fmla="*/ 1132115 w 2046515"/>
              <a:gd name="connsiteY429" fmla="*/ 624114 h 2220685"/>
              <a:gd name="connsiteX430" fmla="*/ 1030515 w 2046515"/>
              <a:gd name="connsiteY430" fmla="*/ 595085 h 2220685"/>
              <a:gd name="connsiteX431" fmla="*/ 928915 w 2046515"/>
              <a:gd name="connsiteY431" fmla="*/ 624114 h 2220685"/>
              <a:gd name="connsiteX432" fmla="*/ 827315 w 2046515"/>
              <a:gd name="connsiteY432" fmla="*/ 754743 h 2220685"/>
              <a:gd name="connsiteX433" fmla="*/ 769257 w 2046515"/>
              <a:gd name="connsiteY433" fmla="*/ 827314 h 2220685"/>
              <a:gd name="connsiteX434" fmla="*/ 725715 w 2046515"/>
              <a:gd name="connsiteY434" fmla="*/ 885371 h 2220685"/>
              <a:gd name="connsiteX435" fmla="*/ 711200 w 2046515"/>
              <a:gd name="connsiteY435" fmla="*/ 943428 h 2220685"/>
              <a:gd name="connsiteX436" fmla="*/ 682172 w 2046515"/>
              <a:gd name="connsiteY436" fmla="*/ 986971 h 2220685"/>
              <a:gd name="connsiteX437" fmla="*/ 711200 w 2046515"/>
              <a:gd name="connsiteY437" fmla="*/ 1233714 h 2220685"/>
              <a:gd name="connsiteX438" fmla="*/ 754743 w 2046515"/>
              <a:gd name="connsiteY438" fmla="*/ 1291771 h 2220685"/>
              <a:gd name="connsiteX439" fmla="*/ 783772 w 2046515"/>
              <a:gd name="connsiteY439" fmla="*/ 1335314 h 2220685"/>
              <a:gd name="connsiteX440" fmla="*/ 827315 w 2046515"/>
              <a:gd name="connsiteY440" fmla="*/ 1364343 h 2220685"/>
              <a:gd name="connsiteX441" fmla="*/ 972457 w 2046515"/>
              <a:gd name="connsiteY441" fmla="*/ 1407885 h 2220685"/>
              <a:gd name="connsiteX442" fmla="*/ 1016000 w 2046515"/>
              <a:gd name="connsiteY442" fmla="*/ 1422400 h 2220685"/>
              <a:gd name="connsiteX443" fmla="*/ 1233715 w 2046515"/>
              <a:gd name="connsiteY443" fmla="*/ 1407885 h 2220685"/>
              <a:gd name="connsiteX444" fmla="*/ 1291772 w 2046515"/>
              <a:gd name="connsiteY444" fmla="*/ 1393371 h 2220685"/>
              <a:gd name="connsiteX445" fmla="*/ 1378857 w 2046515"/>
              <a:gd name="connsiteY445" fmla="*/ 1378857 h 2220685"/>
              <a:gd name="connsiteX446" fmla="*/ 1422400 w 2046515"/>
              <a:gd name="connsiteY446" fmla="*/ 1349828 h 2220685"/>
              <a:gd name="connsiteX447" fmla="*/ 1553029 w 2046515"/>
              <a:gd name="connsiteY447" fmla="*/ 1291771 h 2220685"/>
              <a:gd name="connsiteX448" fmla="*/ 1640115 w 2046515"/>
              <a:gd name="connsiteY448" fmla="*/ 1219200 h 2220685"/>
              <a:gd name="connsiteX449" fmla="*/ 1727200 w 2046515"/>
              <a:gd name="connsiteY449" fmla="*/ 1103085 h 2220685"/>
              <a:gd name="connsiteX450" fmla="*/ 1785257 w 2046515"/>
              <a:gd name="connsiteY450" fmla="*/ 1016000 h 2220685"/>
              <a:gd name="connsiteX451" fmla="*/ 1828800 w 2046515"/>
              <a:gd name="connsiteY451" fmla="*/ 914400 h 2220685"/>
              <a:gd name="connsiteX452" fmla="*/ 1872343 w 2046515"/>
              <a:gd name="connsiteY452" fmla="*/ 754743 h 2220685"/>
              <a:gd name="connsiteX453" fmla="*/ 1857829 w 2046515"/>
              <a:gd name="connsiteY453" fmla="*/ 566057 h 2220685"/>
              <a:gd name="connsiteX454" fmla="*/ 1785257 w 2046515"/>
              <a:gd name="connsiteY454" fmla="*/ 478971 h 2220685"/>
              <a:gd name="connsiteX455" fmla="*/ 1669143 w 2046515"/>
              <a:gd name="connsiteY455" fmla="*/ 391885 h 2220685"/>
              <a:gd name="connsiteX456" fmla="*/ 1524000 w 2046515"/>
              <a:gd name="connsiteY456" fmla="*/ 348343 h 2220685"/>
              <a:gd name="connsiteX457" fmla="*/ 1422400 w 2046515"/>
              <a:gd name="connsiteY457" fmla="*/ 377371 h 2220685"/>
              <a:gd name="connsiteX458" fmla="*/ 1320800 w 2046515"/>
              <a:gd name="connsiteY458" fmla="*/ 464457 h 2220685"/>
              <a:gd name="connsiteX459" fmla="*/ 1219200 w 2046515"/>
              <a:gd name="connsiteY459" fmla="*/ 551543 h 2220685"/>
              <a:gd name="connsiteX460" fmla="*/ 1175657 w 2046515"/>
              <a:gd name="connsiteY460" fmla="*/ 595085 h 2220685"/>
              <a:gd name="connsiteX461" fmla="*/ 1045029 w 2046515"/>
              <a:gd name="connsiteY461" fmla="*/ 682171 h 2220685"/>
              <a:gd name="connsiteX462" fmla="*/ 1001486 w 2046515"/>
              <a:gd name="connsiteY462" fmla="*/ 711200 h 2220685"/>
              <a:gd name="connsiteX463" fmla="*/ 885372 w 2046515"/>
              <a:gd name="connsiteY463" fmla="*/ 769257 h 2220685"/>
              <a:gd name="connsiteX464" fmla="*/ 754743 w 2046515"/>
              <a:gd name="connsiteY464" fmla="*/ 827314 h 2220685"/>
              <a:gd name="connsiteX465" fmla="*/ 653143 w 2046515"/>
              <a:gd name="connsiteY465" fmla="*/ 812800 h 2220685"/>
              <a:gd name="connsiteX466" fmla="*/ 609600 w 2046515"/>
              <a:gd name="connsiteY466" fmla="*/ 754743 h 2220685"/>
              <a:gd name="connsiteX467" fmla="*/ 566057 w 2046515"/>
              <a:gd name="connsiteY467" fmla="*/ 638628 h 2220685"/>
              <a:gd name="connsiteX468" fmla="*/ 551543 w 2046515"/>
              <a:gd name="connsiteY468" fmla="*/ 566057 h 2220685"/>
              <a:gd name="connsiteX469" fmla="*/ 522515 w 2046515"/>
              <a:gd name="connsiteY469" fmla="*/ 464457 h 2220685"/>
              <a:gd name="connsiteX470" fmla="*/ 508000 w 2046515"/>
              <a:gd name="connsiteY470" fmla="*/ 319314 h 2220685"/>
              <a:gd name="connsiteX471" fmla="*/ 522515 w 2046515"/>
              <a:gd name="connsiteY471" fmla="*/ 217714 h 2220685"/>
              <a:gd name="connsiteX472" fmla="*/ 725715 w 2046515"/>
              <a:gd name="connsiteY472" fmla="*/ 232228 h 2220685"/>
              <a:gd name="connsiteX473" fmla="*/ 783772 w 2046515"/>
              <a:gd name="connsiteY473" fmla="*/ 275771 h 2220685"/>
              <a:gd name="connsiteX474" fmla="*/ 827315 w 2046515"/>
              <a:gd name="connsiteY474" fmla="*/ 319314 h 2220685"/>
              <a:gd name="connsiteX475" fmla="*/ 957943 w 2046515"/>
              <a:gd name="connsiteY475" fmla="*/ 406400 h 2220685"/>
              <a:gd name="connsiteX476" fmla="*/ 1001486 w 2046515"/>
              <a:gd name="connsiteY476" fmla="*/ 449943 h 2220685"/>
              <a:gd name="connsiteX477" fmla="*/ 1132115 w 2046515"/>
              <a:gd name="connsiteY477" fmla="*/ 522514 h 2220685"/>
              <a:gd name="connsiteX478" fmla="*/ 1161143 w 2046515"/>
              <a:gd name="connsiteY478" fmla="*/ 566057 h 2220685"/>
              <a:gd name="connsiteX479" fmla="*/ 1248229 w 2046515"/>
              <a:gd name="connsiteY479" fmla="*/ 638628 h 2220685"/>
              <a:gd name="connsiteX480" fmla="*/ 1190172 w 2046515"/>
              <a:gd name="connsiteY480" fmla="*/ 696685 h 2220685"/>
              <a:gd name="connsiteX481" fmla="*/ 972457 w 2046515"/>
              <a:gd name="connsiteY481" fmla="*/ 812800 h 2220685"/>
              <a:gd name="connsiteX482" fmla="*/ 928915 w 2046515"/>
              <a:gd name="connsiteY482" fmla="*/ 841828 h 2220685"/>
              <a:gd name="connsiteX483" fmla="*/ 769257 w 2046515"/>
              <a:gd name="connsiteY483" fmla="*/ 899885 h 2220685"/>
              <a:gd name="connsiteX484" fmla="*/ 304800 w 2046515"/>
              <a:gd name="connsiteY484" fmla="*/ 928914 h 2220685"/>
              <a:gd name="connsiteX485" fmla="*/ 261257 w 2046515"/>
              <a:gd name="connsiteY485" fmla="*/ 957943 h 2220685"/>
              <a:gd name="connsiteX486" fmla="*/ 188686 w 2046515"/>
              <a:gd name="connsiteY486" fmla="*/ 986971 h 2220685"/>
              <a:gd name="connsiteX487" fmla="*/ 130629 w 2046515"/>
              <a:gd name="connsiteY487" fmla="*/ 1016000 h 2220685"/>
              <a:gd name="connsiteX488" fmla="*/ 101600 w 2046515"/>
              <a:gd name="connsiteY488" fmla="*/ 1059543 h 2220685"/>
              <a:gd name="connsiteX489" fmla="*/ 58057 w 2046515"/>
              <a:gd name="connsiteY489" fmla="*/ 1088571 h 2220685"/>
              <a:gd name="connsiteX490" fmla="*/ 130629 w 2046515"/>
              <a:gd name="connsiteY490" fmla="*/ 1248228 h 2220685"/>
              <a:gd name="connsiteX491" fmla="*/ 464457 w 2046515"/>
              <a:gd name="connsiteY491" fmla="*/ 1436914 h 2220685"/>
              <a:gd name="connsiteX492" fmla="*/ 537029 w 2046515"/>
              <a:gd name="connsiteY492" fmla="*/ 1465943 h 2220685"/>
              <a:gd name="connsiteX493" fmla="*/ 798286 w 2046515"/>
              <a:gd name="connsiteY493" fmla="*/ 1393371 h 2220685"/>
              <a:gd name="connsiteX494" fmla="*/ 812800 w 2046515"/>
              <a:gd name="connsiteY494" fmla="*/ 1335314 h 2220685"/>
              <a:gd name="connsiteX495" fmla="*/ 841829 w 2046515"/>
              <a:gd name="connsiteY495" fmla="*/ 1291771 h 2220685"/>
              <a:gd name="connsiteX496" fmla="*/ 827315 w 2046515"/>
              <a:gd name="connsiteY496" fmla="*/ 1059543 h 2220685"/>
              <a:gd name="connsiteX497" fmla="*/ 783772 w 2046515"/>
              <a:gd name="connsiteY497" fmla="*/ 1030514 h 2220685"/>
              <a:gd name="connsiteX498" fmla="*/ 696686 w 2046515"/>
              <a:gd name="connsiteY498" fmla="*/ 1045028 h 2220685"/>
              <a:gd name="connsiteX499" fmla="*/ 580572 w 2046515"/>
              <a:gd name="connsiteY499" fmla="*/ 1117600 h 2220685"/>
              <a:gd name="connsiteX500" fmla="*/ 537029 w 2046515"/>
              <a:gd name="connsiteY500" fmla="*/ 1175657 h 2220685"/>
              <a:gd name="connsiteX501" fmla="*/ 435429 w 2046515"/>
              <a:gd name="connsiteY501" fmla="*/ 1277257 h 2220685"/>
              <a:gd name="connsiteX502" fmla="*/ 391886 w 2046515"/>
              <a:gd name="connsiteY502" fmla="*/ 1364343 h 2220685"/>
              <a:gd name="connsiteX503" fmla="*/ 377372 w 2046515"/>
              <a:gd name="connsiteY503" fmla="*/ 1407885 h 2220685"/>
              <a:gd name="connsiteX504" fmla="*/ 769257 w 2046515"/>
              <a:gd name="connsiteY504" fmla="*/ 1393371 h 2220685"/>
              <a:gd name="connsiteX505" fmla="*/ 1001486 w 2046515"/>
              <a:gd name="connsiteY505" fmla="*/ 1335314 h 2220685"/>
              <a:gd name="connsiteX506" fmla="*/ 1103086 w 2046515"/>
              <a:gd name="connsiteY506" fmla="*/ 1291771 h 2220685"/>
              <a:gd name="connsiteX507" fmla="*/ 1175657 w 2046515"/>
              <a:gd name="connsiteY507" fmla="*/ 1277257 h 2220685"/>
              <a:gd name="connsiteX508" fmla="*/ 1248229 w 2046515"/>
              <a:gd name="connsiteY508" fmla="*/ 1248228 h 2220685"/>
              <a:gd name="connsiteX509" fmla="*/ 1364343 w 2046515"/>
              <a:gd name="connsiteY509" fmla="*/ 1233714 h 2220685"/>
              <a:gd name="connsiteX510" fmla="*/ 1553029 w 2046515"/>
              <a:gd name="connsiteY510" fmla="*/ 1204685 h 2220685"/>
              <a:gd name="connsiteX511" fmla="*/ 1625600 w 2046515"/>
              <a:gd name="connsiteY511" fmla="*/ 1190171 h 2220685"/>
              <a:gd name="connsiteX512" fmla="*/ 1712686 w 2046515"/>
              <a:gd name="connsiteY512" fmla="*/ 1161143 h 2220685"/>
              <a:gd name="connsiteX513" fmla="*/ 1756229 w 2046515"/>
              <a:gd name="connsiteY513" fmla="*/ 1132114 h 2220685"/>
              <a:gd name="connsiteX514" fmla="*/ 1785257 w 2046515"/>
              <a:gd name="connsiteY514" fmla="*/ 1016000 h 2220685"/>
              <a:gd name="connsiteX515" fmla="*/ 1770743 w 2046515"/>
              <a:gd name="connsiteY515" fmla="*/ 682171 h 2220685"/>
              <a:gd name="connsiteX516" fmla="*/ 1669143 w 2046515"/>
              <a:gd name="connsiteY516" fmla="*/ 537028 h 2220685"/>
              <a:gd name="connsiteX517" fmla="*/ 1625600 w 2046515"/>
              <a:gd name="connsiteY517" fmla="*/ 493485 h 2220685"/>
              <a:gd name="connsiteX518" fmla="*/ 1553029 w 2046515"/>
              <a:gd name="connsiteY518" fmla="*/ 478971 h 2220685"/>
              <a:gd name="connsiteX519" fmla="*/ 1190172 w 2046515"/>
              <a:gd name="connsiteY519" fmla="*/ 551543 h 2220685"/>
              <a:gd name="connsiteX520" fmla="*/ 1161143 w 2046515"/>
              <a:gd name="connsiteY520" fmla="*/ 595085 h 2220685"/>
              <a:gd name="connsiteX521" fmla="*/ 1030515 w 2046515"/>
              <a:gd name="connsiteY521" fmla="*/ 682171 h 2220685"/>
              <a:gd name="connsiteX522" fmla="*/ 1001486 w 2046515"/>
              <a:gd name="connsiteY522" fmla="*/ 725714 h 2220685"/>
              <a:gd name="connsiteX523" fmla="*/ 914400 w 2046515"/>
              <a:gd name="connsiteY523" fmla="*/ 827314 h 2220685"/>
              <a:gd name="connsiteX524" fmla="*/ 827315 w 2046515"/>
              <a:gd name="connsiteY524" fmla="*/ 972457 h 2220685"/>
              <a:gd name="connsiteX525" fmla="*/ 769257 w 2046515"/>
              <a:gd name="connsiteY525" fmla="*/ 1059543 h 2220685"/>
              <a:gd name="connsiteX526" fmla="*/ 740229 w 2046515"/>
              <a:gd name="connsiteY526" fmla="*/ 1204685 h 2220685"/>
              <a:gd name="connsiteX527" fmla="*/ 725715 w 2046515"/>
              <a:gd name="connsiteY527" fmla="*/ 1277257 h 2220685"/>
              <a:gd name="connsiteX528" fmla="*/ 711200 w 2046515"/>
              <a:gd name="connsiteY528" fmla="*/ 1378857 h 2220685"/>
              <a:gd name="connsiteX529" fmla="*/ 725715 w 2046515"/>
              <a:gd name="connsiteY529" fmla="*/ 1509485 h 2220685"/>
              <a:gd name="connsiteX530" fmla="*/ 740229 w 2046515"/>
              <a:gd name="connsiteY530" fmla="*/ 1553028 h 2220685"/>
              <a:gd name="connsiteX531" fmla="*/ 827315 w 2046515"/>
              <a:gd name="connsiteY531" fmla="*/ 1640114 h 2220685"/>
              <a:gd name="connsiteX532" fmla="*/ 870857 w 2046515"/>
              <a:gd name="connsiteY532" fmla="*/ 1683657 h 2220685"/>
              <a:gd name="connsiteX533" fmla="*/ 1030515 w 2046515"/>
              <a:gd name="connsiteY533" fmla="*/ 1814285 h 2220685"/>
              <a:gd name="connsiteX534" fmla="*/ 1103086 w 2046515"/>
              <a:gd name="connsiteY534" fmla="*/ 1828800 h 2220685"/>
              <a:gd name="connsiteX535" fmla="*/ 1161143 w 2046515"/>
              <a:gd name="connsiteY535" fmla="*/ 1857828 h 2220685"/>
              <a:gd name="connsiteX536" fmla="*/ 1291772 w 2046515"/>
              <a:gd name="connsiteY536" fmla="*/ 1915885 h 2220685"/>
              <a:gd name="connsiteX537" fmla="*/ 1422400 w 2046515"/>
              <a:gd name="connsiteY537" fmla="*/ 1973943 h 2220685"/>
              <a:gd name="connsiteX538" fmla="*/ 1553029 w 2046515"/>
              <a:gd name="connsiteY538" fmla="*/ 1959428 h 2220685"/>
              <a:gd name="connsiteX539" fmla="*/ 1669143 w 2046515"/>
              <a:gd name="connsiteY539" fmla="*/ 1799771 h 2220685"/>
              <a:gd name="connsiteX540" fmla="*/ 1756229 w 2046515"/>
              <a:gd name="connsiteY540" fmla="*/ 1756228 h 2220685"/>
              <a:gd name="connsiteX541" fmla="*/ 1799772 w 2046515"/>
              <a:gd name="connsiteY541" fmla="*/ 1712685 h 2220685"/>
              <a:gd name="connsiteX542" fmla="*/ 1886857 w 2046515"/>
              <a:gd name="connsiteY542" fmla="*/ 1640114 h 2220685"/>
              <a:gd name="connsiteX543" fmla="*/ 1930400 w 2046515"/>
              <a:gd name="connsiteY543" fmla="*/ 1538514 h 2220685"/>
              <a:gd name="connsiteX544" fmla="*/ 1959429 w 2046515"/>
              <a:gd name="connsiteY544" fmla="*/ 1494971 h 2220685"/>
              <a:gd name="connsiteX545" fmla="*/ 1988457 w 2046515"/>
              <a:gd name="connsiteY545" fmla="*/ 1378857 h 2220685"/>
              <a:gd name="connsiteX546" fmla="*/ 2032000 w 2046515"/>
              <a:gd name="connsiteY546" fmla="*/ 1277257 h 2220685"/>
              <a:gd name="connsiteX547" fmla="*/ 2002972 w 2046515"/>
              <a:gd name="connsiteY547" fmla="*/ 1016000 h 2220685"/>
              <a:gd name="connsiteX548" fmla="*/ 1973943 w 2046515"/>
              <a:gd name="connsiteY548" fmla="*/ 928914 h 2220685"/>
              <a:gd name="connsiteX549" fmla="*/ 1944915 w 2046515"/>
              <a:gd name="connsiteY549" fmla="*/ 885371 h 2220685"/>
              <a:gd name="connsiteX550" fmla="*/ 1857829 w 2046515"/>
              <a:gd name="connsiteY550" fmla="*/ 856343 h 2220685"/>
              <a:gd name="connsiteX551" fmla="*/ 1799772 w 2046515"/>
              <a:gd name="connsiteY551" fmla="*/ 899885 h 2220685"/>
              <a:gd name="connsiteX552" fmla="*/ 1712686 w 2046515"/>
              <a:gd name="connsiteY552" fmla="*/ 1030514 h 2220685"/>
              <a:gd name="connsiteX553" fmla="*/ 1669143 w 2046515"/>
              <a:gd name="connsiteY553" fmla="*/ 1074057 h 2220685"/>
              <a:gd name="connsiteX554" fmla="*/ 1596572 w 2046515"/>
              <a:gd name="connsiteY554" fmla="*/ 1190171 h 2220685"/>
              <a:gd name="connsiteX555" fmla="*/ 1553029 w 2046515"/>
              <a:gd name="connsiteY555" fmla="*/ 1248228 h 2220685"/>
              <a:gd name="connsiteX556" fmla="*/ 1494972 w 2046515"/>
              <a:gd name="connsiteY556" fmla="*/ 1436914 h 2220685"/>
              <a:gd name="connsiteX557" fmla="*/ 1465943 w 2046515"/>
              <a:gd name="connsiteY557" fmla="*/ 1494971 h 2220685"/>
              <a:gd name="connsiteX558" fmla="*/ 1407886 w 2046515"/>
              <a:gd name="connsiteY558" fmla="*/ 1741714 h 2220685"/>
              <a:gd name="connsiteX559" fmla="*/ 1335315 w 2046515"/>
              <a:gd name="connsiteY559" fmla="*/ 1901371 h 2220685"/>
              <a:gd name="connsiteX560" fmla="*/ 1277257 w 2046515"/>
              <a:gd name="connsiteY560" fmla="*/ 2002971 h 2220685"/>
              <a:gd name="connsiteX561" fmla="*/ 1248229 w 2046515"/>
              <a:gd name="connsiteY561" fmla="*/ 2104571 h 2220685"/>
              <a:gd name="connsiteX562" fmla="*/ 1204686 w 2046515"/>
              <a:gd name="connsiteY562" fmla="*/ 2119085 h 2220685"/>
              <a:gd name="connsiteX563" fmla="*/ 1117600 w 2046515"/>
              <a:gd name="connsiteY563" fmla="*/ 2177143 h 2220685"/>
              <a:gd name="connsiteX564" fmla="*/ 1030515 w 2046515"/>
              <a:gd name="connsiteY564" fmla="*/ 2220685 h 2220685"/>
              <a:gd name="connsiteX565" fmla="*/ 899886 w 2046515"/>
              <a:gd name="connsiteY565" fmla="*/ 2206171 h 2220685"/>
              <a:gd name="connsiteX566" fmla="*/ 812800 w 2046515"/>
              <a:gd name="connsiteY566" fmla="*/ 2148114 h 2220685"/>
              <a:gd name="connsiteX567" fmla="*/ 595086 w 2046515"/>
              <a:gd name="connsiteY567" fmla="*/ 1973943 h 2220685"/>
              <a:gd name="connsiteX568" fmla="*/ 551543 w 2046515"/>
              <a:gd name="connsiteY568" fmla="*/ 1944914 h 2220685"/>
              <a:gd name="connsiteX569" fmla="*/ 478972 w 2046515"/>
              <a:gd name="connsiteY569" fmla="*/ 1857828 h 2220685"/>
              <a:gd name="connsiteX570" fmla="*/ 435429 w 2046515"/>
              <a:gd name="connsiteY570" fmla="*/ 1843314 h 2220685"/>
              <a:gd name="connsiteX571" fmla="*/ 348343 w 2046515"/>
              <a:gd name="connsiteY571" fmla="*/ 1915885 h 2220685"/>
              <a:gd name="connsiteX572" fmla="*/ 319315 w 2046515"/>
              <a:gd name="connsiteY572" fmla="*/ 1959428 h 2220685"/>
              <a:gd name="connsiteX573" fmla="*/ 232229 w 2046515"/>
              <a:gd name="connsiteY573" fmla="*/ 1843314 h 2220685"/>
              <a:gd name="connsiteX574" fmla="*/ 188686 w 2046515"/>
              <a:gd name="connsiteY574" fmla="*/ 1756228 h 2220685"/>
              <a:gd name="connsiteX575" fmla="*/ 159657 w 2046515"/>
              <a:gd name="connsiteY575" fmla="*/ 1654628 h 2220685"/>
              <a:gd name="connsiteX576" fmla="*/ 116115 w 2046515"/>
              <a:gd name="connsiteY576" fmla="*/ 1494971 h 2220685"/>
              <a:gd name="connsiteX577" fmla="*/ 116115 w 2046515"/>
              <a:gd name="connsiteY577" fmla="*/ 914400 h 2220685"/>
              <a:gd name="connsiteX578" fmla="*/ 130629 w 2046515"/>
              <a:gd name="connsiteY578" fmla="*/ 624114 h 2220685"/>
              <a:gd name="connsiteX579" fmla="*/ 145143 w 2046515"/>
              <a:gd name="connsiteY579" fmla="*/ 580571 h 2220685"/>
              <a:gd name="connsiteX580" fmla="*/ 232229 w 2046515"/>
              <a:gd name="connsiteY580" fmla="*/ 493485 h 2220685"/>
              <a:gd name="connsiteX581" fmla="*/ 261257 w 2046515"/>
              <a:gd name="connsiteY581" fmla="*/ 449943 h 2220685"/>
              <a:gd name="connsiteX582" fmla="*/ 348343 w 2046515"/>
              <a:gd name="connsiteY582" fmla="*/ 391885 h 2220685"/>
              <a:gd name="connsiteX583" fmla="*/ 435429 w 2046515"/>
              <a:gd name="connsiteY583" fmla="*/ 362857 h 2220685"/>
              <a:gd name="connsiteX584" fmla="*/ 522515 w 2046515"/>
              <a:gd name="connsiteY584" fmla="*/ 348343 h 2220685"/>
              <a:gd name="connsiteX585" fmla="*/ 638629 w 2046515"/>
              <a:gd name="connsiteY585" fmla="*/ 333828 h 2220685"/>
              <a:gd name="connsiteX586" fmla="*/ 870857 w 2046515"/>
              <a:gd name="connsiteY586" fmla="*/ 290285 h 2220685"/>
              <a:gd name="connsiteX587" fmla="*/ 1175657 w 2046515"/>
              <a:gd name="connsiteY587" fmla="*/ 275771 h 2220685"/>
              <a:gd name="connsiteX588" fmla="*/ 1233715 w 2046515"/>
              <a:gd name="connsiteY588" fmla="*/ 217714 h 2220685"/>
              <a:gd name="connsiteX589" fmla="*/ 1146629 w 2046515"/>
              <a:gd name="connsiteY589" fmla="*/ 159657 h 2220685"/>
              <a:gd name="connsiteX590" fmla="*/ 1117600 w 2046515"/>
              <a:gd name="connsiteY590" fmla="*/ 116114 h 2220685"/>
              <a:gd name="connsiteX591" fmla="*/ 1088572 w 2046515"/>
              <a:gd name="connsiteY591" fmla="*/ 29028 h 2220685"/>
              <a:gd name="connsiteX592" fmla="*/ 1045029 w 2046515"/>
              <a:gd name="connsiteY592" fmla="*/ 0 h 2220685"/>
              <a:gd name="connsiteX0" fmla="*/ 1045029 w 2046515"/>
              <a:gd name="connsiteY0" fmla="*/ 0 h 2220685"/>
              <a:gd name="connsiteX1" fmla="*/ 362857 w 2046515"/>
              <a:gd name="connsiteY1" fmla="*/ 377371 h 2220685"/>
              <a:gd name="connsiteX2" fmla="*/ 130629 w 2046515"/>
              <a:gd name="connsiteY2" fmla="*/ 754743 h 2220685"/>
              <a:gd name="connsiteX3" fmla="*/ 0 w 2046515"/>
              <a:gd name="connsiteY3" fmla="*/ 1190171 h 2220685"/>
              <a:gd name="connsiteX4" fmla="*/ 29029 w 2046515"/>
              <a:gd name="connsiteY4" fmla="*/ 1320800 h 2220685"/>
              <a:gd name="connsiteX5" fmla="*/ 43543 w 2046515"/>
              <a:gd name="connsiteY5" fmla="*/ 1364343 h 2220685"/>
              <a:gd name="connsiteX6" fmla="*/ 72572 w 2046515"/>
              <a:gd name="connsiteY6" fmla="*/ 1465943 h 2220685"/>
              <a:gd name="connsiteX7" fmla="*/ 130629 w 2046515"/>
              <a:gd name="connsiteY7" fmla="*/ 1553028 h 2220685"/>
              <a:gd name="connsiteX8" fmla="*/ 203200 w 2046515"/>
              <a:gd name="connsiteY8" fmla="*/ 1640114 h 2220685"/>
              <a:gd name="connsiteX9" fmla="*/ 290286 w 2046515"/>
              <a:gd name="connsiteY9" fmla="*/ 1698171 h 2220685"/>
              <a:gd name="connsiteX10" fmla="*/ 449943 w 2046515"/>
              <a:gd name="connsiteY10" fmla="*/ 1741714 h 2220685"/>
              <a:gd name="connsiteX11" fmla="*/ 885372 w 2046515"/>
              <a:gd name="connsiteY11" fmla="*/ 1727200 h 2220685"/>
              <a:gd name="connsiteX12" fmla="*/ 928915 w 2046515"/>
              <a:gd name="connsiteY12" fmla="*/ 1712685 h 2220685"/>
              <a:gd name="connsiteX13" fmla="*/ 1030515 w 2046515"/>
              <a:gd name="connsiteY13" fmla="*/ 1698171 h 2220685"/>
              <a:gd name="connsiteX14" fmla="*/ 1175657 w 2046515"/>
              <a:gd name="connsiteY14" fmla="*/ 1640114 h 2220685"/>
              <a:gd name="connsiteX15" fmla="*/ 1219200 w 2046515"/>
              <a:gd name="connsiteY15" fmla="*/ 1596571 h 2220685"/>
              <a:gd name="connsiteX16" fmla="*/ 1320800 w 2046515"/>
              <a:gd name="connsiteY16" fmla="*/ 1494971 h 2220685"/>
              <a:gd name="connsiteX17" fmla="*/ 1349829 w 2046515"/>
              <a:gd name="connsiteY17" fmla="*/ 1422400 h 2220685"/>
              <a:gd name="connsiteX18" fmla="*/ 1407886 w 2046515"/>
              <a:gd name="connsiteY18" fmla="*/ 1291771 h 2220685"/>
              <a:gd name="connsiteX19" fmla="*/ 1422400 w 2046515"/>
              <a:gd name="connsiteY19" fmla="*/ 1204685 h 2220685"/>
              <a:gd name="connsiteX20" fmla="*/ 1407886 w 2046515"/>
              <a:gd name="connsiteY20" fmla="*/ 1045028 h 2220685"/>
              <a:gd name="connsiteX21" fmla="*/ 1320800 w 2046515"/>
              <a:gd name="connsiteY21" fmla="*/ 914400 h 2220685"/>
              <a:gd name="connsiteX22" fmla="*/ 1262743 w 2046515"/>
              <a:gd name="connsiteY22" fmla="*/ 870857 h 2220685"/>
              <a:gd name="connsiteX23" fmla="*/ 1175657 w 2046515"/>
              <a:gd name="connsiteY23" fmla="*/ 841828 h 2220685"/>
              <a:gd name="connsiteX24" fmla="*/ 1088572 w 2046515"/>
              <a:gd name="connsiteY24" fmla="*/ 798285 h 2220685"/>
              <a:gd name="connsiteX25" fmla="*/ 899886 w 2046515"/>
              <a:gd name="connsiteY25" fmla="*/ 812800 h 2220685"/>
              <a:gd name="connsiteX26" fmla="*/ 740229 w 2046515"/>
              <a:gd name="connsiteY26" fmla="*/ 943428 h 2220685"/>
              <a:gd name="connsiteX27" fmla="*/ 711200 w 2046515"/>
              <a:gd name="connsiteY27" fmla="*/ 1001485 h 2220685"/>
              <a:gd name="connsiteX28" fmla="*/ 580572 w 2046515"/>
              <a:gd name="connsiteY28" fmla="*/ 1190171 h 2220685"/>
              <a:gd name="connsiteX29" fmla="*/ 551543 w 2046515"/>
              <a:gd name="connsiteY29" fmla="*/ 1277257 h 2220685"/>
              <a:gd name="connsiteX30" fmla="*/ 478972 w 2046515"/>
              <a:gd name="connsiteY30" fmla="*/ 1451428 h 2220685"/>
              <a:gd name="connsiteX31" fmla="*/ 449943 w 2046515"/>
              <a:gd name="connsiteY31" fmla="*/ 1524000 h 2220685"/>
              <a:gd name="connsiteX32" fmla="*/ 449943 w 2046515"/>
              <a:gd name="connsiteY32" fmla="*/ 2032000 h 2220685"/>
              <a:gd name="connsiteX33" fmla="*/ 493486 w 2046515"/>
              <a:gd name="connsiteY33" fmla="*/ 2075543 h 2220685"/>
              <a:gd name="connsiteX34" fmla="*/ 551543 w 2046515"/>
              <a:gd name="connsiteY34" fmla="*/ 2104571 h 2220685"/>
              <a:gd name="connsiteX35" fmla="*/ 667657 w 2046515"/>
              <a:gd name="connsiteY35" fmla="*/ 2148114 h 2220685"/>
              <a:gd name="connsiteX36" fmla="*/ 856343 w 2046515"/>
              <a:gd name="connsiteY36" fmla="*/ 2133600 h 2220685"/>
              <a:gd name="connsiteX37" fmla="*/ 914400 w 2046515"/>
              <a:gd name="connsiteY37" fmla="*/ 2090057 h 2220685"/>
              <a:gd name="connsiteX38" fmla="*/ 1059543 w 2046515"/>
              <a:gd name="connsiteY38" fmla="*/ 2017485 h 2220685"/>
              <a:gd name="connsiteX39" fmla="*/ 1190172 w 2046515"/>
              <a:gd name="connsiteY39" fmla="*/ 1944914 h 2220685"/>
              <a:gd name="connsiteX40" fmla="*/ 1262743 w 2046515"/>
              <a:gd name="connsiteY40" fmla="*/ 1930400 h 2220685"/>
              <a:gd name="connsiteX41" fmla="*/ 1465943 w 2046515"/>
              <a:gd name="connsiteY41" fmla="*/ 1814285 h 2220685"/>
              <a:gd name="connsiteX42" fmla="*/ 1524000 w 2046515"/>
              <a:gd name="connsiteY42" fmla="*/ 1770743 h 2220685"/>
              <a:gd name="connsiteX43" fmla="*/ 1669143 w 2046515"/>
              <a:gd name="connsiteY43" fmla="*/ 1596571 h 2220685"/>
              <a:gd name="connsiteX44" fmla="*/ 1669143 w 2046515"/>
              <a:gd name="connsiteY44" fmla="*/ 1204685 h 2220685"/>
              <a:gd name="connsiteX45" fmla="*/ 1625600 w 2046515"/>
              <a:gd name="connsiteY45" fmla="*/ 1103085 h 2220685"/>
              <a:gd name="connsiteX46" fmla="*/ 1524000 w 2046515"/>
              <a:gd name="connsiteY46" fmla="*/ 943428 h 2220685"/>
              <a:gd name="connsiteX47" fmla="*/ 1422400 w 2046515"/>
              <a:gd name="connsiteY47" fmla="*/ 827314 h 2220685"/>
              <a:gd name="connsiteX48" fmla="*/ 1291772 w 2046515"/>
              <a:gd name="connsiteY48" fmla="*/ 725714 h 2220685"/>
              <a:gd name="connsiteX49" fmla="*/ 1190172 w 2046515"/>
              <a:gd name="connsiteY49" fmla="*/ 682171 h 2220685"/>
              <a:gd name="connsiteX50" fmla="*/ 943429 w 2046515"/>
              <a:gd name="connsiteY50" fmla="*/ 696685 h 2220685"/>
              <a:gd name="connsiteX51" fmla="*/ 885372 w 2046515"/>
              <a:gd name="connsiteY51" fmla="*/ 740228 h 2220685"/>
              <a:gd name="connsiteX52" fmla="*/ 754743 w 2046515"/>
              <a:gd name="connsiteY52" fmla="*/ 812800 h 2220685"/>
              <a:gd name="connsiteX53" fmla="*/ 711200 w 2046515"/>
              <a:gd name="connsiteY53" fmla="*/ 856343 h 2220685"/>
              <a:gd name="connsiteX54" fmla="*/ 595086 w 2046515"/>
              <a:gd name="connsiteY54" fmla="*/ 943428 h 2220685"/>
              <a:gd name="connsiteX55" fmla="*/ 478972 w 2046515"/>
              <a:gd name="connsiteY55" fmla="*/ 1074057 h 2220685"/>
              <a:gd name="connsiteX56" fmla="*/ 435429 w 2046515"/>
              <a:gd name="connsiteY56" fmla="*/ 1117600 h 2220685"/>
              <a:gd name="connsiteX57" fmla="*/ 377372 w 2046515"/>
              <a:gd name="connsiteY57" fmla="*/ 1204685 h 2220685"/>
              <a:gd name="connsiteX58" fmla="*/ 348343 w 2046515"/>
              <a:gd name="connsiteY58" fmla="*/ 1262743 h 2220685"/>
              <a:gd name="connsiteX59" fmla="*/ 304800 w 2046515"/>
              <a:gd name="connsiteY59" fmla="*/ 1306285 h 2220685"/>
              <a:gd name="connsiteX60" fmla="*/ 275772 w 2046515"/>
              <a:gd name="connsiteY60" fmla="*/ 1364343 h 2220685"/>
              <a:gd name="connsiteX61" fmla="*/ 275772 w 2046515"/>
              <a:gd name="connsiteY61" fmla="*/ 1640114 h 2220685"/>
              <a:gd name="connsiteX62" fmla="*/ 348343 w 2046515"/>
              <a:gd name="connsiteY62" fmla="*/ 1727200 h 2220685"/>
              <a:gd name="connsiteX63" fmla="*/ 420915 w 2046515"/>
              <a:gd name="connsiteY63" fmla="*/ 1828800 h 2220685"/>
              <a:gd name="connsiteX64" fmla="*/ 522515 w 2046515"/>
              <a:gd name="connsiteY64" fmla="*/ 1872343 h 2220685"/>
              <a:gd name="connsiteX65" fmla="*/ 580572 w 2046515"/>
              <a:gd name="connsiteY65" fmla="*/ 1901371 h 2220685"/>
              <a:gd name="connsiteX66" fmla="*/ 1045029 w 2046515"/>
              <a:gd name="connsiteY66" fmla="*/ 1872343 h 2220685"/>
              <a:gd name="connsiteX67" fmla="*/ 1088572 w 2046515"/>
              <a:gd name="connsiteY67" fmla="*/ 1857828 h 2220685"/>
              <a:gd name="connsiteX68" fmla="*/ 1146629 w 2046515"/>
              <a:gd name="connsiteY68" fmla="*/ 1814285 h 2220685"/>
              <a:gd name="connsiteX69" fmla="*/ 1190172 w 2046515"/>
              <a:gd name="connsiteY69" fmla="*/ 1799771 h 2220685"/>
              <a:gd name="connsiteX70" fmla="*/ 1364343 w 2046515"/>
              <a:gd name="connsiteY70" fmla="*/ 1538514 h 2220685"/>
              <a:gd name="connsiteX71" fmla="*/ 1407886 w 2046515"/>
              <a:gd name="connsiteY71" fmla="*/ 1436914 h 2220685"/>
              <a:gd name="connsiteX72" fmla="*/ 1480457 w 2046515"/>
              <a:gd name="connsiteY72" fmla="*/ 1364343 h 2220685"/>
              <a:gd name="connsiteX73" fmla="*/ 1567543 w 2046515"/>
              <a:gd name="connsiteY73" fmla="*/ 1233714 h 2220685"/>
              <a:gd name="connsiteX74" fmla="*/ 1625600 w 2046515"/>
              <a:gd name="connsiteY74" fmla="*/ 1161143 h 2220685"/>
              <a:gd name="connsiteX75" fmla="*/ 1640115 w 2046515"/>
              <a:gd name="connsiteY75" fmla="*/ 943428 h 2220685"/>
              <a:gd name="connsiteX76" fmla="*/ 1596572 w 2046515"/>
              <a:gd name="connsiteY76" fmla="*/ 899885 h 2220685"/>
              <a:gd name="connsiteX77" fmla="*/ 1509486 w 2046515"/>
              <a:gd name="connsiteY77" fmla="*/ 827314 h 2220685"/>
              <a:gd name="connsiteX78" fmla="*/ 1465943 w 2046515"/>
              <a:gd name="connsiteY78" fmla="*/ 783771 h 2220685"/>
              <a:gd name="connsiteX79" fmla="*/ 1378857 w 2046515"/>
              <a:gd name="connsiteY79" fmla="*/ 769257 h 2220685"/>
              <a:gd name="connsiteX80" fmla="*/ 1161143 w 2046515"/>
              <a:gd name="connsiteY80" fmla="*/ 754743 h 2220685"/>
              <a:gd name="connsiteX81" fmla="*/ 1103086 w 2046515"/>
              <a:gd name="connsiteY81" fmla="*/ 798285 h 2220685"/>
              <a:gd name="connsiteX82" fmla="*/ 1030515 w 2046515"/>
              <a:gd name="connsiteY82" fmla="*/ 928914 h 2220685"/>
              <a:gd name="connsiteX83" fmla="*/ 986972 w 2046515"/>
              <a:gd name="connsiteY83" fmla="*/ 972457 h 2220685"/>
              <a:gd name="connsiteX84" fmla="*/ 914400 w 2046515"/>
              <a:gd name="connsiteY84" fmla="*/ 1146628 h 2220685"/>
              <a:gd name="connsiteX85" fmla="*/ 870857 w 2046515"/>
              <a:gd name="connsiteY85" fmla="*/ 1248228 h 2220685"/>
              <a:gd name="connsiteX86" fmla="*/ 827315 w 2046515"/>
              <a:gd name="connsiteY86" fmla="*/ 1320800 h 2220685"/>
              <a:gd name="connsiteX87" fmla="*/ 653143 w 2046515"/>
              <a:gd name="connsiteY87" fmla="*/ 1553028 h 2220685"/>
              <a:gd name="connsiteX88" fmla="*/ 580572 w 2046515"/>
              <a:gd name="connsiteY88" fmla="*/ 1640114 h 2220685"/>
              <a:gd name="connsiteX89" fmla="*/ 493486 w 2046515"/>
              <a:gd name="connsiteY89" fmla="*/ 1756228 h 2220685"/>
              <a:gd name="connsiteX90" fmla="*/ 435429 w 2046515"/>
              <a:gd name="connsiteY90" fmla="*/ 1785257 h 2220685"/>
              <a:gd name="connsiteX91" fmla="*/ 391886 w 2046515"/>
              <a:gd name="connsiteY91" fmla="*/ 1756228 h 2220685"/>
              <a:gd name="connsiteX92" fmla="*/ 319315 w 2046515"/>
              <a:gd name="connsiteY92" fmla="*/ 1582057 h 2220685"/>
              <a:gd name="connsiteX93" fmla="*/ 261257 w 2046515"/>
              <a:gd name="connsiteY93" fmla="*/ 1393371 h 2220685"/>
              <a:gd name="connsiteX94" fmla="*/ 217715 w 2046515"/>
              <a:gd name="connsiteY94" fmla="*/ 1016000 h 2220685"/>
              <a:gd name="connsiteX95" fmla="*/ 261257 w 2046515"/>
              <a:gd name="connsiteY95" fmla="*/ 522514 h 2220685"/>
              <a:gd name="connsiteX96" fmla="*/ 362857 w 2046515"/>
              <a:gd name="connsiteY96" fmla="*/ 333828 h 2220685"/>
              <a:gd name="connsiteX97" fmla="*/ 464457 w 2046515"/>
              <a:gd name="connsiteY97" fmla="*/ 217714 h 2220685"/>
              <a:gd name="connsiteX98" fmla="*/ 508000 w 2046515"/>
              <a:gd name="connsiteY98" fmla="*/ 159657 h 2220685"/>
              <a:gd name="connsiteX99" fmla="*/ 537029 w 2046515"/>
              <a:gd name="connsiteY99" fmla="*/ 116114 h 2220685"/>
              <a:gd name="connsiteX100" fmla="*/ 595086 w 2046515"/>
              <a:gd name="connsiteY100" fmla="*/ 87085 h 2220685"/>
              <a:gd name="connsiteX101" fmla="*/ 638629 w 2046515"/>
              <a:gd name="connsiteY101" fmla="*/ 58057 h 2220685"/>
              <a:gd name="connsiteX102" fmla="*/ 754743 w 2046515"/>
              <a:gd name="connsiteY102" fmla="*/ 29028 h 2220685"/>
              <a:gd name="connsiteX103" fmla="*/ 812800 w 2046515"/>
              <a:gd name="connsiteY103" fmla="*/ 43543 h 2220685"/>
              <a:gd name="connsiteX104" fmla="*/ 957943 w 2046515"/>
              <a:gd name="connsiteY104" fmla="*/ 174171 h 2220685"/>
              <a:gd name="connsiteX105" fmla="*/ 1001486 w 2046515"/>
              <a:gd name="connsiteY105" fmla="*/ 217714 h 2220685"/>
              <a:gd name="connsiteX106" fmla="*/ 1074057 w 2046515"/>
              <a:gd name="connsiteY106" fmla="*/ 333828 h 2220685"/>
              <a:gd name="connsiteX107" fmla="*/ 1219200 w 2046515"/>
              <a:gd name="connsiteY107" fmla="*/ 508000 h 2220685"/>
              <a:gd name="connsiteX108" fmla="*/ 1262743 w 2046515"/>
              <a:gd name="connsiteY108" fmla="*/ 595085 h 2220685"/>
              <a:gd name="connsiteX109" fmla="*/ 1407886 w 2046515"/>
              <a:gd name="connsiteY109" fmla="*/ 783771 h 2220685"/>
              <a:gd name="connsiteX110" fmla="*/ 1451429 w 2046515"/>
              <a:gd name="connsiteY110" fmla="*/ 841828 h 2220685"/>
              <a:gd name="connsiteX111" fmla="*/ 1538515 w 2046515"/>
              <a:gd name="connsiteY111" fmla="*/ 1016000 h 2220685"/>
              <a:gd name="connsiteX112" fmla="*/ 1567543 w 2046515"/>
              <a:gd name="connsiteY112" fmla="*/ 1074057 h 2220685"/>
              <a:gd name="connsiteX113" fmla="*/ 1611086 w 2046515"/>
              <a:gd name="connsiteY113" fmla="*/ 1190171 h 2220685"/>
              <a:gd name="connsiteX114" fmla="*/ 1640115 w 2046515"/>
              <a:gd name="connsiteY114" fmla="*/ 1277257 h 2220685"/>
              <a:gd name="connsiteX115" fmla="*/ 1669143 w 2046515"/>
              <a:gd name="connsiteY115" fmla="*/ 1335314 h 2220685"/>
              <a:gd name="connsiteX116" fmla="*/ 1712686 w 2046515"/>
              <a:gd name="connsiteY116" fmla="*/ 1451428 h 2220685"/>
              <a:gd name="connsiteX117" fmla="*/ 1727200 w 2046515"/>
              <a:gd name="connsiteY117" fmla="*/ 1378857 h 2220685"/>
              <a:gd name="connsiteX118" fmla="*/ 1756229 w 2046515"/>
              <a:gd name="connsiteY118" fmla="*/ 1248228 h 2220685"/>
              <a:gd name="connsiteX119" fmla="*/ 1785257 w 2046515"/>
              <a:gd name="connsiteY119" fmla="*/ 1175657 h 2220685"/>
              <a:gd name="connsiteX120" fmla="*/ 1828800 w 2046515"/>
              <a:gd name="connsiteY120" fmla="*/ 1132114 h 2220685"/>
              <a:gd name="connsiteX121" fmla="*/ 1872343 w 2046515"/>
              <a:gd name="connsiteY121" fmla="*/ 1045028 h 2220685"/>
              <a:gd name="connsiteX122" fmla="*/ 1944915 w 2046515"/>
              <a:gd name="connsiteY122" fmla="*/ 957943 h 2220685"/>
              <a:gd name="connsiteX123" fmla="*/ 1988457 w 2046515"/>
              <a:gd name="connsiteY123" fmla="*/ 885371 h 2220685"/>
              <a:gd name="connsiteX124" fmla="*/ 2017486 w 2046515"/>
              <a:gd name="connsiteY124" fmla="*/ 769257 h 2220685"/>
              <a:gd name="connsiteX125" fmla="*/ 1988457 w 2046515"/>
              <a:gd name="connsiteY125" fmla="*/ 478971 h 2220685"/>
              <a:gd name="connsiteX126" fmla="*/ 1654629 w 2046515"/>
              <a:gd name="connsiteY126" fmla="*/ 493486 h 2220685"/>
              <a:gd name="connsiteX127" fmla="*/ 1640115 w 2046515"/>
              <a:gd name="connsiteY127" fmla="*/ 304800 h 2220685"/>
              <a:gd name="connsiteX128" fmla="*/ 1611086 w 2046515"/>
              <a:gd name="connsiteY128" fmla="*/ 290285 h 2220685"/>
              <a:gd name="connsiteX129" fmla="*/ 1567543 w 2046515"/>
              <a:gd name="connsiteY129" fmla="*/ 333828 h 2220685"/>
              <a:gd name="connsiteX130" fmla="*/ 1436915 w 2046515"/>
              <a:gd name="connsiteY130" fmla="*/ 377371 h 2220685"/>
              <a:gd name="connsiteX131" fmla="*/ 1190172 w 2046515"/>
              <a:gd name="connsiteY131" fmla="*/ 493485 h 2220685"/>
              <a:gd name="connsiteX132" fmla="*/ 1059543 w 2046515"/>
              <a:gd name="connsiteY132" fmla="*/ 537028 h 2220685"/>
              <a:gd name="connsiteX133" fmla="*/ 914400 w 2046515"/>
              <a:gd name="connsiteY133" fmla="*/ 624114 h 2220685"/>
              <a:gd name="connsiteX134" fmla="*/ 827315 w 2046515"/>
              <a:gd name="connsiteY134" fmla="*/ 667657 h 2220685"/>
              <a:gd name="connsiteX135" fmla="*/ 609600 w 2046515"/>
              <a:gd name="connsiteY135" fmla="*/ 856343 h 2220685"/>
              <a:gd name="connsiteX136" fmla="*/ 566057 w 2046515"/>
              <a:gd name="connsiteY136" fmla="*/ 914400 h 2220685"/>
              <a:gd name="connsiteX137" fmla="*/ 508000 w 2046515"/>
              <a:gd name="connsiteY137" fmla="*/ 1001485 h 2220685"/>
              <a:gd name="connsiteX138" fmla="*/ 493486 w 2046515"/>
              <a:gd name="connsiteY138" fmla="*/ 1045028 h 2220685"/>
              <a:gd name="connsiteX139" fmla="*/ 478972 w 2046515"/>
              <a:gd name="connsiteY139" fmla="*/ 1117600 h 2220685"/>
              <a:gd name="connsiteX140" fmla="*/ 449943 w 2046515"/>
              <a:gd name="connsiteY140" fmla="*/ 1161143 h 2220685"/>
              <a:gd name="connsiteX141" fmla="*/ 406400 w 2046515"/>
              <a:gd name="connsiteY141" fmla="*/ 1291771 h 2220685"/>
              <a:gd name="connsiteX142" fmla="*/ 391886 w 2046515"/>
              <a:gd name="connsiteY142" fmla="*/ 1248228 h 2220685"/>
              <a:gd name="connsiteX143" fmla="*/ 377372 w 2046515"/>
              <a:gd name="connsiteY143" fmla="*/ 1175657 h 2220685"/>
              <a:gd name="connsiteX144" fmla="*/ 290286 w 2046515"/>
              <a:gd name="connsiteY144" fmla="*/ 1001485 h 2220685"/>
              <a:gd name="connsiteX145" fmla="*/ 232229 w 2046515"/>
              <a:gd name="connsiteY145" fmla="*/ 769257 h 2220685"/>
              <a:gd name="connsiteX146" fmla="*/ 304800 w 2046515"/>
              <a:gd name="connsiteY146" fmla="*/ 478971 h 2220685"/>
              <a:gd name="connsiteX147" fmla="*/ 362857 w 2046515"/>
              <a:gd name="connsiteY147" fmla="*/ 449943 h 2220685"/>
              <a:gd name="connsiteX148" fmla="*/ 406400 w 2046515"/>
              <a:gd name="connsiteY148" fmla="*/ 406400 h 2220685"/>
              <a:gd name="connsiteX149" fmla="*/ 783772 w 2046515"/>
              <a:gd name="connsiteY149" fmla="*/ 478971 h 2220685"/>
              <a:gd name="connsiteX150" fmla="*/ 827315 w 2046515"/>
              <a:gd name="connsiteY150" fmla="*/ 508000 h 2220685"/>
              <a:gd name="connsiteX151" fmla="*/ 870857 w 2046515"/>
              <a:gd name="connsiteY151" fmla="*/ 566057 h 2220685"/>
              <a:gd name="connsiteX152" fmla="*/ 899886 w 2046515"/>
              <a:gd name="connsiteY152" fmla="*/ 609600 h 2220685"/>
              <a:gd name="connsiteX153" fmla="*/ 943429 w 2046515"/>
              <a:gd name="connsiteY153" fmla="*/ 653143 h 2220685"/>
              <a:gd name="connsiteX154" fmla="*/ 957943 w 2046515"/>
              <a:gd name="connsiteY154" fmla="*/ 696685 h 2220685"/>
              <a:gd name="connsiteX155" fmla="*/ 1074057 w 2046515"/>
              <a:gd name="connsiteY155" fmla="*/ 885371 h 2220685"/>
              <a:gd name="connsiteX156" fmla="*/ 1146629 w 2046515"/>
              <a:gd name="connsiteY156" fmla="*/ 972457 h 2220685"/>
              <a:gd name="connsiteX157" fmla="*/ 1190172 w 2046515"/>
              <a:gd name="connsiteY157" fmla="*/ 1045028 h 2220685"/>
              <a:gd name="connsiteX158" fmla="*/ 1262743 w 2046515"/>
              <a:gd name="connsiteY158" fmla="*/ 1132114 h 2220685"/>
              <a:gd name="connsiteX159" fmla="*/ 1407886 w 2046515"/>
              <a:gd name="connsiteY159" fmla="*/ 1335314 h 2220685"/>
              <a:gd name="connsiteX160" fmla="*/ 1582057 w 2046515"/>
              <a:gd name="connsiteY160" fmla="*/ 1567543 h 2220685"/>
              <a:gd name="connsiteX161" fmla="*/ 1683657 w 2046515"/>
              <a:gd name="connsiteY161" fmla="*/ 1698171 h 2220685"/>
              <a:gd name="connsiteX162" fmla="*/ 1785257 w 2046515"/>
              <a:gd name="connsiteY162" fmla="*/ 1799771 h 2220685"/>
              <a:gd name="connsiteX163" fmla="*/ 1872343 w 2046515"/>
              <a:gd name="connsiteY163" fmla="*/ 1785257 h 2220685"/>
              <a:gd name="connsiteX164" fmla="*/ 1930400 w 2046515"/>
              <a:gd name="connsiteY164" fmla="*/ 1625600 h 2220685"/>
              <a:gd name="connsiteX165" fmla="*/ 1973943 w 2046515"/>
              <a:gd name="connsiteY165" fmla="*/ 1553028 h 2220685"/>
              <a:gd name="connsiteX166" fmla="*/ 1988457 w 2046515"/>
              <a:gd name="connsiteY166" fmla="*/ 1393371 h 2220685"/>
              <a:gd name="connsiteX167" fmla="*/ 2002972 w 2046515"/>
              <a:gd name="connsiteY167" fmla="*/ 1306285 h 2220685"/>
              <a:gd name="connsiteX168" fmla="*/ 2046515 w 2046515"/>
              <a:gd name="connsiteY168" fmla="*/ 1103085 h 2220685"/>
              <a:gd name="connsiteX169" fmla="*/ 1930400 w 2046515"/>
              <a:gd name="connsiteY169" fmla="*/ 914400 h 2220685"/>
              <a:gd name="connsiteX170" fmla="*/ 1857829 w 2046515"/>
              <a:gd name="connsiteY170" fmla="*/ 899885 h 2220685"/>
              <a:gd name="connsiteX171" fmla="*/ 1785257 w 2046515"/>
              <a:gd name="connsiteY171" fmla="*/ 914400 h 2220685"/>
              <a:gd name="connsiteX172" fmla="*/ 1727200 w 2046515"/>
              <a:gd name="connsiteY172" fmla="*/ 972457 h 2220685"/>
              <a:gd name="connsiteX173" fmla="*/ 1683657 w 2046515"/>
              <a:gd name="connsiteY173" fmla="*/ 1001485 h 2220685"/>
              <a:gd name="connsiteX174" fmla="*/ 1654629 w 2046515"/>
              <a:gd name="connsiteY174" fmla="*/ 1059543 h 2220685"/>
              <a:gd name="connsiteX175" fmla="*/ 1611086 w 2046515"/>
              <a:gd name="connsiteY175" fmla="*/ 1088571 h 2220685"/>
              <a:gd name="connsiteX176" fmla="*/ 1553029 w 2046515"/>
              <a:gd name="connsiteY176" fmla="*/ 1161143 h 2220685"/>
              <a:gd name="connsiteX177" fmla="*/ 1480457 w 2046515"/>
              <a:gd name="connsiteY177" fmla="*/ 1262743 h 2220685"/>
              <a:gd name="connsiteX178" fmla="*/ 1451429 w 2046515"/>
              <a:gd name="connsiteY178" fmla="*/ 1320800 h 2220685"/>
              <a:gd name="connsiteX179" fmla="*/ 1422400 w 2046515"/>
              <a:gd name="connsiteY179" fmla="*/ 1364343 h 2220685"/>
              <a:gd name="connsiteX180" fmla="*/ 1393372 w 2046515"/>
              <a:gd name="connsiteY180" fmla="*/ 1436914 h 2220685"/>
              <a:gd name="connsiteX181" fmla="*/ 1364343 w 2046515"/>
              <a:gd name="connsiteY181" fmla="*/ 1494971 h 2220685"/>
              <a:gd name="connsiteX182" fmla="*/ 1349829 w 2046515"/>
              <a:gd name="connsiteY182" fmla="*/ 1596571 h 2220685"/>
              <a:gd name="connsiteX183" fmla="*/ 1335315 w 2046515"/>
              <a:gd name="connsiteY183" fmla="*/ 1683657 h 2220685"/>
              <a:gd name="connsiteX184" fmla="*/ 1364343 w 2046515"/>
              <a:gd name="connsiteY184" fmla="*/ 1596571 h 2220685"/>
              <a:gd name="connsiteX185" fmla="*/ 1436915 w 2046515"/>
              <a:gd name="connsiteY185" fmla="*/ 1524000 h 2220685"/>
              <a:gd name="connsiteX186" fmla="*/ 1451429 w 2046515"/>
              <a:gd name="connsiteY186" fmla="*/ 1973943 h 2220685"/>
              <a:gd name="connsiteX187" fmla="*/ 1436915 w 2046515"/>
              <a:gd name="connsiteY187" fmla="*/ 2090057 h 2220685"/>
              <a:gd name="connsiteX188" fmla="*/ 1422400 w 2046515"/>
              <a:gd name="connsiteY188" fmla="*/ 2191657 h 2220685"/>
              <a:gd name="connsiteX189" fmla="*/ 1436915 w 2046515"/>
              <a:gd name="connsiteY189" fmla="*/ 2148114 h 2220685"/>
              <a:gd name="connsiteX190" fmla="*/ 1451429 w 2046515"/>
              <a:gd name="connsiteY190" fmla="*/ 2075543 h 2220685"/>
              <a:gd name="connsiteX191" fmla="*/ 1422400 w 2046515"/>
              <a:gd name="connsiteY191" fmla="*/ 1886857 h 2220685"/>
              <a:gd name="connsiteX192" fmla="*/ 1277257 w 2046515"/>
              <a:gd name="connsiteY192" fmla="*/ 1901371 h 2220685"/>
              <a:gd name="connsiteX193" fmla="*/ 1161143 w 2046515"/>
              <a:gd name="connsiteY193" fmla="*/ 1959428 h 2220685"/>
              <a:gd name="connsiteX194" fmla="*/ 1320800 w 2046515"/>
              <a:gd name="connsiteY194" fmla="*/ 1886857 h 2220685"/>
              <a:gd name="connsiteX195" fmla="*/ 1364343 w 2046515"/>
              <a:gd name="connsiteY195" fmla="*/ 1872343 h 2220685"/>
              <a:gd name="connsiteX196" fmla="*/ 1407886 w 2046515"/>
              <a:gd name="connsiteY196" fmla="*/ 1886857 h 2220685"/>
              <a:gd name="connsiteX197" fmla="*/ 1364343 w 2046515"/>
              <a:gd name="connsiteY197" fmla="*/ 2017485 h 2220685"/>
              <a:gd name="connsiteX198" fmla="*/ 1262743 w 2046515"/>
              <a:gd name="connsiteY198" fmla="*/ 2119085 h 2220685"/>
              <a:gd name="connsiteX199" fmla="*/ 1161143 w 2046515"/>
              <a:gd name="connsiteY199" fmla="*/ 2206171 h 2220685"/>
              <a:gd name="connsiteX200" fmla="*/ 1161143 w 2046515"/>
              <a:gd name="connsiteY200" fmla="*/ 1872343 h 2220685"/>
              <a:gd name="connsiteX201" fmla="*/ 1291772 w 2046515"/>
              <a:gd name="connsiteY201" fmla="*/ 1814285 h 2220685"/>
              <a:gd name="connsiteX202" fmla="*/ 1407886 w 2046515"/>
              <a:gd name="connsiteY202" fmla="*/ 1770743 h 2220685"/>
              <a:gd name="connsiteX203" fmla="*/ 1480457 w 2046515"/>
              <a:gd name="connsiteY203" fmla="*/ 1741714 h 2220685"/>
              <a:gd name="connsiteX204" fmla="*/ 1524000 w 2046515"/>
              <a:gd name="connsiteY204" fmla="*/ 1727200 h 2220685"/>
              <a:gd name="connsiteX205" fmla="*/ 1625600 w 2046515"/>
              <a:gd name="connsiteY205" fmla="*/ 1669143 h 2220685"/>
              <a:gd name="connsiteX206" fmla="*/ 1712686 w 2046515"/>
              <a:gd name="connsiteY206" fmla="*/ 1654628 h 2220685"/>
              <a:gd name="connsiteX207" fmla="*/ 1915886 w 2046515"/>
              <a:gd name="connsiteY207" fmla="*/ 1582057 h 2220685"/>
              <a:gd name="connsiteX208" fmla="*/ 1973943 w 2046515"/>
              <a:gd name="connsiteY208" fmla="*/ 1538514 h 2220685"/>
              <a:gd name="connsiteX209" fmla="*/ 2017486 w 2046515"/>
              <a:gd name="connsiteY209" fmla="*/ 1524000 h 2220685"/>
              <a:gd name="connsiteX210" fmla="*/ 1973943 w 2046515"/>
              <a:gd name="connsiteY210" fmla="*/ 1451428 h 2220685"/>
              <a:gd name="connsiteX211" fmla="*/ 1901372 w 2046515"/>
              <a:gd name="connsiteY211" fmla="*/ 1349828 h 2220685"/>
              <a:gd name="connsiteX212" fmla="*/ 1886857 w 2046515"/>
              <a:gd name="connsiteY212" fmla="*/ 1306285 h 2220685"/>
              <a:gd name="connsiteX213" fmla="*/ 1843315 w 2046515"/>
              <a:gd name="connsiteY213" fmla="*/ 1233714 h 2220685"/>
              <a:gd name="connsiteX214" fmla="*/ 1814286 w 2046515"/>
              <a:gd name="connsiteY214" fmla="*/ 1190171 h 2220685"/>
              <a:gd name="connsiteX215" fmla="*/ 1756229 w 2046515"/>
              <a:gd name="connsiteY215" fmla="*/ 1030514 h 2220685"/>
              <a:gd name="connsiteX216" fmla="*/ 1698172 w 2046515"/>
              <a:gd name="connsiteY216" fmla="*/ 885371 h 2220685"/>
              <a:gd name="connsiteX217" fmla="*/ 1683657 w 2046515"/>
              <a:gd name="connsiteY217" fmla="*/ 827314 h 2220685"/>
              <a:gd name="connsiteX218" fmla="*/ 1625600 w 2046515"/>
              <a:gd name="connsiteY218" fmla="*/ 711200 h 2220685"/>
              <a:gd name="connsiteX219" fmla="*/ 1596572 w 2046515"/>
              <a:gd name="connsiteY219" fmla="*/ 624114 h 2220685"/>
              <a:gd name="connsiteX220" fmla="*/ 1582057 w 2046515"/>
              <a:gd name="connsiteY220" fmla="*/ 580571 h 2220685"/>
              <a:gd name="connsiteX221" fmla="*/ 1538515 w 2046515"/>
              <a:gd name="connsiteY221" fmla="*/ 551543 h 2220685"/>
              <a:gd name="connsiteX222" fmla="*/ 1451429 w 2046515"/>
              <a:gd name="connsiteY222" fmla="*/ 537028 h 2220685"/>
              <a:gd name="connsiteX223" fmla="*/ 1407886 w 2046515"/>
              <a:gd name="connsiteY223" fmla="*/ 522514 h 2220685"/>
              <a:gd name="connsiteX224" fmla="*/ 1393372 w 2046515"/>
              <a:gd name="connsiteY224" fmla="*/ 478971 h 2220685"/>
              <a:gd name="connsiteX225" fmla="*/ 1480457 w 2046515"/>
              <a:gd name="connsiteY225" fmla="*/ 406400 h 2220685"/>
              <a:gd name="connsiteX226" fmla="*/ 1524000 w 2046515"/>
              <a:gd name="connsiteY226" fmla="*/ 319314 h 2220685"/>
              <a:gd name="connsiteX227" fmla="*/ 1509486 w 2046515"/>
              <a:gd name="connsiteY227" fmla="*/ 261257 h 2220685"/>
              <a:gd name="connsiteX228" fmla="*/ 1262743 w 2046515"/>
              <a:gd name="connsiteY228" fmla="*/ 217714 h 2220685"/>
              <a:gd name="connsiteX229" fmla="*/ 885372 w 2046515"/>
              <a:gd name="connsiteY229" fmla="*/ 232228 h 2220685"/>
              <a:gd name="connsiteX230" fmla="*/ 798286 w 2046515"/>
              <a:gd name="connsiteY230" fmla="*/ 319314 h 2220685"/>
              <a:gd name="connsiteX231" fmla="*/ 740229 w 2046515"/>
              <a:gd name="connsiteY231" fmla="*/ 377371 h 2220685"/>
              <a:gd name="connsiteX232" fmla="*/ 711200 w 2046515"/>
              <a:gd name="connsiteY232" fmla="*/ 435428 h 2220685"/>
              <a:gd name="connsiteX233" fmla="*/ 667657 w 2046515"/>
              <a:gd name="connsiteY233" fmla="*/ 508000 h 2220685"/>
              <a:gd name="connsiteX234" fmla="*/ 638629 w 2046515"/>
              <a:gd name="connsiteY234" fmla="*/ 595085 h 2220685"/>
              <a:gd name="connsiteX235" fmla="*/ 609600 w 2046515"/>
              <a:gd name="connsiteY235" fmla="*/ 653143 h 2220685"/>
              <a:gd name="connsiteX236" fmla="*/ 537029 w 2046515"/>
              <a:gd name="connsiteY236" fmla="*/ 769257 h 2220685"/>
              <a:gd name="connsiteX237" fmla="*/ 508000 w 2046515"/>
              <a:gd name="connsiteY237" fmla="*/ 812800 h 2220685"/>
              <a:gd name="connsiteX238" fmla="*/ 464457 w 2046515"/>
              <a:gd name="connsiteY238" fmla="*/ 856343 h 2220685"/>
              <a:gd name="connsiteX239" fmla="*/ 449943 w 2046515"/>
              <a:gd name="connsiteY239" fmla="*/ 899885 h 2220685"/>
              <a:gd name="connsiteX240" fmla="*/ 348343 w 2046515"/>
              <a:gd name="connsiteY240" fmla="*/ 1016000 h 2220685"/>
              <a:gd name="connsiteX241" fmla="*/ 304800 w 2046515"/>
              <a:gd name="connsiteY241" fmla="*/ 1030514 h 2220685"/>
              <a:gd name="connsiteX242" fmla="*/ 203200 w 2046515"/>
              <a:gd name="connsiteY242" fmla="*/ 986971 h 2220685"/>
              <a:gd name="connsiteX243" fmla="*/ 101600 w 2046515"/>
              <a:gd name="connsiteY243" fmla="*/ 870857 h 2220685"/>
              <a:gd name="connsiteX244" fmla="*/ 101600 w 2046515"/>
              <a:gd name="connsiteY244" fmla="*/ 638628 h 2220685"/>
              <a:gd name="connsiteX245" fmla="*/ 188686 w 2046515"/>
              <a:gd name="connsiteY245" fmla="*/ 595085 h 2220685"/>
              <a:gd name="connsiteX246" fmla="*/ 406400 w 2046515"/>
              <a:gd name="connsiteY246" fmla="*/ 638628 h 2220685"/>
              <a:gd name="connsiteX247" fmla="*/ 493486 w 2046515"/>
              <a:gd name="connsiteY247" fmla="*/ 725714 h 2220685"/>
              <a:gd name="connsiteX248" fmla="*/ 653143 w 2046515"/>
              <a:gd name="connsiteY248" fmla="*/ 870857 h 2220685"/>
              <a:gd name="connsiteX249" fmla="*/ 711200 w 2046515"/>
              <a:gd name="connsiteY249" fmla="*/ 943428 h 2220685"/>
              <a:gd name="connsiteX250" fmla="*/ 943429 w 2046515"/>
              <a:gd name="connsiteY250" fmla="*/ 1161143 h 2220685"/>
              <a:gd name="connsiteX251" fmla="*/ 957943 w 2046515"/>
              <a:gd name="connsiteY251" fmla="*/ 1219200 h 2220685"/>
              <a:gd name="connsiteX252" fmla="*/ 1001486 w 2046515"/>
              <a:gd name="connsiteY252" fmla="*/ 1233714 h 2220685"/>
              <a:gd name="connsiteX253" fmla="*/ 1016000 w 2046515"/>
              <a:gd name="connsiteY253" fmla="*/ 1291771 h 2220685"/>
              <a:gd name="connsiteX254" fmla="*/ 1030515 w 2046515"/>
              <a:gd name="connsiteY254" fmla="*/ 1335314 h 2220685"/>
              <a:gd name="connsiteX255" fmla="*/ 1045029 w 2046515"/>
              <a:gd name="connsiteY255" fmla="*/ 1393371 h 2220685"/>
              <a:gd name="connsiteX256" fmla="*/ 1074057 w 2046515"/>
              <a:gd name="connsiteY256" fmla="*/ 1465943 h 2220685"/>
              <a:gd name="connsiteX257" fmla="*/ 1088572 w 2046515"/>
              <a:gd name="connsiteY257" fmla="*/ 1625600 h 2220685"/>
              <a:gd name="connsiteX258" fmla="*/ 1117600 w 2046515"/>
              <a:gd name="connsiteY258" fmla="*/ 1799771 h 2220685"/>
              <a:gd name="connsiteX259" fmla="*/ 1146629 w 2046515"/>
              <a:gd name="connsiteY259" fmla="*/ 1741714 h 2220685"/>
              <a:gd name="connsiteX260" fmla="*/ 1175657 w 2046515"/>
              <a:gd name="connsiteY260" fmla="*/ 1669143 h 2220685"/>
              <a:gd name="connsiteX261" fmla="*/ 1219200 w 2046515"/>
              <a:gd name="connsiteY261" fmla="*/ 1611085 h 2220685"/>
              <a:gd name="connsiteX262" fmla="*/ 1233715 w 2046515"/>
              <a:gd name="connsiteY262" fmla="*/ 1553028 h 2220685"/>
              <a:gd name="connsiteX263" fmla="*/ 1335315 w 2046515"/>
              <a:gd name="connsiteY263" fmla="*/ 1364343 h 2220685"/>
              <a:gd name="connsiteX264" fmla="*/ 1393372 w 2046515"/>
              <a:gd name="connsiteY264" fmla="*/ 1233714 h 2220685"/>
              <a:gd name="connsiteX265" fmla="*/ 1393372 w 2046515"/>
              <a:gd name="connsiteY265" fmla="*/ 914400 h 2220685"/>
              <a:gd name="connsiteX266" fmla="*/ 1349829 w 2046515"/>
              <a:gd name="connsiteY266" fmla="*/ 899885 h 2220685"/>
              <a:gd name="connsiteX267" fmla="*/ 1248229 w 2046515"/>
              <a:gd name="connsiteY267" fmla="*/ 957943 h 2220685"/>
              <a:gd name="connsiteX268" fmla="*/ 1219200 w 2046515"/>
              <a:gd name="connsiteY268" fmla="*/ 1001485 h 2220685"/>
              <a:gd name="connsiteX269" fmla="*/ 1117600 w 2046515"/>
              <a:gd name="connsiteY269" fmla="*/ 1059543 h 2220685"/>
              <a:gd name="connsiteX270" fmla="*/ 972457 w 2046515"/>
              <a:gd name="connsiteY270" fmla="*/ 1204685 h 2220685"/>
              <a:gd name="connsiteX271" fmla="*/ 943429 w 2046515"/>
              <a:gd name="connsiteY271" fmla="*/ 1262743 h 2220685"/>
              <a:gd name="connsiteX272" fmla="*/ 870857 w 2046515"/>
              <a:gd name="connsiteY272" fmla="*/ 1378857 h 2220685"/>
              <a:gd name="connsiteX273" fmla="*/ 841829 w 2046515"/>
              <a:gd name="connsiteY273" fmla="*/ 1465943 h 2220685"/>
              <a:gd name="connsiteX274" fmla="*/ 827315 w 2046515"/>
              <a:gd name="connsiteY274" fmla="*/ 1524000 h 2220685"/>
              <a:gd name="connsiteX275" fmla="*/ 696686 w 2046515"/>
              <a:gd name="connsiteY275" fmla="*/ 1669143 h 2220685"/>
              <a:gd name="connsiteX276" fmla="*/ 653143 w 2046515"/>
              <a:gd name="connsiteY276" fmla="*/ 1683657 h 2220685"/>
              <a:gd name="connsiteX277" fmla="*/ 609600 w 2046515"/>
              <a:gd name="connsiteY277" fmla="*/ 1712685 h 2220685"/>
              <a:gd name="connsiteX278" fmla="*/ 551543 w 2046515"/>
              <a:gd name="connsiteY278" fmla="*/ 1727200 h 2220685"/>
              <a:gd name="connsiteX279" fmla="*/ 391886 w 2046515"/>
              <a:gd name="connsiteY279" fmla="*/ 1770743 h 2220685"/>
              <a:gd name="connsiteX280" fmla="*/ 188686 w 2046515"/>
              <a:gd name="connsiteY280" fmla="*/ 1756228 h 2220685"/>
              <a:gd name="connsiteX281" fmla="*/ 145143 w 2046515"/>
              <a:gd name="connsiteY281" fmla="*/ 1741714 h 2220685"/>
              <a:gd name="connsiteX282" fmla="*/ 116115 w 2046515"/>
              <a:gd name="connsiteY282" fmla="*/ 1698171 h 2220685"/>
              <a:gd name="connsiteX283" fmla="*/ 72572 w 2046515"/>
              <a:gd name="connsiteY283" fmla="*/ 1654628 h 2220685"/>
              <a:gd name="connsiteX284" fmla="*/ 87086 w 2046515"/>
              <a:gd name="connsiteY284" fmla="*/ 1509485 h 2220685"/>
              <a:gd name="connsiteX285" fmla="*/ 130629 w 2046515"/>
              <a:gd name="connsiteY285" fmla="*/ 1567543 h 2220685"/>
              <a:gd name="connsiteX286" fmla="*/ 188686 w 2046515"/>
              <a:gd name="connsiteY286" fmla="*/ 1625600 h 2220685"/>
              <a:gd name="connsiteX287" fmla="*/ 275772 w 2046515"/>
              <a:gd name="connsiteY287" fmla="*/ 1727200 h 2220685"/>
              <a:gd name="connsiteX288" fmla="*/ 304800 w 2046515"/>
              <a:gd name="connsiteY288" fmla="*/ 1770743 h 2220685"/>
              <a:gd name="connsiteX289" fmla="*/ 406400 w 2046515"/>
              <a:gd name="connsiteY289" fmla="*/ 1814285 h 2220685"/>
              <a:gd name="connsiteX290" fmla="*/ 595086 w 2046515"/>
              <a:gd name="connsiteY290" fmla="*/ 1625600 h 2220685"/>
              <a:gd name="connsiteX291" fmla="*/ 667657 w 2046515"/>
              <a:gd name="connsiteY291" fmla="*/ 1553028 h 2220685"/>
              <a:gd name="connsiteX292" fmla="*/ 725715 w 2046515"/>
              <a:gd name="connsiteY292" fmla="*/ 1494971 h 2220685"/>
              <a:gd name="connsiteX293" fmla="*/ 827315 w 2046515"/>
              <a:gd name="connsiteY293" fmla="*/ 1364343 h 2220685"/>
              <a:gd name="connsiteX294" fmla="*/ 856343 w 2046515"/>
              <a:gd name="connsiteY294" fmla="*/ 1306285 h 2220685"/>
              <a:gd name="connsiteX295" fmla="*/ 986972 w 2046515"/>
              <a:gd name="connsiteY295" fmla="*/ 1146628 h 2220685"/>
              <a:gd name="connsiteX296" fmla="*/ 1016000 w 2046515"/>
              <a:gd name="connsiteY296" fmla="*/ 1190171 h 2220685"/>
              <a:gd name="connsiteX297" fmla="*/ 972457 w 2046515"/>
              <a:gd name="connsiteY297" fmla="*/ 1262743 h 2220685"/>
              <a:gd name="connsiteX298" fmla="*/ 914400 w 2046515"/>
              <a:gd name="connsiteY298" fmla="*/ 1436914 h 2220685"/>
              <a:gd name="connsiteX299" fmla="*/ 870857 w 2046515"/>
              <a:gd name="connsiteY299" fmla="*/ 1480457 h 2220685"/>
              <a:gd name="connsiteX300" fmla="*/ 841829 w 2046515"/>
              <a:gd name="connsiteY300" fmla="*/ 1524000 h 2220685"/>
              <a:gd name="connsiteX301" fmla="*/ 885372 w 2046515"/>
              <a:gd name="connsiteY301" fmla="*/ 1480457 h 2220685"/>
              <a:gd name="connsiteX302" fmla="*/ 943429 w 2046515"/>
              <a:gd name="connsiteY302" fmla="*/ 1407885 h 2220685"/>
              <a:gd name="connsiteX303" fmla="*/ 972457 w 2046515"/>
              <a:gd name="connsiteY303" fmla="*/ 1349828 h 2220685"/>
              <a:gd name="connsiteX304" fmla="*/ 1059543 w 2046515"/>
              <a:gd name="connsiteY304" fmla="*/ 1306285 h 2220685"/>
              <a:gd name="connsiteX305" fmla="*/ 1132115 w 2046515"/>
              <a:gd name="connsiteY305" fmla="*/ 1262743 h 2220685"/>
              <a:gd name="connsiteX306" fmla="*/ 1451429 w 2046515"/>
              <a:gd name="connsiteY306" fmla="*/ 1045028 h 2220685"/>
              <a:gd name="connsiteX307" fmla="*/ 1625600 w 2046515"/>
              <a:gd name="connsiteY307" fmla="*/ 943428 h 2220685"/>
              <a:gd name="connsiteX308" fmla="*/ 1770743 w 2046515"/>
              <a:gd name="connsiteY308" fmla="*/ 827314 h 2220685"/>
              <a:gd name="connsiteX309" fmla="*/ 1857829 w 2046515"/>
              <a:gd name="connsiteY309" fmla="*/ 754743 h 2220685"/>
              <a:gd name="connsiteX310" fmla="*/ 1886857 w 2046515"/>
              <a:gd name="connsiteY310" fmla="*/ 696685 h 2220685"/>
              <a:gd name="connsiteX311" fmla="*/ 1915886 w 2046515"/>
              <a:gd name="connsiteY311" fmla="*/ 653143 h 2220685"/>
              <a:gd name="connsiteX312" fmla="*/ 1930400 w 2046515"/>
              <a:gd name="connsiteY312" fmla="*/ 595085 h 2220685"/>
              <a:gd name="connsiteX313" fmla="*/ 1915886 w 2046515"/>
              <a:gd name="connsiteY313" fmla="*/ 493485 h 2220685"/>
              <a:gd name="connsiteX314" fmla="*/ 1828800 w 2046515"/>
              <a:gd name="connsiteY314" fmla="*/ 464457 h 2220685"/>
              <a:gd name="connsiteX315" fmla="*/ 1698172 w 2046515"/>
              <a:gd name="connsiteY315" fmla="*/ 420914 h 2220685"/>
              <a:gd name="connsiteX316" fmla="*/ 1654629 w 2046515"/>
              <a:gd name="connsiteY316" fmla="*/ 406400 h 2220685"/>
              <a:gd name="connsiteX317" fmla="*/ 1596572 w 2046515"/>
              <a:gd name="connsiteY317" fmla="*/ 391885 h 2220685"/>
              <a:gd name="connsiteX318" fmla="*/ 1509486 w 2046515"/>
              <a:gd name="connsiteY318" fmla="*/ 362857 h 2220685"/>
              <a:gd name="connsiteX319" fmla="*/ 1320800 w 2046515"/>
              <a:gd name="connsiteY319" fmla="*/ 333828 h 2220685"/>
              <a:gd name="connsiteX320" fmla="*/ 1306286 w 2046515"/>
              <a:gd name="connsiteY320" fmla="*/ 377371 h 2220685"/>
              <a:gd name="connsiteX321" fmla="*/ 1291772 w 2046515"/>
              <a:gd name="connsiteY321" fmla="*/ 435428 h 2220685"/>
              <a:gd name="connsiteX322" fmla="*/ 1262743 w 2046515"/>
              <a:gd name="connsiteY322" fmla="*/ 478971 h 2220685"/>
              <a:gd name="connsiteX323" fmla="*/ 1233715 w 2046515"/>
              <a:gd name="connsiteY323" fmla="*/ 551543 h 2220685"/>
              <a:gd name="connsiteX324" fmla="*/ 1219200 w 2046515"/>
              <a:gd name="connsiteY324" fmla="*/ 595085 h 2220685"/>
              <a:gd name="connsiteX325" fmla="*/ 1190172 w 2046515"/>
              <a:gd name="connsiteY325" fmla="*/ 638628 h 2220685"/>
              <a:gd name="connsiteX326" fmla="*/ 1161143 w 2046515"/>
              <a:gd name="connsiteY326" fmla="*/ 725714 h 2220685"/>
              <a:gd name="connsiteX327" fmla="*/ 1132115 w 2046515"/>
              <a:gd name="connsiteY327" fmla="*/ 783771 h 2220685"/>
              <a:gd name="connsiteX328" fmla="*/ 1103086 w 2046515"/>
              <a:gd name="connsiteY328" fmla="*/ 870857 h 2220685"/>
              <a:gd name="connsiteX329" fmla="*/ 1074057 w 2046515"/>
              <a:gd name="connsiteY329" fmla="*/ 914400 h 2220685"/>
              <a:gd name="connsiteX330" fmla="*/ 1059543 w 2046515"/>
              <a:gd name="connsiteY330" fmla="*/ 957943 h 2220685"/>
              <a:gd name="connsiteX331" fmla="*/ 1001486 w 2046515"/>
              <a:gd name="connsiteY331" fmla="*/ 1045028 h 2220685"/>
              <a:gd name="connsiteX332" fmla="*/ 986972 w 2046515"/>
              <a:gd name="connsiteY332" fmla="*/ 1103085 h 2220685"/>
              <a:gd name="connsiteX333" fmla="*/ 899886 w 2046515"/>
              <a:gd name="connsiteY333" fmla="*/ 1190171 h 2220685"/>
              <a:gd name="connsiteX334" fmla="*/ 682172 w 2046515"/>
              <a:gd name="connsiteY334" fmla="*/ 1161143 h 2220685"/>
              <a:gd name="connsiteX335" fmla="*/ 580572 w 2046515"/>
              <a:gd name="connsiteY335" fmla="*/ 1074057 h 2220685"/>
              <a:gd name="connsiteX336" fmla="*/ 449943 w 2046515"/>
              <a:gd name="connsiteY336" fmla="*/ 885371 h 2220685"/>
              <a:gd name="connsiteX337" fmla="*/ 435429 w 2046515"/>
              <a:gd name="connsiteY337" fmla="*/ 841828 h 2220685"/>
              <a:gd name="connsiteX338" fmla="*/ 449943 w 2046515"/>
              <a:gd name="connsiteY338" fmla="*/ 609600 h 2220685"/>
              <a:gd name="connsiteX339" fmla="*/ 580572 w 2046515"/>
              <a:gd name="connsiteY339" fmla="*/ 508000 h 2220685"/>
              <a:gd name="connsiteX340" fmla="*/ 682172 w 2046515"/>
              <a:gd name="connsiteY340" fmla="*/ 449943 h 2220685"/>
              <a:gd name="connsiteX341" fmla="*/ 827315 w 2046515"/>
              <a:gd name="connsiteY341" fmla="*/ 464457 h 2220685"/>
              <a:gd name="connsiteX342" fmla="*/ 870857 w 2046515"/>
              <a:gd name="connsiteY342" fmla="*/ 478971 h 2220685"/>
              <a:gd name="connsiteX343" fmla="*/ 972457 w 2046515"/>
              <a:gd name="connsiteY343" fmla="*/ 493485 h 2220685"/>
              <a:gd name="connsiteX344" fmla="*/ 1538515 w 2046515"/>
              <a:gd name="connsiteY344" fmla="*/ 464457 h 2220685"/>
              <a:gd name="connsiteX345" fmla="*/ 1567543 w 2046515"/>
              <a:gd name="connsiteY345" fmla="*/ 420914 h 2220685"/>
              <a:gd name="connsiteX346" fmla="*/ 1582057 w 2046515"/>
              <a:gd name="connsiteY346" fmla="*/ 348343 h 2220685"/>
              <a:gd name="connsiteX347" fmla="*/ 1596572 w 2046515"/>
              <a:gd name="connsiteY347" fmla="*/ 304800 h 2220685"/>
              <a:gd name="connsiteX348" fmla="*/ 1349829 w 2046515"/>
              <a:gd name="connsiteY348" fmla="*/ 246743 h 2220685"/>
              <a:gd name="connsiteX349" fmla="*/ 1146629 w 2046515"/>
              <a:gd name="connsiteY349" fmla="*/ 217714 h 2220685"/>
              <a:gd name="connsiteX350" fmla="*/ 1103086 w 2046515"/>
              <a:gd name="connsiteY350" fmla="*/ 203200 h 2220685"/>
              <a:gd name="connsiteX351" fmla="*/ 1132115 w 2046515"/>
              <a:gd name="connsiteY351" fmla="*/ 159657 h 2220685"/>
              <a:gd name="connsiteX352" fmla="*/ 1262743 w 2046515"/>
              <a:gd name="connsiteY352" fmla="*/ 145143 h 2220685"/>
              <a:gd name="connsiteX353" fmla="*/ 1306286 w 2046515"/>
              <a:gd name="connsiteY353" fmla="*/ 130628 h 2220685"/>
              <a:gd name="connsiteX354" fmla="*/ 1335315 w 2046515"/>
              <a:gd name="connsiteY354" fmla="*/ 174171 h 2220685"/>
              <a:gd name="connsiteX355" fmla="*/ 1364343 w 2046515"/>
              <a:gd name="connsiteY355" fmla="*/ 261257 h 2220685"/>
              <a:gd name="connsiteX356" fmla="*/ 1393372 w 2046515"/>
              <a:gd name="connsiteY356" fmla="*/ 333828 h 2220685"/>
              <a:gd name="connsiteX357" fmla="*/ 1422400 w 2046515"/>
              <a:gd name="connsiteY357" fmla="*/ 391885 h 2220685"/>
              <a:gd name="connsiteX358" fmla="*/ 1509486 w 2046515"/>
              <a:gd name="connsiteY358" fmla="*/ 464457 h 2220685"/>
              <a:gd name="connsiteX359" fmla="*/ 1538515 w 2046515"/>
              <a:gd name="connsiteY359" fmla="*/ 508000 h 2220685"/>
              <a:gd name="connsiteX360" fmla="*/ 1567543 w 2046515"/>
              <a:gd name="connsiteY360" fmla="*/ 624114 h 2220685"/>
              <a:gd name="connsiteX361" fmla="*/ 1596572 w 2046515"/>
              <a:gd name="connsiteY361" fmla="*/ 798285 h 2220685"/>
              <a:gd name="connsiteX362" fmla="*/ 1582057 w 2046515"/>
              <a:gd name="connsiteY362" fmla="*/ 1132114 h 2220685"/>
              <a:gd name="connsiteX363" fmla="*/ 1567543 w 2046515"/>
              <a:gd name="connsiteY363" fmla="*/ 1204685 h 2220685"/>
              <a:gd name="connsiteX364" fmla="*/ 1582057 w 2046515"/>
              <a:gd name="connsiteY364" fmla="*/ 1799771 h 2220685"/>
              <a:gd name="connsiteX365" fmla="*/ 1611086 w 2046515"/>
              <a:gd name="connsiteY365" fmla="*/ 1886857 h 2220685"/>
              <a:gd name="connsiteX366" fmla="*/ 1654629 w 2046515"/>
              <a:gd name="connsiteY366" fmla="*/ 2017485 h 2220685"/>
              <a:gd name="connsiteX367" fmla="*/ 1611086 w 2046515"/>
              <a:gd name="connsiteY367" fmla="*/ 2046514 h 2220685"/>
              <a:gd name="connsiteX368" fmla="*/ 1538515 w 2046515"/>
              <a:gd name="connsiteY368" fmla="*/ 2061028 h 2220685"/>
              <a:gd name="connsiteX369" fmla="*/ 1494972 w 2046515"/>
              <a:gd name="connsiteY369" fmla="*/ 2075543 h 2220685"/>
              <a:gd name="connsiteX370" fmla="*/ 1262743 w 2046515"/>
              <a:gd name="connsiteY370" fmla="*/ 2090057 h 2220685"/>
              <a:gd name="connsiteX371" fmla="*/ 1204686 w 2046515"/>
              <a:gd name="connsiteY371" fmla="*/ 2104571 h 2220685"/>
              <a:gd name="connsiteX372" fmla="*/ 1161143 w 2046515"/>
              <a:gd name="connsiteY372" fmla="*/ 2119085 h 2220685"/>
              <a:gd name="connsiteX373" fmla="*/ 812800 w 2046515"/>
              <a:gd name="connsiteY373" fmla="*/ 2133600 h 2220685"/>
              <a:gd name="connsiteX374" fmla="*/ 609600 w 2046515"/>
              <a:gd name="connsiteY374" fmla="*/ 2148114 h 2220685"/>
              <a:gd name="connsiteX375" fmla="*/ 566057 w 2046515"/>
              <a:gd name="connsiteY375" fmla="*/ 2119085 h 2220685"/>
              <a:gd name="connsiteX376" fmla="*/ 508000 w 2046515"/>
              <a:gd name="connsiteY376" fmla="*/ 2032000 h 2220685"/>
              <a:gd name="connsiteX377" fmla="*/ 493486 w 2046515"/>
              <a:gd name="connsiteY377" fmla="*/ 1988457 h 2220685"/>
              <a:gd name="connsiteX378" fmla="*/ 493486 w 2046515"/>
              <a:gd name="connsiteY378" fmla="*/ 1625600 h 2220685"/>
              <a:gd name="connsiteX379" fmla="*/ 522515 w 2046515"/>
              <a:gd name="connsiteY379" fmla="*/ 1567543 h 2220685"/>
              <a:gd name="connsiteX380" fmla="*/ 566057 w 2046515"/>
              <a:gd name="connsiteY380" fmla="*/ 1480457 h 2220685"/>
              <a:gd name="connsiteX381" fmla="*/ 624115 w 2046515"/>
              <a:gd name="connsiteY381" fmla="*/ 1451428 h 2220685"/>
              <a:gd name="connsiteX382" fmla="*/ 725715 w 2046515"/>
              <a:gd name="connsiteY382" fmla="*/ 1364343 h 2220685"/>
              <a:gd name="connsiteX383" fmla="*/ 841829 w 2046515"/>
              <a:gd name="connsiteY383" fmla="*/ 1306285 h 2220685"/>
              <a:gd name="connsiteX384" fmla="*/ 957943 w 2046515"/>
              <a:gd name="connsiteY384" fmla="*/ 1320800 h 2220685"/>
              <a:gd name="connsiteX385" fmla="*/ 986972 w 2046515"/>
              <a:gd name="connsiteY385" fmla="*/ 1364343 h 2220685"/>
              <a:gd name="connsiteX386" fmla="*/ 1001486 w 2046515"/>
              <a:gd name="connsiteY386" fmla="*/ 1407885 h 2220685"/>
              <a:gd name="connsiteX387" fmla="*/ 1030515 w 2046515"/>
              <a:gd name="connsiteY387" fmla="*/ 1480457 h 2220685"/>
              <a:gd name="connsiteX388" fmla="*/ 1045029 w 2046515"/>
              <a:gd name="connsiteY388" fmla="*/ 1553028 h 2220685"/>
              <a:gd name="connsiteX389" fmla="*/ 1059543 w 2046515"/>
              <a:gd name="connsiteY389" fmla="*/ 1611085 h 2220685"/>
              <a:gd name="connsiteX390" fmla="*/ 1030515 w 2046515"/>
              <a:gd name="connsiteY390" fmla="*/ 1857828 h 2220685"/>
              <a:gd name="connsiteX391" fmla="*/ 1016000 w 2046515"/>
              <a:gd name="connsiteY391" fmla="*/ 1901371 h 2220685"/>
              <a:gd name="connsiteX392" fmla="*/ 928915 w 2046515"/>
              <a:gd name="connsiteY392" fmla="*/ 1944914 h 2220685"/>
              <a:gd name="connsiteX393" fmla="*/ 899886 w 2046515"/>
              <a:gd name="connsiteY393" fmla="*/ 1901371 h 2220685"/>
              <a:gd name="connsiteX394" fmla="*/ 885372 w 2046515"/>
              <a:gd name="connsiteY394" fmla="*/ 1814285 h 2220685"/>
              <a:gd name="connsiteX395" fmla="*/ 870857 w 2046515"/>
              <a:gd name="connsiteY395" fmla="*/ 1741714 h 2220685"/>
              <a:gd name="connsiteX396" fmla="*/ 885372 w 2046515"/>
              <a:gd name="connsiteY396" fmla="*/ 1611085 h 2220685"/>
              <a:gd name="connsiteX397" fmla="*/ 972457 w 2046515"/>
              <a:gd name="connsiteY397" fmla="*/ 1553028 h 2220685"/>
              <a:gd name="connsiteX398" fmla="*/ 928915 w 2046515"/>
              <a:gd name="connsiteY398" fmla="*/ 1727200 h 2220685"/>
              <a:gd name="connsiteX399" fmla="*/ 856343 w 2046515"/>
              <a:gd name="connsiteY399" fmla="*/ 1799771 h 2220685"/>
              <a:gd name="connsiteX400" fmla="*/ 783772 w 2046515"/>
              <a:gd name="connsiteY400" fmla="*/ 1901371 h 2220685"/>
              <a:gd name="connsiteX401" fmla="*/ 740229 w 2046515"/>
              <a:gd name="connsiteY401" fmla="*/ 1959428 h 2220685"/>
              <a:gd name="connsiteX402" fmla="*/ 725715 w 2046515"/>
              <a:gd name="connsiteY402" fmla="*/ 1872343 h 2220685"/>
              <a:gd name="connsiteX403" fmla="*/ 754743 w 2046515"/>
              <a:gd name="connsiteY403" fmla="*/ 1378857 h 2220685"/>
              <a:gd name="connsiteX404" fmla="*/ 740229 w 2046515"/>
              <a:gd name="connsiteY404" fmla="*/ 1045028 h 2220685"/>
              <a:gd name="connsiteX405" fmla="*/ 725715 w 2046515"/>
              <a:gd name="connsiteY405" fmla="*/ 1001485 h 2220685"/>
              <a:gd name="connsiteX406" fmla="*/ 682172 w 2046515"/>
              <a:gd name="connsiteY406" fmla="*/ 957943 h 2220685"/>
              <a:gd name="connsiteX407" fmla="*/ 609600 w 2046515"/>
              <a:gd name="connsiteY407" fmla="*/ 899885 h 2220685"/>
              <a:gd name="connsiteX408" fmla="*/ 377372 w 2046515"/>
              <a:gd name="connsiteY408" fmla="*/ 914400 h 2220685"/>
              <a:gd name="connsiteX409" fmla="*/ 275772 w 2046515"/>
              <a:gd name="connsiteY409" fmla="*/ 972457 h 2220685"/>
              <a:gd name="connsiteX410" fmla="*/ 217715 w 2046515"/>
              <a:gd name="connsiteY410" fmla="*/ 1016000 h 2220685"/>
              <a:gd name="connsiteX411" fmla="*/ 174172 w 2046515"/>
              <a:gd name="connsiteY411" fmla="*/ 1045028 h 2220685"/>
              <a:gd name="connsiteX412" fmla="*/ 87086 w 2046515"/>
              <a:gd name="connsiteY412" fmla="*/ 1117600 h 2220685"/>
              <a:gd name="connsiteX413" fmla="*/ 58057 w 2046515"/>
              <a:gd name="connsiteY413" fmla="*/ 1204685 h 2220685"/>
              <a:gd name="connsiteX414" fmla="*/ 87086 w 2046515"/>
              <a:gd name="connsiteY414" fmla="*/ 1407885 h 2220685"/>
              <a:gd name="connsiteX415" fmla="*/ 174172 w 2046515"/>
              <a:gd name="connsiteY415" fmla="*/ 1480457 h 2220685"/>
              <a:gd name="connsiteX416" fmla="*/ 290286 w 2046515"/>
              <a:gd name="connsiteY416" fmla="*/ 1538514 h 2220685"/>
              <a:gd name="connsiteX417" fmla="*/ 348343 w 2046515"/>
              <a:gd name="connsiteY417" fmla="*/ 1553028 h 2220685"/>
              <a:gd name="connsiteX418" fmla="*/ 508000 w 2046515"/>
              <a:gd name="connsiteY418" fmla="*/ 1582057 h 2220685"/>
              <a:gd name="connsiteX419" fmla="*/ 928915 w 2046515"/>
              <a:gd name="connsiteY419" fmla="*/ 1567543 h 2220685"/>
              <a:gd name="connsiteX420" fmla="*/ 1001486 w 2046515"/>
              <a:gd name="connsiteY420" fmla="*/ 1524000 h 2220685"/>
              <a:gd name="connsiteX421" fmla="*/ 1059543 w 2046515"/>
              <a:gd name="connsiteY421" fmla="*/ 1494971 h 2220685"/>
              <a:gd name="connsiteX422" fmla="*/ 1103086 w 2046515"/>
              <a:gd name="connsiteY422" fmla="*/ 1451428 h 2220685"/>
              <a:gd name="connsiteX423" fmla="*/ 1233715 w 2046515"/>
              <a:gd name="connsiteY423" fmla="*/ 1320800 h 2220685"/>
              <a:gd name="connsiteX424" fmla="*/ 1277257 w 2046515"/>
              <a:gd name="connsiteY424" fmla="*/ 1219200 h 2220685"/>
              <a:gd name="connsiteX425" fmla="*/ 1306286 w 2046515"/>
              <a:gd name="connsiteY425" fmla="*/ 1175657 h 2220685"/>
              <a:gd name="connsiteX426" fmla="*/ 1335315 w 2046515"/>
              <a:gd name="connsiteY426" fmla="*/ 1117600 h 2220685"/>
              <a:gd name="connsiteX427" fmla="*/ 1335315 w 2046515"/>
              <a:gd name="connsiteY427" fmla="*/ 856343 h 2220685"/>
              <a:gd name="connsiteX428" fmla="*/ 1175657 w 2046515"/>
              <a:gd name="connsiteY428" fmla="*/ 653143 h 2220685"/>
              <a:gd name="connsiteX429" fmla="*/ 1132115 w 2046515"/>
              <a:gd name="connsiteY429" fmla="*/ 624114 h 2220685"/>
              <a:gd name="connsiteX430" fmla="*/ 1030515 w 2046515"/>
              <a:gd name="connsiteY430" fmla="*/ 595085 h 2220685"/>
              <a:gd name="connsiteX431" fmla="*/ 928915 w 2046515"/>
              <a:gd name="connsiteY431" fmla="*/ 624114 h 2220685"/>
              <a:gd name="connsiteX432" fmla="*/ 827315 w 2046515"/>
              <a:gd name="connsiteY432" fmla="*/ 754743 h 2220685"/>
              <a:gd name="connsiteX433" fmla="*/ 769257 w 2046515"/>
              <a:gd name="connsiteY433" fmla="*/ 827314 h 2220685"/>
              <a:gd name="connsiteX434" fmla="*/ 725715 w 2046515"/>
              <a:gd name="connsiteY434" fmla="*/ 885371 h 2220685"/>
              <a:gd name="connsiteX435" fmla="*/ 711200 w 2046515"/>
              <a:gd name="connsiteY435" fmla="*/ 943428 h 2220685"/>
              <a:gd name="connsiteX436" fmla="*/ 682172 w 2046515"/>
              <a:gd name="connsiteY436" fmla="*/ 986971 h 2220685"/>
              <a:gd name="connsiteX437" fmla="*/ 711200 w 2046515"/>
              <a:gd name="connsiteY437" fmla="*/ 1233714 h 2220685"/>
              <a:gd name="connsiteX438" fmla="*/ 754743 w 2046515"/>
              <a:gd name="connsiteY438" fmla="*/ 1291771 h 2220685"/>
              <a:gd name="connsiteX439" fmla="*/ 783772 w 2046515"/>
              <a:gd name="connsiteY439" fmla="*/ 1335314 h 2220685"/>
              <a:gd name="connsiteX440" fmla="*/ 827315 w 2046515"/>
              <a:gd name="connsiteY440" fmla="*/ 1364343 h 2220685"/>
              <a:gd name="connsiteX441" fmla="*/ 972457 w 2046515"/>
              <a:gd name="connsiteY441" fmla="*/ 1407885 h 2220685"/>
              <a:gd name="connsiteX442" fmla="*/ 1016000 w 2046515"/>
              <a:gd name="connsiteY442" fmla="*/ 1422400 h 2220685"/>
              <a:gd name="connsiteX443" fmla="*/ 1233715 w 2046515"/>
              <a:gd name="connsiteY443" fmla="*/ 1407885 h 2220685"/>
              <a:gd name="connsiteX444" fmla="*/ 1291772 w 2046515"/>
              <a:gd name="connsiteY444" fmla="*/ 1393371 h 2220685"/>
              <a:gd name="connsiteX445" fmla="*/ 1378857 w 2046515"/>
              <a:gd name="connsiteY445" fmla="*/ 1378857 h 2220685"/>
              <a:gd name="connsiteX446" fmla="*/ 1422400 w 2046515"/>
              <a:gd name="connsiteY446" fmla="*/ 1349828 h 2220685"/>
              <a:gd name="connsiteX447" fmla="*/ 1553029 w 2046515"/>
              <a:gd name="connsiteY447" fmla="*/ 1291771 h 2220685"/>
              <a:gd name="connsiteX448" fmla="*/ 1640115 w 2046515"/>
              <a:gd name="connsiteY448" fmla="*/ 1219200 h 2220685"/>
              <a:gd name="connsiteX449" fmla="*/ 1727200 w 2046515"/>
              <a:gd name="connsiteY449" fmla="*/ 1103085 h 2220685"/>
              <a:gd name="connsiteX450" fmla="*/ 1785257 w 2046515"/>
              <a:gd name="connsiteY450" fmla="*/ 1016000 h 2220685"/>
              <a:gd name="connsiteX451" fmla="*/ 1828800 w 2046515"/>
              <a:gd name="connsiteY451" fmla="*/ 914400 h 2220685"/>
              <a:gd name="connsiteX452" fmla="*/ 1872343 w 2046515"/>
              <a:gd name="connsiteY452" fmla="*/ 754743 h 2220685"/>
              <a:gd name="connsiteX453" fmla="*/ 1857829 w 2046515"/>
              <a:gd name="connsiteY453" fmla="*/ 566057 h 2220685"/>
              <a:gd name="connsiteX454" fmla="*/ 1785257 w 2046515"/>
              <a:gd name="connsiteY454" fmla="*/ 478971 h 2220685"/>
              <a:gd name="connsiteX455" fmla="*/ 1669143 w 2046515"/>
              <a:gd name="connsiteY455" fmla="*/ 391885 h 2220685"/>
              <a:gd name="connsiteX456" fmla="*/ 1524000 w 2046515"/>
              <a:gd name="connsiteY456" fmla="*/ 348343 h 2220685"/>
              <a:gd name="connsiteX457" fmla="*/ 1422400 w 2046515"/>
              <a:gd name="connsiteY457" fmla="*/ 377371 h 2220685"/>
              <a:gd name="connsiteX458" fmla="*/ 1320800 w 2046515"/>
              <a:gd name="connsiteY458" fmla="*/ 464457 h 2220685"/>
              <a:gd name="connsiteX459" fmla="*/ 1219200 w 2046515"/>
              <a:gd name="connsiteY459" fmla="*/ 551543 h 2220685"/>
              <a:gd name="connsiteX460" fmla="*/ 1175657 w 2046515"/>
              <a:gd name="connsiteY460" fmla="*/ 595085 h 2220685"/>
              <a:gd name="connsiteX461" fmla="*/ 1045029 w 2046515"/>
              <a:gd name="connsiteY461" fmla="*/ 682171 h 2220685"/>
              <a:gd name="connsiteX462" fmla="*/ 1001486 w 2046515"/>
              <a:gd name="connsiteY462" fmla="*/ 711200 h 2220685"/>
              <a:gd name="connsiteX463" fmla="*/ 885372 w 2046515"/>
              <a:gd name="connsiteY463" fmla="*/ 769257 h 2220685"/>
              <a:gd name="connsiteX464" fmla="*/ 754743 w 2046515"/>
              <a:gd name="connsiteY464" fmla="*/ 827314 h 2220685"/>
              <a:gd name="connsiteX465" fmla="*/ 653143 w 2046515"/>
              <a:gd name="connsiteY465" fmla="*/ 812800 h 2220685"/>
              <a:gd name="connsiteX466" fmla="*/ 609600 w 2046515"/>
              <a:gd name="connsiteY466" fmla="*/ 754743 h 2220685"/>
              <a:gd name="connsiteX467" fmla="*/ 566057 w 2046515"/>
              <a:gd name="connsiteY467" fmla="*/ 638628 h 2220685"/>
              <a:gd name="connsiteX468" fmla="*/ 551543 w 2046515"/>
              <a:gd name="connsiteY468" fmla="*/ 566057 h 2220685"/>
              <a:gd name="connsiteX469" fmla="*/ 522515 w 2046515"/>
              <a:gd name="connsiteY469" fmla="*/ 464457 h 2220685"/>
              <a:gd name="connsiteX470" fmla="*/ 508000 w 2046515"/>
              <a:gd name="connsiteY470" fmla="*/ 319314 h 2220685"/>
              <a:gd name="connsiteX471" fmla="*/ 522515 w 2046515"/>
              <a:gd name="connsiteY471" fmla="*/ 217714 h 2220685"/>
              <a:gd name="connsiteX472" fmla="*/ 725715 w 2046515"/>
              <a:gd name="connsiteY472" fmla="*/ 232228 h 2220685"/>
              <a:gd name="connsiteX473" fmla="*/ 783772 w 2046515"/>
              <a:gd name="connsiteY473" fmla="*/ 275771 h 2220685"/>
              <a:gd name="connsiteX474" fmla="*/ 827315 w 2046515"/>
              <a:gd name="connsiteY474" fmla="*/ 319314 h 2220685"/>
              <a:gd name="connsiteX475" fmla="*/ 957943 w 2046515"/>
              <a:gd name="connsiteY475" fmla="*/ 406400 h 2220685"/>
              <a:gd name="connsiteX476" fmla="*/ 1001486 w 2046515"/>
              <a:gd name="connsiteY476" fmla="*/ 449943 h 2220685"/>
              <a:gd name="connsiteX477" fmla="*/ 1132115 w 2046515"/>
              <a:gd name="connsiteY477" fmla="*/ 522514 h 2220685"/>
              <a:gd name="connsiteX478" fmla="*/ 1161143 w 2046515"/>
              <a:gd name="connsiteY478" fmla="*/ 566057 h 2220685"/>
              <a:gd name="connsiteX479" fmla="*/ 1248229 w 2046515"/>
              <a:gd name="connsiteY479" fmla="*/ 638628 h 2220685"/>
              <a:gd name="connsiteX480" fmla="*/ 1190172 w 2046515"/>
              <a:gd name="connsiteY480" fmla="*/ 696685 h 2220685"/>
              <a:gd name="connsiteX481" fmla="*/ 972457 w 2046515"/>
              <a:gd name="connsiteY481" fmla="*/ 812800 h 2220685"/>
              <a:gd name="connsiteX482" fmla="*/ 928915 w 2046515"/>
              <a:gd name="connsiteY482" fmla="*/ 841828 h 2220685"/>
              <a:gd name="connsiteX483" fmla="*/ 769257 w 2046515"/>
              <a:gd name="connsiteY483" fmla="*/ 899885 h 2220685"/>
              <a:gd name="connsiteX484" fmla="*/ 304800 w 2046515"/>
              <a:gd name="connsiteY484" fmla="*/ 928914 h 2220685"/>
              <a:gd name="connsiteX485" fmla="*/ 261257 w 2046515"/>
              <a:gd name="connsiteY485" fmla="*/ 957943 h 2220685"/>
              <a:gd name="connsiteX486" fmla="*/ 188686 w 2046515"/>
              <a:gd name="connsiteY486" fmla="*/ 986971 h 2220685"/>
              <a:gd name="connsiteX487" fmla="*/ 130629 w 2046515"/>
              <a:gd name="connsiteY487" fmla="*/ 1016000 h 2220685"/>
              <a:gd name="connsiteX488" fmla="*/ 101600 w 2046515"/>
              <a:gd name="connsiteY488" fmla="*/ 1059543 h 2220685"/>
              <a:gd name="connsiteX489" fmla="*/ 58057 w 2046515"/>
              <a:gd name="connsiteY489" fmla="*/ 1088571 h 2220685"/>
              <a:gd name="connsiteX490" fmla="*/ 130629 w 2046515"/>
              <a:gd name="connsiteY490" fmla="*/ 1248228 h 2220685"/>
              <a:gd name="connsiteX491" fmla="*/ 464457 w 2046515"/>
              <a:gd name="connsiteY491" fmla="*/ 1436914 h 2220685"/>
              <a:gd name="connsiteX492" fmla="*/ 537029 w 2046515"/>
              <a:gd name="connsiteY492" fmla="*/ 1465943 h 2220685"/>
              <a:gd name="connsiteX493" fmla="*/ 798286 w 2046515"/>
              <a:gd name="connsiteY493" fmla="*/ 1393371 h 2220685"/>
              <a:gd name="connsiteX494" fmla="*/ 812800 w 2046515"/>
              <a:gd name="connsiteY494" fmla="*/ 1335314 h 2220685"/>
              <a:gd name="connsiteX495" fmla="*/ 841829 w 2046515"/>
              <a:gd name="connsiteY495" fmla="*/ 1291771 h 2220685"/>
              <a:gd name="connsiteX496" fmla="*/ 827315 w 2046515"/>
              <a:gd name="connsiteY496" fmla="*/ 1059543 h 2220685"/>
              <a:gd name="connsiteX497" fmla="*/ 783772 w 2046515"/>
              <a:gd name="connsiteY497" fmla="*/ 1030514 h 2220685"/>
              <a:gd name="connsiteX498" fmla="*/ 696686 w 2046515"/>
              <a:gd name="connsiteY498" fmla="*/ 1045028 h 2220685"/>
              <a:gd name="connsiteX499" fmla="*/ 580572 w 2046515"/>
              <a:gd name="connsiteY499" fmla="*/ 1117600 h 2220685"/>
              <a:gd name="connsiteX500" fmla="*/ 537029 w 2046515"/>
              <a:gd name="connsiteY500" fmla="*/ 1175657 h 2220685"/>
              <a:gd name="connsiteX501" fmla="*/ 435429 w 2046515"/>
              <a:gd name="connsiteY501" fmla="*/ 1277257 h 2220685"/>
              <a:gd name="connsiteX502" fmla="*/ 391886 w 2046515"/>
              <a:gd name="connsiteY502" fmla="*/ 1364343 h 2220685"/>
              <a:gd name="connsiteX503" fmla="*/ 377372 w 2046515"/>
              <a:gd name="connsiteY503" fmla="*/ 1407885 h 2220685"/>
              <a:gd name="connsiteX504" fmla="*/ 769257 w 2046515"/>
              <a:gd name="connsiteY504" fmla="*/ 1393371 h 2220685"/>
              <a:gd name="connsiteX505" fmla="*/ 1001486 w 2046515"/>
              <a:gd name="connsiteY505" fmla="*/ 1335314 h 2220685"/>
              <a:gd name="connsiteX506" fmla="*/ 1103086 w 2046515"/>
              <a:gd name="connsiteY506" fmla="*/ 1291771 h 2220685"/>
              <a:gd name="connsiteX507" fmla="*/ 1175657 w 2046515"/>
              <a:gd name="connsiteY507" fmla="*/ 1277257 h 2220685"/>
              <a:gd name="connsiteX508" fmla="*/ 1248229 w 2046515"/>
              <a:gd name="connsiteY508" fmla="*/ 1248228 h 2220685"/>
              <a:gd name="connsiteX509" fmla="*/ 1364343 w 2046515"/>
              <a:gd name="connsiteY509" fmla="*/ 1233714 h 2220685"/>
              <a:gd name="connsiteX510" fmla="*/ 1553029 w 2046515"/>
              <a:gd name="connsiteY510" fmla="*/ 1204685 h 2220685"/>
              <a:gd name="connsiteX511" fmla="*/ 1625600 w 2046515"/>
              <a:gd name="connsiteY511" fmla="*/ 1190171 h 2220685"/>
              <a:gd name="connsiteX512" fmla="*/ 1712686 w 2046515"/>
              <a:gd name="connsiteY512" fmla="*/ 1161143 h 2220685"/>
              <a:gd name="connsiteX513" fmla="*/ 1756229 w 2046515"/>
              <a:gd name="connsiteY513" fmla="*/ 1132114 h 2220685"/>
              <a:gd name="connsiteX514" fmla="*/ 1785257 w 2046515"/>
              <a:gd name="connsiteY514" fmla="*/ 1016000 h 2220685"/>
              <a:gd name="connsiteX515" fmla="*/ 1770743 w 2046515"/>
              <a:gd name="connsiteY515" fmla="*/ 682171 h 2220685"/>
              <a:gd name="connsiteX516" fmla="*/ 1669143 w 2046515"/>
              <a:gd name="connsiteY516" fmla="*/ 537028 h 2220685"/>
              <a:gd name="connsiteX517" fmla="*/ 1625600 w 2046515"/>
              <a:gd name="connsiteY517" fmla="*/ 493485 h 2220685"/>
              <a:gd name="connsiteX518" fmla="*/ 1553029 w 2046515"/>
              <a:gd name="connsiteY518" fmla="*/ 478971 h 2220685"/>
              <a:gd name="connsiteX519" fmla="*/ 1190172 w 2046515"/>
              <a:gd name="connsiteY519" fmla="*/ 551543 h 2220685"/>
              <a:gd name="connsiteX520" fmla="*/ 1161143 w 2046515"/>
              <a:gd name="connsiteY520" fmla="*/ 595085 h 2220685"/>
              <a:gd name="connsiteX521" fmla="*/ 1030515 w 2046515"/>
              <a:gd name="connsiteY521" fmla="*/ 682171 h 2220685"/>
              <a:gd name="connsiteX522" fmla="*/ 1001486 w 2046515"/>
              <a:gd name="connsiteY522" fmla="*/ 725714 h 2220685"/>
              <a:gd name="connsiteX523" fmla="*/ 914400 w 2046515"/>
              <a:gd name="connsiteY523" fmla="*/ 827314 h 2220685"/>
              <a:gd name="connsiteX524" fmla="*/ 827315 w 2046515"/>
              <a:gd name="connsiteY524" fmla="*/ 972457 h 2220685"/>
              <a:gd name="connsiteX525" fmla="*/ 769257 w 2046515"/>
              <a:gd name="connsiteY525" fmla="*/ 1059543 h 2220685"/>
              <a:gd name="connsiteX526" fmla="*/ 740229 w 2046515"/>
              <a:gd name="connsiteY526" fmla="*/ 1204685 h 2220685"/>
              <a:gd name="connsiteX527" fmla="*/ 725715 w 2046515"/>
              <a:gd name="connsiteY527" fmla="*/ 1277257 h 2220685"/>
              <a:gd name="connsiteX528" fmla="*/ 711200 w 2046515"/>
              <a:gd name="connsiteY528" fmla="*/ 1378857 h 2220685"/>
              <a:gd name="connsiteX529" fmla="*/ 725715 w 2046515"/>
              <a:gd name="connsiteY529" fmla="*/ 1509485 h 2220685"/>
              <a:gd name="connsiteX530" fmla="*/ 740229 w 2046515"/>
              <a:gd name="connsiteY530" fmla="*/ 1553028 h 2220685"/>
              <a:gd name="connsiteX531" fmla="*/ 827315 w 2046515"/>
              <a:gd name="connsiteY531" fmla="*/ 1640114 h 2220685"/>
              <a:gd name="connsiteX532" fmla="*/ 870857 w 2046515"/>
              <a:gd name="connsiteY532" fmla="*/ 1683657 h 2220685"/>
              <a:gd name="connsiteX533" fmla="*/ 1030515 w 2046515"/>
              <a:gd name="connsiteY533" fmla="*/ 1814285 h 2220685"/>
              <a:gd name="connsiteX534" fmla="*/ 1103086 w 2046515"/>
              <a:gd name="connsiteY534" fmla="*/ 1828800 h 2220685"/>
              <a:gd name="connsiteX535" fmla="*/ 1161143 w 2046515"/>
              <a:gd name="connsiteY535" fmla="*/ 1857828 h 2220685"/>
              <a:gd name="connsiteX536" fmla="*/ 1291772 w 2046515"/>
              <a:gd name="connsiteY536" fmla="*/ 1915885 h 2220685"/>
              <a:gd name="connsiteX537" fmla="*/ 1422400 w 2046515"/>
              <a:gd name="connsiteY537" fmla="*/ 1973943 h 2220685"/>
              <a:gd name="connsiteX538" fmla="*/ 1553029 w 2046515"/>
              <a:gd name="connsiteY538" fmla="*/ 1959428 h 2220685"/>
              <a:gd name="connsiteX539" fmla="*/ 1669143 w 2046515"/>
              <a:gd name="connsiteY539" fmla="*/ 1799771 h 2220685"/>
              <a:gd name="connsiteX540" fmla="*/ 1756229 w 2046515"/>
              <a:gd name="connsiteY540" fmla="*/ 1756228 h 2220685"/>
              <a:gd name="connsiteX541" fmla="*/ 1799772 w 2046515"/>
              <a:gd name="connsiteY541" fmla="*/ 1712685 h 2220685"/>
              <a:gd name="connsiteX542" fmla="*/ 1886857 w 2046515"/>
              <a:gd name="connsiteY542" fmla="*/ 1640114 h 2220685"/>
              <a:gd name="connsiteX543" fmla="*/ 1930400 w 2046515"/>
              <a:gd name="connsiteY543" fmla="*/ 1538514 h 2220685"/>
              <a:gd name="connsiteX544" fmla="*/ 1959429 w 2046515"/>
              <a:gd name="connsiteY544" fmla="*/ 1494971 h 2220685"/>
              <a:gd name="connsiteX545" fmla="*/ 1988457 w 2046515"/>
              <a:gd name="connsiteY545" fmla="*/ 1378857 h 2220685"/>
              <a:gd name="connsiteX546" fmla="*/ 2032000 w 2046515"/>
              <a:gd name="connsiteY546" fmla="*/ 1277257 h 2220685"/>
              <a:gd name="connsiteX547" fmla="*/ 2002972 w 2046515"/>
              <a:gd name="connsiteY547" fmla="*/ 1016000 h 2220685"/>
              <a:gd name="connsiteX548" fmla="*/ 1973943 w 2046515"/>
              <a:gd name="connsiteY548" fmla="*/ 928914 h 2220685"/>
              <a:gd name="connsiteX549" fmla="*/ 1944915 w 2046515"/>
              <a:gd name="connsiteY549" fmla="*/ 885371 h 2220685"/>
              <a:gd name="connsiteX550" fmla="*/ 1857829 w 2046515"/>
              <a:gd name="connsiteY550" fmla="*/ 856343 h 2220685"/>
              <a:gd name="connsiteX551" fmla="*/ 1799772 w 2046515"/>
              <a:gd name="connsiteY551" fmla="*/ 899885 h 2220685"/>
              <a:gd name="connsiteX552" fmla="*/ 1712686 w 2046515"/>
              <a:gd name="connsiteY552" fmla="*/ 1030514 h 2220685"/>
              <a:gd name="connsiteX553" fmla="*/ 1669143 w 2046515"/>
              <a:gd name="connsiteY553" fmla="*/ 1074057 h 2220685"/>
              <a:gd name="connsiteX554" fmla="*/ 1596572 w 2046515"/>
              <a:gd name="connsiteY554" fmla="*/ 1190171 h 2220685"/>
              <a:gd name="connsiteX555" fmla="*/ 1553029 w 2046515"/>
              <a:gd name="connsiteY555" fmla="*/ 1248228 h 2220685"/>
              <a:gd name="connsiteX556" fmla="*/ 1494972 w 2046515"/>
              <a:gd name="connsiteY556" fmla="*/ 1436914 h 2220685"/>
              <a:gd name="connsiteX557" fmla="*/ 1465943 w 2046515"/>
              <a:gd name="connsiteY557" fmla="*/ 1494971 h 2220685"/>
              <a:gd name="connsiteX558" fmla="*/ 1407886 w 2046515"/>
              <a:gd name="connsiteY558" fmla="*/ 1741714 h 2220685"/>
              <a:gd name="connsiteX559" fmla="*/ 1335315 w 2046515"/>
              <a:gd name="connsiteY559" fmla="*/ 1901371 h 2220685"/>
              <a:gd name="connsiteX560" fmla="*/ 1277257 w 2046515"/>
              <a:gd name="connsiteY560" fmla="*/ 2002971 h 2220685"/>
              <a:gd name="connsiteX561" fmla="*/ 1248229 w 2046515"/>
              <a:gd name="connsiteY561" fmla="*/ 2104571 h 2220685"/>
              <a:gd name="connsiteX562" fmla="*/ 1204686 w 2046515"/>
              <a:gd name="connsiteY562" fmla="*/ 2119085 h 2220685"/>
              <a:gd name="connsiteX563" fmla="*/ 1117600 w 2046515"/>
              <a:gd name="connsiteY563" fmla="*/ 2177143 h 2220685"/>
              <a:gd name="connsiteX564" fmla="*/ 1030515 w 2046515"/>
              <a:gd name="connsiteY564" fmla="*/ 2220685 h 2220685"/>
              <a:gd name="connsiteX565" fmla="*/ 899886 w 2046515"/>
              <a:gd name="connsiteY565" fmla="*/ 2206171 h 2220685"/>
              <a:gd name="connsiteX566" fmla="*/ 812800 w 2046515"/>
              <a:gd name="connsiteY566" fmla="*/ 2148114 h 2220685"/>
              <a:gd name="connsiteX567" fmla="*/ 595086 w 2046515"/>
              <a:gd name="connsiteY567" fmla="*/ 1973943 h 2220685"/>
              <a:gd name="connsiteX568" fmla="*/ 551543 w 2046515"/>
              <a:gd name="connsiteY568" fmla="*/ 1944914 h 2220685"/>
              <a:gd name="connsiteX569" fmla="*/ 478972 w 2046515"/>
              <a:gd name="connsiteY569" fmla="*/ 1857828 h 2220685"/>
              <a:gd name="connsiteX570" fmla="*/ 435429 w 2046515"/>
              <a:gd name="connsiteY570" fmla="*/ 1843314 h 2220685"/>
              <a:gd name="connsiteX571" fmla="*/ 348343 w 2046515"/>
              <a:gd name="connsiteY571" fmla="*/ 1915885 h 2220685"/>
              <a:gd name="connsiteX572" fmla="*/ 319315 w 2046515"/>
              <a:gd name="connsiteY572" fmla="*/ 1959428 h 2220685"/>
              <a:gd name="connsiteX573" fmla="*/ 232229 w 2046515"/>
              <a:gd name="connsiteY573" fmla="*/ 1843314 h 2220685"/>
              <a:gd name="connsiteX574" fmla="*/ 188686 w 2046515"/>
              <a:gd name="connsiteY574" fmla="*/ 1756228 h 2220685"/>
              <a:gd name="connsiteX575" fmla="*/ 159657 w 2046515"/>
              <a:gd name="connsiteY575" fmla="*/ 1654628 h 2220685"/>
              <a:gd name="connsiteX576" fmla="*/ 116115 w 2046515"/>
              <a:gd name="connsiteY576" fmla="*/ 1494971 h 2220685"/>
              <a:gd name="connsiteX577" fmla="*/ 116115 w 2046515"/>
              <a:gd name="connsiteY577" fmla="*/ 914400 h 2220685"/>
              <a:gd name="connsiteX578" fmla="*/ 130629 w 2046515"/>
              <a:gd name="connsiteY578" fmla="*/ 624114 h 2220685"/>
              <a:gd name="connsiteX579" fmla="*/ 145143 w 2046515"/>
              <a:gd name="connsiteY579" fmla="*/ 580571 h 2220685"/>
              <a:gd name="connsiteX580" fmla="*/ 232229 w 2046515"/>
              <a:gd name="connsiteY580" fmla="*/ 493485 h 2220685"/>
              <a:gd name="connsiteX581" fmla="*/ 261257 w 2046515"/>
              <a:gd name="connsiteY581" fmla="*/ 449943 h 2220685"/>
              <a:gd name="connsiteX582" fmla="*/ 348343 w 2046515"/>
              <a:gd name="connsiteY582" fmla="*/ 391885 h 2220685"/>
              <a:gd name="connsiteX583" fmla="*/ 435429 w 2046515"/>
              <a:gd name="connsiteY583" fmla="*/ 362857 h 2220685"/>
              <a:gd name="connsiteX584" fmla="*/ 522515 w 2046515"/>
              <a:gd name="connsiteY584" fmla="*/ 348343 h 2220685"/>
              <a:gd name="connsiteX585" fmla="*/ 638629 w 2046515"/>
              <a:gd name="connsiteY585" fmla="*/ 333828 h 2220685"/>
              <a:gd name="connsiteX586" fmla="*/ 870857 w 2046515"/>
              <a:gd name="connsiteY586" fmla="*/ 290285 h 2220685"/>
              <a:gd name="connsiteX587" fmla="*/ 1175657 w 2046515"/>
              <a:gd name="connsiteY587" fmla="*/ 275771 h 2220685"/>
              <a:gd name="connsiteX588" fmla="*/ 1233715 w 2046515"/>
              <a:gd name="connsiteY588" fmla="*/ 217714 h 2220685"/>
              <a:gd name="connsiteX589" fmla="*/ 1146629 w 2046515"/>
              <a:gd name="connsiteY589" fmla="*/ 159657 h 2220685"/>
              <a:gd name="connsiteX590" fmla="*/ 1117600 w 2046515"/>
              <a:gd name="connsiteY590" fmla="*/ 116114 h 2220685"/>
              <a:gd name="connsiteX591" fmla="*/ 1088572 w 2046515"/>
              <a:gd name="connsiteY591" fmla="*/ 29028 h 2220685"/>
              <a:gd name="connsiteX592" fmla="*/ 1045029 w 2046515"/>
              <a:gd name="connsiteY592" fmla="*/ 0 h 2220685"/>
              <a:gd name="connsiteX0" fmla="*/ 1045029 w 2046515"/>
              <a:gd name="connsiteY0" fmla="*/ 0 h 2220685"/>
              <a:gd name="connsiteX1" fmla="*/ 362857 w 2046515"/>
              <a:gd name="connsiteY1" fmla="*/ 377371 h 2220685"/>
              <a:gd name="connsiteX2" fmla="*/ 130629 w 2046515"/>
              <a:gd name="connsiteY2" fmla="*/ 754743 h 2220685"/>
              <a:gd name="connsiteX3" fmla="*/ 0 w 2046515"/>
              <a:gd name="connsiteY3" fmla="*/ 1190171 h 2220685"/>
              <a:gd name="connsiteX4" fmla="*/ 29029 w 2046515"/>
              <a:gd name="connsiteY4" fmla="*/ 1320800 h 2220685"/>
              <a:gd name="connsiteX5" fmla="*/ 43543 w 2046515"/>
              <a:gd name="connsiteY5" fmla="*/ 1364343 h 2220685"/>
              <a:gd name="connsiteX6" fmla="*/ 72572 w 2046515"/>
              <a:gd name="connsiteY6" fmla="*/ 1465943 h 2220685"/>
              <a:gd name="connsiteX7" fmla="*/ 130629 w 2046515"/>
              <a:gd name="connsiteY7" fmla="*/ 1553028 h 2220685"/>
              <a:gd name="connsiteX8" fmla="*/ 203200 w 2046515"/>
              <a:gd name="connsiteY8" fmla="*/ 1640114 h 2220685"/>
              <a:gd name="connsiteX9" fmla="*/ 290286 w 2046515"/>
              <a:gd name="connsiteY9" fmla="*/ 1698171 h 2220685"/>
              <a:gd name="connsiteX10" fmla="*/ 449943 w 2046515"/>
              <a:gd name="connsiteY10" fmla="*/ 1741714 h 2220685"/>
              <a:gd name="connsiteX11" fmla="*/ 885372 w 2046515"/>
              <a:gd name="connsiteY11" fmla="*/ 1727200 h 2220685"/>
              <a:gd name="connsiteX12" fmla="*/ 928915 w 2046515"/>
              <a:gd name="connsiteY12" fmla="*/ 1712685 h 2220685"/>
              <a:gd name="connsiteX13" fmla="*/ 1030515 w 2046515"/>
              <a:gd name="connsiteY13" fmla="*/ 1698171 h 2220685"/>
              <a:gd name="connsiteX14" fmla="*/ 1175657 w 2046515"/>
              <a:gd name="connsiteY14" fmla="*/ 1640114 h 2220685"/>
              <a:gd name="connsiteX15" fmla="*/ 1219200 w 2046515"/>
              <a:gd name="connsiteY15" fmla="*/ 1596571 h 2220685"/>
              <a:gd name="connsiteX16" fmla="*/ 1320800 w 2046515"/>
              <a:gd name="connsiteY16" fmla="*/ 1494971 h 2220685"/>
              <a:gd name="connsiteX17" fmla="*/ 1349829 w 2046515"/>
              <a:gd name="connsiteY17" fmla="*/ 1422400 h 2220685"/>
              <a:gd name="connsiteX18" fmla="*/ 1407886 w 2046515"/>
              <a:gd name="connsiteY18" fmla="*/ 1291771 h 2220685"/>
              <a:gd name="connsiteX19" fmla="*/ 1422400 w 2046515"/>
              <a:gd name="connsiteY19" fmla="*/ 1204685 h 2220685"/>
              <a:gd name="connsiteX20" fmla="*/ 1407886 w 2046515"/>
              <a:gd name="connsiteY20" fmla="*/ 1045028 h 2220685"/>
              <a:gd name="connsiteX21" fmla="*/ 1320800 w 2046515"/>
              <a:gd name="connsiteY21" fmla="*/ 914400 h 2220685"/>
              <a:gd name="connsiteX22" fmla="*/ 1262743 w 2046515"/>
              <a:gd name="connsiteY22" fmla="*/ 870857 h 2220685"/>
              <a:gd name="connsiteX23" fmla="*/ 1175657 w 2046515"/>
              <a:gd name="connsiteY23" fmla="*/ 841828 h 2220685"/>
              <a:gd name="connsiteX24" fmla="*/ 1088572 w 2046515"/>
              <a:gd name="connsiteY24" fmla="*/ 798285 h 2220685"/>
              <a:gd name="connsiteX25" fmla="*/ 899886 w 2046515"/>
              <a:gd name="connsiteY25" fmla="*/ 812800 h 2220685"/>
              <a:gd name="connsiteX26" fmla="*/ 740229 w 2046515"/>
              <a:gd name="connsiteY26" fmla="*/ 943428 h 2220685"/>
              <a:gd name="connsiteX27" fmla="*/ 711200 w 2046515"/>
              <a:gd name="connsiteY27" fmla="*/ 1001485 h 2220685"/>
              <a:gd name="connsiteX28" fmla="*/ 580572 w 2046515"/>
              <a:gd name="connsiteY28" fmla="*/ 1190171 h 2220685"/>
              <a:gd name="connsiteX29" fmla="*/ 551543 w 2046515"/>
              <a:gd name="connsiteY29" fmla="*/ 1277257 h 2220685"/>
              <a:gd name="connsiteX30" fmla="*/ 478972 w 2046515"/>
              <a:gd name="connsiteY30" fmla="*/ 1451428 h 2220685"/>
              <a:gd name="connsiteX31" fmla="*/ 449943 w 2046515"/>
              <a:gd name="connsiteY31" fmla="*/ 1524000 h 2220685"/>
              <a:gd name="connsiteX32" fmla="*/ 449943 w 2046515"/>
              <a:gd name="connsiteY32" fmla="*/ 2032000 h 2220685"/>
              <a:gd name="connsiteX33" fmla="*/ 493486 w 2046515"/>
              <a:gd name="connsiteY33" fmla="*/ 2075543 h 2220685"/>
              <a:gd name="connsiteX34" fmla="*/ 551543 w 2046515"/>
              <a:gd name="connsiteY34" fmla="*/ 2104571 h 2220685"/>
              <a:gd name="connsiteX35" fmla="*/ 667657 w 2046515"/>
              <a:gd name="connsiteY35" fmla="*/ 2148114 h 2220685"/>
              <a:gd name="connsiteX36" fmla="*/ 856343 w 2046515"/>
              <a:gd name="connsiteY36" fmla="*/ 2133600 h 2220685"/>
              <a:gd name="connsiteX37" fmla="*/ 914400 w 2046515"/>
              <a:gd name="connsiteY37" fmla="*/ 2090057 h 2220685"/>
              <a:gd name="connsiteX38" fmla="*/ 1059543 w 2046515"/>
              <a:gd name="connsiteY38" fmla="*/ 2017485 h 2220685"/>
              <a:gd name="connsiteX39" fmla="*/ 1190172 w 2046515"/>
              <a:gd name="connsiteY39" fmla="*/ 1944914 h 2220685"/>
              <a:gd name="connsiteX40" fmla="*/ 1262743 w 2046515"/>
              <a:gd name="connsiteY40" fmla="*/ 1930400 h 2220685"/>
              <a:gd name="connsiteX41" fmla="*/ 1465943 w 2046515"/>
              <a:gd name="connsiteY41" fmla="*/ 1814285 h 2220685"/>
              <a:gd name="connsiteX42" fmla="*/ 1524000 w 2046515"/>
              <a:gd name="connsiteY42" fmla="*/ 1770743 h 2220685"/>
              <a:gd name="connsiteX43" fmla="*/ 1669143 w 2046515"/>
              <a:gd name="connsiteY43" fmla="*/ 1596571 h 2220685"/>
              <a:gd name="connsiteX44" fmla="*/ 1669143 w 2046515"/>
              <a:gd name="connsiteY44" fmla="*/ 1204685 h 2220685"/>
              <a:gd name="connsiteX45" fmla="*/ 1625600 w 2046515"/>
              <a:gd name="connsiteY45" fmla="*/ 1103085 h 2220685"/>
              <a:gd name="connsiteX46" fmla="*/ 1524000 w 2046515"/>
              <a:gd name="connsiteY46" fmla="*/ 943428 h 2220685"/>
              <a:gd name="connsiteX47" fmla="*/ 1422400 w 2046515"/>
              <a:gd name="connsiteY47" fmla="*/ 827314 h 2220685"/>
              <a:gd name="connsiteX48" fmla="*/ 1291772 w 2046515"/>
              <a:gd name="connsiteY48" fmla="*/ 725714 h 2220685"/>
              <a:gd name="connsiteX49" fmla="*/ 1190172 w 2046515"/>
              <a:gd name="connsiteY49" fmla="*/ 682171 h 2220685"/>
              <a:gd name="connsiteX50" fmla="*/ 943429 w 2046515"/>
              <a:gd name="connsiteY50" fmla="*/ 696685 h 2220685"/>
              <a:gd name="connsiteX51" fmla="*/ 885372 w 2046515"/>
              <a:gd name="connsiteY51" fmla="*/ 740228 h 2220685"/>
              <a:gd name="connsiteX52" fmla="*/ 754743 w 2046515"/>
              <a:gd name="connsiteY52" fmla="*/ 812800 h 2220685"/>
              <a:gd name="connsiteX53" fmla="*/ 711200 w 2046515"/>
              <a:gd name="connsiteY53" fmla="*/ 856343 h 2220685"/>
              <a:gd name="connsiteX54" fmla="*/ 595086 w 2046515"/>
              <a:gd name="connsiteY54" fmla="*/ 943428 h 2220685"/>
              <a:gd name="connsiteX55" fmla="*/ 478972 w 2046515"/>
              <a:gd name="connsiteY55" fmla="*/ 1074057 h 2220685"/>
              <a:gd name="connsiteX56" fmla="*/ 435429 w 2046515"/>
              <a:gd name="connsiteY56" fmla="*/ 1117600 h 2220685"/>
              <a:gd name="connsiteX57" fmla="*/ 377372 w 2046515"/>
              <a:gd name="connsiteY57" fmla="*/ 1204685 h 2220685"/>
              <a:gd name="connsiteX58" fmla="*/ 348343 w 2046515"/>
              <a:gd name="connsiteY58" fmla="*/ 1262743 h 2220685"/>
              <a:gd name="connsiteX59" fmla="*/ 304800 w 2046515"/>
              <a:gd name="connsiteY59" fmla="*/ 1306285 h 2220685"/>
              <a:gd name="connsiteX60" fmla="*/ 275772 w 2046515"/>
              <a:gd name="connsiteY60" fmla="*/ 1364343 h 2220685"/>
              <a:gd name="connsiteX61" fmla="*/ 275772 w 2046515"/>
              <a:gd name="connsiteY61" fmla="*/ 1640114 h 2220685"/>
              <a:gd name="connsiteX62" fmla="*/ 348343 w 2046515"/>
              <a:gd name="connsiteY62" fmla="*/ 1727200 h 2220685"/>
              <a:gd name="connsiteX63" fmla="*/ 420915 w 2046515"/>
              <a:gd name="connsiteY63" fmla="*/ 1828800 h 2220685"/>
              <a:gd name="connsiteX64" fmla="*/ 522515 w 2046515"/>
              <a:gd name="connsiteY64" fmla="*/ 1872343 h 2220685"/>
              <a:gd name="connsiteX65" fmla="*/ 580572 w 2046515"/>
              <a:gd name="connsiteY65" fmla="*/ 1901371 h 2220685"/>
              <a:gd name="connsiteX66" fmla="*/ 1045029 w 2046515"/>
              <a:gd name="connsiteY66" fmla="*/ 1872343 h 2220685"/>
              <a:gd name="connsiteX67" fmla="*/ 1088572 w 2046515"/>
              <a:gd name="connsiteY67" fmla="*/ 1857828 h 2220685"/>
              <a:gd name="connsiteX68" fmla="*/ 1146629 w 2046515"/>
              <a:gd name="connsiteY68" fmla="*/ 1814285 h 2220685"/>
              <a:gd name="connsiteX69" fmla="*/ 1190172 w 2046515"/>
              <a:gd name="connsiteY69" fmla="*/ 1799771 h 2220685"/>
              <a:gd name="connsiteX70" fmla="*/ 1364343 w 2046515"/>
              <a:gd name="connsiteY70" fmla="*/ 1538514 h 2220685"/>
              <a:gd name="connsiteX71" fmla="*/ 1407886 w 2046515"/>
              <a:gd name="connsiteY71" fmla="*/ 1436914 h 2220685"/>
              <a:gd name="connsiteX72" fmla="*/ 1480457 w 2046515"/>
              <a:gd name="connsiteY72" fmla="*/ 1364343 h 2220685"/>
              <a:gd name="connsiteX73" fmla="*/ 1567543 w 2046515"/>
              <a:gd name="connsiteY73" fmla="*/ 1233714 h 2220685"/>
              <a:gd name="connsiteX74" fmla="*/ 1625600 w 2046515"/>
              <a:gd name="connsiteY74" fmla="*/ 1161143 h 2220685"/>
              <a:gd name="connsiteX75" fmla="*/ 1640115 w 2046515"/>
              <a:gd name="connsiteY75" fmla="*/ 943428 h 2220685"/>
              <a:gd name="connsiteX76" fmla="*/ 1596572 w 2046515"/>
              <a:gd name="connsiteY76" fmla="*/ 899885 h 2220685"/>
              <a:gd name="connsiteX77" fmla="*/ 1509486 w 2046515"/>
              <a:gd name="connsiteY77" fmla="*/ 827314 h 2220685"/>
              <a:gd name="connsiteX78" fmla="*/ 1465943 w 2046515"/>
              <a:gd name="connsiteY78" fmla="*/ 783771 h 2220685"/>
              <a:gd name="connsiteX79" fmla="*/ 1378857 w 2046515"/>
              <a:gd name="connsiteY79" fmla="*/ 769257 h 2220685"/>
              <a:gd name="connsiteX80" fmla="*/ 1161143 w 2046515"/>
              <a:gd name="connsiteY80" fmla="*/ 754743 h 2220685"/>
              <a:gd name="connsiteX81" fmla="*/ 1103086 w 2046515"/>
              <a:gd name="connsiteY81" fmla="*/ 798285 h 2220685"/>
              <a:gd name="connsiteX82" fmla="*/ 1030515 w 2046515"/>
              <a:gd name="connsiteY82" fmla="*/ 928914 h 2220685"/>
              <a:gd name="connsiteX83" fmla="*/ 986972 w 2046515"/>
              <a:gd name="connsiteY83" fmla="*/ 972457 h 2220685"/>
              <a:gd name="connsiteX84" fmla="*/ 914400 w 2046515"/>
              <a:gd name="connsiteY84" fmla="*/ 1146628 h 2220685"/>
              <a:gd name="connsiteX85" fmla="*/ 870857 w 2046515"/>
              <a:gd name="connsiteY85" fmla="*/ 1248228 h 2220685"/>
              <a:gd name="connsiteX86" fmla="*/ 827315 w 2046515"/>
              <a:gd name="connsiteY86" fmla="*/ 1320800 h 2220685"/>
              <a:gd name="connsiteX87" fmla="*/ 653143 w 2046515"/>
              <a:gd name="connsiteY87" fmla="*/ 1553028 h 2220685"/>
              <a:gd name="connsiteX88" fmla="*/ 580572 w 2046515"/>
              <a:gd name="connsiteY88" fmla="*/ 1640114 h 2220685"/>
              <a:gd name="connsiteX89" fmla="*/ 493486 w 2046515"/>
              <a:gd name="connsiteY89" fmla="*/ 1756228 h 2220685"/>
              <a:gd name="connsiteX90" fmla="*/ 435429 w 2046515"/>
              <a:gd name="connsiteY90" fmla="*/ 1785257 h 2220685"/>
              <a:gd name="connsiteX91" fmla="*/ 391886 w 2046515"/>
              <a:gd name="connsiteY91" fmla="*/ 1756228 h 2220685"/>
              <a:gd name="connsiteX92" fmla="*/ 319315 w 2046515"/>
              <a:gd name="connsiteY92" fmla="*/ 1582057 h 2220685"/>
              <a:gd name="connsiteX93" fmla="*/ 261257 w 2046515"/>
              <a:gd name="connsiteY93" fmla="*/ 1393371 h 2220685"/>
              <a:gd name="connsiteX94" fmla="*/ 217715 w 2046515"/>
              <a:gd name="connsiteY94" fmla="*/ 1016000 h 2220685"/>
              <a:gd name="connsiteX95" fmla="*/ 261257 w 2046515"/>
              <a:gd name="connsiteY95" fmla="*/ 522514 h 2220685"/>
              <a:gd name="connsiteX96" fmla="*/ 362857 w 2046515"/>
              <a:gd name="connsiteY96" fmla="*/ 333828 h 2220685"/>
              <a:gd name="connsiteX97" fmla="*/ 464457 w 2046515"/>
              <a:gd name="connsiteY97" fmla="*/ 217714 h 2220685"/>
              <a:gd name="connsiteX98" fmla="*/ 508000 w 2046515"/>
              <a:gd name="connsiteY98" fmla="*/ 159657 h 2220685"/>
              <a:gd name="connsiteX99" fmla="*/ 537029 w 2046515"/>
              <a:gd name="connsiteY99" fmla="*/ 116114 h 2220685"/>
              <a:gd name="connsiteX100" fmla="*/ 595086 w 2046515"/>
              <a:gd name="connsiteY100" fmla="*/ 87085 h 2220685"/>
              <a:gd name="connsiteX101" fmla="*/ 638629 w 2046515"/>
              <a:gd name="connsiteY101" fmla="*/ 58057 h 2220685"/>
              <a:gd name="connsiteX102" fmla="*/ 754743 w 2046515"/>
              <a:gd name="connsiteY102" fmla="*/ 29028 h 2220685"/>
              <a:gd name="connsiteX103" fmla="*/ 812800 w 2046515"/>
              <a:gd name="connsiteY103" fmla="*/ 43543 h 2220685"/>
              <a:gd name="connsiteX104" fmla="*/ 957943 w 2046515"/>
              <a:gd name="connsiteY104" fmla="*/ 174171 h 2220685"/>
              <a:gd name="connsiteX105" fmla="*/ 1001486 w 2046515"/>
              <a:gd name="connsiteY105" fmla="*/ 217714 h 2220685"/>
              <a:gd name="connsiteX106" fmla="*/ 1074057 w 2046515"/>
              <a:gd name="connsiteY106" fmla="*/ 333828 h 2220685"/>
              <a:gd name="connsiteX107" fmla="*/ 1219200 w 2046515"/>
              <a:gd name="connsiteY107" fmla="*/ 508000 h 2220685"/>
              <a:gd name="connsiteX108" fmla="*/ 1262743 w 2046515"/>
              <a:gd name="connsiteY108" fmla="*/ 595085 h 2220685"/>
              <a:gd name="connsiteX109" fmla="*/ 1407886 w 2046515"/>
              <a:gd name="connsiteY109" fmla="*/ 783771 h 2220685"/>
              <a:gd name="connsiteX110" fmla="*/ 1451429 w 2046515"/>
              <a:gd name="connsiteY110" fmla="*/ 841828 h 2220685"/>
              <a:gd name="connsiteX111" fmla="*/ 1538515 w 2046515"/>
              <a:gd name="connsiteY111" fmla="*/ 1016000 h 2220685"/>
              <a:gd name="connsiteX112" fmla="*/ 1567543 w 2046515"/>
              <a:gd name="connsiteY112" fmla="*/ 1074057 h 2220685"/>
              <a:gd name="connsiteX113" fmla="*/ 1611086 w 2046515"/>
              <a:gd name="connsiteY113" fmla="*/ 1190171 h 2220685"/>
              <a:gd name="connsiteX114" fmla="*/ 1640115 w 2046515"/>
              <a:gd name="connsiteY114" fmla="*/ 1277257 h 2220685"/>
              <a:gd name="connsiteX115" fmla="*/ 1669143 w 2046515"/>
              <a:gd name="connsiteY115" fmla="*/ 1335314 h 2220685"/>
              <a:gd name="connsiteX116" fmla="*/ 1712686 w 2046515"/>
              <a:gd name="connsiteY116" fmla="*/ 1451428 h 2220685"/>
              <a:gd name="connsiteX117" fmla="*/ 1727200 w 2046515"/>
              <a:gd name="connsiteY117" fmla="*/ 1378857 h 2220685"/>
              <a:gd name="connsiteX118" fmla="*/ 1756229 w 2046515"/>
              <a:gd name="connsiteY118" fmla="*/ 1248228 h 2220685"/>
              <a:gd name="connsiteX119" fmla="*/ 1785257 w 2046515"/>
              <a:gd name="connsiteY119" fmla="*/ 1175657 h 2220685"/>
              <a:gd name="connsiteX120" fmla="*/ 1828800 w 2046515"/>
              <a:gd name="connsiteY120" fmla="*/ 1132114 h 2220685"/>
              <a:gd name="connsiteX121" fmla="*/ 1872343 w 2046515"/>
              <a:gd name="connsiteY121" fmla="*/ 1045028 h 2220685"/>
              <a:gd name="connsiteX122" fmla="*/ 1944915 w 2046515"/>
              <a:gd name="connsiteY122" fmla="*/ 957943 h 2220685"/>
              <a:gd name="connsiteX123" fmla="*/ 1988457 w 2046515"/>
              <a:gd name="connsiteY123" fmla="*/ 885371 h 2220685"/>
              <a:gd name="connsiteX124" fmla="*/ 2017486 w 2046515"/>
              <a:gd name="connsiteY124" fmla="*/ 769257 h 2220685"/>
              <a:gd name="connsiteX125" fmla="*/ 1683657 w 2046515"/>
              <a:gd name="connsiteY125" fmla="*/ 362857 h 2220685"/>
              <a:gd name="connsiteX126" fmla="*/ 1654629 w 2046515"/>
              <a:gd name="connsiteY126" fmla="*/ 493486 h 2220685"/>
              <a:gd name="connsiteX127" fmla="*/ 1640115 w 2046515"/>
              <a:gd name="connsiteY127" fmla="*/ 304800 h 2220685"/>
              <a:gd name="connsiteX128" fmla="*/ 1611086 w 2046515"/>
              <a:gd name="connsiteY128" fmla="*/ 290285 h 2220685"/>
              <a:gd name="connsiteX129" fmla="*/ 1567543 w 2046515"/>
              <a:gd name="connsiteY129" fmla="*/ 333828 h 2220685"/>
              <a:gd name="connsiteX130" fmla="*/ 1436915 w 2046515"/>
              <a:gd name="connsiteY130" fmla="*/ 377371 h 2220685"/>
              <a:gd name="connsiteX131" fmla="*/ 1190172 w 2046515"/>
              <a:gd name="connsiteY131" fmla="*/ 493485 h 2220685"/>
              <a:gd name="connsiteX132" fmla="*/ 1059543 w 2046515"/>
              <a:gd name="connsiteY132" fmla="*/ 537028 h 2220685"/>
              <a:gd name="connsiteX133" fmla="*/ 914400 w 2046515"/>
              <a:gd name="connsiteY133" fmla="*/ 624114 h 2220685"/>
              <a:gd name="connsiteX134" fmla="*/ 827315 w 2046515"/>
              <a:gd name="connsiteY134" fmla="*/ 667657 h 2220685"/>
              <a:gd name="connsiteX135" fmla="*/ 609600 w 2046515"/>
              <a:gd name="connsiteY135" fmla="*/ 856343 h 2220685"/>
              <a:gd name="connsiteX136" fmla="*/ 566057 w 2046515"/>
              <a:gd name="connsiteY136" fmla="*/ 914400 h 2220685"/>
              <a:gd name="connsiteX137" fmla="*/ 508000 w 2046515"/>
              <a:gd name="connsiteY137" fmla="*/ 1001485 h 2220685"/>
              <a:gd name="connsiteX138" fmla="*/ 493486 w 2046515"/>
              <a:gd name="connsiteY138" fmla="*/ 1045028 h 2220685"/>
              <a:gd name="connsiteX139" fmla="*/ 478972 w 2046515"/>
              <a:gd name="connsiteY139" fmla="*/ 1117600 h 2220685"/>
              <a:gd name="connsiteX140" fmla="*/ 449943 w 2046515"/>
              <a:gd name="connsiteY140" fmla="*/ 1161143 h 2220685"/>
              <a:gd name="connsiteX141" fmla="*/ 406400 w 2046515"/>
              <a:gd name="connsiteY141" fmla="*/ 1291771 h 2220685"/>
              <a:gd name="connsiteX142" fmla="*/ 391886 w 2046515"/>
              <a:gd name="connsiteY142" fmla="*/ 1248228 h 2220685"/>
              <a:gd name="connsiteX143" fmla="*/ 377372 w 2046515"/>
              <a:gd name="connsiteY143" fmla="*/ 1175657 h 2220685"/>
              <a:gd name="connsiteX144" fmla="*/ 290286 w 2046515"/>
              <a:gd name="connsiteY144" fmla="*/ 1001485 h 2220685"/>
              <a:gd name="connsiteX145" fmla="*/ 232229 w 2046515"/>
              <a:gd name="connsiteY145" fmla="*/ 769257 h 2220685"/>
              <a:gd name="connsiteX146" fmla="*/ 304800 w 2046515"/>
              <a:gd name="connsiteY146" fmla="*/ 478971 h 2220685"/>
              <a:gd name="connsiteX147" fmla="*/ 362857 w 2046515"/>
              <a:gd name="connsiteY147" fmla="*/ 449943 h 2220685"/>
              <a:gd name="connsiteX148" fmla="*/ 406400 w 2046515"/>
              <a:gd name="connsiteY148" fmla="*/ 406400 h 2220685"/>
              <a:gd name="connsiteX149" fmla="*/ 783772 w 2046515"/>
              <a:gd name="connsiteY149" fmla="*/ 478971 h 2220685"/>
              <a:gd name="connsiteX150" fmla="*/ 827315 w 2046515"/>
              <a:gd name="connsiteY150" fmla="*/ 508000 h 2220685"/>
              <a:gd name="connsiteX151" fmla="*/ 870857 w 2046515"/>
              <a:gd name="connsiteY151" fmla="*/ 566057 h 2220685"/>
              <a:gd name="connsiteX152" fmla="*/ 899886 w 2046515"/>
              <a:gd name="connsiteY152" fmla="*/ 609600 h 2220685"/>
              <a:gd name="connsiteX153" fmla="*/ 943429 w 2046515"/>
              <a:gd name="connsiteY153" fmla="*/ 653143 h 2220685"/>
              <a:gd name="connsiteX154" fmla="*/ 957943 w 2046515"/>
              <a:gd name="connsiteY154" fmla="*/ 696685 h 2220685"/>
              <a:gd name="connsiteX155" fmla="*/ 1074057 w 2046515"/>
              <a:gd name="connsiteY155" fmla="*/ 885371 h 2220685"/>
              <a:gd name="connsiteX156" fmla="*/ 1146629 w 2046515"/>
              <a:gd name="connsiteY156" fmla="*/ 972457 h 2220685"/>
              <a:gd name="connsiteX157" fmla="*/ 1190172 w 2046515"/>
              <a:gd name="connsiteY157" fmla="*/ 1045028 h 2220685"/>
              <a:gd name="connsiteX158" fmla="*/ 1262743 w 2046515"/>
              <a:gd name="connsiteY158" fmla="*/ 1132114 h 2220685"/>
              <a:gd name="connsiteX159" fmla="*/ 1407886 w 2046515"/>
              <a:gd name="connsiteY159" fmla="*/ 1335314 h 2220685"/>
              <a:gd name="connsiteX160" fmla="*/ 1582057 w 2046515"/>
              <a:gd name="connsiteY160" fmla="*/ 1567543 h 2220685"/>
              <a:gd name="connsiteX161" fmla="*/ 1683657 w 2046515"/>
              <a:gd name="connsiteY161" fmla="*/ 1698171 h 2220685"/>
              <a:gd name="connsiteX162" fmla="*/ 1785257 w 2046515"/>
              <a:gd name="connsiteY162" fmla="*/ 1799771 h 2220685"/>
              <a:gd name="connsiteX163" fmla="*/ 1872343 w 2046515"/>
              <a:gd name="connsiteY163" fmla="*/ 1785257 h 2220685"/>
              <a:gd name="connsiteX164" fmla="*/ 1930400 w 2046515"/>
              <a:gd name="connsiteY164" fmla="*/ 1625600 h 2220685"/>
              <a:gd name="connsiteX165" fmla="*/ 1973943 w 2046515"/>
              <a:gd name="connsiteY165" fmla="*/ 1553028 h 2220685"/>
              <a:gd name="connsiteX166" fmla="*/ 1988457 w 2046515"/>
              <a:gd name="connsiteY166" fmla="*/ 1393371 h 2220685"/>
              <a:gd name="connsiteX167" fmla="*/ 2002972 w 2046515"/>
              <a:gd name="connsiteY167" fmla="*/ 1306285 h 2220685"/>
              <a:gd name="connsiteX168" fmla="*/ 2046515 w 2046515"/>
              <a:gd name="connsiteY168" fmla="*/ 1103085 h 2220685"/>
              <a:gd name="connsiteX169" fmla="*/ 1930400 w 2046515"/>
              <a:gd name="connsiteY169" fmla="*/ 914400 h 2220685"/>
              <a:gd name="connsiteX170" fmla="*/ 1857829 w 2046515"/>
              <a:gd name="connsiteY170" fmla="*/ 899885 h 2220685"/>
              <a:gd name="connsiteX171" fmla="*/ 1785257 w 2046515"/>
              <a:gd name="connsiteY171" fmla="*/ 914400 h 2220685"/>
              <a:gd name="connsiteX172" fmla="*/ 1727200 w 2046515"/>
              <a:gd name="connsiteY172" fmla="*/ 972457 h 2220685"/>
              <a:gd name="connsiteX173" fmla="*/ 1683657 w 2046515"/>
              <a:gd name="connsiteY173" fmla="*/ 1001485 h 2220685"/>
              <a:gd name="connsiteX174" fmla="*/ 1654629 w 2046515"/>
              <a:gd name="connsiteY174" fmla="*/ 1059543 h 2220685"/>
              <a:gd name="connsiteX175" fmla="*/ 1611086 w 2046515"/>
              <a:gd name="connsiteY175" fmla="*/ 1088571 h 2220685"/>
              <a:gd name="connsiteX176" fmla="*/ 1553029 w 2046515"/>
              <a:gd name="connsiteY176" fmla="*/ 1161143 h 2220685"/>
              <a:gd name="connsiteX177" fmla="*/ 1480457 w 2046515"/>
              <a:gd name="connsiteY177" fmla="*/ 1262743 h 2220685"/>
              <a:gd name="connsiteX178" fmla="*/ 1451429 w 2046515"/>
              <a:gd name="connsiteY178" fmla="*/ 1320800 h 2220685"/>
              <a:gd name="connsiteX179" fmla="*/ 1422400 w 2046515"/>
              <a:gd name="connsiteY179" fmla="*/ 1364343 h 2220685"/>
              <a:gd name="connsiteX180" fmla="*/ 1393372 w 2046515"/>
              <a:gd name="connsiteY180" fmla="*/ 1436914 h 2220685"/>
              <a:gd name="connsiteX181" fmla="*/ 1364343 w 2046515"/>
              <a:gd name="connsiteY181" fmla="*/ 1494971 h 2220685"/>
              <a:gd name="connsiteX182" fmla="*/ 1349829 w 2046515"/>
              <a:gd name="connsiteY182" fmla="*/ 1596571 h 2220685"/>
              <a:gd name="connsiteX183" fmla="*/ 1335315 w 2046515"/>
              <a:gd name="connsiteY183" fmla="*/ 1683657 h 2220685"/>
              <a:gd name="connsiteX184" fmla="*/ 1364343 w 2046515"/>
              <a:gd name="connsiteY184" fmla="*/ 1596571 h 2220685"/>
              <a:gd name="connsiteX185" fmla="*/ 1436915 w 2046515"/>
              <a:gd name="connsiteY185" fmla="*/ 1524000 h 2220685"/>
              <a:gd name="connsiteX186" fmla="*/ 1451429 w 2046515"/>
              <a:gd name="connsiteY186" fmla="*/ 1973943 h 2220685"/>
              <a:gd name="connsiteX187" fmla="*/ 1436915 w 2046515"/>
              <a:gd name="connsiteY187" fmla="*/ 2090057 h 2220685"/>
              <a:gd name="connsiteX188" fmla="*/ 1422400 w 2046515"/>
              <a:gd name="connsiteY188" fmla="*/ 2191657 h 2220685"/>
              <a:gd name="connsiteX189" fmla="*/ 1436915 w 2046515"/>
              <a:gd name="connsiteY189" fmla="*/ 2148114 h 2220685"/>
              <a:gd name="connsiteX190" fmla="*/ 1451429 w 2046515"/>
              <a:gd name="connsiteY190" fmla="*/ 2075543 h 2220685"/>
              <a:gd name="connsiteX191" fmla="*/ 1422400 w 2046515"/>
              <a:gd name="connsiteY191" fmla="*/ 1886857 h 2220685"/>
              <a:gd name="connsiteX192" fmla="*/ 1277257 w 2046515"/>
              <a:gd name="connsiteY192" fmla="*/ 1901371 h 2220685"/>
              <a:gd name="connsiteX193" fmla="*/ 1161143 w 2046515"/>
              <a:gd name="connsiteY193" fmla="*/ 1959428 h 2220685"/>
              <a:gd name="connsiteX194" fmla="*/ 1320800 w 2046515"/>
              <a:gd name="connsiteY194" fmla="*/ 1886857 h 2220685"/>
              <a:gd name="connsiteX195" fmla="*/ 1364343 w 2046515"/>
              <a:gd name="connsiteY195" fmla="*/ 1872343 h 2220685"/>
              <a:gd name="connsiteX196" fmla="*/ 1407886 w 2046515"/>
              <a:gd name="connsiteY196" fmla="*/ 1886857 h 2220685"/>
              <a:gd name="connsiteX197" fmla="*/ 1364343 w 2046515"/>
              <a:gd name="connsiteY197" fmla="*/ 2017485 h 2220685"/>
              <a:gd name="connsiteX198" fmla="*/ 1262743 w 2046515"/>
              <a:gd name="connsiteY198" fmla="*/ 2119085 h 2220685"/>
              <a:gd name="connsiteX199" fmla="*/ 1161143 w 2046515"/>
              <a:gd name="connsiteY199" fmla="*/ 2206171 h 2220685"/>
              <a:gd name="connsiteX200" fmla="*/ 1161143 w 2046515"/>
              <a:gd name="connsiteY200" fmla="*/ 1872343 h 2220685"/>
              <a:gd name="connsiteX201" fmla="*/ 1291772 w 2046515"/>
              <a:gd name="connsiteY201" fmla="*/ 1814285 h 2220685"/>
              <a:gd name="connsiteX202" fmla="*/ 1407886 w 2046515"/>
              <a:gd name="connsiteY202" fmla="*/ 1770743 h 2220685"/>
              <a:gd name="connsiteX203" fmla="*/ 1480457 w 2046515"/>
              <a:gd name="connsiteY203" fmla="*/ 1741714 h 2220685"/>
              <a:gd name="connsiteX204" fmla="*/ 1524000 w 2046515"/>
              <a:gd name="connsiteY204" fmla="*/ 1727200 h 2220685"/>
              <a:gd name="connsiteX205" fmla="*/ 1625600 w 2046515"/>
              <a:gd name="connsiteY205" fmla="*/ 1669143 h 2220685"/>
              <a:gd name="connsiteX206" fmla="*/ 1712686 w 2046515"/>
              <a:gd name="connsiteY206" fmla="*/ 1654628 h 2220685"/>
              <a:gd name="connsiteX207" fmla="*/ 1915886 w 2046515"/>
              <a:gd name="connsiteY207" fmla="*/ 1582057 h 2220685"/>
              <a:gd name="connsiteX208" fmla="*/ 1973943 w 2046515"/>
              <a:gd name="connsiteY208" fmla="*/ 1538514 h 2220685"/>
              <a:gd name="connsiteX209" fmla="*/ 2017486 w 2046515"/>
              <a:gd name="connsiteY209" fmla="*/ 1524000 h 2220685"/>
              <a:gd name="connsiteX210" fmla="*/ 1973943 w 2046515"/>
              <a:gd name="connsiteY210" fmla="*/ 1451428 h 2220685"/>
              <a:gd name="connsiteX211" fmla="*/ 1901372 w 2046515"/>
              <a:gd name="connsiteY211" fmla="*/ 1349828 h 2220685"/>
              <a:gd name="connsiteX212" fmla="*/ 1886857 w 2046515"/>
              <a:gd name="connsiteY212" fmla="*/ 1306285 h 2220685"/>
              <a:gd name="connsiteX213" fmla="*/ 1843315 w 2046515"/>
              <a:gd name="connsiteY213" fmla="*/ 1233714 h 2220685"/>
              <a:gd name="connsiteX214" fmla="*/ 1814286 w 2046515"/>
              <a:gd name="connsiteY214" fmla="*/ 1190171 h 2220685"/>
              <a:gd name="connsiteX215" fmla="*/ 1756229 w 2046515"/>
              <a:gd name="connsiteY215" fmla="*/ 1030514 h 2220685"/>
              <a:gd name="connsiteX216" fmla="*/ 1698172 w 2046515"/>
              <a:gd name="connsiteY216" fmla="*/ 885371 h 2220685"/>
              <a:gd name="connsiteX217" fmla="*/ 1683657 w 2046515"/>
              <a:gd name="connsiteY217" fmla="*/ 827314 h 2220685"/>
              <a:gd name="connsiteX218" fmla="*/ 1625600 w 2046515"/>
              <a:gd name="connsiteY218" fmla="*/ 711200 h 2220685"/>
              <a:gd name="connsiteX219" fmla="*/ 1596572 w 2046515"/>
              <a:gd name="connsiteY219" fmla="*/ 624114 h 2220685"/>
              <a:gd name="connsiteX220" fmla="*/ 1582057 w 2046515"/>
              <a:gd name="connsiteY220" fmla="*/ 580571 h 2220685"/>
              <a:gd name="connsiteX221" fmla="*/ 1538515 w 2046515"/>
              <a:gd name="connsiteY221" fmla="*/ 551543 h 2220685"/>
              <a:gd name="connsiteX222" fmla="*/ 1451429 w 2046515"/>
              <a:gd name="connsiteY222" fmla="*/ 537028 h 2220685"/>
              <a:gd name="connsiteX223" fmla="*/ 1407886 w 2046515"/>
              <a:gd name="connsiteY223" fmla="*/ 522514 h 2220685"/>
              <a:gd name="connsiteX224" fmla="*/ 1393372 w 2046515"/>
              <a:gd name="connsiteY224" fmla="*/ 478971 h 2220685"/>
              <a:gd name="connsiteX225" fmla="*/ 1480457 w 2046515"/>
              <a:gd name="connsiteY225" fmla="*/ 406400 h 2220685"/>
              <a:gd name="connsiteX226" fmla="*/ 1524000 w 2046515"/>
              <a:gd name="connsiteY226" fmla="*/ 319314 h 2220685"/>
              <a:gd name="connsiteX227" fmla="*/ 1509486 w 2046515"/>
              <a:gd name="connsiteY227" fmla="*/ 261257 h 2220685"/>
              <a:gd name="connsiteX228" fmla="*/ 1262743 w 2046515"/>
              <a:gd name="connsiteY228" fmla="*/ 217714 h 2220685"/>
              <a:gd name="connsiteX229" fmla="*/ 885372 w 2046515"/>
              <a:gd name="connsiteY229" fmla="*/ 232228 h 2220685"/>
              <a:gd name="connsiteX230" fmla="*/ 798286 w 2046515"/>
              <a:gd name="connsiteY230" fmla="*/ 319314 h 2220685"/>
              <a:gd name="connsiteX231" fmla="*/ 740229 w 2046515"/>
              <a:gd name="connsiteY231" fmla="*/ 377371 h 2220685"/>
              <a:gd name="connsiteX232" fmla="*/ 711200 w 2046515"/>
              <a:gd name="connsiteY232" fmla="*/ 435428 h 2220685"/>
              <a:gd name="connsiteX233" fmla="*/ 667657 w 2046515"/>
              <a:gd name="connsiteY233" fmla="*/ 508000 h 2220685"/>
              <a:gd name="connsiteX234" fmla="*/ 638629 w 2046515"/>
              <a:gd name="connsiteY234" fmla="*/ 595085 h 2220685"/>
              <a:gd name="connsiteX235" fmla="*/ 609600 w 2046515"/>
              <a:gd name="connsiteY235" fmla="*/ 653143 h 2220685"/>
              <a:gd name="connsiteX236" fmla="*/ 537029 w 2046515"/>
              <a:gd name="connsiteY236" fmla="*/ 769257 h 2220685"/>
              <a:gd name="connsiteX237" fmla="*/ 508000 w 2046515"/>
              <a:gd name="connsiteY237" fmla="*/ 812800 h 2220685"/>
              <a:gd name="connsiteX238" fmla="*/ 464457 w 2046515"/>
              <a:gd name="connsiteY238" fmla="*/ 856343 h 2220685"/>
              <a:gd name="connsiteX239" fmla="*/ 449943 w 2046515"/>
              <a:gd name="connsiteY239" fmla="*/ 899885 h 2220685"/>
              <a:gd name="connsiteX240" fmla="*/ 348343 w 2046515"/>
              <a:gd name="connsiteY240" fmla="*/ 1016000 h 2220685"/>
              <a:gd name="connsiteX241" fmla="*/ 304800 w 2046515"/>
              <a:gd name="connsiteY241" fmla="*/ 1030514 h 2220685"/>
              <a:gd name="connsiteX242" fmla="*/ 203200 w 2046515"/>
              <a:gd name="connsiteY242" fmla="*/ 986971 h 2220685"/>
              <a:gd name="connsiteX243" fmla="*/ 101600 w 2046515"/>
              <a:gd name="connsiteY243" fmla="*/ 870857 h 2220685"/>
              <a:gd name="connsiteX244" fmla="*/ 101600 w 2046515"/>
              <a:gd name="connsiteY244" fmla="*/ 638628 h 2220685"/>
              <a:gd name="connsiteX245" fmla="*/ 188686 w 2046515"/>
              <a:gd name="connsiteY245" fmla="*/ 595085 h 2220685"/>
              <a:gd name="connsiteX246" fmla="*/ 406400 w 2046515"/>
              <a:gd name="connsiteY246" fmla="*/ 638628 h 2220685"/>
              <a:gd name="connsiteX247" fmla="*/ 493486 w 2046515"/>
              <a:gd name="connsiteY247" fmla="*/ 725714 h 2220685"/>
              <a:gd name="connsiteX248" fmla="*/ 653143 w 2046515"/>
              <a:gd name="connsiteY248" fmla="*/ 870857 h 2220685"/>
              <a:gd name="connsiteX249" fmla="*/ 711200 w 2046515"/>
              <a:gd name="connsiteY249" fmla="*/ 943428 h 2220685"/>
              <a:gd name="connsiteX250" fmla="*/ 943429 w 2046515"/>
              <a:gd name="connsiteY250" fmla="*/ 1161143 h 2220685"/>
              <a:gd name="connsiteX251" fmla="*/ 957943 w 2046515"/>
              <a:gd name="connsiteY251" fmla="*/ 1219200 h 2220685"/>
              <a:gd name="connsiteX252" fmla="*/ 1001486 w 2046515"/>
              <a:gd name="connsiteY252" fmla="*/ 1233714 h 2220685"/>
              <a:gd name="connsiteX253" fmla="*/ 1016000 w 2046515"/>
              <a:gd name="connsiteY253" fmla="*/ 1291771 h 2220685"/>
              <a:gd name="connsiteX254" fmla="*/ 1030515 w 2046515"/>
              <a:gd name="connsiteY254" fmla="*/ 1335314 h 2220685"/>
              <a:gd name="connsiteX255" fmla="*/ 1045029 w 2046515"/>
              <a:gd name="connsiteY255" fmla="*/ 1393371 h 2220685"/>
              <a:gd name="connsiteX256" fmla="*/ 1074057 w 2046515"/>
              <a:gd name="connsiteY256" fmla="*/ 1465943 h 2220685"/>
              <a:gd name="connsiteX257" fmla="*/ 1088572 w 2046515"/>
              <a:gd name="connsiteY257" fmla="*/ 1625600 h 2220685"/>
              <a:gd name="connsiteX258" fmla="*/ 1117600 w 2046515"/>
              <a:gd name="connsiteY258" fmla="*/ 1799771 h 2220685"/>
              <a:gd name="connsiteX259" fmla="*/ 1146629 w 2046515"/>
              <a:gd name="connsiteY259" fmla="*/ 1741714 h 2220685"/>
              <a:gd name="connsiteX260" fmla="*/ 1175657 w 2046515"/>
              <a:gd name="connsiteY260" fmla="*/ 1669143 h 2220685"/>
              <a:gd name="connsiteX261" fmla="*/ 1219200 w 2046515"/>
              <a:gd name="connsiteY261" fmla="*/ 1611085 h 2220685"/>
              <a:gd name="connsiteX262" fmla="*/ 1233715 w 2046515"/>
              <a:gd name="connsiteY262" fmla="*/ 1553028 h 2220685"/>
              <a:gd name="connsiteX263" fmla="*/ 1335315 w 2046515"/>
              <a:gd name="connsiteY263" fmla="*/ 1364343 h 2220685"/>
              <a:gd name="connsiteX264" fmla="*/ 1393372 w 2046515"/>
              <a:gd name="connsiteY264" fmla="*/ 1233714 h 2220685"/>
              <a:gd name="connsiteX265" fmla="*/ 1393372 w 2046515"/>
              <a:gd name="connsiteY265" fmla="*/ 914400 h 2220685"/>
              <a:gd name="connsiteX266" fmla="*/ 1349829 w 2046515"/>
              <a:gd name="connsiteY266" fmla="*/ 899885 h 2220685"/>
              <a:gd name="connsiteX267" fmla="*/ 1248229 w 2046515"/>
              <a:gd name="connsiteY267" fmla="*/ 957943 h 2220685"/>
              <a:gd name="connsiteX268" fmla="*/ 1219200 w 2046515"/>
              <a:gd name="connsiteY268" fmla="*/ 1001485 h 2220685"/>
              <a:gd name="connsiteX269" fmla="*/ 1117600 w 2046515"/>
              <a:gd name="connsiteY269" fmla="*/ 1059543 h 2220685"/>
              <a:gd name="connsiteX270" fmla="*/ 972457 w 2046515"/>
              <a:gd name="connsiteY270" fmla="*/ 1204685 h 2220685"/>
              <a:gd name="connsiteX271" fmla="*/ 943429 w 2046515"/>
              <a:gd name="connsiteY271" fmla="*/ 1262743 h 2220685"/>
              <a:gd name="connsiteX272" fmla="*/ 870857 w 2046515"/>
              <a:gd name="connsiteY272" fmla="*/ 1378857 h 2220685"/>
              <a:gd name="connsiteX273" fmla="*/ 841829 w 2046515"/>
              <a:gd name="connsiteY273" fmla="*/ 1465943 h 2220685"/>
              <a:gd name="connsiteX274" fmla="*/ 827315 w 2046515"/>
              <a:gd name="connsiteY274" fmla="*/ 1524000 h 2220685"/>
              <a:gd name="connsiteX275" fmla="*/ 696686 w 2046515"/>
              <a:gd name="connsiteY275" fmla="*/ 1669143 h 2220685"/>
              <a:gd name="connsiteX276" fmla="*/ 653143 w 2046515"/>
              <a:gd name="connsiteY276" fmla="*/ 1683657 h 2220685"/>
              <a:gd name="connsiteX277" fmla="*/ 609600 w 2046515"/>
              <a:gd name="connsiteY277" fmla="*/ 1712685 h 2220685"/>
              <a:gd name="connsiteX278" fmla="*/ 551543 w 2046515"/>
              <a:gd name="connsiteY278" fmla="*/ 1727200 h 2220685"/>
              <a:gd name="connsiteX279" fmla="*/ 391886 w 2046515"/>
              <a:gd name="connsiteY279" fmla="*/ 1770743 h 2220685"/>
              <a:gd name="connsiteX280" fmla="*/ 188686 w 2046515"/>
              <a:gd name="connsiteY280" fmla="*/ 1756228 h 2220685"/>
              <a:gd name="connsiteX281" fmla="*/ 145143 w 2046515"/>
              <a:gd name="connsiteY281" fmla="*/ 1741714 h 2220685"/>
              <a:gd name="connsiteX282" fmla="*/ 116115 w 2046515"/>
              <a:gd name="connsiteY282" fmla="*/ 1698171 h 2220685"/>
              <a:gd name="connsiteX283" fmla="*/ 72572 w 2046515"/>
              <a:gd name="connsiteY283" fmla="*/ 1654628 h 2220685"/>
              <a:gd name="connsiteX284" fmla="*/ 87086 w 2046515"/>
              <a:gd name="connsiteY284" fmla="*/ 1509485 h 2220685"/>
              <a:gd name="connsiteX285" fmla="*/ 130629 w 2046515"/>
              <a:gd name="connsiteY285" fmla="*/ 1567543 h 2220685"/>
              <a:gd name="connsiteX286" fmla="*/ 188686 w 2046515"/>
              <a:gd name="connsiteY286" fmla="*/ 1625600 h 2220685"/>
              <a:gd name="connsiteX287" fmla="*/ 275772 w 2046515"/>
              <a:gd name="connsiteY287" fmla="*/ 1727200 h 2220685"/>
              <a:gd name="connsiteX288" fmla="*/ 304800 w 2046515"/>
              <a:gd name="connsiteY288" fmla="*/ 1770743 h 2220685"/>
              <a:gd name="connsiteX289" fmla="*/ 406400 w 2046515"/>
              <a:gd name="connsiteY289" fmla="*/ 1814285 h 2220685"/>
              <a:gd name="connsiteX290" fmla="*/ 595086 w 2046515"/>
              <a:gd name="connsiteY290" fmla="*/ 1625600 h 2220685"/>
              <a:gd name="connsiteX291" fmla="*/ 667657 w 2046515"/>
              <a:gd name="connsiteY291" fmla="*/ 1553028 h 2220685"/>
              <a:gd name="connsiteX292" fmla="*/ 725715 w 2046515"/>
              <a:gd name="connsiteY292" fmla="*/ 1494971 h 2220685"/>
              <a:gd name="connsiteX293" fmla="*/ 827315 w 2046515"/>
              <a:gd name="connsiteY293" fmla="*/ 1364343 h 2220685"/>
              <a:gd name="connsiteX294" fmla="*/ 856343 w 2046515"/>
              <a:gd name="connsiteY294" fmla="*/ 1306285 h 2220685"/>
              <a:gd name="connsiteX295" fmla="*/ 986972 w 2046515"/>
              <a:gd name="connsiteY295" fmla="*/ 1146628 h 2220685"/>
              <a:gd name="connsiteX296" fmla="*/ 1016000 w 2046515"/>
              <a:gd name="connsiteY296" fmla="*/ 1190171 h 2220685"/>
              <a:gd name="connsiteX297" fmla="*/ 972457 w 2046515"/>
              <a:gd name="connsiteY297" fmla="*/ 1262743 h 2220685"/>
              <a:gd name="connsiteX298" fmla="*/ 914400 w 2046515"/>
              <a:gd name="connsiteY298" fmla="*/ 1436914 h 2220685"/>
              <a:gd name="connsiteX299" fmla="*/ 870857 w 2046515"/>
              <a:gd name="connsiteY299" fmla="*/ 1480457 h 2220685"/>
              <a:gd name="connsiteX300" fmla="*/ 841829 w 2046515"/>
              <a:gd name="connsiteY300" fmla="*/ 1524000 h 2220685"/>
              <a:gd name="connsiteX301" fmla="*/ 885372 w 2046515"/>
              <a:gd name="connsiteY301" fmla="*/ 1480457 h 2220685"/>
              <a:gd name="connsiteX302" fmla="*/ 943429 w 2046515"/>
              <a:gd name="connsiteY302" fmla="*/ 1407885 h 2220685"/>
              <a:gd name="connsiteX303" fmla="*/ 972457 w 2046515"/>
              <a:gd name="connsiteY303" fmla="*/ 1349828 h 2220685"/>
              <a:gd name="connsiteX304" fmla="*/ 1059543 w 2046515"/>
              <a:gd name="connsiteY304" fmla="*/ 1306285 h 2220685"/>
              <a:gd name="connsiteX305" fmla="*/ 1132115 w 2046515"/>
              <a:gd name="connsiteY305" fmla="*/ 1262743 h 2220685"/>
              <a:gd name="connsiteX306" fmla="*/ 1451429 w 2046515"/>
              <a:gd name="connsiteY306" fmla="*/ 1045028 h 2220685"/>
              <a:gd name="connsiteX307" fmla="*/ 1625600 w 2046515"/>
              <a:gd name="connsiteY307" fmla="*/ 943428 h 2220685"/>
              <a:gd name="connsiteX308" fmla="*/ 1770743 w 2046515"/>
              <a:gd name="connsiteY308" fmla="*/ 827314 h 2220685"/>
              <a:gd name="connsiteX309" fmla="*/ 1857829 w 2046515"/>
              <a:gd name="connsiteY309" fmla="*/ 754743 h 2220685"/>
              <a:gd name="connsiteX310" fmla="*/ 1886857 w 2046515"/>
              <a:gd name="connsiteY310" fmla="*/ 696685 h 2220685"/>
              <a:gd name="connsiteX311" fmla="*/ 1915886 w 2046515"/>
              <a:gd name="connsiteY311" fmla="*/ 653143 h 2220685"/>
              <a:gd name="connsiteX312" fmla="*/ 1930400 w 2046515"/>
              <a:gd name="connsiteY312" fmla="*/ 595085 h 2220685"/>
              <a:gd name="connsiteX313" fmla="*/ 1915886 w 2046515"/>
              <a:gd name="connsiteY313" fmla="*/ 493485 h 2220685"/>
              <a:gd name="connsiteX314" fmla="*/ 1828800 w 2046515"/>
              <a:gd name="connsiteY314" fmla="*/ 464457 h 2220685"/>
              <a:gd name="connsiteX315" fmla="*/ 1698172 w 2046515"/>
              <a:gd name="connsiteY315" fmla="*/ 420914 h 2220685"/>
              <a:gd name="connsiteX316" fmla="*/ 1654629 w 2046515"/>
              <a:gd name="connsiteY316" fmla="*/ 406400 h 2220685"/>
              <a:gd name="connsiteX317" fmla="*/ 1596572 w 2046515"/>
              <a:gd name="connsiteY317" fmla="*/ 391885 h 2220685"/>
              <a:gd name="connsiteX318" fmla="*/ 1509486 w 2046515"/>
              <a:gd name="connsiteY318" fmla="*/ 362857 h 2220685"/>
              <a:gd name="connsiteX319" fmla="*/ 1320800 w 2046515"/>
              <a:gd name="connsiteY319" fmla="*/ 333828 h 2220685"/>
              <a:gd name="connsiteX320" fmla="*/ 1306286 w 2046515"/>
              <a:gd name="connsiteY320" fmla="*/ 377371 h 2220685"/>
              <a:gd name="connsiteX321" fmla="*/ 1291772 w 2046515"/>
              <a:gd name="connsiteY321" fmla="*/ 435428 h 2220685"/>
              <a:gd name="connsiteX322" fmla="*/ 1262743 w 2046515"/>
              <a:gd name="connsiteY322" fmla="*/ 478971 h 2220685"/>
              <a:gd name="connsiteX323" fmla="*/ 1233715 w 2046515"/>
              <a:gd name="connsiteY323" fmla="*/ 551543 h 2220685"/>
              <a:gd name="connsiteX324" fmla="*/ 1219200 w 2046515"/>
              <a:gd name="connsiteY324" fmla="*/ 595085 h 2220685"/>
              <a:gd name="connsiteX325" fmla="*/ 1190172 w 2046515"/>
              <a:gd name="connsiteY325" fmla="*/ 638628 h 2220685"/>
              <a:gd name="connsiteX326" fmla="*/ 1161143 w 2046515"/>
              <a:gd name="connsiteY326" fmla="*/ 725714 h 2220685"/>
              <a:gd name="connsiteX327" fmla="*/ 1132115 w 2046515"/>
              <a:gd name="connsiteY327" fmla="*/ 783771 h 2220685"/>
              <a:gd name="connsiteX328" fmla="*/ 1103086 w 2046515"/>
              <a:gd name="connsiteY328" fmla="*/ 870857 h 2220685"/>
              <a:gd name="connsiteX329" fmla="*/ 1074057 w 2046515"/>
              <a:gd name="connsiteY329" fmla="*/ 914400 h 2220685"/>
              <a:gd name="connsiteX330" fmla="*/ 1059543 w 2046515"/>
              <a:gd name="connsiteY330" fmla="*/ 957943 h 2220685"/>
              <a:gd name="connsiteX331" fmla="*/ 1001486 w 2046515"/>
              <a:gd name="connsiteY331" fmla="*/ 1045028 h 2220685"/>
              <a:gd name="connsiteX332" fmla="*/ 986972 w 2046515"/>
              <a:gd name="connsiteY332" fmla="*/ 1103085 h 2220685"/>
              <a:gd name="connsiteX333" fmla="*/ 899886 w 2046515"/>
              <a:gd name="connsiteY333" fmla="*/ 1190171 h 2220685"/>
              <a:gd name="connsiteX334" fmla="*/ 682172 w 2046515"/>
              <a:gd name="connsiteY334" fmla="*/ 1161143 h 2220685"/>
              <a:gd name="connsiteX335" fmla="*/ 580572 w 2046515"/>
              <a:gd name="connsiteY335" fmla="*/ 1074057 h 2220685"/>
              <a:gd name="connsiteX336" fmla="*/ 449943 w 2046515"/>
              <a:gd name="connsiteY336" fmla="*/ 885371 h 2220685"/>
              <a:gd name="connsiteX337" fmla="*/ 435429 w 2046515"/>
              <a:gd name="connsiteY337" fmla="*/ 841828 h 2220685"/>
              <a:gd name="connsiteX338" fmla="*/ 449943 w 2046515"/>
              <a:gd name="connsiteY338" fmla="*/ 609600 h 2220685"/>
              <a:gd name="connsiteX339" fmla="*/ 580572 w 2046515"/>
              <a:gd name="connsiteY339" fmla="*/ 508000 h 2220685"/>
              <a:gd name="connsiteX340" fmla="*/ 682172 w 2046515"/>
              <a:gd name="connsiteY340" fmla="*/ 449943 h 2220685"/>
              <a:gd name="connsiteX341" fmla="*/ 827315 w 2046515"/>
              <a:gd name="connsiteY341" fmla="*/ 464457 h 2220685"/>
              <a:gd name="connsiteX342" fmla="*/ 870857 w 2046515"/>
              <a:gd name="connsiteY342" fmla="*/ 478971 h 2220685"/>
              <a:gd name="connsiteX343" fmla="*/ 972457 w 2046515"/>
              <a:gd name="connsiteY343" fmla="*/ 493485 h 2220685"/>
              <a:gd name="connsiteX344" fmla="*/ 1538515 w 2046515"/>
              <a:gd name="connsiteY344" fmla="*/ 464457 h 2220685"/>
              <a:gd name="connsiteX345" fmla="*/ 1567543 w 2046515"/>
              <a:gd name="connsiteY345" fmla="*/ 420914 h 2220685"/>
              <a:gd name="connsiteX346" fmla="*/ 1582057 w 2046515"/>
              <a:gd name="connsiteY346" fmla="*/ 348343 h 2220685"/>
              <a:gd name="connsiteX347" fmla="*/ 1596572 w 2046515"/>
              <a:gd name="connsiteY347" fmla="*/ 304800 h 2220685"/>
              <a:gd name="connsiteX348" fmla="*/ 1349829 w 2046515"/>
              <a:gd name="connsiteY348" fmla="*/ 246743 h 2220685"/>
              <a:gd name="connsiteX349" fmla="*/ 1146629 w 2046515"/>
              <a:gd name="connsiteY349" fmla="*/ 217714 h 2220685"/>
              <a:gd name="connsiteX350" fmla="*/ 1103086 w 2046515"/>
              <a:gd name="connsiteY350" fmla="*/ 203200 h 2220685"/>
              <a:gd name="connsiteX351" fmla="*/ 1132115 w 2046515"/>
              <a:gd name="connsiteY351" fmla="*/ 159657 h 2220685"/>
              <a:gd name="connsiteX352" fmla="*/ 1262743 w 2046515"/>
              <a:gd name="connsiteY352" fmla="*/ 145143 h 2220685"/>
              <a:gd name="connsiteX353" fmla="*/ 1306286 w 2046515"/>
              <a:gd name="connsiteY353" fmla="*/ 130628 h 2220685"/>
              <a:gd name="connsiteX354" fmla="*/ 1335315 w 2046515"/>
              <a:gd name="connsiteY354" fmla="*/ 174171 h 2220685"/>
              <a:gd name="connsiteX355" fmla="*/ 1364343 w 2046515"/>
              <a:gd name="connsiteY355" fmla="*/ 261257 h 2220685"/>
              <a:gd name="connsiteX356" fmla="*/ 1393372 w 2046515"/>
              <a:gd name="connsiteY356" fmla="*/ 333828 h 2220685"/>
              <a:gd name="connsiteX357" fmla="*/ 1422400 w 2046515"/>
              <a:gd name="connsiteY357" fmla="*/ 391885 h 2220685"/>
              <a:gd name="connsiteX358" fmla="*/ 1509486 w 2046515"/>
              <a:gd name="connsiteY358" fmla="*/ 464457 h 2220685"/>
              <a:gd name="connsiteX359" fmla="*/ 1538515 w 2046515"/>
              <a:gd name="connsiteY359" fmla="*/ 508000 h 2220685"/>
              <a:gd name="connsiteX360" fmla="*/ 1567543 w 2046515"/>
              <a:gd name="connsiteY360" fmla="*/ 624114 h 2220685"/>
              <a:gd name="connsiteX361" fmla="*/ 1596572 w 2046515"/>
              <a:gd name="connsiteY361" fmla="*/ 798285 h 2220685"/>
              <a:gd name="connsiteX362" fmla="*/ 1582057 w 2046515"/>
              <a:gd name="connsiteY362" fmla="*/ 1132114 h 2220685"/>
              <a:gd name="connsiteX363" fmla="*/ 1567543 w 2046515"/>
              <a:gd name="connsiteY363" fmla="*/ 1204685 h 2220685"/>
              <a:gd name="connsiteX364" fmla="*/ 1582057 w 2046515"/>
              <a:gd name="connsiteY364" fmla="*/ 1799771 h 2220685"/>
              <a:gd name="connsiteX365" fmla="*/ 1611086 w 2046515"/>
              <a:gd name="connsiteY365" fmla="*/ 1886857 h 2220685"/>
              <a:gd name="connsiteX366" fmla="*/ 1654629 w 2046515"/>
              <a:gd name="connsiteY366" fmla="*/ 2017485 h 2220685"/>
              <a:gd name="connsiteX367" fmla="*/ 1611086 w 2046515"/>
              <a:gd name="connsiteY367" fmla="*/ 2046514 h 2220685"/>
              <a:gd name="connsiteX368" fmla="*/ 1538515 w 2046515"/>
              <a:gd name="connsiteY368" fmla="*/ 2061028 h 2220685"/>
              <a:gd name="connsiteX369" fmla="*/ 1494972 w 2046515"/>
              <a:gd name="connsiteY369" fmla="*/ 2075543 h 2220685"/>
              <a:gd name="connsiteX370" fmla="*/ 1262743 w 2046515"/>
              <a:gd name="connsiteY370" fmla="*/ 2090057 h 2220685"/>
              <a:gd name="connsiteX371" fmla="*/ 1204686 w 2046515"/>
              <a:gd name="connsiteY371" fmla="*/ 2104571 h 2220685"/>
              <a:gd name="connsiteX372" fmla="*/ 1161143 w 2046515"/>
              <a:gd name="connsiteY372" fmla="*/ 2119085 h 2220685"/>
              <a:gd name="connsiteX373" fmla="*/ 812800 w 2046515"/>
              <a:gd name="connsiteY373" fmla="*/ 2133600 h 2220685"/>
              <a:gd name="connsiteX374" fmla="*/ 609600 w 2046515"/>
              <a:gd name="connsiteY374" fmla="*/ 2148114 h 2220685"/>
              <a:gd name="connsiteX375" fmla="*/ 566057 w 2046515"/>
              <a:gd name="connsiteY375" fmla="*/ 2119085 h 2220685"/>
              <a:gd name="connsiteX376" fmla="*/ 508000 w 2046515"/>
              <a:gd name="connsiteY376" fmla="*/ 2032000 h 2220685"/>
              <a:gd name="connsiteX377" fmla="*/ 493486 w 2046515"/>
              <a:gd name="connsiteY377" fmla="*/ 1988457 h 2220685"/>
              <a:gd name="connsiteX378" fmla="*/ 493486 w 2046515"/>
              <a:gd name="connsiteY378" fmla="*/ 1625600 h 2220685"/>
              <a:gd name="connsiteX379" fmla="*/ 522515 w 2046515"/>
              <a:gd name="connsiteY379" fmla="*/ 1567543 h 2220685"/>
              <a:gd name="connsiteX380" fmla="*/ 566057 w 2046515"/>
              <a:gd name="connsiteY380" fmla="*/ 1480457 h 2220685"/>
              <a:gd name="connsiteX381" fmla="*/ 624115 w 2046515"/>
              <a:gd name="connsiteY381" fmla="*/ 1451428 h 2220685"/>
              <a:gd name="connsiteX382" fmla="*/ 725715 w 2046515"/>
              <a:gd name="connsiteY382" fmla="*/ 1364343 h 2220685"/>
              <a:gd name="connsiteX383" fmla="*/ 841829 w 2046515"/>
              <a:gd name="connsiteY383" fmla="*/ 1306285 h 2220685"/>
              <a:gd name="connsiteX384" fmla="*/ 957943 w 2046515"/>
              <a:gd name="connsiteY384" fmla="*/ 1320800 h 2220685"/>
              <a:gd name="connsiteX385" fmla="*/ 986972 w 2046515"/>
              <a:gd name="connsiteY385" fmla="*/ 1364343 h 2220685"/>
              <a:gd name="connsiteX386" fmla="*/ 1001486 w 2046515"/>
              <a:gd name="connsiteY386" fmla="*/ 1407885 h 2220685"/>
              <a:gd name="connsiteX387" fmla="*/ 1030515 w 2046515"/>
              <a:gd name="connsiteY387" fmla="*/ 1480457 h 2220685"/>
              <a:gd name="connsiteX388" fmla="*/ 1045029 w 2046515"/>
              <a:gd name="connsiteY388" fmla="*/ 1553028 h 2220685"/>
              <a:gd name="connsiteX389" fmla="*/ 1059543 w 2046515"/>
              <a:gd name="connsiteY389" fmla="*/ 1611085 h 2220685"/>
              <a:gd name="connsiteX390" fmla="*/ 1030515 w 2046515"/>
              <a:gd name="connsiteY390" fmla="*/ 1857828 h 2220685"/>
              <a:gd name="connsiteX391" fmla="*/ 1016000 w 2046515"/>
              <a:gd name="connsiteY391" fmla="*/ 1901371 h 2220685"/>
              <a:gd name="connsiteX392" fmla="*/ 928915 w 2046515"/>
              <a:gd name="connsiteY392" fmla="*/ 1944914 h 2220685"/>
              <a:gd name="connsiteX393" fmla="*/ 899886 w 2046515"/>
              <a:gd name="connsiteY393" fmla="*/ 1901371 h 2220685"/>
              <a:gd name="connsiteX394" fmla="*/ 885372 w 2046515"/>
              <a:gd name="connsiteY394" fmla="*/ 1814285 h 2220685"/>
              <a:gd name="connsiteX395" fmla="*/ 870857 w 2046515"/>
              <a:gd name="connsiteY395" fmla="*/ 1741714 h 2220685"/>
              <a:gd name="connsiteX396" fmla="*/ 885372 w 2046515"/>
              <a:gd name="connsiteY396" fmla="*/ 1611085 h 2220685"/>
              <a:gd name="connsiteX397" fmla="*/ 972457 w 2046515"/>
              <a:gd name="connsiteY397" fmla="*/ 1553028 h 2220685"/>
              <a:gd name="connsiteX398" fmla="*/ 928915 w 2046515"/>
              <a:gd name="connsiteY398" fmla="*/ 1727200 h 2220685"/>
              <a:gd name="connsiteX399" fmla="*/ 856343 w 2046515"/>
              <a:gd name="connsiteY399" fmla="*/ 1799771 h 2220685"/>
              <a:gd name="connsiteX400" fmla="*/ 783772 w 2046515"/>
              <a:gd name="connsiteY400" fmla="*/ 1901371 h 2220685"/>
              <a:gd name="connsiteX401" fmla="*/ 740229 w 2046515"/>
              <a:gd name="connsiteY401" fmla="*/ 1959428 h 2220685"/>
              <a:gd name="connsiteX402" fmla="*/ 725715 w 2046515"/>
              <a:gd name="connsiteY402" fmla="*/ 1872343 h 2220685"/>
              <a:gd name="connsiteX403" fmla="*/ 754743 w 2046515"/>
              <a:gd name="connsiteY403" fmla="*/ 1378857 h 2220685"/>
              <a:gd name="connsiteX404" fmla="*/ 740229 w 2046515"/>
              <a:gd name="connsiteY404" fmla="*/ 1045028 h 2220685"/>
              <a:gd name="connsiteX405" fmla="*/ 725715 w 2046515"/>
              <a:gd name="connsiteY405" fmla="*/ 1001485 h 2220685"/>
              <a:gd name="connsiteX406" fmla="*/ 682172 w 2046515"/>
              <a:gd name="connsiteY406" fmla="*/ 957943 h 2220685"/>
              <a:gd name="connsiteX407" fmla="*/ 609600 w 2046515"/>
              <a:gd name="connsiteY407" fmla="*/ 899885 h 2220685"/>
              <a:gd name="connsiteX408" fmla="*/ 377372 w 2046515"/>
              <a:gd name="connsiteY408" fmla="*/ 914400 h 2220685"/>
              <a:gd name="connsiteX409" fmla="*/ 275772 w 2046515"/>
              <a:gd name="connsiteY409" fmla="*/ 972457 h 2220685"/>
              <a:gd name="connsiteX410" fmla="*/ 217715 w 2046515"/>
              <a:gd name="connsiteY410" fmla="*/ 1016000 h 2220685"/>
              <a:gd name="connsiteX411" fmla="*/ 174172 w 2046515"/>
              <a:gd name="connsiteY411" fmla="*/ 1045028 h 2220685"/>
              <a:gd name="connsiteX412" fmla="*/ 87086 w 2046515"/>
              <a:gd name="connsiteY412" fmla="*/ 1117600 h 2220685"/>
              <a:gd name="connsiteX413" fmla="*/ 58057 w 2046515"/>
              <a:gd name="connsiteY413" fmla="*/ 1204685 h 2220685"/>
              <a:gd name="connsiteX414" fmla="*/ 87086 w 2046515"/>
              <a:gd name="connsiteY414" fmla="*/ 1407885 h 2220685"/>
              <a:gd name="connsiteX415" fmla="*/ 174172 w 2046515"/>
              <a:gd name="connsiteY415" fmla="*/ 1480457 h 2220685"/>
              <a:gd name="connsiteX416" fmla="*/ 290286 w 2046515"/>
              <a:gd name="connsiteY416" fmla="*/ 1538514 h 2220685"/>
              <a:gd name="connsiteX417" fmla="*/ 348343 w 2046515"/>
              <a:gd name="connsiteY417" fmla="*/ 1553028 h 2220685"/>
              <a:gd name="connsiteX418" fmla="*/ 508000 w 2046515"/>
              <a:gd name="connsiteY418" fmla="*/ 1582057 h 2220685"/>
              <a:gd name="connsiteX419" fmla="*/ 928915 w 2046515"/>
              <a:gd name="connsiteY419" fmla="*/ 1567543 h 2220685"/>
              <a:gd name="connsiteX420" fmla="*/ 1001486 w 2046515"/>
              <a:gd name="connsiteY420" fmla="*/ 1524000 h 2220685"/>
              <a:gd name="connsiteX421" fmla="*/ 1059543 w 2046515"/>
              <a:gd name="connsiteY421" fmla="*/ 1494971 h 2220685"/>
              <a:gd name="connsiteX422" fmla="*/ 1103086 w 2046515"/>
              <a:gd name="connsiteY422" fmla="*/ 1451428 h 2220685"/>
              <a:gd name="connsiteX423" fmla="*/ 1233715 w 2046515"/>
              <a:gd name="connsiteY423" fmla="*/ 1320800 h 2220685"/>
              <a:gd name="connsiteX424" fmla="*/ 1277257 w 2046515"/>
              <a:gd name="connsiteY424" fmla="*/ 1219200 h 2220685"/>
              <a:gd name="connsiteX425" fmla="*/ 1306286 w 2046515"/>
              <a:gd name="connsiteY425" fmla="*/ 1175657 h 2220685"/>
              <a:gd name="connsiteX426" fmla="*/ 1335315 w 2046515"/>
              <a:gd name="connsiteY426" fmla="*/ 1117600 h 2220685"/>
              <a:gd name="connsiteX427" fmla="*/ 1335315 w 2046515"/>
              <a:gd name="connsiteY427" fmla="*/ 856343 h 2220685"/>
              <a:gd name="connsiteX428" fmla="*/ 1175657 w 2046515"/>
              <a:gd name="connsiteY428" fmla="*/ 653143 h 2220685"/>
              <a:gd name="connsiteX429" fmla="*/ 1132115 w 2046515"/>
              <a:gd name="connsiteY429" fmla="*/ 624114 h 2220685"/>
              <a:gd name="connsiteX430" fmla="*/ 1030515 w 2046515"/>
              <a:gd name="connsiteY430" fmla="*/ 595085 h 2220685"/>
              <a:gd name="connsiteX431" fmla="*/ 928915 w 2046515"/>
              <a:gd name="connsiteY431" fmla="*/ 624114 h 2220685"/>
              <a:gd name="connsiteX432" fmla="*/ 827315 w 2046515"/>
              <a:gd name="connsiteY432" fmla="*/ 754743 h 2220685"/>
              <a:gd name="connsiteX433" fmla="*/ 769257 w 2046515"/>
              <a:gd name="connsiteY433" fmla="*/ 827314 h 2220685"/>
              <a:gd name="connsiteX434" fmla="*/ 725715 w 2046515"/>
              <a:gd name="connsiteY434" fmla="*/ 885371 h 2220685"/>
              <a:gd name="connsiteX435" fmla="*/ 711200 w 2046515"/>
              <a:gd name="connsiteY435" fmla="*/ 943428 h 2220685"/>
              <a:gd name="connsiteX436" fmla="*/ 682172 w 2046515"/>
              <a:gd name="connsiteY436" fmla="*/ 986971 h 2220685"/>
              <a:gd name="connsiteX437" fmla="*/ 711200 w 2046515"/>
              <a:gd name="connsiteY437" fmla="*/ 1233714 h 2220685"/>
              <a:gd name="connsiteX438" fmla="*/ 754743 w 2046515"/>
              <a:gd name="connsiteY438" fmla="*/ 1291771 h 2220685"/>
              <a:gd name="connsiteX439" fmla="*/ 783772 w 2046515"/>
              <a:gd name="connsiteY439" fmla="*/ 1335314 h 2220685"/>
              <a:gd name="connsiteX440" fmla="*/ 827315 w 2046515"/>
              <a:gd name="connsiteY440" fmla="*/ 1364343 h 2220685"/>
              <a:gd name="connsiteX441" fmla="*/ 972457 w 2046515"/>
              <a:gd name="connsiteY441" fmla="*/ 1407885 h 2220685"/>
              <a:gd name="connsiteX442" fmla="*/ 1016000 w 2046515"/>
              <a:gd name="connsiteY442" fmla="*/ 1422400 h 2220685"/>
              <a:gd name="connsiteX443" fmla="*/ 1233715 w 2046515"/>
              <a:gd name="connsiteY443" fmla="*/ 1407885 h 2220685"/>
              <a:gd name="connsiteX444" fmla="*/ 1291772 w 2046515"/>
              <a:gd name="connsiteY444" fmla="*/ 1393371 h 2220685"/>
              <a:gd name="connsiteX445" fmla="*/ 1378857 w 2046515"/>
              <a:gd name="connsiteY445" fmla="*/ 1378857 h 2220685"/>
              <a:gd name="connsiteX446" fmla="*/ 1422400 w 2046515"/>
              <a:gd name="connsiteY446" fmla="*/ 1349828 h 2220685"/>
              <a:gd name="connsiteX447" fmla="*/ 1553029 w 2046515"/>
              <a:gd name="connsiteY447" fmla="*/ 1291771 h 2220685"/>
              <a:gd name="connsiteX448" fmla="*/ 1640115 w 2046515"/>
              <a:gd name="connsiteY448" fmla="*/ 1219200 h 2220685"/>
              <a:gd name="connsiteX449" fmla="*/ 1727200 w 2046515"/>
              <a:gd name="connsiteY449" fmla="*/ 1103085 h 2220685"/>
              <a:gd name="connsiteX450" fmla="*/ 1785257 w 2046515"/>
              <a:gd name="connsiteY450" fmla="*/ 1016000 h 2220685"/>
              <a:gd name="connsiteX451" fmla="*/ 1828800 w 2046515"/>
              <a:gd name="connsiteY451" fmla="*/ 914400 h 2220685"/>
              <a:gd name="connsiteX452" fmla="*/ 1872343 w 2046515"/>
              <a:gd name="connsiteY452" fmla="*/ 754743 h 2220685"/>
              <a:gd name="connsiteX453" fmla="*/ 1857829 w 2046515"/>
              <a:gd name="connsiteY453" fmla="*/ 566057 h 2220685"/>
              <a:gd name="connsiteX454" fmla="*/ 1785257 w 2046515"/>
              <a:gd name="connsiteY454" fmla="*/ 478971 h 2220685"/>
              <a:gd name="connsiteX455" fmla="*/ 1669143 w 2046515"/>
              <a:gd name="connsiteY455" fmla="*/ 391885 h 2220685"/>
              <a:gd name="connsiteX456" fmla="*/ 1524000 w 2046515"/>
              <a:gd name="connsiteY456" fmla="*/ 348343 h 2220685"/>
              <a:gd name="connsiteX457" fmla="*/ 1422400 w 2046515"/>
              <a:gd name="connsiteY457" fmla="*/ 377371 h 2220685"/>
              <a:gd name="connsiteX458" fmla="*/ 1320800 w 2046515"/>
              <a:gd name="connsiteY458" fmla="*/ 464457 h 2220685"/>
              <a:gd name="connsiteX459" fmla="*/ 1219200 w 2046515"/>
              <a:gd name="connsiteY459" fmla="*/ 551543 h 2220685"/>
              <a:gd name="connsiteX460" fmla="*/ 1175657 w 2046515"/>
              <a:gd name="connsiteY460" fmla="*/ 595085 h 2220685"/>
              <a:gd name="connsiteX461" fmla="*/ 1045029 w 2046515"/>
              <a:gd name="connsiteY461" fmla="*/ 682171 h 2220685"/>
              <a:gd name="connsiteX462" fmla="*/ 1001486 w 2046515"/>
              <a:gd name="connsiteY462" fmla="*/ 711200 h 2220685"/>
              <a:gd name="connsiteX463" fmla="*/ 885372 w 2046515"/>
              <a:gd name="connsiteY463" fmla="*/ 769257 h 2220685"/>
              <a:gd name="connsiteX464" fmla="*/ 754743 w 2046515"/>
              <a:gd name="connsiteY464" fmla="*/ 827314 h 2220685"/>
              <a:gd name="connsiteX465" fmla="*/ 653143 w 2046515"/>
              <a:gd name="connsiteY465" fmla="*/ 812800 h 2220685"/>
              <a:gd name="connsiteX466" fmla="*/ 609600 w 2046515"/>
              <a:gd name="connsiteY466" fmla="*/ 754743 h 2220685"/>
              <a:gd name="connsiteX467" fmla="*/ 566057 w 2046515"/>
              <a:gd name="connsiteY467" fmla="*/ 638628 h 2220685"/>
              <a:gd name="connsiteX468" fmla="*/ 551543 w 2046515"/>
              <a:gd name="connsiteY468" fmla="*/ 566057 h 2220685"/>
              <a:gd name="connsiteX469" fmla="*/ 522515 w 2046515"/>
              <a:gd name="connsiteY469" fmla="*/ 464457 h 2220685"/>
              <a:gd name="connsiteX470" fmla="*/ 508000 w 2046515"/>
              <a:gd name="connsiteY470" fmla="*/ 319314 h 2220685"/>
              <a:gd name="connsiteX471" fmla="*/ 522515 w 2046515"/>
              <a:gd name="connsiteY471" fmla="*/ 217714 h 2220685"/>
              <a:gd name="connsiteX472" fmla="*/ 725715 w 2046515"/>
              <a:gd name="connsiteY472" fmla="*/ 232228 h 2220685"/>
              <a:gd name="connsiteX473" fmla="*/ 783772 w 2046515"/>
              <a:gd name="connsiteY473" fmla="*/ 275771 h 2220685"/>
              <a:gd name="connsiteX474" fmla="*/ 827315 w 2046515"/>
              <a:gd name="connsiteY474" fmla="*/ 319314 h 2220685"/>
              <a:gd name="connsiteX475" fmla="*/ 957943 w 2046515"/>
              <a:gd name="connsiteY475" fmla="*/ 406400 h 2220685"/>
              <a:gd name="connsiteX476" fmla="*/ 1001486 w 2046515"/>
              <a:gd name="connsiteY476" fmla="*/ 449943 h 2220685"/>
              <a:gd name="connsiteX477" fmla="*/ 1132115 w 2046515"/>
              <a:gd name="connsiteY477" fmla="*/ 522514 h 2220685"/>
              <a:gd name="connsiteX478" fmla="*/ 1161143 w 2046515"/>
              <a:gd name="connsiteY478" fmla="*/ 566057 h 2220685"/>
              <a:gd name="connsiteX479" fmla="*/ 1248229 w 2046515"/>
              <a:gd name="connsiteY479" fmla="*/ 638628 h 2220685"/>
              <a:gd name="connsiteX480" fmla="*/ 1190172 w 2046515"/>
              <a:gd name="connsiteY480" fmla="*/ 696685 h 2220685"/>
              <a:gd name="connsiteX481" fmla="*/ 972457 w 2046515"/>
              <a:gd name="connsiteY481" fmla="*/ 812800 h 2220685"/>
              <a:gd name="connsiteX482" fmla="*/ 928915 w 2046515"/>
              <a:gd name="connsiteY482" fmla="*/ 841828 h 2220685"/>
              <a:gd name="connsiteX483" fmla="*/ 769257 w 2046515"/>
              <a:gd name="connsiteY483" fmla="*/ 899885 h 2220685"/>
              <a:gd name="connsiteX484" fmla="*/ 304800 w 2046515"/>
              <a:gd name="connsiteY484" fmla="*/ 928914 h 2220685"/>
              <a:gd name="connsiteX485" fmla="*/ 261257 w 2046515"/>
              <a:gd name="connsiteY485" fmla="*/ 957943 h 2220685"/>
              <a:gd name="connsiteX486" fmla="*/ 188686 w 2046515"/>
              <a:gd name="connsiteY486" fmla="*/ 986971 h 2220685"/>
              <a:gd name="connsiteX487" fmla="*/ 130629 w 2046515"/>
              <a:gd name="connsiteY487" fmla="*/ 1016000 h 2220685"/>
              <a:gd name="connsiteX488" fmla="*/ 101600 w 2046515"/>
              <a:gd name="connsiteY488" fmla="*/ 1059543 h 2220685"/>
              <a:gd name="connsiteX489" fmla="*/ 58057 w 2046515"/>
              <a:gd name="connsiteY489" fmla="*/ 1088571 h 2220685"/>
              <a:gd name="connsiteX490" fmla="*/ 130629 w 2046515"/>
              <a:gd name="connsiteY490" fmla="*/ 1248228 h 2220685"/>
              <a:gd name="connsiteX491" fmla="*/ 464457 w 2046515"/>
              <a:gd name="connsiteY491" fmla="*/ 1436914 h 2220685"/>
              <a:gd name="connsiteX492" fmla="*/ 537029 w 2046515"/>
              <a:gd name="connsiteY492" fmla="*/ 1465943 h 2220685"/>
              <a:gd name="connsiteX493" fmla="*/ 798286 w 2046515"/>
              <a:gd name="connsiteY493" fmla="*/ 1393371 h 2220685"/>
              <a:gd name="connsiteX494" fmla="*/ 812800 w 2046515"/>
              <a:gd name="connsiteY494" fmla="*/ 1335314 h 2220685"/>
              <a:gd name="connsiteX495" fmla="*/ 841829 w 2046515"/>
              <a:gd name="connsiteY495" fmla="*/ 1291771 h 2220685"/>
              <a:gd name="connsiteX496" fmla="*/ 827315 w 2046515"/>
              <a:gd name="connsiteY496" fmla="*/ 1059543 h 2220685"/>
              <a:gd name="connsiteX497" fmla="*/ 783772 w 2046515"/>
              <a:gd name="connsiteY497" fmla="*/ 1030514 h 2220685"/>
              <a:gd name="connsiteX498" fmla="*/ 696686 w 2046515"/>
              <a:gd name="connsiteY498" fmla="*/ 1045028 h 2220685"/>
              <a:gd name="connsiteX499" fmla="*/ 580572 w 2046515"/>
              <a:gd name="connsiteY499" fmla="*/ 1117600 h 2220685"/>
              <a:gd name="connsiteX500" fmla="*/ 537029 w 2046515"/>
              <a:gd name="connsiteY500" fmla="*/ 1175657 h 2220685"/>
              <a:gd name="connsiteX501" fmla="*/ 435429 w 2046515"/>
              <a:gd name="connsiteY501" fmla="*/ 1277257 h 2220685"/>
              <a:gd name="connsiteX502" fmla="*/ 391886 w 2046515"/>
              <a:gd name="connsiteY502" fmla="*/ 1364343 h 2220685"/>
              <a:gd name="connsiteX503" fmla="*/ 377372 w 2046515"/>
              <a:gd name="connsiteY503" fmla="*/ 1407885 h 2220685"/>
              <a:gd name="connsiteX504" fmla="*/ 769257 w 2046515"/>
              <a:gd name="connsiteY504" fmla="*/ 1393371 h 2220685"/>
              <a:gd name="connsiteX505" fmla="*/ 1001486 w 2046515"/>
              <a:gd name="connsiteY505" fmla="*/ 1335314 h 2220685"/>
              <a:gd name="connsiteX506" fmla="*/ 1103086 w 2046515"/>
              <a:gd name="connsiteY506" fmla="*/ 1291771 h 2220685"/>
              <a:gd name="connsiteX507" fmla="*/ 1175657 w 2046515"/>
              <a:gd name="connsiteY507" fmla="*/ 1277257 h 2220685"/>
              <a:gd name="connsiteX508" fmla="*/ 1248229 w 2046515"/>
              <a:gd name="connsiteY508" fmla="*/ 1248228 h 2220685"/>
              <a:gd name="connsiteX509" fmla="*/ 1364343 w 2046515"/>
              <a:gd name="connsiteY509" fmla="*/ 1233714 h 2220685"/>
              <a:gd name="connsiteX510" fmla="*/ 1553029 w 2046515"/>
              <a:gd name="connsiteY510" fmla="*/ 1204685 h 2220685"/>
              <a:gd name="connsiteX511" fmla="*/ 1625600 w 2046515"/>
              <a:gd name="connsiteY511" fmla="*/ 1190171 h 2220685"/>
              <a:gd name="connsiteX512" fmla="*/ 1712686 w 2046515"/>
              <a:gd name="connsiteY512" fmla="*/ 1161143 h 2220685"/>
              <a:gd name="connsiteX513" fmla="*/ 1756229 w 2046515"/>
              <a:gd name="connsiteY513" fmla="*/ 1132114 h 2220685"/>
              <a:gd name="connsiteX514" fmla="*/ 1785257 w 2046515"/>
              <a:gd name="connsiteY514" fmla="*/ 1016000 h 2220685"/>
              <a:gd name="connsiteX515" fmla="*/ 1770743 w 2046515"/>
              <a:gd name="connsiteY515" fmla="*/ 682171 h 2220685"/>
              <a:gd name="connsiteX516" fmla="*/ 1669143 w 2046515"/>
              <a:gd name="connsiteY516" fmla="*/ 537028 h 2220685"/>
              <a:gd name="connsiteX517" fmla="*/ 1625600 w 2046515"/>
              <a:gd name="connsiteY517" fmla="*/ 493485 h 2220685"/>
              <a:gd name="connsiteX518" fmla="*/ 1553029 w 2046515"/>
              <a:gd name="connsiteY518" fmla="*/ 478971 h 2220685"/>
              <a:gd name="connsiteX519" fmla="*/ 1190172 w 2046515"/>
              <a:gd name="connsiteY519" fmla="*/ 551543 h 2220685"/>
              <a:gd name="connsiteX520" fmla="*/ 1161143 w 2046515"/>
              <a:gd name="connsiteY520" fmla="*/ 595085 h 2220685"/>
              <a:gd name="connsiteX521" fmla="*/ 1030515 w 2046515"/>
              <a:gd name="connsiteY521" fmla="*/ 682171 h 2220685"/>
              <a:gd name="connsiteX522" fmla="*/ 1001486 w 2046515"/>
              <a:gd name="connsiteY522" fmla="*/ 725714 h 2220685"/>
              <a:gd name="connsiteX523" fmla="*/ 914400 w 2046515"/>
              <a:gd name="connsiteY523" fmla="*/ 827314 h 2220685"/>
              <a:gd name="connsiteX524" fmla="*/ 827315 w 2046515"/>
              <a:gd name="connsiteY524" fmla="*/ 972457 h 2220685"/>
              <a:gd name="connsiteX525" fmla="*/ 769257 w 2046515"/>
              <a:gd name="connsiteY525" fmla="*/ 1059543 h 2220685"/>
              <a:gd name="connsiteX526" fmla="*/ 740229 w 2046515"/>
              <a:gd name="connsiteY526" fmla="*/ 1204685 h 2220685"/>
              <a:gd name="connsiteX527" fmla="*/ 725715 w 2046515"/>
              <a:gd name="connsiteY527" fmla="*/ 1277257 h 2220685"/>
              <a:gd name="connsiteX528" fmla="*/ 711200 w 2046515"/>
              <a:gd name="connsiteY528" fmla="*/ 1378857 h 2220685"/>
              <a:gd name="connsiteX529" fmla="*/ 725715 w 2046515"/>
              <a:gd name="connsiteY529" fmla="*/ 1509485 h 2220685"/>
              <a:gd name="connsiteX530" fmla="*/ 740229 w 2046515"/>
              <a:gd name="connsiteY530" fmla="*/ 1553028 h 2220685"/>
              <a:gd name="connsiteX531" fmla="*/ 827315 w 2046515"/>
              <a:gd name="connsiteY531" fmla="*/ 1640114 h 2220685"/>
              <a:gd name="connsiteX532" fmla="*/ 870857 w 2046515"/>
              <a:gd name="connsiteY532" fmla="*/ 1683657 h 2220685"/>
              <a:gd name="connsiteX533" fmla="*/ 1030515 w 2046515"/>
              <a:gd name="connsiteY533" fmla="*/ 1814285 h 2220685"/>
              <a:gd name="connsiteX534" fmla="*/ 1103086 w 2046515"/>
              <a:gd name="connsiteY534" fmla="*/ 1828800 h 2220685"/>
              <a:gd name="connsiteX535" fmla="*/ 1161143 w 2046515"/>
              <a:gd name="connsiteY535" fmla="*/ 1857828 h 2220685"/>
              <a:gd name="connsiteX536" fmla="*/ 1291772 w 2046515"/>
              <a:gd name="connsiteY536" fmla="*/ 1915885 h 2220685"/>
              <a:gd name="connsiteX537" fmla="*/ 1422400 w 2046515"/>
              <a:gd name="connsiteY537" fmla="*/ 1973943 h 2220685"/>
              <a:gd name="connsiteX538" fmla="*/ 1553029 w 2046515"/>
              <a:gd name="connsiteY538" fmla="*/ 1959428 h 2220685"/>
              <a:gd name="connsiteX539" fmla="*/ 1669143 w 2046515"/>
              <a:gd name="connsiteY539" fmla="*/ 1799771 h 2220685"/>
              <a:gd name="connsiteX540" fmla="*/ 1756229 w 2046515"/>
              <a:gd name="connsiteY540" fmla="*/ 1756228 h 2220685"/>
              <a:gd name="connsiteX541" fmla="*/ 1799772 w 2046515"/>
              <a:gd name="connsiteY541" fmla="*/ 1712685 h 2220685"/>
              <a:gd name="connsiteX542" fmla="*/ 1886857 w 2046515"/>
              <a:gd name="connsiteY542" fmla="*/ 1640114 h 2220685"/>
              <a:gd name="connsiteX543" fmla="*/ 1930400 w 2046515"/>
              <a:gd name="connsiteY543" fmla="*/ 1538514 h 2220685"/>
              <a:gd name="connsiteX544" fmla="*/ 1959429 w 2046515"/>
              <a:gd name="connsiteY544" fmla="*/ 1494971 h 2220685"/>
              <a:gd name="connsiteX545" fmla="*/ 1988457 w 2046515"/>
              <a:gd name="connsiteY545" fmla="*/ 1378857 h 2220685"/>
              <a:gd name="connsiteX546" fmla="*/ 2032000 w 2046515"/>
              <a:gd name="connsiteY546" fmla="*/ 1277257 h 2220685"/>
              <a:gd name="connsiteX547" fmla="*/ 2002972 w 2046515"/>
              <a:gd name="connsiteY547" fmla="*/ 1016000 h 2220685"/>
              <a:gd name="connsiteX548" fmla="*/ 1973943 w 2046515"/>
              <a:gd name="connsiteY548" fmla="*/ 928914 h 2220685"/>
              <a:gd name="connsiteX549" fmla="*/ 1944915 w 2046515"/>
              <a:gd name="connsiteY549" fmla="*/ 885371 h 2220685"/>
              <a:gd name="connsiteX550" fmla="*/ 1857829 w 2046515"/>
              <a:gd name="connsiteY550" fmla="*/ 856343 h 2220685"/>
              <a:gd name="connsiteX551" fmla="*/ 1799772 w 2046515"/>
              <a:gd name="connsiteY551" fmla="*/ 899885 h 2220685"/>
              <a:gd name="connsiteX552" fmla="*/ 1712686 w 2046515"/>
              <a:gd name="connsiteY552" fmla="*/ 1030514 h 2220685"/>
              <a:gd name="connsiteX553" fmla="*/ 1669143 w 2046515"/>
              <a:gd name="connsiteY553" fmla="*/ 1074057 h 2220685"/>
              <a:gd name="connsiteX554" fmla="*/ 1596572 w 2046515"/>
              <a:gd name="connsiteY554" fmla="*/ 1190171 h 2220685"/>
              <a:gd name="connsiteX555" fmla="*/ 1553029 w 2046515"/>
              <a:gd name="connsiteY555" fmla="*/ 1248228 h 2220685"/>
              <a:gd name="connsiteX556" fmla="*/ 1494972 w 2046515"/>
              <a:gd name="connsiteY556" fmla="*/ 1436914 h 2220685"/>
              <a:gd name="connsiteX557" fmla="*/ 1465943 w 2046515"/>
              <a:gd name="connsiteY557" fmla="*/ 1494971 h 2220685"/>
              <a:gd name="connsiteX558" fmla="*/ 1407886 w 2046515"/>
              <a:gd name="connsiteY558" fmla="*/ 1741714 h 2220685"/>
              <a:gd name="connsiteX559" fmla="*/ 1335315 w 2046515"/>
              <a:gd name="connsiteY559" fmla="*/ 1901371 h 2220685"/>
              <a:gd name="connsiteX560" fmla="*/ 1277257 w 2046515"/>
              <a:gd name="connsiteY560" fmla="*/ 2002971 h 2220685"/>
              <a:gd name="connsiteX561" fmla="*/ 1248229 w 2046515"/>
              <a:gd name="connsiteY561" fmla="*/ 2104571 h 2220685"/>
              <a:gd name="connsiteX562" fmla="*/ 1204686 w 2046515"/>
              <a:gd name="connsiteY562" fmla="*/ 2119085 h 2220685"/>
              <a:gd name="connsiteX563" fmla="*/ 1117600 w 2046515"/>
              <a:gd name="connsiteY563" fmla="*/ 2177143 h 2220685"/>
              <a:gd name="connsiteX564" fmla="*/ 1030515 w 2046515"/>
              <a:gd name="connsiteY564" fmla="*/ 2220685 h 2220685"/>
              <a:gd name="connsiteX565" fmla="*/ 899886 w 2046515"/>
              <a:gd name="connsiteY565" fmla="*/ 2206171 h 2220685"/>
              <a:gd name="connsiteX566" fmla="*/ 812800 w 2046515"/>
              <a:gd name="connsiteY566" fmla="*/ 2148114 h 2220685"/>
              <a:gd name="connsiteX567" fmla="*/ 595086 w 2046515"/>
              <a:gd name="connsiteY567" fmla="*/ 1973943 h 2220685"/>
              <a:gd name="connsiteX568" fmla="*/ 551543 w 2046515"/>
              <a:gd name="connsiteY568" fmla="*/ 1944914 h 2220685"/>
              <a:gd name="connsiteX569" fmla="*/ 478972 w 2046515"/>
              <a:gd name="connsiteY569" fmla="*/ 1857828 h 2220685"/>
              <a:gd name="connsiteX570" fmla="*/ 435429 w 2046515"/>
              <a:gd name="connsiteY570" fmla="*/ 1843314 h 2220685"/>
              <a:gd name="connsiteX571" fmla="*/ 348343 w 2046515"/>
              <a:gd name="connsiteY571" fmla="*/ 1915885 h 2220685"/>
              <a:gd name="connsiteX572" fmla="*/ 319315 w 2046515"/>
              <a:gd name="connsiteY572" fmla="*/ 1959428 h 2220685"/>
              <a:gd name="connsiteX573" fmla="*/ 232229 w 2046515"/>
              <a:gd name="connsiteY573" fmla="*/ 1843314 h 2220685"/>
              <a:gd name="connsiteX574" fmla="*/ 188686 w 2046515"/>
              <a:gd name="connsiteY574" fmla="*/ 1756228 h 2220685"/>
              <a:gd name="connsiteX575" fmla="*/ 159657 w 2046515"/>
              <a:gd name="connsiteY575" fmla="*/ 1654628 h 2220685"/>
              <a:gd name="connsiteX576" fmla="*/ 116115 w 2046515"/>
              <a:gd name="connsiteY576" fmla="*/ 1494971 h 2220685"/>
              <a:gd name="connsiteX577" fmla="*/ 116115 w 2046515"/>
              <a:gd name="connsiteY577" fmla="*/ 914400 h 2220685"/>
              <a:gd name="connsiteX578" fmla="*/ 130629 w 2046515"/>
              <a:gd name="connsiteY578" fmla="*/ 624114 h 2220685"/>
              <a:gd name="connsiteX579" fmla="*/ 145143 w 2046515"/>
              <a:gd name="connsiteY579" fmla="*/ 580571 h 2220685"/>
              <a:gd name="connsiteX580" fmla="*/ 232229 w 2046515"/>
              <a:gd name="connsiteY580" fmla="*/ 493485 h 2220685"/>
              <a:gd name="connsiteX581" fmla="*/ 261257 w 2046515"/>
              <a:gd name="connsiteY581" fmla="*/ 449943 h 2220685"/>
              <a:gd name="connsiteX582" fmla="*/ 348343 w 2046515"/>
              <a:gd name="connsiteY582" fmla="*/ 391885 h 2220685"/>
              <a:gd name="connsiteX583" fmla="*/ 435429 w 2046515"/>
              <a:gd name="connsiteY583" fmla="*/ 362857 h 2220685"/>
              <a:gd name="connsiteX584" fmla="*/ 522515 w 2046515"/>
              <a:gd name="connsiteY584" fmla="*/ 348343 h 2220685"/>
              <a:gd name="connsiteX585" fmla="*/ 638629 w 2046515"/>
              <a:gd name="connsiteY585" fmla="*/ 333828 h 2220685"/>
              <a:gd name="connsiteX586" fmla="*/ 870857 w 2046515"/>
              <a:gd name="connsiteY586" fmla="*/ 290285 h 2220685"/>
              <a:gd name="connsiteX587" fmla="*/ 1175657 w 2046515"/>
              <a:gd name="connsiteY587" fmla="*/ 275771 h 2220685"/>
              <a:gd name="connsiteX588" fmla="*/ 1233715 w 2046515"/>
              <a:gd name="connsiteY588" fmla="*/ 217714 h 2220685"/>
              <a:gd name="connsiteX589" fmla="*/ 1146629 w 2046515"/>
              <a:gd name="connsiteY589" fmla="*/ 159657 h 2220685"/>
              <a:gd name="connsiteX590" fmla="*/ 1117600 w 2046515"/>
              <a:gd name="connsiteY590" fmla="*/ 116114 h 2220685"/>
              <a:gd name="connsiteX591" fmla="*/ 1088572 w 2046515"/>
              <a:gd name="connsiteY591" fmla="*/ 29028 h 2220685"/>
              <a:gd name="connsiteX592" fmla="*/ 1045029 w 2046515"/>
              <a:gd name="connsiteY592" fmla="*/ 0 h 2220685"/>
              <a:gd name="connsiteX0" fmla="*/ 1045029 w 2046515"/>
              <a:gd name="connsiteY0" fmla="*/ 0 h 2220685"/>
              <a:gd name="connsiteX1" fmla="*/ 362857 w 2046515"/>
              <a:gd name="connsiteY1" fmla="*/ 377371 h 2220685"/>
              <a:gd name="connsiteX2" fmla="*/ 130629 w 2046515"/>
              <a:gd name="connsiteY2" fmla="*/ 754743 h 2220685"/>
              <a:gd name="connsiteX3" fmla="*/ 0 w 2046515"/>
              <a:gd name="connsiteY3" fmla="*/ 1190171 h 2220685"/>
              <a:gd name="connsiteX4" fmla="*/ 29029 w 2046515"/>
              <a:gd name="connsiteY4" fmla="*/ 1320800 h 2220685"/>
              <a:gd name="connsiteX5" fmla="*/ 43543 w 2046515"/>
              <a:gd name="connsiteY5" fmla="*/ 1364343 h 2220685"/>
              <a:gd name="connsiteX6" fmla="*/ 72572 w 2046515"/>
              <a:gd name="connsiteY6" fmla="*/ 1465943 h 2220685"/>
              <a:gd name="connsiteX7" fmla="*/ 130629 w 2046515"/>
              <a:gd name="connsiteY7" fmla="*/ 1553028 h 2220685"/>
              <a:gd name="connsiteX8" fmla="*/ 203200 w 2046515"/>
              <a:gd name="connsiteY8" fmla="*/ 1640114 h 2220685"/>
              <a:gd name="connsiteX9" fmla="*/ 290286 w 2046515"/>
              <a:gd name="connsiteY9" fmla="*/ 1698171 h 2220685"/>
              <a:gd name="connsiteX10" fmla="*/ 449943 w 2046515"/>
              <a:gd name="connsiteY10" fmla="*/ 1741714 h 2220685"/>
              <a:gd name="connsiteX11" fmla="*/ 885372 w 2046515"/>
              <a:gd name="connsiteY11" fmla="*/ 1727200 h 2220685"/>
              <a:gd name="connsiteX12" fmla="*/ 928915 w 2046515"/>
              <a:gd name="connsiteY12" fmla="*/ 1712685 h 2220685"/>
              <a:gd name="connsiteX13" fmla="*/ 1030515 w 2046515"/>
              <a:gd name="connsiteY13" fmla="*/ 1698171 h 2220685"/>
              <a:gd name="connsiteX14" fmla="*/ 1175657 w 2046515"/>
              <a:gd name="connsiteY14" fmla="*/ 1640114 h 2220685"/>
              <a:gd name="connsiteX15" fmla="*/ 1219200 w 2046515"/>
              <a:gd name="connsiteY15" fmla="*/ 1596571 h 2220685"/>
              <a:gd name="connsiteX16" fmla="*/ 1320800 w 2046515"/>
              <a:gd name="connsiteY16" fmla="*/ 1494971 h 2220685"/>
              <a:gd name="connsiteX17" fmla="*/ 1349829 w 2046515"/>
              <a:gd name="connsiteY17" fmla="*/ 1422400 h 2220685"/>
              <a:gd name="connsiteX18" fmla="*/ 1407886 w 2046515"/>
              <a:gd name="connsiteY18" fmla="*/ 1291771 h 2220685"/>
              <a:gd name="connsiteX19" fmla="*/ 1422400 w 2046515"/>
              <a:gd name="connsiteY19" fmla="*/ 1204685 h 2220685"/>
              <a:gd name="connsiteX20" fmla="*/ 1407886 w 2046515"/>
              <a:gd name="connsiteY20" fmla="*/ 1045028 h 2220685"/>
              <a:gd name="connsiteX21" fmla="*/ 1320800 w 2046515"/>
              <a:gd name="connsiteY21" fmla="*/ 914400 h 2220685"/>
              <a:gd name="connsiteX22" fmla="*/ 1262743 w 2046515"/>
              <a:gd name="connsiteY22" fmla="*/ 870857 h 2220685"/>
              <a:gd name="connsiteX23" fmla="*/ 1175657 w 2046515"/>
              <a:gd name="connsiteY23" fmla="*/ 841828 h 2220685"/>
              <a:gd name="connsiteX24" fmla="*/ 1088572 w 2046515"/>
              <a:gd name="connsiteY24" fmla="*/ 798285 h 2220685"/>
              <a:gd name="connsiteX25" fmla="*/ 899886 w 2046515"/>
              <a:gd name="connsiteY25" fmla="*/ 812800 h 2220685"/>
              <a:gd name="connsiteX26" fmla="*/ 740229 w 2046515"/>
              <a:gd name="connsiteY26" fmla="*/ 943428 h 2220685"/>
              <a:gd name="connsiteX27" fmla="*/ 711200 w 2046515"/>
              <a:gd name="connsiteY27" fmla="*/ 1001485 h 2220685"/>
              <a:gd name="connsiteX28" fmla="*/ 580572 w 2046515"/>
              <a:gd name="connsiteY28" fmla="*/ 1190171 h 2220685"/>
              <a:gd name="connsiteX29" fmla="*/ 551543 w 2046515"/>
              <a:gd name="connsiteY29" fmla="*/ 1277257 h 2220685"/>
              <a:gd name="connsiteX30" fmla="*/ 478972 w 2046515"/>
              <a:gd name="connsiteY30" fmla="*/ 1451428 h 2220685"/>
              <a:gd name="connsiteX31" fmla="*/ 449943 w 2046515"/>
              <a:gd name="connsiteY31" fmla="*/ 1524000 h 2220685"/>
              <a:gd name="connsiteX32" fmla="*/ 449943 w 2046515"/>
              <a:gd name="connsiteY32" fmla="*/ 2032000 h 2220685"/>
              <a:gd name="connsiteX33" fmla="*/ 493486 w 2046515"/>
              <a:gd name="connsiteY33" fmla="*/ 2075543 h 2220685"/>
              <a:gd name="connsiteX34" fmla="*/ 551543 w 2046515"/>
              <a:gd name="connsiteY34" fmla="*/ 2104571 h 2220685"/>
              <a:gd name="connsiteX35" fmla="*/ 667657 w 2046515"/>
              <a:gd name="connsiteY35" fmla="*/ 2148114 h 2220685"/>
              <a:gd name="connsiteX36" fmla="*/ 856343 w 2046515"/>
              <a:gd name="connsiteY36" fmla="*/ 2133600 h 2220685"/>
              <a:gd name="connsiteX37" fmla="*/ 914400 w 2046515"/>
              <a:gd name="connsiteY37" fmla="*/ 2090057 h 2220685"/>
              <a:gd name="connsiteX38" fmla="*/ 1059543 w 2046515"/>
              <a:gd name="connsiteY38" fmla="*/ 2017485 h 2220685"/>
              <a:gd name="connsiteX39" fmla="*/ 1190172 w 2046515"/>
              <a:gd name="connsiteY39" fmla="*/ 1944914 h 2220685"/>
              <a:gd name="connsiteX40" fmla="*/ 1262743 w 2046515"/>
              <a:gd name="connsiteY40" fmla="*/ 1930400 h 2220685"/>
              <a:gd name="connsiteX41" fmla="*/ 1465943 w 2046515"/>
              <a:gd name="connsiteY41" fmla="*/ 1814285 h 2220685"/>
              <a:gd name="connsiteX42" fmla="*/ 1524000 w 2046515"/>
              <a:gd name="connsiteY42" fmla="*/ 1770743 h 2220685"/>
              <a:gd name="connsiteX43" fmla="*/ 1669143 w 2046515"/>
              <a:gd name="connsiteY43" fmla="*/ 1596571 h 2220685"/>
              <a:gd name="connsiteX44" fmla="*/ 1669143 w 2046515"/>
              <a:gd name="connsiteY44" fmla="*/ 1204685 h 2220685"/>
              <a:gd name="connsiteX45" fmla="*/ 1625600 w 2046515"/>
              <a:gd name="connsiteY45" fmla="*/ 1103085 h 2220685"/>
              <a:gd name="connsiteX46" fmla="*/ 1524000 w 2046515"/>
              <a:gd name="connsiteY46" fmla="*/ 943428 h 2220685"/>
              <a:gd name="connsiteX47" fmla="*/ 1422400 w 2046515"/>
              <a:gd name="connsiteY47" fmla="*/ 827314 h 2220685"/>
              <a:gd name="connsiteX48" fmla="*/ 1291772 w 2046515"/>
              <a:gd name="connsiteY48" fmla="*/ 725714 h 2220685"/>
              <a:gd name="connsiteX49" fmla="*/ 1190172 w 2046515"/>
              <a:gd name="connsiteY49" fmla="*/ 682171 h 2220685"/>
              <a:gd name="connsiteX50" fmla="*/ 943429 w 2046515"/>
              <a:gd name="connsiteY50" fmla="*/ 696685 h 2220685"/>
              <a:gd name="connsiteX51" fmla="*/ 885372 w 2046515"/>
              <a:gd name="connsiteY51" fmla="*/ 740228 h 2220685"/>
              <a:gd name="connsiteX52" fmla="*/ 754743 w 2046515"/>
              <a:gd name="connsiteY52" fmla="*/ 812800 h 2220685"/>
              <a:gd name="connsiteX53" fmla="*/ 711200 w 2046515"/>
              <a:gd name="connsiteY53" fmla="*/ 856343 h 2220685"/>
              <a:gd name="connsiteX54" fmla="*/ 595086 w 2046515"/>
              <a:gd name="connsiteY54" fmla="*/ 943428 h 2220685"/>
              <a:gd name="connsiteX55" fmla="*/ 478972 w 2046515"/>
              <a:gd name="connsiteY55" fmla="*/ 1074057 h 2220685"/>
              <a:gd name="connsiteX56" fmla="*/ 435429 w 2046515"/>
              <a:gd name="connsiteY56" fmla="*/ 1117600 h 2220685"/>
              <a:gd name="connsiteX57" fmla="*/ 377372 w 2046515"/>
              <a:gd name="connsiteY57" fmla="*/ 1204685 h 2220685"/>
              <a:gd name="connsiteX58" fmla="*/ 348343 w 2046515"/>
              <a:gd name="connsiteY58" fmla="*/ 1262743 h 2220685"/>
              <a:gd name="connsiteX59" fmla="*/ 304800 w 2046515"/>
              <a:gd name="connsiteY59" fmla="*/ 1306285 h 2220685"/>
              <a:gd name="connsiteX60" fmla="*/ 275772 w 2046515"/>
              <a:gd name="connsiteY60" fmla="*/ 1364343 h 2220685"/>
              <a:gd name="connsiteX61" fmla="*/ 275772 w 2046515"/>
              <a:gd name="connsiteY61" fmla="*/ 1640114 h 2220685"/>
              <a:gd name="connsiteX62" fmla="*/ 348343 w 2046515"/>
              <a:gd name="connsiteY62" fmla="*/ 1727200 h 2220685"/>
              <a:gd name="connsiteX63" fmla="*/ 420915 w 2046515"/>
              <a:gd name="connsiteY63" fmla="*/ 1828800 h 2220685"/>
              <a:gd name="connsiteX64" fmla="*/ 522515 w 2046515"/>
              <a:gd name="connsiteY64" fmla="*/ 1872343 h 2220685"/>
              <a:gd name="connsiteX65" fmla="*/ 580572 w 2046515"/>
              <a:gd name="connsiteY65" fmla="*/ 1901371 h 2220685"/>
              <a:gd name="connsiteX66" fmla="*/ 1045029 w 2046515"/>
              <a:gd name="connsiteY66" fmla="*/ 1872343 h 2220685"/>
              <a:gd name="connsiteX67" fmla="*/ 1088572 w 2046515"/>
              <a:gd name="connsiteY67" fmla="*/ 1857828 h 2220685"/>
              <a:gd name="connsiteX68" fmla="*/ 1146629 w 2046515"/>
              <a:gd name="connsiteY68" fmla="*/ 1814285 h 2220685"/>
              <a:gd name="connsiteX69" fmla="*/ 1190172 w 2046515"/>
              <a:gd name="connsiteY69" fmla="*/ 1799771 h 2220685"/>
              <a:gd name="connsiteX70" fmla="*/ 1364343 w 2046515"/>
              <a:gd name="connsiteY70" fmla="*/ 1538514 h 2220685"/>
              <a:gd name="connsiteX71" fmla="*/ 1407886 w 2046515"/>
              <a:gd name="connsiteY71" fmla="*/ 1436914 h 2220685"/>
              <a:gd name="connsiteX72" fmla="*/ 1480457 w 2046515"/>
              <a:gd name="connsiteY72" fmla="*/ 1364343 h 2220685"/>
              <a:gd name="connsiteX73" fmla="*/ 1567543 w 2046515"/>
              <a:gd name="connsiteY73" fmla="*/ 1233714 h 2220685"/>
              <a:gd name="connsiteX74" fmla="*/ 1625600 w 2046515"/>
              <a:gd name="connsiteY74" fmla="*/ 1161143 h 2220685"/>
              <a:gd name="connsiteX75" fmla="*/ 1640115 w 2046515"/>
              <a:gd name="connsiteY75" fmla="*/ 943428 h 2220685"/>
              <a:gd name="connsiteX76" fmla="*/ 1596572 w 2046515"/>
              <a:gd name="connsiteY76" fmla="*/ 899885 h 2220685"/>
              <a:gd name="connsiteX77" fmla="*/ 1509486 w 2046515"/>
              <a:gd name="connsiteY77" fmla="*/ 827314 h 2220685"/>
              <a:gd name="connsiteX78" fmla="*/ 1465943 w 2046515"/>
              <a:gd name="connsiteY78" fmla="*/ 783771 h 2220685"/>
              <a:gd name="connsiteX79" fmla="*/ 1378857 w 2046515"/>
              <a:gd name="connsiteY79" fmla="*/ 769257 h 2220685"/>
              <a:gd name="connsiteX80" fmla="*/ 1161143 w 2046515"/>
              <a:gd name="connsiteY80" fmla="*/ 754743 h 2220685"/>
              <a:gd name="connsiteX81" fmla="*/ 1103086 w 2046515"/>
              <a:gd name="connsiteY81" fmla="*/ 798285 h 2220685"/>
              <a:gd name="connsiteX82" fmla="*/ 1030515 w 2046515"/>
              <a:gd name="connsiteY82" fmla="*/ 928914 h 2220685"/>
              <a:gd name="connsiteX83" fmla="*/ 986972 w 2046515"/>
              <a:gd name="connsiteY83" fmla="*/ 972457 h 2220685"/>
              <a:gd name="connsiteX84" fmla="*/ 914400 w 2046515"/>
              <a:gd name="connsiteY84" fmla="*/ 1146628 h 2220685"/>
              <a:gd name="connsiteX85" fmla="*/ 870857 w 2046515"/>
              <a:gd name="connsiteY85" fmla="*/ 1248228 h 2220685"/>
              <a:gd name="connsiteX86" fmla="*/ 827315 w 2046515"/>
              <a:gd name="connsiteY86" fmla="*/ 1320800 h 2220685"/>
              <a:gd name="connsiteX87" fmla="*/ 653143 w 2046515"/>
              <a:gd name="connsiteY87" fmla="*/ 1553028 h 2220685"/>
              <a:gd name="connsiteX88" fmla="*/ 580572 w 2046515"/>
              <a:gd name="connsiteY88" fmla="*/ 1640114 h 2220685"/>
              <a:gd name="connsiteX89" fmla="*/ 493486 w 2046515"/>
              <a:gd name="connsiteY89" fmla="*/ 1756228 h 2220685"/>
              <a:gd name="connsiteX90" fmla="*/ 435429 w 2046515"/>
              <a:gd name="connsiteY90" fmla="*/ 1785257 h 2220685"/>
              <a:gd name="connsiteX91" fmla="*/ 391886 w 2046515"/>
              <a:gd name="connsiteY91" fmla="*/ 1756228 h 2220685"/>
              <a:gd name="connsiteX92" fmla="*/ 319315 w 2046515"/>
              <a:gd name="connsiteY92" fmla="*/ 1582057 h 2220685"/>
              <a:gd name="connsiteX93" fmla="*/ 261257 w 2046515"/>
              <a:gd name="connsiteY93" fmla="*/ 1393371 h 2220685"/>
              <a:gd name="connsiteX94" fmla="*/ 217715 w 2046515"/>
              <a:gd name="connsiteY94" fmla="*/ 1016000 h 2220685"/>
              <a:gd name="connsiteX95" fmla="*/ 261257 w 2046515"/>
              <a:gd name="connsiteY95" fmla="*/ 522514 h 2220685"/>
              <a:gd name="connsiteX96" fmla="*/ 362857 w 2046515"/>
              <a:gd name="connsiteY96" fmla="*/ 333828 h 2220685"/>
              <a:gd name="connsiteX97" fmla="*/ 464457 w 2046515"/>
              <a:gd name="connsiteY97" fmla="*/ 217714 h 2220685"/>
              <a:gd name="connsiteX98" fmla="*/ 508000 w 2046515"/>
              <a:gd name="connsiteY98" fmla="*/ 159657 h 2220685"/>
              <a:gd name="connsiteX99" fmla="*/ 537029 w 2046515"/>
              <a:gd name="connsiteY99" fmla="*/ 116114 h 2220685"/>
              <a:gd name="connsiteX100" fmla="*/ 595086 w 2046515"/>
              <a:gd name="connsiteY100" fmla="*/ 87085 h 2220685"/>
              <a:gd name="connsiteX101" fmla="*/ 638629 w 2046515"/>
              <a:gd name="connsiteY101" fmla="*/ 58057 h 2220685"/>
              <a:gd name="connsiteX102" fmla="*/ 754743 w 2046515"/>
              <a:gd name="connsiteY102" fmla="*/ 159657 h 2220685"/>
              <a:gd name="connsiteX103" fmla="*/ 812800 w 2046515"/>
              <a:gd name="connsiteY103" fmla="*/ 43543 h 2220685"/>
              <a:gd name="connsiteX104" fmla="*/ 957943 w 2046515"/>
              <a:gd name="connsiteY104" fmla="*/ 174171 h 2220685"/>
              <a:gd name="connsiteX105" fmla="*/ 1001486 w 2046515"/>
              <a:gd name="connsiteY105" fmla="*/ 217714 h 2220685"/>
              <a:gd name="connsiteX106" fmla="*/ 1074057 w 2046515"/>
              <a:gd name="connsiteY106" fmla="*/ 333828 h 2220685"/>
              <a:gd name="connsiteX107" fmla="*/ 1219200 w 2046515"/>
              <a:gd name="connsiteY107" fmla="*/ 508000 h 2220685"/>
              <a:gd name="connsiteX108" fmla="*/ 1262743 w 2046515"/>
              <a:gd name="connsiteY108" fmla="*/ 595085 h 2220685"/>
              <a:gd name="connsiteX109" fmla="*/ 1407886 w 2046515"/>
              <a:gd name="connsiteY109" fmla="*/ 783771 h 2220685"/>
              <a:gd name="connsiteX110" fmla="*/ 1451429 w 2046515"/>
              <a:gd name="connsiteY110" fmla="*/ 841828 h 2220685"/>
              <a:gd name="connsiteX111" fmla="*/ 1538515 w 2046515"/>
              <a:gd name="connsiteY111" fmla="*/ 1016000 h 2220685"/>
              <a:gd name="connsiteX112" fmla="*/ 1567543 w 2046515"/>
              <a:gd name="connsiteY112" fmla="*/ 1074057 h 2220685"/>
              <a:gd name="connsiteX113" fmla="*/ 1611086 w 2046515"/>
              <a:gd name="connsiteY113" fmla="*/ 1190171 h 2220685"/>
              <a:gd name="connsiteX114" fmla="*/ 1640115 w 2046515"/>
              <a:gd name="connsiteY114" fmla="*/ 1277257 h 2220685"/>
              <a:gd name="connsiteX115" fmla="*/ 1669143 w 2046515"/>
              <a:gd name="connsiteY115" fmla="*/ 1335314 h 2220685"/>
              <a:gd name="connsiteX116" fmla="*/ 1712686 w 2046515"/>
              <a:gd name="connsiteY116" fmla="*/ 1451428 h 2220685"/>
              <a:gd name="connsiteX117" fmla="*/ 1727200 w 2046515"/>
              <a:gd name="connsiteY117" fmla="*/ 1378857 h 2220685"/>
              <a:gd name="connsiteX118" fmla="*/ 1756229 w 2046515"/>
              <a:gd name="connsiteY118" fmla="*/ 1248228 h 2220685"/>
              <a:gd name="connsiteX119" fmla="*/ 1785257 w 2046515"/>
              <a:gd name="connsiteY119" fmla="*/ 1175657 h 2220685"/>
              <a:gd name="connsiteX120" fmla="*/ 1828800 w 2046515"/>
              <a:gd name="connsiteY120" fmla="*/ 1132114 h 2220685"/>
              <a:gd name="connsiteX121" fmla="*/ 1872343 w 2046515"/>
              <a:gd name="connsiteY121" fmla="*/ 1045028 h 2220685"/>
              <a:gd name="connsiteX122" fmla="*/ 1944915 w 2046515"/>
              <a:gd name="connsiteY122" fmla="*/ 957943 h 2220685"/>
              <a:gd name="connsiteX123" fmla="*/ 1988457 w 2046515"/>
              <a:gd name="connsiteY123" fmla="*/ 885371 h 2220685"/>
              <a:gd name="connsiteX124" fmla="*/ 2017486 w 2046515"/>
              <a:gd name="connsiteY124" fmla="*/ 769257 h 2220685"/>
              <a:gd name="connsiteX125" fmla="*/ 1683657 w 2046515"/>
              <a:gd name="connsiteY125" fmla="*/ 362857 h 2220685"/>
              <a:gd name="connsiteX126" fmla="*/ 1654629 w 2046515"/>
              <a:gd name="connsiteY126" fmla="*/ 493486 h 2220685"/>
              <a:gd name="connsiteX127" fmla="*/ 1640115 w 2046515"/>
              <a:gd name="connsiteY127" fmla="*/ 304800 h 2220685"/>
              <a:gd name="connsiteX128" fmla="*/ 1611086 w 2046515"/>
              <a:gd name="connsiteY128" fmla="*/ 290285 h 2220685"/>
              <a:gd name="connsiteX129" fmla="*/ 1567543 w 2046515"/>
              <a:gd name="connsiteY129" fmla="*/ 333828 h 2220685"/>
              <a:gd name="connsiteX130" fmla="*/ 1436915 w 2046515"/>
              <a:gd name="connsiteY130" fmla="*/ 377371 h 2220685"/>
              <a:gd name="connsiteX131" fmla="*/ 1190172 w 2046515"/>
              <a:gd name="connsiteY131" fmla="*/ 493485 h 2220685"/>
              <a:gd name="connsiteX132" fmla="*/ 1059543 w 2046515"/>
              <a:gd name="connsiteY132" fmla="*/ 537028 h 2220685"/>
              <a:gd name="connsiteX133" fmla="*/ 914400 w 2046515"/>
              <a:gd name="connsiteY133" fmla="*/ 624114 h 2220685"/>
              <a:gd name="connsiteX134" fmla="*/ 827315 w 2046515"/>
              <a:gd name="connsiteY134" fmla="*/ 667657 h 2220685"/>
              <a:gd name="connsiteX135" fmla="*/ 609600 w 2046515"/>
              <a:gd name="connsiteY135" fmla="*/ 856343 h 2220685"/>
              <a:gd name="connsiteX136" fmla="*/ 566057 w 2046515"/>
              <a:gd name="connsiteY136" fmla="*/ 914400 h 2220685"/>
              <a:gd name="connsiteX137" fmla="*/ 508000 w 2046515"/>
              <a:gd name="connsiteY137" fmla="*/ 1001485 h 2220685"/>
              <a:gd name="connsiteX138" fmla="*/ 493486 w 2046515"/>
              <a:gd name="connsiteY138" fmla="*/ 1045028 h 2220685"/>
              <a:gd name="connsiteX139" fmla="*/ 478972 w 2046515"/>
              <a:gd name="connsiteY139" fmla="*/ 1117600 h 2220685"/>
              <a:gd name="connsiteX140" fmla="*/ 449943 w 2046515"/>
              <a:gd name="connsiteY140" fmla="*/ 1161143 h 2220685"/>
              <a:gd name="connsiteX141" fmla="*/ 406400 w 2046515"/>
              <a:gd name="connsiteY141" fmla="*/ 1291771 h 2220685"/>
              <a:gd name="connsiteX142" fmla="*/ 391886 w 2046515"/>
              <a:gd name="connsiteY142" fmla="*/ 1248228 h 2220685"/>
              <a:gd name="connsiteX143" fmla="*/ 377372 w 2046515"/>
              <a:gd name="connsiteY143" fmla="*/ 1175657 h 2220685"/>
              <a:gd name="connsiteX144" fmla="*/ 290286 w 2046515"/>
              <a:gd name="connsiteY144" fmla="*/ 1001485 h 2220685"/>
              <a:gd name="connsiteX145" fmla="*/ 232229 w 2046515"/>
              <a:gd name="connsiteY145" fmla="*/ 769257 h 2220685"/>
              <a:gd name="connsiteX146" fmla="*/ 304800 w 2046515"/>
              <a:gd name="connsiteY146" fmla="*/ 478971 h 2220685"/>
              <a:gd name="connsiteX147" fmla="*/ 362857 w 2046515"/>
              <a:gd name="connsiteY147" fmla="*/ 449943 h 2220685"/>
              <a:gd name="connsiteX148" fmla="*/ 406400 w 2046515"/>
              <a:gd name="connsiteY148" fmla="*/ 406400 h 2220685"/>
              <a:gd name="connsiteX149" fmla="*/ 783772 w 2046515"/>
              <a:gd name="connsiteY149" fmla="*/ 478971 h 2220685"/>
              <a:gd name="connsiteX150" fmla="*/ 827315 w 2046515"/>
              <a:gd name="connsiteY150" fmla="*/ 508000 h 2220685"/>
              <a:gd name="connsiteX151" fmla="*/ 870857 w 2046515"/>
              <a:gd name="connsiteY151" fmla="*/ 566057 h 2220685"/>
              <a:gd name="connsiteX152" fmla="*/ 899886 w 2046515"/>
              <a:gd name="connsiteY152" fmla="*/ 609600 h 2220685"/>
              <a:gd name="connsiteX153" fmla="*/ 943429 w 2046515"/>
              <a:gd name="connsiteY153" fmla="*/ 653143 h 2220685"/>
              <a:gd name="connsiteX154" fmla="*/ 957943 w 2046515"/>
              <a:gd name="connsiteY154" fmla="*/ 696685 h 2220685"/>
              <a:gd name="connsiteX155" fmla="*/ 1074057 w 2046515"/>
              <a:gd name="connsiteY155" fmla="*/ 885371 h 2220685"/>
              <a:gd name="connsiteX156" fmla="*/ 1146629 w 2046515"/>
              <a:gd name="connsiteY156" fmla="*/ 972457 h 2220685"/>
              <a:gd name="connsiteX157" fmla="*/ 1190172 w 2046515"/>
              <a:gd name="connsiteY157" fmla="*/ 1045028 h 2220685"/>
              <a:gd name="connsiteX158" fmla="*/ 1262743 w 2046515"/>
              <a:gd name="connsiteY158" fmla="*/ 1132114 h 2220685"/>
              <a:gd name="connsiteX159" fmla="*/ 1407886 w 2046515"/>
              <a:gd name="connsiteY159" fmla="*/ 1335314 h 2220685"/>
              <a:gd name="connsiteX160" fmla="*/ 1582057 w 2046515"/>
              <a:gd name="connsiteY160" fmla="*/ 1567543 h 2220685"/>
              <a:gd name="connsiteX161" fmla="*/ 1683657 w 2046515"/>
              <a:gd name="connsiteY161" fmla="*/ 1698171 h 2220685"/>
              <a:gd name="connsiteX162" fmla="*/ 1785257 w 2046515"/>
              <a:gd name="connsiteY162" fmla="*/ 1799771 h 2220685"/>
              <a:gd name="connsiteX163" fmla="*/ 1872343 w 2046515"/>
              <a:gd name="connsiteY163" fmla="*/ 1785257 h 2220685"/>
              <a:gd name="connsiteX164" fmla="*/ 1930400 w 2046515"/>
              <a:gd name="connsiteY164" fmla="*/ 1625600 h 2220685"/>
              <a:gd name="connsiteX165" fmla="*/ 1973943 w 2046515"/>
              <a:gd name="connsiteY165" fmla="*/ 1553028 h 2220685"/>
              <a:gd name="connsiteX166" fmla="*/ 1988457 w 2046515"/>
              <a:gd name="connsiteY166" fmla="*/ 1393371 h 2220685"/>
              <a:gd name="connsiteX167" fmla="*/ 2002972 w 2046515"/>
              <a:gd name="connsiteY167" fmla="*/ 1306285 h 2220685"/>
              <a:gd name="connsiteX168" fmla="*/ 2046515 w 2046515"/>
              <a:gd name="connsiteY168" fmla="*/ 1103085 h 2220685"/>
              <a:gd name="connsiteX169" fmla="*/ 1930400 w 2046515"/>
              <a:gd name="connsiteY169" fmla="*/ 914400 h 2220685"/>
              <a:gd name="connsiteX170" fmla="*/ 1857829 w 2046515"/>
              <a:gd name="connsiteY170" fmla="*/ 899885 h 2220685"/>
              <a:gd name="connsiteX171" fmla="*/ 1785257 w 2046515"/>
              <a:gd name="connsiteY171" fmla="*/ 914400 h 2220685"/>
              <a:gd name="connsiteX172" fmla="*/ 1727200 w 2046515"/>
              <a:gd name="connsiteY172" fmla="*/ 972457 h 2220685"/>
              <a:gd name="connsiteX173" fmla="*/ 1683657 w 2046515"/>
              <a:gd name="connsiteY173" fmla="*/ 1001485 h 2220685"/>
              <a:gd name="connsiteX174" fmla="*/ 1654629 w 2046515"/>
              <a:gd name="connsiteY174" fmla="*/ 1059543 h 2220685"/>
              <a:gd name="connsiteX175" fmla="*/ 1611086 w 2046515"/>
              <a:gd name="connsiteY175" fmla="*/ 1088571 h 2220685"/>
              <a:gd name="connsiteX176" fmla="*/ 1553029 w 2046515"/>
              <a:gd name="connsiteY176" fmla="*/ 1161143 h 2220685"/>
              <a:gd name="connsiteX177" fmla="*/ 1480457 w 2046515"/>
              <a:gd name="connsiteY177" fmla="*/ 1262743 h 2220685"/>
              <a:gd name="connsiteX178" fmla="*/ 1451429 w 2046515"/>
              <a:gd name="connsiteY178" fmla="*/ 1320800 h 2220685"/>
              <a:gd name="connsiteX179" fmla="*/ 1422400 w 2046515"/>
              <a:gd name="connsiteY179" fmla="*/ 1364343 h 2220685"/>
              <a:gd name="connsiteX180" fmla="*/ 1393372 w 2046515"/>
              <a:gd name="connsiteY180" fmla="*/ 1436914 h 2220685"/>
              <a:gd name="connsiteX181" fmla="*/ 1364343 w 2046515"/>
              <a:gd name="connsiteY181" fmla="*/ 1494971 h 2220685"/>
              <a:gd name="connsiteX182" fmla="*/ 1349829 w 2046515"/>
              <a:gd name="connsiteY182" fmla="*/ 1596571 h 2220685"/>
              <a:gd name="connsiteX183" fmla="*/ 1335315 w 2046515"/>
              <a:gd name="connsiteY183" fmla="*/ 1683657 h 2220685"/>
              <a:gd name="connsiteX184" fmla="*/ 1364343 w 2046515"/>
              <a:gd name="connsiteY184" fmla="*/ 1596571 h 2220685"/>
              <a:gd name="connsiteX185" fmla="*/ 1436915 w 2046515"/>
              <a:gd name="connsiteY185" fmla="*/ 1524000 h 2220685"/>
              <a:gd name="connsiteX186" fmla="*/ 1451429 w 2046515"/>
              <a:gd name="connsiteY186" fmla="*/ 1973943 h 2220685"/>
              <a:gd name="connsiteX187" fmla="*/ 1436915 w 2046515"/>
              <a:gd name="connsiteY187" fmla="*/ 2090057 h 2220685"/>
              <a:gd name="connsiteX188" fmla="*/ 1422400 w 2046515"/>
              <a:gd name="connsiteY188" fmla="*/ 2191657 h 2220685"/>
              <a:gd name="connsiteX189" fmla="*/ 1436915 w 2046515"/>
              <a:gd name="connsiteY189" fmla="*/ 2148114 h 2220685"/>
              <a:gd name="connsiteX190" fmla="*/ 1451429 w 2046515"/>
              <a:gd name="connsiteY190" fmla="*/ 2075543 h 2220685"/>
              <a:gd name="connsiteX191" fmla="*/ 1422400 w 2046515"/>
              <a:gd name="connsiteY191" fmla="*/ 1886857 h 2220685"/>
              <a:gd name="connsiteX192" fmla="*/ 1277257 w 2046515"/>
              <a:gd name="connsiteY192" fmla="*/ 1901371 h 2220685"/>
              <a:gd name="connsiteX193" fmla="*/ 1161143 w 2046515"/>
              <a:gd name="connsiteY193" fmla="*/ 1959428 h 2220685"/>
              <a:gd name="connsiteX194" fmla="*/ 1320800 w 2046515"/>
              <a:gd name="connsiteY194" fmla="*/ 1886857 h 2220685"/>
              <a:gd name="connsiteX195" fmla="*/ 1364343 w 2046515"/>
              <a:gd name="connsiteY195" fmla="*/ 1872343 h 2220685"/>
              <a:gd name="connsiteX196" fmla="*/ 1407886 w 2046515"/>
              <a:gd name="connsiteY196" fmla="*/ 1886857 h 2220685"/>
              <a:gd name="connsiteX197" fmla="*/ 1364343 w 2046515"/>
              <a:gd name="connsiteY197" fmla="*/ 2017485 h 2220685"/>
              <a:gd name="connsiteX198" fmla="*/ 1262743 w 2046515"/>
              <a:gd name="connsiteY198" fmla="*/ 2119085 h 2220685"/>
              <a:gd name="connsiteX199" fmla="*/ 1161143 w 2046515"/>
              <a:gd name="connsiteY199" fmla="*/ 2206171 h 2220685"/>
              <a:gd name="connsiteX200" fmla="*/ 1161143 w 2046515"/>
              <a:gd name="connsiteY200" fmla="*/ 1872343 h 2220685"/>
              <a:gd name="connsiteX201" fmla="*/ 1291772 w 2046515"/>
              <a:gd name="connsiteY201" fmla="*/ 1814285 h 2220685"/>
              <a:gd name="connsiteX202" fmla="*/ 1407886 w 2046515"/>
              <a:gd name="connsiteY202" fmla="*/ 1770743 h 2220685"/>
              <a:gd name="connsiteX203" fmla="*/ 1480457 w 2046515"/>
              <a:gd name="connsiteY203" fmla="*/ 1741714 h 2220685"/>
              <a:gd name="connsiteX204" fmla="*/ 1524000 w 2046515"/>
              <a:gd name="connsiteY204" fmla="*/ 1727200 h 2220685"/>
              <a:gd name="connsiteX205" fmla="*/ 1625600 w 2046515"/>
              <a:gd name="connsiteY205" fmla="*/ 1669143 h 2220685"/>
              <a:gd name="connsiteX206" fmla="*/ 1712686 w 2046515"/>
              <a:gd name="connsiteY206" fmla="*/ 1654628 h 2220685"/>
              <a:gd name="connsiteX207" fmla="*/ 1915886 w 2046515"/>
              <a:gd name="connsiteY207" fmla="*/ 1582057 h 2220685"/>
              <a:gd name="connsiteX208" fmla="*/ 1973943 w 2046515"/>
              <a:gd name="connsiteY208" fmla="*/ 1538514 h 2220685"/>
              <a:gd name="connsiteX209" fmla="*/ 2017486 w 2046515"/>
              <a:gd name="connsiteY209" fmla="*/ 1524000 h 2220685"/>
              <a:gd name="connsiteX210" fmla="*/ 1973943 w 2046515"/>
              <a:gd name="connsiteY210" fmla="*/ 1451428 h 2220685"/>
              <a:gd name="connsiteX211" fmla="*/ 1901372 w 2046515"/>
              <a:gd name="connsiteY211" fmla="*/ 1349828 h 2220685"/>
              <a:gd name="connsiteX212" fmla="*/ 1886857 w 2046515"/>
              <a:gd name="connsiteY212" fmla="*/ 1306285 h 2220685"/>
              <a:gd name="connsiteX213" fmla="*/ 1843315 w 2046515"/>
              <a:gd name="connsiteY213" fmla="*/ 1233714 h 2220685"/>
              <a:gd name="connsiteX214" fmla="*/ 1814286 w 2046515"/>
              <a:gd name="connsiteY214" fmla="*/ 1190171 h 2220685"/>
              <a:gd name="connsiteX215" fmla="*/ 1756229 w 2046515"/>
              <a:gd name="connsiteY215" fmla="*/ 1030514 h 2220685"/>
              <a:gd name="connsiteX216" fmla="*/ 1698172 w 2046515"/>
              <a:gd name="connsiteY216" fmla="*/ 885371 h 2220685"/>
              <a:gd name="connsiteX217" fmla="*/ 1683657 w 2046515"/>
              <a:gd name="connsiteY217" fmla="*/ 827314 h 2220685"/>
              <a:gd name="connsiteX218" fmla="*/ 1625600 w 2046515"/>
              <a:gd name="connsiteY218" fmla="*/ 711200 h 2220685"/>
              <a:gd name="connsiteX219" fmla="*/ 1596572 w 2046515"/>
              <a:gd name="connsiteY219" fmla="*/ 624114 h 2220685"/>
              <a:gd name="connsiteX220" fmla="*/ 1582057 w 2046515"/>
              <a:gd name="connsiteY220" fmla="*/ 580571 h 2220685"/>
              <a:gd name="connsiteX221" fmla="*/ 1538515 w 2046515"/>
              <a:gd name="connsiteY221" fmla="*/ 551543 h 2220685"/>
              <a:gd name="connsiteX222" fmla="*/ 1451429 w 2046515"/>
              <a:gd name="connsiteY222" fmla="*/ 537028 h 2220685"/>
              <a:gd name="connsiteX223" fmla="*/ 1407886 w 2046515"/>
              <a:gd name="connsiteY223" fmla="*/ 522514 h 2220685"/>
              <a:gd name="connsiteX224" fmla="*/ 1393372 w 2046515"/>
              <a:gd name="connsiteY224" fmla="*/ 478971 h 2220685"/>
              <a:gd name="connsiteX225" fmla="*/ 1480457 w 2046515"/>
              <a:gd name="connsiteY225" fmla="*/ 406400 h 2220685"/>
              <a:gd name="connsiteX226" fmla="*/ 1524000 w 2046515"/>
              <a:gd name="connsiteY226" fmla="*/ 319314 h 2220685"/>
              <a:gd name="connsiteX227" fmla="*/ 1509486 w 2046515"/>
              <a:gd name="connsiteY227" fmla="*/ 261257 h 2220685"/>
              <a:gd name="connsiteX228" fmla="*/ 1262743 w 2046515"/>
              <a:gd name="connsiteY228" fmla="*/ 217714 h 2220685"/>
              <a:gd name="connsiteX229" fmla="*/ 885372 w 2046515"/>
              <a:gd name="connsiteY229" fmla="*/ 232228 h 2220685"/>
              <a:gd name="connsiteX230" fmla="*/ 798286 w 2046515"/>
              <a:gd name="connsiteY230" fmla="*/ 319314 h 2220685"/>
              <a:gd name="connsiteX231" fmla="*/ 740229 w 2046515"/>
              <a:gd name="connsiteY231" fmla="*/ 377371 h 2220685"/>
              <a:gd name="connsiteX232" fmla="*/ 711200 w 2046515"/>
              <a:gd name="connsiteY232" fmla="*/ 435428 h 2220685"/>
              <a:gd name="connsiteX233" fmla="*/ 667657 w 2046515"/>
              <a:gd name="connsiteY233" fmla="*/ 508000 h 2220685"/>
              <a:gd name="connsiteX234" fmla="*/ 638629 w 2046515"/>
              <a:gd name="connsiteY234" fmla="*/ 595085 h 2220685"/>
              <a:gd name="connsiteX235" fmla="*/ 609600 w 2046515"/>
              <a:gd name="connsiteY235" fmla="*/ 653143 h 2220685"/>
              <a:gd name="connsiteX236" fmla="*/ 537029 w 2046515"/>
              <a:gd name="connsiteY236" fmla="*/ 769257 h 2220685"/>
              <a:gd name="connsiteX237" fmla="*/ 508000 w 2046515"/>
              <a:gd name="connsiteY237" fmla="*/ 812800 h 2220685"/>
              <a:gd name="connsiteX238" fmla="*/ 464457 w 2046515"/>
              <a:gd name="connsiteY238" fmla="*/ 856343 h 2220685"/>
              <a:gd name="connsiteX239" fmla="*/ 449943 w 2046515"/>
              <a:gd name="connsiteY239" fmla="*/ 899885 h 2220685"/>
              <a:gd name="connsiteX240" fmla="*/ 348343 w 2046515"/>
              <a:gd name="connsiteY240" fmla="*/ 1016000 h 2220685"/>
              <a:gd name="connsiteX241" fmla="*/ 304800 w 2046515"/>
              <a:gd name="connsiteY241" fmla="*/ 1030514 h 2220685"/>
              <a:gd name="connsiteX242" fmla="*/ 203200 w 2046515"/>
              <a:gd name="connsiteY242" fmla="*/ 986971 h 2220685"/>
              <a:gd name="connsiteX243" fmla="*/ 101600 w 2046515"/>
              <a:gd name="connsiteY243" fmla="*/ 870857 h 2220685"/>
              <a:gd name="connsiteX244" fmla="*/ 101600 w 2046515"/>
              <a:gd name="connsiteY244" fmla="*/ 638628 h 2220685"/>
              <a:gd name="connsiteX245" fmla="*/ 188686 w 2046515"/>
              <a:gd name="connsiteY245" fmla="*/ 595085 h 2220685"/>
              <a:gd name="connsiteX246" fmla="*/ 406400 w 2046515"/>
              <a:gd name="connsiteY246" fmla="*/ 638628 h 2220685"/>
              <a:gd name="connsiteX247" fmla="*/ 493486 w 2046515"/>
              <a:gd name="connsiteY247" fmla="*/ 725714 h 2220685"/>
              <a:gd name="connsiteX248" fmla="*/ 653143 w 2046515"/>
              <a:gd name="connsiteY248" fmla="*/ 870857 h 2220685"/>
              <a:gd name="connsiteX249" fmla="*/ 711200 w 2046515"/>
              <a:gd name="connsiteY249" fmla="*/ 943428 h 2220685"/>
              <a:gd name="connsiteX250" fmla="*/ 943429 w 2046515"/>
              <a:gd name="connsiteY250" fmla="*/ 1161143 h 2220685"/>
              <a:gd name="connsiteX251" fmla="*/ 957943 w 2046515"/>
              <a:gd name="connsiteY251" fmla="*/ 1219200 h 2220685"/>
              <a:gd name="connsiteX252" fmla="*/ 1001486 w 2046515"/>
              <a:gd name="connsiteY252" fmla="*/ 1233714 h 2220685"/>
              <a:gd name="connsiteX253" fmla="*/ 1016000 w 2046515"/>
              <a:gd name="connsiteY253" fmla="*/ 1291771 h 2220685"/>
              <a:gd name="connsiteX254" fmla="*/ 1030515 w 2046515"/>
              <a:gd name="connsiteY254" fmla="*/ 1335314 h 2220685"/>
              <a:gd name="connsiteX255" fmla="*/ 1045029 w 2046515"/>
              <a:gd name="connsiteY255" fmla="*/ 1393371 h 2220685"/>
              <a:gd name="connsiteX256" fmla="*/ 1074057 w 2046515"/>
              <a:gd name="connsiteY256" fmla="*/ 1465943 h 2220685"/>
              <a:gd name="connsiteX257" fmla="*/ 1088572 w 2046515"/>
              <a:gd name="connsiteY257" fmla="*/ 1625600 h 2220685"/>
              <a:gd name="connsiteX258" fmla="*/ 1117600 w 2046515"/>
              <a:gd name="connsiteY258" fmla="*/ 1799771 h 2220685"/>
              <a:gd name="connsiteX259" fmla="*/ 1146629 w 2046515"/>
              <a:gd name="connsiteY259" fmla="*/ 1741714 h 2220685"/>
              <a:gd name="connsiteX260" fmla="*/ 1175657 w 2046515"/>
              <a:gd name="connsiteY260" fmla="*/ 1669143 h 2220685"/>
              <a:gd name="connsiteX261" fmla="*/ 1219200 w 2046515"/>
              <a:gd name="connsiteY261" fmla="*/ 1611085 h 2220685"/>
              <a:gd name="connsiteX262" fmla="*/ 1233715 w 2046515"/>
              <a:gd name="connsiteY262" fmla="*/ 1553028 h 2220685"/>
              <a:gd name="connsiteX263" fmla="*/ 1335315 w 2046515"/>
              <a:gd name="connsiteY263" fmla="*/ 1364343 h 2220685"/>
              <a:gd name="connsiteX264" fmla="*/ 1393372 w 2046515"/>
              <a:gd name="connsiteY264" fmla="*/ 1233714 h 2220685"/>
              <a:gd name="connsiteX265" fmla="*/ 1393372 w 2046515"/>
              <a:gd name="connsiteY265" fmla="*/ 914400 h 2220685"/>
              <a:gd name="connsiteX266" fmla="*/ 1349829 w 2046515"/>
              <a:gd name="connsiteY266" fmla="*/ 899885 h 2220685"/>
              <a:gd name="connsiteX267" fmla="*/ 1248229 w 2046515"/>
              <a:gd name="connsiteY267" fmla="*/ 957943 h 2220685"/>
              <a:gd name="connsiteX268" fmla="*/ 1219200 w 2046515"/>
              <a:gd name="connsiteY268" fmla="*/ 1001485 h 2220685"/>
              <a:gd name="connsiteX269" fmla="*/ 1117600 w 2046515"/>
              <a:gd name="connsiteY269" fmla="*/ 1059543 h 2220685"/>
              <a:gd name="connsiteX270" fmla="*/ 972457 w 2046515"/>
              <a:gd name="connsiteY270" fmla="*/ 1204685 h 2220685"/>
              <a:gd name="connsiteX271" fmla="*/ 943429 w 2046515"/>
              <a:gd name="connsiteY271" fmla="*/ 1262743 h 2220685"/>
              <a:gd name="connsiteX272" fmla="*/ 870857 w 2046515"/>
              <a:gd name="connsiteY272" fmla="*/ 1378857 h 2220685"/>
              <a:gd name="connsiteX273" fmla="*/ 841829 w 2046515"/>
              <a:gd name="connsiteY273" fmla="*/ 1465943 h 2220685"/>
              <a:gd name="connsiteX274" fmla="*/ 827315 w 2046515"/>
              <a:gd name="connsiteY274" fmla="*/ 1524000 h 2220685"/>
              <a:gd name="connsiteX275" fmla="*/ 696686 w 2046515"/>
              <a:gd name="connsiteY275" fmla="*/ 1669143 h 2220685"/>
              <a:gd name="connsiteX276" fmla="*/ 653143 w 2046515"/>
              <a:gd name="connsiteY276" fmla="*/ 1683657 h 2220685"/>
              <a:gd name="connsiteX277" fmla="*/ 609600 w 2046515"/>
              <a:gd name="connsiteY277" fmla="*/ 1712685 h 2220685"/>
              <a:gd name="connsiteX278" fmla="*/ 551543 w 2046515"/>
              <a:gd name="connsiteY278" fmla="*/ 1727200 h 2220685"/>
              <a:gd name="connsiteX279" fmla="*/ 391886 w 2046515"/>
              <a:gd name="connsiteY279" fmla="*/ 1770743 h 2220685"/>
              <a:gd name="connsiteX280" fmla="*/ 188686 w 2046515"/>
              <a:gd name="connsiteY280" fmla="*/ 1756228 h 2220685"/>
              <a:gd name="connsiteX281" fmla="*/ 145143 w 2046515"/>
              <a:gd name="connsiteY281" fmla="*/ 1741714 h 2220685"/>
              <a:gd name="connsiteX282" fmla="*/ 116115 w 2046515"/>
              <a:gd name="connsiteY282" fmla="*/ 1698171 h 2220685"/>
              <a:gd name="connsiteX283" fmla="*/ 72572 w 2046515"/>
              <a:gd name="connsiteY283" fmla="*/ 1654628 h 2220685"/>
              <a:gd name="connsiteX284" fmla="*/ 87086 w 2046515"/>
              <a:gd name="connsiteY284" fmla="*/ 1509485 h 2220685"/>
              <a:gd name="connsiteX285" fmla="*/ 130629 w 2046515"/>
              <a:gd name="connsiteY285" fmla="*/ 1567543 h 2220685"/>
              <a:gd name="connsiteX286" fmla="*/ 188686 w 2046515"/>
              <a:gd name="connsiteY286" fmla="*/ 1625600 h 2220685"/>
              <a:gd name="connsiteX287" fmla="*/ 275772 w 2046515"/>
              <a:gd name="connsiteY287" fmla="*/ 1727200 h 2220685"/>
              <a:gd name="connsiteX288" fmla="*/ 304800 w 2046515"/>
              <a:gd name="connsiteY288" fmla="*/ 1770743 h 2220685"/>
              <a:gd name="connsiteX289" fmla="*/ 406400 w 2046515"/>
              <a:gd name="connsiteY289" fmla="*/ 1814285 h 2220685"/>
              <a:gd name="connsiteX290" fmla="*/ 595086 w 2046515"/>
              <a:gd name="connsiteY290" fmla="*/ 1625600 h 2220685"/>
              <a:gd name="connsiteX291" fmla="*/ 667657 w 2046515"/>
              <a:gd name="connsiteY291" fmla="*/ 1553028 h 2220685"/>
              <a:gd name="connsiteX292" fmla="*/ 725715 w 2046515"/>
              <a:gd name="connsiteY292" fmla="*/ 1494971 h 2220685"/>
              <a:gd name="connsiteX293" fmla="*/ 827315 w 2046515"/>
              <a:gd name="connsiteY293" fmla="*/ 1364343 h 2220685"/>
              <a:gd name="connsiteX294" fmla="*/ 856343 w 2046515"/>
              <a:gd name="connsiteY294" fmla="*/ 1306285 h 2220685"/>
              <a:gd name="connsiteX295" fmla="*/ 986972 w 2046515"/>
              <a:gd name="connsiteY295" fmla="*/ 1146628 h 2220685"/>
              <a:gd name="connsiteX296" fmla="*/ 1016000 w 2046515"/>
              <a:gd name="connsiteY296" fmla="*/ 1190171 h 2220685"/>
              <a:gd name="connsiteX297" fmla="*/ 972457 w 2046515"/>
              <a:gd name="connsiteY297" fmla="*/ 1262743 h 2220685"/>
              <a:gd name="connsiteX298" fmla="*/ 914400 w 2046515"/>
              <a:gd name="connsiteY298" fmla="*/ 1436914 h 2220685"/>
              <a:gd name="connsiteX299" fmla="*/ 870857 w 2046515"/>
              <a:gd name="connsiteY299" fmla="*/ 1480457 h 2220685"/>
              <a:gd name="connsiteX300" fmla="*/ 841829 w 2046515"/>
              <a:gd name="connsiteY300" fmla="*/ 1524000 h 2220685"/>
              <a:gd name="connsiteX301" fmla="*/ 885372 w 2046515"/>
              <a:gd name="connsiteY301" fmla="*/ 1480457 h 2220685"/>
              <a:gd name="connsiteX302" fmla="*/ 943429 w 2046515"/>
              <a:gd name="connsiteY302" fmla="*/ 1407885 h 2220685"/>
              <a:gd name="connsiteX303" fmla="*/ 972457 w 2046515"/>
              <a:gd name="connsiteY303" fmla="*/ 1349828 h 2220685"/>
              <a:gd name="connsiteX304" fmla="*/ 1059543 w 2046515"/>
              <a:gd name="connsiteY304" fmla="*/ 1306285 h 2220685"/>
              <a:gd name="connsiteX305" fmla="*/ 1132115 w 2046515"/>
              <a:gd name="connsiteY305" fmla="*/ 1262743 h 2220685"/>
              <a:gd name="connsiteX306" fmla="*/ 1451429 w 2046515"/>
              <a:gd name="connsiteY306" fmla="*/ 1045028 h 2220685"/>
              <a:gd name="connsiteX307" fmla="*/ 1625600 w 2046515"/>
              <a:gd name="connsiteY307" fmla="*/ 943428 h 2220685"/>
              <a:gd name="connsiteX308" fmla="*/ 1770743 w 2046515"/>
              <a:gd name="connsiteY308" fmla="*/ 827314 h 2220685"/>
              <a:gd name="connsiteX309" fmla="*/ 1857829 w 2046515"/>
              <a:gd name="connsiteY309" fmla="*/ 754743 h 2220685"/>
              <a:gd name="connsiteX310" fmla="*/ 1886857 w 2046515"/>
              <a:gd name="connsiteY310" fmla="*/ 696685 h 2220685"/>
              <a:gd name="connsiteX311" fmla="*/ 1915886 w 2046515"/>
              <a:gd name="connsiteY311" fmla="*/ 653143 h 2220685"/>
              <a:gd name="connsiteX312" fmla="*/ 1930400 w 2046515"/>
              <a:gd name="connsiteY312" fmla="*/ 595085 h 2220685"/>
              <a:gd name="connsiteX313" fmla="*/ 1915886 w 2046515"/>
              <a:gd name="connsiteY313" fmla="*/ 493485 h 2220685"/>
              <a:gd name="connsiteX314" fmla="*/ 1828800 w 2046515"/>
              <a:gd name="connsiteY314" fmla="*/ 464457 h 2220685"/>
              <a:gd name="connsiteX315" fmla="*/ 1698172 w 2046515"/>
              <a:gd name="connsiteY315" fmla="*/ 420914 h 2220685"/>
              <a:gd name="connsiteX316" fmla="*/ 1654629 w 2046515"/>
              <a:gd name="connsiteY316" fmla="*/ 406400 h 2220685"/>
              <a:gd name="connsiteX317" fmla="*/ 1596572 w 2046515"/>
              <a:gd name="connsiteY317" fmla="*/ 391885 h 2220685"/>
              <a:gd name="connsiteX318" fmla="*/ 1509486 w 2046515"/>
              <a:gd name="connsiteY318" fmla="*/ 362857 h 2220685"/>
              <a:gd name="connsiteX319" fmla="*/ 1320800 w 2046515"/>
              <a:gd name="connsiteY319" fmla="*/ 333828 h 2220685"/>
              <a:gd name="connsiteX320" fmla="*/ 1306286 w 2046515"/>
              <a:gd name="connsiteY320" fmla="*/ 377371 h 2220685"/>
              <a:gd name="connsiteX321" fmla="*/ 1291772 w 2046515"/>
              <a:gd name="connsiteY321" fmla="*/ 435428 h 2220685"/>
              <a:gd name="connsiteX322" fmla="*/ 1262743 w 2046515"/>
              <a:gd name="connsiteY322" fmla="*/ 478971 h 2220685"/>
              <a:gd name="connsiteX323" fmla="*/ 1233715 w 2046515"/>
              <a:gd name="connsiteY323" fmla="*/ 551543 h 2220685"/>
              <a:gd name="connsiteX324" fmla="*/ 1219200 w 2046515"/>
              <a:gd name="connsiteY324" fmla="*/ 595085 h 2220685"/>
              <a:gd name="connsiteX325" fmla="*/ 1190172 w 2046515"/>
              <a:gd name="connsiteY325" fmla="*/ 638628 h 2220685"/>
              <a:gd name="connsiteX326" fmla="*/ 1161143 w 2046515"/>
              <a:gd name="connsiteY326" fmla="*/ 725714 h 2220685"/>
              <a:gd name="connsiteX327" fmla="*/ 1132115 w 2046515"/>
              <a:gd name="connsiteY327" fmla="*/ 783771 h 2220685"/>
              <a:gd name="connsiteX328" fmla="*/ 1103086 w 2046515"/>
              <a:gd name="connsiteY328" fmla="*/ 870857 h 2220685"/>
              <a:gd name="connsiteX329" fmla="*/ 1074057 w 2046515"/>
              <a:gd name="connsiteY329" fmla="*/ 914400 h 2220685"/>
              <a:gd name="connsiteX330" fmla="*/ 1059543 w 2046515"/>
              <a:gd name="connsiteY330" fmla="*/ 957943 h 2220685"/>
              <a:gd name="connsiteX331" fmla="*/ 1001486 w 2046515"/>
              <a:gd name="connsiteY331" fmla="*/ 1045028 h 2220685"/>
              <a:gd name="connsiteX332" fmla="*/ 986972 w 2046515"/>
              <a:gd name="connsiteY332" fmla="*/ 1103085 h 2220685"/>
              <a:gd name="connsiteX333" fmla="*/ 899886 w 2046515"/>
              <a:gd name="connsiteY333" fmla="*/ 1190171 h 2220685"/>
              <a:gd name="connsiteX334" fmla="*/ 682172 w 2046515"/>
              <a:gd name="connsiteY334" fmla="*/ 1161143 h 2220685"/>
              <a:gd name="connsiteX335" fmla="*/ 580572 w 2046515"/>
              <a:gd name="connsiteY335" fmla="*/ 1074057 h 2220685"/>
              <a:gd name="connsiteX336" fmla="*/ 449943 w 2046515"/>
              <a:gd name="connsiteY336" fmla="*/ 885371 h 2220685"/>
              <a:gd name="connsiteX337" fmla="*/ 435429 w 2046515"/>
              <a:gd name="connsiteY337" fmla="*/ 841828 h 2220685"/>
              <a:gd name="connsiteX338" fmla="*/ 449943 w 2046515"/>
              <a:gd name="connsiteY338" fmla="*/ 609600 h 2220685"/>
              <a:gd name="connsiteX339" fmla="*/ 580572 w 2046515"/>
              <a:gd name="connsiteY339" fmla="*/ 508000 h 2220685"/>
              <a:gd name="connsiteX340" fmla="*/ 682172 w 2046515"/>
              <a:gd name="connsiteY340" fmla="*/ 449943 h 2220685"/>
              <a:gd name="connsiteX341" fmla="*/ 827315 w 2046515"/>
              <a:gd name="connsiteY341" fmla="*/ 464457 h 2220685"/>
              <a:gd name="connsiteX342" fmla="*/ 870857 w 2046515"/>
              <a:gd name="connsiteY342" fmla="*/ 478971 h 2220685"/>
              <a:gd name="connsiteX343" fmla="*/ 972457 w 2046515"/>
              <a:gd name="connsiteY343" fmla="*/ 493485 h 2220685"/>
              <a:gd name="connsiteX344" fmla="*/ 1538515 w 2046515"/>
              <a:gd name="connsiteY344" fmla="*/ 464457 h 2220685"/>
              <a:gd name="connsiteX345" fmla="*/ 1567543 w 2046515"/>
              <a:gd name="connsiteY345" fmla="*/ 420914 h 2220685"/>
              <a:gd name="connsiteX346" fmla="*/ 1582057 w 2046515"/>
              <a:gd name="connsiteY346" fmla="*/ 348343 h 2220685"/>
              <a:gd name="connsiteX347" fmla="*/ 1596572 w 2046515"/>
              <a:gd name="connsiteY347" fmla="*/ 304800 h 2220685"/>
              <a:gd name="connsiteX348" fmla="*/ 1349829 w 2046515"/>
              <a:gd name="connsiteY348" fmla="*/ 246743 h 2220685"/>
              <a:gd name="connsiteX349" fmla="*/ 1146629 w 2046515"/>
              <a:gd name="connsiteY349" fmla="*/ 217714 h 2220685"/>
              <a:gd name="connsiteX350" fmla="*/ 1103086 w 2046515"/>
              <a:gd name="connsiteY350" fmla="*/ 203200 h 2220685"/>
              <a:gd name="connsiteX351" fmla="*/ 1132115 w 2046515"/>
              <a:gd name="connsiteY351" fmla="*/ 159657 h 2220685"/>
              <a:gd name="connsiteX352" fmla="*/ 1262743 w 2046515"/>
              <a:gd name="connsiteY352" fmla="*/ 145143 h 2220685"/>
              <a:gd name="connsiteX353" fmla="*/ 1306286 w 2046515"/>
              <a:gd name="connsiteY353" fmla="*/ 130628 h 2220685"/>
              <a:gd name="connsiteX354" fmla="*/ 1335315 w 2046515"/>
              <a:gd name="connsiteY354" fmla="*/ 174171 h 2220685"/>
              <a:gd name="connsiteX355" fmla="*/ 1364343 w 2046515"/>
              <a:gd name="connsiteY355" fmla="*/ 261257 h 2220685"/>
              <a:gd name="connsiteX356" fmla="*/ 1393372 w 2046515"/>
              <a:gd name="connsiteY356" fmla="*/ 333828 h 2220685"/>
              <a:gd name="connsiteX357" fmla="*/ 1422400 w 2046515"/>
              <a:gd name="connsiteY357" fmla="*/ 391885 h 2220685"/>
              <a:gd name="connsiteX358" fmla="*/ 1509486 w 2046515"/>
              <a:gd name="connsiteY358" fmla="*/ 464457 h 2220685"/>
              <a:gd name="connsiteX359" fmla="*/ 1538515 w 2046515"/>
              <a:gd name="connsiteY359" fmla="*/ 508000 h 2220685"/>
              <a:gd name="connsiteX360" fmla="*/ 1567543 w 2046515"/>
              <a:gd name="connsiteY360" fmla="*/ 624114 h 2220685"/>
              <a:gd name="connsiteX361" fmla="*/ 1596572 w 2046515"/>
              <a:gd name="connsiteY361" fmla="*/ 798285 h 2220685"/>
              <a:gd name="connsiteX362" fmla="*/ 1582057 w 2046515"/>
              <a:gd name="connsiteY362" fmla="*/ 1132114 h 2220685"/>
              <a:gd name="connsiteX363" fmla="*/ 1567543 w 2046515"/>
              <a:gd name="connsiteY363" fmla="*/ 1204685 h 2220685"/>
              <a:gd name="connsiteX364" fmla="*/ 1582057 w 2046515"/>
              <a:gd name="connsiteY364" fmla="*/ 1799771 h 2220685"/>
              <a:gd name="connsiteX365" fmla="*/ 1611086 w 2046515"/>
              <a:gd name="connsiteY365" fmla="*/ 1886857 h 2220685"/>
              <a:gd name="connsiteX366" fmla="*/ 1654629 w 2046515"/>
              <a:gd name="connsiteY366" fmla="*/ 2017485 h 2220685"/>
              <a:gd name="connsiteX367" fmla="*/ 1611086 w 2046515"/>
              <a:gd name="connsiteY367" fmla="*/ 2046514 h 2220685"/>
              <a:gd name="connsiteX368" fmla="*/ 1538515 w 2046515"/>
              <a:gd name="connsiteY368" fmla="*/ 2061028 h 2220685"/>
              <a:gd name="connsiteX369" fmla="*/ 1494972 w 2046515"/>
              <a:gd name="connsiteY369" fmla="*/ 2075543 h 2220685"/>
              <a:gd name="connsiteX370" fmla="*/ 1262743 w 2046515"/>
              <a:gd name="connsiteY370" fmla="*/ 2090057 h 2220685"/>
              <a:gd name="connsiteX371" fmla="*/ 1204686 w 2046515"/>
              <a:gd name="connsiteY371" fmla="*/ 2104571 h 2220685"/>
              <a:gd name="connsiteX372" fmla="*/ 1161143 w 2046515"/>
              <a:gd name="connsiteY372" fmla="*/ 2119085 h 2220685"/>
              <a:gd name="connsiteX373" fmla="*/ 812800 w 2046515"/>
              <a:gd name="connsiteY373" fmla="*/ 2133600 h 2220685"/>
              <a:gd name="connsiteX374" fmla="*/ 609600 w 2046515"/>
              <a:gd name="connsiteY374" fmla="*/ 2148114 h 2220685"/>
              <a:gd name="connsiteX375" fmla="*/ 566057 w 2046515"/>
              <a:gd name="connsiteY375" fmla="*/ 2119085 h 2220685"/>
              <a:gd name="connsiteX376" fmla="*/ 508000 w 2046515"/>
              <a:gd name="connsiteY376" fmla="*/ 2032000 h 2220685"/>
              <a:gd name="connsiteX377" fmla="*/ 493486 w 2046515"/>
              <a:gd name="connsiteY377" fmla="*/ 1988457 h 2220685"/>
              <a:gd name="connsiteX378" fmla="*/ 493486 w 2046515"/>
              <a:gd name="connsiteY378" fmla="*/ 1625600 h 2220685"/>
              <a:gd name="connsiteX379" fmla="*/ 522515 w 2046515"/>
              <a:gd name="connsiteY379" fmla="*/ 1567543 h 2220685"/>
              <a:gd name="connsiteX380" fmla="*/ 566057 w 2046515"/>
              <a:gd name="connsiteY380" fmla="*/ 1480457 h 2220685"/>
              <a:gd name="connsiteX381" fmla="*/ 624115 w 2046515"/>
              <a:gd name="connsiteY381" fmla="*/ 1451428 h 2220685"/>
              <a:gd name="connsiteX382" fmla="*/ 725715 w 2046515"/>
              <a:gd name="connsiteY382" fmla="*/ 1364343 h 2220685"/>
              <a:gd name="connsiteX383" fmla="*/ 841829 w 2046515"/>
              <a:gd name="connsiteY383" fmla="*/ 1306285 h 2220685"/>
              <a:gd name="connsiteX384" fmla="*/ 957943 w 2046515"/>
              <a:gd name="connsiteY384" fmla="*/ 1320800 h 2220685"/>
              <a:gd name="connsiteX385" fmla="*/ 986972 w 2046515"/>
              <a:gd name="connsiteY385" fmla="*/ 1364343 h 2220685"/>
              <a:gd name="connsiteX386" fmla="*/ 1001486 w 2046515"/>
              <a:gd name="connsiteY386" fmla="*/ 1407885 h 2220685"/>
              <a:gd name="connsiteX387" fmla="*/ 1030515 w 2046515"/>
              <a:gd name="connsiteY387" fmla="*/ 1480457 h 2220685"/>
              <a:gd name="connsiteX388" fmla="*/ 1045029 w 2046515"/>
              <a:gd name="connsiteY388" fmla="*/ 1553028 h 2220685"/>
              <a:gd name="connsiteX389" fmla="*/ 1059543 w 2046515"/>
              <a:gd name="connsiteY389" fmla="*/ 1611085 h 2220685"/>
              <a:gd name="connsiteX390" fmla="*/ 1030515 w 2046515"/>
              <a:gd name="connsiteY390" fmla="*/ 1857828 h 2220685"/>
              <a:gd name="connsiteX391" fmla="*/ 1016000 w 2046515"/>
              <a:gd name="connsiteY391" fmla="*/ 1901371 h 2220685"/>
              <a:gd name="connsiteX392" fmla="*/ 928915 w 2046515"/>
              <a:gd name="connsiteY392" fmla="*/ 1944914 h 2220685"/>
              <a:gd name="connsiteX393" fmla="*/ 899886 w 2046515"/>
              <a:gd name="connsiteY393" fmla="*/ 1901371 h 2220685"/>
              <a:gd name="connsiteX394" fmla="*/ 885372 w 2046515"/>
              <a:gd name="connsiteY394" fmla="*/ 1814285 h 2220685"/>
              <a:gd name="connsiteX395" fmla="*/ 870857 w 2046515"/>
              <a:gd name="connsiteY395" fmla="*/ 1741714 h 2220685"/>
              <a:gd name="connsiteX396" fmla="*/ 885372 w 2046515"/>
              <a:gd name="connsiteY396" fmla="*/ 1611085 h 2220685"/>
              <a:gd name="connsiteX397" fmla="*/ 972457 w 2046515"/>
              <a:gd name="connsiteY397" fmla="*/ 1553028 h 2220685"/>
              <a:gd name="connsiteX398" fmla="*/ 928915 w 2046515"/>
              <a:gd name="connsiteY398" fmla="*/ 1727200 h 2220685"/>
              <a:gd name="connsiteX399" fmla="*/ 856343 w 2046515"/>
              <a:gd name="connsiteY399" fmla="*/ 1799771 h 2220685"/>
              <a:gd name="connsiteX400" fmla="*/ 783772 w 2046515"/>
              <a:gd name="connsiteY400" fmla="*/ 1901371 h 2220685"/>
              <a:gd name="connsiteX401" fmla="*/ 740229 w 2046515"/>
              <a:gd name="connsiteY401" fmla="*/ 1959428 h 2220685"/>
              <a:gd name="connsiteX402" fmla="*/ 725715 w 2046515"/>
              <a:gd name="connsiteY402" fmla="*/ 1872343 h 2220685"/>
              <a:gd name="connsiteX403" fmla="*/ 754743 w 2046515"/>
              <a:gd name="connsiteY403" fmla="*/ 1378857 h 2220685"/>
              <a:gd name="connsiteX404" fmla="*/ 740229 w 2046515"/>
              <a:gd name="connsiteY404" fmla="*/ 1045028 h 2220685"/>
              <a:gd name="connsiteX405" fmla="*/ 725715 w 2046515"/>
              <a:gd name="connsiteY405" fmla="*/ 1001485 h 2220685"/>
              <a:gd name="connsiteX406" fmla="*/ 682172 w 2046515"/>
              <a:gd name="connsiteY406" fmla="*/ 957943 h 2220685"/>
              <a:gd name="connsiteX407" fmla="*/ 609600 w 2046515"/>
              <a:gd name="connsiteY407" fmla="*/ 899885 h 2220685"/>
              <a:gd name="connsiteX408" fmla="*/ 377372 w 2046515"/>
              <a:gd name="connsiteY408" fmla="*/ 914400 h 2220685"/>
              <a:gd name="connsiteX409" fmla="*/ 275772 w 2046515"/>
              <a:gd name="connsiteY409" fmla="*/ 972457 h 2220685"/>
              <a:gd name="connsiteX410" fmla="*/ 217715 w 2046515"/>
              <a:gd name="connsiteY410" fmla="*/ 1016000 h 2220685"/>
              <a:gd name="connsiteX411" fmla="*/ 174172 w 2046515"/>
              <a:gd name="connsiteY411" fmla="*/ 1045028 h 2220685"/>
              <a:gd name="connsiteX412" fmla="*/ 87086 w 2046515"/>
              <a:gd name="connsiteY412" fmla="*/ 1117600 h 2220685"/>
              <a:gd name="connsiteX413" fmla="*/ 58057 w 2046515"/>
              <a:gd name="connsiteY413" fmla="*/ 1204685 h 2220685"/>
              <a:gd name="connsiteX414" fmla="*/ 87086 w 2046515"/>
              <a:gd name="connsiteY414" fmla="*/ 1407885 h 2220685"/>
              <a:gd name="connsiteX415" fmla="*/ 174172 w 2046515"/>
              <a:gd name="connsiteY415" fmla="*/ 1480457 h 2220685"/>
              <a:gd name="connsiteX416" fmla="*/ 290286 w 2046515"/>
              <a:gd name="connsiteY416" fmla="*/ 1538514 h 2220685"/>
              <a:gd name="connsiteX417" fmla="*/ 348343 w 2046515"/>
              <a:gd name="connsiteY417" fmla="*/ 1553028 h 2220685"/>
              <a:gd name="connsiteX418" fmla="*/ 508000 w 2046515"/>
              <a:gd name="connsiteY418" fmla="*/ 1582057 h 2220685"/>
              <a:gd name="connsiteX419" fmla="*/ 928915 w 2046515"/>
              <a:gd name="connsiteY419" fmla="*/ 1567543 h 2220685"/>
              <a:gd name="connsiteX420" fmla="*/ 1001486 w 2046515"/>
              <a:gd name="connsiteY420" fmla="*/ 1524000 h 2220685"/>
              <a:gd name="connsiteX421" fmla="*/ 1059543 w 2046515"/>
              <a:gd name="connsiteY421" fmla="*/ 1494971 h 2220685"/>
              <a:gd name="connsiteX422" fmla="*/ 1103086 w 2046515"/>
              <a:gd name="connsiteY422" fmla="*/ 1451428 h 2220685"/>
              <a:gd name="connsiteX423" fmla="*/ 1233715 w 2046515"/>
              <a:gd name="connsiteY423" fmla="*/ 1320800 h 2220685"/>
              <a:gd name="connsiteX424" fmla="*/ 1277257 w 2046515"/>
              <a:gd name="connsiteY424" fmla="*/ 1219200 h 2220685"/>
              <a:gd name="connsiteX425" fmla="*/ 1306286 w 2046515"/>
              <a:gd name="connsiteY425" fmla="*/ 1175657 h 2220685"/>
              <a:gd name="connsiteX426" fmla="*/ 1335315 w 2046515"/>
              <a:gd name="connsiteY426" fmla="*/ 1117600 h 2220685"/>
              <a:gd name="connsiteX427" fmla="*/ 1335315 w 2046515"/>
              <a:gd name="connsiteY427" fmla="*/ 856343 h 2220685"/>
              <a:gd name="connsiteX428" fmla="*/ 1175657 w 2046515"/>
              <a:gd name="connsiteY428" fmla="*/ 653143 h 2220685"/>
              <a:gd name="connsiteX429" fmla="*/ 1132115 w 2046515"/>
              <a:gd name="connsiteY429" fmla="*/ 624114 h 2220685"/>
              <a:gd name="connsiteX430" fmla="*/ 1030515 w 2046515"/>
              <a:gd name="connsiteY430" fmla="*/ 595085 h 2220685"/>
              <a:gd name="connsiteX431" fmla="*/ 928915 w 2046515"/>
              <a:gd name="connsiteY431" fmla="*/ 624114 h 2220685"/>
              <a:gd name="connsiteX432" fmla="*/ 827315 w 2046515"/>
              <a:gd name="connsiteY432" fmla="*/ 754743 h 2220685"/>
              <a:gd name="connsiteX433" fmla="*/ 769257 w 2046515"/>
              <a:gd name="connsiteY433" fmla="*/ 827314 h 2220685"/>
              <a:gd name="connsiteX434" fmla="*/ 725715 w 2046515"/>
              <a:gd name="connsiteY434" fmla="*/ 885371 h 2220685"/>
              <a:gd name="connsiteX435" fmla="*/ 711200 w 2046515"/>
              <a:gd name="connsiteY435" fmla="*/ 943428 h 2220685"/>
              <a:gd name="connsiteX436" fmla="*/ 682172 w 2046515"/>
              <a:gd name="connsiteY436" fmla="*/ 986971 h 2220685"/>
              <a:gd name="connsiteX437" fmla="*/ 711200 w 2046515"/>
              <a:gd name="connsiteY437" fmla="*/ 1233714 h 2220685"/>
              <a:gd name="connsiteX438" fmla="*/ 754743 w 2046515"/>
              <a:gd name="connsiteY438" fmla="*/ 1291771 h 2220685"/>
              <a:gd name="connsiteX439" fmla="*/ 783772 w 2046515"/>
              <a:gd name="connsiteY439" fmla="*/ 1335314 h 2220685"/>
              <a:gd name="connsiteX440" fmla="*/ 827315 w 2046515"/>
              <a:gd name="connsiteY440" fmla="*/ 1364343 h 2220685"/>
              <a:gd name="connsiteX441" fmla="*/ 972457 w 2046515"/>
              <a:gd name="connsiteY441" fmla="*/ 1407885 h 2220685"/>
              <a:gd name="connsiteX442" fmla="*/ 1016000 w 2046515"/>
              <a:gd name="connsiteY442" fmla="*/ 1422400 h 2220685"/>
              <a:gd name="connsiteX443" fmla="*/ 1233715 w 2046515"/>
              <a:gd name="connsiteY443" fmla="*/ 1407885 h 2220685"/>
              <a:gd name="connsiteX444" fmla="*/ 1291772 w 2046515"/>
              <a:gd name="connsiteY444" fmla="*/ 1393371 h 2220685"/>
              <a:gd name="connsiteX445" fmla="*/ 1378857 w 2046515"/>
              <a:gd name="connsiteY445" fmla="*/ 1378857 h 2220685"/>
              <a:gd name="connsiteX446" fmla="*/ 1422400 w 2046515"/>
              <a:gd name="connsiteY446" fmla="*/ 1349828 h 2220685"/>
              <a:gd name="connsiteX447" fmla="*/ 1553029 w 2046515"/>
              <a:gd name="connsiteY447" fmla="*/ 1291771 h 2220685"/>
              <a:gd name="connsiteX448" fmla="*/ 1640115 w 2046515"/>
              <a:gd name="connsiteY448" fmla="*/ 1219200 h 2220685"/>
              <a:gd name="connsiteX449" fmla="*/ 1727200 w 2046515"/>
              <a:gd name="connsiteY449" fmla="*/ 1103085 h 2220685"/>
              <a:gd name="connsiteX450" fmla="*/ 1785257 w 2046515"/>
              <a:gd name="connsiteY450" fmla="*/ 1016000 h 2220685"/>
              <a:gd name="connsiteX451" fmla="*/ 1828800 w 2046515"/>
              <a:gd name="connsiteY451" fmla="*/ 914400 h 2220685"/>
              <a:gd name="connsiteX452" fmla="*/ 1872343 w 2046515"/>
              <a:gd name="connsiteY452" fmla="*/ 754743 h 2220685"/>
              <a:gd name="connsiteX453" fmla="*/ 1857829 w 2046515"/>
              <a:gd name="connsiteY453" fmla="*/ 566057 h 2220685"/>
              <a:gd name="connsiteX454" fmla="*/ 1785257 w 2046515"/>
              <a:gd name="connsiteY454" fmla="*/ 478971 h 2220685"/>
              <a:gd name="connsiteX455" fmla="*/ 1669143 w 2046515"/>
              <a:gd name="connsiteY455" fmla="*/ 391885 h 2220685"/>
              <a:gd name="connsiteX456" fmla="*/ 1524000 w 2046515"/>
              <a:gd name="connsiteY456" fmla="*/ 348343 h 2220685"/>
              <a:gd name="connsiteX457" fmla="*/ 1422400 w 2046515"/>
              <a:gd name="connsiteY457" fmla="*/ 377371 h 2220685"/>
              <a:gd name="connsiteX458" fmla="*/ 1320800 w 2046515"/>
              <a:gd name="connsiteY458" fmla="*/ 464457 h 2220685"/>
              <a:gd name="connsiteX459" fmla="*/ 1219200 w 2046515"/>
              <a:gd name="connsiteY459" fmla="*/ 551543 h 2220685"/>
              <a:gd name="connsiteX460" fmla="*/ 1175657 w 2046515"/>
              <a:gd name="connsiteY460" fmla="*/ 595085 h 2220685"/>
              <a:gd name="connsiteX461" fmla="*/ 1045029 w 2046515"/>
              <a:gd name="connsiteY461" fmla="*/ 682171 h 2220685"/>
              <a:gd name="connsiteX462" fmla="*/ 1001486 w 2046515"/>
              <a:gd name="connsiteY462" fmla="*/ 711200 h 2220685"/>
              <a:gd name="connsiteX463" fmla="*/ 885372 w 2046515"/>
              <a:gd name="connsiteY463" fmla="*/ 769257 h 2220685"/>
              <a:gd name="connsiteX464" fmla="*/ 754743 w 2046515"/>
              <a:gd name="connsiteY464" fmla="*/ 827314 h 2220685"/>
              <a:gd name="connsiteX465" fmla="*/ 653143 w 2046515"/>
              <a:gd name="connsiteY465" fmla="*/ 812800 h 2220685"/>
              <a:gd name="connsiteX466" fmla="*/ 609600 w 2046515"/>
              <a:gd name="connsiteY466" fmla="*/ 754743 h 2220685"/>
              <a:gd name="connsiteX467" fmla="*/ 566057 w 2046515"/>
              <a:gd name="connsiteY467" fmla="*/ 638628 h 2220685"/>
              <a:gd name="connsiteX468" fmla="*/ 551543 w 2046515"/>
              <a:gd name="connsiteY468" fmla="*/ 566057 h 2220685"/>
              <a:gd name="connsiteX469" fmla="*/ 522515 w 2046515"/>
              <a:gd name="connsiteY469" fmla="*/ 464457 h 2220685"/>
              <a:gd name="connsiteX470" fmla="*/ 508000 w 2046515"/>
              <a:gd name="connsiteY470" fmla="*/ 319314 h 2220685"/>
              <a:gd name="connsiteX471" fmla="*/ 522515 w 2046515"/>
              <a:gd name="connsiteY471" fmla="*/ 217714 h 2220685"/>
              <a:gd name="connsiteX472" fmla="*/ 725715 w 2046515"/>
              <a:gd name="connsiteY472" fmla="*/ 232228 h 2220685"/>
              <a:gd name="connsiteX473" fmla="*/ 783772 w 2046515"/>
              <a:gd name="connsiteY473" fmla="*/ 275771 h 2220685"/>
              <a:gd name="connsiteX474" fmla="*/ 827315 w 2046515"/>
              <a:gd name="connsiteY474" fmla="*/ 319314 h 2220685"/>
              <a:gd name="connsiteX475" fmla="*/ 957943 w 2046515"/>
              <a:gd name="connsiteY475" fmla="*/ 406400 h 2220685"/>
              <a:gd name="connsiteX476" fmla="*/ 1001486 w 2046515"/>
              <a:gd name="connsiteY476" fmla="*/ 449943 h 2220685"/>
              <a:gd name="connsiteX477" fmla="*/ 1132115 w 2046515"/>
              <a:gd name="connsiteY477" fmla="*/ 522514 h 2220685"/>
              <a:gd name="connsiteX478" fmla="*/ 1161143 w 2046515"/>
              <a:gd name="connsiteY478" fmla="*/ 566057 h 2220685"/>
              <a:gd name="connsiteX479" fmla="*/ 1248229 w 2046515"/>
              <a:gd name="connsiteY479" fmla="*/ 638628 h 2220685"/>
              <a:gd name="connsiteX480" fmla="*/ 1190172 w 2046515"/>
              <a:gd name="connsiteY480" fmla="*/ 696685 h 2220685"/>
              <a:gd name="connsiteX481" fmla="*/ 972457 w 2046515"/>
              <a:gd name="connsiteY481" fmla="*/ 812800 h 2220685"/>
              <a:gd name="connsiteX482" fmla="*/ 928915 w 2046515"/>
              <a:gd name="connsiteY482" fmla="*/ 841828 h 2220685"/>
              <a:gd name="connsiteX483" fmla="*/ 769257 w 2046515"/>
              <a:gd name="connsiteY483" fmla="*/ 899885 h 2220685"/>
              <a:gd name="connsiteX484" fmla="*/ 304800 w 2046515"/>
              <a:gd name="connsiteY484" fmla="*/ 928914 h 2220685"/>
              <a:gd name="connsiteX485" fmla="*/ 261257 w 2046515"/>
              <a:gd name="connsiteY485" fmla="*/ 957943 h 2220685"/>
              <a:gd name="connsiteX486" fmla="*/ 188686 w 2046515"/>
              <a:gd name="connsiteY486" fmla="*/ 986971 h 2220685"/>
              <a:gd name="connsiteX487" fmla="*/ 130629 w 2046515"/>
              <a:gd name="connsiteY487" fmla="*/ 1016000 h 2220685"/>
              <a:gd name="connsiteX488" fmla="*/ 101600 w 2046515"/>
              <a:gd name="connsiteY488" fmla="*/ 1059543 h 2220685"/>
              <a:gd name="connsiteX489" fmla="*/ 58057 w 2046515"/>
              <a:gd name="connsiteY489" fmla="*/ 1088571 h 2220685"/>
              <a:gd name="connsiteX490" fmla="*/ 130629 w 2046515"/>
              <a:gd name="connsiteY490" fmla="*/ 1248228 h 2220685"/>
              <a:gd name="connsiteX491" fmla="*/ 464457 w 2046515"/>
              <a:gd name="connsiteY491" fmla="*/ 1436914 h 2220685"/>
              <a:gd name="connsiteX492" fmla="*/ 537029 w 2046515"/>
              <a:gd name="connsiteY492" fmla="*/ 1465943 h 2220685"/>
              <a:gd name="connsiteX493" fmla="*/ 798286 w 2046515"/>
              <a:gd name="connsiteY493" fmla="*/ 1393371 h 2220685"/>
              <a:gd name="connsiteX494" fmla="*/ 812800 w 2046515"/>
              <a:gd name="connsiteY494" fmla="*/ 1335314 h 2220685"/>
              <a:gd name="connsiteX495" fmla="*/ 841829 w 2046515"/>
              <a:gd name="connsiteY495" fmla="*/ 1291771 h 2220685"/>
              <a:gd name="connsiteX496" fmla="*/ 827315 w 2046515"/>
              <a:gd name="connsiteY496" fmla="*/ 1059543 h 2220685"/>
              <a:gd name="connsiteX497" fmla="*/ 783772 w 2046515"/>
              <a:gd name="connsiteY497" fmla="*/ 1030514 h 2220685"/>
              <a:gd name="connsiteX498" fmla="*/ 696686 w 2046515"/>
              <a:gd name="connsiteY498" fmla="*/ 1045028 h 2220685"/>
              <a:gd name="connsiteX499" fmla="*/ 580572 w 2046515"/>
              <a:gd name="connsiteY499" fmla="*/ 1117600 h 2220685"/>
              <a:gd name="connsiteX500" fmla="*/ 537029 w 2046515"/>
              <a:gd name="connsiteY500" fmla="*/ 1175657 h 2220685"/>
              <a:gd name="connsiteX501" fmla="*/ 435429 w 2046515"/>
              <a:gd name="connsiteY501" fmla="*/ 1277257 h 2220685"/>
              <a:gd name="connsiteX502" fmla="*/ 391886 w 2046515"/>
              <a:gd name="connsiteY502" fmla="*/ 1364343 h 2220685"/>
              <a:gd name="connsiteX503" fmla="*/ 377372 w 2046515"/>
              <a:gd name="connsiteY503" fmla="*/ 1407885 h 2220685"/>
              <a:gd name="connsiteX504" fmla="*/ 769257 w 2046515"/>
              <a:gd name="connsiteY504" fmla="*/ 1393371 h 2220685"/>
              <a:gd name="connsiteX505" fmla="*/ 1001486 w 2046515"/>
              <a:gd name="connsiteY505" fmla="*/ 1335314 h 2220685"/>
              <a:gd name="connsiteX506" fmla="*/ 1103086 w 2046515"/>
              <a:gd name="connsiteY506" fmla="*/ 1291771 h 2220685"/>
              <a:gd name="connsiteX507" fmla="*/ 1175657 w 2046515"/>
              <a:gd name="connsiteY507" fmla="*/ 1277257 h 2220685"/>
              <a:gd name="connsiteX508" fmla="*/ 1248229 w 2046515"/>
              <a:gd name="connsiteY508" fmla="*/ 1248228 h 2220685"/>
              <a:gd name="connsiteX509" fmla="*/ 1364343 w 2046515"/>
              <a:gd name="connsiteY509" fmla="*/ 1233714 h 2220685"/>
              <a:gd name="connsiteX510" fmla="*/ 1553029 w 2046515"/>
              <a:gd name="connsiteY510" fmla="*/ 1204685 h 2220685"/>
              <a:gd name="connsiteX511" fmla="*/ 1625600 w 2046515"/>
              <a:gd name="connsiteY511" fmla="*/ 1190171 h 2220685"/>
              <a:gd name="connsiteX512" fmla="*/ 1712686 w 2046515"/>
              <a:gd name="connsiteY512" fmla="*/ 1161143 h 2220685"/>
              <a:gd name="connsiteX513" fmla="*/ 1756229 w 2046515"/>
              <a:gd name="connsiteY513" fmla="*/ 1132114 h 2220685"/>
              <a:gd name="connsiteX514" fmla="*/ 1785257 w 2046515"/>
              <a:gd name="connsiteY514" fmla="*/ 1016000 h 2220685"/>
              <a:gd name="connsiteX515" fmla="*/ 1770743 w 2046515"/>
              <a:gd name="connsiteY515" fmla="*/ 682171 h 2220685"/>
              <a:gd name="connsiteX516" fmla="*/ 1669143 w 2046515"/>
              <a:gd name="connsiteY516" fmla="*/ 537028 h 2220685"/>
              <a:gd name="connsiteX517" fmla="*/ 1625600 w 2046515"/>
              <a:gd name="connsiteY517" fmla="*/ 493485 h 2220685"/>
              <a:gd name="connsiteX518" fmla="*/ 1553029 w 2046515"/>
              <a:gd name="connsiteY518" fmla="*/ 478971 h 2220685"/>
              <a:gd name="connsiteX519" fmla="*/ 1190172 w 2046515"/>
              <a:gd name="connsiteY519" fmla="*/ 551543 h 2220685"/>
              <a:gd name="connsiteX520" fmla="*/ 1161143 w 2046515"/>
              <a:gd name="connsiteY520" fmla="*/ 595085 h 2220685"/>
              <a:gd name="connsiteX521" fmla="*/ 1030515 w 2046515"/>
              <a:gd name="connsiteY521" fmla="*/ 682171 h 2220685"/>
              <a:gd name="connsiteX522" fmla="*/ 1001486 w 2046515"/>
              <a:gd name="connsiteY522" fmla="*/ 725714 h 2220685"/>
              <a:gd name="connsiteX523" fmla="*/ 914400 w 2046515"/>
              <a:gd name="connsiteY523" fmla="*/ 827314 h 2220685"/>
              <a:gd name="connsiteX524" fmla="*/ 827315 w 2046515"/>
              <a:gd name="connsiteY524" fmla="*/ 972457 h 2220685"/>
              <a:gd name="connsiteX525" fmla="*/ 769257 w 2046515"/>
              <a:gd name="connsiteY525" fmla="*/ 1059543 h 2220685"/>
              <a:gd name="connsiteX526" fmla="*/ 740229 w 2046515"/>
              <a:gd name="connsiteY526" fmla="*/ 1204685 h 2220685"/>
              <a:gd name="connsiteX527" fmla="*/ 725715 w 2046515"/>
              <a:gd name="connsiteY527" fmla="*/ 1277257 h 2220685"/>
              <a:gd name="connsiteX528" fmla="*/ 711200 w 2046515"/>
              <a:gd name="connsiteY528" fmla="*/ 1378857 h 2220685"/>
              <a:gd name="connsiteX529" fmla="*/ 725715 w 2046515"/>
              <a:gd name="connsiteY529" fmla="*/ 1509485 h 2220685"/>
              <a:gd name="connsiteX530" fmla="*/ 740229 w 2046515"/>
              <a:gd name="connsiteY530" fmla="*/ 1553028 h 2220685"/>
              <a:gd name="connsiteX531" fmla="*/ 827315 w 2046515"/>
              <a:gd name="connsiteY531" fmla="*/ 1640114 h 2220685"/>
              <a:gd name="connsiteX532" fmla="*/ 870857 w 2046515"/>
              <a:gd name="connsiteY532" fmla="*/ 1683657 h 2220685"/>
              <a:gd name="connsiteX533" fmla="*/ 1030515 w 2046515"/>
              <a:gd name="connsiteY533" fmla="*/ 1814285 h 2220685"/>
              <a:gd name="connsiteX534" fmla="*/ 1103086 w 2046515"/>
              <a:gd name="connsiteY534" fmla="*/ 1828800 h 2220685"/>
              <a:gd name="connsiteX535" fmla="*/ 1161143 w 2046515"/>
              <a:gd name="connsiteY535" fmla="*/ 1857828 h 2220685"/>
              <a:gd name="connsiteX536" fmla="*/ 1291772 w 2046515"/>
              <a:gd name="connsiteY536" fmla="*/ 1915885 h 2220685"/>
              <a:gd name="connsiteX537" fmla="*/ 1422400 w 2046515"/>
              <a:gd name="connsiteY537" fmla="*/ 1973943 h 2220685"/>
              <a:gd name="connsiteX538" fmla="*/ 1553029 w 2046515"/>
              <a:gd name="connsiteY538" fmla="*/ 1959428 h 2220685"/>
              <a:gd name="connsiteX539" fmla="*/ 1669143 w 2046515"/>
              <a:gd name="connsiteY539" fmla="*/ 1799771 h 2220685"/>
              <a:gd name="connsiteX540" fmla="*/ 1756229 w 2046515"/>
              <a:gd name="connsiteY540" fmla="*/ 1756228 h 2220685"/>
              <a:gd name="connsiteX541" fmla="*/ 1799772 w 2046515"/>
              <a:gd name="connsiteY541" fmla="*/ 1712685 h 2220685"/>
              <a:gd name="connsiteX542" fmla="*/ 1886857 w 2046515"/>
              <a:gd name="connsiteY542" fmla="*/ 1640114 h 2220685"/>
              <a:gd name="connsiteX543" fmla="*/ 1930400 w 2046515"/>
              <a:gd name="connsiteY543" fmla="*/ 1538514 h 2220685"/>
              <a:gd name="connsiteX544" fmla="*/ 1959429 w 2046515"/>
              <a:gd name="connsiteY544" fmla="*/ 1494971 h 2220685"/>
              <a:gd name="connsiteX545" fmla="*/ 1988457 w 2046515"/>
              <a:gd name="connsiteY545" fmla="*/ 1378857 h 2220685"/>
              <a:gd name="connsiteX546" fmla="*/ 2032000 w 2046515"/>
              <a:gd name="connsiteY546" fmla="*/ 1277257 h 2220685"/>
              <a:gd name="connsiteX547" fmla="*/ 2002972 w 2046515"/>
              <a:gd name="connsiteY547" fmla="*/ 1016000 h 2220685"/>
              <a:gd name="connsiteX548" fmla="*/ 1973943 w 2046515"/>
              <a:gd name="connsiteY548" fmla="*/ 928914 h 2220685"/>
              <a:gd name="connsiteX549" fmla="*/ 1944915 w 2046515"/>
              <a:gd name="connsiteY549" fmla="*/ 885371 h 2220685"/>
              <a:gd name="connsiteX550" fmla="*/ 1857829 w 2046515"/>
              <a:gd name="connsiteY550" fmla="*/ 856343 h 2220685"/>
              <a:gd name="connsiteX551" fmla="*/ 1799772 w 2046515"/>
              <a:gd name="connsiteY551" fmla="*/ 899885 h 2220685"/>
              <a:gd name="connsiteX552" fmla="*/ 1712686 w 2046515"/>
              <a:gd name="connsiteY552" fmla="*/ 1030514 h 2220685"/>
              <a:gd name="connsiteX553" fmla="*/ 1669143 w 2046515"/>
              <a:gd name="connsiteY553" fmla="*/ 1074057 h 2220685"/>
              <a:gd name="connsiteX554" fmla="*/ 1596572 w 2046515"/>
              <a:gd name="connsiteY554" fmla="*/ 1190171 h 2220685"/>
              <a:gd name="connsiteX555" fmla="*/ 1553029 w 2046515"/>
              <a:gd name="connsiteY555" fmla="*/ 1248228 h 2220685"/>
              <a:gd name="connsiteX556" fmla="*/ 1494972 w 2046515"/>
              <a:gd name="connsiteY556" fmla="*/ 1436914 h 2220685"/>
              <a:gd name="connsiteX557" fmla="*/ 1465943 w 2046515"/>
              <a:gd name="connsiteY557" fmla="*/ 1494971 h 2220685"/>
              <a:gd name="connsiteX558" fmla="*/ 1407886 w 2046515"/>
              <a:gd name="connsiteY558" fmla="*/ 1741714 h 2220685"/>
              <a:gd name="connsiteX559" fmla="*/ 1335315 w 2046515"/>
              <a:gd name="connsiteY559" fmla="*/ 1901371 h 2220685"/>
              <a:gd name="connsiteX560" fmla="*/ 1277257 w 2046515"/>
              <a:gd name="connsiteY560" fmla="*/ 2002971 h 2220685"/>
              <a:gd name="connsiteX561" fmla="*/ 1248229 w 2046515"/>
              <a:gd name="connsiteY561" fmla="*/ 2104571 h 2220685"/>
              <a:gd name="connsiteX562" fmla="*/ 1204686 w 2046515"/>
              <a:gd name="connsiteY562" fmla="*/ 2119085 h 2220685"/>
              <a:gd name="connsiteX563" fmla="*/ 1117600 w 2046515"/>
              <a:gd name="connsiteY563" fmla="*/ 2177143 h 2220685"/>
              <a:gd name="connsiteX564" fmla="*/ 1030515 w 2046515"/>
              <a:gd name="connsiteY564" fmla="*/ 2220685 h 2220685"/>
              <a:gd name="connsiteX565" fmla="*/ 899886 w 2046515"/>
              <a:gd name="connsiteY565" fmla="*/ 2206171 h 2220685"/>
              <a:gd name="connsiteX566" fmla="*/ 812800 w 2046515"/>
              <a:gd name="connsiteY566" fmla="*/ 2148114 h 2220685"/>
              <a:gd name="connsiteX567" fmla="*/ 595086 w 2046515"/>
              <a:gd name="connsiteY567" fmla="*/ 1973943 h 2220685"/>
              <a:gd name="connsiteX568" fmla="*/ 551543 w 2046515"/>
              <a:gd name="connsiteY568" fmla="*/ 1944914 h 2220685"/>
              <a:gd name="connsiteX569" fmla="*/ 478972 w 2046515"/>
              <a:gd name="connsiteY569" fmla="*/ 1857828 h 2220685"/>
              <a:gd name="connsiteX570" fmla="*/ 435429 w 2046515"/>
              <a:gd name="connsiteY570" fmla="*/ 1843314 h 2220685"/>
              <a:gd name="connsiteX571" fmla="*/ 348343 w 2046515"/>
              <a:gd name="connsiteY571" fmla="*/ 1915885 h 2220685"/>
              <a:gd name="connsiteX572" fmla="*/ 319315 w 2046515"/>
              <a:gd name="connsiteY572" fmla="*/ 1959428 h 2220685"/>
              <a:gd name="connsiteX573" fmla="*/ 232229 w 2046515"/>
              <a:gd name="connsiteY573" fmla="*/ 1843314 h 2220685"/>
              <a:gd name="connsiteX574" fmla="*/ 188686 w 2046515"/>
              <a:gd name="connsiteY574" fmla="*/ 1756228 h 2220685"/>
              <a:gd name="connsiteX575" fmla="*/ 159657 w 2046515"/>
              <a:gd name="connsiteY575" fmla="*/ 1654628 h 2220685"/>
              <a:gd name="connsiteX576" fmla="*/ 116115 w 2046515"/>
              <a:gd name="connsiteY576" fmla="*/ 1494971 h 2220685"/>
              <a:gd name="connsiteX577" fmla="*/ 116115 w 2046515"/>
              <a:gd name="connsiteY577" fmla="*/ 914400 h 2220685"/>
              <a:gd name="connsiteX578" fmla="*/ 130629 w 2046515"/>
              <a:gd name="connsiteY578" fmla="*/ 624114 h 2220685"/>
              <a:gd name="connsiteX579" fmla="*/ 145143 w 2046515"/>
              <a:gd name="connsiteY579" fmla="*/ 580571 h 2220685"/>
              <a:gd name="connsiteX580" fmla="*/ 232229 w 2046515"/>
              <a:gd name="connsiteY580" fmla="*/ 493485 h 2220685"/>
              <a:gd name="connsiteX581" fmla="*/ 261257 w 2046515"/>
              <a:gd name="connsiteY581" fmla="*/ 449943 h 2220685"/>
              <a:gd name="connsiteX582" fmla="*/ 348343 w 2046515"/>
              <a:gd name="connsiteY582" fmla="*/ 391885 h 2220685"/>
              <a:gd name="connsiteX583" fmla="*/ 435429 w 2046515"/>
              <a:gd name="connsiteY583" fmla="*/ 362857 h 2220685"/>
              <a:gd name="connsiteX584" fmla="*/ 522515 w 2046515"/>
              <a:gd name="connsiteY584" fmla="*/ 348343 h 2220685"/>
              <a:gd name="connsiteX585" fmla="*/ 638629 w 2046515"/>
              <a:gd name="connsiteY585" fmla="*/ 333828 h 2220685"/>
              <a:gd name="connsiteX586" fmla="*/ 870857 w 2046515"/>
              <a:gd name="connsiteY586" fmla="*/ 290285 h 2220685"/>
              <a:gd name="connsiteX587" fmla="*/ 1175657 w 2046515"/>
              <a:gd name="connsiteY587" fmla="*/ 275771 h 2220685"/>
              <a:gd name="connsiteX588" fmla="*/ 1233715 w 2046515"/>
              <a:gd name="connsiteY588" fmla="*/ 217714 h 2220685"/>
              <a:gd name="connsiteX589" fmla="*/ 1146629 w 2046515"/>
              <a:gd name="connsiteY589" fmla="*/ 159657 h 2220685"/>
              <a:gd name="connsiteX590" fmla="*/ 1117600 w 2046515"/>
              <a:gd name="connsiteY590" fmla="*/ 116114 h 2220685"/>
              <a:gd name="connsiteX591" fmla="*/ 1088572 w 2046515"/>
              <a:gd name="connsiteY591" fmla="*/ 29028 h 2220685"/>
              <a:gd name="connsiteX592" fmla="*/ 1045029 w 2046515"/>
              <a:gd name="connsiteY592" fmla="*/ 0 h 2220685"/>
              <a:gd name="connsiteX0" fmla="*/ 1045029 w 2046515"/>
              <a:gd name="connsiteY0" fmla="*/ 0 h 2220685"/>
              <a:gd name="connsiteX1" fmla="*/ 362857 w 2046515"/>
              <a:gd name="connsiteY1" fmla="*/ 377371 h 2220685"/>
              <a:gd name="connsiteX2" fmla="*/ 130629 w 2046515"/>
              <a:gd name="connsiteY2" fmla="*/ 754743 h 2220685"/>
              <a:gd name="connsiteX3" fmla="*/ 0 w 2046515"/>
              <a:gd name="connsiteY3" fmla="*/ 1190171 h 2220685"/>
              <a:gd name="connsiteX4" fmla="*/ 29029 w 2046515"/>
              <a:gd name="connsiteY4" fmla="*/ 1320800 h 2220685"/>
              <a:gd name="connsiteX5" fmla="*/ 43543 w 2046515"/>
              <a:gd name="connsiteY5" fmla="*/ 1364343 h 2220685"/>
              <a:gd name="connsiteX6" fmla="*/ 72572 w 2046515"/>
              <a:gd name="connsiteY6" fmla="*/ 1465943 h 2220685"/>
              <a:gd name="connsiteX7" fmla="*/ 130629 w 2046515"/>
              <a:gd name="connsiteY7" fmla="*/ 1553028 h 2220685"/>
              <a:gd name="connsiteX8" fmla="*/ 203200 w 2046515"/>
              <a:gd name="connsiteY8" fmla="*/ 1640114 h 2220685"/>
              <a:gd name="connsiteX9" fmla="*/ 290286 w 2046515"/>
              <a:gd name="connsiteY9" fmla="*/ 1698171 h 2220685"/>
              <a:gd name="connsiteX10" fmla="*/ 449943 w 2046515"/>
              <a:gd name="connsiteY10" fmla="*/ 1741714 h 2220685"/>
              <a:gd name="connsiteX11" fmla="*/ 885372 w 2046515"/>
              <a:gd name="connsiteY11" fmla="*/ 1727200 h 2220685"/>
              <a:gd name="connsiteX12" fmla="*/ 928915 w 2046515"/>
              <a:gd name="connsiteY12" fmla="*/ 1712685 h 2220685"/>
              <a:gd name="connsiteX13" fmla="*/ 1030515 w 2046515"/>
              <a:gd name="connsiteY13" fmla="*/ 1698171 h 2220685"/>
              <a:gd name="connsiteX14" fmla="*/ 1175657 w 2046515"/>
              <a:gd name="connsiteY14" fmla="*/ 1640114 h 2220685"/>
              <a:gd name="connsiteX15" fmla="*/ 1219200 w 2046515"/>
              <a:gd name="connsiteY15" fmla="*/ 1596571 h 2220685"/>
              <a:gd name="connsiteX16" fmla="*/ 1320800 w 2046515"/>
              <a:gd name="connsiteY16" fmla="*/ 1494971 h 2220685"/>
              <a:gd name="connsiteX17" fmla="*/ 1349829 w 2046515"/>
              <a:gd name="connsiteY17" fmla="*/ 1422400 h 2220685"/>
              <a:gd name="connsiteX18" fmla="*/ 1407886 w 2046515"/>
              <a:gd name="connsiteY18" fmla="*/ 1291771 h 2220685"/>
              <a:gd name="connsiteX19" fmla="*/ 1422400 w 2046515"/>
              <a:gd name="connsiteY19" fmla="*/ 1204685 h 2220685"/>
              <a:gd name="connsiteX20" fmla="*/ 1407886 w 2046515"/>
              <a:gd name="connsiteY20" fmla="*/ 1045028 h 2220685"/>
              <a:gd name="connsiteX21" fmla="*/ 1320800 w 2046515"/>
              <a:gd name="connsiteY21" fmla="*/ 914400 h 2220685"/>
              <a:gd name="connsiteX22" fmla="*/ 1262743 w 2046515"/>
              <a:gd name="connsiteY22" fmla="*/ 870857 h 2220685"/>
              <a:gd name="connsiteX23" fmla="*/ 1175657 w 2046515"/>
              <a:gd name="connsiteY23" fmla="*/ 841828 h 2220685"/>
              <a:gd name="connsiteX24" fmla="*/ 1088572 w 2046515"/>
              <a:gd name="connsiteY24" fmla="*/ 798285 h 2220685"/>
              <a:gd name="connsiteX25" fmla="*/ 899886 w 2046515"/>
              <a:gd name="connsiteY25" fmla="*/ 812800 h 2220685"/>
              <a:gd name="connsiteX26" fmla="*/ 740229 w 2046515"/>
              <a:gd name="connsiteY26" fmla="*/ 943428 h 2220685"/>
              <a:gd name="connsiteX27" fmla="*/ 711200 w 2046515"/>
              <a:gd name="connsiteY27" fmla="*/ 1001485 h 2220685"/>
              <a:gd name="connsiteX28" fmla="*/ 580572 w 2046515"/>
              <a:gd name="connsiteY28" fmla="*/ 1190171 h 2220685"/>
              <a:gd name="connsiteX29" fmla="*/ 551543 w 2046515"/>
              <a:gd name="connsiteY29" fmla="*/ 1277257 h 2220685"/>
              <a:gd name="connsiteX30" fmla="*/ 478972 w 2046515"/>
              <a:gd name="connsiteY30" fmla="*/ 1451428 h 2220685"/>
              <a:gd name="connsiteX31" fmla="*/ 449943 w 2046515"/>
              <a:gd name="connsiteY31" fmla="*/ 1524000 h 2220685"/>
              <a:gd name="connsiteX32" fmla="*/ 449943 w 2046515"/>
              <a:gd name="connsiteY32" fmla="*/ 2032000 h 2220685"/>
              <a:gd name="connsiteX33" fmla="*/ 493486 w 2046515"/>
              <a:gd name="connsiteY33" fmla="*/ 2075543 h 2220685"/>
              <a:gd name="connsiteX34" fmla="*/ 551543 w 2046515"/>
              <a:gd name="connsiteY34" fmla="*/ 2104571 h 2220685"/>
              <a:gd name="connsiteX35" fmla="*/ 667657 w 2046515"/>
              <a:gd name="connsiteY35" fmla="*/ 2148114 h 2220685"/>
              <a:gd name="connsiteX36" fmla="*/ 856343 w 2046515"/>
              <a:gd name="connsiteY36" fmla="*/ 2133600 h 2220685"/>
              <a:gd name="connsiteX37" fmla="*/ 914400 w 2046515"/>
              <a:gd name="connsiteY37" fmla="*/ 2090057 h 2220685"/>
              <a:gd name="connsiteX38" fmla="*/ 1059543 w 2046515"/>
              <a:gd name="connsiteY38" fmla="*/ 2017485 h 2220685"/>
              <a:gd name="connsiteX39" fmla="*/ 1190172 w 2046515"/>
              <a:gd name="connsiteY39" fmla="*/ 1944914 h 2220685"/>
              <a:gd name="connsiteX40" fmla="*/ 1262743 w 2046515"/>
              <a:gd name="connsiteY40" fmla="*/ 1930400 h 2220685"/>
              <a:gd name="connsiteX41" fmla="*/ 1465943 w 2046515"/>
              <a:gd name="connsiteY41" fmla="*/ 1814285 h 2220685"/>
              <a:gd name="connsiteX42" fmla="*/ 1524000 w 2046515"/>
              <a:gd name="connsiteY42" fmla="*/ 1770743 h 2220685"/>
              <a:gd name="connsiteX43" fmla="*/ 1669143 w 2046515"/>
              <a:gd name="connsiteY43" fmla="*/ 1596571 h 2220685"/>
              <a:gd name="connsiteX44" fmla="*/ 1669143 w 2046515"/>
              <a:gd name="connsiteY44" fmla="*/ 1204685 h 2220685"/>
              <a:gd name="connsiteX45" fmla="*/ 1625600 w 2046515"/>
              <a:gd name="connsiteY45" fmla="*/ 1103085 h 2220685"/>
              <a:gd name="connsiteX46" fmla="*/ 1524000 w 2046515"/>
              <a:gd name="connsiteY46" fmla="*/ 943428 h 2220685"/>
              <a:gd name="connsiteX47" fmla="*/ 1422400 w 2046515"/>
              <a:gd name="connsiteY47" fmla="*/ 827314 h 2220685"/>
              <a:gd name="connsiteX48" fmla="*/ 1291772 w 2046515"/>
              <a:gd name="connsiteY48" fmla="*/ 725714 h 2220685"/>
              <a:gd name="connsiteX49" fmla="*/ 1190172 w 2046515"/>
              <a:gd name="connsiteY49" fmla="*/ 682171 h 2220685"/>
              <a:gd name="connsiteX50" fmla="*/ 943429 w 2046515"/>
              <a:gd name="connsiteY50" fmla="*/ 696685 h 2220685"/>
              <a:gd name="connsiteX51" fmla="*/ 885372 w 2046515"/>
              <a:gd name="connsiteY51" fmla="*/ 740228 h 2220685"/>
              <a:gd name="connsiteX52" fmla="*/ 754743 w 2046515"/>
              <a:gd name="connsiteY52" fmla="*/ 812800 h 2220685"/>
              <a:gd name="connsiteX53" fmla="*/ 711200 w 2046515"/>
              <a:gd name="connsiteY53" fmla="*/ 856343 h 2220685"/>
              <a:gd name="connsiteX54" fmla="*/ 595086 w 2046515"/>
              <a:gd name="connsiteY54" fmla="*/ 943428 h 2220685"/>
              <a:gd name="connsiteX55" fmla="*/ 478972 w 2046515"/>
              <a:gd name="connsiteY55" fmla="*/ 1074057 h 2220685"/>
              <a:gd name="connsiteX56" fmla="*/ 435429 w 2046515"/>
              <a:gd name="connsiteY56" fmla="*/ 1117600 h 2220685"/>
              <a:gd name="connsiteX57" fmla="*/ 377372 w 2046515"/>
              <a:gd name="connsiteY57" fmla="*/ 1204685 h 2220685"/>
              <a:gd name="connsiteX58" fmla="*/ 348343 w 2046515"/>
              <a:gd name="connsiteY58" fmla="*/ 1262743 h 2220685"/>
              <a:gd name="connsiteX59" fmla="*/ 304800 w 2046515"/>
              <a:gd name="connsiteY59" fmla="*/ 1306285 h 2220685"/>
              <a:gd name="connsiteX60" fmla="*/ 275772 w 2046515"/>
              <a:gd name="connsiteY60" fmla="*/ 1364343 h 2220685"/>
              <a:gd name="connsiteX61" fmla="*/ 275772 w 2046515"/>
              <a:gd name="connsiteY61" fmla="*/ 1640114 h 2220685"/>
              <a:gd name="connsiteX62" fmla="*/ 348343 w 2046515"/>
              <a:gd name="connsiteY62" fmla="*/ 1727200 h 2220685"/>
              <a:gd name="connsiteX63" fmla="*/ 420915 w 2046515"/>
              <a:gd name="connsiteY63" fmla="*/ 1828800 h 2220685"/>
              <a:gd name="connsiteX64" fmla="*/ 522515 w 2046515"/>
              <a:gd name="connsiteY64" fmla="*/ 1872343 h 2220685"/>
              <a:gd name="connsiteX65" fmla="*/ 580572 w 2046515"/>
              <a:gd name="connsiteY65" fmla="*/ 1901371 h 2220685"/>
              <a:gd name="connsiteX66" fmla="*/ 1045029 w 2046515"/>
              <a:gd name="connsiteY66" fmla="*/ 1872343 h 2220685"/>
              <a:gd name="connsiteX67" fmla="*/ 1088572 w 2046515"/>
              <a:gd name="connsiteY67" fmla="*/ 1857828 h 2220685"/>
              <a:gd name="connsiteX68" fmla="*/ 1146629 w 2046515"/>
              <a:gd name="connsiteY68" fmla="*/ 1814285 h 2220685"/>
              <a:gd name="connsiteX69" fmla="*/ 1190172 w 2046515"/>
              <a:gd name="connsiteY69" fmla="*/ 1799771 h 2220685"/>
              <a:gd name="connsiteX70" fmla="*/ 1364343 w 2046515"/>
              <a:gd name="connsiteY70" fmla="*/ 1538514 h 2220685"/>
              <a:gd name="connsiteX71" fmla="*/ 1407886 w 2046515"/>
              <a:gd name="connsiteY71" fmla="*/ 1436914 h 2220685"/>
              <a:gd name="connsiteX72" fmla="*/ 1480457 w 2046515"/>
              <a:gd name="connsiteY72" fmla="*/ 1364343 h 2220685"/>
              <a:gd name="connsiteX73" fmla="*/ 1567543 w 2046515"/>
              <a:gd name="connsiteY73" fmla="*/ 1233714 h 2220685"/>
              <a:gd name="connsiteX74" fmla="*/ 1625600 w 2046515"/>
              <a:gd name="connsiteY74" fmla="*/ 1161143 h 2220685"/>
              <a:gd name="connsiteX75" fmla="*/ 1640115 w 2046515"/>
              <a:gd name="connsiteY75" fmla="*/ 943428 h 2220685"/>
              <a:gd name="connsiteX76" fmla="*/ 1596572 w 2046515"/>
              <a:gd name="connsiteY76" fmla="*/ 899885 h 2220685"/>
              <a:gd name="connsiteX77" fmla="*/ 1509486 w 2046515"/>
              <a:gd name="connsiteY77" fmla="*/ 827314 h 2220685"/>
              <a:gd name="connsiteX78" fmla="*/ 1465943 w 2046515"/>
              <a:gd name="connsiteY78" fmla="*/ 783771 h 2220685"/>
              <a:gd name="connsiteX79" fmla="*/ 1378857 w 2046515"/>
              <a:gd name="connsiteY79" fmla="*/ 769257 h 2220685"/>
              <a:gd name="connsiteX80" fmla="*/ 1161143 w 2046515"/>
              <a:gd name="connsiteY80" fmla="*/ 754743 h 2220685"/>
              <a:gd name="connsiteX81" fmla="*/ 1103086 w 2046515"/>
              <a:gd name="connsiteY81" fmla="*/ 798285 h 2220685"/>
              <a:gd name="connsiteX82" fmla="*/ 1030515 w 2046515"/>
              <a:gd name="connsiteY82" fmla="*/ 928914 h 2220685"/>
              <a:gd name="connsiteX83" fmla="*/ 986972 w 2046515"/>
              <a:gd name="connsiteY83" fmla="*/ 972457 h 2220685"/>
              <a:gd name="connsiteX84" fmla="*/ 914400 w 2046515"/>
              <a:gd name="connsiteY84" fmla="*/ 1146628 h 2220685"/>
              <a:gd name="connsiteX85" fmla="*/ 870857 w 2046515"/>
              <a:gd name="connsiteY85" fmla="*/ 1248228 h 2220685"/>
              <a:gd name="connsiteX86" fmla="*/ 827315 w 2046515"/>
              <a:gd name="connsiteY86" fmla="*/ 1320800 h 2220685"/>
              <a:gd name="connsiteX87" fmla="*/ 653143 w 2046515"/>
              <a:gd name="connsiteY87" fmla="*/ 1553028 h 2220685"/>
              <a:gd name="connsiteX88" fmla="*/ 580572 w 2046515"/>
              <a:gd name="connsiteY88" fmla="*/ 1640114 h 2220685"/>
              <a:gd name="connsiteX89" fmla="*/ 493486 w 2046515"/>
              <a:gd name="connsiteY89" fmla="*/ 1756228 h 2220685"/>
              <a:gd name="connsiteX90" fmla="*/ 435429 w 2046515"/>
              <a:gd name="connsiteY90" fmla="*/ 1785257 h 2220685"/>
              <a:gd name="connsiteX91" fmla="*/ 391886 w 2046515"/>
              <a:gd name="connsiteY91" fmla="*/ 1756228 h 2220685"/>
              <a:gd name="connsiteX92" fmla="*/ 319315 w 2046515"/>
              <a:gd name="connsiteY92" fmla="*/ 1582057 h 2220685"/>
              <a:gd name="connsiteX93" fmla="*/ 261257 w 2046515"/>
              <a:gd name="connsiteY93" fmla="*/ 1393371 h 2220685"/>
              <a:gd name="connsiteX94" fmla="*/ 217715 w 2046515"/>
              <a:gd name="connsiteY94" fmla="*/ 1016000 h 2220685"/>
              <a:gd name="connsiteX95" fmla="*/ 261257 w 2046515"/>
              <a:gd name="connsiteY95" fmla="*/ 522514 h 2220685"/>
              <a:gd name="connsiteX96" fmla="*/ 362857 w 2046515"/>
              <a:gd name="connsiteY96" fmla="*/ 333828 h 2220685"/>
              <a:gd name="connsiteX97" fmla="*/ 464457 w 2046515"/>
              <a:gd name="connsiteY97" fmla="*/ 217714 h 2220685"/>
              <a:gd name="connsiteX98" fmla="*/ 508000 w 2046515"/>
              <a:gd name="connsiteY98" fmla="*/ 159657 h 2220685"/>
              <a:gd name="connsiteX99" fmla="*/ 537029 w 2046515"/>
              <a:gd name="connsiteY99" fmla="*/ 116114 h 2220685"/>
              <a:gd name="connsiteX100" fmla="*/ 595086 w 2046515"/>
              <a:gd name="connsiteY100" fmla="*/ 87085 h 2220685"/>
              <a:gd name="connsiteX101" fmla="*/ 638629 w 2046515"/>
              <a:gd name="connsiteY101" fmla="*/ 188685 h 2220685"/>
              <a:gd name="connsiteX102" fmla="*/ 754743 w 2046515"/>
              <a:gd name="connsiteY102" fmla="*/ 159657 h 2220685"/>
              <a:gd name="connsiteX103" fmla="*/ 812800 w 2046515"/>
              <a:gd name="connsiteY103" fmla="*/ 43543 h 2220685"/>
              <a:gd name="connsiteX104" fmla="*/ 957943 w 2046515"/>
              <a:gd name="connsiteY104" fmla="*/ 174171 h 2220685"/>
              <a:gd name="connsiteX105" fmla="*/ 1001486 w 2046515"/>
              <a:gd name="connsiteY105" fmla="*/ 217714 h 2220685"/>
              <a:gd name="connsiteX106" fmla="*/ 1074057 w 2046515"/>
              <a:gd name="connsiteY106" fmla="*/ 333828 h 2220685"/>
              <a:gd name="connsiteX107" fmla="*/ 1219200 w 2046515"/>
              <a:gd name="connsiteY107" fmla="*/ 508000 h 2220685"/>
              <a:gd name="connsiteX108" fmla="*/ 1262743 w 2046515"/>
              <a:gd name="connsiteY108" fmla="*/ 595085 h 2220685"/>
              <a:gd name="connsiteX109" fmla="*/ 1407886 w 2046515"/>
              <a:gd name="connsiteY109" fmla="*/ 783771 h 2220685"/>
              <a:gd name="connsiteX110" fmla="*/ 1451429 w 2046515"/>
              <a:gd name="connsiteY110" fmla="*/ 841828 h 2220685"/>
              <a:gd name="connsiteX111" fmla="*/ 1538515 w 2046515"/>
              <a:gd name="connsiteY111" fmla="*/ 1016000 h 2220685"/>
              <a:gd name="connsiteX112" fmla="*/ 1567543 w 2046515"/>
              <a:gd name="connsiteY112" fmla="*/ 1074057 h 2220685"/>
              <a:gd name="connsiteX113" fmla="*/ 1611086 w 2046515"/>
              <a:gd name="connsiteY113" fmla="*/ 1190171 h 2220685"/>
              <a:gd name="connsiteX114" fmla="*/ 1640115 w 2046515"/>
              <a:gd name="connsiteY114" fmla="*/ 1277257 h 2220685"/>
              <a:gd name="connsiteX115" fmla="*/ 1669143 w 2046515"/>
              <a:gd name="connsiteY115" fmla="*/ 1335314 h 2220685"/>
              <a:gd name="connsiteX116" fmla="*/ 1712686 w 2046515"/>
              <a:gd name="connsiteY116" fmla="*/ 1451428 h 2220685"/>
              <a:gd name="connsiteX117" fmla="*/ 1727200 w 2046515"/>
              <a:gd name="connsiteY117" fmla="*/ 1378857 h 2220685"/>
              <a:gd name="connsiteX118" fmla="*/ 1756229 w 2046515"/>
              <a:gd name="connsiteY118" fmla="*/ 1248228 h 2220685"/>
              <a:gd name="connsiteX119" fmla="*/ 1785257 w 2046515"/>
              <a:gd name="connsiteY119" fmla="*/ 1175657 h 2220685"/>
              <a:gd name="connsiteX120" fmla="*/ 1828800 w 2046515"/>
              <a:gd name="connsiteY120" fmla="*/ 1132114 h 2220685"/>
              <a:gd name="connsiteX121" fmla="*/ 1872343 w 2046515"/>
              <a:gd name="connsiteY121" fmla="*/ 1045028 h 2220685"/>
              <a:gd name="connsiteX122" fmla="*/ 1944915 w 2046515"/>
              <a:gd name="connsiteY122" fmla="*/ 957943 h 2220685"/>
              <a:gd name="connsiteX123" fmla="*/ 1988457 w 2046515"/>
              <a:gd name="connsiteY123" fmla="*/ 885371 h 2220685"/>
              <a:gd name="connsiteX124" fmla="*/ 2017486 w 2046515"/>
              <a:gd name="connsiteY124" fmla="*/ 769257 h 2220685"/>
              <a:gd name="connsiteX125" fmla="*/ 1683657 w 2046515"/>
              <a:gd name="connsiteY125" fmla="*/ 362857 h 2220685"/>
              <a:gd name="connsiteX126" fmla="*/ 1654629 w 2046515"/>
              <a:gd name="connsiteY126" fmla="*/ 493486 h 2220685"/>
              <a:gd name="connsiteX127" fmla="*/ 1640115 w 2046515"/>
              <a:gd name="connsiteY127" fmla="*/ 304800 h 2220685"/>
              <a:gd name="connsiteX128" fmla="*/ 1611086 w 2046515"/>
              <a:gd name="connsiteY128" fmla="*/ 290285 h 2220685"/>
              <a:gd name="connsiteX129" fmla="*/ 1567543 w 2046515"/>
              <a:gd name="connsiteY129" fmla="*/ 333828 h 2220685"/>
              <a:gd name="connsiteX130" fmla="*/ 1436915 w 2046515"/>
              <a:gd name="connsiteY130" fmla="*/ 377371 h 2220685"/>
              <a:gd name="connsiteX131" fmla="*/ 1190172 w 2046515"/>
              <a:gd name="connsiteY131" fmla="*/ 493485 h 2220685"/>
              <a:gd name="connsiteX132" fmla="*/ 1059543 w 2046515"/>
              <a:gd name="connsiteY132" fmla="*/ 537028 h 2220685"/>
              <a:gd name="connsiteX133" fmla="*/ 914400 w 2046515"/>
              <a:gd name="connsiteY133" fmla="*/ 624114 h 2220685"/>
              <a:gd name="connsiteX134" fmla="*/ 827315 w 2046515"/>
              <a:gd name="connsiteY134" fmla="*/ 667657 h 2220685"/>
              <a:gd name="connsiteX135" fmla="*/ 609600 w 2046515"/>
              <a:gd name="connsiteY135" fmla="*/ 856343 h 2220685"/>
              <a:gd name="connsiteX136" fmla="*/ 566057 w 2046515"/>
              <a:gd name="connsiteY136" fmla="*/ 914400 h 2220685"/>
              <a:gd name="connsiteX137" fmla="*/ 508000 w 2046515"/>
              <a:gd name="connsiteY137" fmla="*/ 1001485 h 2220685"/>
              <a:gd name="connsiteX138" fmla="*/ 493486 w 2046515"/>
              <a:gd name="connsiteY138" fmla="*/ 1045028 h 2220685"/>
              <a:gd name="connsiteX139" fmla="*/ 478972 w 2046515"/>
              <a:gd name="connsiteY139" fmla="*/ 1117600 h 2220685"/>
              <a:gd name="connsiteX140" fmla="*/ 449943 w 2046515"/>
              <a:gd name="connsiteY140" fmla="*/ 1161143 h 2220685"/>
              <a:gd name="connsiteX141" fmla="*/ 406400 w 2046515"/>
              <a:gd name="connsiteY141" fmla="*/ 1291771 h 2220685"/>
              <a:gd name="connsiteX142" fmla="*/ 391886 w 2046515"/>
              <a:gd name="connsiteY142" fmla="*/ 1248228 h 2220685"/>
              <a:gd name="connsiteX143" fmla="*/ 377372 w 2046515"/>
              <a:gd name="connsiteY143" fmla="*/ 1175657 h 2220685"/>
              <a:gd name="connsiteX144" fmla="*/ 290286 w 2046515"/>
              <a:gd name="connsiteY144" fmla="*/ 1001485 h 2220685"/>
              <a:gd name="connsiteX145" fmla="*/ 232229 w 2046515"/>
              <a:gd name="connsiteY145" fmla="*/ 769257 h 2220685"/>
              <a:gd name="connsiteX146" fmla="*/ 304800 w 2046515"/>
              <a:gd name="connsiteY146" fmla="*/ 478971 h 2220685"/>
              <a:gd name="connsiteX147" fmla="*/ 362857 w 2046515"/>
              <a:gd name="connsiteY147" fmla="*/ 449943 h 2220685"/>
              <a:gd name="connsiteX148" fmla="*/ 406400 w 2046515"/>
              <a:gd name="connsiteY148" fmla="*/ 406400 h 2220685"/>
              <a:gd name="connsiteX149" fmla="*/ 783772 w 2046515"/>
              <a:gd name="connsiteY149" fmla="*/ 478971 h 2220685"/>
              <a:gd name="connsiteX150" fmla="*/ 827315 w 2046515"/>
              <a:gd name="connsiteY150" fmla="*/ 508000 h 2220685"/>
              <a:gd name="connsiteX151" fmla="*/ 870857 w 2046515"/>
              <a:gd name="connsiteY151" fmla="*/ 566057 h 2220685"/>
              <a:gd name="connsiteX152" fmla="*/ 899886 w 2046515"/>
              <a:gd name="connsiteY152" fmla="*/ 609600 h 2220685"/>
              <a:gd name="connsiteX153" fmla="*/ 943429 w 2046515"/>
              <a:gd name="connsiteY153" fmla="*/ 653143 h 2220685"/>
              <a:gd name="connsiteX154" fmla="*/ 957943 w 2046515"/>
              <a:gd name="connsiteY154" fmla="*/ 696685 h 2220685"/>
              <a:gd name="connsiteX155" fmla="*/ 1074057 w 2046515"/>
              <a:gd name="connsiteY155" fmla="*/ 885371 h 2220685"/>
              <a:gd name="connsiteX156" fmla="*/ 1146629 w 2046515"/>
              <a:gd name="connsiteY156" fmla="*/ 972457 h 2220685"/>
              <a:gd name="connsiteX157" fmla="*/ 1190172 w 2046515"/>
              <a:gd name="connsiteY157" fmla="*/ 1045028 h 2220685"/>
              <a:gd name="connsiteX158" fmla="*/ 1262743 w 2046515"/>
              <a:gd name="connsiteY158" fmla="*/ 1132114 h 2220685"/>
              <a:gd name="connsiteX159" fmla="*/ 1407886 w 2046515"/>
              <a:gd name="connsiteY159" fmla="*/ 1335314 h 2220685"/>
              <a:gd name="connsiteX160" fmla="*/ 1582057 w 2046515"/>
              <a:gd name="connsiteY160" fmla="*/ 1567543 h 2220685"/>
              <a:gd name="connsiteX161" fmla="*/ 1683657 w 2046515"/>
              <a:gd name="connsiteY161" fmla="*/ 1698171 h 2220685"/>
              <a:gd name="connsiteX162" fmla="*/ 1785257 w 2046515"/>
              <a:gd name="connsiteY162" fmla="*/ 1799771 h 2220685"/>
              <a:gd name="connsiteX163" fmla="*/ 1872343 w 2046515"/>
              <a:gd name="connsiteY163" fmla="*/ 1785257 h 2220685"/>
              <a:gd name="connsiteX164" fmla="*/ 1930400 w 2046515"/>
              <a:gd name="connsiteY164" fmla="*/ 1625600 h 2220685"/>
              <a:gd name="connsiteX165" fmla="*/ 1973943 w 2046515"/>
              <a:gd name="connsiteY165" fmla="*/ 1553028 h 2220685"/>
              <a:gd name="connsiteX166" fmla="*/ 1988457 w 2046515"/>
              <a:gd name="connsiteY166" fmla="*/ 1393371 h 2220685"/>
              <a:gd name="connsiteX167" fmla="*/ 2002972 w 2046515"/>
              <a:gd name="connsiteY167" fmla="*/ 1306285 h 2220685"/>
              <a:gd name="connsiteX168" fmla="*/ 2046515 w 2046515"/>
              <a:gd name="connsiteY168" fmla="*/ 1103085 h 2220685"/>
              <a:gd name="connsiteX169" fmla="*/ 1930400 w 2046515"/>
              <a:gd name="connsiteY169" fmla="*/ 914400 h 2220685"/>
              <a:gd name="connsiteX170" fmla="*/ 1857829 w 2046515"/>
              <a:gd name="connsiteY170" fmla="*/ 899885 h 2220685"/>
              <a:gd name="connsiteX171" fmla="*/ 1785257 w 2046515"/>
              <a:gd name="connsiteY171" fmla="*/ 914400 h 2220685"/>
              <a:gd name="connsiteX172" fmla="*/ 1727200 w 2046515"/>
              <a:gd name="connsiteY172" fmla="*/ 972457 h 2220685"/>
              <a:gd name="connsiteX173" fmla="*/ 1683657 w 2046515"/>
              <a:gd name="connsiteY173" fmla="*/ 1001485 h 2220685"/>
              <a:gd name="connsiteX174" fmla="*/ 1654629 w 2046515"/>
              <a:gd name="connsiteY174" fmla="*/ 1059543 h 2220685"/>
              <a:gd name="connsiteX175" fmla="*/ 1611086 w 2046515"/>
              <a:gd name="connsiteY175" fmla="*/ 1088571 h 2220685"/>
              <a:gd name="connsiteX176" fmla="*/ 1553029 w 2046515"/>
              <a:gd name="connsiteY176" fmla="*/ 1161143 h 2220685"/>
              <a:gd name="connsiteX177" fmla="*/ 1480457 w 2046515"/>
              <a:gd name="connsiteY177" fmla="*/ 1262743 h 2220685"/>
              <a:gd name="connsiteX178" fmla="*/ 1451429 w 2046515"/>
              <a:gd name="connsiteY178" fmla="*/ 1320800 h 2220685"/>
              <a:gd name="connsiteX179" fmla="*/ 1422400 w 2046515"/>
              <a:gd name="connsiteY179" fmla="*/ 1364343 h 2220685"/>
              <a:gd name="connsiteX180" fmla="*/ 1393372 w 2046515"/>
              <a:gd name="connsiteY180" fmla="*/ 1436914 h 2220685"/>
              <a:gd name="connsiteX181" fmla="*/ 1364343 w 2046515"/>
              <a:gd name="connsiteY181" fmla="*/ 1494971 h 2220685"/>
              <a:gd name="connsiteX182" fmla="*/ 1349829 w 2046515"/>
              <a:gd name="connsiteY182" fmla="*/ 1596571 h 2220685"/>
              <a:gd name="connsiteX183" fmla="*/ 1335315 w 2046515"/>
              <a:gd name="connsiteY183" fmla="*/ 1683657 h 2220685"/>
              <a:gd name="connsiteX184" fmla="*/ 1364343 w 2046515"/>
              <a:gd name="connsiteY184" fmla="*/ 1596571 h 2220685"/>
              <a:gd name="connsiteX185" fmla="*/ 1436915 w 2046515"/>
              <a:gd name="connsiteY185" fmla="*/ 1524000 h 2220685"/>
              <a:gd name="connsiteX186" fmla="*/ 1451429 w 2046515"/>
              <a:gd name="connsiteY186" fmla="*/ 1973943 h 2220685"/>
              <a:gd name="connsiteX187" fmla="*/ 1436915 w 2046515"/>
              <a:gd name="connsiteY187" fmla="*/ 2090057 h 2220685"/>
              <a:gd name="connsiteX188" fmla="*/ 1422400 w 2046515"/>
              <a:gd name="connsiteY188" fmla="*/ 2191657 h 2220685"/>
              <a:gd name="connsiteX189" fmla="*/ 1436915 w 2046515"/>
              <a:gd name="connsiteY189" fmla="*/ 2148114 h 2220685"/>
              <a:gd name="connsiteX190" fmla="*/ 1451429 w 2046515"/>
              <a:gd name="connsiteY190" fmla="*/ 2075543 h 2220685"/>
              <a:gd name="connsiteX191" fmla="*/ 1422400 w 2046515"/>
              <a:gd name="connsiteY191" fmla="*/ 1886857 h 2220685"/>
              <a:gd name="connsiteX192" fmla="*/ 1277257 w 2046515"/>
              <a:gd name="connsiteY192" fmla="*/ 1901371 h 2220685"/>
              <a:gd name="connsiteX193" fmla="*/ 1161143 w 2046515"/>
              <a:gd name="connsiteY193" fmla="*/ 1959428 h 2220685"/>
              <a:gd name="connsiteX194" fmla="*/ 1320800 w 2046515"/>
              <a:gd name="connsiteY194" fmla="*/ 1886857 h 2220685"/>
              <a:gd name="connsiteX195" fmla="*/ 1364343 w 2046515"/>
              <a:gd name="connsiteY195" fmla="*/ 1872343 h 2220685"/>
              <a:gd name="connsiteX196" fmla="*/ 1407886 w 2046515"/>
              <a:gd name="connsiteY196" fmla="*/ 1886857 h 2220685"/>
              <a:gd name="connsiteX197" fmla="*/ 1364343 w 2046515"/>
              <a:gd name="connsiteY197" fmla="*/ 2017485 h 2220685"/>
              <a:gd name="connsiteX198" fmla="*/ 1262743 w 2046515"/>
              <a:gd name="connsiteY198" fmla="*/ 2119085 h 2220685"/>
              <a:gd name="connsiteX199" fmla="*/ 1161143 w 2046515"/>
              <a:gd name="connsiteY199" fmla="*/ 2206171 h 2220685"/>
              <a:gd name="connsiteX200" fmla="*/ 1161143 w 2046515"/>
              <a:gd name="connsiteY200" fmla="*/ 1872343 h 2220685"/>
              <a:gd name="connsiteX201" fmla="*/ 1291772 w 2046515"/>
              <a:gd name="connsiteY201" fmla="*/ 1814285 h 2220685"/>
              <a:gd name="connsiteX202" fmla="*/ 1407886 w 2046515"/>
              <a:gd name="connsiteY202" fmla="*/ 1770743 h 2220685"/>
              <a:gd name="connsiteX203" fmla="*/ 1480457 w 2046515"/>
              <a:gd name="connsiteY203" fmla="*/ 1741714 h 2220685"/>
              <a:gd name="connsiteX204" fmla="*/ 1524000 w 2046515"/>
              <a:gd name="connsiteY204" fmla="*/ 1727200 h 2220685"/>
              <a:gd name="connsiteX205" fmla="*/ 1625600 w 2046515"/>
              <a:gd name="connsiteY205" fmla="*/ 1669143 h 2220685"/>
              <a:gd name="connsiteX206" fmla="*/ 1712686 w 2046515"/>
              <a:gd name="connsiteY206" fmla="*/ 1654628 h 2220685"/>
              <a:gd name="connsiteX207" fmla="*/ 1915886 w 2046515"/>
              <a:gd name="connsiteY207" fmla="*/ 1582057 h 2220685"/>
              <a:gd name="connsiteX208" fmla="*/ 1973943 w 2046515"/>
              <a:gd name="connsiteY208" fmla="*/ 1538514 h 2220685"/>
              <a:gd name="connsiteX209" fmla="*/ 2017486 w 2046515"/>
              <a:gd name="connsiteY209" fmla="*/ 1524000 h 2220685"/>
              <a:gd name="connsiteX210" fmla="*/ 1973943 w 2046515"/>
              <a:gd name="connsiteY210" fmla="*/ 1451428 h 2220685"/>
              <a:gd name="connsiteX211" fmla="*/ 1901372 w 2046515"/>
              <a:gd name="connsiteY211" fmla="*/ 1349828 h 2220685"/>
              <a:gd name="connsiteX212" fmla="*/ 1886857 w 2046515"/>
              <a:gd name="connsiteY212" fmla="*/ 1306285 h 2220685"/>
              <a:gd name="connsiteX213" fmla="*/ 1843315 w 2046515"/>
              <a:gd name="connsiteY213" fmla="*/ 1233714 h 2220685"/>
              <a:gd name="connsiteX214" fmla="*/ 1814286 w 2046515"/>
              <a:gd name="connsiteY214" fmla="*/ 1190171 h 2220685"/>
              <a:gd name="connsiteX215" fmla="*/ 1756229 w 2046515"/>
              <a:gd name="connsiteY215" fmla="*/ 1030514 h 2220685"/>
              <a:gd name="connsiteX216" fmla="*/ 1698172 w 2046515"/>
              <a:gd name="connsiteY216" fmla="*/ 885371 h 2220685"/>
              <a:gd name="connsiteX217" fmla="*/ 1683657 w 2046515"/>
              <a:gd name="connsiteY217" fmla="*/ 827314 h 2220685"/>
              <a:gd name="connsiteX218" fmla="*/ 1625600 w 2046515"/>
              <a:gd name="connsiteY218" fmla="*/ 711200 h 2220685"/>
              <a:gd name="connsiteX219" fmla="*/ 1596572 w 2046515"/>
              <a:gd name="connsiteY219" fmla="*/ 624114 h 2220685"/>
              <a:gd name="connsiteX220" fmla="*/ 1582057 w 2046515"/>
              <a:gd name="connsiteY220" fmla="*/ 580571 h 2220685"/>
              <a:gd name="connsiteX221" fmla="*/ 1538515 w 2046515"/>
              <a:gd name="connsiteY221" fmla="*/ 551543 h 2220685"/>
              <a:gd name="connsiteX222" fmla="*/ 1451429 w 2046515"/>
              <a:gd name="connsiteY222" fmla="*/ 537028 h 2220685"/>
              <a:gd name="connsiteX223" fmla="*/ 1407886 w 2046515"/>
              <a:gd name="connsiteY223" fmla="*/ 522514 h 2220685"/>
              <a:gd name="connsiteX224" fmla="*/ 1393372 w 2046515"/>
              <a:gd name="connsiteY224" fmla="*/ 478971 h 2220685"/>
              <a:gd name="connsiteX225" fmla="*/ 1480457 w 2046515"/>
              <a:gd name="connsiteY225" fmla="*/ 406400 h 2220685"/>
              <a:gd name="connsiteX226" fmla="*/ 1524000 w 2046515"/>
              <a:gd name="connsiteY226" fmla="*/ 319314 h 2220685"/>
              <a:gd name="connsiteX227" fmla="*/ 1509486 w 2046515"/>
              <a:gd name="connsiteY227" fmla="*/ 261257 h 2220685"/>
              <a:gd name="connsiteX228" fmla="*/ 1262743 w 2046515"/>
              <a:gd name="connsiteY228" fmla="*/ 217714 h 2220685"/>
              <a:gd name="connsiteX229" fmla="*/ 885372 w 2046515"/>
              <a:gd name="connsiteY229" fmla="*/ 232228 h 2220685"/>
              <a:gd name="connsiteX230" fmla="*/ 798286 w 2046515"/>
              <a:gd name="connsiteY230" fmla="*/ 319314 h 2220685"/>
              <a:gd name="connsiteX231" fmla="*/ 740229 w 2046515"/>
              <a:gd name="connsiteY231" fmla="*/ 377371 h 2220685"/>
              <a:gd name="connsiteX232" fmla="*/ 711200 w 2046515"/>
              <a:gd name="connsiteY232" fmla="*/ 435428 h 2220685"/>
              <a:gd name="connsiteX233" fmla="*/ 667657 w 2046515"/>
              <a:gd name="connsiteY233" fmla="*/ 508000 h 2220685"/>
              <a:gd name="connsiteX234" fmla="*/ 638629 w 2046515"/>
              <a:gd name="connsiteY234" fmla="*/ 595085 h 2220685"/>
              <a:gd name="connsiteX235" fmla="*/ 609600 w 2046515"/>
              <a:gd name="connsiteY235" fmla="*/ 653143 h 2220685"/>
              <a:gd name="connsiteX236" fmla="*/ 537029 w 2046515"/>
              <a:gd name="connsiteY236" fmla="*/ 769257 h 2220685"/>
              <a:gd name="connsiteX237" fmla="*/ 508000 w 2046515"/>
              <a:gd name="connsiteY237" fmla="*/ 812800 h 2220685"/>
              <a:gd name="connsiteX238" fmla="*/ 464457 w 2046515"/>
              <a:gd name="connsiteY238" fmla="*/ 856343 h 2220685"/>
              <a:gd name="connsiteX239" fmla="*/ 449943 w 2046515"/>
              <a:gd name="connsiteY239" fmla="*/ 899885 h 2220685"/>
              <a:gd name="connsiteX240" fmla="*/ 348343 w 2046515"/>
              <a:gd name="connsiteY240" fmla="*/ 1016000 h 2220685"/>
              <a:gd name="connsiteX241" fmla="*/ 304800 w 2046515"/>
              <a:gd name="connsiteY241" fmla="*/ 1030514 h 2220685"/>
              <a:gd name="connsiteX242" fmla="*/ 203200 w 2046515"/>
              <a:gd name="connsiteY242" fmla="*/ 986971 h 2220685"/>
              <a:gd name="connsiteX243" fmla="*/ 101600 w 2046515"/>
              <a:gd name="connsiteY243" fmla="*/ 870857 h 2220685"/>
              <a:gd name="connsiteX244" fmla="*/ 101600 w 2046515"/>
              <a:gd name="connsiteY244" fmla="*/ 638628 h 2220685"/>
              <a:gd name="connsiteX245" fmla="*/ 188686 w 2046515"/>
              <a:gd name="connsiteY245" fmla="*/ 595085 h 2220685"/>
              <a:gd name="connsiteX246" fmla="*/ 406400 w 2046515"/>
              <a:gd name="connsiteY246" fmla="*/ 638628 h 2220685"/>
              <a:gd name="connsiteX247" fmla="*/ 493486 w 2046515"/>
              <a:gd name="connsiteY247" fmla="*/ 725714 h 2220685"/>
              <a:gd name="connsiteX248" fmla="*/ 653143 w 2046515"/>
              <a:gd name="connsiteY248" fmla="*/ 870857 h 2220685"/>
              <a:gd name="connsiteX249" fmla="*/ 711200 w 2046515"/>
              <a:gd name="connsiteY249" fmla="*/ 943428 h 2220685"/>
              <a:gd name="connsiteX250" fmla="*/ 943429 w 2046515"/>
              <a:gd name="connsiteY250" fmla="*/ 1161143 h 2220685"/>
              <a:gd name="connsiteX251" fmla="*/ 957943 w 2046515"/>
              <a:gd name="connsiteY251" fmla="*/ 1219200 h 2220685"/>
              <a:gd name="connsiteX252" fmla="*/ 1001486 w 2046515"/>
              <a:gd name="connsiteY252" fmla="*/ 1233714 h 2220685"/>
              <a:gd name="connsiteX253" fmla="*/ 1016000 w 2046515"/>
              <a:gd name="connsiteY253" fmla="*/ 1291771 h 2220685"/>
              <a:gd name="connsiteX254" fmla="*/ 1030515 w 2046515"/>
              <a:gd name="connsiteY254" fmla="*/ 1335314 h 2220685"/>
              <a:gd name="connsiteX255" fmla="*/ 1045029 w 2046515"/>
              <a:gd name="connsiteY255" fmla="*/ 1393371 h 2220685"/>
              <a:gd name="connsiteX256" fmla="*/ 1074057 w 2046515"/>
              <a:gd name="connsiteY256" fmla="*/ 1465943 h 2220685"/>
              <a:gd name="connsiteX257" fmla="*/ 1088572 w 2046515"/>
              <a:gd name="connsiteY257" fmla="*/ 1625600 h 2220685"/>
              <a:gd name="connsiteX258" fmla="*/ 1117600 w 2046515"/>
              <a:gd name="connsiteY258" fmla="*/ 1799771 h 2220685"/>
              <a:gd name="connsiteX259" fmla="*/ 1146629 w 2046515"/>
              <a:gd name="connsiteY259" fmla="*/ 1741714 h 2220685"/>
              <a:gd name="connsiteX260" fmla="*/ 1175657 w 2046515"/>
              <a:gd name="connsiteY260" fmla="*/ 1669143 h 2220685"/>
              <a:gd name="connsiteX261" fmla="*/ 1219200 w 2046515"/>
              <a:gd name="connsiteY261" fmla="*/ 1611085 h 2220685"/>
              <a:gd name="connsiteX262" fmla="*/ 1233715 w 2046515"/>
              <a:gd name="connsiteY262" fmla="*/ 1553028 h 2220685"/>
              <a:gd name="connsiteX263" fmla="*/ 1335315 w 2046515"/>
              <a:gd name="connsiteY263" fmla="*/ 1364343 h 2220685"/>
              <a:gd name="connsiteX264" fmla="*/ 1393372 w 2046515"/>
              <a:gd name="connsiteY264" fmla="*/ 1233714 h 2220685"/>
              <a:gd name="connsiteX265" fmla="*/ 1393372 w 2046515"/>
              <a:gd name="connsiteY265" fmla="*/ 914400 h 2220685"/>
              <a:gd name="connsiteX266" fmla="*/ 1349829 w 2046515"/>
              <a:gd name="connsiteY266" fmla="*/ 899885 h 2220685"/>
              <a:gd name="connsiteX267" fmla="*/ 1248229 w 2046515"/>
              <a:gd name="connsiteY267" fmla="*/ 957943 h 2220685"/>
              <a:gd name="connsiteX268" fmla="*/ 1219200 w 2046515"/>
              <a:gd name="connsiteY268" fmla="*/ 1001485 h 2220685"/>
              <a:gd name="connsiteX269" fmla="*/ 1117600 w 2046515"/>
              <a:gd name="connsiteY269" fmla="*/ 1059543 h 2220685"/>
              <a:gd name="connsiteX270" fmla="*/ 972457 w 2046515"/>
              <a:gd name="connsiteY270" fmla="*/ 1204685 h 2220685"/>
              <a:gd name="connsiteX271" fmla="*/ 943429 w 2046515"/>
              <a:gd name="connsiteY271" fmla="*/ 1262743 h 2220685"/>
              <a:gd name="connsiteX272" fmla="*/ 870857 w 2046515"/>
              <a:gd name="connsiteY272" fmla="*/ 1378857 h 2220685"/>
              <a:gd name="connsiteX273" fmla="*/ 841829 w 2046515"/>
              <a:gd name="connsiteY273" fmla="*/ 1465943 h 2220685"/>
              <a:gd name="connsiteX274" fmla="*/ 827315 w 2046515"/>
              <a:gd name="connsiteY274" fmla="*/ 1524000 h 2220685"/>
              <a:gd name="connsiteX275" fmla="*/ 696686 w 2046515"/>
              <a:gd name="connsiteY275" fmla="*/ 1669143 h 2220685"/>
              <a:gd name="connsiteX276" fmla="*/ 653143 w 2046515"/>
              <a:gd name="connsiteY276" fmla="*/ 1683657 h 2220685"/>
              <a:gd name="connsiteX277" fmla="*/ 609600 w 2046515"/>
              <a:gd name="connsiteY277" fmla="*/ 1712685 h 2220685"/>
              <a:gd name="connsiteX278" fmla="*/ 551543 w 2046515"/>
              <a:gd name="connsiteY278" fmla="*/ 1727200 h 2220685"/>
              <a:gd name="connsiteX279" fmla="*/ 391886 w 2046515"/>
              <a:gd name="connsiteY279" fmla="*/ 1770743 h 2220685"/>
              <a:gd name="connsiteX280" fmla="*/ 188686 w 2046515"/>
              <a:gd name="connsiteY280" fmla="*/ 1756228 h 2220685"/>
              <a:gd name="connsiteX281" fmla="*/ 145143 w 2046515"/>
              <a:gd name="connsiteY281" fmla="*/ 1741714 h 2220685"/>
              <a:gd name="connsiteX282" fmla="*/ 116115 w 2046515"/>
              <a:gd name="connsiteY282" fmla="*/ 1698171 h 2220685"/>
              <a:gd name="connsiteX283" fmla="*/ 72572 w 2046515"/>
              <a:gd name="connsiteY283" fmla="*/ 1654628 h 2220685"/>
              <a:gd name="connsiteX284" fmla="*/ 87086 w 2046515"/>
              <a:gd name="connsiteY284" fmla="*/ 1509485 h 2220685"/>
              <a:gd name="connsiteX285" fmla="*/ 130629 w 2046515"/>
              <a:gd name="connsiteY285" fmla="*/ 1567543 h 2220685"/>
              <a:gd name="connsiteX286" fmla="*/ 188686 w 2046515"/>
              <a:gd name="connsiteY286" fmla="*/ 1625600 h 2220685"/>
              <a:gd name="connsiteX287" fmla="*/ 275772 w 2046515"/>
              <a:gd name="connsiteY287" fmla="*/ 1727200 h 2220685"/>
              <a:gd name="connsiteX288" fmla="*/ 304800 w 2046515"/>
              <a:gd name="connsiteY288" fmla="*/ 1770743 h 2220685"/>
              <a:gd name="connsiteX289" fmla="*/ 406400 w 2046515"/>
              <a:gd name="connsiteY289" fmla="*/ 1814285 h 2220685"/>
              <a:gd name="connsiteX290" fmla="*/ 595086 w 2046515"/>
              <a:gd name="connsiteY290" fmla="*/ 1625600 h 2220685"/>
              <a:gd name="connsiteX291" fmla="*/ 667657 w 2046515"/>
              <a:gd name="connsiteY291" fmla="*/ 1553028 h 2220685"/>
              <a:gd name="connsiteX292" fmla="*/ 725715 w 2046515"/>
              <a:gd name="connsiteY292" fmla="*/ 1494971 h 2220685"/>
              <a:gd name="connsiteX293" fmla="*/ 827315 w 2046515"/>
              <a:gd name="connsiteY293" fmla="*/ 1364343 h 2220685"/>
              <a:gd name="connsiteX294" fmla="*/ 856343 w 2046515"/>
              <a:gd name="connsiteY294" fmla="*/ 1306285 h 2220685"/>
              <a:gd name="connsiteX295" fmla="*/ 986972 w 2046515"/>
              <a:gd name="connsiteY295" fmla="*/ 1146628 h 2220685"/>
              <a:gd name="connsiteX296" fmla="*/ 1016000 w 2046515"/>
              <a:gd name="connsiteY296" fmla="*/ 1190171 h 2220685"/>
              <a:gd name="connsiteX297" fmla="*/ 972457 w 2046515"/>
              <a:gd name="connsiteY297" fmla="*/ 1262743 h 2220685"/>
              <a:gd name="connsiteX298" fmla="*/ 914400 w 2046515"/>
              <a:gd name="connsiteY298" fmla="*/ 1436914 h 2220685"/>
              <a:gd name="connsiteX299" fmla="*/ 870857 w 2046515"/>
              <a:gd name="connsiteY299" fmla="*/ 1480457 h 2220685"/>
              <a:gd name="connsiteX300" fmla="*/ 841829 w 2046515"/>
              <a:gd name="connsiteY300" fmla="*/ 1524000 h 2220685"/>
              <a:gd name="connsiteX301" fmla="*/ 885372 w 2046515"/>
              <a:gd name="connsiteY301" fmla="*/ 1480457 h 2220685"/>
              <a:gd name="connsiteX302" fmla="*/ 943429 w 2046515"/>
              <a:gd name="connsiteY302" fmla="*/ 1407885 h 2220685"/>
              <a:gd name="connsiteX303" fmla="*/ 972457 w 2046515"/>
              <a:gd name="connsiteY303" fmla="*/ 1349828 h 2220685"/>
              <a:gd name="connsiteX304" fmla="*/ 1059543 w 2046515"/>
              <a:gd name="connsiteY304" fmla="*/ 1306285 h 2220685"/>
              <a:gd name="connsiteX305" fmla="*/ 1132115 w 2046515"/>
              <a:gd name="connsiteY305" fmla="*/ 1262743 h 2220685"/>
              <a:gd name="connsiteX306" fmla="*/ 1451429 w 2046515"/>
              <a:gd name="connsiteY306" fmla="*/ 1045028 h 2220685"/>
              <a:gd name="connsiteX307" fmla="*/ 1625600 w 2046515"/>
              <a:gd name="connsiteY307" fmla="*/ 943428 h 2220685"/>
              <a:gd name="connsiteX308" fmla="*/ 1770743 w 2046515"/>
              <a:gd name="connsiteY308" fmla="*/ 827314 h 2220685"/>
              <a:gd name="connsiteX309" fmla="*/ 1857829 w 2046515"/>
              <a:gd name="connsiteY309" fmla="*/ 754743 h 2220685"/>
              <a:gd name="connsiteX310" fmla="*/ 1886857 w 2046515"/>
              <a:gd name="connsiteY310" fmla="*/ 696685 h 2220685"/>
              <a:gd name="connsiteX311" fmla="*/ 1915886 w 2046515"/>
              <a:gd name="connsiteY311" fmla="*/ 653143 h 2220685"/>
              <a:gd name="connsiteX312" fmla="*/ 1930400 w 2046515"/>
              <a:gd name="connsiteY312" fmla="*/ 595085 h 2220685"/>
              <a:gd name="connsiteX313" fmla="*/ 1915886 w 2046515"/>
              <a:gd name="connsiteY313" fmla="*/ 493485 h 2220685"/>
              <a:gd name="connsiteX314" fmla="*/ 1828800 w 2046515"/>
              <a:gd name="connsiteY314" fmla="*/ 464457 h 2220685"/>
              <a:gd name="connsiteX315" fmla="*/ 1698172 w 2046515"/>
              <a:gd name="connsiteY315" fmla="*/ 420914 h 2220685"/>
              <a:gd name="connsiteX316" fmla="*/ 1654629 w 2046515"/>
              <a:gd name="connsiteY316" fmla="*/ 406400 h 2220685"/>
              <a:gd name="connsiteX317" fmla="*/ 1596572 w 2046515"/>
              <a:gd name="connsiteY317" fmla="*/ 391885 h 2220685"/>
              <a:gd name="connsiteX318" fmla="*/ 1509486 w 2046515"/>
              <a:gd name="connsiteY318" fmla="*/ 362857 h 2220685"/>
              <a:gd name="connsiteX319" fmla="*/ 1320800 w 2046515"/>
              <a:gd name="connsiteY319" fmla="*/ 333828 h 2220685"/>
              <a:gd name="connsiteX320" fmla="*/ 1306286 w 2046515"/>
              <a:gd name="connsiteY320" fmla="*/ 377371 h 2220685"/>
              <a:gd name="connsiteX321" fmla="*/ 1291772 w 2046515"/>
              <a:gd name="connsiteY321" fmla="*/ 435428 h 2220685"/>
              <a:gd name="connsiteX322" fmla="*/ 1262743 w 2046515"/>
              <a:gd name="connsiteY322" fmla="*/ 478971 h 2220685"/>
              <a:gd name="connsiteX323" fmla="*/ 1233715 w 2046515"/>
              <a:gd name="connsiteY323" fmla="*/ 551543 h 2220685"/>
              <a:gd name="connsiteX324" fmla="*/ 1219200 w 2046515"/>
              <a:gd name="connsiteY324" fmla="*/ 595085 h 2220685"/>
              <a:gd name="connsiteX325" fmla="*/ 1190172 w 2046515"/>
              <a:gd name="connsiteY325" fmla="*/ 638628 h 2220685"/>
              <a:gd name="connsiteX326" fmla="*/ 1161143 w 2046515"/>
              <a:gd name="connsiteY326" fmla="*/ 725714 h 2220685"/>
              <a:gd name="connsiteX327" fmla="*/ 1132115 w 2046515"/>
              <a:gd name="connsiteY327" fmla="*/ 783771 h 2220685"/>
              <a:gd name="connsiteX328" fmla="*/ 1103086 w 2046515"/>
              <a:gd name="connsiteY328" fmla="*/ 870857 h 2220685"/>
              <a:gd name="connsiteX329" fmla="*/ 1074057 w 2046515"/>
              <a:gd name="connsiteY329" fmla="*/ 914400 h 2220685"/>
              <a:gd name="connsiteX330" fmla="*/ 1059543 w 2046515"/>
              <a:gd name="connsiteY330" fmla="*/ 957943 h 2220685"/>
              <a:gd name="connsiteX331" fmla="*/ 1001486 w 2046515"/>
              <a:gd name="connsiteY331" fmla="*/ 1045028 h 2220685"/>
              <a:gd name="connsiteX332" fmla="*/ 986972 w 2046515"/>
              <a:gd name="connsiteY332" fmla="*/ 1103085 h 2220685"/>
              <a:gd name="connsiteX333" fmla="*/ 899886 w 2046515"/>
              <a:gd name="connsiteY333" fmla="*/ 1190171 h 2220685"/>
              <a:gd name="connsiteX334" fmla="*/ 682172 w 2046515"/>
              <a:gd name="connsiteY334" fmla="*/ 1161143 h 2220685"/>
              <a:gd name="connsiteX335" fmla="*/ 580572 w 2046515"/>
              <a:gd name="connsiteY335" fmla="*/ 1074057 h 2220685"/>
              <a:gd name="connsiteX336" fmla="*/ 449943 w 2046515"/>
              <a:gd name="connsiteY336" fmla="*/ 885371 h 2220685"/>
              <a:gd name="connsiteX337" fmla="*/ 435429 w 2046515"/>
              <a:gd name="connsiteY337" fmla="*/ 841828 h 2220685"/>
              <a:gd name="connsiteX338" fmla="*/ 449943 w 2046515"/>
              <a:gd name="connsiteY338" fmla="*/ 609600 h 2220685"/>
              <a:gd name="connsiteX339" fmla="*/ 580572 w 2046515"/>
              <a:gd name="connsiteY339" fmla="*/ 508000 h 2220685"/>
              <a:gd name="connsiteX340" fmla="*/ 682172 w 2046515"/>
              <a:gd name="connsiteY340" fmla="*/ 449943 h 2220685"/>
              <a:gd name="connsiteX341" fmla="*/ 827315 w 2046515"/>
              <a:gd name="connsiteY341" fmla="*/ 464457 h 2220685"/>
              <a:gd name="connsiteX342" fmla="*/ 870857 w 2046515"/>
              <a:gd name="connsiteY342" fmla="*/ 478971 h 2220685"/>
              <a:gd name="connsiteX343" fmla="*/ 972457 w 2046515"/>
              <a:gd name="connsiteY343" fmla="*/ 493485 h 2220685"/>
              <a:gd name="connsiteX344" fmla="*/ 1538515 w 2046515"/>
              <a:gd name="connsiteY344" fmla="*/ 464457 h 2220685"/>
              <a:gd name="connsiteX345" fmla="*/ 1567543 w 2046515"/>
              <a:gd name="connsiteY345" fmla="*/ 420914 h 2220685"/>
              <a:gd name="connsiteX346" fmla="*/ 1582057 w 2046515"/>
              <a:gd name="connsiteY346" fmla="*/ 348343 h 2220685"/>
              <a:gd name="connsiteX347" fmla="*/ 1596572 w 2046515"/>
              <a:gd name="connsiteY347" fmla="*/ 304800 h 2220685"/>
              <a:gd name="connsiteX348" fmla="*/ 1349829 w 2046515"/>
              <a:gd name="connsiteY348" fmla="*/ 246743 h 2220685"/>
              <a:gd name="connsiteX349" fmla="*/ 1146629 w 2046515"/>
              <a:gd name="connsiteY349" fmla="*/ 217714 h 2220685"/>
              <a:gd name="connsiteX350" fmla="*/ 1103086 w 2046515"/>
              <a:gd name="connsiteY350" fmla="*/ 203200 h 2220685"/>
              <a:gd name="connsiteX351" fmla="*/ 1132115 w 2046515"/>
              <a:gd name="connsiteY351" fmla="*/ 159657 h 2220685"/>
              <a:gd name="connsiteX352" fmla="*/ 1262743 w 2046515"/>
              <a:gd name="connsiteY352" fmla="*/ 145143 h 2220685"/>
              <a:gd name="connsiteX353" fmla="*/ 1306286 w 2046515"/>
              <a:gd name="connsiteY353" fmla="*/ 130628 h 2220685"/>
              <a:gd name="connsiteX354" fmla="*/ 1335315 w 2046515"/>
              <a:gd name="connsiteY354" fmla="*/ 174171 h 2220685"/>
              <a:gd name="connsiteX355" fmla="*/ 1364343 w 2046515"/>
              <a:gd name="connsiteY355" fmla="*/ 261257 h 2220685"/>
              <a:gd name="connsiteX356" fmla="*/ 1393372 w 2046515"/>
              <a:gd name="connsiteY356" fmla="*/ 333828 h 2220685"/>
              <a:gd name="connsiteX357" fmla="*/ 1422400 w 2046515"/>
              <a:gd name="connsiteY357" fmla="*/ 391885 h 2220685"/>
              <a:gd name="connsiteX358" fmla="*/ 1509486 w 2046515"/>
              <a:gd name="connsiteY358" fmla="*/ 464457 h 2220685"/>
              <a:gd name="connsiteX359" fmla="*/ 1538515 w 2046515"/>
              <a:gd name="connsiteY359" fmla="*/ 508000 h 2220685"/>
              <a:gd name="connsiteX360" fmla="*/ 1567543 w 2046515"/>
              <a:gd name="connsiteY360" fmla="*/ 624114 h 2220685"/>
              <a:gd name="connsiteX361" fmla="*/ 1596572 w 2046515"/>
              <a:gd name="connsiteY361" fmla="*/ 798285 h 2220685"/>
              <a:gd name="connsiteX362" fmla="*/ 1582057 w 2046515"/>
              <a:gd name="connsiteY362" fmla="*/ 1132114 h 2220685"/>
              <a:gd name="connsiteX363" fmla="*/ 1567543 w 2046515"/>
              <a:gd name="connsiteY363" fmla="*/ 1204685 h 2220685"/>
              <a:gd name="connsiteX364" fmla="*/ 1582057 w 2046515"/>
              <a:gd name="connsiteY364" fmla="*/ 1799771 h 2220685"/>
              <a:gd name="connsiteX365" fmla="*/ 1611086 w 2046515"/>
              <a:gd name="connsiteY365" fmla="*/ 1886857 h 2220685"/>
              <a:gd name="connsiteX366" fmla="*/ 1654629 w 2046515"/>
              <a:gd name="connsiteY366" fmla="*/ 2017485 h 2220685"/>
              <a:gd name="connsiteX367" fmla="*/ 1611086 w 2046515"/>
              <a:gd name="connsiteY367" fmla="*/ 2046514 h 2220685"/>
              <a:gd name="connsiteX368" fmla="*/ 1538515 w 2046515"/>
              <a:gd name="connsiteY368" fmla="*/ 2061028 h 2220685"/>
              <a:gd name="connsiteX369" fmla="*/ 1494972 w 2046515"/>
              <a:gd name="connsiteY369" fmla="*/ 2075543 h 2220685"/>
              <a:gd name="connsiteX370" fmla="*/ 1262743 w 2046515"/>
              <a:gd name="connsiteY370" fmla="*/ 2090057 h 2220685"/>
              <a:gd name="connsiteX371" fmla="*/ 1204686 w 2046515"/>
              <a:gd name="connsiteY371" fmla="*/ 2104571 h 2220685"/>
              <a:gd name="connsiteX372" fmla="*/ 1161143 w 2046515"/>
              <a:gd name="connsiteY372" fmla="*/ 2119085 h 2220685"/>
              <a:gd name="connsiteX373" fmla="*/ 812800 w 2046515"/>
              <a:gd name="connsiteY373" fmla="*/ 2133600 h 2220685"/>
              <a:gd name="connsiteX374" fmla="*/ 609600 w 2046515"/>
              <a:gd name="connsiteY374" fmla="*/ 2148114 h 2220685"/>
              <a:gd name="connsiteX375" fmla="*/ 566057 w 2046515"/>
              <a:gd name="connsiteY375" fmla="*/ 2119085 h 2220685"/>
              <a:gd name="connsiteX376" fmla="*/ 508000 w 2046515"/>
              <a:gd name="connsiteY376" fmla="*/ 2032000 h 2220685"/>
              <a:gd name="connsiteX377" fmla="*/ 493486 w 2046515"/>
              <a:gd name="connsiteY377" fmla="*/ 1988457 h 2220685"/>
              <a:gd name="connsiteX378" fmla="*/ 493486 w 2046515"/>
              <a:gd name="connsiteY378" fmla="*/ 1625600 h 2220685"/>
              <a:gd name="connsiteX379" fmla="*/ 522515 w 2046515"/>
              <a:gd name="connsiteY379" fmla="*/ 1567543 h 2220685"/>
              <a:gd name="connsiteX380" fmla="*/ 566057 w 2046515"/>
              <a:gd name="connsiteY380" fmla="*/ 1480457 h 2220685"/>
              <a:gd name="connsiteX381" fmla="*/ 624115 w 2046515"/>
              <a:gd name="connsiteY381" fmla="*/ 1451428 h 2220685"/>
              <a:gd name="connsiteX382" fmla="*/ 725715 w 2046515"/>
              <a:gd name="connsiteY382" fmla="*/ 1364343 h 2220685"/>
              <a:gd name="connsiteX383" fmla="*/ 841829 w 2046515"/>
              <a:gd name="connsiteY383" fmla="*/ 1306285 h 2220685"/>
              <a:gd name="connsiteX384" fmla="*/ 957943 w 2046515"/>
              <a:gd name="connsiteY384" fmla="*/ 1320800 h 2220685"/>
              <a:gd name="connsiteX385" fmla="*/ 986972 w 2046515"/>
              <a:gd name="connsiteY385" fmla="*/ 1364343 h 2220685"/>
              <a:gd name="connsiteX386" fmla="*/ 1001486 w 2046515"/>
              <a:gd name="connsiteY386" fmla="*/ 1407885 h 2220685"/>
              <a:gd name="connsiteX387" fmla="*/ 1030515 w 2046515"/>
              <a:gd name="connsiteY387" fmla="*/ 1480457 h 2220685"/>
              <a:gd name="connsiteX388" fmla="*/ 1045029 w 2046515"/>
              <a:gd name="connsiteY388" fmla="*/ 1553028 h 2220685"/>
              <a:gd name="connsiteX389" fmla="*/ 1059543 w 2046515"/>
              <a:gd name="connsiteY389" fmla="*/ 1611085 h 2220685"/>
              <a:gd name="connsiteX390" fmla="*/ 1030515 w 2046515"/>
              <a:gd name="connsiteY390" fmla="*/ 1857828 h 2220685"/>
              <a:gd name="connsiteX391" fmla="*/ 1016000 w 2046515"/>
              <a:gd name="connsiteY391" fmla="*/ 1901371 h 2220685"/>
              <a:gd name="connsiteX392" fmla="*/ 928915 w 2046515"/>
              <a:gd name="connsiteY392" fmla="*/ 1944914 h 2220685"/>
              <a:gd name="connsiteX393" fmla="*/ 899886 w 2046515"/>
              <a:gd name="connsiteY393" fmla="*/ 1901371 h 2220685"/>
              <a:gd name="connsiteX394" fmla="*/ 885372 w 2046515"/>
              <a:gd name="connsiteY394" fmla="*/ 1814285 h 2220685"/>
              <a:gd name="connsiteX395" fmla="*/ 870857 w 2046515"/>
              <a:gd name="connsiteY395" fmla="*/ 1741714 h 2220685"/>
              <a:gd name="connsiteX396" fmla="*/ 885372 w 2046515"/>
              <a:gd name="connsiteY396" fmla="*/ 1611085 h 2220685"/>
              <a:gd name="connsiteX397" fmla="*/ 972457 w 2046515"/>
              <a:gd name="connsiteY397" fmla="*/ 1553028 h 2220685"/>
              <a:gd name="connsiteX398" fmla="*/ 928915 w 2046515"/>
              <a:gd name="connsiteY398" fmla="*/ 1727200 h 2220685"/>
              <a:gd name="connsiteX399" fmla="*/ 856343 w 2046515"/>
              <a:gd name="connsiteY399" fmla="*/ 1799771 h 2220685"/>
              <a:gd name="connsiteX400" fmla="*/ 783772 w 2046515"/>
              <a:gd name="connsiteY400" fmla="*/ 1901371 h 2220685"/>
              <a:gd name="connsiteX401" fmla="*/ 740229 w 2046515"/>
              <a:gd name="connsiteY401" fmla="*/ 1959428 h 2220685"/>
              <a:gd name="connsiteX402" fmla="*/ 725715 w 2046515"/>
              <a:gd name="connsiteY402" fmla="*/ 1872343 h 2220685"/>
              <a:gd name="connsiteX403" fmla="*/ 754743 w 2046515"/>
              <a:gd name="connsiteY403" fmla="*/ 1378857 h 2220685"/>
              <a:gd name="connsiteX404" fmla="*/ 740229 w 2046515"/>
              <a:gd name="connsiteY404" fmla="*/ 1045028 h 2220685"/>
              <a:gd name="connsiteX405" fmla="*/ 725715 w 2046515"/>
              <a:gd name="connsiteY405" fmla="*/ 1001485 h 2220685"/>
              <a:gd name="connsiteX406" fmla="*/ 682172 w 2046515"/>
              <a:gd name="connsiteY406" fmla="*/ 957943 h 2220685"/>
              <a:gd name="connsiteX407" fmla="*/ 609600 w 2046515"/>
              <a:gd name="connsiteY407" fmla="*/ 899885 h 2220685"/>
              <a:gd name="connsiteX408" fmla="*/ 377372 w 2046515"/>
              <a:gd name="connsiteY408" fmla="*/ 914400 h 2220685"/>
              <a:gd name="connsiteX409" fmla="*/ 275772 w 2046515"/>
              <a:gd name="connsiteY409" fmla="*/ 972457 h 2220685"/>
              <a:gd name="connsiteX410" fmla="*/ 217715 w 2046515"/>
              <a:gd name="connsiteY410" fmla="*/ 1016000 h 2220685"/>
              <a:gd name="connsiteX411" fmla="*/ 174172 w 2046515"/>
              <a:gd name="connsiteY411" fmla="*/ 1045028 h 2220685"/>
              <a:gd name="connsiteX412" fmla="*/ 87086 w 2046515"/>
              <a:gd name="connsiteY412" fmla="*/ 1117600 h 2220685"/>
              <a:gd name="connsiteX413" fmla="*/ 58057 w 2046515"/>
              <a:gd name="connsiteY413" fmla="*/ 1204685 h 2220685"/>
              <a:gd name="connsiteX414" fmla="*/ 87086 w 2046515"/>
              <a:gd name="connsiteY414" fmla="*/ 1407885 h 2220685"/>
              <a:gd name="connsiteX415" fmla="*/ 174172 w 2046515"/>
              <a:gd name="connsiteY415" fmla="*/ 1480457 h 2220685"/>
              <a:gd name="connsiteX416" fmla="*/ 290286 w 2046515"/>
              <a:gd name="connsiteY416" fmla="*/ 1538514 h 2220685"/>
              <a:gd name="connsiteX417" fmla="*/ 348343 w 2046515"/>
              <a:gd name="connsiteY417" fmla="*/ 1553028 h 2220685"/>
              <a:gd name="connsiteX418" fmla="*/ 508000 w 2046515"/>
              <a:gd name="connsiteY418" fmla="*/ 1582057 h 2220685"/>
              <a:gd name="connsiteX419" fmla="*/ 928915 w 2046515"/>
              <a:gd name="connsiteY419" fmla="*/ 1567543 h 2220685"/>
              <a:gd name="connsiteX420" fmla="*/ 1001486 w 2046515"/>
              <a:gd name="connsiteY420" fmla="*/ 1524000 h 2220685"/>
              <a:gd name="connsiteX421" fmla="*/ 1059543 w 2046515"/>
              <a:gd name="connsiteY421" fmla="*/ 1494971 h 2220685"/>
              <a:gd name="connsiteX422" fmla="*/ 1103086 w 2046515"/>
              <a:gd name="connsiteY422" fmla="*/ 1451428 h 2220685"/>
              <a:gd name="connsiteX423" fmla="*/ 1233715 w 2046515"/>
              <a:gd name="connsiteY423" fmla="*/ 1320800 h 2220685"/>
              <a:gd name="connsiteX424" fmla="*/ 1277257 w 2046515"/>
              <a:gd name="connsiteY424" fmla="*/ 1219200 h 2220685"/>
              <a:gd name="connsiteX425" fmla="*/ 1306286 w 2046515"/>
              <a:gd name="connsiteY425" fmla="*/ 1175657 h 2220685"/>
              <a:gd name="connsiteX426" fmla="*/ 1335315 w 2046515"/>
              <a:gd name="connsiteY426" fmla="*/ 1117600 h 2220685"/>
              <a:gd name="connsiteX427" fmla="*/ 1335315 w 2046515"/>
              <a:gd name="connsiteY427" fmla="*/ 856343 h 2220685"/>
              <a:gd name="connsiteX428" fmla="*/ 1175657 w 2046515"/>
              <a:gd name="connsiteY428" fmla="*/ 653143 h 2220685"/>
              <a:gd name="connsiteX429" fmla="*/ 1132115 w 2046515"/>
              <a:gd name="connsiteY429" fmla="*/ 624114 h 2220685"/>
              <a:gd name="connsiteX430" fmla="*/ 1030515 w 2046515"/>
              <a:gd name="connsiteY430" fmla="*/ 595085 h 2220685"/>
              <a:gd name="connsiteX431" fmla="*/ 928915 w 2046515"/>
              <a:gd name="connsiteY431" fmla="*/ 624114 h 2220685"/>
              <a:gd name="connsiteX432" fmla="*/ 827315 w 2046515"/>
              <a:gd name="connsiteY432" fmla="*/ 754743 h 2220685"/>
              <a:gd name="connsiteX433" fmla="*/ 769257 w 2046515"/>
              <a:gd name="connsiteY433" fmla="*/ 827314 h 2220685"/>
              <a:gd name="connsiteX434" fmla="*/ 725715 w 2046515"/>
              <a:gd name="connsiteY434" fmla="*/ 885371 h 2220685"/>
              <a:gd name="connsiteX435" fmla="*/ 711200 w 2046515"/>
              <a:gd name="connsiteY435" fmla="*/ 943428 h 2220685"/>
              <a:gd name="connsiteX436" fmla="*/ 682172 w 2046515"/>
              <a:gd name="connsiteY436" fmla="*/ 986971 h 2220685"/>
              <a:gd name="connsiteX437" fmla="*/ 711200 w 2046515"/>
              <a:gd name="connsiteY437" fmla="*/ 1233714 h 2220685"/>
              <a:gd name="connsiteX438" fmla="*/ 754743 w 2046515"/>
              <a:gd name="connsiteY438" fmla="*/ 1291771 h 2220685"/>
              <a:gd name="connsiteX439" fmla="*/ 783772 w 2046515"/>
              <a:gd name="connsiteY439" fmla="*/ 1335314 h 2220685"/>
              <a:gd name="connsiteX440" fmla="*/ 827315 w 2046515"/>
              <a:gd name="connsiteY440" fmla="*/ 1364343 h 2220685"/>
              <a:gd name="connsiteX441" fmla="*/ 972457 w 2046515"/>
              <a:gd name="connsiteY441" fmla="*/ 1407885 h 2220685"/>
              <a:gd name="connsiteX442" fmla="*/ 1016000 w 2046515"/>
              <a:gd name="connsiteY442" fmla="*/ 1422400 h 2220685"/>
              <a:gd name="connsiteX443" fmla="*/ 1233715 w 2046515"/>
              <a:gd name="connsiteY443" fmla="*/ 1407885 h 2220685"/>
              <a:gd name="connsiteX444" fmla="*/ 1291772 w 2046515"/>
              <a:gd name="connsiteY444" fmla="*/ 1393371 h 2220685"/>
              <a:gd name="connsiteX445" fmla="*/ 1378857 w 2046515"/>
              <a:gd name="connsiteY445" fmla="*/ 1378857 h 2220685"/>
              <a:gd name="connsiteX446" fmla="*/ 1422400 w 2046515"/>
              <a:gd name="connsiteY446" fmla="*/ 1349828 h 2220685"/>
              <a:gd name="connsiteX447" fmla="*/ 1553029 w 2046515"/>
              <a:gd name="connsiteY447" fmla="*/ 1291771 h 2220685"/>
              <a:gd name="connsiteX448" fmla="*/ 1640115 w 2046515"/>
              <a:gd name="connsiteY448" fmla="*/ 1219200 h 2220685"/>
              <a:gd name="connsiteX449" fmla="*/ 1727200 w 2046515"/>
              <a:gd name="connsiteY449" fmla="*/ 1103085 h 2220685"/>
              <a:gd name="connsiteX450" fmla="*/ 1785257 w 2046515"/>
              <a:gd name="connsiteY450" fmla="*/ 1016000 h 2220685"/>
              <a:gd name="connsiteX451" fmla="*/ 1828800 w 2046515"/>
              <a:gd name="connsiteY451" fmla="*/ 914400 h 2220685"/>
              <a:gd name="connsiteX452" fmla="*/ 1872343 w 2046515"/>
              <a:gd name="connsiteY452" fmla="*/ 754743 h 2220685"/>
              <a:gd name="connsiteX453" fmla="*/ 1857829 w 2046515"/>
              <a:gd name="connsiteY453" fmla="*/ 566057 h 2220685"/>
              <a:gd name="connsiteX454" fmla="*/ 1785257 w 2046515"/>
              <a:gd name="connsiteY454" fmla="*/ 478971 h 2220685"/>
              <a:gd name="connsiteX455" fmla="*/ 1669143 w 2046515"/>
              <a:gd name="connsiteY455" fmla="*/ 391885 h 2220685"/>
              <a:gd name="connsiteX456" fmla="*/ 1524000 w 2046515"/>
              <a:gd name="connsiteY456" fmla="*/ 348343 h 2220685"/>
              <a:gd name="connsiteX457" fmla="*/ 1422400 w 2046515"/>
              <a:gd name="connsiteY457" fmla="*/ 377371 h 2220685"/>
              <a:gd name="connsiteX458" fmla="*/ 1320800 w 2046515"/>
              <a:gd name="connsiteY458" fmla="*/ 464457 h 2220685"/>
              <a:gd name="connsiteX459" fmla="*/ 1219200 w 2046515"/>
              <a:gd name="connsiteY459" fmla="*/ 551543 h 2220685"/>
              <a:gd name="connsiteX460" fmla="*/ 1175657 w 2046515"/>
              <a:gd name="connsiteY460" fmla="*/ 595085 h 2220685"/>
              <a:gd name="connsiteX461" fmla="*/ 1045029 w 2046515"/>
              <a:gd name="connsiteY461" fmla="*/ 682171 h 2220685"/>
              <a:gd name="connsiteX462" fmla="*/ 1001486 w 2046515"/>
              <a:gd name="connsiteY462" fmla="*/ 711200 h 2220685"/>
              <a:gd name="connsiteX463" fmla="*/ 885372 w 2046515"/>
              <a:gd name="connsiteY463" fmla="*/ 769257 h 2220685"/>
              <a:gd name="connsiteX464" fmla="*/ 754743 w 2046515"/>
              <a:gd name="connsiteY464" fmla="*/ 827314 h 2220685"/>
              <a:gd name="connsiteX465" fmla="*/ 653143 w 2046515"/>
              <a:gd name="connsiteY465" fmla="*/ 812800 h 2220685"/>
              <a:gd name="connsiteX466" fmla="*/ 609600 w 2046515"/>
              <a:gd name="connsiteY466" fmla="*/ 754743 h 2220685"/>
              <a:gd name="connsiteX467" fmla="*/ 566057 w 2046515"/>
              <a:gd name="connsiteY467" fmla="*/ 638628 h 2220685"/>
              <a:gd name="connsiteX468" fmla="*/ 551543 w 2046515"/>
              <a:gd name="connsiteY468" fmla="*/ 566057 h 2220685"/>
              <a:gd name="connsiteX469" fmla="*/ 522515 w 2046515"/>
              <a:gd name="connsiteY469" fmla="*/ 464457 h 2220685"/>
              <a:gd name="connsiteX470" fmla="*/ 508000 w 2046515"/>
              <a:gd name="connsiteY470" fmla="*/ 319314 h 2220685"/>
              <a:gd name="connsiteX471" fmla="*/ 522515 w 2046515"/>
              <a:gd name="connsiteY471" fmla="*/ 217714 h 2220685"/>
              <a:gd name="connsiteX472" fmla="*/ 725715 w 2046515"/>
              <a:gd name="connsiteY472" fmla="*/ 232228 h 2220685"/>
              <a:gd name="connsiteX473" fmla="*/ 783772 w 2046515"/>
              <a:gd name="connsiteY473" fmla="*/ 275771 h 2220685"/>
              <a:gd name="connsiteX474" fmla="*/ 827315 w 2046515"/>
              <a:gd name="connsiteY474" fmla="*/ 319314 h 2220685"/>
              <a:gd name="connsiteX475" fmla="*/ 957943 w 2046515"/>
              <a:gd name="connsiteY475" fmla="*/ 406400 h 2220685"/>
              <a:gd name="connsiteX476" fmla="*/ 1001486 w 2046515"/>
              <a:gd name="connsiteY476" fmla="*/ 449943 h 2220685"/>
              <a:gd name="connsiteX477" fmla="*/ 1132115 w 2046515"/>
              <a:gd name="connsiteY477" fmla="*/ 522514 h 2220685"/>
              <a:gd name="connsiteX478" fmla="*/ 1161143 w 2046515"/>
              <a:gd name="connsiteY478" fmla="*/ 566057 h 2220685"/>
              <a:gd name="connsiteX479" fmla="*/ 1248229 w 2046515"/>
              <a:gd name="connsiteY479" fmla="*/ 638628 h 2220685"/>
              <a:gd name="connsiteX480" fmla="*/ 1190172 w 2046515"/>
              <a:gd name="connsiteY480" fmla="*/ 696685 h 2220685"/>
              <a:gd name="connsiteX481" fmla="*/ 972457 w 2046515"/>
              <a:gd name="connsiteY481" fmla="*/ 812800 h 2220685"/>
              <a:gd name="connsiteX482" fmla="*/ 928915 w 2046515"/>
              <a:gd name="connsiteY482" fmla="*/ 841828 h 2220685"/>
              <a:gd name="connsiteX483" fmla="*/ 769257 w 2046515"/>
              <a:gd name="connsiteY483" fmla="*/ 899885 h 2220685"/>
              <a:gd name="connsiteX484" fmla="*/ 304800 w 2046515"/>
              <a:gd name="connsiteY484" fmla="*/ 928914 h 2220685"/>
              <a:gd name="connsiteX485" fmla="*/ 261257 w 2046515"/>
              <a:gd name="connsiteY485" fmla="*/ 957943 h 2220685"/>
              <a:gd name="connsiteX486" fmla="*/ 188686 w 2046515"/>
              <a:gd name="connsiteY486" fmla="*/ 986971 h 2220685"/>
              <a:gd name="connsiteX487" fmla="*/ 130629 w 2046515"/>
              <a:gd name="connsiteY487" fmla="*/ 1016000 h 2220685"/>
              <a:gd name="connsiteX488" fmla="*/ 101600 w 2046515"/>
              <a:gd name="connsiteY488" fmla="*/ 1059543 h 2220685"/>
              <a:gd name="connsiteX489" fmla="*/ 58057 w 2046515"/>
              <a:gd name="connsiteY489" fmla="*/ 1088571 h 2220685"/>
              <a:gd name="connsiteX490" fmla="*/ 130629 w 2046515"/>
              <a:gd name="connsiteY490" fmla="*/ 1248228 h 2220685"/>
              <a:gd name="connsiteX491" fmla="*/ 464457 w 2046515"/>
              <a:gd name="connsiteY491" fmla="*/ 1436914 h 2220685"/>
              <a:gd name="connsiteX492" fmla="*/ 537029 w 2046515"/>
              <a:gd name="connsiteY492" fmla="*/ 1465943 h 2220685"/>
              <a:gd name="connsiteX493" fmla="*/ 798286 w 2046515"/>
              <a:gd name="connsiteY493" fmla="*/ 1393371 h 2220685"/>
              <a:gd name="connsiteX494" fmla="*/ 812800 w 2046515"/>
              <a:gd name="connsiteY494" fmla="*/ 1335314 h 2220685"/>
              <a:gd name="connsiteX495" fmla="*/ 841829 w 2046515"/>
              <a:gd name="connsiteY495" fmla="*/ 1291771 h 2220685"/>
              <a:gd name="connsiteX496" fmla="*/ 827315 w 2046515"/>
              <a:gd name="connsiteY496" fmla="*/ 1059543 h 2220685"/>
              <a:gd name="connsiteX497" fmla="*/ 783772 w 2046515"/>
              <a:gd name="connsiteY497" fmla="*/ 1030514 h 2220685"/>
              <a:gd name="connsiteX498" fmla="*/ 696686 w 2046515"/>
              <a:gd name="connsiteY498" fmla="*/ 1045028 h 2220685"/>
              <a:gd name="connsiteX499" fmla="*/ 580572 w 2046515"/>
              <a:gd name="connsiteY499" fmla="*/ 1117600 h 2220685"/>
              <a:gd name="connsiteX500" fmla="*/ 537029 w 2046515"/>
              <a:gd name="connsiteY500" fmla="*/ 1175657 h 2220685"/>
              <a:gd name="connsiteX501" fmla="*/ 435429 w 2046515"/>
              <a:gd name="connsiteY501" fmla="*/ 1277257 h 2220685"/>
              <a:gd name="connsiteX502" fmla="*/ 391886 w 2046515"/>
              <a:gd name="connsiteY502" fmla="*/ 1364343 h 2220685"/>
              <a:gd name="connsiteX503" fmla="*/ 377372 w 2046515"/>
              <a:gd name="connsiteY503" fmla="*/ 1407885 h 2220685"/>
              <a:gd name="connsiteX504" fmla="*/ 769257 w 2046515"/>
              <a:gd name="connsiteY504" fmla="*/ 1393371 h 2220685"/>
              <a:gd name="connsiteX505" fmla="*/ 1001486 w 2046515"/>
              <a:gd name="connsiteY505" fmla="*/ 1335314 h 2220685"/>
              <a:gd name="connsiteX506" fmla="*/ 1103086 w 2046515"/>
              <a:gd name="connsiteY506" fmla="*/ 1291771 h 2220685"/>
              <a:gd name="connsiteX507" fmla="*/ 1175657 w 2046515"/>
              <a:gd name="connsiteY507" fmla="*/ 1277257 h 2220685"/>
              <a:gd name="connsiteX508" fmla="*/ 1248229 w 2046515"/>
              <a:gd name="connsiteY508" fmla="*/ 1248228 h 2220685"/>
              <a:gd name="connsiteX509" fmla="*/ 1364343 w 2046515"/>
              <a:gd name="connsiteY509" fmla="*/ 1233714 h 2220685"/>
              <a:gd name="connsiteX510" fmla="*/ 1553029 w 2046515"/>
              <a:gd name="connsiteY510" fmla="*/ 1204685 h 2220685"/>
              <a:gd name="connsiteX511" fmla="*/ 1625600 w 2046515"/>
              <a:gd name="connsiteY511" fmla="*/ 1190171 h 2220685"/>
              <a:gd name="connsiteX512" fmla="*/ 1712686 w 2046515"/>
              <a:gd name="connsiteY512" fmla="*/ 1161143 h 2220685"/>
              <a:gd name="connsiteX513" fmla="*/ 1756229 w 2046515"/>
              <a:gd name="connsiteY513" fmla="*/ 1132114 h 2220685"/>
              <a:gd name="connsiteX514" fmla="*/ 1785257 w 2046515"/>
              <a:gd name="connsiteY514" fmla="*/ 1016000 h 2220685"/>
              <a:gd name="connsiteX515" fmla="*/ 1770743 w 2046515"/>
              <a:gd name="connsiteY515" fmla="*/ 682171 h 2220685"/>
              <a:gd name="connsiteX516" fmla="*/ 1669143 w 2046515"/>
              <a:gd name="connsiteY516" fmla="*/ 537028 h 2220685"/>
              <a:gd name="connsiteX517" fmla="*/ 1625600 w 2046515"/>
              <a:gd name="connsiteY517" fmla="*/ 493485 h 2220685"/>
              <a:gd name="connsiteX518" fmla="*/ 1553029 w 2046515"/>
              <a:gd name="connsiteY518" fmla="*/ 478971 h 2220685"/>
              <a:gd name="connsiteX519" fmla="*/ 1190172 w 2046515"/>
              <a:gd name="connsiteY519" fmla="*/ 551543 h 2220685"/>
              <a:gd name="connsiteX520" fmla="*/ 1161143 w 2046515"/>
              <a:gd name="connsiteY520" fmla="*/ 595085 h 2220685"/>
              <a:gd name="connsiteX521" fmla="*/ 1030515 w 2046515"/>
              <a:gd name="connsiteY521" fmla="*/ 682171 h 2220685"/>
              <a:gd name="connsiteX522" fmla="*/ 1001486 w 2046515"/>
              <a:gd name="connsiteY522" fmla="*/ 725714 h 2220685"/>
              <a:gd name="connsiteX523" fmla="*/ 914400 w 2046515"/>
              <a:gd name="connsiteY523" fmla="*/ 827314 h 2220685"/>
              <a:gd name="connsiteX524" fmla="*/ 827315 w 2046515"/>
              <a:gd name="connsiteY524" fmla="*/ 972457 h 2220685"/>
              <a:gd name="connsiteX525" fmla="*/ 769257 w 2046515"/>
              <a:gd name="connsiteY525" fmla="*/ 1059543 h 2220685"/>
              <a:gd name="connsiteX526" fmla="*/ 740229 w 2046515"/>
              <a:gd name="connsiteY526" fmla="*/ 1204685 h 2220685"/>
              <a:gd name="connsiteX527" fmla="*/ 725715 w 2046515"/>
              <a:gd name="connsiteY527" fmla="*/ 1277257 h 2220685"/>
              <a:gd name="connsiteX528" fmla="*/ 711200 w 2046515"/>
              <a:gd name="connsiteY528" fmla="*/ 1378857 h 2220685"/>
              <a:gd name="connsiteX529" fmla="*/ 725715 w 2046515"/>
              <a:gd name="connsiteY529" fmla="*/ 1509485 h 2220685"/>
              <a:gd name="connsiteX530" fmla="*/ 740229 w 2046515"/>
              <a:gd name="connsiteY530" fmla="*/ 1553028 h 2220685"/>
              <a:gd name="connsiteX531" fmla="*/ 827315 w 2046515"/>
              <a:gd name="connsiteY531" fmla="*/ 1640114 h 2220685"/>
              <a:gd name="connsiteX532" fmla="*/ 870857 w 2046515"/>
              <a:gd name="connsiteY532" fmla="*/ 1683657 h 2220685"/>
              <a:gd name="connsiteX533" fmla="*/ 1030515 w 2046515"/>
              <a:gd name="connsiteY533" fmla="*/ 1814285 h 2220685"/>
              <a:gd name="connsiteX534" fmla="*/ 1103086 w 2046515"/>
              <a:gd name="connsiteY534" fmla="*/ 1828800 h 2220685"/>
              <a:gd name="connsiteX535" fmla="*/ 1161143 w 2046515"/>
              <a:gd name="connsiteY535" fmla="*/ 1857828 h 2220685"/>
              <a:gd name="connsiteX536" fmla="*/ 1291772 w 2046515"/>
              <a:gd name="connsiteY536" fmla="*/ 1915885 h 2220685"/>
              <a:gd name="connsiteX537" fmla="*/ 1422400 w 2046515"/>
              <a:gd name="connsiteY537" fmla="*/ 1973943 h 2220685"/>
              <a:gd name="connsiteX538" fmla="*/ 1553029 w 2046515"/>
              <a:gd name="connsiteY538" fmla="*/ 1959428 h 2220685"/>
              <a:gd name="connsiteX539" fmla="*/ 1669143 w 2046515"/>
              <a:gd name="connsiteY539" fmla="*/ 1799771 h 2220685"/>
              <a:gd name="connsiteX540" fmla="*/ 1756229 w 2046515"/>
              <a:gd name="connsiteY540" fmla="*/ 1756228 h 2220685"/>
              <a:gd name="connsiteX541" fmla="*/ 1799772 w 2046515"/>
              <a:gd name="connsiteY541" fmla="*/ 1712685 h 2220685"/>
              <a:gd name="connsiteX542" fmla="*/ 1886857 w 2046515"/>
              <a:gd name="connsiteY542" fmla="*/ 1640114 h 2220685"/>
              <a:gd name="connsiteX543" fmla="*/ 1930400 w 2046515"/>
              <a:gd name="connsiteY543" fmla="*/ 1538514 h 2220685"/>
              <a:gd name="connsiteX544" fmla="*/ 1959429 w 2046515"/>
              <a:gd name="connsiteY544" fmla="*/ 1494971 h 2220685"/>
              <a:gd name="connsiteX545" fmla="*/ 1988457 w 2046515"/>
              <a:gd name="connsiteY545" fmla="*/ 1378857 h 2220685"/>
              <a:gd name="connsiteX546" fmla="*/ 2032000 w 2046515"/>
              <a:gd name="connsiteY546" fmla="*/ 1277257 h 2220685"/>
              <a:gd name="connsiteX547" fmla="*/ 2002972 w 2046515"/>
              <a:gd name="connsiteY547" fmla="*/ 1016000 h 2220685"/>
              <a:gd name="connsiteX548" fmla="*/ 1973943 w 2046515"/>
              <a:gd name="connsiteY548" fmla="*/ 928914 h 2220685"/>
              <a:gd name="connsiteX549" fmla="*/ 1944915 w 2046515"/>
              <a:gd name="connsiteY549" fmla="*/ 885371 h 2220685"/>
              <a:gd name="connsiteX550" fmla="*/ 1857829 w 2046515"/>
              <a:gd name="connsiteY550" fmla="*/ 856343 h 2220685"/>
              <a:gd name="connsiteX551" fmla="*/ 1799772 w 2046515"/>
              <a:gd name="connsiteY551" fmla="*/ 899885 h 2220685"/>
              <a:gd name="connsiteX552" fmla="*/ 1712686 w 2046515"/>
              <a:gd name="connsiteY552" fmla="*/ 1030514 h 2220685"/>
              <a:gd name="connsiteX553" fmla="*/ 1669143 w 2046515"/>
              <a:gd name="connsiteY553" fmla="*/ 1074057 h 2220685"/>
              <a:gd name="connsiteX554" fmla="*/ 1596572 w 2046515"/>
              <a:gd name="connsiteY554" fmla="*/ 1190171 h 2220685"/>
              <a:gd name="connsiteX555" fmla="*/ 1553029 w 2046515"/>
              <a:gd name="connsiteY555" fmla="*/ 1248228 h 2220685"/>
              <a:gd name="connsiteX556" fmla="*/ 1494972 w 2046515"/>
              <a:gd name="connsiteY556" fmla="*/ 1436914 h 2220685"/>
              <a:gd name="connsiteX557" fmla="*/ 1465943 w 2046515"/>
              <a:gd name="connsiteY557" fmla="*/ 1494971 h 2220685"/>
              <a:gd name="connsiteX558" fmla="*/ 1407886 w 2046515"/>
              <a:gd name="connsiteY558" fmla="*/ 1741714 h 2220685"/>
              <a:gd name="connsiteX559" fmla="*/ 1335315 w 2046515"/>
              <a:gd name="connsiteY559" fmla="*/ 1901371 h 2220685"/>
              <a:gd name="connsiteX560" fmla="*/ 1277257 w 2046515"/>
              <a:gd name="connsiteY560" fmla="*/ 2002971 h 2220685"/>
              <a:gd name="connsiteX561" fmla="*/ 1248229 w 2046515"/>
              <a:gd name="connsiteY561" fmla="*/ 2104571 h 2220685"/>
              <a:gd name="connsiteX562" fmla="*/ 1204686 w 2046515"/>
              <a:gd name="connsiteY562" fmla="*/ 2119085 h 2220685"/>
              <a:gd name="connsiteX563" fmla="*/ 1117600 w 2046515"/>
              <a:gd name="connsiteY563" fmla="*/ 2177143 h 2220685"/>
              <a:gd name="connsiteX564" fmla="*/ 1030515 w 2046515"/>
              <a:gd name="connsiteY564" fmla="*/ 2220685 h 2220685"/>
              <a:gd name="connsiteX565" fmla="*/ 899886 w 2046515"/>
              <a:gd name="connsiteY565" fmla="*/ 2206171 h 2220685"/>
              <a:gd name="connsiteX566" fmla="*/ 812800 w 2046515"/>
              <a:gd name="connsiteY566" fmla="*/ 2148114 h 2220685"/>
              <a:gd name="connsiteX567" fmla="*/ 595086 w 2046515"/>
              <a:gd name="connsiteY567" fmla="*/ 1973943 h 2220685"/>
              <a:gd name="connsiteX568" fmla="*/ 551543 w 2046515"/>
              <a:gd name="connsiteY568" fmla="*/ 1944914 h 2220685"/>
              <a:gd name="connsiteX569" fmla="*/ 478972 w 2046515"/>
              <a:gd name="connsiteY569" fmla="*/ 1857828 h 2220685"/>
              <a:gd name="connsiteX570" fmla="*/ 435429 w 2046515"/>
              <a:gd name="connsiteY570" fmla="*/ 1843314 h 2220685"/>
              <a:gd name="connsiteX571" fmla="*/ 348343 w 2046515"/>
              <a:gd name="connsiteY571" fmla="*/ 1915885 h 2220685"/>
              <a:gd name="connsiteX572" fmla="*/ 319315 w 2046515"/>
              <a:gd name="connsiteY572" fmla="*/ 1959428 h 2220685"/>
              <a:gd name="connsiteX573" fmla="*/ 232229 w 2046515"/>
              <a:gd name="connsiteY573" fmla="*/ 1843314 h 2220685"/>
              <a:gd name="connsiteX574" fmla="*/ 188686 w 2046515"/>
              <a:gd name="connsiteY574" fmla="*/ 1756228 h 2220685"/>
              <a:gd name="connsiteX575" fmla="*/ 159657 w 2046515"/>
              <a:gd name="connsiteY575" fmla="*/ 1654628 h 2220685"/>
              <a:gd name="connsiteX576" fmla="*/ 116115 w 2046515"/>
              <a:gd name="connsiteY576" fmla="*/ 1494971 h 2220685"/>
              <a:gd name="connsiteX577" fmla="*/ 116115 w 2046515"/>
              <a:gd name="connsiteY577" fmla="*/ 914400 h 2220685"/>
              <a:gd name="connsiteX578" fmla="*/ 130629 w 2046515"/>
              <a:gd name="connsiteY578" fmla="*/ 624114 h 2220685"/>
              <a:gd name="connsiteX579" fmla="*/ 145143 w 2046515"/>
              <a:gd name="connsiteY579" fmla="*/ 580571 h 2220685"/>
              <a:gd name="connsiteX580" fmla="*/ 232229 w 2046515"/>
              <a:gd name="connsiteY580" fmla="*/ 493485 h 2220685"/>
              <a:gd name="connsiteX581" fmla="*/ 261257 w 2046515"/>
              <a:gd name="connsiteY581" fmla="*/ 449943 h 2220685"/>
              <a:gd name="connsiteX582" fmla="*/ 348343 w 2046515"/>
              <a:gd name="connsiteY582" fmla="*/ 391885 h 2220685"/>
              <a:gd name="connsiteX583" fmla="*/ 435429 w 2046515"/>
              <a:gd name="connsiteY583" fmla="*/ 362857 h 2220685"/>
              <a:gd name="connsiteX584" fmla="*/ 522515 w 2046515"/>
              <a:gd name="connsiteY584" fmla="*/ 348343 h 2220685"/>
              <a:gd name="connsiteX585" fmla="*/ 638629 w 2046515"/>
              <a:gd name="connsiteY585" fmla="*/ 333828 h 2220685"/>
              <a:gd name="connsiteX586" fmla="*/ 870857 w 2046515"/>
              <a:gd name="connsiteY586" fmla="*/ 290285 h 2220685"/>
              <a:gd name="connsiteX587" fmla="*/ 1175657 w 2046515"/>
              <a:gd name="connsiteY587" fmla="*/ 275771 h 2220685"/>
              <a:gd name="connsiteX588" fmla="*/ 1233715 w 2046515"/>
              <a:gd name="connsiteY588" fmla="*/ 217714 h 2220685"/>
              <a:gd name="connsiteX589" fmla="*/ 1146629 w 2046515"/>
              <a:gd name="connsiteY589" fmla="*/ 159657 h 2220685"/>
              <a:gd name="connsiteX590" fmla="*/ 1117600 w 2046515"/>
              <a:gd name="connsiteY590" fmla="*/ 116114 h 2220685"/>
              <a:gd name="connsiteX591" fmla="*/ 1088572 w 2046515"/>
              <a:gd name="connsiteY591" fmla="*/ 29028 h 2220685"/>
              <a:gd name="connsiteX592" fmla="*/ 1045029 w 2046515"/>
              <a:gd name="connsiteY592" fmla="*/ 0 h 2220685"/>
              <a:gd name="connsiteX0" fmla="*/ 1045029 w 2046515"/>
              <a:gd name="connsiteY0" fmla="*/ 0 h 2220685"/>
              <a:gd name="connsiteX1" fmla="*/ 362857 w 2046515"/>
              <a:gd name="connsiteY1" fmla="*/ 377371 h 2220685"/>
              <a:gd name="connsiteX2" fmla="*/ 130629 w 2046515"/>
              <a:gd name="connsiteY2" fmla="*/ 754743 h 2220685"/>
              <a:gd name="connsiteX3" fmla="*/ 0 w 2046515"/>
              <a:gd name="connsiteY3" fmla="*/ 1190171 h 2220685"/>
              <a:gd name="connsiteX4" fmla="*/ 29029 w 2046515"/>
              <a:gd name="connsiteY4" fmla="*/ 1320800 h 2220685"/>
              <a:gd name="connsiteX5" fmla="*/ 43543 w 2046515"/>
              <a:gd name="connsiteY5" fmla="*/ 1364343 h 2220685"/>
              <a:gd name="connsiteX6" fmla="*/ 72572 w 2046515"/>
              <a:gd name="connsiteY6" fmla="*/ 1465943 h 2220685"/>
              <a:gd name="connsiteX7" fmla="*/ 130629 w 2046515"/>
              <a:gd name="connsiteY7" fmla="*/ 1553028 h 2220685"/>
              <a:gd name="connsiteX8" fmla="*/ 203200 w 2046515"/>
              <a:gd name="connsiteY8" fmla="*/ 1640114 h 2220685"/>
              <a:gd name="connsiteX9" fmla="*/ 290286 w 2046515"/>
              <a:gd name="connsiteY9" fmla="*/ 1698171 h 2220685"/>
              <a:gd name="connsiteX10" fmla="*/ 449943 w 2046515"/>
              <a:gd name="connsiteY10" fmla="*/ 1741714 h 2220685"/>
              <a:gd name="connsiteX11" fmla="*/ 885372 w 2046515"/>
              <a:gd name="connsiteY11" fmla="*/ 1727200 h 2220685"/>
              <a:gd name="connsiteX12" fmla="*/ 928915 w 2046515"/>
              <a:gd name="connsiteY12" fmla="*/ 1712685 h 2220685"/>
              <a:gd name="connsiteX13" fmla="*/ 1030515 w 2046515"/>
              <a:gd name="connsiteY13" fmla="*/ 1698171 h 2220685"/>
              <a:gd name="connsiteX14" fmla="*/ 1175657 w 2046515"/>
              <a:gd name="connsiteY14" fmla="*/ 1640114 h 2220685"/>
              <a:gd name="connsiteX15" fmla="*/ 1219200 w 2046515"/>
              <a:gd name="connsiteY15" fmla="*/ 1596571 h 2220685"/>
              <a:gd name="connsiteX16" fmla="*/ 1320800 w 2046515"/>
              <a:gd name="connsiteY16" fmla="*/ 1494971 h 2220685"/>
              <a:gd name="connsiteX17" fmla="*/ 1349829 w 2046515"/>
              <a:gd name="connsiteY17" fmla="*/ 1422400 h 2220685"/>
              <a:gd name="connsiteX18" fmla="*/ 1407886 w 2046515"/>
              <a:gd name="connsiteY18" fmla="*/ 1291771 h 2220685"/>
              <a:gd name="connsiteX19" fmla="*/ 1422400 w 2046515"/>
              <a:gd name="connsiteY19" fmla="*/ 1204685 h 2220685"/>
              <a:gd name="connsiteX20" fmla="*/ 1407886 w 2046515"/>
              <a:gd name="connsiteY20" fmla="*/ 1045028 h 2220685"/>
              <a:gd name="connsiteX21" fmla="*/ 1320800 w 2046515"/>
              <a:gd name="connsiteY21" fmla="*/ 914400 h 2220685"/>
              <a:gd name="connsiteX22" fmla="*/ 1262743 w 2046515"/>
              <a:gd name="connsiteY22" fmla="*/ 870857 h 2220685"/>
              <a:gd name="connsiteX23" fmla="*/ 1175657 w 2046515"/>
              <a:gd name="connsiteY23" fmla="*/ 841828 h 2220685"/>
              <a:gd name="connsiteX24" fmla="*/ 1088572 w 2046515"/>
              <a:gd name="connsiteY24" fmla="*/ 798285 h 2220685"/>
              <a:gd name="connsiteX25" fmla="*/ 899886 w 2046515"/>
              <a:gd name="connsiteY25" fmla="*/ 812800 h 2220685"/>
              <a:gd name="connsiteX26" fmla="*/ 740229 w 2046515"/>
              <a:gd name="connsiteY26" fmla="*/ 943428 h 2220685"/>
              <a:gd name="connsiteX27" fmla="*/ 711200 w 2046515"/>
              <a:gd name="connsiteY27" fmla="*/ 1001485 h 2220685"/>
              <a:gd name="connsiteX28" fmla="*/ 580572 w 2046515"/>
              <a:gd name="connsiteY28" fmla="*/ 1190171 h 2220685"/>
              <a:gd name="connsiteX29" fmla="*/ 551543 w 2046515"/>
              <a:gd name="connsiteY29" fmla="*/ 1277257 h 2220685"/>
              <a:gd name="connsiteX30" fmla="*/ 478972 w 2046515"/>
              <a:gd name="connsiteY30" fmla="*/ 1451428 h 2220685"/>
              <a:gd name="connsiteX31" fmla="*/ 449943 w 2046515"/>
              <a:gd name="connsiteY31" fmla="*/ 1524000 h 2220685"/>
              <a:gd name="connsiteX32" fmla="*/ 449943 w 2046515"/>
              <a:gd name="connsiteY32" fmla="*/ 2032000 h 2220685"/>
              <a:gd name="connsiteX33" fmla="*/ 493486 w 2046515"/>
              <a:gd name="connsiteY33" fmla="*/ 2075543 h 2220685"/>
              <a:gd name="connsiteX34" fmla="*/ 551543 w 2046515"/>
              <a:gd name="connsiteY34" fmla="*/ 2104571 h 2220685"/>
              <a:gd name="connsiteX35" fmla="*/ 667657 w 2046515"/>
              <a:gd name="connsiteY35" fmla="*/ 2148114 h 2220685"/>
              <a:gd name="connsiteX36" fmla="*/ 856343 w 2046515"/>
              <a:gd name="connsiteY36" fmla="*/ 2133600 h 2220685"/>
              <a:gd name="connsiteX37" fmla="*/ 914400 w 2046515"/>
              <a:gd name="connsiteY37" fmla="*/ 2090057 h 2220685"/>
              <a:gd name="connsiteX38" fmla="*/ 1059543 w 2046515"/>
              <a:gd name="connsiteY38" fmla="*/ 2017485 h 2220685"/>
              <a:gd name="connsiteX39" fmla="*/ 1190172 w 2046515"/>
              <a:gd name="connsiteY39" fmla="*/ 1944914 h 2220685"/>
              <a:gd name="connsiteX40" fmla="*/ 1262743 w 2046515"/>
              <a:gd name="connsiteY40" fmla="*/ 1930400 h 2220685"/>
              <a:gd name="connsiteX41" fmla="*/ 1465943 w 2046515"/>
              <a:gd name="connsiteY41" fmla="*/ 1814285 h 2220685"/>
              <a:gd name="connsiteX42" fmla="*/ 1524000 w 2046515"/>
              <a:gd name="connsiteY42" fmla="*/ 1770743 h 2220685"/>
              <a:gd name="connsiteX43" fmla="*/ 1669143 w 2046515"/>
              <a:gd name="connsiteY43" fmla="*/ 1596571 h 2220685"/>
              <a:gd name="connsiteX44" fmla="*/ 1669143 w 2046515"/>
              <a:gd name="connsiteY44" fmla="*/ 1204685 h 2220685"/>
              <a:gd name="connsiteX45" fmla="*/ 1625600 w 2046515"/>
              <a:gd name="connsiteY45" fmla="*/ 1103085 h 2220685"/>
              <a:gd name="connsiteX46" fmla="*/ 1524000 w 2046515"/>
              <a:gd name="connsiteY46" fmla="*/ 943428 h 2220685"/>
              <a:gd name="connsiteX47" fmla="*/ 1422400 w 2046515"/>
              <a:gd name="connsiteY47" fmla="*/ 827314 h 2220685"/>
              <a:gd name="connsiteX48" fmla="*/ 1291772 w 2046515"/>
              <a:gd name="connsiteY48" fmla="*/ 725714 h 2220685"/>
              <a:gd name="connsiteX49" fmla="*/ 1190172 w 2046515"/>
              <a:gd name="connsiteY49" fmla="*/ 682171 h 2220685"/>
              <a:gd name="connsiteX50" fmla="*/ 943429 w 2046515"/>
              <a:gd name="connsiteY50" fmla="*/ 696685 h 2220685"/>
              <a:gd name="connsiteX51" fmla="*/ 885372 w 2046515"/>
              <a:gd name="connsiteY51" fmla="*/ 740228 h 2220685"/>
              <a:gd name="connsiteX52" fmla="*/ 754743 w 2046515"/>
              <a:gd name="connsiteY52" fmla="*/ 812800 h 2220685"/>
              <a:gd name="connsiteX53" fmla="*/ 711200 w 2046515"/>
              <a:gd name="connsiteY53" fmla="*/ 856343 h 2220685"/>
              <a:gd name="connsiteX54" fmla="*/ 595086 w 2046515"/>
              <a:gd name="connsiteY54" fmla="*/ 943428 h 2220685"/>
              <a:gd name="connsiteX55" fmla="*/ 478972 w 2046515"/>
              <a:gd name="connsiteY55" fmla="*/ 1074057 h 2220685"/>
              <a:gd name="connsiteX56" fmla="*/ 435429 w 2046515"/>
              <a:gd name="connsiteY56" fmla="*/ 1117600 h 2220685"/>
              <a:gd name="connsiteX57" fmla="*/ 377372 w 2046515"/>
              <a:gd name="connsiteY57" fmla="*/ 1204685 h 2220685"/>
              <a:gd name="connsiteX58" fmla="*/ 348343 w 2046515"/>
              <a:gd name="connsiteY58" fmla="*/ 1262743 h 2220685"/>
              <a:gd name="connsiteX59" fmla="*/ 304800 w 2046515"/>
              <a:gd name="connsiteY59" fmla="*/ 1306285 h 2220685"/>
              <a:gd name="connsiteX60" fmla="*/ 275772 w 2046515"/>
              <a:gd name="connsiteY60" fmla="*/ 1364343 h 2220685"/>
              <a:gd name="connsiteX61" fmla="*/ 275772 w 2046515"/>
              <a:gd name="connsiteY61" fmla="*/ 1640114 h 2220685"/>
              <a:gd name="connsiteX62" fmla="*/ 348343 w 2046515"/>
              <a:gd name="connsiteY62" fmla="*/ 1727200 h 2220685"/>
              <a:gd name="connsiteX63" fmla="*/ 420915 w 2046515"/>
              <a:gd name="connsiteY63" fmla="*/ 1828800 h 2220685"/>
              <a:gd name="connsiteX64" fmla="*/ 522515 w 2046515"/>
              <a:gd name="connsiteY64" fmla="*/ 1872343 h 2220685"/>
              <a:gd name="connsiteX65" fmla="*/ 580572 w 2046515"/>
              <a:gd name="connsiteY65" fmla="*/ 1901371 h 2220685"/>
              <a:gd name="connsiteX66" fmla="*/ 1045029 w 2046515"/>
              <a:gd name="connsiteY66" fmla="*/ 1872343 h 2220685"/>
              <a:gd name="connsiteX67" fmla="*/ 1088572 w 2046515"/>
              <a:gd name="connsiteY67" fmla="*/ 1857828 h 2220685"/>
              <a:gd name="connsiteX68" fmla="*/ 1146629 w 2046515"/>
              <a:gd name="connsiteY68" fmla="*/ 1814285 h 2220685"/>
              <a:gd name="connsiteX69" fmla="*/ 1190172 w 2046515"/>
              <a:gd name="connsiteY69" fmla="*/ 1799771 h 2220685"/>
              <a:gd name="connsiteX70" fmla="*/ 1364343 w 2046515"/>
              <a:gd name="connsiteY70" fmla="*/ 1538514 h 2220685"/>
              <a:gd name="connsiteX71" fmla="*/ 1407886 w 2046515"/>
              <a:gd name="connsiteY71" fmla="*/ 1436914 h 2220685"/>
              <a:gd name="connsiteX72" fmla="*/ 1480457 w 2046515"/>
              <a:gd name="connsiteY72" fmla="*/ 1364343 h 2220685"/>
              <a:gd name="connsiteX73" fmla="*/ 1567543 w 2046515"/>
              <a:gd name="connsiteY73" fmla="*/ 1233714 h 2220685"/>
              <a:gd name="connsiteX74" fmla="*/ 1625600 w 2046515"/>
              <a:gd name="connsiteY74" fmla="*/ 1161143 h 2220685"/>
              <a:gd name="connsiteX75" fmla="*/ 1640115 w 2046515"/>
              <a:gd name="connsiteY75" fmla="*/ 943428 h 2220685"/>
              <a:gd name="connsiteX76" fmla="*/ 1596572 w 2046515"/>
              <a:gd name="connsiteY76" fmla="*/ 899885 h 2220685"/>
              <a:gd name="connsiteX77" fmla="*/ 1509486 w 2046515"/>
              <a:gd name="connsiteY77" fmla="*/ 827314 h 2220685"/>
              <a:gd name="connsiteX78" fmla="*/ 1465943 w 2046515"/>
              <a:gd name="connsiteY78" fmla="*/ 783771 h 2220685"/>
              <a:gd name="connsiteX79" fmla="*/ 1378857 w 2046515"/>
              <a:gd name="connsiteY79" fmla="*/ 769257 h 2220685"/>
              <a:gd name="connsiteX80" fmla="*/ 1161143 w 2046515"/>
              <a:gd name="connsiteY80" fmla="*/ 754743 h 2220685"/>
              <a:gd name="connsiteX81" fmla="*/ 1103086 w 2046515"/>
              <a:gd name="connsiteY81" fmla="*/ 798285 h 2220685"/>
              <a:gd name="connsiteX82" fmla="*/ 1030515 w 2046515"/>
              <a:gd name="connsiteY82" fmla="*/ 928914 h 2220685"/>
              <a:gd name="connsiteX83" fmla="*/ 986972 w 2046515"/>
              <a:gd name="connsiteY83" fmla="*/ 972457 h 2220685"/>
              <a:gd name="connsiteX84" fmla="*/ 914400 w 2046515"/>
              <a:gd name="connsiteY84" fmla="*/ 1146628 h 2220685"/>
              <a:gd name="connsiteX85" fmla="*/ 870857 w 2046515"/>
              <a:gd name="connsiteY85" fmla="*/ 1248228 h 2220685"/>
              <a:gd name="connsiteX86" fmla="*/ 827315 w 2046515"/>
              <a:gd name="connsiteY86" fmla="*/ 1320800 h 2220685"/>
              <a:gd name="connsiteX87" fmla="*/ 653143 w 2046515"/>
              <a:gd name="connsiteY87" fmla="*/ 1553028 h 2220685"/>
              <a:gd name="connsiteX88" fmla="*/ 580572 w 2046515"/>
              <a:gd name="connsiteY88" fmla="*/ 1640114 h 2220685"/>
              <a:gd name="connsiteX89" fmla="*/ 493486 w 2046515"/>
              <a:gd name="connsiteY89" fmla="*/ 1756228 h 2220685"/>
              <a:gd name="connsiteX90" fmla="*/ 435429 w 2046515"/>
              <a:gd name="connsiteY90" fmla="*/ 1785257 h 2220685"/>
              <a:gd name="connsiteX91" fmla="*/ 391886 w 2046515"/>
              <a:gd name="connsiteY91" fmla="*/ 1756228 h 2220685"/>
              <a:gd name="connsiteX92" fmla="*/ 319315 w 2046515"/>
              <a:gd name="connsiteY92" fmla="*/ 1582057 h 2220685"/>
              <a:gd name="connsiteX93" fmla="*/ 261257 w 2046515"/>
              <a:gd name="connsiteY93" fmla="*/ 1393371 h 2220685"/>
              <a:gd name="connsiteX94" fmla="*/ 217715 w 2046515"/>
              <a:gd name="connsiteY94" fmla="*/ 1016000 h 2220685"/>
              <a:gd name="connsiteX95" fmla="*/ 261257 w 2046515"/>
              <a:gd name="connsiteY95" fmla="*/ 522514 h 2220685"/>
              <a:gd name="connsiteX96" fmla="*/ 362857 w 2046515"/>
              <a:gd name="connsiteY96" fmla="*/ 333828 h 2220685"/>
              <a:gd name="connsiteX97" fmla="*/ 464457 w 2046515"/>
              <a:gd name="connsiteY97" fmla="*/ 217714 h 2220685"/>
              <a:gd name="connsiteX98" fmla="*/ 508000 w 2046515"/>
              <a:gd name="connsiteY98" fmla="*/ 159657 h 2220685"/>
              <a:gd name="connsiteX99" fmla="*/ 580572 w 2046515"/>
              <a:gd name="connsiteY99" fmla="*/ 232229 h 2220685"/>
              <a:gd name="connsiteX100" fmla="*/ 595086 w 2046515"/>
              <a:gd name="connsiteY100" fmla="*/ 87085 h 2220685"/>
              <a:gd name="connsiteX101" fmla="*/ 638629 w 2046515"/>
              <a:gd name="connsiteY101" fmla="*/ 188685 h 2220685"/>
              <a:gd name="connsiteX102" fmla="*/ 754743 w 2046515"/>
              <a:gd name="connsiteY102" fmla="*/ 159657 h 2220685"/>
              <a:gd name="connsiteX103" fmla="*/ 812800 w 2046515"/>
              <a:gd name="connsiteY103" fmla="*/ 43543 h 2220685"/>
              <a:gd name="connsiteX104" fmla="*/ 957943 w 2046515"/>
              <a:gd name="connsiteY104" fmla="*/ 174171 h 2220685"/>
              <a:gd name="connsiteX105" fmla="*/ 1001486 w 2046515"/>
              <a:gd name="connsiteY105" fmla="*/ 217714 h 2220685"/>
              <a:gd name="connsiteX106" fmla="*/ 1074057 w 2046515"/>
              <a:gd name="connsiteY106" fmla="*/ 333828 h 2220685"/>
              <a:gd name="connsiteX107" fmla="*/ 1219200 w 2046515"/>
              <a:gd name="connsiteY107" fmla="*/ 508000 h 2220685"/>
              <a:gd name="connsiteX108" fmla="*/ 1262743 w 2046515"/>
              <a:gd name="connsiteY108" fmla="*/ 595085 h 2220685"/>
              <a:gd name="connsiteX109" fmla="*/ 1407886 w 2046515"/>
              <a:gd name="connsiteY109" fmla="*/ 783771 h 2220685"/>
              <a:gd name="connsiteX110" fmla="*/ 1451429 w 2046515"/>
              <a:gd name="connsiteY110" fmla="*/ 841828 h 2220685"/>
              <a:gd name="connsiteX111" fmla="*/ 1538515 w 2046515"/>
              <a:gd name="connsiteY111" fmla="*/ 1016000 h 2220685"/>
              <a:gd name="connsiteX112" fmla="*/ 1567543 w 2046515"/>
              <a:gd name="connsiteY112" fmla="*/ 1074057 h 2220685"/>
              <a:gd name="connsiteX113" fmla="*/ 1611086 w 2046515"/>
              <a:gd name="connsiteY113" fmla="*/ 1190171 h 2220685"/>
              <a:gd name="connsiteX114" fmla="*/ 1640115 w 2046515"/>
              <a:gd name="connsiteY114" fmla="*/ 1277257 h 2220685"/>
              <a:gd name="connsiteX115" fmla="*/ 1669143 w 2046515"/>
              <a:gd name="connsiteY115" fmla="*/ 1335314 h 2220685"/>
              <a:gd name="connsiteX116" fmla="*/ 1712686 w 2046515"/>
              <a:gd name="connsiteY116" fmla="*/ 1451428 h 2220685"/>
              <a:gd name="connsiteX117" fmla="*/ 1727200 w 2046515"/>
              <a:gd name="connsiteY117" fmla="*/ 1378857 h 2220685"/>
              <a:gd name="connsiteX118" fmla="*/ 1756229 w 2046515"/>
              <a:gd name="connsiteY118" fmla="*/ 1248228 h 2220685"/>
              <a:gd name="connsiteX119" fmla="*/ 1785257 w 2046515"/>
              <a:gd name="connsiteY119" fmla="*/ 1175657 h 2220685"/>
              <a:gd name="connsiteX120" fmla="*/ 1828800 w 2046515"/>
              <a:gd name="connsiteY120" fmla="*/ 1132114 h 2220685"/>
              <a:gd name="connsiteX121" fmla="*/ 1872343 w 2046515"/>
              <a:gd name="connsiteY121" fmla="*/ 1045028 h 2220685"/>
              <a:gd name="connsiteX122" fmla="*/ 1944915 w 2046515"/>
              <a:gd name="connsiteY122" fmla="*/ 957943 h 2220685"/>
              <a:gd name="connsiteX123" fmla="*/ 1988457 w 2046515"/>
              <a:gd name="connsiteY123" fmla="*/ 885371 h 2220685"/>
              <a:gd name="connsiteX124" fmla="*/ 2017486 w 2046515"/>
              <a:gd name="connsiteY124" fmla="*/ 769257 h 2220685"/>
              <a:gd name="connsiteX125" fmla="*/ 1683657 w 2046515"/>
              <a:gd name="connsiteY125" fmla="*/ 362857 h 2220685"/>
              <a:gd name="connsiteX126" fmla="*/ 1654629 w 2046515"/>
              <a:gd name="connsiteY126" fmla="*/ 493486 h 2220685"/>
              <a:gd name="connsiteX127" fmla="*/ 1640115 w 2046515"/>
              <a:gd name="connsiteY127" fmla="*/ 304800 h 2220685"/>
              <a:gd name="connsiteX128" fmla="*/ 1611086 w 2046515"/>
              <a:gd name="connsiteY128" fmla="*/ 290285 h 2220685"/>
              <a:gd name="connsiteX129" fmla="*/ 1567543 w 2046515"/>
              <a:gd name="connsiteY129" fmla="*/ 333828 h 2220685"/>
              <a:gd name="connsiteX130" fmla="*/ 1436915 w 2046515"/>
              <a:gd name="connsiteY130" fmla="*/ 377371 h 2220685"/>
              <a:gd name="connsiteX131" fmla="*/ 1190172 w 2046515"/>
              <a:gd name="connsiteY131" fmla="*/ 493485 h 2220685"/>
              <a:gd name="connsiteX132" fmla="*/ 1059543 w 2046515"/>
              <a:gd name="connsiteY132" fmla="*/ 537028 h 2220685"/>
              <a:gd name="connsiteX133" fmla="*/ 914400 w 2046515"/>
              <a:gd name="connsiteY133" fmla="*/ 624114 h 2220685"/>
              <a:gd name="connsiteX134" fmla="*/ 827315 w 2046515"/>
              <a:gd name="connsiteY134" fmla="*/ 667657 h 2220685"/>
              <a:gd name="connsiteX135" fmla="*/ 609600 w 2046515"/>
              <a:gd name="connsiteY135" fmla="*/ 856343 h 2220685"/>
              <a:gd name="connsiteX136" fmla="*/ 566057 w 2046515"/>
              <a:gd name="connsiteY136" fmla="*/ 914400 h 2220685"/>
              <a:gd name="connsiteX137" fmla="*/ 508000 w 2046515"/>
              <a:gd name="connsiteY137" fmla="*/ 1001485 h 2220685"/>
              <a:gd name="connsiteX138" fmla="*/ 493486 w 2046515"/>
              <a:gd name="connsiteY138" fmla="*/ 1045028 h 2220685"/>
              <a:gd name="connsiteX139" fmla="*/ 478972 w 2046515"/>
              <a:gd name="connsiteY139" fmla="*/ 1117600 h 2220685"/>
              <a:gd name="connsiteX140" fmla="*/ 449943 w 2046515"/>
              <a:gd name="connsiteY140" fmla="*/ 1161143 h 2220685"/>
              <a:gd name="connsiteX141" fmla="*/ 406400 w 2046515"/>
              <a:gd name="connsiteY141" fmla="*/ 1291771 h 2220685"/>
              <a:gd name="connsiteX142" fmla="*/ 391886 w 2046515"/>
              <a:gd name="connsiteY142" fmla="*/ 1248228 h 2220685"/>
              <a:gd name="connsiteX143" fmla="*/ 377372 w 2046515"/>
              <a:gd name="connsiteY143" fmla="*/ 1175657 h 2220685"/>
              <a:gd name="connsiteX144" fmla="*/ 290286 w 2046515"/>
              <a:gd name="connsiteY144" fmla="*/ 1001485 h 2220685"/>
              <a:gd name="connsiteX145" fmla="*/ 232229 w 2046515"/>
              <a:gd name="connsiteY145" fmla="*/ 769257 h 2220685"/>
              <a:gd name="connsiteX146" fmla="*/ 304800 w 2046515"/>
              <a:gd name="connsiteY146" fmla="*/ 478971 h 2220685"/>
              <a:gd name="connsiteX147" fmla="*/ 362857 w 2046515"/>
              <a:gd name="connsiteY147" fmla="*/ 449943 h 2220685"/>
              <a:gd name="connsiteX148" fmla="*/ 406400 w 2046515"/>
              <a:gd name="connsiteY148" fmla="*/ 406400 h 2220685"/>
              <a:gd name="connsiteX149" fmla="*/ 783772 w 2046515"/>
              <a:gd name="connsiteY149" fmla="*/ 478971 h 2220685"/>
              <a:gd name="connsiteX150" fmla="*/ 827315 w 2046515"/>
              <a:gd name="connsiteY150" fmla="*/ 508000 h 2220685"/>
              <a:gd name="connsiteX151" fmla="*/ 870857 w 2046515"/>
              <a:gd name="connsiteY151" fmla="*/ 566057 h 2220685"/>
              <a:gd name="connsiteX152" fmla="*/ 899886 w 2046515"/>
              <a:gd name="connsiteY152" fmla="*/ 609600 h 2220685"/>
              <a:gd name="connsiteX153" fmla="*/ 943429 w 2046515"/>
              <a:gd name="connsiteY153" fmla="*/ 653143 h 2220685"/>
              <a:gd name="connsiteX154" fmla="*/ 957943 w 2046515"/>
              <a:gd name="connsiteY154" fmla="*/ 696685 h 2220685"/>
              <a:gd name="connsiteX155" fmla="*/ 1074057 w 2046515"/>
              <a:gd name="connsiteY155" fmla="*/ 885371 h 2220685"/>
              <a:gd name="connsiteX156" fmla="*/ 1146629 w 2046515"/>
              <a:gd name="connsiteY156" fmla="*/ 972457 h 2220685"/>
              <a:gd name="connsiteX157" fmla="*/ 1190172 w 2046515"/>
              <a:gd name="connsiteY157" fmla="*/ 1045028 h 2220685"/>
              <a:gd name="connsiteX158" fmla="*/ 1262743 w 2046515"/>
              <a:gd name="connsiteY158" fmla="*/ 1132114 h 2220685"/>
              <a:gd name="connsiteX159" fmla="*/ 1407886 w 2046515"/>
              <a:gd name="connsiteY159" fmla="*/ 1335314 h 2220685"/>
              <a:gd name="connsiteX160" fmla="*/ 1582057 w 2046515"/>
              <a:gd name="connsiteY160" fmla="*/ 1567543 h 2220685"/>
              <a:gd name="connsiteX161" fmla="*/ 1683657 w 2046515"/>
              <a:gd name="connsiteY161" fmla="*/ 1698171 h 2220685"/>
              <a:gd name="connsiteX162" fmla="*/ 1785257 w 2046515"/>
              <a:gd name="connsiteY162" fmla="*/ 1799771 h 2220685"/>
              <a:gd name="connsiteX163" fmla="*/ 1872343 w 2046515"/>
              <a:gd name="connsiteY163" fmla="*/ 1785257 h 2220685"/>
              <a:gd name="connsiteX164" fmla="*/ 1930400 w 2046515"/>
              <a:gd name="connsiteY164" fmla="*/ 1625600 h 2220685"/>
              <a:gd name="connsiteX165" fmla="*/ 1973943 w 2046515"/>
              <a:gd name="connsiteY165" fmla="*/ 1553028 h 2220685"/>
              <a:gd name="connsiteX166" fmla="*/ 1988457 w 2046515"/>
              <a:gd name="connsiteY166" fmla="*/ 1393371 h 2220685"/>
              <a:gd name="connsiteX167" fmla="*/ 2002972 w 2046515"/>
              <a:gd name="connsiteY167" fmla="*/ 1306285 h 2220685"/>
              <a:gd name="connsiteX168" fmla="*/ 2046515 w 2046515"/>
              <a:gd name="connsiteY168" fmla="*/ 1103085 h 2220685"/>
              <a:gd name="connsiteX169" fmla="*/ 1930400 w 2046515"/>
              <a:gd name="connsiteY169" fmla="*/ 914400 h 2220685"/>
              <a:gd name="connsiteX170" fmla="*/ 1857829 w 2046515"/>
              <a:gd name="connsiteY170" fmla="*/ 899885 h 2220685"/>
              <a:gd name="connsiteX171" fmla="*/ 1785257 w 2046515"/>
              <a:gd name="connsiteY171" fmla="*/ 914400 h 2220685"/>
              <a:gd name="connsiteX172" fmla="*/ 1727200 w 2046515"/>
              <a:gd name="connsiteY172" fmla="*/ 972457 h 2220685"/>
              <a:gd name="connsiteX173" fmla="*/ 1683657 w 2046515"/>
              <a:gd name="connsiteY173" fmla="*/ 1001485 h 2220685"/>
              <a:gd name="connsiteX174" fmla="*/ 1654629 w 2046515"/>
              <a:gd name="connsiteY174" fmla="*/ 1059543 h 2220685"/>
              <a:gd name="connsiteX175" fmla="*/ 1611086 w 2046515"/>
              <a:gd name="connsiteY175" fmla="*/ 1088571 h 2220685"/>
              <a:gd name="connsiteX176" fmla="*/ 1553029 w 2046515"/>
              <a:gd name="connsiteY176" fmla="*/ 1161143 h 2220685"/>
              <a:gd name="connsiteX177" fmla="*/ 1480457 w 2046515"/>
              <a:gd name="connsiteY177" fmla="*/ 1262743 h 2220685"/>
              <a:gd name="connsiteX178" fmla="*/ 1451429 w 2046515"/>
              <a:gd name="connsiteY178" fmla="*/ 1320800 h 2220685"/>
              <a:gd name="connsiteX179" fmla="*/ 1422400 w 2046515"/>
              <a:gd name="connsiteY179" fmla="*/ 1364343 h 2220685"/>
              <a:gd name="connsiteX180" fmla="*/ 1393372 w 2046515"/>
              <a:gd name="connsiteY180" fmla="*/ 1436914 h 2220685"/>
              <a:gd name="connsiteX181" fmla="*/ 1364343 w 2046515"/>
              <a:gd name="connsiteY181" fmla="*/ 1494971 h 2220685"/>
              <a:gd name="connsiteX182" fmla="*/ 1349829 w 2046515"/>
              <a:gd name="connsiteY182" fmla="*/ 1596571 h 2220685"/>
              <a:gd name="connsiteX183" fmla="*/ 1335315 w 2046515"/>
              <a:gd name="connsiteY183" fmla="*/ 1683657 h 2220685"/>
              <a:gd name="connsiteX184" fmla="*/ 1364343 w 2046515"/>
              <a:gd name="connsiteY184" fmla="*/ 1596571 h 2220685"/>
              <a:gd name="connsiteX185" fmla="*/ 1436915 w 2046515"/>
              <a:gd name="connsiteY185" fmla="*/ 1524000 h 2220685"/>
              <a:gd name="connsiteX186" fmla="*/ 1451429 w 2046515"/>
              <a:gd name="connsiteY186" fmla="*/ 1973943 h 2220685"/>
              <a:gd name="connsiteX187" fmla="*/ 1436915 w 2046515"/>
              <a:gd name="connsiteY187" fmla="*/ 2090057 h 2220685"/>
              <a:gd name="connsiteX188" fmla="*/ 1422400 w 2046515"/>
              <a:gd name="connsiteY188" fmla="*/ 2191657 h 2220685"/>
              <a:gd name="connsiteX189" fmla="*/ 1436915 w 2046515"/>
              <a:gd name="connsiteY189" fmla="*/ 2148114 h 2220685"/>
              <a:gd name="connsiteX190" fmla="*/ 1451429 w 2046515"/>
              <a:gd name="connsiteY190" fmla="*/ 2075543 h 2220685"/>
              <a:gd name="connsiteX191" fmla="*/ 1422400 w 2046515"/>
              <a:gd name="connsiteY191" fmla="*/ 1886857 h 2220685"/>
              <a:gd name="connsiteX192" fmla="*/ 1277257 w 2046515"/>
              <a:gd name="connsiteY192" fmla="*/ 1901371 h 2220685"/>
              <a:gd name="connsiteX193" fmla="*/ 1161143 w 2046515"/>
              <a:gd name="connsiteY193" fmla="*/ 1959428 h 2220685"/>
              <a:gd name="connsiteX194" fmla="*/ 1320800 w 2046515"/>
              <a:gd name="connsiteY194" fmla="*/ 1886857 h 2220685"/>
              <a:gd name="connsiteX195" fmla="*/ 1364343 w 2046515"/>
              <a:gd name="connsiteY195" fmla="*/ 1872343 h 2220685"/>
              <a:gd name="connsiteX196" fmla="*/ 1407886 w 2046515"/>
              <a:gd name="connsiteY196" fmla="*/ 1886857 h 2220685"/>
              <a:gd name="connsiteX197" fmla="*/ 1364343 w 2046515"/>
              <a:gd name="connsiteY197" fmla="*/ 2017485 h 2220685"/>
              <a:gd name="connsiteX198" fmla="*/ 1262743 w 2046515"/>
              <a:gd name="connsiteY198" fmla="*/ 2119085 h 2220685"/>
              <a:gd name="connsiteX199" fmla="*/ 1161143 w 2046515"/>
              <a:gd name="connsiteY199" fmla="*/ 2206171 h 2220685"/>
              <a:gd name="connsiteX200" fmla="*/ 1161143 w 2046515"/>
              <a:gd name="connsiteY200" fmla="*/ 1872343 h 2220685"/>
              <a:gd name="connsiteX201" fmla="*/ 1291772 w 2046515"/>
              <a:gd name="connsiteY201" fmla="*/ 1814285 h 2220685"/>
              <a:gd name="connsiteX202" fmla="*/ 1407886 w 2046515"/>
              <a:gd name="connsiteY202" fmla="*/ 1770743 h 2220685"/>
              <a:gd name="connsiteX203" fmla="*/ 1480457 w 2046515"/>
              <a:gd name="connsiteY203" fmla="*/ 1741714 h 2220685"/>
              <a:gd name="connsiteX204" fmla="*/ 1524000 w 2046515"/>
              <a:gd name="connsiteY204" fmla="*/ 1727200 h 2220685"/>
              <a:gd name="connsiteX205" fmla="*/ 1625600 w 2046515"/>
              <a:gd name="connsiteY205" fmla="*/ 1669143 h 2220685"/>
              <a:gd name="connsiteX206" fmla="*/ 1712686 w 2046515"/>
              <a:gd name="connsiteY206" fmla="*/ 1654628 h 2220685"/>
              <a:gd name="connsiteX207" fmla="*/ 1915886 w 2046515"/>
              <a:gd name="connsiteY207" fmla="*/ 1582057 h 2220685"/>
              <a:gd name="connsiteX208" fmla="*/ 1973943 w 2046515"/>
              <a:gd name="connsiteY208" fmla="*/ 1538514 h 2220685"/>
              <a:gd name="connsiteX209" fmla="*/ 2017486 w 2046515"/>
              <a:gd name="connsiteY209" fmla="*/ 1524000 h 2220685"/>
              <a:gd name="connsiteX210" fmla="*/ 1973943 w 2046515"/>
              <a:gd name="connsiteY210" fmla="*/ 1451428 h 2220685"/>
              <a:gd name="connsiteX211" fmla="*/ 1901372 w 2046515"/>
              <a:gd name="connsiteY211" fmla="*/ 1349828 h 2220685"/>
              <a:gd name="connsiteX212" fmla="*/ 1886857 w 2046515"/>
              <a:gd name="connsiteY212" fmla="*/ 1306285 h 2220685"/>
              <a:gd name="connsiteX213" fmla="*/ 1843315 w 2046515"/>
              <a:gd name="connsiteY213" fmla="*/ 1233714 h 2220685"/>
              <a:gd name="connsiteX214" fmla="*/ 1814286 w 2046515"/>
              <a:gd name="connsiteY214" fmla="*/ 1190171 h 2220685"/>
              <a:gd name="connsiteX215" fmla="*/ 1756229 w 2046515"/>
              <a:gd name="connsiteY215" fmla="*/ 1030514 h 2220685"/>
              <a:gd name="connsiteX216" fmla="*/ 1698172 w 2046515"/>
              <a:gd name="connsiteY216" fmla="*/ 885371 h 2220685"/>
              <a:gd name="connsiteX217" fmla="*/ 1683657 w 2046515"/>
              <a:gd name="connsiteY217" fmla="*/ 827314 h 2220685"/>
              <a:gd name="connsiteX218" fmla="*/ 1625600 w 2046515"/>
              <a:gd name="connsiteY218" fmla="*/ 711200 h 2220685"/>
              <a:gd name="connsiteX219" fmla="*/ 1596572 w 2046515"/>
              <a:gd name="connsiteY219" fmla="*/ 624114 h 2220685"/>
              <a:gd name="connsiteX220" fmla="*/ 1582057 w 2046515"/>
              <a:gd name="connsiteY220" fmla="*/ 580571 h 2220685"/>
              <a:gd name="connsiteX221" fmla="*/ 1538515 w 2046515"/>
              <a:gd name="connsiteY221" fmla="*/ 551543 h 2220685"/>
              <a:gd name="connsiteX222" fmla="*/ 1451429 w 2046515"/>
              <a:gd name="connsiteY222" fmla="*/ 537028 h 2220685"/>
              <a:gd name="connsiteX223" fmla="*/ 1407886 w 2046515"/>
              <a:gd name="connsiteY223" fmla="*/ 522514 h 2220685"/>
              <a:gd name="connsiteX224" fmla="*/ 1393372 w 2046515"/>
              <a:gd name="connsiteY224" fmla="*/ 478971 h 2220685"/>
              <a:gd name="connsiteX225" fmla="*/ 1480457 w 2046515"/>
              <a:gd name="connsiteY225" fmla="*/ 406400 h 2220685"/>
              <a:gd name="connsiteX226" fmla="*/ 1524000 w 2046515"/>
              <a:gd name="connsiteY226" fmla="*/ 319314 h 2220685"/>
              <a:gd name="connsiteX227" fmla="*/ 1509486 w 2046515"/>
              <a:gd name="connsiteY227" fmla="*/ 261257 h 2220685"/>
              <a:gd name="connsiteX228" fmla="*/ 1262743 w 2046515"/>
              <a:gd name="connsiteY228" fmla="*/ 217714 h 2220685"/>
              <a:gd name="connsiteX229" fmla="*/ 885372 w 2046515"/>
              <a:gd name="connsiteY229" fmla="*/ 232228 h 2220685"/>
              <a:gd name="connsiteX230" fmla="*/ 798286 w 2046515"/>
              <a:gd name="connsiteY230" fmla="*/ 319314 h 2220685"/>
              <a:gd name="connsiteX231" fmla="*/ 740229 w 2046515"/>
              <a:gd name="connsiteY231" fmla="*/ 377371 h 2220685"/>
              <a:gd name="connsiteX232" fmla="*/ 711200 w 2046515"/>
              <a:gd name="connsiteY232" fmla="*/ 435428 h 2220685"/>
              <a:gd name="connsiteX233" fmla="*/ 667657 w 2046515"/>
              <a:gd name="connsiteY233" fmla="*/ 508000 h 2220685"/>
              <a:gd name="connsiteX234" fmla="*/ 638629 w 2046515"/>
              <a:gd name="connsiteY234" fmla="*/ 595085 h 2220685"/>
              <a:gd name="connsiteX235" fmla="*/ 609600 w 2046515"/>
              <a:gd name="connsiteY235" fmla="*/ 653143 h 2220685"/>
              <a:gd name="connsiteX236" fmla="*/ 537029 w 2046515"/>
              <a:gd name="connsiteY236" fmla="*/ 769257 h 2220685"/>
              <a:gd name="connsiteX237" fmla="*/ 508000 w 2046515"/>
              <a:gd name="connsiteY237" fmla="*/ 812800 h 2220685"/>
              <a:gd name="connsiteX238" fmla="*/ 464457 w 2046515"/>
              <a:gd name="connsiteY238" fmla="*/ 856343 h 2220685"/>
              <a:gd name="connsiteX239" fmla="*/ 449943 w 2046515"/>
              <a:gd name="connsiteY239" fmla="*/ 899885 h 2220685"/>
              <a:gd name="connsiteX240" fmla="*/ 348343 w 2046515"/>
              <a:gd name="connsiteY240" fmla="*/ 1016000 h 2220685"/>
              <a:gd name="connsiteX241" fmla="*/ 304800 w 2046515"/>
              <a:gd name="connsiteY241" fmla="*/ 1030514 h 2220685"/>
              <a:gd name="connsiteX242" fmla="*/ 203200 w 2046515"/>
              <a:gd name="connsiteY242" fmla="*/ 986971 h 2220685"/>
              <a:gd name="connsiteX243" fmla="*/ 101600 w 2046515"/>
              <a:gd name="connsiteY243" fmla="*/ 870857 h 2220685"/>
              <a:gd name="connsiteX244" fmla="*/ 101600 w 2046515"/>
              <a:gd name="connsiteY244" fmla="*/ 638628 h 2220685"/>
              <a:gd name="connsiteX245" fmla="*/ 188686 w 2046515"/>
              <a:gd name="connsiteY245" fmla="*/ 595085 h 2220685"/>
              <a:gd name="connsiteX246" fmla="*/ 406400 w 2046515"/>
              <a:gd name="connsiteY246" fmla="*/ 638628 h 2220685"/>
              <a:gd name="connsiteX247" fmla="*/ 493486 w 2046515"/>
              <a:gd name="connsiteY247" fmla="*/ 725714 h 2220685"/>
              <a:gd name="connsiteX248" fmla="*/ 653143 w 2046515"/>
              <a:gd name="connsiteY248" fmla="*/ 870857 h 2220685"/>
              <a:gd name="connsiteX249" fmla="*/ 711200 w 2046515"/>
              <a:gd name="connsiteY249" fmla="*/ 943428 h 2220685"/>
              <a:gd name="connsiteX250" fmla="*/ 943429 w 2046515"/>
              <a:gd name="connsiteY250" fmla="*/ 1161143 h 2220685"/>
              <a:gd name="connsiteX251" fmla="*/ 957943 w 2046515"/>
              <a:gd name="connsiteY251" fmla="*/ 1219200 h 2220685"/>
              <a:gd name="connsiteX252" fmla="*/ 1001486 w 2046515"/>
              <a:gd name="connsiteY252" fmla="*/ 1233714 h 2220685"/>
              <a:gd name="connsiteX253" fmla="*/ 1016000 w 2046515"/>
              <a:gd name="connsiteY253" fmla="*/ 1291771 h 2220685"/>
              <a:gd name="connsiteX254" fmla="*/ 1030515 w 2046515"/>
              <a:gd name="connsiteY254" fmla="*/ 1335314 h 2220685"/>
              <a:gd name="connsiteX255" fmla="*/ 1045029 w 2046515"/>
              <a:gd name="connsiteY255" fmla="*/ 1393371 h 2220685"/>
              <a:gd name="connsiteX256" fmla="*/ 1074057 w 2046515"/>
              <a:gd name="connsiteY256" fmla="*/ 1465943 h 2220685"/>
              <a:gd name="connsiteX257" fmla="*/ 1088572 w 2046515"/>
              <a:gd name="connsiteY257" fmla="*/ 1625600 h 2220685"/>
              <a:gd name="connsiteX258" fmla="*/ 1117600 w 2046515"/>
              <a:gd name="connsiteY258" fmla="*/ 1799771 h 2220685"/>
              <a:gd name="connsiteX259" fmla="*/ 1146629 w 2046515"/>
              <a:gd name="connsiteY259" fmla="*/ 1741714 h 2220685"/>
              <a:gd name="connsiteX260" fmla="*/ 1175657 w 2046515"/>
              <a:gd name="connsiteY260" fmla="*/ 1669143 h 2220685"/>
              <a:gd name="connsiteX261" fmla="*/ 1219200 w 2046515"/>
              <a:gd name="connsiteY261" fmla="*/ 1611085 h 2220685"/>
              <a:gd name="connsiteX262" fmla="*/ 1233715 w 2046515"/>
              <a:gd name="connsiteY262" fmla="*/ 1553028 h 2220685"/>
              <a:gd name="connsiteX263" fmla="*/ 1335315 w 2046515"/>
              <a:gd name="connsiteY263" fmla="*/ 1364343 h 2220685"/>
              <a:gd name="connsiteX264" fmla="*/ 1393372 w 2046515"/>
              <a:gd name="connsiteY264" fmla="*/ 1233714 h 2220685"/>
              <a:gd name="connsiteX265" fmla="*/ 1393372 w 2046515"/>
              <a:gd name="connsiteY265" fmla="*/ 914400 h 2220685"/>
              <a:gd name="connsiteX266" fmla="*/ 1349829 w 2046515"/>
              <a:gd name="connsiteY266" fmla="*/ 899885 h 2220685"/>
              <a:gd name="connsiteX267" fmla="*/ 1248229 w 2046515"/>
              <a:gd name="connsiteY267" fmla="*/ 957943 h 2220685"/>
              <a:gd name="connsiteX268" fmla="*/ 1219200 w 2046515"/>
              <a:gd name="connsiteY268" fmla="*/ 1001485 h 2220685"/>
              <a:gd name="connsiteX269" fmla="*/ 1117600 w 2046515"/>
              <a:gd name="connsiteY269" fmla="*/ 1059543 h 2220685"/>
              <a:gd name="connsiteX270" fmla="*/ 972457 w 2046515"/>
              <a:gd name="connsiteY270" fmla="*/ 1204685 h 2220685"/>
              <a:gd name="connsiteX271" fmla="*/ 943429 w 2046515"/>
              <a:gd name="connsiteY271" fmla="*/ 1262743 h 2220685"/>
              <a:gd name="connsiteX272" fmla="*/ 870857 w 2046515"/>
              <a:gd name="connsiteY272" fmla="*/ 1378857 h 2220685"/>
              <a:gd name="connsiteX273" fmla="*/ 841829 w 2046515"/>
              <a:gd name="connsiteY273" fmla="*/ 1465943 h 2220685"/>
              <a:gd name="connsiteX274" fmla="*/ 827315 w 2046515"/>
              <a:gd name="connsiteY274" fmla="*/ 1524000 h 2220685"/>
              <a:gd name="connsiteX275" fmla="*/ 696686 w 2046515"/>
              <a:gd name="connsiteY275" fmla="*/ 1669143 h 2220685"/>
              <a:gd name="connsiteX276" fmla="*/ 653143 w 2046515"/>
              <a:gd name="connsiteY276" fmla="*/ 1683657 h 2220685"/>
              <a:gd name="connsiteX277" fmla="*/ 609600 w 2046515"/>
              <a:gd name="connsiteY277" fmla="*/ 1712685 h 2220685"/>
              <a:gd name="connsiteX278" fmla="*/ 551543 w 2046515"/>
              <a:gd name="connsiteY278" fmla="*/ 1727200 h 2220685"/>
              <a:gd name="connsiteX279" fmla="*/ 391886 w 2046515"/>
              <a:gd name="connsiteY279" fmla="*/ 1770743 h 2220685"/>
              <a:gd name="connsiteX280" fmla="*/ 188686 w 2046515"/>
              <a:gd name="connsiteY280" fmla="*/ 1756228 h 2220685"/>
              <a:gd name="connsiteX281" fmla="*/ 145143 w 2046515"/>
              <a:gd name="connsiteY281" fmla="*/ 1741714 h 2220685"/>
              <a:gd name="connsiteX282" fmla="*/ 116115 w 2046515"/>
              <a:gd name="connsiteY282" fmla="*/ 1698171 h 2220685"/>
              <a:gd name="connsiteX283" fmla="*/ 72572 w 2046515"/>
              <a:gd name="connsiteY283" fmla="*/ 1654628 h 2220685"/>
              <a:gd name="connsiteX284" fmla="*/ 87086 w 2046515"/>
              <a:gd name="connsiteY284" fmla="*/ 1509485 h 2220685"/>
              <a:gd name="connsiteX285" fmla="*/ 130629 w 2046515"/>
              <a:gd name="connsiteY285" fmla="*/ 1567543 h 2220685"/>
              <a:gd name="connsiteX286" fmla="*/ 188686 w 2046515"/>
              <a:gd name="connsiteY286" fmla="*/ 1625600 h 2220685"/>
              <a:gd name="connsiteX287" fmla="*/ 275772 w 2046515"/>
              <a:gd name="connsiteY287" fmla="*/ 1727200 h 2220685"/>
              <a:gd name="connsiteX288" fmla="*/ 304800 w 2046515"/>
              <a:gd name="connsiteY288" fmla="*/ 1770743 h 2220685"/>
              <a:gd name="connsiteX289" fmla="*/ 406400 w 2046515"/>
              <a:gd name="connsiteY289" fmla="*/ 1814285 h 2220685"/>
              <a:gd name="connsiteX290" fmla="*/ 595086 w 2046515"/>
              <a:gd name="connsiteY290" fmla="*/ 1625600 h 2220685"/>
              <a:gd name="connsiteX291" fmla="*/ 667657 w 2046515"/>
              <a:gd name="connsiteY291" fmla="*/ 1553028 h 2220685"/>
              <a:gd name="connsiteX292" fmla="*/ 725715 w 2046515"/>
              <a:gd name="connsiteY292" fmla="*/ 1494971 h 2220685"/>
              <a:gd name="connsiteX293" fmla="*/ 827315 w 2046515"/>
              <a:gd name="connsiteY293" fmla="*/ 1364343 h 2220685"/>
              <a:gd name="connsiteX294" fmla="*/ 856343 w 2046515"/>
              <a:gd name="connsiteY294" fmla="*/ 1306285 h 2220685"/>
              <a:gd name="connsiteX295" fmla="*/ 986972 w 2046515"/>
              <a:gd name="connsiteY295" fmla="*/ 1146628 h 2220685"/>
              <a:gd name="connsiteX296" fmla="*/ 1016000 w 2046515"/>
              <a:gd name="connsiteY296" fmla="*/ 1190171 h 2220685"/>
              <a:gd name="connsiteX297" fmla="*/ 972457 w 2046515"/>
              <a:gd name="connsiteY297" fmla="*/ 1262743 h 2220685"/>
              <a:gd name="connsiteX298" fmla="*/ 914400 w 2046515"/>
              <a:gd name="connsiteY298" fmla="*/ 1436914 h 2220685"/>
              <a:gd name="connsiteX299" fmla="*/ 870857 w 2046515"/>
              <a:gd name="connsiteY299" fmla="*/ 1480457 h 2220685"/>
              <a:gd name="connsiteX300" fmla="*/ 841829 w 2046515"/>
              <a:gd name="connsiteY300" fmla="*/ 1524000 h 2220685"/>
              <a:gd name="connsiteX301" fmla="*/ 885372 w 2046515"/>
              <a:gd name="connsiteY301" fmla="*/ 1480457 h 2220685"/>
              <a:gd name="connsiteX302" fmla="*/ 943429 w 2046515"/>
              <a:gd name="connsiteY302" fmla="*/ 1407885 h 2220685"/>
              <a:gd name="connsiteX303" fmla="*/ 972457 w 2046515"/>
              <a:gd name="connsiteY303" fmla="*/ 1349828 h 2220685"/>
              <a:gd name="connsiteX304" fmla="*/ 1059543 w 2046515"/>
              <a:gd name="connsiteY304" fmla="*/ 1306285 h 2220685"/>
              <a:gd name="connsiteX305" fmla="*/ 1132115 w 2046515"/>
              <a:gd name="connsiteY305" fmla="*/ 1262743 h 2220685"/>
              <a:gd name="connsiteX306" fmla="*/ 1451429 w 2046515"/>
              <a:gd name="connsiteY306" fmla="*/ 1045028 h 2220685"/>
              <a:gd name="connsiteX307" fmla="*/ 1625600 w 2046515"/>
              <a:gd name="connsiteY307" fmla="*/ 943428 h 2220685"/>
              <a:gd name="connsiteX308" fmla="*/ 1770743 w 2046515"/>
              <a:gd name="connsiteY308" fmla="*/ 827314 h 2220685"/>
              <a:gd name="connsiteX309" fmla="*/ 1857829 w 2046515"/>
              <a:gd name="connsiteY309" fmla="*/ 754743 h 2220685"/>
              <a:gd name="connsiteX310" fmla="*/ 1886857 w 2046515"/>
              <a:gd name="connsiteY310" fmla="*/ 696685 h 2220685"/>
              <a:gd name="connsiteX311" fmla="*/ 1915886 w 2046515"/>
              <a:gd name="connsiteY311" fmla="*/ 653143 h 2220685"/>
              <a:gd name="connsiteX312" fmla="*/ 1930400 w 2046515"/>
              <a:gd name="connsiteY312" fmla="*/ 595085 h 2220685"/>
              <a:gd name="connsiteX313" fmla="*/ 1915886 w 2046515"/>
              <a:gd name="connsiteY313" fmla="*/ 493485 h 2220685"/>
              <a:gd name="connsiteX314" fmla="*/ 1828800 w 2046515"/>
              <a:gd name="connsiteY314" fmla="*/ 464457 h 2220685"/>
              <a:gd name="connsiteX315" fmla="*/ 1698172 w 2046515"/>
              <a:gd name="connsiteY315" fmla="*/ 420914 h 2220685"/>
              <a:gd name="connsiteX316" fmla="*/ 1654629 w 2046515"/>
              <a:gd name="connsiteY316" fmla="*/ 406400 h 2220685"/>
              <a:gd name="connsiteX317" fmla="*/ 1596572 w 2046515"/>
              <a:gd name="connsiteY317" fmla="*/ 391885 h 2220685"/>
              <a:gd name="connsiteX318" fmla="*/ 1509486 w 2046515"/>
              <a:gd name="connsiteY318" fmla="*/ 362857 h 2220685"/>
              <a:gd name="connsiteX319" fmla="*/ 1320800 w 2046515"/>
              <a:gd name="connsiteY319" fmla="*/ 333828 h 2220685"/>
              <a:gd name="connsiteX320" fmla="*/ 1306286 w 2046515"/>
              <a:gd name="connsiteY320" fmla="*/ 377371 h 2220685"/>
              <a:gd name="connsiteX321" fmla="*/ 1291772 w 2046515"/>
              <a:gd name="connsiteY321" fmla="*/ 435428 h 2220685"/>
              <a:gd name="connsiteX322" fmla="*/ 1262743 w 2046515"/>
              <a:gd name="connsiteY322" fmla="*/ 478971 h 2220685"/>
              <a:gd name="connsiteX323" fmla="*/ 1233715 w 2046515"/>
              <a:gd name="connsiteY323" fmla="*/ 551543 h 2220685"/>
              <a:gd name="connsiteX324" fmla="*/ 1219200 w 2046515"/>
              <a:gd name="connsiteY324" fmla="*/ 595085 h 2220685"/>
              <a:gd name="connsiteX325" fmla="*/ 1190172 w 2046515"/>
              <a:gd name="connsiteY325" fmla="*/ 638628 h 2220685"/>
              <a:gd name="connsiteX326" fmla="*/ 1161143 w 2046515"/>
              <a:gd name="connsiteY326" fmla="*/ 725714 h 2220685"/>
              <a:gd name="connsiteX327" fmla="*/ 1132115 w 2046515"/>
              <a:gd name="connsiteY327" fmla="*/ 783771 h 2220685"/>
              <a:gd name="connsiteX328" fmla="*/ 1103086 w 2046515"/>
              <a:gd name="connsiteY328" fmla="*/ 870857 h 2220685"/>
              <a:gd name="connsiteX329" fmla="*/ 1074057 w 2046515"/>
              <a:gd name="connsiteY329" fmla="*/ 914400 h 2220685"/>
              <a:gd name="connsiteX330" fmla="*/ 1059543 w 2046515"/>
              <a:gd name="connsiteY330" fmla="*/ 957943 h 2220685"/>
              <a:gd name="connsiteX331" fmla="*/ 1001486 w 2046515"/>
              <a:gd name="connsiteY331" fmla="*/ 1045028 h 2220685"/>
              <a:gd name="connsiteX332" fmla="*/ 986972 w 2046515"/>
              <a:gd name="connsiteY332" fmla="*/ 1103085 h 2220685"/>
              <a:gd name="connsiteX333" fmla="*/ 899886 w 2046515"/>
              <a:gd name="connsiteY333" fmla="*/ 1190171 h 2220685"/>
              <a:gd name="connsiteX334" fmla="*/ 682172 w 2046515"/>
              <a:gd name="connsiteY334" fmla="*/ 1161143 h 2220685"/>
              <a:gd name="connsiteX335" fmla="*/ 580572 w 2046515"/>
              <a:gd name="connsiteY335" fmla="*/ 1074057 h 2220685"/>
              <a:gd name="connsiteX336" fmla="*/ 449943 w 2046515"/>
              <a:gd name="connsiteY336" fmla="*/ 885371 h 2220685"/>
              <a:gd name="connsiteX337" fmla="*/ 435429 w 2046515"/>
              <a:gd name="connsiteY337" fmla="*/ 841828 h 2220685"/>
              <a:gd name="connsiteX338" fmla="*/ 449943 w 2046515"/>
              <a:gd name="connsiteY338" fmla="*/ 609600 h 2220685"/>
              <a:gd name="connsiteX339" fmla="*/ 580572 w 2046515"/>
              <a:gd name="connsiteY339" fmla="*/ 508000 h 2220685"/>
              <a:gd name="connsiteX340" fmla="*/ 682172 w 2046515"/>
              <a:gd name="connsiteY340" fmla="*/ 449943 h 2220685"/>
              <a:gd name="connsiteX341" fmla="*/ 827315 w 2046515"/>
              <a:gd name="connsiteY341" fmla="*/ 464457 h 2220685"/>
              <a:gd name="connsiteX342" fmla="*/ 870857 w 2046515"/>
              <a:gd name="connsiteY342" fmla="*/ 478971 h 2220685"/>
              <a:gd name="connsiteX343" fmla="*/ 972457 w 2046515"/>
              <a:gd name="connsiteY343" fmla="*/ 493485 h 2220685"/>
              <a:gd name="connsiteX344" fmla="*/ 1538515 w 2046515"/>
              <a:gd name="connsiteY344" fmla="*/ 464457 h 2220685"/>
              <a:gd name="connsiteX345" fmla="*/ 1567543 w 2046515"/>
              <a:gd name="connsiteY345" fmla="*/ 420914 h 2220685"/>
              <a:gd name="connsiteX346" fmla="*/ 1582057 w 2046515"/>
              <a:gd name="connsiteY346" fmla="*/ 348343 h 2220685"/>
              <a:gd name="connsiteX347" fmla="*/ 1596572 w 2046515"/>
              <a:gd name="connsiteY347" fmla="*/ 304800 h 2220685"/>
              <a:gd name="connsiteX348" fmla="*/ 1349829 w 2046515"/>
              <a:gd name="connsiteY348" fmla="*/ 246743 h 2220685"/>
              <a:gd name="connsiteX349" fmla="*/ 1146629 w 2046515"/>
              <a:gd name="connsiteY349" fmla="*/ 217714 h 2220685"/>
              <a:gd name="connsiteX350" fmla="*/ 1103086 w 2046515"/>
              <a:gd name="connsiteY350" fmla="*/ 203200 h 2220685"/>
              <a:gd name="connsiteX351" fmla="*/ 1132115 w 2046515"/>
              <a:gd name="connsiteY351" fmla="*/ 159657 h 2220685"/>
              <a:gd name="connsiteX352" fmla="*/ 1262743 w 2046515"/>
              <a:gd name="connsiteY352" fmla="*/ 145143 h 2220685"/>
              <a:gd name="connsiteX353" fmla="*/ 1306286 w 2046515"/>
              <a:gd name="connsiteY353" fmla="*/ 130628 h 2220685"/>
              <a:gd name="connsiteX354" fmla="*/ 1335315 w 2046515"/>
              <a:gd name="connsiteY354" fmla="*/ 174171 h 2220685"/>
              <a:gd name="connsiteX355" fmla="*/ 1364343 w 2046515"/>
              <a:gd name="connsiteY355" fmla="*/ 261257 h 2220685"/>
              <a:gd name="connsiteX356" fmla="*/ 1393372 w 2046515"/>
              <a:gd name="connsiteY356" fmla="*/ 333828 h 2220685"/>
              <a:gd name="connsiteX357" fmla="*/ 1422400 w 2046515"/>
              <a:gd name="connsiteY357" fmla="*/ 391885 h 2220685"/>
              <a:gd name="connsiteX358" fmla="*/ 1509486 w 2046515"/>
              <a:gd name="connsiteY358" fmla="*/ 464457 h 2220685"/>
              <a:gd name="connsiteX359" fmla="*/ 1538515 w 2046515"/>
              <a:gd name="connsiteY359" fmla="*/ 508000 h 2220685"/>
              <a:gd name="connsiteX360" fmla="*/ 1567543 w 2046515"/>
              <a:gd name="connsiteY360" fmla="*/ 624114 h 2220685"/>
              <a:gd name="connsiteX361" fmla="*/ 1596572 w 2046515"/>
              <a:gd name="connsiteY361" fmla="*/ 798285 h 2220685"/>
              <a:gd name="connsiteX362" fmla="*/ 1582057 w 2046515"/>
              <a:gd name="connsiteY362" fmla="*/ 1132114 h 2220685"/>
              <a:gd name="connsiteX363" fmla="*/ 1567543 w 2046515"/>
              <a:gd name="connsiteY363" fmla="*/ 1204685 h 2220685"/>
              <a:gd name="connsiteX364" fmla="*/ 1582057 w 2046515"/>
              <a:gd name="connsiteY364" fmla="*/ 1799771 h 2220685"/>
              <a:gd name="connsiteX365" fmla="*/ 1611086 w 2046515"/>
              <a:gd name="connsiteY365" fmla="*/ 1886857 h 2220685"/>
              <a:gd name="connsiteX366" fmla="*/ 1654629 w 2046515"/>
              <a:gd name="connsiteY366" fmla="*/ 2017485 h 2220685"/>
              <a:gd name="connsiteX367" fmla="*/ 1611086 w 2046515"/>
              <a:gd name="connsiteY367" fmla="*/ 2046514 h 2220685"/>
              <a:gd name="connsiteX368" fmla="*/ 1538515 w 2046515"/>
              <a:gd name="connsiteY368" fmla="*/ 2061028 h 2220685"/>
              <a:gd name="connsiteX369" fmla="*/ 1494972 w 2046515"/>
              <a:gd name="connsiteY369" fmla="*/ 2075543 h 2220685"/>
              <a:gd name="connsiteX370" fmla="*/ 1262743 w 2046515"/>
              <a:gd name="connsiteY370" fmla="*/ 2090057 h 2220685"/>
              <a:gd name="connsiteX371" fmla="*/ 1204686 w 2046515"/>
              <a:gd name="connsiteY371" fmla="*/ 2104571 h 2220685"/>
              <a:gd name="connsiteX372" fmla="*/ 1161143 w 2046515"/>
              <a:gd name="connsiteY372" fmla="*/ 2119085 h 2220685"/>
              <a:gd name="connsiteX373" fmla="*/ 812800 w 2046515"/>
              <a:gd name="connsiteY373" fmla="*/ 2133600 h 2220685"/>
              <a:gd name="connsiteX374" fmla="*/ 609600 w 2046515"/>
              <a:gd name="connsiteY374" fmla="*/ 2148114 h 2220685"/>
              <a:gd name="connsiteX375" fmla="*/ 566057 w 2046515"/>
              <a:gd name="connsiteY375" fmla="*/ 2119085 h 2220685"/>
              <a:gd name="connsiteX376" fmla="*/ 508000 w 2046515"/>
              <a:gd name="connsiteY376" fmla="*/ 2032000 h 2220685"/>
              <a:gd name="connsiteX377" fmla="*/ 493486 w 2046515"/>
              <a:gd name="connsiteY377" fmla="*/ 1988457 h 2220685"/>
              <a:gd name="connsiteX378" fmla="*/ 493486 w 2046515"/>
              <a:gd name="connsiteY378" fmla="*/ 1625600 h 2220685"/>
              <a:gd name="connsiteX379" fmla="*/ 522515 w 2046515"/>
              <a:gd name="connsiteY379" fmla="*/ 1567543 h 2220685"/>
              <a:gd name="connsiteX380" fmla="*/ 566057 w 2046515"/>
              <a:gd name="connsiteY380" fmla="*/ 1480457 h 2220685"/>
              <a:gd name="connsiteX381" fmla="*/ 624115 w 2046515"/>
              <a:gd name="connsiteY381" fmla="*/ 1451428 h 2220685"/>
              <a:gd name="connsiteX382" fmla="*/ 725715 w 2046515"/>
              <a:gd name="connsiteY382" fmla="*/ 1364343 h 2220685"/>
              <a:gd name="connsiteX383" fmla="*/ 841829 w 2046515"/>
              <a:gd name="connsiteY383" fmla="*/ 1306285 h 2220685"/>
              <a:gd name="connsiteX384" fmla="*/ 957943 w 2046515"/>
              <a:gd name="connsiteY384" fmla="*/ 1320800 h 2220685"/>
              <a:gd name="connsiteX385" fmla="*/ 986972 w 2046515"/>
              <a:gd name="connsiteY385" fmla="*/ 1364343 h 2220685"/>
              <a:gd name="connsiteX386" fmla="*/ 1001486 w 2046515"/>
              <a:gd name="connsiteY386" fmla="*/ 1407885 h 2220685"/>
              <a:gd name="connsiteX387" fmla="*/ 1030515 w 2046515"/>
              <a:gd name="connsiteY387" fmla="*/ 1480457 h 2220685"/>
              <a:gd name="connsiteX388" fmla="*/ 1045029 w 2046515"/>
              <a:gd name="connsiteY388" fmla="*/ 1553028 h 2220685"/>
              <a:gd name="connsiteX389" fmla="*/ 1059543 w 2046515"/>
              <a:gd name="connsiteY389" fmla="*/ 1611085 h 2220685"/>
              <a:gd name="connsiteX390" fmla="*/ 1030515 w 2046515"/>
              <a:gd name="connsiteY390" fmla="*/ 1857828 h 2220685"/>
              <a:gd name="connsiteX391" fmla="*/ 1016000 w 2046515"/>
              <a:gd name="connsiteY391" fmla="*/ 1901371 h 2220685"/>
              <a:gd name="connsiteX392" fmla="*/ 928915 w 2046515"/>
              <a:gd name="connsiteY392" fmla="*/ 1944914 h 2220685"/>
              <a:gd name="connsiteX393" fmla="*/ 899886 w 2046515"/>
              <a:gd name="connsiteY393" fmla="*/ 1901371 h 2220685"/>
              <a:gd name="connsiteX394" fmla="*/ 885372 w 2046515"/>
              <a:gd name="connsiteY394" fmla="*/ 1814285 h 2220685"/>
              <a:gd name="connsiteX395" fmla="*/ 870857 w 2046515"/>
              <a:gd name="connsiteY395" fmla="*/ 1741714 h 2220685"/>
              <a:gd name="connsiteX396" fmla="*/ 885372 w 2046515"/>
              <a:gd name="connsiteY396" fmla="*/ 1611085 h 2220685"/>
              <a:gd name="connsiteX397" fmla="*/ 972457 w 2046515"/>
              <a:gd name="connsiteY397" fmla="*/ 1553028 h 2220685"/>
              <a:gd name="connsiteX398" fmla="*/ 928915 w 2046515"/>
              <a:gd name="connsiteY398" fmla="*/ 1727200 h 2220685"/>
              <a:gd name="connsiteX399" fmla="*/ 856343 w 2046515"/>
              <a:gd name="connsiteY399" fmla="*/ 1799771 h 2220685"/>
              <a:gd name="connsiteX400" fmla="*/ 783772 w 2046515"/>
              <a:gd name="connsiteY400" fmla="*/ 1901371 h 2220685"/>
              <a:gd name="connsiteX401" fmla="*/ 740229 w 2046515"/>
              <a:gd name="connsiteY401" fmla="*/ 1959428 h 2220685"/>
              <a:gd name="connsiteX402" fmla="*/ 725715 w 2046515"/>
              <a:gd name="connsiteY402" fmla="*/ 1872343 h 2220685"/>
              <a:gd name="connsiteX403" fmla="*/ 754743 w 2046515"/>
              <a:gd name="connsiteY403" fmla="*/ 1378857 h 2220685"/>
              <a:gd name="connsiteX404" fmla="*/ 740229 w 2046515"/>
              <a:gd name="connsiteY404" fmla="*/ 1045028 h 2220685"/>
              <a:gd name="connsiteX405" fmla="*/ 725715 w 2046515"/>
              <a:gd name="connsiteY405" fmla="*/ 1001485 h 2220685"/>
              <a:gd name="connsiteX406" fmla="*/ 682172 w 2046515"/>
              <a:gd name="connsiteY406" fmla="*/ 957943 h 2220685"/>
              <a:gd name="connsiteX407" fmla="*/ 609600 w 2046515"/>
              <a:gd name="connsiteY407" fmla="*/ 899885 h 2220685"/>
              <a:gd name="connsiteX408" fmla="*/ 377372 w 2046515"/>
              <a:gd name="connsiteY408" fmla="*/ 914400 h 2220685"/>
              <a:gd name="connsiteX409" fmla="*/ 275772 w 2046515"/>
              <a:gd name="connsiteY409" fmla="*/ 972457 h 2220685"/>
              <a:gd name="connsiteX410" fmla="*/ 217715 w 2046515"/>
              <a:gd name="connsiteY410" fmla="*/ 1016000 h 2220685"/>
              <a:gd name="connsiteX411" fmla="*/ 174172 w 2046515"/>
              <a:gd name="connsiteY411" fmla="*/ 1045028 h 2220685"/>
              <a:gd name="connsiteX412" fmla="*/ 87086 w 2046515"/>
              <a:gd name="connsiteY412" fmla="*/ 1117600 h 2220685"/>
              <a:gd name="connsiteX413" fmla="*/ 58057 w 2046515"/>
              <a:gd name="connsiteY413" fmla="*/ 1204685 h 2220685"/>
              <a:gd name="connsiteX414" fmla="*/ 87086 w 2046515"/>
              <a:gd name="connsiteY414" fmla="*/ 1407885 h 2220685"/>
              <a:gd name="connsiteX415" fmla="*/ 174172 w 2046515"/>
              <a:gd name="connsiteY415" fmla="*/ 1480457 h 2220685"/>
              <a:gd name="connsiteX416" fmla="*/ 290286 w 2046515"/>
              <a:gd name="connsiteY416" fmla="*/ 1538514 h 2220685"/>
              <a:gd name="connsiteX417" fmla="*/ 348343 w 2046515"/>
              <a:gd name="connsiteY417" fmla="*/ 1553028 h 2220685"/>
              <a:gd name="connsiteX418" fmla="*/ 508000 w 2046515"/>
              <a:gd name="connsiteY418" fmla="*/ 1582057 h 2220685"/>
              <a:gd name="connsiteX419" fmla="*/ 928915 w 2046515"/>
              <a:gd name="connsiteY419" fmla="*/ 1567543 h 2220685"/>
              <a:gd name="connsiteX420" fmla="*/ 1001486 w 2046515"/>
              <a:gd name="connsiteY420" fmla="*/ 1524000 h 2220685"/>
              <a:gd name="connsiteX421" fmla="*/ 1059543 w 2046515"/>
              <a:gd name="connsiteY421" fmla="*/ 1494971 h 2220685"/>
              <a:gd name="connsiteX422" fmla="*/ 1103086 w 2046515"/>
              <a:gd name="connsiteY422" fmla="*/ 1451428 h 2220685"/>
              <a:gd name="connsiteX423" fmla="*/ 1233715 w 2046515"/>
              <a:gd name="connsiteY423" fmla="*/ 1320800 h 2220685"/>
              <a:gd name="connsiteX424" fmla="*/ 1277257 w 2046515"/>
              <a:gd name="connsiteY424" fmla="*/ 1219200 h 2220685"/>
              <a:gd name="connsiteX425" fmla="*/ 1306286 w 2046515"/>
              <a:gd name="connsiteY425" fmla="*/ 1175657 h 2220685"/>
              <a:gd name="connsiteX426" fmla="*/ 1335315 w 2046515"/>
              <a:gd name="connsiteY426" fmla="*/ 1117600 h 2220685"/>
              <a:gd name="connsiteX427" fmla="*/ 1335315 w 2046515"/>
              <a:gd name="connsiteY427" fmla="*/ 856343 h 2220685"/>
              <a:gd name="connsiteX428" fmla="*/ 1175657 w 2046515"/>
              <a:gd name="connsiteY428" fmla="*/ 653143 h 2220685"/>
              <a:gd name="connsiteX429" fmla="*/ 1132115 w 2046515"/>
              <a:gd name="connsiteY429" fmla="*/ 624114 h 2220685"/>
              <a:gd name="connsiteX430" fmla="*/ 1030515 w 2046515"/>
              <a:gd name="connsiteY430" fmla="*/ 595085 h 2220685"/>
              <a:gd name="connsiteX431" fmla="*/ 928915 w 2046515"/>
              <a:gd name="connsiteY431" fmla="*/ 624114 h 2220685"/>
              <a:gd name="connsiteX432" fmla="*/ 827315 w 2046515"/>
              <a:gd name="connsiteY432" fmla="*/ 754743 h 2220685"/>
              <a:gd name="connsiteX433" fmla="*/ 769257 w 2046515"/>
              <a:gd name="connsiteY433" fmla="*/ 827314 h 2220685"/>
              <a:gd name="connsiteX434" fmla="*/ 725715 w 2046515"/>
              <a:gd name="connsiteY434" fmla="*/ 885371 h 2220685"/>
              <a:gd name="connsiteX435" fmla="*/ 711200 w 2046515"/>
              <a:gd name="connsiteY435" fmla="*/ 943428 h 2220685"/>
              <a:gd name="connsiteX436" fmla="*/ 682172 w 2046515"/>
              <a:gd name="connsiteY436" fmla="*/ 986971 h 2220685"/>
              <a:gd name="connsiteX437" fmla="*/ 711200 w 2046515"/>
              <a:gd name="connsiteY437" fmla="*/ 1233714 h 2220685"/>
              <a:gd name="connsiteX438" fmla="*/ 754743 w 2046515"/>
              <a:gd name="connsiteY438" fmla="*/ 1291771 h 2220685"/>
              <a:gd name="connsiteX439" fmla="*/ 783772 w 2046515"/>
              <a:gd name="connsiteY439" fmla="*/ 1335314 h 2220685"/>
              <a:gd name="connsiteX440" fmla="*/ 827315 w 2046515"/>
              <a:gd name="connsiteY440" fmla="*/ 1364343 h 2220685"/>
              <a:gd name="connsiteX441" fmla="*/ 972457 w 2046515"/>
              <a:gd name="connsiteY441" fmla="*/ 1407885 h 2220685"/>
              <a:gd name="connsiteX442" fmla="*/ 1016000 w 2046515"/>
              <a:gd name="connsiteY442" fmla="*/ 1422400 h 2220685"/>
              <a:gd name="connsiteX443" fmla="*/ 1233715 w 2046515"/>
              <a:gd name="connsiteY443" fmla="*/ 1407885 h 2220685"/>
              <a:gd name="connsiteX444" fmla="*/ 1291772 w 2046515"/>
              <a:gd name="connsiteY444" fmla="*/ 1393371 h 2220685"/>
              <a:gd name="connsiteX445" fmla="*/ 1378857 w 2046515"/>
              <a:gd name="connsiteY445" fmla="*/ 1378857 h 2220685"/>
              <a:gd name="connsiteX446" fmla="*/ 1422400 w 2046515"/>
              <a:gd name="connsiteY446" fmla="*/ 1349828 h 2220685"/>
              <a:gd name="connsiteX447" fmla="*/ 1553029 w 2046515"/>
              <a:gd name="connsiteY447" fmla="*/ 1291771 h 2220685"/>
              <a:gd name="connsiteX448" fmla="*/ 1640115 w 2046515"/>
              <a:gd name="connsiteY448" fmla="*/ 1219200 h 2220685"/>
              <a:gd name="connsiteX449" fmla="*/ 1727200 w 2046515"/>
              <a:gd name="connsiteY449" fmla="*/ 1103085 h 2220685"/>
              <a:gd name="connsiteX450" fmla="*/ 1785257 w 2046515"/>
              <a:gd name="connsiteY450" fmla="*/ 1016000 h 2220685"/>
              <a:gd name="connsiteX451" fmla="*/ 1828800 w 2046515"/>
              <a:gd name="connsiteY451" fmla="*/ 914400 h 2220685"/>
              <a:gd name="connsiteX452" fmla="*/ 1872343 w 2046515"/>
              <a:gd name="connsiteY452" fmla="*/ 754743 h 2220685"/>
              <a:gd name="connsiteX453" fmla="*/ 1857829 w 2046515"/>
              <a:gd name="connsiteY453" fmla="*/ 566057 h 2220685"/>
              <a:gd name="connsiteX454" fmla="*/ 1785257 w 2046515"/>
              <a:gd name="connsiteY454" fmla="*/ 478971 h 2220685"/>
              <a:gd name="connsiteX455" fmla="*/ 1669143 w 2046515"/>
              <a:gd name="connsiteY455" fmla="*/ 391885 h 2220685"/>
              <a:gd name="connsiteX456" fmla="*/ 1524000 w 2046515"/>
              <a:gd name="connsiteY456" fmla="*/ 348343 h 2220685"/>
              <a:gd name="connsiteX457" fmla="*/ 1422400 w 2046515"/>
              <a:gd name="connsiteY457" fmla="*/ 377371 h 2220685"/>
              <a:gd name="connsiteX458" fmla="*/ 1320800 w 2046515"/>
              <a:gd name="connsiteY458" fmla="*/ 464457 h 2220685"/>
              <a:gd name="connsiteX459" fmla="*/ 1219200 w 2046515"/>
              <a:gd name="connsiteY459" fmla="*/ 551543 h 2220685"/>
              <a:gd name="connsiteX460" fmla="*/ 1175657 w 2046515"/>
              <a:gd name="connsiteY460" fmla="*/ 595085 h 2220685"/>
              <a:gd name="connsiteX461" fmla="*/ 1045029 w 2046515"/>
              <a:gd name="connsiteY461" fmla="*/ 682171 h 2220685"/>
              <a:gd name="connsiteX462" fmla="*/ 1001486 w 2046515"/>
              <a:gd name="connsiteY462" fmla="*/ 711200 h 2220685"/>
              <a:gd name="connsiteX463" fmla="*/ 885372 w 2046515"/>
              <a:gd name="connsiteY463" fmla="*/ 769257 h 2220685"/>
              <a:gd name="connsiteX464" fmla="*/ 754743 w 2046515"/>
              <a:gd name="connsiteY464" fmla="*/ 827314 h 2220685"/>
              <a:gd name="connsiteX465" fmla="*/ 653143 w 2046515"/>
              <a:gd name="connsiteY465" fmla="*/ 812800 h 2220685"/>
              <a:gd name="connsiteX466" fmla="*/ 609600 w 2046515"/>
              <a:gd name="connsiteY466" fmla="*/ 754743 h 2220685"/>
              <a:gd name="connsiteX467" fmla="*/ 566057 w 2046515"/>
              <a:gd name="connsiteY467" fmla="*/ 638628 h 2220685"/>
              <a:gd name="connsiteX468" fmla="*/ 551543 w 2046515"/>
              <a:gd name="connsiteY468" fmla="*/ 566057 h 2220685"/>
              <a:gd name="connsiteX469" fmla="*/ 522515 w 2046515"/>
              <a:gd name="connsiteY469" fmla="*/ 464457 h 2220685"/>
              <a:gd name="connsiteX470" fmla="*/ 508000 w 2046515"/>
              <a:gd name="connsiteY470" fmla="*/ 319314 h 2220685"/>
              <a:gd name="connsiteX471" fmla="*/ 522515 w 2046515"/>
              <a:gd name="connsiteY471" fmla="*/ 217714 h 2220685"/>
              <a:gd name="connsiteX472" fmla="*/ 725715 w 2046515"/>
              <a:gd name="connsiteY472" fmla="*/ 232228 h 2220685"/>
              <a:gd name="connsiteX473" fmla="*/ 783772 w 2046515"/>
              <a:gd name="connsiteY473" fmla="*/ 275771 h 2220685"/>
              <a:gd name="connsiteX474" fmla="*/ 827315 w 2046515"/>
              <a:gd name="connsiteY474" fmla="*/ 319314 h 2220685"/>
              <a:gd name="connsiteX475" fmla="*/ 957943 w 2046515"/>
              <a:gd name="connsiteY475" fmla="*/ 406400 h 2220685"/>
              <a:gd name="connsiteX476" fmla="*/ 1001486 w 2046515"/>
              <a:gd name="connsiteY476" fmla="*/ 449943 h 2220685"/>
              <a:gd name="connsiteX477" fmla="*/ 1132115 w 2046515"/>
              <a:gd name="connsiteY477" fmla="*/ 522514 h 2220685"/>
              <a:gd name="connsiteX478" fmla="*/ 1161143 w 2046515"/>
              <a:gd name="connsiteY478" fmla="*/ 566057 h 2220685"/>
              <a:gd name="connsiteX479" fmla="*/ 1248229 w 2046515"/>
              <a:gd name="connsiteY479" fmla="*/ 638628 h 2220685"/>
              <a:gd name="connsiteX480" fmla="*/ 1190172 w 2046515"/>
              <a:gd name="connsiteY480" fmla="*/ 696685 h 2220685"/>
              <a:gd name="connsiteX481" fmla="*/ 972457 w 2046515"/>
              <a:gd name="connsiteY481" fmla="*/ 812800 h 2220685"/>
              <a:gd name="connsiteX482" fmla="*/ 928915 w 2046515"/>
              <a:gd name="connsiteY482" fmla="*/ 841828 h 2220685"/>
              <a:gd name="connsiteX483" fmla="*/ 769257 w 2046515"/>
              <a:gd name="connsiteY483" fmla="*/ 899885 h 2220685"/>
              <a:gd name="connsiteX484" fmla="*/ 304800 w 2046515"/>
              <a:gd name="connsiteY484" fmla="*/ 928914 h 2220685"/>
              <a:gd name="connsiteX485" fmla="*/ 261257 w 2046515"/>
              <a:gd name="connsiteY485" fmla="*/ 957943 h 2220685"/>
              <a:gd name="connsiteX486" fmla="*/ 188686 w 2046515"/>
              <a:gd name="connsiteY486" fmla="*/ 986971 h 2220685"/>
              <a:gd name="connsiteX487" fmla="*/ 130629 w 2046515"/>
              <a:gd name="connsiteY487" fmla="*/ 1016000 h 2220685"/>
              <a:gd name="connsiteX488" fmla="*/ 101600 w 2046515"/>
              <a:gd name="connsiteY488" fmla="*/ 1059543 h 2220685"/>
              <a:gd name="connsiteX489" fmla="*/ 58057 w 2046515"/>
              <a:gd name="connsiteY489" fmla="*/ 1088571 h 2220685"/>
              <a:gd name="connsiteX490" fmla="*/ 130629 w 2046515"/>
              <a:gd name="connsiteY490" fmla="*/ 1248228 h 2220685"/>
              <a:gd name="connsiteX491" fmla="*/ 464457 w 2046515"/>
              <a:gd name="connsiteY491" fmla="*/ 1436914 h 2220685"/>
              <a:gd name="connsiteX492" fmla="*/ 537029 w 2046515"/>
              <a:gd name="connsiteY492" fmla="*/ 1465943 h 2220685"/>
              <a:gd name="connsiteX493" fmla="*/ 798286 w 2046515"/>
              <a:gd name="connsiteY493" fmla="*/ 1393371 h 2220685"/>
              <a:gd name="connsiteX494" fmla="*/ 812800 w 2046515"/>
              <a:gd name="connsiteY494" fmla="*/ 1335314 h 2220685"/>
              <a:gd name="connsiteX495" fmla="*/ 841829 w 2046515"/>
              <a:gd name="connsiteY495" fmla="*/ 1291771 h 2220685"/>
              <a:gd name="connsiteX496" fmla="*/ 827315 w 2046515"/>
              <a:gd name="connsiteY496" fmla="*/ 1059543 h 2220685"/>
              <a:gd name="connsiteX497" fmla="*/ 783772 w 2046515"/>
              <a:gd name="connsiteY497" fmla="*/ 1030514 h 2220685"/>
              <a:gd name="connsiteX498" fmla="*/ 696686 w 2046515"/>
              <a:gd name="connsiteY498" fmla="*/ 1045028 h 2220685"/>
              <a:gd name="connsiteX499" fmla="*/ 580572 w 2046515"/>
              <a:gd name="connsiteY499" fmla="*/ 1117600 h 2220685"/>
              <a:gd name="connsiteX500" fmla="*/ 537029 w 2046515"/>
              <a:gd name="connsiteY500" fmla="*/ 1175657 h 2220685"/>
              <a:gd name="connsiteX501" fmla="*/ 435429 w 2046515"/>
              <a:gd name="connsiteY501" fmla="*/ 1277257 h 2220685"/>
              <a:gd name="connsiteX502" fmla="*/ 391886 w 2046515"/>
              <a:gd name="connsiteY502" fmla="*/ 1364343 h 2220685"/>
              <a:gd name="connsiteX503" fmla="*/ 377372 w 2046515"/>
              <a:gd name="connsiteY503" fmla="*/ 1407885 h 2220685"/>
              <a:gd name="connsiteX504" fmla="*/ 769257 w 2046515"/>
              <a:gd name="connsiteY504" fmla="*/ 1393371 h 2220685"/>
              <a:gd name="connsiteX505" fmla="*/ 1001486 w 2046515"/>
              <a:gd name="connsiteY505" fmla="*/ 1335314 h 2220685"/>
              <a:gd name="connsiteX506" fmla="*/ 1103086 w 2046515"/>
              <a:gd name="connsiteY506" fmla="*/ 1291771 h 2220685"/>
              <a:gd name="connsiteX507" fmla="*/ 1175657 w 2046515"/>
              <a:gd name="connsiteY507" fmla="*/ 1277257 h 2220685"/>
              <a:gd name="connsiteX508" fmla="*/ 1248229 w 2046515"/>
              <a:gd name="connsiteY508" fmla="*/ 1248228 h 2220685"/>
              <a:gd name="connsiteX509" fmla="*/ 1364343 w 2046515"/>
              <a:gd name="connsiteY509" fmla="*/ 1233714 h 2220685"/>
              <a:gd name="connsiteX510" fmla="*/ 1553029 w 2046515"/>
              <a:gd name="connsiteY510" fmla="*/ 1204685 h 2220685"/>
              <a:gd name="connsiteX511" fmla="*/ 1625600 w 2046515"/>
              <a:gd name="connsiteY511" fmla="*/ 1190171 h 2220685"/>
              <a:gd name="connsiteX512" fmla="*/ 1712686 w 2046515"/>
              <a:gd name="connsiteY512" fmla="*/ 1161143 h 2220685"/>
              <a:gd name="connsiteX513" fmla="*/ 1756229 w 2046515"/>
              <a:gd name="connsiteY513" fmla="*/ 1132114 h 2220685"/>
              <a:gd name="connsiteX514" fmla="*/ 1785257 w 2046515"/>
              <a:gd name="connsiteY514" fmla="*/ 1016000 h 2220685"/>
              <a:gd name="connsiteX515" fmla="*/ 1770743 w 2046515"/>
              <a:gd name="connsiteY515" fmla="*/ 682171 h 2220685"/>
              <a:gd name="connsiteX516" fmla="*/ 1669143 w 2046515"/>
              <a:gd name="connsiteY516" fmla="*/ 537028 h 2220685"/>
              <a:gd name="connsiteX517" fmla="*/ 1625600 w 2046515"/>
              <a:gd name="connsiteY517" fmla="*/ 493485 h 2220685"/>
              <a:gd name="connsiteX518" fmla="*/ 1553029 w 2046515"/>
              <a:gd name="connsiteY518" fmla="*/ 478971 h 2220685"/>
              <a:gd name="connsiteX519" fmla="*/ 1190172 w 2046515"/>
              <a:gd name="connsiteY519" fmla="*/ 551543 h 2220685"/>
              <a:gd name="connsiteX520" fmla="*/ 1161143 w 2046515"/>
              <a:gd name="connsiteY520" fmla="*/ 595085 h 2220685"/>
              <a:gd name="connsiteX521" fmla="*/ 1030515 w 2046515"/>
              <a:gd name="connsiteY521" fmla="*/ 682171 h 2220685"/>
              <a:gd name="connsiteX522" fmla="*/ 1001486 w 2046515"/>
              <a:gd name="connsiteY522" fmla="*/ 725714 h 2220685"/>
              <a:gd name="connsiteX523" fmla="*/ 914400 w 2046515"/>
              <a:gd name="connsiteY523" fmla="*/ 827314 h 2220685"/>
              <a:gd name="connsiteX524" fmla="*/ 827315 w 2046515"/>
              <a:gd name="connsiteY524" fmla="*/ 972457 h 2220685"/>
              <a:gd name="connsiteX525" fmla="*/ 769257 w 2046515"/>
              <a:gd name="connsiteY525" fmla="*/ 1059543 h 2220685"/>
              <a:gd name="connsiteX526" fmla="*/ 740229 w 2046515"/>
              <a:gd name="connsiteY526" fmla="*/ 1204685 h 2220685"/>
              <a:gd name="connsiteX527" fmla="*/ 725715 w 2046515"/>
              <a:gd name="connsiteY527" fmla="*/ 1277257 h 2220685"/>
              <a:gd name="connsiteX528" fmla="*/ 711200 w 2046515"/>
              <a:gd name="connsiteY528" fmla="*/ 1378857 h 2220685"/>
              <a:gd name="connsiteX529" fmla="*/ 725715 w 2046515"/>
              <a:gd name="connsiteY529" fmla="*/ 1509485 h 2220685"/>
              <a:gd name="connsiteX530" fmla="*/ 740229 w 2046515"/>
              <a:gd name="connsiteY530" fmla="*/ 1553028 h 2220685"/>
              <a:gd name="connsiteX531" fmla="*/ 827315 w 2046515"/>
              <a:gd name="connsiteY531" fmla="*/ 1640114 h 2220685"/>
              <a:gd name="connsiteX532" fmla="*/ 870857 w 2046515"/>
              <a:gd name="connsiteY532" fmla="*/ 1683657 h 2220685"/>
              <a:gd name="connsiteX533" fmla="*/ 1030515 w 2046515"/>
              <a:gd name="connsiteY533" fmla="*/ 1814285 h 2220685"/>
              <a:gd name="connsiteX534" fmla="*/ 1103086 w 2046515"/>
              <a:gd name="connsiteY534" fmla="*/ 1828800 h 2220685"/>
              <a:gd name="connsiteX535" fmla="*/ 1161143 w 2046515"/>
              <a:gd name="connsiteY535" fmla="*/ 1857828 h 2220685"/>
              <a:gd name="connsiteX536" fmla="*/ 1291772 w 2046515"/>
              <a:gd name="connsiteY536" fmla="*/ 1915885 h 2220685"/>
              <a:gd name="connsiteX537" fmla="*/ 1422400 w 2046515"/>
              <a:gd name="connsiteY537" fmla="*/ 1973943 h 2220685"/>
              <a:gd name="connsiteX538" fmla="*/ 1553029 w 2046515"/>
              <a:gd name="connsiteY538" fmla="*/ 1959428 h 2220685"/>
              <a:gd name="connsiteX539" fmla="*/ 1669143 w 2046515"/>
              <a:gd name="connsiteY539" fmla="*/ 1799771 h 2220685"/>
              <a:gd name="connsiteX540" fmla="*/ 1756229 w 2046515"/>
              <a:gd name="connsiteY540" fmla="*/ 1756228 h 2220685"/>
              <a:gd name="connsiteX541" fmla="*/ 1799772 w 2046515"/>
              <a:gd name="connsiteY541" fmla="*/ 1712685 h 2220685"/>
              <a:gd name="connsiteX542" fmla="*/ 1886857 w 2046515"/>
              <a:gd name="connsiteY542" fmla="*/ 1640114 h 2220685"/>
              <a:gd name="connsiteX543" fmla="*/ 1930400 w 2046515"/>
              <a:gd name="connsiteY543" fmla="*/ 1538514 h 2220685"/>
              <a:gd name="connsiteX544" fmla="*/ 1959429 w 2046515"/>
              <a:gd name="connsiteY544" fmla="*/ 1494971 h 2220685"/>
              <a:gd name="connsiteX545" fmla="*/ 1988457 w 2046515"/>
              <a:gd name="connsiteY545" fmla="*/ 1378857 h 2220685"/>
              <a:gd name="connsiteX546" fmla="*/ 2032000 w 2046515"/>
              <a:gd name="connsiteY546" fmla="*/ 1277257 h 2220685"/>
              <a:gd name="connsiteX547" fmla="*/ 2002972 w 2046515"/>
              <a:gd name="connsiteY547" fmla="*/ 1016000 h 2220685"/>
              <a:gd name="connsiteX548" fmla="*/ 1973943 w 2046515"/>
              <a:gd name="connsiteY548" fmla="*/ 928914 h 2220685"/>
              <a:gd name="connsiteX549" fmla="*/ 1944915 w 2046515"/>
              <a:gd name="connsiteY549" fmla="*/ 885371 h 2220685"/>
              <a:gd name="connsiteX550" fmla="*/ 1857829 w 2046515"/>
              <a:gd name="connsiteY550" fmla="*/ 856343 h 2220685"/>
              <a:gd name="connsiteX551" fmla="*/ 1799772 w 2046515"/>
              <a:gd name="connsiteY551" fmla="*/ 899885 h 2220685"/>
              <a:gd name="connsiteX552" fmla="*/ 1712686 w 2046515"/>
              <a:gd name="connsiteY552" fmla="*/ 1030514 h 2220685"/>
              <a:gd name="connsiteX553" fmla="*/ 1669143 w 2046515"/>
              <a:gd name="connsiteY553" fmla="*/ 1074057 h 2220685"/>
              <a:gd name="connsiteX554" fmla="*/ 1596572 w 2046515"/>
              <a:gd name="connsiteY554" fmla="*/ 1190171 h 2220685"/>
              <a:gd name="connsiteX555" fmla="*/ 1553029 w 2046515"/>
              <a:gd name="connsiteY555" fmla="*/ 1248228 h 2220685"/>
              <a:gd name="connsiteX556" fmla="*/ 1494972 w 2046515"/>
              <a:gd name="connsiteY556" fmla="*/ 1436914 h 2220685"/>
              <a:gd name="connsiteX557" fmla="*/ 1465943 w 2046515"/>
              <a:gd name="connsiteY557" fmla="*/ 1494971 h 2220685"/>
              <a:gd name="connsiteX558" fmla="*/ 1407886 w 2046515"/>
              <a:gd name="connsiteY558" fmla="*/ 1741714 h 2220685"/>
              <a:gd name="connsiteX559" fmla="*/ 1335315 w 2046515"/>
              <a:gd name="connsiteY559" fmla="*/ 1901371 h 2220685"/>
              <a:gd name="connsiteX560" fmla="*/ 1277257 w 2046515"/>
              <a:gd name="connsiteY560" fmla="*/ 2002971 h 2220685"/>
              <a:gd name="connsiteX561" fmla="*/ 1248229 w 2046515"/>
              <a:gd name="connsiteY561" fmla="*/ 2104571 h 2220685"/>
              <a:gd name="connsiteX562" fmla="*/ 1204686 w 2046515"/>
              <a:gd name="connsiteY562" fmla="*/ 2119085 h 2220685"/>
              <a:gd name="connsiteX563" fmla="*/ 1117600 w 2046515"/>
              <a:gd name="connsiteY563" fmla="*/ 2177143 h 2220685"/>
              <a:gd name="connsiteX564" fmla="*/ 1030515 w 2046515"/>
              <a:gd name="connsiteY564" fmla="*/ 2220685 h 2220685"/>
              <a:gd name="connsiteX565" fmla="*/ 899886 w 2046515"/>
              <a:gd name="connsiteY565" fmla="*/ 2206171 h 2220685"/>
              <a:gd name="connsiteX566" fmla="*/ 812800 w 2046515"/>
              <a:gd name="connsiteY566" fmla="*/ 2148114 h 2220685"/>
              <a:gd name="connsiteX567" fmla="*/ 595086 w 2046515"/>
              <a:gd name="connsiteY567" fmla="*/ 1973943 h 2220685"/>
              <a:gd name="connsiteX568" fmla="*/ 551543 w 2046515"/>
              <a:gd name="connsiteY568" fmla="*/ 1944914 h 2220685"/>
              <a:gd name="connsiteX569" fmla="*/ 478972 w 2046515"/>
              <a:gd name="connsiteY569" fmla="*/ 1857828 h 2220685"/>
              <a:gd name="connsiteX570" fmla="*/ 435429 w 2046515"/>
              <a:gd name="connsiteY570" fmla="*/ 1843314 h 2220685"/>
              <a:gd name="connsiteX571" fmla="*/ 348343 w 2046515"/>
              <a:gd name="connsiteY571" fmla="*/ 1915885 h 2220685"/>
              <a:gd name="connsiteX572" fmla="*/ 319315 w 2046515"/>
              <a:gd name="connsiteY572" fmla="*/ 1959428 h 2220685"/>
              <a:gd name="connsiteX573" fmla="*/ 232229 w 2046515"/>
              <a:gd name="connsiteY573" fmla="*/ 1843314 h 2220685"/>
              <a:gd name="connsiteX574" fmla="*/ 188686 w 2046515"/>
              <a:gd name="connsiteY574" fmla="*/ 1756228 h 2220685"/>
              <a:gd name="connsiteX575" fmla="*/ 159657 w 2046515"/>
              <a:gd name="connsiteY575" fmla="*/ 1654628 h 2220685"/>
              <a:gd name="connsiteX576" fmla="*/ 116115 w 2046515"/>
              <a:gd name="connsiteY576" fmla="*/ 1494971 h 2220685"/>
              <a:gd name="connsiteX577" fmla="*/ 116115 w 2046515"/>
              <a:gd name="connsiteY577" fmla="*/ 914400 h 2220685"/>
              <a:gd name="connsiteX578" fmla="*/ 130629 w 2046515"/>
              <a:gd name="connsiteY578" fmla="*/ 624114 h 2220685"/>
              <a:gd name="connsiteX579" fmla="*/ 145143 w 2046515"/>
              <a:gd name="connsiteY579" fmla="*/ 580571 h 2220685"/>
              <a:gd name="connsiteX580" fmla="*/ 232229 w 2046515"/>
              <a:gd name="connsiteY580" fmla="*/ 493485 h 2220685"/>
              <a:gd name="connsiteX581" fmla="*/ 261257 w 2046515"/>
              <a:gd name="connsiteY581" fmla="*/ 449943 h 2220685"/>
              <a:gd name="connsiteX582" fmla="*/ 348343 w 2046515"/>
              <a:gd name="connsiteY582" fmla="*/ 391885 h 2220685"/>
              <a:gd name="connsiteX583" fmla="*/ 435429 w 2046515"/>
              <a:gd name="connsiteY583" fmla="*/ 362857 h 2220685"/>
              <a:gd name="connsiteX584" fmla="*/ 522515 w 2046515"/>
              <a:gd name="connsiteY584" fmla="*/ 348343 h 2220685"/>
              <a:gd name="connsiteX585" fmla="*/ 638629 w 2046515"/>
              <a:gd name="connsiteY585" fmla="*/ 333828 h 2220685"/>
              <a:gd name="connsiteX586" fmla="*/ 870857 w 2046515"/>
              <a:gd name="connsiteY586" fmla="*/ 290285 h 2220685"/>
              <a:gd name="connsiteX587" fmla="*/ 1175657 w 2046515"/>
              <a:gd name="connsiteY587" fmla="*/ 275771 h 2220685"/>
              <a:gd name="connsiteX588" fmla="*/ 1233715 w 2046515"/>
              <a:gd name="connsiteY588" fmla="*/ 217714 h 2220685"/>
              <a:gd name="connsiteX589" fmla="*/ 1146629 w 2046515"/>
              <a:gd name="connsiteY589" fmla="*/ 159657 h 2220685"/>
              <a:gd name="connsiteX590" fmla="*/ 1117600 w 2046515"/>
              <a:gd name="connsiteY590" fmla="*/ 116114 h 2220685"/>
              <a:gd name="connsiteX591" fmla="*/ 1088572 w 2046515"/>
              <a:gd name="connsiteY591" fmla="*/ 29028 h 2220685"/>
              <a:gd name="connsiteX592" fmla="*/ 1045029 w 2046515"/>
              <a:gd name="connsiteY592" fmla="*/ 0 h 2220685"/>
              <a:gd name="connsiteX0" fmla="*/ 1045029 w 2046515"/>
              <a:gd name="connsiteY0" fmla="*/ 0 h 2220685"/>
              <a:gd name="connsiteX1" fmla="*/ 362857 w 2046515"/>
              <a:gd name="connsiteY1" fmla="*/ 377371 h 2220685"/>
              <a:gd name="connsiteX2" fmla="*/ 130629 w 2046515"/>
              <a:gd name="connsiteY2" fmla="*/ 754743 h 2220685"/>
              <a:gd name="connsiteX3" fmla="*/ 0 w 2046515"/>
              <a:gd name="connsiteY3" fmla="*/ 1190171 h 2220685"/>
              <a:gd name="connsiteX4" fmla="*/ 29029 w 2046515"/>
              <a:gd name="connsiteY4" fmla="*/ 1320800 h 2220685"/>
              <a:gd name="connsiteX5" fmla="*/ 43543 w 2046515"/>
              <a:gd name="connsiteY5" fmla="*/ 1364343 h 2220685"/>
              <a:gd name="connsiteX6" fmla="*/ 72572 w 2046515"/>
              <a:gd name="connsiteY6" fmla="*/ 1465943 h 2220685"/>
              <a:gd name="connsiteX7" fmla="*/ 130629 w 2046515"/>
              <a:gd name="connsiteY7" fmla="*/ 1553028 h 2220685"/>
              <a:gd name="connsiteX8" fmla="*/ 203200 w 2046515"/>
              <a:gd name="connsiteY8" fmla="*/ 1640114 h 2220685"/>
              <a:gd name="connsiteX9" fmla="*/ 290286 w 2046515"/>
              <a:gd name="connsiteY9" fmla="*/ 1698171 h 2220685"/>
              <a:gd name="connsiteX10" fmla="*/ 449943 w 2046515"/>
              <a:gd name="connsiteY10" fmla="*/ 1741714 h 2220685"/>
              <a:gd name="connsiteX11" fmla="*/ 885372 w 2046515"/>
              <a:gd name="connsiteY11" fmla="*/ 1727200 h 2220685"/>
              <a:gd name="connsiteX12" fmla="*/ 928915 w 2046515"/>
              <a:gd name="connsiteY12" fmla="*/ 1712685 h 2220685"/>
              <a:gd name="connsiteX13" fmla="*/ 1030515 w 2046515"/>
              <a:gd name="connsiteY13" fmla="*/ 1698171 h 2220685"/>
              <a:gd name="connsiteX14" fmla="*/ 1175657 w 2046515"/>
              <a:gd name="connsiteY14" fmla="*/ 1640114 h 2220685"/>
              <a:gd name="connsiteX15" fmla="*/ 1219200 w 2046515"/>
              <a:gd name="connsiteY15" fmla="*/ 1596571 h 2220685"/>
              <a:gd name="connsiteX16" fmla="*/ 1320800 w 2046515"/>
              <a:gd name="connsiteY16" fmla="*/ 1494971 h 2220685"/>
              <a:gd name="connsiteX17" fmla="*/ 1349829 w 2046515"/>
              <a:gd name="connsiteY17" fmla="*/ 1422400 h 2220685"/>
              <a:gd name="connsiteX18" fmla="*/ 1407886 w 2046515"/>
              <a:gd name="connsiteY18" fmla="*/ 1291771 h 2220685"/>
              <a:gd name="connsiteX19" fmla="*/ 1422400 w 2046515"/>
              <a:gd name="connsiteY19" fmla="*/ 1204685 h 2220685"/>
              <a:gd name="connsiteX20" fmla="*/ 1407886 w 2046515"/>
              <a:gd name="connsiteY20" fmla="*/ 1045028 h 2220685"/>
              <a:gd name="connsiteX21" fmla="*/ 1320800 w 2046515"/>
              <a:gd name="connsiteY21" fmla="*/ 914400 h 2220685"/>
              <a:gd name="connsiteX22" fmla="*/ 1262743 w 2046515"/>
              <a:gd name="connsiteY22" fmla="*/ 870857 h 2220685"/>
              <a:gd name="connsiteX23" fmla="*/ 1175657 w 2046515"/>
              <a:gd name="connsiteY23" fmla="*/ 841828 h 2220685"/>
              <a:gd name="connsiteX24" fmla="*/ 1088572 w 2046515"/>
              <a:gd name="connsiteY24" fmla="*/ 798285 h 2220685"/>
              <a:gd name="connsiteX25" fmla="*/ 899886 w 2046515"/>
              <a:gd name="connsiteY25" fmla="*/ 812800 h 2220685"/>
              <a:gd name="connsiteX26" fmla="*/ 740229 w 2046515"/>
              <a:gd name="connsiteY26" fmla="*/ 943428 h 2220685"/>
              <a:gd name="connsiteX27" fmla="*/ 711200 w 2046515"/>
              <a:gd name="connsiteY27" fmla="*/ 1001485 h 2220685"/>
              <a:gd name="connsiteX28" fmla="*/ 580572 w 2046515"/>
              <a:gd name="connsiteY28" fmla="*/ 1190171 h 2220685"/>
              <a:gd name="connsiteX29" fmla="*/ 551543 w 2046515"/>
              <a:gd name="connsiteY29" fmla="*/ 1277257 h 2220685"/>
              <a:gd name="connsiteX30" fmla="*/ 478972 w 2046515"/>
              <a:gd name="connsiteY30" fmla="*/ 1451428 h 2220685"/>
              <a:gd name="connsiteX31" fmla="*/ 449943 w 2046515"/>
              <a:gd name="connsiteY31" fmla="*/ 1524000 h 2220685"/>
              <a:gd name="connsiteX32" fmla="*/ 449943 w 2046515"/>
              <a:gd name="connsiteY32" fmla="*/ 2032000 h 2220685"/>
              <a:gd name="connsiteX33" fmla="*/ 493486 w 2046515"/>
              <a:gd name="connsiteY33" fmla="*/ 2075543 h 2220685"/>
              <a:gd name="connsiteX34" fmla="*/ 551543 w 2046515"/>
              <a:gd name="connsiteY34" fmla="*/ 2104571 h 2220685"/>
              <a:gd name="connsiteX35" fmla="*/ 667657 w 2046515"/>
              <a:gd name="connsiteY35" fmla="*/ 2148114 h 2220685"/>
              <a:gd name="connsiteX36" fmla="*/ 856343 w 2046515"/>
              <a:gd name="connsiteY36" fmla="*/ 2133600 h 2220685"/>
              <a:gd name="connsiteX37" fmla="*/ 914400 w 2046515"/>
              <a:gd name="connsiteY37" fmla="*/ 2090057 h 2220685"/>
              <a:gd name="connsiteX38" fmla="*/ 1059543 w 2046515"/>
              <a:gd name="connsiteY38" fmla="*/ 2017485 h 2220685"/>
              <a:gd name="connsiteX39" fmla="*/ 1190172 w 2046515"/>
              <a:gd name="connsiteY39" fmla="*/ 1944914 h 2220685"/>
              <a:gd name="connsiteX40" fmla="*/ 1262743 w 2046515"/>
              <a:gd name="connsiteY40" fmla="*/ 1930400 h 2220685"/>
              <a:gd name="connsiteX41" fmla="*/ 1465943 w 2046515"/>
              <a:gd name="connsiteY41" fmla="*/ 1814285 h 2220685"/>
              <a:gd name="connsiteX42" fmla="*/ 1524000 w 2046515"/>
              <a:gd name="connsiteY42" fmla="*/ 1770743 h 2220685"/>
              <a:gd name="connsiteX43" fmla="*/ 1669143 w 2046515"/>
              <a:gd name="connsiteY43" fmla="*/ 1596571 h 2220685"/>
              <a:gd name="connsiteX44" fmla="*/ 1669143 w 2046515"/>
              <a:gd name="connsiteY44" fmla="*/ 1204685 h 2220685"/>
              <a:gd name="connsiteX45" fmla="*/ 1625600 w 2046515"/>
              <a:gd name="connsiteY45" fmla="*/ 1103085 h 2220685"/>
              <a:gd name="connsiteX46" fmla="*/ 1524000 w 2046515"/>
              <a:gd name="connsiteY46" fmla="*/ 943428 h 2220685"/>
              <a:gd name="connsiteX47" fmla="*/ 1422400 w 2046515"/>
              <a:gd name="connsiteY47" fmla="*/ 827314 h 2220685"/>
              <a:gd name="connsiteX48" fmla="*/ 1291772 w 2046515"/>
              <a:gd name="connsiteY48" fmla="*/ 725714 h 2220685"/>
              <a:gd name="connsiteX49" fmla="*/ 1190172 w 2046515"/>
              <a:gd name="connsiteY49" fmla="*/ 682171 h 2220685"/>
              <a:gd name="connsiteX50" fmla="*/ 943429 w 2046515"/>
              <a:gd name="connsiteY50" fmla="*/ 696685 h 2220685"/>
              <a:gd name="connsiteX51" fmla="*/ 885372 w 2046515"/>
              <a:gd name="connsiteY51" fmla="*/ 740228 h 2220685"/>
              <a:gd name="connsiteX52" fmla="*/ 754743 w 2046515"/>
              <a:gd name="connsiteY52" fmla="*/ 812800 h 2220685"/>
              <a:gd name="connsiteX53" fmla="*/ 711200 w 2046515"/>
              <a:gd name="connsiteY53" fmla="*/ 856343 h 2220685"/>
              <a:gd name="connsiteX54" fmla="*/ 595086 w 2046515"/>
              <a:gd name="connsiteY54" fmla="*/ 943428 h 2220685"/>
              <a:gd name="connsiteX55" fmla="*/ 478972 w 2046515"/>
              <a:gd name="connsiteY55" fmla="*/ 1074057 h 2220685"/>
              <a:gd name="connsiteX56" fmla="*/ 435429 w 2046515"/>
              <a:gd name="connsiteY56" fmla="*/ 1117600 h 2220685"/>
              <a:gd name="connsiteX57" fmla="*/ 377372 w 2046515"/>
              <a:gd name="connsiteY57" fmla="*/ 1204685 h 2220685"/>
              <a:gd name="connsiteX58" fmla="*/ 348343 w 2046515"/>
              <a:gd name="connsiteY58" fmla="*/ 1262743 h 2220685"/>
              <a:gd name="connsiteX59" fmla="*/ 304800 w 2046515"/>
              <a:gd name="connsiteY59" fmla="*/ 1306285 h 2220685"/>
              <a:gd name="connsiteX60" fmla="*/ 275772 w 2046515"/>
              <a:gd name="connsiteY60" fmla="*/ 1364343 h 2220685"/>
              <a:gd name="connsiteX61" fmla="*/ 275772 w 2046515"/>
              <a:gd name="connsiteY61" fmla="*/ 1640114 h 2220685"/>
              <a:gd name="connsiteX62" fmla="*/ 348343 w 2046515"/>
              <a:gd name="connsiteY62" fmla="*/ 1727200 h 2220685"/>
              <a:gd name="connsiteX63" fmla="*/ 420915 w 2046515"/>
              <a:gd name="connsiteY63" fmla="*/ 1828800 h 2220685"/>
              <a:gd name="connsiteX64" fmla="*/ 522515 w 2046515"/>
              <a:gd name="connsiteY64" fmla="*/ 1872343 h 2220685"/>
              <a:gd name="connsiteX65" fmla="*/ 580572 w 2046515"/>
              <a:gd name="connsiteY65" fmla="*/ 1901371 h 2220685"/>
              <a:gd name="connsiteX66" fmla="*/ 1045029 w 2046515"/>
              <a:gd name="connsiteY66" fmla="*/ 1872343 h 2220685"/>
              <a:gd name="connsiteX67" fmla="*/ 1088572 w 2046515"/>
              <a:gd name="connsiteY67" fmla="*/ 1857828 h 2220685"/>
              <a:gd name="connsiteX68" fmla="*/ 1146629 w 2046515"/>
              <a:gd name="connsiteY68" fmla="*/ 1814285 h 2220685"/>
              <a:gd name="connsiteX69" fmla="*/ 1190172 w 2046515"/>
              <a:gd name="connsiteY69" fmla="*/ 1799771 h 2220685"/>
              <a:gd name="connsiteX70" fmla="*/ 1364343 w 2046515"/>
              <a:gd name="connsiteY70" fmla="*/ 1538514 h 2220685"/>
              <a:gd name="connsiteX71" fmla="*/ 1407886 w 2046515"/>
              <a:gd name="connsiteY71" fmla="*/ 1436914 h 2220685"/>
              <a:gd name="connsiteX72" fmla="*/ 1480457 w 2046515"/>
              <a:gd name="connsiteY72" fmla="*/ 1364343 h 2220685"/>
              <a:gd name="connsiteX73" fmla="*/ 1567543 w 2046515"/>
              <a:gd name="connsiteY73" fmla="*/ 1233714 h 2220685"/>
              <a:gd name="connsiteX74" fmla="*/ 1625600 w 2046515"/>
              <a:gd name="connsiteY74" fmla="*/ 1161143 h 2220685"/>
              <a:gd name="connsiteX75" fmla="*/ 1640115 w 2046515"/>
              <a:gd name="connsiteY75" fmla="*/ 943428 h 2220685"/>
              <a:gd name="connsiteX76" fmla="*/ 1596572 w 2046515"/>
              <a:gd name="connsiteY76" fmla="*/ 899885 h 2220685"/>
              <a:gd name="connsiteX77" fmla="*/ 1509486 w 2046515"/>
              <a:gd name="connsiteY77" fmla="*/ 827314 h 2220685"/>
              <a:gd name="connsiteX78" fmla="*/ 1465943 w 2046515"/>
              <a:gd name="connsiteY78" fmla="*/ 783771 h 2220685"/>
              <a:gd name="connsiteX79" fmla="*/ 1378857 w 2046515"/>
              <a:gd name="connsiteY79" fmla="*/ 769257 h 2220685"/>
              <a:gd name="connsiteX80" fmla="*/ 1161143 w 2046515"/>
              <a:gd name="connsiteY80" fmla="*/ 754743 h 2220685"/>
              <a:gd name="connsiteX81" fmla="*/ 1103086 w 2046515"/>
              <a:gd name="connsiteY81" fmla="*/ 798285 h 2220685"/>
              <a:gd name="connsiteX82" fmla="*/ 1030515 w 2046515"/>
              <a:gd name="connsiteY82" fmla="*/ 928914 h 2220685"/>
              <a:gd name="connsiteX83" fmla="*/ 986972 w 2046515"/>
              <a:gd name="connsiteY83" fmla="*/ 972457 h 2220685"/>
              <a:gd name="connsiteX84" fmla="*/ 914400 w 2046515"/>
              <a:gd name="connsiteY84" fmla="*/ 1146628 h 2220685"/>
              <a:gd name="connsiteX85" fmla="*/ 870857 w 2046515"/>
              <a:gd name="connsiteY85" fmla="*/ 1248228 h 2220685"/>
              <a:gd name="connsiteX86" fmla="*/ 827315 w 2046515"/>
              <a:gd name="connsiteY86" fmla="*/ 1320800 h 2220685"/>
              <a:gd name="connsiteX87" fmla="*/ 653143 w 2046515"/>
              <a:gd name="connsiteY87" fmla="*/ 1553028 h 2220685"/>
              <a:gd name="connsiteX88" fmla="*/ 580572 w 2046515"/>
              <a:gd name="connsiteY88" fmla="*/ 1640114 h 2220685"/>
              <a:gd name="connsiteX89" fmla="*/ 493486 w 2046515"/>
              <a:gd name="connsiteY89" fmla="*/ 1756228 h 2220685"/>
              <a:gd name="connsiteX90" fmla="*/ 435429 w 2046515"/>
              <a:gd name="connsiteY90" fmla="*/ 1785257 h 2220685"/>
              <a:gd name="connsiteX91" fmla="*/ 391886 w 2046515"/>
              <a:gd name="connsiteY91" fmla="*/ 1756228 h 2220685"/>
              <a:gd name="connsiteX92" fmla="*/ 319315 w 2046515"/>
              <a:gd name="connsiteY92" fmla="*/ 1582057 h 2220685"/>
              <a:gd name="connsiteX93" fmla="*/ 261257 w 2046515"/>
              <a:gd name="connsiteY93" fmla="*/ 1393371 h 2220685"/>
              <a:gd name="connsiteX94" fmla="*/ 217715 w 2046515"/>
              <a:gd name="connsiteY94" fmla="*/ 1016000 h 2220685"/>
              <a:gd name="connsiteX95" fmla="*/ 261257 w 2046515"/>
              <a:gd name="connsiteY95" fmla="*/ 522514 h 2220685"/>
              <a:gd name="connsiteX96" fmla="*/ 362857 w 2046515"/>
              <a:gd name="connsiteY96" fmla="*/ 333828 h 2220685"/>
              <a:gd name="connsiteX97" fmla="*/ 464457 w 2046515"/>
              <a:gd name="connsiteY97" fmla="*/ 217714 h 2220685"/>
              <a:gd name="connsiteX98" fmla="*/ 508000 w 2046515"/>
              <a:gd name="connsiteY98" fmla="*/ 159657 h 2220685"/>
              <a:gd name="connsiteX99" fmla="*/ 580572 w 2046515"/>
              <a:gd name="connsiteY99" fmla="*/ 232229 h 2220685"/>
              <a:gd name="connsiteX100" fmla="*/ 638629 w 2046515"/>
              <a:gd name="connsiteY100" fmla="*/ 246742 h 2220685"/>
              <a:gd name="connsiteX101" fmla="*/ 638629 w 2046515"/>
              <a:gd name="connsiteY101" fmla="*/ 188685 h 2220685"/>
              <a:gd name="connsiteX102" fmla="*/ 754743 w 2046515"/>
              <a:gd name="connsiteY102" fmla="*/ 159657 h 2220685"/>
              <a:gd name="connsiteX103" fmla="*/ 812800 w 2046515"/>
              <a:gd name="connsiteY103" fmla="*/ 43543 h 2220685"/>
              <a:gd name="connsiteX104" fmla="*/ 957943 w 2046515"/>
              <a:gd name="connsiteY104" fmla="*/ 174171 h 2220685"/>
              <a:gd name="connsiteX105" fmla="*/ 1001486 w 2046515"/>
              <a:gd name="connsiteY105" fmla="*/ 217714 h 2220685"/>
              <a:gd name="connsiteX106" fmla="*/ 1074057 w 2046515"/>
              <a:gd name="connsiteY106" fmla="*/ 333828 h 2220685"/>
              <a:gd name="connsiteX107" fmla="*/ 1219200 w 2046515"/>
              <a:gd name="connsiteY107" fmla="*/ 508000 h 2220685"/>
              <a:gd name="connsiteX108" fmla="*/ 1262743 w 2046515"/>
              <a:gd name="connsiteY108" fmla="*/ 595085 h 2220685"/>
              <a:gd name="connsiteX109" fmla="*/ 1407886 w 2046515"/>
              <a:gd name="connsiteY109" fmla="*/ 783771 h 2220685"/>
              <a:gd name="connsiteX110" fmla="*/ 1451429 w 2046515"/>
              <a:gd name="connsiteY110" fmla="*/ 841828 h 2220685"/>
              <a:gd name="connsiteX111" fmla="*/ 1538515 w 2046515"/>
              <a:gd name="connsiteY111" fmla="*/ 1016000 h 2220685"/>
              <a:gd name="connsiteX112" fmla="*/ 1567543 w 2046515"/>
              <a:gd name="connsiteY112" fmla="*/ 1074057 h 2220685"/>
              <a:gd name="connsiteX113" fmla="*/ 1611086 w 2046515"/>
              <a:gd name="connsiteY113" fmla="*/ 1190171 h 2220685"/>
              <a:gd name="connsiteX114" fmla="*/ 1640115 w 2046515"/>
              <a:gd name="connsiteY114" fmla="*/ 1277257 h 2220685"/>
              <a:gd name="connsiteX115" fmla="*/ 1669143 w 2046515"/>
              <a:gd name="connsiteY115" fmla="*/ 1335314 h 2220685"/>
              <a:gd name="connsiteX116" fmla="*/ 1712686 w 2046515"/>
              <a:gd name="connsiteY116" fmla="*/ 1451428 h 2220685"/>
              <a:gd name="connsiteX117" fmla="*/ 1727200 w 2046515"/>
              <a:gd name="connsiteY117" fmla="*/ 1378857 h 2220685"/>
              <a:gd name="connsiteX118" fmla="*/ 1756229 w 2046515"/>
              <a:gd name="connsiteY118" fmla="*/ 1248228 h 2220685"/>
              <a:gd name="connsiteX119" fmla="*/ 1785257 w 2046515"/>
              <a:gd name="connsiteY119" fmla="*/ 1175657 h 2220685"/>
              <a:gd name="connsiteX120" fmla="*/ 1828800 w 2046515"/>
              <a:gd name="connsiteY120" fmla="*/ 1132114 h 2220685"/>
              <a:gd name="connsiteX121" fmla="*/ 1872343 w 2046515"/>
              <a:gd name="connsiteY121" fmla="*/ 1045028 h 2220685"/>
              <a:gd name="connsiteX122" fmla="*/ 1944915 w 2046515"/>
              <a:gd name="connsiteY122" fmla="*/ 957943 h 2220685"/>
              <a:gd name="connsiteX123" fmla="*/ 1988457 w 2046515"/>
              <a:gd name="connsiteY123" fmla="*/ 885371 h 2220685"/>
              <a:gd name="connsiteX124" fmla="*/ 2017486 w 2046515"/>
              <a:gd name="connsiteY124" fmla="*/ 769257 h 2220685"/>
              <a:gd name="connsiteX125" fmla="*/ 1683657 w 2046515"/>
              <a:gd name="connsiteY125" fmla="*/ 362857 h 2220685"/>
              <a:gd name="connsiteX126" fmla="*/ 1654629 w 2046515"/>
              <a:gd name="connsiteY126" fmla="*/ 493486 h 2220685"/>
              <a:gd name="connsiteX127" fmla="*/ 1640115 w 2046515"/>
              <a:gd name="connsiteY127" fmla="*/ 304800 h 2220685"/>
              <a:gd name="connsiteX128" fmla="*/ 1611086 w 2046515"/>
              <a:gd name="connsiteY128" fmla="*/ 290285 h 2220685"/>
              <a:gd name="connsiteX129" fmla="*/ 1567543 w 2046515"/>
              <a:gd name="connsiteY129" fmla="*/ 333828 h 2220685"/>
              <a:gd name="connsiteX130" fmla="*/ 1436915 w 2046515"/>
              <a:gd name="connsiteY130" fmla="*/ 377371 h 2220685"/>
              <a:gd name="connsiteX131" fmla="*/ 1190172 w 2046515"/>
              <a:gd name="connsiteY131" fmla="*/ 493485 h 2220685"/>
              <a:gd name="connsiteX132" fmla="*/ 1059543 w 2046515"/>
              <a:gd name="connsiteY132" fmla="*/ 537028 h 2220685"/>
              <a:gd name="connsiteX133" fmla="*/ 914400 w 2046515"/>
              <a:gd name="connsiteY133" fmla="*/ 624114 h 2220685"/>
              <a:gd name="connsiteX134" fmla="*/ 827315 w 2046515"/>
              <a:gd name="connsiteY134" fmla="*/ 667657 h 2220685"/>
              <a:gd name="connsiteX135" fmla="*/ 609600 w 2046515"/>
              <a:gd name="connsiteY135" fmla="*/ 856343 h 2220685"/>
              <a:gd name="connsiteX136" fmla="*/ 566057 w 2046515"/>
              <a:gd name="connsiteY136" fmla="*/ 914400 h 2220685"/>
              <a:gd name="connsiteX137" fmla="*/ 508000 w 2046515"/>
              <a:gd name="connsiteY137" fmla="*/ 1001485 h 2220685"/>
              <a:gd name="connsiteX138" fmla="*/ 493486 w 2046515"/>
              <a:gd name="connsiteY138" fmla="*/ 1045028 h 2220685"/>
              <a:gd name="connsiteX139" fmla="*/ 478972 w 2046515"/>
              <a:gd name="connsiteY139" fmla="*/ 1117600 h 2220685"/>
              <a:gd name="connsiteX140" fmla="*/ 449943 w 2046515"/>
              <a:gd name="connsiteY140" fmla="*/ 1161143 h 2220685"/>
              <a:gd name="connsiteX141" fmla="*/ 406400 w 2046515"/>
              <a:gd name="connsiteY141" fmla="*/ 1291771 h 2220685"/>
              <a:gd name="connsiteX142" fmla="*/ 391886 w 2046515"/>
              <a:gd name="connsiteY142" fmla="*/ 1248228 h 2220685"/>
              <a:gd name="connsiteX143" fmla="*/ 377372 w 2046515"/>
              <a:gd name="connsiteY143" fmla="*/ 1175657 h 2220685"/>
              <a:gd name="connsiteX144" fmla="*/ 290286 w 2046515"/>
              <a:gd name="connsiteY144" fmla="*/ 1001485 h 2220685"/>
              <a:gd name="connsiteX145" fmla="*/ 232229 w 2046515"/>
              <a:gd name="connsiteY145" fmla="*/ 769257 h 2220685"/>
              <a:gd name="connsiteX146" fmla="*/ 304800 w 2046515"/>
              <a:gd name="connsiteY146" fmla="*/ 478971 h 2220685"/>
              <a:gd name="connsiteX147" fmla="*/ 362857 w 2046515"/>
              <a:gd name="connsiteY147" fmla="*/ 449943 h 2220685"/>
              <a:gd name="connsiteX148" fmla="*/ 406400 w 2046515"/>
              <a:gd name="connsiteY148" fmla="*/ 406400 h 2220685"/>
              <a:gd name="connsiteX149" fmla="*/ 783772 w 2046515"/>
              <a:gd name="connsiteY149" fmla="*/ 478971 h 2220685"/>
              <a:gd name="connsiteX150" fmla="*/ 827315 w 2046515"/>
              <a:gd name="connsiteY150" fmla="*/ 508000 h 2220685"/>
              <a:gd name="connsiteX151" fmla="*/ 870857 w 2046515"/>
              <a:gd name="connsiteY151" fmla="*/ 566057 h 2220685"/>
              <a:gd name="connsiteX152" fmla="*/ 899886 w 2046515"/>
              <a:gd name="connsiteY152" fmla="*/ 609600 h 2220685"/>
              <a:gd name="connsiteX153" fmla="*/ 943429 w 2046515"/>
              <a:gd name="connsiteY153" fmla="*/ 653143 h 2220685"/>
              <a:gd name="connsiteX154" fmla="*/ 957943 w 2046515"/>
              <a:gd name="connsiteY154" fmla="*/ 696685 h 2220685"/>
              <a:gd name="connsiteX155" fmla="*/ 1074057 w 2046515"/>
              <a:gd name="connsiteY155" fmla="*/ 885371 h 2220685"/>
              <a:gd name="connsiteX156" fmla="*/ 1146629 w 2046515"/>
              <a:gd name="connsiteY156" fmla="*/ 972457 h 2220685"/>
              <a:gd name="connsiteX157" fmla="*/ 1190172 w 2046515"/>
              <a:gd name="connsiteY157" fmla="*/ 1045028 h 2220685"/>
              <a:gd name="connsiteX158" fmla="*/ 1262743 w 2046515"/>
              <a:gd name="connsiteY158" fmla="*/ 1132114 h 2220685"/>
              <a:gd name="connsiteX159" fmla="*/ 1407886 w 2046515"/>
              <a:gd name="connsiteY159" fmla="*/ 1335314 h 2220685"/>
              <a:gd name="connsiteX160" fmla="*/ 1582057 w 2046515"/>
              <a:gd name="connsiteY160" fmla="*/ 1567543 h 2220685"/>
              <a:gd name="connsiteX161" fmla="*/ 1683657 w 2046515"/>
              <a:gd name="connsiteY161" fmla="*/ 1698171 h 2220685"/>
              <a:gd name="connsiteX162" fmla="*/ 1785257 w 2046515"/>
              <a:gd name="connsiteY162" fmla="*/ 1799771 h 2220685"/>
              <a:gd name="connsiteX163" fmla="*/ 1872343 w 2046515"/>
              <a:gd name="connsiteY163" fmla="*/ 1785257 h 2220685"/>
              <a:gd name="connsiteX164" fmla="*/ 1930400 w 2046515"/>
              <a:gd name="connsiteY164" fmla="*/ 1625600 h 2220685"/>
              <a:gd name="connsiteX165" fmla="*/ 1973943 w 2046515"/>
              <a:gd name="connsiteY165" fmla="*/ 1553028 h 2220685"/>
              <a:gd name="connsiteX166" fmla="*/ 1988457 w 2046515"/>
              <a:gd name="connsiteY166" fmla="*/ 1393371 h 2220685"/>
              <a:gd name="connsiteX167" fmla="*/ 2002972 w 2046515"/>
              <a:gd name="connsiteY167" fmla="*/ 1306285 h 2220685"/>
              <a:gd name="connsiteX168" fmla="*/ 2046515 w 2046515"/>
              <a:gd name="connsiteY168" fmla="*/ 1103085 h 2220685"/>
              <a:gd name="connsiteX169" fmla="*/ 1930400 w 2046515"/>
              <a:gd name="connsiteY169" fmla="*/ 914400 h 2220685"/>
              <a:gd name="connsiteX170" fmla="*/ 1857829 w 2046515"/>
              <a:gd name="connsiteY170" fmla="*/ 899885 h 2220685"/>
              <a:gd name="connsiteX171" fmla="*/ 1785257 w 2046515"/>
              <a:gd name="connsiteY171" fmla="*/ 914400 h 2220685"/>
              <a:gd name="connsiteX172" fmla="*/ 1727200 w 2046515"/>
              <a:gd name="connsiteY172" fmla="*/ 972457 h 2220685"/>
              <a:gd name="connsiteX173" fmla="*/ 1683657 w 2046515"/>
              <a:gd name="connsiteY173" fmla="*/ 1001485 h 2220685"/>
              <a:gd name="connsiteX174" fmla="*/ 1654629 w 2046515"/>
              <a:gd name="connsiteY174" fmla="*/ 1059543 h 2220685"/>
              <a:gd name="connsiteX175" fmla="*/ 1611086 w 2046515"/>
              <a:gd name="connsiteY175" fmla="*/ 1088571 h 2220685"/>
              <a:gd name="connsiteX176" fmla="*/ 1553029 w 2046515"/>
              <a:gd name="connsiteY176" fmla="*/ 1161143 h 2220685"/>
              <a:gd name="connsiteX177" fmla="*/ 1480457 w 2046515"/>
              <a:gd name="connsiteY177" fmla="*/ 1262743 h 2220685"/>
              <a:gd name="connsiteX178" fmla="*/ 1451429 w 2046515"/>
              <a:gd name="connsiteY178" fmla="*/ 1320800 h 2220685"/>
              <a:gd name="connsiteX179" fmla="*/ 1422400 w 2046515"/>
              <a:gd name="connsiteY179" fmla="*/ 1364343 h 2220685"/>
              <a:gd name="connsiteX180" fmla="*/ 1393372 w 2046515"/>
              <a:gd name="connsiteY180" fmla="*/ 1436914 h 2220685"/>
              <a:gd name="connsiteX181" fmla="*/ 1364343 w 2046515"/>
              <a:gd name="connsiteY181" fmla="*/ 1494971 h 2220685"/>
              <a:gd name="connsiteX182" fmla="*/ 1349829 w 2046515"/>
              <a:gd name="connsiteY182" fmla="*/ 1596571 h 2220685"/>
              <a:gd name="connsiteX183" fmla="*/ 1335315 w 2046515"/>
              <a:gd name="connsiteY183" fmla="*/ 1683657 h 2220685"/>
              <a:gd name="connsiteX184" fmla="*/ 1364343 w 2046515"/>
              <a:gd name="connsiteY184" fmla="*/ 1596571 h 2220685"/>
              <a:gd name="connsiteX185" fmla="*/ 1436915 w 2046515"/>
              <a:gd name="connsiteY185" fmla="*/ 1524000 h 2220685"/>
              <a:gd name="connsiteX186" fmla="*/ 1451429 w 2046515"/>
              <a:gd name="connsiteY186" fmla="*/ 1973943 h 2220685"/>
              <a:gd name="connsiteX187" fmla="*/ 1436915 w 2046515"/>
              <a:gd name="connsiteY187" fmla="*/ 2090057 h 2220685"/>
              <a:gd name="connsiteX188" fmla="*/ 1422400 w 2046515"/>
              <a:gd name="connsiteY188" fmla="*/ 2191657 h 2220685"/>
              <a:gd name="connsiteX189" fmla="*/ 1436915 w 2046515"/>
              <a:gd name="connsiteY189" fmla="*/ 2148114 h 2220685"/>
              <a:gd name="connsiteX190" fmla="*/ 1451429 w 2046515"/>
              <a:gd name="connsiteY190" fmla="*/ 2075543 h 2220685"/>
              <a:gd name="connsiteX191" fmla="*/ 1422400 w 2046515"/>
              <a:gd name="connsiteY191" fmla="*/ 1886857 h 2220685"/>
              <a:gd name="connsiteX192" fmla="*/ 1277257 w 2046515"/>
              <a:gd name="connsiteY192" fmla="*/ 1901371 h 2220685"/>
              <a:gd name="connsiteX193" fmla="*/ 1161143 w 2046515"/>
              <a:gd name="connsiteY193" fmla="*/ 1959428 h 2220685"/>
              <a:gd name="connsiteX194" fmla="*/ 1320800 w 2046515"/>
              <a:gd name="connsiteY194" fmla="*/ 1886857 h 2220685"/>
              <a:gd name="connsiteX195" fmla="*/ 1364343 w 2046515"/>
              <a:gd name="connsiteY195" fmla="*/ 1872343 h 2220685"/>
              <a:gd name="connsiteX196" fmla="*/ 1407886 w 2046515"/>
              <a:gd name="connsiteY196" fmla="*/ 1886857 h 2220685"/>
              <a:gd name="connsiteX197" fmla="*/ 1364343 w 2046515"/>
              <a:gd name="connsiteY197" fmla="*/ 2017485 h 2220685"/>
              <a:gd name="connsiteX198" fmla="*/ 1262743 w 2046515"/>
              <a:gd name="connsiteY198" fmla="*/ 2119085 h 2220685"/>
              <a:gd name="connsiteX199" fmla="*/ 1161143 w 2046515"/>
              <a:gd name="connsiteY199" fmla="*/ 2206171 h 2220685"/>
              <a:gd name="connsiteX200" fmla="*/ 1161143 w 2046515"/>
              <a:gd name="connsiteY200" fmla="*/ 1872343 h 2220685"/>
              <a:gd name="connsiteX201" fmla="*/ 1291772 w 2046515"/>
              <a:gd name="connsiteY201" fmla="*/ 1814285 h 2220685"/>
              <a:gd name="connsiteX202" fmla="*/ 1407886 w 2046515"/>
              <a:gd name="connsiteY202" fmla="*/ 1770743 h 2220685"/>
              <a:gd name="connsiteX203" fmla="*/ 1480457 w 2046515"/>
              <a:gd name="connsiteY203" fmla="*/ 1741714 h 2220685"/>
              <a:gd name="connsiteX204" fmla="*/ 1524000 w 2046515"/>
              <a:gd name="connsiteY204" fmla="*/ 1727200 h 2220685"/>
              <a:gd name="connsiteX205" fmla="*/ 1625600 w 2046515"/>
              <a:gd name="connsiteY205" fmla="*/ 1669143 h 2220685"/>
              <a:gd name="connsiteX206" fmla="*/ 1712686 w 2046515"/>
              <a:gd name="connsiteY206" fmla="*/ 1654628 h 2220685"/>
              <a:gd name="connsiteX207" fmla="*/ 1915886 w 2046515"/>
              <a:gd name="connsiteY207" fmla="*/ 1582057 h 2220685"/>
              <a:gd name="connsiteX208" fmla="*/ 1973943 w 2046515"/>
              <a:gd name="connsiteY208" fmla="*/ 1538514 h 2220685"/>
              <a:gd name="connsiteX209" fmla="*/ 2017486 w 2046515"/>
              <a:gd name="connsiteY209" fmla="*/ 1524000 h 2220685"/>
              <a:gd name="connsiteX210" fmla="*/ 1973943 w 2046515"/>
              <a:gd name="connsiteY210" fmla="*/ 1451428 h 2220685"/>
              <a:gd name="connsiteX211" fmla="*/ 1901372 w 2046515"/>
              <a:gd name="connsiteY211" fmla="*/ 1349828 h 2220685"/>
              <a:gd name="connsiteX212" fmla="*/ 1886857 w 2046515"/>
              <a:gd name="connsiteY212" fmla="*/ 1306285 h 2220685"/>
              <a:gd name="connsiteX213" fmla="*/ 1843315 w 2046515"/>
              <a:gd name="connsiteY213" fmla="*/ 1233714 h 2220685"/>
              <a:gd name="connsiteX214" fmla="*/ 1814286 w 2046515"/>
              <a:gd name="connsiteY214" fmla="*/ 1190171 h 2220685"/>
              <a:gd name="connsiteX215" fmla="*/ 1756229 w 2046515"/>
              <a:gd name="connsiteY215" fmla="*/ 1030514 h 2220685"/>
              <a:gd name="connsiteX216" fmla="*/ 1698172 w 2046515"/>
              <a:gd name="connsiteY216" fmla="*/ 885371 h 2220685"/>
              <a:gd name="connsiteX217" fmla="*/ 1683657 w 2046515"/>
              <a:gd name="connsiteY217" fmla="*/ 827314 h 2220685"/>
              <a:gd name="connsiteX218" fmla="*/ 1625600 w 2046515"/>
              <a:gd name="connsiteY218" fmla="*/ 711200 h 2220685"/>
              <a:gd name="connsiteX219" fmla="*/ 1596572 w 2046515"/>
              <a:gd name="connsiteY219" fmla="*/ 624114 h 2220685"/>
              <a:gd name="connsiteX220" fmla="*/ 1582057 w 2046515"/>
              <a:gd name="connsiteY220" fmla="*/ 580571 h 2220685"/>
              <a:gd name="connsiteX221" fmla="*/ 1538515 w 2046515"/>
              <a:gd name="connsiteY221" fmla="*/ 551543 h 2220685"/>
              <a:gd name="connsiteX222" fmla="*/ 1451429 w 2046515"/>
              <a:gd name="connsiteY222" fmla="*/ 537028 h 2220685"/>
              <a:gd name="connsiteX223" fmla="*/ 1407886 w 2046515"/>
              <a:gd name="connsiteY223" fmla="*/ 522514 h 2220685"/>
              <a:gd name="connsiteX224" fmla="*/ 1393372 w 2046515"/>
              <a:gd name="connsiteY224" fmla="*/ 478971 h 2220685"/>
              <a:gd name="connsiteX225" fmla="*/ 1480457 w 2046515"/>
              <a:gd name="connsiteY225" fmla="*/ 406400 h 2220685"/>
              <a:gd name="connsiteX226" fmla="*/ 1524000 w 2046515"/>
              <a:gd name="connsiteY226" fmla="*/ 319314 h 2220685"/>
              <a:gd name="connsiteX227" fmla="*/ 1509486 w 2046515"/>
              <a:gd name="connsiteY227" fmla="*/ 261257 h 2220685"/>
              <a:gd name="connsiteX228" fmla="*/ 1262743 w 2046515"/>
              <a:gd name="connsiteY228" fmla="*/ 217714 h 2220685"/>
              <a:gd name="connsiteX229" fmla="*/ 885372 w 2046515"/>
              <a:gd name="connsiteY229" fmla="*/ 232228 h 2220685"/>
              <a:gd name="connsiteX230" fmla="*/ 798286 w 2046515"/>
              <a:gd name="connsiteY230" fmla="*/ 319314 h 2220685"/>
              <a:gd name="connsiteX231" fmla="*/ 740229 w 2046515"/>
              <a:gd name="connsiteY231" fmla="*/ 377371 h 2220685"/>
              <a:gd name="connsiteX232" fmla="*/ 711200 w 2046515"/>
              <a:gd name="connsiteY232" fmla="*/ 435428 h 2220685"/>
              <a:gd name="connsiteX233" fmla="*/ 667657 w 2046515"/>
              <a:gd name="connsiteY233" fmla="*/ 508000 h 2220685"/>
              <a:gd name="connsiteX234" fmla="*/ 638629 w 2046515"/>
              <a:gd name="connsiteY234" fmla="*/ 595085 h 2220685"/>
              <a:gd name="connsiteX235" fmla="*/ 609600 w 2046515"/>
              <a:gd name="connsiteY235" fmla="*/ 653143 h 2220685"/>
              <a:gd name="connsiteX236" fmla="*/ 537029 w 2046515"/>
              <a:gd name="connsiteY236" fmla="*/ 769257 h 2220685"/>
              <a:gd name="connsiteX237" fmla="*/ 508000 w 2046515"/>
              <a:gd name="connsiteY237" fmla="*/ 812800 h 2220685"/>
              <a:gd name="connsiteX238" fmla="*/ 464457 w 2046515"/>
              <a:gd name="connsiteY238" fmla="*/ 856343 h 2220685"/>
              <a:gd name="connsiteX239" fmla="*/ 449943 w 2046515"/>
              <a:gd name="connsiteY239" fmla="*/ 899885 h 2220685"/>
              <a:gd name="connsiteX240" fmla="*/ 348343 w 2046515"/>
              <a:gd name="connsiteY240" fmla="*/ 1016000 h 2220685"/>
              <a:gd name="connsiteX241" fmla="*/ 304800 w 2046515"/>
              <a:gd name="connsiteY241" fmla="*/ 1030514 h 2220685"/>
              <a:gd name="connsiteX242" fmla="*/ 203200 w 2046515"/>
              <a:gd name="connsiteY242" fmla="*/ 986971 h 2220685"/>
              <a:gd name="connsiteX243" fmla="*/ 101600 w 2046515"/>
              <a:gd name="connsiteY243" fmla="*/ 870857 h 2220685"/>
              <a:gd name="connsiteX244" fmla="*/ 101600 w 2046515"/>
              <a:gd name="connsiteY244" fmla="*/ 638628 h 2220685"/>
              <a:gd name="connsiteX245" fmla="*/ 188686 w 2046515"/>
              <a:gd name="connsiteY245" fmla="*/ 595085 h 2220685"/>
              <a:gd name="connsiteX246" fmla="*/ 406400 w 2046515"/>
              <a:gd name="connsiteY246" fmla="*/ 638628 h 2220685"/>
              <a:gd name="connsiteX247" fmla="*/ 493486 w 2046515"/>
              <a:gd name="connsiteY247" fmla="*/ 725714 h 2220685"/>
              <a:gd name="connsiteX248" fmla="*/ 653143 w 2046515"/>
              <a:gd name="connsiteY248" fmla="*/ 870857 h 2220685"/>
              <a:gd name="connsiteX249" fmla="*/ 711200 w 2046515"/>
              <a:gd name="connsiteY249" fmla="*/ 943428 h 2220685"/>
              <a:gd name="connsiteX250" fmla="*/ 943429 w 2046515"/>
              <a:gd name="connsiteY250" fmla="*/ 1161143 h 2220685"/>
              <a:gd name="connsiteX251" fmla="*/ 957943 w 2046515"/>
              <a:gd name="connsiteY251" fmla="*/ 1219200 h 2220685"/>
              <a:gd name="connsiteX252" fmla="*/ 1001486 w 2046515"/>
              <a:gd name="connsiteY252" fmla="*/ 1233714 h 2220685"/>
              <a:gd name="connsiteX253" fmla="*/ 1016000 w 2046515"/>
              <a:gd name="connsiteY253" fmla="*/ 1291771 h 2220685"/>
              <a:gd name="connsiteX254" fmla="*/ 1030515 w 2046515"/>
              <a:gd name="connsiteY254" fmla="*/ 1335314 h 2220685"/>
              <a:gd name="connsiteX255" fmla="*/ 1045029 w 2046515"/>
              <a:gd name="connsiteY255" fmla="*/ 1393371 h 2220685"/>
              <a:gd name="connsiteX256" fmla="*/ 1074057 w 2046515"/>
              <a:gd name="connsiteY256" fmla="*/ 1465943 h 2220685"/>
              <a:gd name="connsiteX257" fmla="*/ 1088572 w 2046515"/>
              <a:gd name="connsiteY257" fmla="*/ 1625600 h 2220685"/>
              <a:gd name="connsiteX258" fmla="*/ 1117600 w 2046515"/>
              <a:gd name="connsiteY258" fmla="*/ 1799771 h 2220685"/>
              <a:gd name="connsiteX259" fmla="*/ 1146629 w 2046515"/>
              <a:gd name="connsiteY259" fmla="*/ 1741714 h 2220685"/>
              <a:gd name="connsiteX260" fmla="*/ 1175657 w 2046515"/>
              <a:gd name="connsiteY260" fmla="*/ 1669143 h 2220685"/>
              <a:gd name="connsiteX261" fmla="*/ 1219200 w 2046515"/>
              <a:gd name="connsiteY261" fmla="*/ 1611085 h 2220685"/>
              <a:gd name="connsiteX262" fmla="*/ 1233715 w 2046515"/>
              <a:gd name="connsiteY262" fmla="*/ 1553028 h 2220685"/>
              <a:gd name="connsiteX263" fmla="*/ 1335315 w 2046515"/>
              <a:gd name="connsiteY263" fmla="*/ 1364343 h 2220685"/>
              <a:gd name="connsiteX264" fmla="*/ 1393372 w 2046515"/>
              <a:gd name="connsiteY264" fmla="*/ 1233714 h 2220685"/>
              <a:gd name="connsiteX265" fmla="*/ 1393372 w 2046515"/>
              <a:gd name="connsiteY265" fmla="*/ 914400 h 2220685"/>
              <a:gd name="connsiteX266" fmla="*/ 1349829 w 2046515"/>
              <a:gd name="connsiteY266" fmla="*/ 899885 h 2220685"/>
              <a:gd name="connsiteX267" fmla="*/ 1248229 w 2046515"/>
              <a:gd name="connsiteY267" fmla="*/ 957943 h 2220685"/>
              <a:gd name="connsiteX268" fmla="*/ 1219200 w 2046515"/>
              <a:gd name="connsiteY268" fmla="*/ 1001485 h 2220685"/>
              <a:gd name="connsiteX269" fmla="*/ 1117600 w 2046515"/>
              <a:gd name="connsiteY269" fmla="*/ 1059543 h 2220685"/>
              <a:gd name="connsiteX270" fmla="*/ 972457 w 2046515"/>
              <a:gd name="connsiteY270" fmla="*/ 1204685 h 2220685"/>
              <a:gd name="connsiteX271" fmla="*/ 943429 w 2046515"/>
              <a:gd name="connsiteY271" fmla="*/ 1262743 h 2220685"/>
              <a:gd name="connsiteX272" fmla="*/ 870857 w 2046515"/>
              <a:gd name="connsiteY272" fmla="*/ 1378857 h 2220685"/>
              <a:gd name="connsiteX273" fmla="*/ 841829 w 2046515"/>
              <a:gd name="connsiteY273" fmla="*/ 1465943 h 2220685"/>
              <a:gd name="connsiteX274" fmla="*/ 827315 w 2046515"/>
              <a:gd name="connsiteY274" fmla="*/ 1524000 h 2220685"/>
              <a:gd name="connsiteX275" fmla="*/ 696686 w 2046515"/>
              <a:gd name="connsiteY275" fmla="*/ 1669143 h 2220685"/>
              <a:gd name="connsiteX276" fmla="*/ 653143 w 2046515"/>
              <a:gd name="connsiteY276" fmla="*/ 1683657 h 2220685"/>
              <a:gd name="connsiteX277" fmla="*/ 609600 w 2046515"/>
              <a:gd name="connsiteY277" fmla="*/ 1712685 h 2220685"/>
              <a:gd name="connsiteX278" fmla="*/ 551543 w 2046515"/>
              <a:gd name="connsiteY278" fmla="*/ 1727200 h 2220685"/>
              <a:gd name="connsiteX279" fmla="*/ 391886 w 2046515"/>
              <a:gd name="connsiteY279" fmla="*/ 1770743 h 2220685"/>
              <a:gd name="connsiteX280" fmla="*/ 188686 w 2046515"/>
              <a:gd name="connsiteY280" fmla="*/ 1756228 h 2220685"/>
              <a:gd name="connsiteX281" fmla="*/ 145143 w 2046515"/>
              <a:gd name="connsiteY281" fmla="*/ 1741714 h 2220685"/>
              <a:gd name="connsiteX282" fmla="*/ 116115 w 2046515"/>
              <a:gd name="connsiteY282" fmla="*/ 1698171 h 2220685"/>
              <a:gd name="connsiteX283" fmla="*/ 72572 w 2046515"/>
              <a:gd name="connsiteY283" fmla="*/ 1654628 h 2220685"/>
              <a:gd name="connsiteX284" fmla="*/ 87086 w 2046515"/>
              <a:gd name="connsiteY284" fmla="*/ 1509485 h 2220685"/>
              <a:gd name="connsiteX285" fmla="*/ 130629 w 2046515"/>
              <a:gd name="connsiteY285" fmla="*/ 1567543 h 2220685"/>
              <a:gd name="connsiteX286" fmla="*/ 188686 w 2046515"/>
              <a:gd name="connsiteY286" fmla="*/ 1625600 h 2220685"/>
              <a:gd name="connsiteX287" fmla="*/ 275772 w 2046515"/>
              <a:gd name="connsiteY287" fmla="*/ 1727200 h 2220685"/>
              <a:gd name="connsiteX288" fmla="*/ 304800 w 2046515"/>
              <a:gd name="connsiteY288" fmla="*/ 1770743 h 2220685"/>
              <a:gd name="connsiteX289" fmla="*/ 406400 w 2046515"/>
              <a:gd name="connsiteY289" fmla="*/ 1814285 h 2220685"/>
              <a:gd name="connsiteX290" fmla="*/ 595086 w 2046515"/>
              <a:gd name="connsiteY290" fmla="*/ 1625600 h 2220685"/>
              <a:gd name="connsiteX291" fmla="*/ 667657 w 2046515"/>
              <a:gd name="connsiteY291" fmla="*/ 1553028 h 2220685"/>
              <a:gd name="connsiteX292" fmla="*/ 725715 w 2046515"/>
              <a:gd name="connsiteY292" fmla="*/ 1494971 h 2220685"/>
              <a:gd name="connsiteX293" fmla="*/ 827315 w 2046515"/>
              <a:gd name="connsiteY293" fmla="*/ 1364343 h 2220685"/>
              <a:gd name="connsiteX294" fmla="*/ 856343 w 2046515"/>
              <a:gd name="connsiteY294" fmla="*/ 1306285 h 2220685"/>
              <a:gd name="connsiteX295" fmla="*/ 986972 w 2046515"/>
              <a:gd name="connsiteY295" fmla="*/ 1146628 h 2220685"/>
              <a:gd name="connsiteX296" fmla="*/ 1016000 w 2046515"/>
              <a:gd name="connsiteY296" fmla="*/ 1190171 h 2220685"/>
              <a:gd name="connsiteX297" fmla="*/ 972457 w 2046515"/>
              <a:gd name="connsiteY297" fmla="*/ 1262743 h 2220685"/>
              <a:gd name="connsiteX298" fmla="*/ 914400 w 2046515"/>
              <a:gd name="connsiteY298" fmla="*/ 1436914 h 2220685"/>
              <a:gd name="connsiteX299" fmla="*/ 870857 w 2046515"/>
              <a:gd name="connsiteY299" fmla="*/ 1480457 h 2220685"/>
              <a:gd name="connsiteX300" fmla="*/ 841829 w 2046515"/>
              <a:gd name="connsiteY300" fmla="*/ 1524000 h 2220685"/>
              <a:gd name="connsiteX301" fmla="*/ 885372 w 2046515"/>
              <a:gd name="connsiteY301" fmla="*/ 1480457 h 2220685"/>
              <a:gd name="connsiteX302" fmla="*/ 943429 w 2046515"/>
              <a:gd name="connsiteY302" fmla="*/ 1407885 h 2220685"/>
              <a:gd name="connsiteX303" fmla="*/ 972457 w 2046515"/>
              <a:gd name="connsiteY303" fmla="*/ 1349828 h 2220685"/>
              <a:gd name="connsiteX304" fmla="*/ 1059543 w 2046515"/>
              <a:gd name="connsiteY304" fmla="*/ 1306285 h 2220685"/>
              <a:gd name="connsiteX305" fmla="*/ 1132115 w 2046515"/>
              <a:gd name="connsiteY305" fmla="*/ 1262743 h 2220685"/>
              <a:gd name="connsiteX306" fmla="*/ 1451429 w 2046515"/>
              <a:gd name="connsiteY306" fmla="*/ 1045028 h 2220685"/>
              <a:gd name="connsiteX307" fmla="*/ 1625600 w 2046515"/>
              <a:gd name="connsiteY307" fmla="*/ 943428 h 2220685"/>
              <a:gd name="connsiteX308" fmla="*/ 1770743 w 2046515"/>
              <a:gd name="connsiteY308" fmla="*/ 827314 h 2220685"/>
              <a:gd name="connsiteX309" fmla="*/ 1857829 w 2046515"/>
              <a:gd name="connsiteY309" fmla="*/ 754743 h 2220685"/>
              <a:gd name="connsiteX310" fmla="*/ 1886857 w 2046515"/>
              <a:gd name="connsiteY310" fmla="*/ 696685 h 2220685"/>
              <a:gd name="connsiteX311" fmla="*/ 1915886 w 2046515"/>
              <a:gd name="connsiteY311" fmla="*/ 653143 h 2220685"/>
              <a:gd name="connsiteX312" fmla="*/ 1930400 w 2046515"/>
              <a:gd name="connsiteY312" fmla="*/ 595085 h 2220685"/>
              <a:gd name="connsiteX313" fmla="*/ 1915886 w 2046515"/>
              <a:gd name="connsiteY313" fmla="*/ 493485 h 2220685"/>
              <a:gd name="connsiteX314" fmla="*/ 1828800 w 2046515"/>
              <a:gd name="connsiteY314" fmla="*/ 464457 h 2220685"/>
              <a:gd name="connsiteX315" fmla="*/ 1698172 w 2046515"/>
              <a:gd name="connsiteY315" fmla="*/ 420914 h 2220685"/>
              <a:gd name="connsiteX316" fmla="*/ 1654629 w 2046515"/>
              <a:gd name="connsiteY316" fmla="*/ 406400 h 2220685"/>
              <a:gd name="connsiteX317" fmla="*/ 1596572 w 2046515"/>
              <a:gd name="connsiteY317" fmla="*/ 391885 h 2220685"/>
              <a:gd name="connsiteX318" fmla="*/ 1509486 w 2046515"/>
              <a:gd name="connsiteY318" fmla="*/ 362857 h 2220685"/>
              <a:gd name="connsiteX319" fmla="*/ 1320800 w 2046515"/>
              <a:gd name="connsiteY319" fmla="*/ 333828 h 2220685"/>
              <a:gd name="connsiteX320" fmla="*/ 1306286 w 2046515"/>
              <a:gd name="connsiteY320" fmla="*/ 377371 h 2220685"/>
              <a:gd name="connsiteX321" fmla="*/ 1291772 w 2046515"/>
              <a:gd name="connsiteY321" fmla="*/ 435428 h 2220685"/>
              <a:gd name="connsiteX322" fmla="*/ 1262743 w 2046515"/>
              <a:gd name="connsiteY322" fmla="*/ 478971 h 2220685"/>
              <a:gd name="connsiteX323" fmla="*/ 1233715 w 2046515"/>
              <a:gd name="connsiteY323" fmla="*/ 551543 h 2220685"/>
              <a:gd name="connsiteX324" fmla="*/ 1219200 w 2046515"/>
              <a:gd name="connsiteY324" fmla="*/ 595085 h 2220685"/>
              <a:gd name="connsiteX325" fmla="*/ 1190172 w 2046515"/>
              <a:gd name="connsiteY325" fmla="*/ 638628 h 2220685"/>
              <a:gd name="connsiteX326" fmla="*/ 1161143 w 2046515"/>
              <a:gd name="connsiteY326" fmla="*/ 725714 h 2220685"/>
              <a:gd name="connsiteX327" fmla="*/ 1132115 w 2046515"/>
              <a:gd name="connsiteY327" fmla="*/ 783771 h 2220685"/>
              <a:gd name="connsiteX328" fmla="*/ 1103086 w 2046515"/>
              <a:gd name="connsiteY328" fmla="*/ 870857 h 2220685"/>
              <a:gd name="connsiteX329" fmla="*/ 1074057 w 2046515"/>
              <a:gd name="connsiteY329" fmla="*/ 914400 h 2220685"/>
              <a:gd name="connsiteX330" fmla="*/ 1059543 w 2046515"/>
              <a:gd name="connsiteY330" fmla="*/ 957943 h 2220685"/>
              <a:gd name="connsiteX331" fmla="*/ 1001486 w 2046515"/>
              <a:gd name="connsiteY331" fmla="*/ 1045028 h 2220685"/>
              <a:gd name="connsiteX332" fmla="*/ 986972 w 2046515"/>
              <a:gd name="connsiteY332" fmla="*/ 1103085 h 2220685"/>
              <a:gd name="connsiteX333" fmla="*/ 899886 w 2046515"/>
              <a:gd name="connsiteY333" fmla="*/ 1190171 h 2220685"/>
              <a:gd name="connsiteX334" fmla="*/ 682172 w 2046515"/>
              <a:gd name="connsiteY334" fmla="*/ 1161143 h 2220685"/>
              <a:gd name="connsiteX335" fmla="*/ 580572 w 2046515"/>
              <a:gd name="connsiteY335" fmla="*/ 1074057 h 2220685"/>
              <a:gd name="connsiteX336" fmla="*/ 449943 w 2046515"/>
              <a:gd name="connsiteY336" fmla="*/ 885371 h 2220685"/>
              <a:gd name="connsiteX337" fmla="*/ 435429 w 2046515"/>
              <a:gd name="connsiteY337" fmla="*/ 841828 h 2220685"/>
              <a:gd name="connsiteX338" fmla="*/ 449943 w 2046515"/>
              <a:gd name="connsiteY338" fmla="*/ 609600 h 2220685"/>
              <a:gd name="connsiteX339" fmla="*/ 580572 w 2046515"/>
              <a:gd name="connsiteY339" fmla="*/ 508000 h 2220685"/>
              <a:gd name="connsiteX340" fmla="*/ 682172 w 2046515"/>
              <a:gd name="connsiteY340" fmla="*/ 449943 h 2220685"/>
              <a:gd name="connsiteX341" fmla="*/ 827315 w 2046515"/>
              <a:gd name="connsiteY341" fmla="*/ 464457 h 2220685"/>
              <a:gd name="connsiteX342" fmla="*/ 870857 w 2046515"/>
              <a:gd name="connsiteY342" fmla="*/ 478971 h 2220685"/>
              <a:gd name="connsiteX343" fmla="*/ 972457 w 2046515"/>
              <a:gd name="connsiteY343" fmla="*/ 493485 h 2220685"/>
              <a:gd name="connsiteX344" fmla="*/ 1538515 w 2046515"/>
              <a:gd name="connsiteY344" fmla="*/ 464457 h 2220685"/>
              <a:gd name="connsiteX345" fmla="*/ 1567543 w 2046515"/>
              <a:gd name="connsiteY345" fmla="*/ 420914 h 2220685"/>
              <a:gd name="connsiteX346" fmla="*/ 1582057 w 2046515"/>
              <a:gd name="connsiteY346" fmla="*/ 348343 h 2220685"/>
              <a:gd name="connsiteX347" fmla="*/ 1596572 w 2046515"/>
              <a:gd name="connsiteY347" fmla="*/ 304800 h 2220685"/>
              <a:gd name="connsiteX348" fmla="*/ 1349829 w 2046515"/>
              <a:gd name="connsiteY348" fmla="*/ 246743 h 2220685"/>
              <a:gd name="connsiteX349" fmla="*/ 1146629 w 2046515"/>
              <a:gd name="connsiteY349" fmla="*/ 217714 h 2220685"/>
              <a:gd name="connsiteX350" fmla="*/ 1103086 w 2046515"/>
              <a:gd name="connsiteY350" fmla="*/ 203200 h 2220685"/>
              <a:gd name="connsiteX351" fmla="*/ 1132115 w 2046515"/>
              <a:gd name="connsiteY351" fmla="*/ 159657 h 2220685"/>
              <a:gd name="connsiteX352" fmla="*/ 1262743 w 2046515"/>
              <a:gd name="connsiteY352" fmla="*/ 145143 h 2220685"/>
              <a:gd name="connsiteX353" fmla="*/ 1306286 w 2046515"/>
              <a:gd name="connsiteY353" fmla="*/ 130628 h 2220685"/>
              <a:gd name="connsiteX354" fmla="*/ 1335315 w 2046515"/>
              <a:gd name="connsiteY354" fmla="*/ 174171 h 2220685"/>
              <a:gd name="connsiteX355" fmla="*/ 1364343 w 2046515"/>
              <a:gd name="connsiteY355" fmla="*/ 261257 h 2220685"/>
              <a:gd name="connsiteX356" fmla="*/ 1393372 w 2046515"/>
              <a:gd name="connsiteY356" fmla="*/ 333828 h 2220685"/>
              <a:gd name="connsiteX357" fmla="*/ 1422400 w 2046515"/>
              <a:gd name="connsiteY357" fmla="*/ 391885 h 2220685"/>
              <a:gd name="connsiteX358" fmla="*/ 1509486 w 2046515"/>
              <a:gd name="connsiteY358" fmla="*/ 464457 h 2220685"/>
              <a:gd name="connsiteX359" fmla="*/ 1538515 w 2046515"/>
              <a:gd name="connsiteY359" fmla="*/ 508000 h 2220685"/>
              <a:gd name="connsiteX360" fmla="*/ 1567543 w 2046515"/>
              <a:gd name="connsiteY360" fmla="*/ 624114 h 2220685"/>
              <a:gd name="connsiteX361" fmla="*/ 1596572 w 2046515"/>
              <a:gd name="connsiteY361" fmla="*/ 798285 h 2220685"/>
              <a:gd name="connsiteX362" fmla="*/ 1582057 w 2046515"/>
              <a:gd name="connsiteY362" fmla="*/ 1132114 h 2220685"/>
              <a:gd name="connsiteX363" fmla="*/ 1567543 w 2046515"/>
              <a:gd name="connsiteY363" fmla="*/ 1204685 h 2220685"/>
              <a:gd name="connsiteX364" fmla="*/ 1582057 w 2046515"/>
              <a:gd name="connsiteY364" fmla="*/ 1799771 h 2220685"/>
              <a:gd name="connsiteX365" fmla="*/ 1611086 w 2046515"/>
              <a:gd name="connsiteY365" fmla="*/ 1886857 h 2220685"/>
              <a:gd name="connsiteX366" fmla="*/ 1654629 w 2046515"/>
              <a:gd name="connsiteY366" fmla="*/ 2017485 h 2220685"/>
              <a:gd name="connsiteX367" fmla="*/ 1611086 w 2046515"/>
              <a:gd name="connsiteY367" fmla="*/ 2046514 h 2220685"/>
              <a:gd name="connsiteX368" fmla="*/ 1538515 w 2046515"/>
              <a:gd name="connsiteY368" fmla="*/ 2061028 h 2220685"/>
              <a:gd name="connsiteX369" fmla="*/ 1494972 w 2046515"/>
              <a:gd name="connsiteY369" fmla="*/ 2075543 h 2220685"/>
              <a:gd name="connsiteX370" fmla="*/ 1262743 w 2046515"/>
              <a:gd name="connsiteY370" fmla="*/ 2090057 h 2220685"/>
              <a:gd name="connsiteX371" fmla="*/ 1204686 w 2046515"/>
              <a:gd name="connsiteY371" fmla="*/ 2104571 h 2220685"/>
              <a:gd name="connsiteX372" fmla="*/ 1161143 w 2046515"/>
              <a:gd name="connsiteY372" fmla="*/ 2119085 h 2220685"/>
              <a:gd name="connsiteX373" fmla="*/ 812800 w 2046515"/>
              <a:gd name="connsiteY373" fmla="*/ 2133600 h 2220685"/>
              <a:gd name="connsiteX374" fmla="*/ 609600 w 2046515"/>
              <a:gd name="connsiteY374" fmla="*/ 2148114 h 2220685"/>
              <a:gd name="connsiteX375" fmla="*/ 566057 w 2046515"/>
              <a:gd name="connsiteY375" fmla="*/ 2119085 h 2220685"/>
              <a:gd name="connsiteX376" fmla="*/ 508000 w 2046515"/>
              <a:gd name="connsiteY376" fmla="*/ 2032000 h 2220685"/>
              <a:gd name="connsiteX377" fmla="*/ 493486 w 2046515"/>
              <a:gd name="connsiteY377" fmla="*/ 1988457 h 2220685"/>
              <a:gd name="connsiteX378" fmla="*/ 493486 w 2046515"/>
              <a:gd name="connsiteY378" fmla="*/ 1625600 h 2220685"/>
              <a:gd name="connsiteX379" fmla="*/ 522515 w 2046515"/>
              <a:gd name="connsiteY379" fmla="*/ 1567543 h 2220685"/>
              <a:gd name="connsiteX380" fmla="*/ 566057 w 2046515"/>
              <a:gd name="connsiteY380" fmla="*/ 1480457 h 2220685"/>
              <a:gd name="connsiteX381" fmla="*/ 624115 w 2046515"/>
              <a:gd name="connsiteY381" fmla="*/ 1451428 h 2220685"/>
              <a:gd name="connsiteX382" fmla="*/ 725715 w 2046515"/>
              <a:gd name="connsiteY382" fmla="*/ 1364343 h 2220685"/>
              <a:gd name="connsiteX383" fmla="*/ 841829 w 2046515"/>
              <a:gd name="connsiteY383" fmla="*/ 1306285 h 2220685"/>
              <a:gd name="connsiteX384" fmla="*/ 957943 w 2046515"/>
              <a:gd name="connsiteY384" fmla="*/ 1320800 h 2220685"/>
              <a:gd name="connsiteX385" fmla="*/ 986972 w 2046515"/>
              <a:gd name="connsiteY385" fmla="*/ 1364343 h 2220685"/>
              <a:gd name="connsiteX386" fmla="*/ 1001486 w 2046515"/>
              <a:gd name="connsiteY386" fmla="*/ 1407885 h 2220685"/>
              <a:gd name="connsiteX387" fmla="*/ 1030515 w 2046515"/>
              <a:gd name="connsiteY387" fmla="*/ 1480457 h 2220685"/>
              <a:gd name="connsiteX388" fmla="*/ 1045029 w 2046515"/>
              <a:gd name="connsiteY388" fmla="*/ 1553028 h 2220685"/>
              <a:gd name="connsiteX389" fmla="*/ 1059543 w 2046515"/>
              <a:gd name="connsiteY389" fmla="*/ 1611085 h 2220685"/>
              <a:gd name="connsiteX390" fmla="*/ 1030515 w 2046515"/>
              <a:gd name="connsiteY390" fmla="*/ 1857828 h 2220685"/>
              <a:gd name="connsiteX391" fmla="*/ 1016000 w 2046515"/>
              <a:gd name="connsiteY391" fmla="*/ 1901371 h 2220685"/>
              <a:gd name="connsiteX392" fmla="*/ 928915 w 2046515"/>
              <a:gd name="connsiteY392" fmla="*/ 1944914 h 2220685"/>
              <a:gd name="connsiteX393" fmla="*/ 899886 w 2046515"/>
              <a:gd name="connsiteY393" fmla="*/ 1901371 h 2220685"/>
              <a:gd name="connsiteX394" fmla="*/ 885372 w 2046515"/>
              <a:gd name="connsiteY394" fmla="*/ 1814285 h 2220685"/>
              <a:gd name="connsiteX395" fmla="*/ 870857 w 2046515"/>
              <a:gd name="connsiteY395" fmla="*/ 1741714 h 2220685"/>
              <a:gd name="connsiteX396" fmla="*/ 885372 w 2046515"/>
              <a:gd name="connsiteY396" fmla="*/ 1611085 h 2220685"/>
              <a:gd name="connsiteX397" fmla="*/ 972457 w 2046515"/>
              <a:gd name="connsiteY397" fmla="*/ 1553028 h 2220685"/>
              <a:gd name="connsiteX398" fmla="*/ 928915 w 2046515"/>
              <a:gd name="connsiteY398" fmla="*/ 1727200 h 2220685"/>
              <a:gd name="connsiteX399" fmla="*/ 856343 w 2046515"/>
              <a:gd name="connsiteY399" fmla="*/ 1799771 h 2220685"/>
              <a:gd name="connsiteX400" fmla="*/ 783772 w 2046515"/>
              <a:gd name="connsiteY400" fmla="*/ 1901371 h 2220685"/>
              <a:gd name="connsiteX401" fmla="*/ 740229 w 2046515"/>
              <a:gd name="connsiteY401" fmla="*/ 1959428 h 2220685"/>
              <a:gd name="connsiteX402" fmla="*/ 725715 w 2046515"/>
              <a:gd name="connsiteY402" fmla="*/ 1872343 h 2220685"/>
              <a:gd name="connsiteX403" fmla="*/ 754743 w 2046515"/>
              <a:gd name="connsiteY403" fmla="*/ 1378857 h 2220685"/>
              <a:gd name="connsiteX404" fmla="*/ 740229 w 2046515"/>
              <a:gd name="connsiteY404" fmla="*/ 1045028 h 2220685"/>
              <a:gd name="connsiteX405" fmla="*/ 725715 w 2046515"/>
              <a:gd name="connsiteY405" fmla="*/ 1001485 h 2220685"/>
              <a:gd name="connsiteX406" fmla="*/ 682172 w 2046515"/>
              <a:gd name="connsiteY406" fmla="*/ 957943 h 2220685"/>
              <a:gd name="connsiteX407" fmla="*/ 609600 w 2046515"/>
              <a:gd name="connsiteY407" fmla="*/ 899885 h 2220685"/>
              <a:gd name="connsiteX408" fmla="*/ 377372 w 2046515"/>
              <a:gd name="connsiteY408" fmla="*/ 914400 h 2220685"/>
              <a:gd name="connsiteX409" fmla="*/ 275772 w 2046515"/>
              <a:gd name="connsiteY409" fmla="*/ 972457 h 2220685"/>
              <a:gd name="connsiteX410" fmla="*/ 217715 w 2046515"/>
              <a:gd name="connsiteY410" fmla="*/ 1016000 h 2220685"/>
              <a:gd name="connsiteX411" fmla="*/ 174172 w 2046515"/>
              <a:gd name="connsiteY411" fmla="*/ 1045028 h 2220685"/>
              <a:gd name="connsiteX412" fmla="*/ 87086 w 2046515"/>
              <a:gd name="connsiteY412" fmla="*/ 1117600 h 2220685"/>
              <a:gd name="connsiteX413" fmla="*/ 58057 w 2046515"/>
              <a:gd name="connsiteY413" fmla="*/ 1204685 h 2220685"/>
              <a:gd name="connsiteX414" fmla="*/ 87086 w 2046515"/>
              <a:gd name="connsiteY414" fmla="*/ 1407885 h 2220685"/>
              <a:gd name="connsiteX415" fmla="*/ 174172 w 2046515"/>
              <a:gd name="connsiteY415" fmla="*/ 1480457 h 2220685"/>
              <a:gd name="connsiteX416" fmla="*/ 290286 w 2046515"/>
              <a:gd name="connsiteY416" fmla="*/ 1538514 h 2220685"/>
              <a:gd name="connsiteX417" fmla="*/ 348343 w 2046515"/>
              <a:gd name="connsiteY417" fmla="*/ 1553028 h 2220685"/>
              <a:gd name="connsiteX418" fmla="*/ 508000 w 2046515"/>
              <a:gd name="connsiteY418" fmla="*/ 1582057 h 2220685"/>
              <a:gd name="connsiteX419" fmla="*/ 928915 w 2046515"/>
              <a:gd name="connsiteY419" fmla="*/ 1567543 h 2220685"/>
              <a:gd name="connsiteX420" fmla="*/ 1001486 w 2046515"/>
              <a:gd name="connsiteY420" fmla="*/ 1524000 h 2220685"/>
              <a:gd name="connsiteX421" fmla="*/ 1059543 w 2046515"/>
              <a:gd name="connsiteY421" fmla="*/ 1494971 h 2220685"/>
              <a:gd name="connsiteX422" fmla="*/ 1103086 w 2046515"/>
              <a:gd name="connsiteY422" fmla="*/ 1451428 h 2220685"/>
              <a:gd name="connsiteX423" fmla="*/ 1233715 w 2046515"/>
              <a:gd name="connsiteY423" fmla="*/ 1320800 h 2220685"/>
              <a:gd name="connsiteX424" fmla="*/ 1277257 w 2046515"/>
              <a:gd name="connsiteY424" fmla="*/ 1219200 h 2220685"/>
              <a:gd name="connsiteX425" fmla="*/ 1306286 w 2046515"/>
              <a:gd name="connsiteY425" fmla="*/ 1175657 h 2220685"/>
              <a:gd name="connsiteX426" fmla="*/ 1335315 w 2046515"/>
              <a:gd name="connsiteY426" fmla="*/ 1117600 h 2220685"/>
              <a:gd name="connsiteX427" fmla="*/ 1335315 w 2046515"/>
              <a:gd name="connsiteY427" fmla="*/ 856343 h 2220685"/>
              <a:gd name="connsiteX428" fmla="*/ 1175657 w 2046515"/>
              <a:gd name="connsiteY428" fmla="*/ 653143 h 2220685"/>
              <a:gd name="connsiteX429" fmla="*/ 1132115 w 2046515"/>
              <a:gd name="connsiteY429" fmla="*/ 624114 h 2220685"/>
              <a:gd name="connsiteX430" fmla="*/ 1030515 w 2046515"/>
              <a:gd name="connsiteY430" fmla="*/ 595085 h 2220685"/>
              <a:gd name="connsiteX431" fmla="*/ 928915 w 2046515"/>
              <a:gd name="connsiteY431" fmla="*/ 624114 h 2220685"/>
              <a:gd name="connsiteX432" fmla="*/ 827315 w 2046515"/>
              <a:gd name="connsiteY432" fmla="*/ 754743 h 2220685"/>
              <a:gd name="connsiteX433" fmla="*/ 769257 w 2046515"/>
              <a:gd name="connsiteY433" fmla="*/ 827314 h 2220685"/>
              <a:gd name="connsiteX434" fmla="*/ 725715 w 2046515"/>
              <a:gd name="connsiteY434" fmla="*/ 885371 h 2220685"/>
              <a:gd name="connsiteX435" fmla="*/ 711200 w 2046515"/>
              <a:gd name="connsiteY435" fmla="*/ 943428 h 2220685"/>
              <a:gd name="connsiteX436" fmla="*/ 682172 w 2046515"/>
              <a:gd name="connsiteY436" fmla="*/ 986971 h 2220685"/>
              <a:gd name="connsiteX437" fmla="*/ 711200 w 2046515"/>
              <a:gd name="connsiteY437" fmla="*/ 1233714 h 2220685"/>
              <a:gd name="connsiteX438" fmla="*/ 754743 w 2046515"/>
              <a:gd name="connsiteY438" fmla="*/ 1291771 h 2220685"/>
              <a:gd name="connsiteX439" fmla="*/ 783772 w 2046515"/>
              <a:gd name="connsiteY439" fmla="*/ 1335314 h 2220685"/>
              <a:gd name="connsiteX440" fmla="*/ 827315 w 2046515"/>
              <a:gd name="connsiteY440" fmla="*/ 1364343 h 2220685"/>
              <a:gd name="connsiteX441" fmla="*/ 972457 w 2046515"/>
              <a:gd name="connsiteY441" fmla="*/ 1407885 h 2220685"/>
              <a:gd name="connsiteX442" fmla="*/ 1016000 w 2046515"/>
              <a:gd name="connsiteY442" fmla="*/ 1422400 h 2220685"/>
              <a:gd name="connsiteX443" fmla="*/ 1233715 w 2046515"/>
              <a:gd name="connsiteY443" fmla="*/ 1407885 h 2220685"/>
              <a:gd name="connsiteX444" fmla="*/ 1291772 w 2046515"/>
              <a:gd name="connsiteY444" fmla="*/ 1393371 h 2220685"/>
              <a:gd name="connsiteX445" fmla="*/ 1378857 w 2046515"/>
              <a:gd name="connsiteY445" fmla="*/ 1378857 h 2220685"/>
              <a:gd name="connsiteX446" fmla="*/ 1422400 w 2046515"/>
              <a:gd name="connsiteY446" fmla="*/ 1349828 h 2220685"/>
              <a:gd name="connsiteX447" fmla="*/ 1553029 w 2046515"/>
              <a:gd name="connsiteY447" fmla="*/ 1291771 h 2220685"/>
              <a:gd name="connsiteX448" fmla="*/ 1640115 w 2046515"/>
              <a:gd name="connsiteY448" fmla="*/ 1219200 h 2220685"/>
              <a:gd name="connsiteX449" fmla="*/ 1727200 w 2046515"/>
              <a:gd name="connsiteY449" fmla="*/ 1103085 h 2220685"/>
              <a:gd name="connsiteX450" fmla="*/ 1785257 w 2046515"/>
              <a:gd name="connsiteY450" fmla="*/ 1016000 h 2220685"/>
              <a:gd name="connsiteX451" fmla="*/ 1828800 w 2046515"/>
              <a:gd name="connsiteY451" fmla="*/ 914400 h 2220685"/>
              <a:gd name="connsiteX452" fmla="*/ 1872343 w 2046515"/>
              <a:gd name="connsiteY452" fmla="*/ 754743 h 2220685"/>
              <a:gd name="connsiteX453" fmla="*/ 1857829 w 2046515"/>
              <a:gd name="connsiteY453" fmla="*/ 566057 h 2220685"/>
              <a:gd name="connsiteX454" fmla="*/ 1785257 w 2046515"/>
              <a:gd name="connsiteY454" fmla="*/ 478971 h 2220685"/>
              <a:gd name="connsiteX455" fmla="*/ 1669143 w 2046515"/>
              <a:gd name="connsiteY455" fmla="*/ 391885 h 2220685"/>
              <a:gd name="connsiteX456" fmla="*/ 1524000 w 2046515"/>
              <a:gd name="connsiteY456" fmla="*/ 348343 h 2220685"/>
              <a:gd name="connsiteX457" fmla="*/ 1422400 w 2046515"/>
              <a:gd name="connsiteY457" fmla="*/ 377371 h 2220685"/>
              <a:gd name="connsiteX458" fmla="*/ 1320800 w 2046515"/>
              <a:gd name="connsiteY458" fmla="*/ 464457 h 2220685"/>
              <a:gd name="connsiteX459" fmla="*/ 1219200 w 2046515"/>
              <a:gd name="connsiteY459" fmla="*/ 551543 h 2220685"/>
              <a:gd name="connsiteX460" fmla="*/ 1175657 w 2046515"/>
              <a:gd name="connsiteY460" fmla="*/ 595085 h 2220685"/>
              <a:gd name="connsiteX461" fmla="*/ 1045029 w 2046515"/>
              <a:gd name="connsiteY461" fmla="*/ 682171 h 2220685"/>
              <a:gd name="connsiteX462" fmla="*/ 1001486 w 2046515"/>
              <a:gd name="connsiteY462" fmla="*/ 711200 h 2220685"/>
              <a:gd name="connsiteX463" fmla="*/ 885372 w 2046515"/>
              <a:gd name="connsiteY463" fmla="*/ 769257 h 2220685"/>
              <a:gd name="connsiteX464" fmla="*/ 754743 w 2046515"/>
              <a:gd name="connsiteY464" fmla="*/ 827314 h 2220685"/>
              <a:gd name="connsiteX465" fmla="*/ 653143 w 2046515"/>
              <a:gd name="connsiteY465" fmla="*/ 812800 h 2220685"/>
              <a:gd name="connsiteX466" fmla="*/ 609600 w 2046515"/>
              <a:gd name="connsiteY466" fmla="*/ 754743 h 2220685"/>
              <a:gd name="connsiteX467" fmla="*/ 566057 w 2046515"/>
              <a:gd name="connsiteY467" fmla="*/ 638628 h 2220685"/>
              <a:gd name="connsiteX468" fmla="*/ 551543 w 2046515"/>
              <a:gd name="connsiteY468" fmla="*/ 566057 h 2220685"/>
              <a:gd name="connsiteX469" fmla="*/ 522515 w 2046515"/>
              <a:gd name="connsiteY469" fmla="*/ 464457 h 2220685"/>
              <a:gd name="connsiteX470" fmla="*/ 508000 w 2046515"/>
              <a:gd name="connsiteY470" fmla="*/ 319314 h 2220685"/>
              <a:gd name="connsiteX471" fmla="*/ 522515 w 2046515"/>
              <a:gd name="connsiteY471" fmla="*/ 217714 h 2220685"/>
              <a:gd name="connsiteX472" fmla="*/ 725715 w 2046515"/>
              <a:gd name="connsiteY472" fmla="*/ 232228 h 2220685"/>
              <a:gd name="connsiteX473" fmla="*/ 783772 w 2046515"/>
              <a:gd name="connsiteY473" fmla="*/ 275771 h 2220685"/>
              <a:gd name="connsiteX474" fmla="*/ 827315 w 2046515"/>
              <a:gd name="connsiteY474" fmla="*/ 319314 h 2220685"/>
              <a:gd name="connsiteX475" fmla="*/ 957943 w 2046515"/>
              <a:gd name="connsiteY475" fmla="*/ 406400 h 2220685"/>
              <a:gd name="connsiteX476" fmla="*/ 1001486 w 2046515"/>
              <a:gd name="connsiteY476" fmla="*/ 449943 h 2220685"/>
              <a:gd name="connsiteX477" fmla="*/ 1132115 w 2046515"/>
              <a:gd name="connsiteY477" fmla="*/ 522514 h 2220685"/>
              <a:gd name="connsiteX478" fmla="*/ 1161143 w 2046515"/>
              <a:gd name="connsiteY478" fmla="*/ 566057 h 2220685"/>
              <a:gd name="connsiteX479" fmla="*/ 1248229 w 2046515"/>
              <a:gd name="connsiteY479" fmla="*/ 638628 h 2220685"/>
              <a:gd name="connsiteX480" fmla="*/ 1190172 w 2046515"/>
              <a:gd name="connsiteY480" fmla="*/ 696685 h 2220685"/>
              <a:gd name="connsiteX481" fmla="*/ 972457 w 2046515"/>
              <a:gd name="connsiteY481" fmla="*/ 812800 h 2220685"/>
              <a:gd name="connsiteX482" fmla="*/ 928915 w 2046515"/>
              <a:gd name="connsiteY482" fmla="*/ 841828 h 2220685"/>
              <a:gd name="connsiteX483" fmla="*/ 769257 w 2046515"/>
              <a:gd name="connsiteY483" fmla="*/ 899885 h 2220685"/>
              <a:gd name="connsiteX484" fmla="*/ 304800 w 2046515"/>
              <a:gd name="connsiteY484" fmla="*/ 928914 h 2220685"/>
              <a:gd name="connsiteX485" fmla="*/ 261257 w 2046515"/>
              <a:gd name="connsiteY485" fmla="*/ 957943 h 2220685"/>
              <a:gd name="connsiteX486" fmla="*/ 188686 w 2046515"/>
              <a:gd name="connsiteY486" fmla="*/ 986971 h 2220685"/>
              <a:gd name="connsiteX487" fmla="*/ 130629 w 2046515"/>
              <a:gd name="connsiteY487" fmla="*/ 1016000 h 2220685"/>
              <a:gd name="connsiteX488" fmla="*/ 101600 w 2046515"/>
              <a:gd name="connsiteY488" fmla="*/ 1059543 h 2220685"/>
              <a:gd name="connsiteX489" fmla="*/ 58057 w 2046515"/>
              <a:gd name="connsiteY489" fmla="*/ 1088571 h 2220685"/>
              <a:gd name="connsiteX490" fmla="*/ 130629 w 2046515"/>
              <a:gd name="connsiteY490" fmla="*/ 1248228 h 2220685"/>
              <a:gd name="connsiteX491" fmla="*/ 464457 w 2046515"/>
              <a:gd name="connsiteY491" fmla="*/ 1436914 h 2220685"/>
              <a:gd name="connsiteX492" fmla="*/ 537029 w 2046515"/>
              <a:gd name="connsiteY492" fmla="*/ 1465943 h 2220685"/>
              <a:gd name="connsiteX493" fmla="*/ 798286 w 2046515"/>
              <a:gd name="connsiteY493" fmla="*/ 1393371 h 2220685"/>
              <a:gd name="connsiteX494" fmla="*/ 812800 w 2046515"/>
              <a:gd name="connsiteY494" fmla="*/ 1335314 h 2220685"/>
              <a:gd name="connsiteX495" fmla="*/ 841829 w 2046515"/>
              <a:gd name="connsiteY495" fmla="*/ 1291771 h 2220685"/>
              <a:gd name="connsiteX496" fmla="*/ 827315 w 2046515"/>
              <a:gd name="connsiteY496" fmla="*/ 1059543 h 2220685"/>
              <a:gd name="connsiteX497" fmla="*/ 783772 w 2046515"/>
              <a:gd name="connsiteY497" fmla="*/ 1030514 h 2220685"/>
              <a:gd name="connsiteX498" fmla="*/ 696686 w 2046515"/>
              <a:gd name="connsiteY498" fmla="*/ 1045028 h 2220685"/>
              <a:gd name="connsiteX499" fmla="*/ 580572 w 2046515"/>
              <a:gd name="connsiteY499" fmla="*/ 1117600 h 2220685"/>
              <a:gd name="connsiteX500" fmla="*/ 537029 w 2046515"/>
              <a:gd name="connsiteY500" fmla="*/ 1175657 h 2220685"/>
              <a:gd name="connsiteX501" fmla="*/ 435429 w 2046515"/>
              <a:gd name="connsiteY501" fmla="*/ 1277257 h 2220685"/>
              <a:gd name="connsiteX502" fmla="*/ 391886 w 2046515"/>
              <a:gd name="connsiteY502" fmla="*/ 1364343 h 2220685"/>
              <a:gd name="connsiteX503" fmla="*/ 377372 w 2046515"/>
              <a:gd name="connsiteY503" fmla="*/ 1407885 h 2220685"/>
              <a:gd name="connsiteX504" fmla="*/ 769257 w 2046515"/>
              <a:gd name="connsiteY504" fmla="*/ 1393371 h 2220685"/>
              <a:gd name="connsiteX505" fmla="*/ 1001486 w 2046515"/>
              <a:gd name="connsiteY505" fmla="*/ 1335314 h 2220685"/>
              <a:gd name="connsiteX506" fmla="*/ 1103086 w 2046515"/>
              <a:gd name="connsiteY506" fmla="*/ 1291771 h 2220685"/>
              <a:gd name="connsiteX507" fmla="*/ 1175657 w 2046515"/>
              <a:gd name="connsiteY507" fmla="*/ 1277257 h 2220685"/>
              <a:gd name="connsiteX508" fmla="*/ 1248229 w 2046515"/>
              <a:gd name="connsiteY508" fmla="*/ 1248228 h 2220685"/>
              <a:gd name="connsiteX509" fmla="*/ 1364343 w 2046515"/>
              <a:gd name="connsiteY509" fmla="*/ 1233714 h 2220685"/>
              <a:gd name="connsiteX510" fmla="*/ 1553029 w 2046515"/>
              <a:gd name="connsiteY510" fmla="*/ 1204685 h 2220685"/>
              <a:gd name="connsiteX511" fmla="*/ 1625600 w 2046515"/>
              <a:gd name="connsiteY511" fmla="*/ 1190171 h 2220685"/>
              <a:gd name="connsiteX512" fmla="*/ 1712686 w 2046515"/>
              <a:gd name="connsiteY512" fmla="*/ 1161143 h 2220685"/>
              <a:gd name="connsiteX513" fmla="*/ 1756229 w 2046515"/>
              <a:gd name="connsiteY513" fmla="*/ 1132114 h 2220685"/>
              <a:gd name="connsiteX514" fmla="*/ 1785257 w 2046515"/>
              <a:gd name="connsiteY514" fmla="*/ 1016000 h 2220685"/>
              <a:gd name="connsiteX515" fmla="*/ 1770743 w 2046515"/>
              <a:gd name="connsiteY515" fmla="*/ 682171 h 2220685"/>
              <a:gd name="connsiteX516" fmla="*/ 1669143 w 2046515"/>
              <a:gd name="connsiteY516" fmla="*/ 537028 h 2220685"/>
              <a:gd name="connsiteX517" fmla="*/ 1625600 w 2046515"/>
              <a:gd name="connsiteY517" fmla="*/ 493485 h 2220685"/>
              <a:gd name="connsiteX518" fmla="*/ 1553029 w 2046515"/>
              <a:gd name="connsiteY518" fmla="*/ 478971 h 2220685"/>
              <a:gd name="connsiteX519" fmla="*/ 1190172 w 2046515"/>
              <a:gd name="connsiteY519" fmla="*/ 551543 h 2220685"/>
              <a:gd name="connsiteX520" fmla="*/ 1161143 w 2046515"/>
              <a:gd name="connsiteY520" fmla="*/ 595085 h 2220685"/>
              <a:gd name="connsiteX521" fmla="*/ 1030515 w 2046515"/>
              <a:gd name="connsiteY521" fmla="*/ 682171 h 2220685"/>
              <a:gd name="connsiteX522" fmla="*/ 1001486 w 2046515"/>
              <a:gd name="connsiteY522" fmla="*/ 725714 h 2220685"/>
              <a:gd name="connsiteX523" fmla="*/ 914400 w 2046515"/>
              <a:gd name="connsiteY523" fmla="*/ 827314 h 2220685"/>
              <a:gd name="connsiteX524" fmla="*/ 827315 w 2046515"/>
              <a:gd name="connsiteY524" fmla="*/ 972457 h 2220685"/>
              <a:gd name="connsiteX525" fmla="*/ 769257 w 2046515"/>
              <a:gd name="connsiteY525" fmla="*/ 1059543 h 2220685"/>
              <a:gd name="connsiteX526" fmla="*/ 740229 w 2046515"/>
              <a:gd name="connsiteY526" fmla="*/ 1204685 h 2220685"/>
              <a:gd name="connsiteX527" fmla="*/ 725715 w 2046515"/>
              <a:gd name="connsiteY527" fmla="*/ 1277257 h 2220685"/>
              <a:gd name="connsiteX528" fmla="*/ 711200 w 2046515"/>
              <a:gd name="connsiteY528" fmla="*/ 1378857 h 2220685"/>
              <a:gd name="connsiteX529" fmla="*/ 725715 w 2046515"/>
              <a:gd name="connsiteY529" fmla="*/ 1509485 h 2220685"/>
              <a:gd name="connsiteX530" fmla="*/ 740229 w 2046515"/>
              <a:gd name="connsiteY530" fmla="*/ 1553028 h 2220685"/>
              <a:gd name="connsiteX531" fmla="*/ 827315 w 2046515"/>
              <a:gd name="connsiteY531" fmla="*/ 1640114 h 2220685"/>
              <a:gd name="connsiteX532" fmla="*/ 870857 w 2046515"/>
              <a:gd name="connsiteY532" fmla="*/ 1683657 h 2220685"/>
              <a:gd name="connsiteX533" fmla="*/ 1030515 w 2046515"/>
              <a:gd name="connsiteY533" fmla="*/ 1814285 h 2220685"/>
              <a:gd name="connsiteX534" fmla="*/ 1103086 w 2046515"/>
              <a:gd name="connsiteY534" fmla="*/ 1828800 h 2220685"/>
              <a:gd name="connsiteX535" fmla="*/ 1161143 w 2046515"/>
              <a:gd name="connsiteY535" fmla="*/ 1857828 h 2220685"/>
              <a:gd name="connsiteX536" fmla="*/ 1291772 w 2046515"/>
              <a:gd name="connsiteY536" fmla="*/ 1915885 h 2220685"/>
              <a:gd name="connsiteX537" fmla="*/ 1422400 w 2046515"/>
              <a:gd name="connsiteY537" fmla="*/ 1973943 h 2220685"/>
              <a:gd name="connsiteX538" fmla="*/ 1553029 w 2046515"/>
              <a:gd name="connsiteY538" fmla="*/ 1959428 h 2220685"/>
              <a:gd name="connsiteX539" fmla="*/ 1669143 w 2046515"/>
              <a:gd name="connsiteY539" fmla="*/ 1799771 h 2220685"/>
              <a:gd name="connsiteX540" fmla="*/ 1756229 w 2046515"/>
              <a:gd name="connsiteY540" fmla="*/ 1756228 h 2220685"/>
              <a:gd name="connsiteX541" fmla="*/ 1799772 w 2046515"/>
              <a:gd name="connsiteY541" fmla="*/ 1712685 h 2220685"/>
              <a:gd name="connsiteX542" fmla="*/ 1886857 w 2046515"/>
              <a:gd name="connsiteY542" fmla="*/ 1640114 h 2220685"/>
              <a:gd name="connsiteX543" fmla="*/ 1930400 w 2046515"/>
              <a:gd name="connsiteY543" fmla="*/ 1538514 h 2220685"/>
              <a:gd name="connsiteX544" fmla="*/ 1959429 w 2046515"/>
              <a:gd name="connsiteY544" fmla="*/ 1494971 h 2220685"/>
              <a:gd name="connsiteX545" fmla="*/ 1988457 w 2046515"/>
              <a:gd name="connsiteY545" fmla="*/ 1378857 h 2220685"/>
              <a:gd name="connsiteX546" fmla="*/ 2032000 w 2046515"/>
              <a:gd name="connsiteY546" fmla="*/ 1277257 h 2220685"/>
              <a:gd name="connsiteX547" fmla="*/ 2002972 w 2046515"/>
              <a:gd name="connsiteY547" fmla="*/ 1016000 h 2220685"/>
              <a:gd name="connsiteX548" fmla="*/ 1973943 w 2046515"/>
              <a:gd name="connsiteY548" fmla="*/ 928914 h 2220685"/>
              <a:gd name="connsiteX549" fmla="*/ 1944915 w 2046515"/>
              <a:gd name="connsiteY549" fmla="*/ 885371 h 2220685"/>
              <a:gd name="connsiteX550" fmla="*/ 1857829 w 2046515"/>
              <a:gd name="connsiteY550" fmla="*/ 856343 h 2220685"/>
              <a:gd name="connsiteX551" fmla="*/ 1799772 w 2046515"/>
              <a:gd name="connsiteY551" fmla="*/ 899885 h 2220685"/>
              <a:gd name="connsiteX552" fmla="*/ 1712686 w 2046515"/>
              <a:gd name="connsiteY552" fmla="*/ 1030514 h 2220685"/>
              <a:gd name="connsiteX553" fmla="*/ 1669143 w 2046515"/>
              <a:gd name="connsiteY553" fmla="*/ 1074057 h 2220685"/>
              <a:gd name="connsiteX554" fmla="*/ 1596572 w 2046515"/>
              <a:gd name="connsiteY554" fmla="*/ 1190171 h 2220685"/>
              <a:gd name="connsiteX555" fmla="*/ 1553029 w 2046515"/>
              <a:gd name="connsiteY555" fmla="*/ 1248228 h 2220685"/>
              <a:gd name="connsiteX556" fmla="*/ 1494972 w 2046515"/>
              <a:gd name="connsiteY556" fmla="*/ 1436914 h 2220685"/>
              <a:gd name="connsiteX557" fmla="*/ 1465943 w 2046515"/>
              <a:gd name="connsiteY557" fmla="*/ 1494971 h 2220685"/>
              <a:gd name="connsiteX558" fmla="*/ 1407886 w 2046515"/>
              <a:gd name="connsiteY558" fmla="*/ 1741714 h 2220685"/>
              <a:gd name="connsiteX559" fmla="*/ 1335315 w 2046515"/>
              <a:gd name="connsiteY559" fmla="*/ 1901371 h 2220685"/>
              <a:gd name="connsiteX560" fmla="*/ 1277257 w 2046515"/>
              <a:gd name="connsiteY560" fmla="*/ 2002971 h 2220685"/>
              <a:gd name="connsiteX561" fmla="*/ 1248229 w 2046515"/>
              <a:gd name="connsiteY561" fmla="*/ 2104571 h 2220685"/>
              <a:gd name="connsiteX562" fmla="*/ 1204686 w 2046515"/>
              <a:gd name="connsiteY562" fmla="*/ 2119085 h 2220685"/>
              <a:gd name="connsiteX563" fmla="*/ 1117600 w 2046515"/>
              <a:gd name="connsiteY563" fmla="*/ 2177143 h 2220685"/>
              <a:gd name="connsiteX564" fmla="*/ 1030515 w 2046515"/>
              <a:gd name="connsiteY564" fmla="*/ 2220685 h 2220685"/>
              <a:gd name="connsiteX565" fmla="*/ 899886 w 2046515"/>
              <a:gd name="connsiteY565" fmla="*/ 2206171 h 2220685"/>
              <a:gd name="connsiteX566" fmla="*/ 812800 w 2046515"/>
              <a:gd name="connsiteY566" fmla="*/ 2148114 h 2220685"/>
              <a:gd name="connsiteX567" fmla="*/ 595086 w 2046515"/>
              <a:gd name="connsiteY567" fmla="*/ 1973943 h 2220685"/>
              <a:gd name="connsiteX568" fmla="*/ 551543 w 2046515"/>
              <a:gd name="connsiteY568" fmla="*/ 1944914 h 2220685"/>
              <a:gd name="connsiteX569" fmla="*/ 478972 w 2046515"/>
              <a:gd name="connsiteY569" fmla="*/ 1857828 h 2220685"/>
              <a:gd name="connsiteX570" fmla="*/ 435429 w 2046515"/>
              <a:gd name="connsiteY570" fmla="*/ 1843314 h 2220685"/>
              <a:gd name="connsiteX571" fmla="*/ 348343 w 2046515"/>
              <a:gd name="connsiteY571" fmla="*/ 1915885 h 2220685"/>
              <a:gd name="connsiteX572" fmla="*/ 319315 w 2046515"/>
              <a:gd name="connsiteY572" fmla="*/ 1959428 h 2220685"/>
              <a:gd name="connsiteX573" fmla="*/ 232229 w 2046515"/>
              <a:gd name="connsiteY573" fmla="*/ 1843314 h 2220685"/>
              <a:gd name="connsiteX574" fmla="*/ 188686 w 2046515"/>
              <a:gd name="connsiteY574" fmla="*/ 1756228 h 2220685"/>
              <a:gd name="connsiteX575" fmla="*/ 159657 w 2046515"/>
              <a:gd name="connsiteY575" fmla="*/ 1654628 h 2220685"/>
              <a:gd name="connsiteX576" fmla="*/ 116115 w 2046515"/>
              <a:gd name="connsiteY576" fmla="*/ 1494971 h 2220685"/>
              <a:gd name="connsiteX577" fmla="*/ 116115 w 2046515"/>
              <a:gd name="connsiteY577" fmla="*/ 914400 h 2220685"/>
              <a:gd name="connsiteX578" fmla="*/ 130629 w 2046515"/>
              <a:gd name="connsiteY578" fmla="*/ 624114 h 2220685"/>
              <a:gd name="connsiteX579" fmla="*/ 145143 w 2046515"/>
              <a:gd name="connsiteY579" fmla="*/ 580571 h 2220685"/>
              <a:gd name="connsiteX580" fmla="*/ 232229 w 2046515"/>
              <a:gd name="connsiteY580" fmla="*/ 493485 h 2220685"/>
              <a:gd name="connsiteX581" fmla="*/ 261257 w 2046515"/>
              <a:gd name="connsiteY581" fmla="*/ 449943 h 2220685"/>
              <a:gd name="connsiteX582" fmla="*/ 348343 w 2046515"/>
              <a:gd name="connsiteY582" fmla="*/ 391885 h 2220685"/>
              <a:gd name="connsiteX583" fmla="*/ 435429 w 2046515"/>
              <a:gd name="connsiteY583" fmla="*/ 362857 h 2220685"/>
              <a:gd name="connsiteX584" fmla="*/ 522515 w 2046515"/>
              <a:gd name="connsiteY584" fmla="*/ 348343 h 2220685"/>
              <a:gd name="connsiteX585" fmla="*/ 638629 w 2046515"/>
              <a:gd name="connsiteY585" fmla="*/ 333828 h 2220685"/>
              <a:gd name="connsiteX586" fmla="*/ 870857 w 2046515"/>
              <a:gd name="connsiteY586" fmla="*/ 290285 h 2220685"/>
              <a:gd name="connsiteX587" fmla="*/ 1175657 w 2046515"/>
              <a:gd name="connsiteY587" fmla="*/ 275771 h 2220685"/>
              <a:gd name="connsiteX588" fmla="*/ 1233715 w 2046515"/>
              <a:gd name="connsiteY588" fmla="*/ 217714 h 2220685"/>
              <a:gd name="connsiteX589" fmla="*/ 1146629 w 2046515"/>
              <a:gd name="connsiteY589" fmla="*/ 159657 h 2220685"/>
              <a:gd name="connsiteX590" fmla="*/ 1117600 w 2046515"/>
              <a:gd name="connsiteY590" fmla="*/ 116114 h 2220685"/>
              <a:gd name="connsiteX591" fmla="*/ 1088572 w 2046515"/>
              <a:gd name="connsiteY591" fmla="*/ 29028 h 2220685"/>
              <a:gd name="connsiteX592" fmla="*/ 1045029 w 2046515"/>
              <a:gd name="connsiteY592" fmla="*/ 0 h 2220685"/>
              <a:gd name="connsiteX0" fmla="*/ 1045029 w 2046515"/>
              <a:gd name="connsiteY0" fmla="*/ 0 h 2220685"/>
              <a:gd name="connsiteX1" fmla="*/ 362857 w 2046515"/>
              <a:gd name="connsiteY1" fmla="*/ 377371 h 2220685"/>
              <a:gd name="connsiteX2" fmla="*/ 130629 w 2046515"/>
              <a:gd name="connsiteY2" fmla="*/ 754743 h 2220685"/>
              <a:gd name="connsiteX3" fmla="*/ 0 w 2046515"/>
              <a:gd name="connsiteY3" fmla="*/ 1190171 h 2220685"/>
              <a:gd name="connsiteX4" fmla="*/ 29029 w 2046515"/>
              <a:gd name="connsiteY4" fmla="*/ 1320800 h 2220685"/>
              <a:gd name="connsiteX5" fmla="*/ 43543 w 2046515"/>
              <a:gd name="connsiteY5" fmla="*/ 1364343 h 2220685"/>
              <a:gd name="connsiteX6" fmla="*/ 72572 w 2046515"/>
              <a:gd name="connsiteY6" fmla="*/ 1465943 h 2220685"/>
              <a:gd name="connsiteX7" fmla="*/ 130629 w 2046515"/>
              <a:gd name="connsiteY7" fmla="*/ 1553028 h 2220685"/>
              <a:gd name="connsiteX8" fmla="*/ 203200 w 2046515"/>
              <a:gd name="connsiteY8" fmla="*/ 1640114 h 2220685"/>
              <a:gd name="connsiteX9" fmla="*/ 290286 w 2046515"/>
              <a:gd name="connsiteY9" fmla="*/ 1698171 h 2220685"/>
              <a:gd name="connsiteX10" fmla="*/ 449943 w 2046515"/>
              <a:gd name="connsiteY10" fmla="*/ 1741714 h 2220685"/>
              <a:gd name="connsiteX11" fmla="*/ 885372 w 2046515"/>
              <a:gd name="connsiteY11" fmla="*/ 1727200 h 2220685"/>
              <a:gd name="connsiteX12" fmla="*/ 928915 w 2046515"/>
              <a:gd name="connsiteY12" fmla="*/ 1712685 h 2220685"/>
              <a:gd name="connsiteX13" fmla="*/ 1030515 w 2046515"/>
              <a:gd name="connsiteY13" fmla="*/ 1698171 h 2220685"/>
              <a:gd name="connsiteX14" fmla="*/ 1175657 w 2046515"/>
              <a:gd name="connsiteY14" fmla="*/ 1640114 h 2220685"/>
              <a:gd name="connsiteX15" fmla="*/ 1219200 w 2046515"/>
              <a:gd name="connsiteY15" fmla="*/ 1596571 h 2220685"/>
              <a:gd name="connsiteX16" fmla="*/ 1320800 w 2046515"/>
              <a:gd name="connsiteY16" fmla="*/ 1494971 h 2220685"/>
              <a:gd name="connsiteX17" fmla="*/ 1349829 w 2046515"/>
              <a:gd name="connsiteY17" fmla="*/ 1422400 h 2220685"/>
              <a:gd name="connsiteX18" fmla="*/ 1407886 w 2046515"/>
              <a:gd name="connsiteY18" fmla="*/ 1291771 h 2220685"/>
              <a:gd name="connsiteX19" fmla="*/ 1422400 w 2046515"/>
              <a:gd name="connsiteY19" fmla="*/ 1204685 h 2220685"/>
              <a:gd name="connsiteX20" fmla="*/ 1407886 w 2046515"/>
              <a:gd name="connsiteY20" fmla="*/ 1045028 h 2220685"/>
              <a:gd name="connsiteX21" fmla="*/ 1320800 w 2046515"/>
              <a:gd name="connsiteY21" fmla="*/ 914400 h 2220685"/>
              <a:gd name="connsiteX22" fmla="*/ 1262743 w 2046515"/>
              <a:gd name="connsiteY22" fmla="*/ 870857 h 2220685"/>
              <a:gd name="connsiteX23" fmla="*/ 1175657 w 2046515"/>
              <a:gd name="connsiteY23" fmla="*/ 841828 h 2220685"/>
              <a:gd name="connsiteX24" fmla="*/ 1088572 w 2046515"/>
              <a:gd name="connsiteY24" fmla="*/ 798285 h 2220685"/>
              <a:gd name="connsiteX25" fmla="*/ 899886 w 2046515"/>
              <a:gd name="connsiteY25" fmla="*/ 812800 h 2220685"/>
              <a:gd name="connsiteX26" fmla="*/ 740229 w 2046515"/>
              <a:gd name="connsiteY26" fmla="*/ 943428 h 2220685"/>
              <a:gd name="connsiteX27" fmla="*/ 711200 w 2046515"/>
              <a:gd name="connsiteY27" fmla="*/ 1001485 h 2220685"/>
              <a:gd name="connsiteX28" fmla="*/ 580572 w 2046515"/>
              <a:gd name="connsiteY28" fmla="*/ 1190171 h 2220685"/>
              <a:gd name="connsiteX29" fmla="*/ 551543 w 2046515"/>
              <a:gd name="connsiteY29" fmla="*/ 1277257 h 2220685"/>
              <a:gd name="connsiteX30" fmla="*/ 478972 w 2046515"/>
              <a:gd name="connsiteY30" fmla="*/ 1451428 h 2220685"/>
              <a:gd name="connsiteX31" fmla="*/ 449943 w 2046515"/>
              <a:gd name="connsiteY31" fmla="*/ 1524000 h 2220685"/>
              <a:gd name="connsiteX32" fmla="*/ 449943 w 2046515"/>
              <a:gd name="connsiteY32" fmla="*/ 2032000 h 2220685"/>
              <a:gd name="connsiteX33" fmla="*/ 493486 w 2046515"/>
              <a:gd name="connsiteY33" fmla="*/ 2075543 h 2220685"/>
              <a:gd name="connsiteX34" fmla="*/ 551543 w 2046515"/>
              <a:gd name="connsiteY34" fmla="*/ 2104571 h 2220685"/>
              <a:gd name="connsiteX35" fmla="*/ 667657 w 2046515"/>
              <a:gd name="connsiteY35" fmla="*/ 2148114 h 2220685"/>
              <a:gd name="connsiteX36" fmla="*/ 856343 w 2046515"/>
              <a:gd name="connsiteY36" fmla="*/ 2133600 h 2220685"/>
              <a:gd name="connsiteX37" fmla="*/ 914400 w 2046515"/>
              <a:gd name="connsiteY37" fmla="*/ 2090057 h 2220685"/>
              <a:gd name="connsiteX38" fmla="*/ 1059543 w 2046515"/>
              <a:gd name="connsiteY38" fmla="*/ 2017485 h 2220685"/>
              <a:gd name="connsiteX39" fmla="*/ 1190172 w 2046515"/>
              <a:gd name="connsiteY39" fmla="*/ 1944914 h 2220685"/>
              <a:gd name="connsiteX40" fmla="*/ 1262743 w 2046515"/>
              <a:gd name="connsiteY40" fmla="*/ 1930400 h 2220685"/>
              <a:gd name="connsiteX41" fmla="*/ 1465943 w 2046515"/>
              <a:gd name="connsiteY41" fmla="*/ 1814285 h 2220685"/>
              <a:gd name="connsiteX42" fmla="*/ 1524000 w 2046515"/>
              <a:gd name="connsiteY42" fmla="*/ 1770743 h 2220685"/>
              <a:gd name="connsiteX43" fmla="*/ 1669143 w 2046515"/>
              <a:gd name="connsiteY43" fmla="*/ 1596571 h 2220685"/>
              <a:gd name="connsiteX44" fmla="*/ 1669143 w 2046515"/>
              <a:gd name="connsiteY44" fmla="*/ 1204685 h 2220685"/>
              <a:gd name="connsiteX45" fmla="*/ 1625600 w 2046515"/>
              <a:gd name="connsiteY45" fmla="*/ 1103085 h 2220685"/>
              <a:gd name="connsiteX46" fmla="*/ 1524000 w 2046515"/>
              <a:gd name="connsiteY46" fmla="*/ 943428 h 2220685"/>
              <a:gd name="connsiteX47" fmla="*/ 1422400 w 2046515"/>
              <a:gd name="connsiteY47" fmla="*/ 827314 h 2220685"/>
              <a:gd name="connsiteX48" fmla="*/ 1291772 w 2046515"/>
              <a:gd name="connsiteY48" fmla="*/ 725714 h 2220685"/>
              <a:gd name="connsiteX49" fmla="*/ 1190172 w 2046515"/>
              <a:gd name="connsiteY49" fmla="*/ 682171 h 2220685"/>
              <a:gd name="connsiteX50" fmla="*/ 943429 w 2046515"/>
              <a:gd name="connsiteY50" fmla="*/ 696685 h 2220685"/>
              <a:gd name="connsiteX51" fmla="*/ 885372 w 2046515"/>
              <a:gd name="connsiteY51" fmla="*/ 740228 h 2220685"/>
              <a:gd name="connsiteX52" fmla="*/ 754743 w 2046515"/>
              <a:gd name="connsiteY52" fmla="*/ 812800 h 2220685"/>
              <a:gd name="connsiteX53" fmla="*/ 711200 w 2046515"/>
              <a:gd name="connsiteY53" fmla="*/ 856343 h 2220685"/>
              <a:gd name="connsiteX54" fmla="*/ 595086 w 2046515"/>
              <a:gd name="connsiteY54" fmla="*/ 943428 h 2220685"/>
              <a:gd name="connsiteX55" fmla="*/ 478972 w 2046515"/>
              <a:gd name="connsiteY55" fmla="*/ 1074057 h 2220685"/>
              <a:gd name="connsiteX56" fmla="*/ 435429 w 2046515"/>
              <a:gd name="connsiteY56" fmla="*/ 1117600 h 2220685"/>
              <a:gd name="connsiteX57" fmla="*/ 377372 w 2046515"/>
              <a:gd name="connsiteY57" fmla="*/ 1204685 h 2220685"/>
              <a:gd name="connsiteX58" fmla="*/ 348343 w 2046515"/>
              <a:gd name="connsiteY58" fmla="*/ 1262743 h 2220685"/>
              <a:gd name="connsiteX59" fmla="*/ 304800 w 2046515"/>
              <a:gd name="connsiteY59" fmla="*/ 1306285 h 2220685"/>
              <a:gd name="connsiteX60" fmla="*/ 275772 w 2046515"/>
              <a:gd name="connsiteY60" fmla="*/ 1364343 h 2220685"/>
              <a:gd name="connsiteX61" fmla="*/ 275772 w 2046515"/>
              <a:gd name="connsiteY61" fmla="*/ 1640114 h 2220685"/>
              <a:gd name="connsiteX62" fmla="*/ 348343 w 2046515"/>
              <a:gd name="connsiteY62" fmla="*/ 1727200 h 2220685"/>
              <a:gd name="connsiteX63" fmla="*/ 420915 w 2046515"/>
              <a:gd name="connsiteY63" fmla="*/ 1828800 h 2220685"/>
              <a:gd name="connsiteX64" fmla="*/ 522515 w 2046515"/>
              <a:gd name="connsiteY64" fmla="*/ 1872343 h 2220685"/>
              <a:gd name="connsiteX65" fmla="*/ 580572 w 2046515"/>
              <a:gd name="connsiteY65" fmla="*/ 1901371 h 2220685"/>
              <a:gd name="connsiteX66" fmla="*/ 1045029 w 2046515"/>
              <a:gd name="connsiteY66" fmla="*/ 1872343 h 2220685"/>
              <a:gd name="connsiteX67" fmla="*/ 1088572 w 2046515"/>
              <a:gd name="connsiteY67" fmla="*/ 1857828 h 2220685"/>
              <a:gd name="connsiteX68" fmla="*/ 1146629 w 2046515"/>
              <a:gd name="connsiteY68" fmla="*/ 1814285 h 2220685"/>
              <a:gd name="connsiteX69" fmla="*/ 1190172 w 2046515"/>
              <a:gd name="connsiteY69" fmla="*/ 1799771 h 2220685"/>
              <a:gd name="connsiteX70" fmla="*/ 1364343 w 2046515"/>
              <a:gd name="connsiteY70" fmla="*/ 1538514 h 2220685"/>
              <a:gd name="connsiteX71" fmla="*/ 1407886 w 2046515"/>
              <a:gd name="connsiteY71" fmla="*/ 1436914 h 2220685"/>
              <a:gd name="connsiteX72" fmla="*/ 1480457 w 2046515"/>
              <a:gd name="connsiteY72" fmla="*/ 1364343 h 2220685"/>
              <a:gd name="connsiteX73" fmla="*/ 1567543 w 2046515"/>
              <a:gd name="connsiteY73" fmla="*/ 1233714 h 2220685"/>
              <a:gd name="connsiteX74" fmla="*/ 1625600 w 2046515"/>
              <a:gd name="connsiteY74" fmla="*/ 1161143 h 2220685"/>
              <a:gd name="connsiteX75" fmla="*/ 1640115 w 2046515"/>
              <a:gd name="connsiteY75" fmla="*/ 943428 h 2220685"/>
              <a:gd name="connsiteX76" fmla="*/ 1596572 w 2046515"/>
              <a:gd name="connsiteY76" fmla="*/ 899885 h 2220685"/>
              <a:gd name="connsiteX77" fmla="*/ 1509486 w 2046515"/>
              <a:gd name="connsiteY77" fmla="*/ 827314 h 2220685"/>
              <a:gd name="connsiteX78" fmla="*/ 1465943 w 2046515"/>
              <a:gd name="connsiteY78" fmla="*/ 783771 h 2220685"/>
              <a:gd name="connsiteX79" fmla="*/ 1378857 w 2046515"/>
              <a:gd name="connsiteY79" fmla="*/ 769257 h 2220685"/>
              <a:gd name="connsiteX80" fmla="*/ 1161143 w 2046515"/>
              <a:gd name="connsiteY80" fmla="*/ 754743 h 2220685"/>
              <a:gd name="connsiteX81" fmla="*/ 1103086 w 2046515"/>
              <a:gd name="connsiteY81" fmla="*/ 798285 h 2220685"/>
              <a:gd name="connsiteX82" fmla="*/ 1030515 w 2046515"/>
              <a:gd name="connsiteY82" fmla="*/ 928914 h 2220685"/>
              <a:gd name="connsiteX83" fmla="*/ 986972 w 2046515"/>
              <a:gd name="connsiteY83" fmla="*/ 972457 h 2220685"/>
              <a:gd name="connsiteX84" fmla="*/ 914400 w 2046515"/>
              <a:gd name="connsiteY84" fmla="*/ 1146628 h 2220685"/>
              <a:gd name="connsiteX85" fmla="*/ 870857 w 2046515"/>
              <a:gd name="connsiteY85" fmla="*/ 1248228 h 2220685"/>
              <a:gd name="connsiteX86" fmla="*/ 827315 w 2046515"/>
              <a:gd name="connsiteY86" fmla="*/ 1320800 h 2220685"/>
              <a:gd name="connsiteX87" fmla="*/ 653143 w 2046515"/>
              <a:gd name="connsiteY87" fmla="*/ 1553028 h 2220685"/>
              <a:gd name="connsiteX88" fmla="*/ 580572 w 2046515"/>
              <a:gd name="connsiteY88" fmla="*/ 1640114 h 2220685"/>
              <a:gd name="connsiteX89" fmla="*/ 493486 w 2046515"/>
              <a:gd name="connsiteY89" fmla="*/ 1756228 h 2220685"/>
              <a:gd name="connsiteX90" fmla="*/ 435429 w 2046515"/>
              <a:gd name="connsiteY90" fmla="*/ 1785257 h 2220685"/>
              <a:gd name="connsiteX91" fmla="*/ 391886 w 2046515"/>
              <a:gd name="connsiteY91" fmla="*/ 1756228 h 2220685"/>
              <a:gd name="connsiteX92" fmla="*/ 319315 w 2046515"/>
              <a:gd name="connsiteY92" fmla="*/ 1582057 h 2220685"/>
              <a:gd name="connsiteX93" fmla="*/ 261257 w 2046515"/>
              <a:gd name="connsiteY93" fmla="*/ 1393371 h 2220685"/>
              <a:gd name="connsiteX94" fmla="*/ 217715 w 2046515"/>
              <a:gd name="connsiteY94" fmla="*/ 1016000 h 2220685"/>
              <a:gd name="connsiteX95" fmla="*/ 261257 w 2046515"/>
              <a:gd name="connsiteY95" fmla="*/ 522514 h 2220685"/>
              <a:gd name="connsiteX96" fmla="*/ 362857 w 2046515"/>
              <a:gd name="connsiteY96" fmla="*/ 333828 h 2220685"/>
              <a:gd name="connsiteX97" fmla="*/ 464457 w 2046515"/>
              <a:gd name="connsiteY97" fmla="*/ 217714 h 2220685"/>
              <a:gd name="connsiteX98" fmla="*/ 522514 w 2046515"/>
              <a:gd name="connsiteY98" fmla="*/ 275771 h 2220685"/>
              <a:gd name="connsiteX99" fmla="*/ 580572 w 2046515"/>
              <a:gd name="connsiteY99" fmla="*/ 232229 h 2220685"/>
              <a:gd name="connsiteX100" fmla="*/ 638629 w 2046515"/>
              <a:gd name="connsiteY100" fmla="*/ 246742 h 2220685"/>
              <a:gd name="connsiteX101" fmla="*/ 638629 w 2046515"/>
              <a:gd name="connsiteY101" fmla="*/ 188685 h 2220685"/>
              <a:gd name="connsiteX102" fmla="*/ 754743 w 2046515"/>
              <a:gd name="connsiteY102" fmla="*/ 159657 h 2220685"/>
              <a:gd name="connsiteX103" fmla="*/ 812800 w 2046515"/>
              <a:gd name="connsiteY103" fmla="*/ 43543 h 2220685"/>
              <a:gd name="connsiteX104" fmla="*/ 957943 w 2046515"/>
              <a:gd name="connsiteY104" fmla="*/ 174171 h 2220685"/>
              <a:gd name="connsiteX105" fmla="*/ 1001486 w 2046515"/>
              <a:gd name="connsiteY105" fmla="*/ 217714 h 2220685"/>
              <a:gd name="connsiteX106" fmla="*/ 1074057 w 2046515"/>
              <a:gd name="connsiteY106" fmla="*/ 333828 h 2220685"/>
              <a:gd name="connsiteX107" fmla="*/ 1219200 w 2046515"/>
              <a:gd name="connsiteY107" fmla="*/ 508000 h 2220685"/>
              <a:gd name="connsiteX108" fmla="*/ 1262743 w 2046515"/>
              <a:gd name="connsiteY108" fmla="*/ 595085 h 2220685"/>
              <a:gd name="connsiteX109" fmla="*/ 1407886 w 2046515"/>
              <a:gd name="connsiteY109" fmla="*/ 783771 h 2220685"/>
              <a:gd name="connsiteX110" fmla="*/ 1451429 w 2046515"/>
              <a:gd name="connsiteY110" fmla="*/ 841828 h 2220685"/>
              <a:gd name="connsiteX111" fmla="*/ 1538515 w 2046515"/>
              <a:gd name="connsiteY111" fmla="*/ 1016000 h 2220685"/>
              <a:gd name="connsiteX112" fmla="*/ 1567543 w 2046515"/>
              <a:gd name="connsiteY112" fmla="*/ 1074057 h 2220685"/>
              <a:gd name="connsiteX113" fmla="*/ 1611086 w 2046515"/>
              <a:gd name="connsiteY113" fmla="*/ 1190171 h 2220685"/>
              <a:gd name="connsiteX114" fmla="*/ 1640115 w 2046515"/>
              <a:gd name="connsiteY114" fmla="*/ 1277257 h 2220685"/>
              <a:gd name="connsiteX115" fmla="*/ 1669143 w 2046515"/>
              <a:gd name="connsiteY115" fmla="*/ 1335314 h 2220685"/>
              <a:gd name="connsiteX116" fmla="*/ 1712686 w 2046515"/>
              <a:gd name="connsiteY116" fmla="*/ 1451428 h 2220685"/>
              <a:gd name="connsiteX117" fmla="*/ 1727200 w 2046515"/>
              <a:gd name="connsiteY117" fmla="*/ 1378857 h 2220685"/>
              <a:gd name="connsiteX118" fmla="*/ 1756229 w 2046515"/>
              <a:gd name="connsiteY118" fmla="*/ 1248228 h 2220685"/>
              <a:gd name="connsiteX119" fmla="*/ 1785257 w 2046515"/>
              <a:gd name="connsiteY119" fmla="*/ 1175657 h 2220685"/>
              <a:gd name="connsiteX120" fmla="*/ 1828800 w 2046515"/>
              <a:gd name="connsiteY120" fmla="*/ 1132114 h 2220685"/>
              <a:gd name="connsiteX121" fmla="*/ 1872343 w 2046515"/>
              <a:gd name="connsiteY121" fmla="*/ 1045028 h 2220685"/>
              <a:gd name="connsiteX122" fmla="*/ 1944915 w 2046515"/>
              <a:gd name="connsiteY122" fmla="*/ 957943 h 2220685"/>
              <a:gd name="connsiteX123" fmla="*/ 1988457 w 2046515"/>
              <a:gd name="connsiteY123" fmla="*/ 885371 h 2220685"/>
              <a:gd name="connsiteX124" fmla="*/ 2017486 w 2046515"/>
              <a:gd name="connsiteY124" fmla="*/ 769257 h 2220685"/>
              <a:gd name="connsiteX125" fmla="*/ 1683657 w 2046515"/>
              <a:gd name="connsiteY125" fmla="*/ 362857 h 2220685"/>
              <a:gd name="connsiteX126" fmla="*/ 1654629 w 2046515"/>
              <a:gd name="connsiteY126" fmla="*/ 493486 h 2220685"/>
              <a:gd name="connsiteX127" fmla="*/ 1640115 w 2046515"/>
              <a:gd name="connsiteY127" fmla="*/ 304800 h 2220685"/>
              <a:gd name="connsiteX128" fmla="*/ 1611086 w 2046515"/>
              <a:gd name="connsiteY128" fmla="*/ 290285 h 2220685"/>
              <a:gd name="connsiteX129" fmla="*/ 1567543 w 2046515"/>
              <a:gd name="connsiteY129" fmla="*/ 333828 h 2220685"/>
              <a:gd name="connsiteX130" fmla="*/ 1436915 w 2046515"/>
              <a:gd name="connsiteY130" fmla="*/ 377371 h 2220685"/>
              <a:gd name="connsiteX131" fmla="*/ 1190172 w 2046515"/>
              <a:gd name="connsiteY131" fmla="*/ 493485 h 2220685"/>
              <a:gd name="connsiteX132" fmla="*/ 1059543 w 2046515"/>
              <a:gd name="connsiteY132" fmla="*/ 537028 h 2220685"/>
              <a:gd name="connsiteX133" fmla="*/ 914400 w 2046515"/>
              <a:gd name="connsiteY133" fmla="*/ 624114 h 2220685"/>
              <a:gd name="connsiteX134" fmla="*/ 827315 w 2046515"/>
              <a:gd name="connsiteY134" fmla="*/ 667657 h 2220685"/>
              <a:gd name="connsiteX135" fmla="*/ 609600 w 2046515"/>
              <a:gd name="connsiteY135" fmla="*/ 856343 h 2220685"/>
              <a:gd name="connsiteX136" fmla="*/ 566057 w 2046515"/>
              <a:gd name="connsiteY136" fmla="*/ 914400 h 2220685"/>
              <a:gd name="connsiteX137" fmla="*/ 508000 w 2046515"/>
              <a:gd name="connsiteY137" fmla="*/ 1001485 h 2220685"/>
              <a:gd name="connsiteX138" fmla="*/ 493486 w 2046515"/>
              <a:gd name="connsiteY138" fmla="*/ 1045028 h 2220685"/>
              <a:gd name="connsiteX139" fmla="*/ 478972 w 2046515"/>
              <a:gd name="connsiteY139" fmla="*/ 1117600 h 2220685"/>
              <a:gd name="connsiteX140" fmla="*/ 449943 w 2046515"/>
              <a:gd name="connsiteY140" fmla="*/ 1161143 h 2220685"/>
              <a:gd name="connsiteX141" fmla="*/ 406400 w 2046515"/>
              <a:gd name="connsiteY141" fmla="*/ 1291771 h 2220685"/>
              <a:gd name="connsiteX142" fmla="*/ 391886 w 2046515"/>
              <a:gd name="connsiteY142" fmla="*/ 1248228 h 2220685"/>
              <a:gd name="connsiteX143" fmla="*/ 377372 w 2046515"/>
              <a:gd name="connsiteY143" fmla="*/ 1175657 h 2220685"/>
              <a:gd name="connsiteX144" fmla="*/ 290286 w 2046515"/>
              <a:gd name="connsiteY144" fmla="*/ 1001485 h 2220685"/>
              <a:gd name="connsiteX145" fmla="*/ 232229 w 2046515"/>
              <a:gd name="connsiteY145" fmla="*/ 769257 h 2220685"/>
              <a:gd name="connsiteX146" fmla="*/ 304800 w 2046515"/>
              <a:gd name="connsiteY146" fmla="*/ 478971 h 2220685"/>
              <a:gd name="connsiteX147" fmla="*/ 362857 w 2046515"/>
              <a:gd name="connsiteY147" fmla="*/ 449943 h 2220685"/>
              <a:gd name="connsiteX148" fmla="*/ 406400 w 2046515"/>
              <a:gd name="connsiteY148" fmla="*/ 406400 h 2220685"/>
              <a:gd name="connsiteX149" fmla="*/ 783772 w 2046515"/>
              <a:gd name="connsiteY149" fmla="*/ 478971 h 2220685"/>
              <a:gd name="connsiteX150" fmla="*/ 827315 w 2046515"/>
              <a:gd name="connsiteY150" fmla="*/ 508000 h 2220685"/>
              <a:gd name="connsiteX151" fmla="*/ 870857 w 2046515"/>
              <a:gd name="connsiteY151" fmla="*/ 566057 h 2220685"/>
              <a:gd name="connsiteX152" fmla="*/ 899886 w 2046515"/>
              <a:gd name="connsiteY152" fmla="*/ 609600 h 2220685"/>
              <a:gd name="connsiteX153" fmla="*/ 943429 w 2046515"/>
              <a:gd name="connsiteY153" fmla="*/ 653143 h 2220685"/>
              <a:gd name="connsiteX154" fmla="*/ 957943 w 2046515"/>
              <a:gd name="connsiteY154" fmla="*/ 696685 h 2220685"/>
              <a:gd name="connsiteX155" fmla="*/ 1074057 w 2046515"/>
              <a:gd name="connsiteY155" fmla="*/ 885371 h 2220685"/>
              <a:gd name="connsiteX156" fmla="*/ 1146629 w 2046515"/>
              <a:gd name="connsiteY156" fmla="*/ 972457 h 2220685"/>
              <a:gd name="connsiteX157" fmla="*/ 1190172 w 2046515"/>
              <a:gd name="connsiteY157" fmla="*/ 1045028 h 2220685"/>
              <a:gd name="connsiteX158" fmla="*/ 1262743 w 2046515"/>
              <a:gd name="connsiteY158" fmla="*/ 1132114 h 2220685"/>
              <a:gd name="connsiteX159" fmla="*/ 1407886 w 2046515"/>
              <a:gd name="connsiteY159" fmla="*/ 1335314 h 2220685"/>
              <a:gd name="connsiteX160" fmla="*/ 1582057 w 2046515"/>
              <a:gd name="connsiteY160" fmla="*/ 1567543 h 2220685"/>
              <a:gd name="connsiteX161" fmla="*/ 1683657 w 2046515"/>
              <a:gd name="connsiteY161" fmla="*/ 1698171 h 2220685"/>
              <a:gd name="connsiteX162" fmla="*/ 1785257 w 2046515"/>
              <a:gd name="connsiteY162" fmla="*/ 1799771 h 2220685"/>
              <a:gd name="connsiteX163" fmla="*/ 1872343 w 2046515"/>
              <a:gd name="connsiteY163" fmla="*/ 1785257 h 2220685"/>
              <a:gd name="connsiteX164" fmla="*/ 1930400 w 2046515"/>
              <a:gd name="connsiteY164" fmla="*/ 1625600 h 2220685"/>
              <a:gd name="connsiteX165" fmla="*/ 1973943 w 2046515"/>
              <a:gd name="connsiteY165" fmla="*/ 1553028 h 2220685"/>
              <a:gd name="connsiteX166" fmla="*/ 1988457 w 2046515"/>
              <a:gd name="connsiteY166" fmla="*/ 1393371 h 2220685"/>
              <a:gd name="connsiteX167" fmla="*/ 2002972 w 2046515"/>
              <a:gd name="connsiteY167" fmla="*/ 1306285 h 2220685"/>
              <a:gd name="connsiteX168" fmla="*/ 2046515 w 2046515"/>
              <a:gd name="connsiteY168" fmla="*/ 1103085 h 2220685"/>
              <a:gd name="connsiteX169" fmla="*/ 1930400 w 2046515"/>
              <a:gd name="connsiteY169" fmla="*/ 914400 h 2220685"/>
              <a:gd name="connsiteX170" fmla="*/ 1857829 w 2046515"/>
              <a:gd name="connsiteY170" fmla="*/ 899885 h 2220685"/>
              <a:gd name="connsiteX171" fmla="*/ 1785257 w 2046515"/>
              <a:gd name="connsiteY171" fmla="*/ 914400 h 2220685"/>
              <a:gd name="connsiteX172" fmla="*/ 1727200 w 2046515"/>
              <a:gd name="connsiteY172" fmla="*/ 972457 h 2220685"/>
              <a:gd name="connsiteX173" fmla="*/ 1683657 w 2046515"/>
              <a:gd name="connsiteY173" fmla="*/ 1001485 h 2220685"/>
              <a:gd name="connsiteX174" fmla="*/ 1654629 w 2046515"/>
              <a:gd name="connsiteY174" fmla="*/ 1059543 h 2220685"/>
              <a:gd name="connsiteX175" fmla="*/ 1611086 w 2046515"/>
              <a:gd name="connsiteY175" fmla="*/ 1088571 h 2220685"/>
              <a:gd name="connsiteX176" fmla="*/ 1553029 w 2046515"/>
              <a:gd name="connsiteY176" fmla="*/ 1161143 h 2220685"/>
              <a:gd name="connsiteX177" fmla="*/ 1480457 w 2046515"/>
              <a:gd name="connsiteY177" fmla="*/ 1262743 h 2220685"/>
              <a:gd name="connsiteX178" fmla="*/ 1451429 w 2046515"/>
              <a:gd name="connsiteY178" fmla="*/ 1320800 h 2220685"/>
              <a:gd name="connsiteX179" fmla="*/ 1422400 w 2046515"/>
              <a:gd name="connsiteY179" fmla="*/ 1364343 h 2220685"/>
              <a:gd name="connsiteX180" fmla="*/ 1393372 w 2046515"/>
              <a:gd name="connsiteY180" fmla="*/ 1436914 h 2220685"/>
              <a:gd name="connsiteX181" fmla="*/ 1364343 w 2046515"/>
              <a:gd name="connsiteY181" fmla="*/ 1494971 h 2220685"/>
              <a:gd name="connsiteX182" fmla="*/ 1349829 w 2046515"/>
              <a:gd name="connsiteY182" fmla="*/ 1596571 h 2220685"/>
              <a:gd name="connsiteX183" fmla="*/ 1335315 w 2046515"/>
              <a:gd name="connsiteY183" fmla="*/ 1683657 h 2220685"/>
              <a:gd name="connsiteX184" fmla="*/ 1364343 w 2046515"/>
              <a:gd name="connsiteY184" fmla="*/ 1596571 h 2220685"/>
              <a:gd name="connsiteX185" fmla="*/ 1436915 w 2046515"/>
              <a:gd name="connsiteY185" fmla="*/ 1524000 h 2220685"/>
              <a:gd name="connsiteX186" fmla="*/ 1451429 w 2046515"/>
              <a:gd name="connsiteY186" fmla="*/ 1973943 h 2220685"/>
              <a:gd name="connsiteX187" fmla="*/ 1436915 w 2046515"/>
              <a:gd name="connsiteY187" fmla="*/ 2090057 h 2220685"/>
              <a:gd name="connsiteX188" fmla="*/ 1422400 w 2046515"/>
              <a:gd name="connsiteY188" fmla="*/ 2191657 h 2220685"/>
              <a:gd name="connsiteX189" fmla="*/ 1436915 w 2046515"/>
              <a:gd name="connsiteY189" fmla="*/ 2148114 h 2220685"/>
              <a:gd name="connsiteX190" fmla="*/ 1451429 w 2046515"/>
              <a:gd name="connsiteY190" fmla="*/ 2075543 h 2220685"/>
              <a:gd name="connsiteX191" fmla="*/ 1422400 w 2046515"/>
              <a:gd name="connsiteY191" fmla="*/ 1886857 h 2220685"/>
              <a:gd name="connsiteX192" fmla="*/ 1277257 w 2046515"/>
              <a:gd name="connsiteY192" fmla="*/ 1901371 h 2220685"/>
              <a:gd name="connsiteX193" fmla="*/ 1161143 w 2046515"/>
              <a:gd name="connsiteY193" fmla="*/ 1959428 h 2220685"/>
              <a:gd name="connsiteX194" fmla="*/ 1320800 w 2046515"/>
              <a:gd name="connsiteY194" fmla="*/ 1886857 h 2220685"/>
              <a:gd name="connsiteX195" fmla="*/ 1364343 w 2046515"/>
              <a:gd name="connsiteY195" fmla="*/ 1872343 h 2220685"/>
              <a:gd name="connsiteX196" fmla="*/ 1407886 w 2046515"/>
              <a:gd name="connsiteY196" fmla="*/ 1886857 h 2220685"/>
              <a:gd name="connsiteX197" fmla="*/ 1364343 w 2046515"/>
              <a:gd name="connsiteY197" fmla="*/ 2017485 h 2220685"/>
              <a:gd name="connsiteX198" fmla="*/ 1262743 w 2046515"/>
              <a:gd name="connsiteY198" fmla="*/ 2119085 h 2220685"/>
              <a:gd name="connsiteX199" fmla="*/ 1161143 w 2046515"/>
              <a:gd name="connsiteY199" fmla="*/ 2206171 h 2220685"/>
              <a:gd name="connsiteX200" fmla="*/ 1161143 w 2046515"/>
              <a:gd name="connsiteY200" fmla="*/ 1872343 h 2220685"/>
              <a:gd name="connsiteX201" fmla="*/ 1291772 w 2046515"/>
              <a:gd name="connsiteY201" fmla="*/ 1814285 h 2220685"/>
              <a:gd name="connsiteX202" fmla="*/ 1407886 w 2046515"/>
              <a:gd name="connsiteY202" fmla="*/ 1770743 h 2220685"/>
              <a:gd name="connsiteX203" fmla="*/ 1480457 w 2046515"/>
              <a:gd name="connsiteY203" fmla="*/ 1741714 h 2220685"/>
              <a:gd name="connsiteX204" fmla="*/ 1524000 w 2046515"/>
              <a:gd name="connsiteY204" fmla="*/ 1727200 h 2220685"/>
              <a:gd name="connsiteX205" fmla="*/ 1625600 w 2046515"/>
              <a:gd name="connsiteY205" fmla="*/ 1669143 h 2220685"/>
              <a:gd name="connsiteX206" fmla="*/ 1712686 w 2046515"/>
              <a:gd name="connsiteY206" fmla="*/ 1654628 h 2220685"/>
              <a:gd name="connsiteX207" fmla="*/ 1915886 w 2046515"/>
              <a:gd name="connsiteY207" fmla="*/ 1582057 h 2220685"/>
              <a:gd name="connsiteX208" fmla="*/ 1973943 w 2046515"/>
              <a:gd name="connsiteY208" fmla="*/ 1538514 h 2220685"/>
              <a:gd name="connsiteX209" fmla="*/ 2017486 w 2046515"/>
              <a:gd name="connsiteY209" fmla="*/ 1524000 h 2220685"/>
              <a:gd name="connsiteX210" fmla="*/ 1973943 w 2046515"/>
              <a:gd name="connsiteY210" fmla="*/ 1451428 h 2220685"/>
              <a:gd name="connsiteX211" fmla="*/ 1901372 w 2046515"/>
              <a:gd name="connsiteY211" fmla="*/ 1349828 h 2220685"/>
              <a:gd name="connsiteX212" fmla="*/ 1886857 w 2046515"/>
              <a:gd name="connsiteY212" fmla="*/ 1306285 h 2220685"/>
              <a:gd name="connsiteX213" fmla="*/ 1843315 w 2046515"/>
              <a:gd name="connsiteY213" fmla="*/ 1233714 h 2220685"/>
              <a:gd name="connsiteX214" fmla="*/ 1814286 w 2046515"/>
              <a:gd name="connsiteY214" fmla="*/ 1190171 h 2220685"/>
              <a:gd name="connsiteX215" fmla="*/ 1756229 w 2046515"/>
              <a:gd name="connsiteY215" fmla="*/ 1030514 h 2220685"/>
              <a:gd name="connsiteX216" fmla="*/ 1698172 w 2046515"/>
              <a:gd name="connsiteY216" fmla="*/ 885371 h 2220685"/>
              <a:gd name="connsiteX217" fmla="*/ 1683657 w 2046515"/>
              <a:gd name="connsiteY217" fmla="*/ 827314 h 2220685"/>
              <a:gd name="connsiteX218" fmla="*/ 1625600 w 2046515"/>
              <a:gd name="connsiteY218" fmla="*/ 711200 h 2220685"/>
              <a:gd name="connsiteX219" fmla="*/ 1596572 w 2046515"/>
              <a:gd name="connsiteY219" fmla="*/ 624114 h 2220685"/>
              <a:gd name="connsiteX220" fmla="*/ 1582057 w 2046515"/>
              <a:gd name="connsiteY220" fmla="*/ 580571 h 2220685"/>
              <a:gd name="connsiteX221" fmla="*/ 1538515 w 2046515"/>
              <a:gd name="connsiteY221" fmla="*/ 551543 h 2220685"/>
              <a:gd name="connsiteX222" fmla="*/ 1451429 w 2046515"/>
              <a:gd name="connsiteY222" fmla="*/ 537028 h 2220685"/>
              <a:gd name="connsiteX223" fmla="*/ 1407886 w 2046515"/>
              <a:gd name="connsiteY223" fmla="*/ 522514 h 2220685"/>
              <a:gd name="connsiteX224" fmla="*/ 1393372 w 2046515"/>
              <a:gd name="connsiteY224" fmla="*/ 478971 h 2220685"/>
              <a:gd name="connsiteX225" fmla="*/ 1480457 w 2046515"/>
              <a:gd name="connsiteY225" fmla="*/ 406400 h 2220685"/>
              <a:gd name="connsiteX226" fmla="*/ 1524000 w 2046515"/>
              <a:gd name="connsiteY226" fmla="*/ 319314 h 2220685"/>
              <a:gd name="connsiteX227" fmla="*/ 1509486 w 2046515"/>
              <a:gd name="connsiteY227" fmla="*/ 261257 h 2220685"/>
              <a:gd name="connsiteX228" fmla="*/ 1262743 w 2046515"/>
              <a:gd name="connsiteY228" fmla="*/ 217714 h 2220685"/>
              <a:gd name="connsiteX229" fmla="*/ 885372 w 2046515"/>
              <a:gd name="connsiteY229" fmla="*/ 232228 h 2220685"/>
              <a:gd name="connsiteX230" fmla="*/ 798286 w 2046515"/>
              <a:gd name="connsiteY230" fmla="*/ 319314 h 2220685"/>
              <a:gd name="connsiteX231" fmla="*/ 740229 w 2046515"/>
              <a:gd name="connsiteY231" fmla="*/ 377371 h 2220685"/>
              <a:gd name="connsiteX232" fmla="*/ 711200 w 2046515"/>
              <a:gd name="connsiteY232" fmla="*/ 435428 h 2220685"/>
              <a:gd name="connsiteX233" fmla="*/ 667657 w 2046515"/>
              <a:gd name="connsiteY233" fmla="*/ 508000 h 2220685"/>
              <a:gd name="connsiteX234" fmla="*/ 638629 w 2046515"/>
              <a:gd name="connsiteY234" fmla="*/ 595085 h 2220685"/>
              <a:gd name="connsiteX235" fmla="*/ 609600 w 2046515"/>
              <a:gd name="connsiteY235" fmla="*/ 653143 h 2220685"/>
              <a:gd name="connsiteX236" fmla="*/ 537029 w 2046515"/>
              <a:gd name="connsiteY236" fmla="*/ 769257 h 2220685"/>
              <a:gd name="connsiteX237" fmla="*/ 508000 w 2046515"/>
              <a:gd name="connsiteY237" fmla="*/ 812800 h 2220685"/>
              <a:gd name="connsiteX238" fmla="*/ 464457 w 2046515"/>
              <a:gd name="connsiteY238" fmla="*/ 856343 h 2220685"/>
              <a:gd name="connsiteX239" fmla="*/ 449943 w 2046515"/>
              <a:gd name="connsiteY239" fmla="*/ 899885 h 2220685"/>
              <a:gd name="connsiteX240" fmla="*/ 348343 w 2046515"/>
              <a:gd name="connsiteY240" fmla="*/ 1016000 h 2220685"/>
              <a:gd name="connsiteX241" fmla="*/ 304800 w 2046515"/>
              <a:gd name="connsiteY241" fmla="*/ 1030514 h 2220685"/>
              <a:gd name="connsiteX242" fmla="*/ 203200 w 2046515"/>
              <a:gd name="connsiteY242" fmla="*/ 986971 h 2220685"/>
              <a:gd name="connsiteX243" fmla="*/ 101600 w 2046515"/>
              <a:gd name="connsiteY243" fmla="*/ 870857 h 2220685"/>
              <a:gd name="connsiteX244" fmla="*/ 101600 w 2046515"/>
              <a:gd name="connsiteY244" fmla="*/ 638628 h 2220685"/>
              <a:gd name="connsiteX245" fmla="*/ 188686 w 2046515"/>
              <a:gd name="connsiteY245" fmla="*/ 595085 h 2220685"/>
              <a:gd name="connsiteX246" fmla="*/ 406400 w 2046515"/>
              <a:gd name="connsiteY246" fmla="*/ 638628 h 2220685"/>
              <a:gd name="connsiteX247" fmla="*/ 493486 w 2046515"/>
              <a:gd name="connsiteY247" fmla="*/ 725714 h 2220685"/>
              <a:gd name="connsiteX248" fmla="*/ 653143 w 2046515"/>
              <a:gd name="connsiteY248" fmla="*/ 870857 h 2220685"/>
              <a:gd name="connsiteX249" fmla="*/ 711200 w 2046515"/>
              <a:gd name="connsiteY249" fmla="*/ 943428 h 2220685"/>
              <a:gd name="connsiteX250" fmla="*/ 943429 w 2046515"/>
              <a:gd name="connsiteY250" fmla="*/ 1161143 h 2220685"/>
              <a:gd name="connsiteX251" fmla="*/ 957943 w 2046515"/>
              <a:gd name="connsiteY251" fmla="*/ 1219200 h 2220685"/>
              <a:gd name="connsiteX252" fmla="*/ 1001486 w 2046515"/>
              <a:gd name="connsiteY252" fmla="*/ 1233714 h 2220685"/>
              <a:gd name="connsiteX253" fmla="*/ 1016000 w 2046515"/>
              <a:gd name="connsiteY253" fmla="*/ 1291771 h 2220685"/>
              <a:gd name="connsiteX254" fmla="*/ 1030515 w 2046515"/>
              <a:gd name="connsiteY254" fmla="*/ 1335314 h 2220685"/>
              <a:gd name="connsiteX255" fmla="*/ 1045029 w 2046515"/>
              <a:gd name="connsiteY255" fmla="*/ 1393371 h 2220685"/>
              <a:gd name="connsiteX256" fmla="*/ 1074057 w 2046515"/>
              <a:gd name="connsiteY256" fmla="*/ 1465943 h 2220685"/>
              <a:gd name="connsiteX257" fmla="*/ 1088572 w 2046515"/>
              <a:gd name="connsiteY257" fmla="*/ 1625600 h 2220685"/>
              <a:gd name="connsiteX258" fmla="*/ 1117600 w 2046515"/>
              <a:gd name="connsiteY258" fmla="*/ 1799771 h 2220685"/>
              <a:gd name="connsiteX259" fmla="*/ 1146629 w 2046515"/>
              <a:gd name="connsiteY259" fmla="*/ 1741714 h 2220685"/>
              <a:gd name="connsiteX260" fmla="*/ 1175657 w 2046515"/>
              <a:gd name="connsiteY260" fmla="*/ 1669143 h 2220685"/>
              <a:gd name="connsiteX261" fmla="*/ 1219200 w 2046515"/>
              <a:gd name="connsiteY261" fmla="*/ 1611085 h 2220685"/>
              <a:gd name="connsiteX262" fmla="*/ 1233715 w 2046515"/>
              <a:gd name="connsiteY262" fmla="*/ 1553028 h 2220685"/>
              <a:gd name="connsiteX263" fmla="*/ 1335315 w 2046515"/>
              <a:gd name="connsiteY263" fmla="*/ 1364343 h 2220685"/>
              <a:gd name="connsiteX264" fmla="*/ 1393372 w 2046515"/>
              <a:gd name="connsiteY264" fmla="*/ 1233714 h 2220685"/>
              <a:gd name="connsiteX265" fmla="*/ 1393372 w 2046515"/>
              <a:gd name="connsiteY265" fmla="*/ 914400 h 2220685"/>
              <a:gd name="connsiteX266" fmla="*/ 1349829 w 2046515"/>
              <a:gd name="connsiteY266" fmla="*/ 899885 h 2220685"/>
              <a:gd name="connsiteX267" fmla="*/ 1248229 w 2046515"/>
              <a:gd name="connsiteY267" fmla="*/ 957943 h 2220685"/>
              <a:gd name="connsiteX268" fmla="*/ 1219200 w 2046515"/>
              <a:gd name="connsiteY268" fmla="*/ 1001485 h 2220685"/>
              <a:gd name="connsiteX269" fmla="*/ 1117600 w 2046515"/>
              <a:gd name="connsiteY269" fmla="*/ 1059543 h 2220685"/>
              <a:gd name="connsiteX270" fmla="*/ 972457 w 2046515"/>
              <a:gd name="connsiteY270" fmla="*/ 1204685 h 2220685"/>
              <a:gd name="connsiteX271" fmla="*/ 943429 w 2046515"/>
              <a:gd name="connsiteY271" fmla="*/ 1262743 h 2220685"/>
              <a:gd name="connsiteX272" fmla="*/ 870857 w 2046515"/>
              <a:gd name="connsiteY272" fmla="*/ 1378857 h 2220685"/>
              <a:gd name="connsiteX273" fmla="*/ 841829 w 2046515"/>
              <a:gd name="connsiteY273" fmla="*/ 1465943 h 2220685"/>
              <a:gd name="connsiteX274" fmla="*/ 827315 w 2046515"/>
              <a:gd name="connsiteY274" fmla="*/ 1524000 h 2220685"/>
              <a:gd name="connsiteX275" fmla="*/ 696686 w 2046515"/>
              <a:gd name="connsiteY275" fmla="*/ 1669143 h 2220685"/>
              <a:gd name="connsiteX276" fmla="*/ 653143 w 2046515"/>
              <a:gd name="connsiteY276" fmla="*/ 1683657 h 2220685"/>
              <a:gd name="connsiteX277" fmla="*/ 609600 w 2046515"/>
              <a:gd name="connsiteY277" fmla="*/ 1712685 h 2220685"/>
              <a:gd name="connsiteX278" fmla="*/ 551543 w 2046515"/>
              <a:gd name="connsiteY278" fmla="*/ 1727200 h 2220685"/>
              <a:gd name="connsiteX279" fmla="*/ 391886 w 2046515"/>
              <a:gd name="connsiteY279" fmla="*/ 1770743 h 2220685"/>
              <a:gd name="connsiteX280" fmla="*/ 188686 w 2046515"/>
              <a:gd name="connsiteY280" fmla="*/ 1756228 h 2220685"/>
              <a:gd name="connsiteX281" fmla="*/ 145143 w 2046515"/>
              <a:gd name="connsiteY281" fmla="*/ 1741714 h 2220685"/>
              <a:gd name="connsiteX282" fmla="*/ 116115 w 2046515"/>
              <a:gd name="connsiteY282" fmla="*/ 1698171 h 2220685"/>
              <a:gd name="connsiteX283" fmla="*/ 72572 w 2046515"/>
              <a:gd name="connsiteY283" fmla="*/ 1654628 h 2220685"/>
              <a:gd name="connsiteX284" fmla="*/ 87086 w 2046515"/>
              <a:gd name="connsiteY284" fmla="*/ 1509485 h 2220685"/>
              <a:gd name="connsiteX285" fmla="*/ 130629 w 2046515"/>
              <a:gd name="connsiteY285" fmla="*/ 1567543 h 2220685"/>
              <a:gd name="connsiteX286" fmla="*/ 188686 w 2046515"/>
              <a:gd name="connsiteY286" fmla="*/ 1625600 h 2220685"/>
              <a:gd name="connsiteX287" fmla="*/ 275772 w 2046515"/>
              <a:gd name="connsiteY287" fmla="*/ 1727200 h 2220685"/>
              <a:gd name="connsiteX288" fmla="*/ 304800 w 2046515"/>
              <a:gd name="connsiteY288" fmla="*/ 1770743 h 2220685"/>
              <a:gd name="connsiteX289" fmla="*/ 406400 w 2046515"/>
              <a:gd name="connsiteY289" fmla="*/ 1814285 h 2220685"/>
              <a:gd name="connsiteX290" fmla="*/ 595086 w 2046515"/>
              <a:gd name="connsiteY290" fmla="*/ 1625600 h 2220685"/>
              <a:gd name="connsiteX291" fmla="*/ 667657 w 2046515"/>
              <a:gd name="connsiteY291" fmla="*/ 1553028 h 2220685"/>
              <a:gd name="connsiteX292" fmla="*/ 725715 w 2046515"/>
              <a:gd name="connsiteY292" fmla="*/ 1494971 h 2220685"/>
              <a:gd name="connsiteX293" fmla="*/ 827315 w 2046515"/>
              <a:gd name="connsiteY293" fmla="*/ 1364343 h 2220685"/>
              <a:gd name="connsiteX294" fmla="*/ 856343 w 2046515"/>
              <a:gd name="connsiteY294" fmla="*/ 1306285 h 2220685"/>
              <a:gd name="connsiteX295" fmla="*/ 986972 w 2046515"/>
              <a:gd name="connsiteY295" fmla="*/ 1146628 h 2220685"/>
              <a:gd name="connsiteX296" fmla="*/ 1016000 w 2046515"/>
              <a:gd name="connsiteY296" fmla="*/ 1190171 h 2220685"/>
              <a:gd name="connsiteX297" fmla="*/ 972457 w 2046515"/>
              <a:gd name="connsiteY297" fmla="*/ 1262743 h 2220685"/>
              <a:gd name="connsiteX298" fmla="*/ 914400 w 2046515"/>
              <a:gd name="connsiteY298" fmla="*/ 1436914 h 2220685"/>
              <a:gd name="connsiteX299" fmla="*/ 870857 w 2046515"/>
              <a:gd name="connsiteY299" fmla="*/ 1480457 h 2220685"/>
              <a:gd name="connsiteX300" fmla="*/ 841829 w 2046515"/>
              <a:gd name="connsiteY300" fmla="*/ 1524000 h 2220685"/>
              <a:gd name="connsiteX301" fmla="*/ 885372 w 2046515"/>
              <a:gd name="connsiteY301" fmla="*/ 1480457 h 2220685"/>
              <a:gd name="connsiteX302" fmla="*/ 943429 w 2046515"/>
              <a:gd name="connsiteY302" fmla="*/ 1407885 h 2220685"/>
              <a:gd name="connsiteX303" fmla="*/ 972457 w 2046515"/>
              <a:gd name="connsiteY303" fmla="*/ 1349828 h 2220685"/>
              <a:gd name="connsiteX304" fmla="*/ 1059543 w 2046515"/>
              <a:gd name="connsiteY304" fmla="*/ 1306285 h 2220685"/>
              <a:gd name="connsiteX305" fmla="*/ 1132115 w 2046515"/>
              <a:gd name="connsiteY305" fmla="*/ 1262743 h 2220685"/>
              <a:gd name="connsiteX306" fmla="*/ 1451429 w 2046515"/>
              <a:gd name="connsiteY306" fmla="*/ 1045028 h 2220685"/>
              <a:gd name="connsiteX307" fmla="*/ 1625600 w 2046515"/>
              <a:gd name="connsiteY307" fmla="*/ 943428 h 2220685"/>
              <a:gd name="connsiteX308" fmla="*/ 1770743 w 2046515"/>
              <a:gd name="connsiteY308" fmla="*/ 827314 h 2220685"/>
              <a:gd name="connsiteX309" fmla="*/ 1857829 w 2046515"/>
              <a:gd name="connsiteY309" fmla="*/ 754743 h 2220685"/>
              <a:gd name="connsiteX310" fmla="*/ 1886857 w 2046515"/>
              <a:gd name="connsiteY310" fmla="*/ 696685 h 2220685"/>
              <a:gd name="connsiteX311" fmla="*/ 1915886 w 2046515"/>
              <a:gd name="connsiteY311" fmla="*/ 653143 h 2220685"/>
              <a:gd name="connsiteX312" fmla="*/ 1930400 w 2046515"/>
              <a:gd name="connsiteY312" fmla="*/ 595085 h 2220685"/>
              <a:gd name="connsiteX313" fmla="*/ 1915886 w 2046515"/>
              <a:gd name="connsiteY313" fmla="*/ 493485 h 2220685"/>
              <a:gd name="connsiteX314" fmla="*/ 1828800 w 2046515"/>
              <a:gd name="connsiteY314" fmla="*/ 464457 h 2220685"/>
              <a:gd name="connsiteX315" fmla="*/ 1698172 w 2046515"/>
              <a:gd name="connsiteY315" fmla="*/ 420914 h 2220685"/>
              <a:gd name="connsiteX316" fmla="*/ 1654629 w 2046515"/>
              <a:gd name="connsiteY316" fmla="*/ 406400 h 2220685"/>
              <a:gd name="connsiteX317" fmla="*/ 1596572 w 2046515"/>
              <a:gd name="connsiteY317" fmla="*/ 391885 h 2220685"/>
              <a:gd name="connsiteX318" fmla="*/ 1509486 w 2046515"/>
              <a:gd name="connsiteY318" fmla="*/ 362857 h 2220685"/>
              <a:gd name="connsiteX319" fmla="*/ 1320800 w 2046515"/>
              <a:gd name="connsiteY319" fmla="*/ 333828 h 2220685"/>
              <a:gd name="connsiteX320" fmla="*/ 1306286 w 2046515"/>
              <a:gd name="connsiteY320" fmla="*/ 377371 h 2220685"/>
              <a:gd name="connsiteX321" fmla="*/ 1291772 w 2046515"/>
              <a:gd name="connsiteY321" fmla="*/ 435428 h 2220685"/>
              <a:gd name="connsiteX322" fmla="*/ 1262743 w 2046515"/>
              <a:gd name="connsiteY322" fmla="*/ 478971 h 2220685"/>
              <a:gd name="connsiteX323" fmla="*/ 1233715 w 2046515"/>
              <a:gd name="connsiteY323" fmla="*/ 551543 h 2220685"/>
              <a:gd name="connsiteX324" fmla="*/ 1219200 w 2046515"/>
              <a:gd name="connsiteY324" fmla="*/ 595085 h 2220685"/>
              <a:gd name="connsiteX325" fmla="*/ 1190172 w 2046515"/>
              <a:gd name="connsiteY325" fmla="*/ 638628 h 2220685"/>
              <a:gd name="connsiteX326" fmla="*/ 1161143 w 2046515"/>
              <a:gd name="connsiteY326" fmla="*/ 725714 h 2220685"/>
              <a:gd name="connsiteX327" fmla="*/ 1132115 w 2046515"/>
              <a:gd name="connsiteY327" fmla="*/ 783771 h 2220685"/>
              <a:gd name="connsiteX328" fmla="*/ 1103086 w 2046515"/>
              <a:gd name="connsiteY328" fmla="*/ 870857 h 2220685"/>
              <a:gd name="connsiteX329" fmla="*/ 1074057 w 2046515"/>
              <a:gd name="connsiteY329" fmla="*/ 914400 h 2220685"/>
              <a:gd name="connsiteX330" fmla="*/ 1059543 w 2046515"/>
              <a:gd name="connsiteY330" fmla="*/ 957943 h 2220685"/>
              <a:gd name="connsiteX331" fmla="*/ 1001486 w 2046515"/>
              <a:gd name="connsiteY331" fmla="*/ 1045028 h 2220685"/>
              <a:gd name="connsiteX332" fmla="*/ 986972 w 2046515"/>
              <a:gd name="connsiteY332" fmla="*/ 1103085 h 2220685"/>
              <a:gd name="connsiteX333" fmla="*/ 899886 w 2046515"/>
              <a:gd name="connsiteY333" fmla="*/ 1190171 h 2220685"/>
              <a:gd name="connsiteX334" fmla="*/ 682172 w 2046515"/>
              <a:gd name="connsiteY334" fmla="*/ 1161143 h 2220685"/>
              <a:gd name="connsiteX335" fmla="*/ 580572 w 2046515"/>
              <a:gd name="connsiteY335" fmla="*/ 1074057 h 2220685"/>
              <a:gd name="connsiteX336" fmla="*/ 449943 w 2046515"/>
              <a:gd name="connsiteY336" fmla="*/ 885371 h 2220685"/>
              <a:gd name="connsiteX337" fmla="*/ 435429 w 2046515"/>
              <a:gd name="connsiteY337" fmla="*/ 841828 h 2220685"/>
              <a:gd name="connsiteX338" fmla="*/ 449943 w 2046515"/>
              <a:gd name="connsiteY338" fmla="*/ 609600 h 2220685"/>
              <a:gd name="connsiteX339" fmla="*/ 580572 w 2046515"/>
              <a:gd name="connsiteY339" fmla="*/ 508000 h 2220685"/>
              <a:gd name="connsiteX340" fmla="*/ 682172 w 2046515"/>
              <a:gd name="connsiteY340" fmla="*/ 449943 h 2220685"/>
              <a:gd name="connsiteX341" fmla="*/ 827315 w 2046515"/>
              <a:gd name="connsiteY341" fmla="*/ 464457 h 2220685"/>
              <a:gd name="connsiteX342" fmla="*/ 870857 w 2046515"/>
              <a:gd name="connsiteY342" fmla="*/ 478971 h 2220685"/>
              <a:gd name="connsiteX343" fmla="*/ 972457 w 2046515"/>
              <a:gd name="connsiteY343" fmla="*/ 493485 h 2220685"/>
              <a:gd name="connsiteX344" fmla="*/ 1538515 w 2046515"/>
              <a:gd name="connsiteY344" fmla="*/ 464457 h 2220685"/>
              <a:gd name="connsiteX345" fmla="*/ 1567543 w 2046515"/>
              <a:gd name="connsiteY345" fmla="*/ 420914 h 2220685"/>
              <a:gd name="connsiteX346" fmla="*/ 1582057 w 2046515"/>
              <a:gd name="connsiteY346" fmla="*/ 348343 h 2220685"/>
              <a:gd name="connsiteX347" fmla="*/ 1596572 w 2046515"/>
              <a:gd name="connsiteY347" fmla="*/ 304800 h 2220685"/>
              <a:gd name="connsiteX348" fmla="*/ 1349829 w 2046515"/>
              <a:gd name="connsiteY348" fmla="*/ 246743 h 2220685"/>
              <a:gd name="connsiteX349" fmla="*/ 1146629 w 2046515"/>
              <a:gd name="connsiteY349" fmla="*/ 217714 h 2220685"/>
              <a:gd name="connsiteX350" fmla="*/ 1103086 w 2046515"/>
              <a:gd name="connsiteY350" fmla="*/ 203200 h 2220685"/>
              <a:gd name="connsiteX351" fmla="*/ 1132115 w 2046515"/>
              <a:gd name="connsiteY351" fmla="*/ 159657 h 2220685"/>
              <a:gd name="connsiteX352" fmla="*/ 1262743 w 2046515"/>
              <a:gd name="connsiteY352" fmla="*/ 145143 h 2220685"/>
              <a:gd name="connsiteX353" fmla="*/ 1306286 w 2046515"/>
              <a:gd name="connsiteY353" fmla="*/ 130628 h 2220685"/>
              <a:gd name="connsiteX354" fmla="*/ 1335315 w 2046515"/>
              <a:gd name="connsiteY354" fmla="*/ 174171 h 2220685"/>
              <a:gd name="connsiteX355" fmla="*/ 1364343 w 2046515"/>
              <a:gd name="connsiteY355" fmla="*/ 261257 h 2220685"/>
              <a:gd name="connsiteX356" fmla="*/ 1393372 w 2046515"/>
              <a:gd name="connsiteY356" fmla="*/ 333828 h 2220685"/>
              <a:gd name="connsiteX357" fmla="*/ 1422400 w 2046515"/>
              <a:gd name="connsiteY357" fmla="*/ 391885 h 2220685"/>
              <a:gd name="connsiteX358" fmla="*/ 1509486 w 2046515"/>
              <a:gd name="connsiteY358" fmla="*/ 464457 h 2220685"/>
              <a:gd name="connsiteX359" fmla="*/ 1538515 w 2046515"/>
              <a:gd name="connsiteY359" fmla="*/ 508000 h 2220685"/>
              <a:gd name="connsiteX360" fmla="*/ 1567543 w 2046515"/>
              <a:gd name="connsiteY360" fmla="*/ 624114 h 2220685"/>
              <a:gd name="connsiteX361" fmla="*/ 1596572 w 2046515"/>
              <a:gd name="connsiteY361" fmla="*/ 798285 h 2220685"/>
              <a:gd name="connsiteX362" fmla="*/ 1582057 w 2046515"/>
              <a:gd name="connsiteY362" fmla="*/ 1132114 h 2220685"/>
              <a:gd name="connsiteX363" fmla="*/ 1567543 w 2046515"/>
              <a:gd name="connsiteY363" fmla="*/ 1204685 h 2220685"/>
              <a:gd name="connsiteX364" fmla="*/ 1582057 w 2046515"/>
              <a:gd name="connsiteY364" fmla="*/ 1799771 h 2220685"/>
              <a:gd name="connsiteX365" fmla="*/ 1611086 w 2046515"/>
              <a:gd name="connsiteY365" fmla="*/ 1886857 h 2220685"/>
              <a:gd name="connsiteX366" fmla="*/ 1654629 w 2046515"/>
              <a:gd name="connsiteY366" fmla="*/ 2017485 h 2220685"/>
              <a:gd name="connsiteX367" fmla="*/ 1611086 w 2046515"/>
              <a:gd name="connsiteY367" fmla="*/ 2046514 h 2220685"/>
              <a:gd name="connsiteX368" fmla="*/ 1538515 w 2046515"/>
              <a:gd name="connsiteY368" fmla="*/ 2061028 h 2220685"/>
              <a:gd name="connsiteX369" fmla="*/ 1494972 w 2046515"/>
              <a:gd name="connsiteY369" fmla="*/ 2075543 h 2220685"/>
              <a:gd name="connsiteX370" fmla="*/ 1262743 w 2046515"/>
              <a:gd name="connsiteY370" fmla="*/ 2090057 h 2220685"/>
              <a:gd name="connsiteX371" fmla="*/ 1204686 w 2046515"/>
              <a:gd name="connsiteY371" fmla="*/ 2104571 h 2220685"/>
              <a:gd name="connsiteX372" fmla="*/ 1161143 w 2046515"/>
              <a:gd name="connsiteY372" fmla="*/ 2119085 h 2220685"/>
              <a:gd name="connsiteX373" fmla="*/ 812800 w 2046515"/>
              <a:gd name="connsiteY373" fmla="*/ 2133600 h 2220685"/>
              <a:gd name="connsiteX374" fmla="*/ 609600 w 2046515"/>
              <a:gd name="connsiteY374" fmla="*/ 2148114 h 2220685"/>
              <a:gd name="connsiteX375" fmla="*/ 566057 w 2046515"/>
              <a:gd name="connsiteY375" fmla="*/ 2119085 h 2220685"/>
              <a:gd name="connsiteX376" fmla="*/ 508000 w 2046515"/>
              <a:gd name="connsiteY376" fmla="*/ 2032000 h 2220685"/>
              <a:gd name="connsiteX377" fmla="*/ 493486 w 2046515"/>
              <a:gd name="connsiteY377" fmla="*/ 1988457 h 2220685"/>
              <a:gd name="connsiteX378" fmla="*/ 493486 w 2046515"/>
              <a:gd name="connsiteY378" fmla="*/ 1625600 h 2220685"/>
              <a:gd name="connsiteX379" fmla="*/ 522515 w 2046515"/>
              <a:gd name="connsiteY379" fmla="*/ 1567543 h 2220685"/>
              <a:gd name="connsiteX380" fmla="*/ 566057 w 2046515"/>
              <a:gd name="connsiteY380" fmla="*/ 1480457 h 2220685"/>
              <a:gd name="connsiteX381" fmla="*/ 624115 w 2046515"/>
              <a:gd name="connsiteY381" fmla="*/ 1451428 h 2220685"/>
              <a:gd name="connsiteX382" fmla="*/ 725715 w 2046515"/>
              <a:gd name="connsiteY382" fmla="*/ 1364343 h 2220685"/>
              <a:gd name="connsiteX383" fmla="*/ 841829 w 2046515"/>
              <a:gd name="connsiteY383" fmla="*/ 1306285 h 2220685"/>
              <a:gd name="connsiteX384" fmla="*/ 957943 w 2046515"/>
              <a:gd name="connsiteY384" fmla="*/ 1320800 h 2220685"/>
              <a:gd name="connsiteX385" fmla="*/ 986972 w 2046515"/>
              <a:gd name="connsiteY385" fmla="*/ 1364343 h 2220685"/>
              <a:gd name="connsiteX386" fmla="*/ 1001486 w 2046515"/>
              <a:gd name="connsiteY386" fmla="*/ 1407885 h 2220685"/>
              <a:gd name="connsiteX387" fmla="*/ 1030515 w 2046515"/>
              <a:gd name="connsiteY387" fmla="*/ 1480457 h 2220685"/>
              <a:gd name="connsiteX388" fmla="*/ 1045029 w 2046515"/>
              <a:gd name="connsiteY388" fmla="*/ 1553028 h 2220685"/>
              <a:gd name="connsiteX389" fmla="*/ 1059543 w 2046515"/>
              <a:gd name="connsiteY389" fmla="*/ 1611085 h 2220685"/>
              <a:gd name="connsiteX390" fmla="*/ 1030515 w 2046515"/>
              <a:gd name="connsiteY390" fmla="*/ 1857828 h 2220685"/>
              <a:gd name="connsiteX391" fmla="*/ 1016000 w 2046515"/>
              <a:gd name="connsiteY391" fmla="*/ 1901371 h 2220685"/>
              <a:gd name="connsiteX392" fmla="*/ 928915 w 2046515"/>
              <a:gd name="connsiteY392" fmla="*/ 1944914 h 2220685"/>
              <a:gd name="connsiteX393" fmla="*/ 899886 w 2046515"/>
              <a:gd name="connsiteY393" fmla="*/ 1901371 h 2220685"/>
              <a:gd name="connsiteX394" fmla="*/ 885372 w 2046515"/>
              <a:gd name="connsiteY394" fmla="*/ 1814285 h 2220685"/>
              <a:gd name="connsiteX395" fmla="*/ 870857 w 2046515"/>
              <a:gd name="connsiteY395" fmla="*/ 1741714 h 2220685"/>
              <a:gd name="connsiteX396" fmla="*/ 885372 w 2046515"/>
              <a:gd name="connsiteY396" fmla="*/ 1611085 h 2220685"/>
              <a:gd name="connsiteX397" fmla="*/ 972457 w 2046515"/>
              <a:gd name="connsiteY397" fmla="*/ 1553028 h 2220685"/>
              <a:gd name="connsiteX398" fmla="*/ 928915 w 2046515"/>
              <a:gd name="connsiteY398" fmla="*/ 1727200 h 2220685"/>
              <a:gd name="connsiteX399" fmla="*/ 856343 w 2046515"/>
              <a:gd name="connsiteY399" fmla="*/ 1799771 h 2220685"/>
              <a:gd name="connsiteX400" fmla="*/ 783772 w 2046515"/>
              <a:gd name="connsiteY400" fmla="*/ 1901371 h 2220685"/>
              <a:gd name="connsiteX401" fmla="*/ 740229 w 2046515"/>
              <a:gd name="connsiteY401" fmla="*/ 1959428 h 2220685"/>
              <a:gd name="connsiteX402" fmla="*/ 725715 w 2046515"/>
              <a:gd name="connsiteY402" fmla="*/ 1872343 h 2220685"/>
              <a:gd name="connsiteX403" fmla="*/ 754743 w 2046515"/>
              <a:gd name="connsiteY403" fmla="*/ 1378857 h 2220685"/>
              <a:gd name="connsiteX404" fmla="*/ 740229 w 2046515"/>
              <a:gd name="connsiteY404" fmla="*/ 1045028 h 2220685"/>
              <a:gd name="connsiteX405" fmla="*/ 725715 w 2046515"/>
              <a:gd name="connsiteY405" fmla="*/ 1001485 h 2220685"/>
              <a:gd name="connsiteX406" fmla="*/ 682172 w 2046515"/>
              <a:gd name="connsiteY406" fmla="*/ 957943 h 2220685"/>
              <a:gd name="connsiteX407" fmla="*/ 609600 w 2046515"/>
              <a:gd name="connsiteY407" fmla="*/ 899885 h 2220685"/>
              <a:gd name="connsiteX408" fmla="*/ 377372 w 2046515"/>
              <a:gd name="connsiteY408" fmla="*/ 914400 h 2220685"/>
              <a:gd name="connsiteX409" fmla="*/ 275772 w 2046515"/>
              <a:gd name="connsiteY409" fmla="*/ 972457 h 2220685"/>
              <a:gd name="connsiteX410" fmla="*/ 217715 w 2046515"/>
              <a:gd name="connsiteY410" fmla="*/ 1016000 h 2220685"/>
              <a:gd name="connsiteX411" fmla="*/ 174172 w 2046515"/>
              <a:gd name="connsiteY411" fmla="*/ 1045028 h 2220685"/>
              <a:gd name="connsiteX412" fmla="*/ 87086 w 2046515"/>
              <a:gd name="connsiteY412" fmla="*/ 1117600 h 2220685"/>
              <a:gd name="connsiteX413" fmla="*/ 58057 w 2046515"/>
              <a:gd name="connsiteY413" fmla="*/ 1204685 h 2220685"/>
              <a:gd name="connsiteX414" fmla="*/ 87086 w 2046515"/>
              <a:gd name="connsiteY414" fmla="*/ 1407885 h 2220685"/>
              <a:gd name="connsiteX415" fmla="*/ 174172 w 2046515"/>
              <a:gd name="connsiteY415" fmla="*/ 1480457 h 2220685"/>
              <a:gd name="connsiteX416" fmla="*/ 290286 w 2046515"/>
              <a:gd name="connsiteY416" fmla="*/ 1538514 h 2220685"/>
              <a:gd name="connsiteX417" fmla="*/ 348343 w 2046515"/>
              <a:gd name="connsiteY417" fmla="*/ 1553028 h 2220685"/>
              <a:gd name="connsiteX418" fmla="*/ 508000 w 2046515"/>
              <a:gd name="connsiteY418" fmla="*/ 1582057 h 2220685"/>
              <a:gd name="connsiteX419" fmla="*/ 928915 w 2046515"/>
              <a:gd name="connsiteY419" fmla="*/ 1567543 h 2220685"/>
              <a:gd name="connsiteX420" fmla="*/ 1001486 w 2046515"/>
              <a:gd name="connsiteY420" fmla="*/ 1524000 h 2220685"/>
              <a:gd name="connsiteX421" fmla="*/ 1059543 w 2046515"/>
              <a:gd name="connsiteY421" fmla="*/ 1494971 h 2220685"/>
              <a:gd name="connsiteX422" fmla="*/ 1103086 w 2046515"/>
              <a:gd name="connsiteY422" fmla="*/ 1451428 h 2220685"/>
              <a:gd name="connsiteX423" fmla="*/ 1233715 w 2046515"/>
              <a:gd name="connsiteY423" fmla="*/ 1320800 h 2220685"/>
              <a:gd name="connsiteX424" fmla="*/ 1277257 w 2046515"/>
              <a:gd name="connsiteY424" fmla="*/ 1219200 h 2220685"/>
              <a:gd name="connsiteX425" fmla="*/ 1306286 w 2046515"/>
              <a:gd name="connsiteY425" fmla="*/ 1175657 h 2220685"/>
              <a:gd name="connsiteX426" fmla="*/ 1335315 w 2046515"/>
              <a:gd name="connsiteY426" fmla="*/ 1117600 h 2220685"/>
              <a:gd name="connsiteX427" fmla="*/ 1335315 w 2046515"/>
              <a:gd name="connsiteY427" fmla="*/ 856343 h 2220685"/>
              <a:gd name="connsiteX428" fmla="*/ 1175657 w 2046515"/>
              <a:gd name="connsiteY428" fmla="*/ 653143 h 2220685"/>
              <a:gd name="connsiteX429" fmla="*/ 1132115 w 2046515"/>
              <a:gd name="connsiteY429" fmla="*/ 624114 h 2220685"/>
              <a:gd name="connsiteX430" fmla="*/ 1030515 w 2046515"/>
              <a:gd name="connsiteY430" fmla="*/ 595085 h 2220685"/>
              <a:gd name="connsiteX431" fmla="*/ 928915 w 2046515"/>
              <a:gd name="connsiteY431" fmla="*/ 624114 h 2220685"/>
              <a:gd name="connsiteX432" fmla="*/ 827315 w 2046515"/>
              <a:gd name="connsiteY432" fmla="*/ 754743 h 2220685"/>
              <a:gd name="connsiteX433" fmla="*/ 769257 w 2046515"/>
              <a:gd name="connsiteY433" fmla="*/ 827314 h 2220685"/>
              <a:gd name="connsiteX434" fmla="*/ 725715 w 2046515"/>
              <a:gd name="connsiteY434" fmla="*/ 885371 h 2220685"/>
              <a:gd name="connsiteX435" fmla="*/ 711200 w 2046515"/>
              <a:gd name="connsiteY435" fmla="*/ 943428 h 2220685"/>
              <a:gd name="connsiteX436" fmla="*/ 682172 w 2046515"/>
              <a:gd name="connsiteY436" fmla="*/ 986971 h 2220685"/>
              <a:gd name="connsiteX437" fmla="*/ 711200 w 2046515"/>
              <a:gd name="connsiteY437" fmla="*/ 1233714 h 2220685"/>
              <a:gd name="connsiteX438" fmla="*/ 754743 w 2046515"/>
              <a:gd name="connsiteY438" fmla="*/ 1291771 h 2220685"/>
              <a:gd name="connsiteX439" fmla="*/ 783772 w 2046515"/>
              <a:gd name="connsiteY439" fmla="*/ 1335314 h 2220685"/>
              <a:gd name="connsiteX440" fmla="*/ 827315 w 2046515"/>
              <a:gd name="connsiteY440" fmla="*/ 1364343 h 2220685"/>
              <a:gd name="connsiteX441" fmla="*/ 972457 w 2046515"/>
              <a:gd name="connsiteY441" fmla="*/ 1407885 h 2220685"/>
              <a:gd name="connsiteX442" fmla="*/ 1016000 w 2046515"/>
              <a:gd name="connsiteY442" fmla="*/ 1422400 h 2220685"/>
              <a:gd name="connsiteX443" fmla="*/ 1233715 w 2046515"/>
              <a:gd name="connsiteY443" fmla="*/ 1407885 h 2220685"/>
              <a:gd name="connsiteX444" fmla="*/ 1291772 w 2046515"/>
              <a:gd name="connsiteY444" fmla="*/ 1393371 h 2220685"/>
              <a:gd name="connsiteX445" fmla="*/ 1378857 w 2046515"/>
              <a:gd name="connsiteY445" fmla="*/ 1378857 h 2220685"/>
              <a:gd name="connsiteX446" fmla="*/ 1422400 w 2046515"/>
              <a:gd name="connsiteY446" fmla="*/ 1349828 h 2220685"/>
              <a:gd name="connsiteX447" fmla="*/ 1553029 w 2046515"/>
              <a:gd name="connsiteY447" fmla="*/ 1291771 h 2220685"/>
              <a:gd name="connsiteX448" fmla="*/ 1640115 w 2046515"/>
              <a:gd name="connsiteY448" fmla="*/ 1219200 h 2220685"/>
              <a:gd name="connsiteX449" fmla="*/ 1727200 w 2046515"/>
              <a:gd name="connsiteY449" fmla="*/ 1103085 h 2220685"/>
              <a:gd name="connsiteX450" fmla="*/ 1785257 w 2046515"/>
              <a:gd name="connsiteY450" fmla="*/ 1016000 h 2220685"/>
              <a:gd name="connsiteX451" fmla="*/ 1828800 w 2046515"/>
              <a:gd name="connsiteY451" fmla="*/ 914400 h 2220685"/>
              <a:gd name="connsiteX452" fmla="*/ 1872343 w 2046515"/>
              <a:gd name="connsiteY452" fmla="*/ 754743 h 2220685"/>
              <a:gd name="connsiteX453" fmla="*/ 1857829 w 2046515"/>
              <a:gd name="connsiteY453" fmla="*/ 566057 h 2220685"/>
              <a:gd name="connsiteX454" fmla="*/ 1785257 w 2046515"/>
              <a:gd name="connsiteY454" fmla="*/ 478971 h 2220685"/>
              <a:gd name="connsiteX455" fmla="*/ 1669143 w 2046515"/>
              <a:gd name="connsiteY455" fmla="*/ 391885 h 2220685"/>
              <a:gd name="connsiteX456" fmla="*/ 1524000 w 2046515"/>
              <a:gd name="connsiteY456" fmla="*/ 348343 h 2220685"/>
              <a:gd name="connsiteX457" fmla="*/ 1422400 w 2046515"/>
              <a:gd name="connsiteY457" fmla="*/ 377371 h 2220685"/>
              <a:gd name="connsiteX458" fmla="*/ 1320800 w 2046515"/>
              <a:gd name="connsiteY458" fmla="*/ 464457 h 2220685"/>
              <a:gd name="connsiteX459" fmla="*/ 1219200 w 2046515"/>
              <a:gd name="connsiteY459" fmla="*/ 551543 h 2220685"/>
              <a:gd name="connsiteX460" fmla="*/ 1175657 w 2046515"/>
              <a:gd name="connsiteY460" fmla="*/ 595085 h 2220685"/>
              <a:gd name="connsiteX461" fmla="*/ 1045029 w 2046515"/>
              <a:gd name="connsiteY461" fmla="*/ 682171 h 2220685"/>
              <a:gd name="connsiteX462" fmla="*/ 1001486 w 2046515"/>
              <a:gd name="connsiteY462" fmla="*/ 711200 h 2220685"/>
              <a:gd name="connsiteX463" fmla="*/ 885372 w 2046515"/>
              <a:gd name="connsiteY463" fmla="*/ 769257 h 2220685"/>
              <a:gd name="connsiteX464" fmla="*/ 754743 w 2046515"/>
              <a:gd name="connsiteY464" fmla="*/ 827314 h 2220685"/>
              <a:gd name="connsiteX465" fmla="*/ 653143 w 2046515"/>
              <a:gd name="connsiteY465" fmla="*/ 812800 h 2220685"/>
              <a:gd name="connsiteX466" fmla="*/ 609600 w 2046515"/>
              <a:gd name="connsiteY466" fmla="*/ 754743 h 2220685"/>
              <a:gd name="connsiteX467" fmla="*/ 566057 w 2046515"/>
              <a:gd name="connsiteY467" fmla="*/ 638628 h 2220685"/>
              <a:gd name="connsiteX468" fmla="*/ 551543 w 2046515"/>
              <a:gd name="connsiteY468" fmla="*/ 566057 h 2220685"/>
              <a:gd name="connsiteX469" fmla="*/ 522515 w 2046515"/>
              <a:gd name="connsiteY469" fmla="*/ 464457 h 2220685"/>
              <a:gd name="connsiteX470" fmla="*/ 508000 w 2046515"/>
              <a:gd name="connsiteY470" fmla="*/ 319314 h 2220685"/>
              <a:gd name="connsiteX471" fmla="*/ 522515 w 2046515"/>
              <a:gd name="connsiteY471" fmla="*/ 217714 h 2220685"/>
              <a:gd name="connsiteX472" fmla="*/ 725715 w 2046515"/>
              <a:gd name="connsiteY472" fmla="*/ 232228 h 2220685"/>
              <a:gd name="connsiteX473" fmla="*/ 783772 w 2046515"/>
              <a:gd name="connsiteY473" fmla="*/ 275771 h 2220685"/>
              <a:gd name="connsiteX474" fmla="*/ 827315 w 2046515"/>
              <a:gd name="connsiteY474" fmla="*/ 319314 h 2220685"/>
              <a:gd name="connsiteX475" fmla="*/ 957943 w 2046515"/>
              <a:gd name="connsiteY475" fmla="*/ 406400 h 2220685"/>
              <a:gd name="connsiteX476" fmla="*/ 1001486 w 2046515"/>
              <a:gd name="connsiteY476" fmla="*/ 449943 h 2220685"/>
              <a:gd name="connsiteX477" fmla="*/ 1132115 w 2046515"/>
              <a:gd name="connsiteY477" fmla="*/ 522514 h 2220685"/>
              <a:gd name="connsiteX478" fmla="*/ 1161143 w 2046515"/>
              <a:gd name="connsiteY478" fmla="*/ 566057 h 2220685"/>
              <a:gd name="connsiteX479" fmla="*/ 1248229 w 2046515"/>
              <a:gd name="connsiteY479" fmla="*/ 638628 h 2220685"/>
              <a:gd name="connsiteX480" fmla="*/ 1190172 w 2046515"/>
              <a:gd name="connsiteY480" fmla="*/ 696685 h 2220685"/>
              <a:gd name="connsiteX481" fmla="*/ 972457 w 2046515"/>
              <a:gd name="connsiteY481" fmla="*/ 812800 h 2220685"/>
              <a:gd name="connsiteX482" fmla="*/ 928915 w 2046515"/>
              <a:gd name="connsiteY482" fmla="*/ 841828 h 2220685"/>
              <a:gd name="connsiteX483" fmla="*/ 769257 w 2046515"/>
              <a:gd name="connsiteY483" fmla="*/ 899885 h 2220685"/>
              <a:gd name="connsiteX484" fmla="*/ 304800 w 2046515"/>
              <a:gd name="connsiteY484" fmla="*/ 928914 h 2220685"/>
              <a:gd name="connsiteX485" fmla="*/ 261257 w 2046515"/>
              <a:gd name="connsiteY485" fmla="*/ 957943 h 2220685"/>
              <a:gd name="connsiteX486" fmla="*/ 188686 w 2046515"/>
              <a:gd name="connsiteY486" fmla="*/ 986971 h 2220685"/>
              <a:gd name="connsiteX487" fmla="*/ 130629 w 2046515"/>
              <a:gd name="connsiteY487" fmla="*/ 1016000 h 2220685"/>
              <a:gd name="connsiteX488" fmla="*/ 101600 w 2046515"/>
              <a:gd name="connsiteY488" fmla="*/ 1059543 h 2220685"/>
              <a:gd name="connsiteX489" fmla="*/ 58057 w 2046515"/>
              <a:gd name="connsiteY489" fmla="*/ 1088571 h 2220685"/>
              <a:gd name="connsiteX490" fmla="*/ 130629 w 2046515"/>
              <a:gd name="connsiteY490" fmla="*/ 1248228 h 2220685"/>
              <a:gd name="connsiteX491" fmla="*/ 464457 w 2046515"/>
              <a:gd name="connsiteY491" fmla="*/ 1436914 h 2220685"/>
              <a:gd name="connsiteX492" fmla="*/ 537029 w 2046515"/>
              <a:gd name="connsiteY492" fmla="*/ 1465943 h 2220685"/>
              <a:gd name="connsiteX493" fmla="*/ 798286 w 2046515"/>
              <a:gd name="connsiteY493" fmla="*/ 1393371 h 2220685"/>
              <a:gd name="connsiteX494" fmla="*/ 812800 w 2046515"/>
              <a:gd name="connsiteY494" fmla="*/ 1335314 h 2220685"/>
              <a:gd name="connsiteX495" fmla="*/ 841829 w 2046515"/>
              <a:gd name="connsiteY495" fmla="*/ 1291771 h 2220685"/>
              <a:gd name="connsiteX496" fmla="*/ 827315 w 2046515"/>
              <a:gd name="connsiteY496" fmla="*/ 1059543 h 2220685"/>
              <a:gd name="connsiteX497" fmla="*/ 783772 w 2046515"/>
              <a:gd name="connsiteY497" fmla="*/ 1030514 h 2220685"/>
              <a:gd name="connsiteX498" fmla="*/ 696686 w 2046515"/>
              <a:gd name="connsiteY498" fmla="*/ 1045028 h 2220685"/>
              <a:gd name="connsiteX499" fmla="*/ 580572 w 2046515"/>
              <a:gd name="connsiteY499" fmla="*/ 1117600 h 2220685"/>
              <a:gd name="connsiteX500" fmla="*/ 537029 w 2046515"/>
              <a:gd name="connsiteY500" fmla="*/ 1175657 h 2220685"/>
              <a:gd name="connsiteX501" fmla="*/ 435429 w 2046515"/>
              <a:gd name="connsiteY501" fmla="*/ 1277257 h 2220685"/>
              <a:gd name="connsiteX502" fmla="*/ 391886 w 2046515"/>
              <a:gd name="connsiteY502" fmla="*/ 1364343 h 2220685"/>
              <a:gd name="connsiteX503" fmla="*/ 377372 w 2046515"/>
              <a:gd name="connsiteY503" fmla="*/ 1407885 h 2220685"/>
              <a:gd name="connsiteX504" fmla="*/ 769257 w 2046515"/>
              <a:gd name="connsiteY504" fmla="*/ 1393371 h 2220685"/>
              <a:gd name="connsiteX505" fmla="*/ 1001486 w 2046515"/>
              <a:gd name="connsiteY505" fmla="*/ 1335314 h 2220685"/>
              <a:gd name="connsiteX506" fmla="*/ 1103086 w 2046515"/>
              <a:gd name="connsiteY506" fmla="*/ 1291771 h 2220685"/>
              <a:gd name="connsiteX507" fmla="*/ 1175657 w 2046515"/>
              <a:gd name="connsiteY507" fmla="*/ 1277257 h 2220685"/>
              <a:gd name="connsiteX508" fmla="*/ 1248229 w 2046515"/>
              <a:gd name="connsiteY508" fmla="*/ 1248228 h 2220685"/>
              <a:gd name="connsiteX509" fmla="*/ 1364343 w 2046515"/>
              <a:gd name="connsiteY509" fmla="*/ 1233714 h 2220685"/>
              <a:gd name="connsiteX510" fmla="*/ 1553029 w 2046515"/>
              <a:gd name="connsiteY510" fmla="*/ 1204685 h 2220685"/>
              <a:gd name="connsiteX511" fmla="*/ 1625600 w 2046515"/>
              <a:gd name="connsiteY511" fmla="*/ 1190171 h 2220685"/>
              <a:gd name="connsiteX512" fmla="*/ 1712686 w 2046515"/>
              <a:gd name="connsiteY512" fmla="*/ 1161143 h 2220685"/>
              <a:gd name="connsiteX513" fmla="*/ 1756229 w 2046515"/>
              <a:gd name="connsiteY513" fmla="*/ 1132114 h 2220685"/>
              <a:gd name="connsiteX514" fmla="*/ 1785257 w 2046515"/>
              <a:gd name="connsiteY514" fmla="*/ 1016000 h 2220685"/>
              <a:gd name="connsiteX515" fmla="*/ 1770743 w 2046515"/>
              <a:gd name="connsiteY515" fmla="*/ 682171 h 2220685"/>
              <a:gd name="connsiteX516" fmla="*/ 1669143 w 2046515"/>
              <a:gd name="connsiteY516" fmla="*/ 537028 h 2220685"/>
              <a:gd name="connsiteX517" fmla="*/ 1625600 w 2046515"/>
              <a:gd name="connsiteY517" fmla="*/ 493485 h 2220685"/>
              <a:gd name="connsiteX518" fmla="*/ 1553029 w 2046515"/>
              <a:gd name="connsiteY518" fmla="*/ 478971 h 2220685"/>
              <a:gd name="connsiteX519" fmla="*/ 1190172 w 2046515"/>
              <a:gd name="connsiteY519" fmla="*/ 551543 h 2220685"/>
              <a:gd name="connsiteX520" fmla="*/ 1161143 w 2046515"/>
              <a:gd name="connsiteY520" fmla="*/ 595085 h 2220685"/>
              <a:gd name="connsiteX521" fmla="*/ 1030515 w 2046515"/>
              <a:gd name="connsiteY521" fmla="*/ 682171 h 2220685"/>
              <a:gd name="connsiteX522" fmla="*/ 1001486 w 2046515"/>
              <a:gd name="connsiteY522" fmla="*/ 725714 h 2220685"/>
              <a:gd name="connsiteX523" fmla="*/ 914400 w 2046515"/>
              <a:gd name="connsiteY523" fmla="*/ 827314 h 2220685"/>
              <a:gd name="connsiteX524" fmla="*/ 827315 w 2046515"/>
              <a:gd name="connsiteY524" fmla="*/ 972457 h 2220685"/>
              <a:gd name="connsiteX525" fmla="*/ 769257 w 2046515"/>
              <a:gd name="connsiteY525" fmla="*/ 1059543 h 2220685"/>
              <a:gd name="connsiteX526" fmla="*/ 740229 w 2046515"/>
              <a:gd name="connsiteY526" fmla="*/ 1204685 h 2220685"/>
              <a:gd name="connsiteX527" fmla="*/ 725715 w 2046515"/>
              <a:gd name="connsiteY527" fmla="*/ 1277257 h 2220685"/>
              <a:gd name="connsiteX528" fmla="*/ 711200 w 2046515"/>
              <a:gd name="connsiteY528" fmla="*/ 1378857 h 2220685"/>
              <a:gd name="connsiteX529" fmla="*/ 725715 w 2046515"/>
              <a:gd name="connsiteY529" fmla="*/ 1509485 h 2220685"/>
              <a:gd name="connsiteX530" fmla="*/ 740229 w 2046515"/>
              <a:gd name="connsiteY530" fmla="*/ 1553028 h 2220685"/>
              <a:gd name="connsiteX531" fmla="*/ 827315 w 2046515"/>
              <a:gd name="connsiteY531" fmla="*/ 1640114 h 2220685"/>
              <a:gd name="connsiteX532" fmla="*/ 870857 w 2046515"/>
              <a:gd name="connsiteY532" fmla="*/ 1683657 h 2220685"/>
              <a:gd name="connsiteX533" fmla="*/ 1030515 w 2046515"/>
              <a:gd name="connsiteY533" fmla="*/ 1814285 h 2220685"/>
              <a:gd name="connsiteX534" fmla="*/ 1103086 w 2046515"/>
              <a:gd name="connsiteY534" fmla="*/ 1828800 h 2220685"/>
              <a:gd name="connsiteX535" fmla="*/ 1161143 w 2046515"/>
              <a:gd name="connsiteY535" fmla="*/ 1857828 h 2220685"/>
              <a:gd name="connsiteX536" fmla="*/ 1291772 w 2046515"/>
              <a:gd name="connsiteY536" fmla="*/ 1915885 h 2220685"/>
              <a:gd name="connsiteX537" fmla="*/ 1422400 w 2046515"/>
              <a:gd name="connsiteY537" fmla="*/ 1973943 h 2220685"/>
              <a:gd name="connsiteX538" fmla="*/ 1553029 w 2046515"/>
              <a:gd name="connsiteY538" fmla="*/ 1959428 h 2220685"/>
              <a:gd name="connsiteX539" fmla="*/ 1669143 w 2046515"/>
              <a:gd name="connsiteY539" fmla="*/ 1799771 h 2220685"/>
              <a:gd name="connsiteX540" fmla="*/ 1756229 w 2046515"/>
              <a:gd name="connsiteY540" fmla="*/ 1756228 h 2220685"/>
              <a:gd name="connsiteX541" fmla="*/ 1799772 w 2046515"/>
              <a:gd name="connsiteY541" fmla="*/ 1712685 h 2220685"/>
              <a:gd name="connsiteX542" fmla="*/ 1886857 w 2046515"/>
              <a:gd name="connsiteY542" fmla="*/ 1640114 h 2220685"/>
              <a:gd name="connsiteX543" fmla="*/ 1930400 w 2046515"/>
              <a:gd name="connsiteY543" fmla="*/ 1538514 h 2220685"/>
              <a:gd name="connsiteX544" fmla="*/ 1959429 w 2046515"/>
              <a:gd name="connsiteY544" fmla="*/ 1494971 h 2220685"/>
              <a:gd name="connsiteX545" fmla="*/ 1988457 w 2046515"/>
              <a:gd name="connsiteY545" fmla="*/ 1378857 h 2220685"/>
              <a:gd name="connsiteX546" fmla="*/ 2032000 w 2046515"/>
              <a:gd name="connsiteY546" fmla="*/ 1277257 h 2220685"/>
              <a:gd name="connsiteX547" fmla="*/ 2002972 w 2046515"/>
              <a:gd name="connsiteY547" fmla="*/ 1016000 h 2220685"/>
              <a:gd name="connsiteX548" fmla="*/ 1973943 w 2046515"/>
              <a:gd name="connsiteY548" fmla="*/ 928914 h 2220685"/>
              <a:gd name="connsiteX549" fmla="*/ 1944915 w 2046515"/>
              <a:gd name="connsiteY549" fmla="*/ 885371 h 2220685"/>
              <a:gd name="connsiteX550" fmla="*/ 1857829 w 2046515"/>
              <a:gd name="connsiteY550" fmla="*/ 856343 h 2220685"/>
              <a:gd name="connsiteX551" fmla="*/ 1799772 w 2046515"/>
              <a:gd name="connsiteY551" fmla="*/ 899885 h 2220685"/>
              <a:gd name="connsiteX552" fmla="*/ 1712686 w 2046515"/>
              <a:gd name="connsiteY552" fmla="*/ 1030514 h 2220685"/>
              <a:gd name="connsiteX553" fmla="*/ 1669143 w 2046515"/>
              <a:gd name="connsiteY553" fmla="*/ 1074057 h 2220685"/>
              <a:gd name="connsiteX554" fmla="*/ 1596572 w 2046515"/>
              <a:gd name="connsiteY554" fmla="*/ 1190171 h 2220685"/>
              <a:gd name="connsiteX555" fmla="*/ 1553029 w 2046515"/>
              <a:gd name="connsiteY555" fmla="*/ 1248228 h 2220685"/>
              <a:gd name="connsiteX556" fmla="*/ 1494972 w 2046515"/>
              <a:gd name="connsiteY556" fmla="*/ 1436914 h 2220685"/>
              <a:gd name="connsiteX557" fmla="*/ 1465943 w 2046515"/>
              <a:gd name="connsiteY557" fmla="*/ 1494971 h 2220685"/>
              <a:gd name="connsiteX558" fmla="*/ 1407886 w 2046515"/>
              <a:gd name="connsiteY558" fmla="*/ 1741714 h 2220685"/>
              <a:gd name="connsiteX559" fmla="*/ 1335315 w 2046515"/>
              <a:gd name="connsiteY559" fmla="*/ 1901371 h 2220685"/>
              <a:gd name="connsiteX560" fmla="*/ 1277257 w 2046515"/>
              <a:gd name="connsiteY560" fmla="*/ 2002971 h 2220685"/>
              <a:gd name="connsiteX561" fmla="*/ 1248229 w 2046515"/>
              <a:gd name="connsiteY561" fmla="*/ 2104571 h 2220685"/>
              <a:gd name="connsiteX562" fmla="*/ 1204686 w 2046515"/>
              <a:gd name="connsiteY562" fmla="*/ 2119085 h 2220685"/>
              <a:gd name="connsiteX563" fmla="*/ 1117600 w 2046515"/>
              <a:gd name="connsiteY563" fmla="*/ 2177143 h 2220685"/>
              <a:gd name="connsiteX564" fmla="*/ 1030515 w 2046515"/>
              <a:gd name="connsiteY564" fmla="*/ 2220685 h 2220685"/>
              <a:gd name="connsiteX565" fmla="*/ 899886 w 2046515"/>
              <a:gd name="connsiteY565" fmla="*/ 2206171 h 2220685"/>
              <a:gd name="connsiteX566" fmla="*/ 812800 w 2046515"/>
              <a:gd name="connsiteY566" fmla="*/ 2148114 h 2220685"/>
              <a:gd name="connsiteX567" fmla="*/ 595086 w 2046515"/>
              <a:gd name="connsiteY567" fmla="*/ 1973943 h 2220685"/>
              <a:gd name="connsiteX568" fmla="*/ 551543 w 2046515"/>
              <a:gd name="connsiteY568" fmla="*/ 1944914 h 2220685"/>
              <a:gd name="connsiteX569" fmla="*/ 478972 w 2046515"/>
              <a:gd name="connsiteY569" fmla="*/ 1857828 h 2220685"/>
              <a:gd name="connsiteX570" fmla="*/ 435429 w 2046515"/>
              <a:gd name="connsiteY570" fmla="*/ 1843314 h 2220685"/>
              <a:gd name="connsiteX571" fmla="*/ 348343 w 2046515"/>
              <a:gd name="connsiteY571" fmla="*/ 1915885 h 2220685"/>
              <a:gd name="connsiteX572" fmla="*/ 319315 w 2046515"/>
              <a:gd name="connsiteY572" fmla="*/ 1959428 h 2220685"/>
              <a:gd name="connsiteX573" fmla="*/ 232229 w 2046515"/>
              <a:gd name="connsiteY573" fmla="*/ 1843314 h 2220685"/>
              <a:gd name="connsiteX574" fmla="*/ 188686 w 2046515"/>
              <a:gd name="connsiteY574" fmla="*/ 1756228 h 2220685"/>
              <a:gd name="connsiteX575" fmla="*/ 159657 w 2046515"/>
              <a:gd name="connsiteY575" fmla="*/ 1654628 h 2220685"/>
              <a:gd name="connsiteX576" fmla="*/ 116115 w 2046515"/>
              <a:gd name="connsiteY576" fmla="*/ 1494971 h 2220685"/>
              <a:gd name="connsiteX577" fmla="*/ 116115 w 2046515"/>
              <a:gd name="connsiteY577" fmla="*/ 914400 h 2220685"/>
              <a:gd name="connsiteX578" fmla="*/ 130629 w 2046515"/>
              <a:gd name="connsiteY578" fmla="*/ 624114 h 2220685"/>
              <a:gd name="connsiteX579" fmla="*/ 145143 w 2046515"/>
              <a:gd name="connsiteY579" fmla="*/ 580571 h 2220685"/>
              <a:gd name="connsiteX580" fmla="*/ 232229 w 2046515"/>
              <a:gd name="connsiteY580" fmla="*/ 493485 h 2220685"/>
              <a:gd name="connsiteX581" fmla="*/ 261257 w 2046515"/>
              <a:gd name="connsiteY581" fmla="*/ 449943 h 2220685"/>
              <a:gd name="connsiteX582" fmla="*/ 348343 w 2046515"/>
              <a:gd name="connsiteY582" fmla="*/ 391885 h 2220685"/>
              <a:gd name="connsiteX583" fmla="*/ 435429 w 2046515"/>
              <a:gd name="connsiteY583" fmla="*/ 362857 h 2220685"/>
              <a:gd name="connsiteX584" fmla="*/ 522515 w 2046515"/>
              <a:gd name="connsiteY584" fmla="*/ 348343 h 2220685"/>
              <a:gd name="connsiteX585" fmla="*/ 638629 w 2046515"/>
              <a:gd name="connsiteY585" fmla="*/ 333828 h 2220685"/>
              <a:gd name="connsiteX586" fmla="*/ 870857 w 2046515"/>
              <a:gd name="connsiteY586" fmla="*/ 290285 h 2220685"/>
              <a:gd name="connsiteX587" fmla="*/ 1175657 w 2046515"/>
              <a:gd name="connsiteY587" fmla="*/ 275771 h 2220685"/>
              <a:gd name="connsiteX588" fmla="*/ 1233715 w 2046515"/>
              <a:gd name="connsiteY588" fmla="*/ 217714 h 2220685"/>
              <a:gd name="connsiteX589" fmla="*/ 1146629 w 2046515"/>
              <a:gd name="connsiteY589" fmla="*/ 159657 h 2220685"/>
              <a:gd name="connsiteX590" fmla="*/ 1117600 w 2046515"/>
              <a:gd name="connsiteY590" fmla="*/ 116114 h 2220685"/>
              <a:gd name="connsiteX591" fmla="*/ 1088572 w 2046515"/>
              <a:gd name="connsiteY591" fmla="*/ 29028 h 2220685"/>
              <a:gd name="connsiteX592" fmla="*/ 1045029 w 2046515"/>
              <a:gd name="connsiteY592" fmla="*/ 0 h 2220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</a:cxnLst>
            <a:rect l="l" t="t" r="r" b="b"/>
            <a:pathLst>
              <a:path w="2046515" h="2220685">
                <a:moveTo>
                  <a:pt x="1045029" y="0"/>
                </a:moveTo>
                <a:lnTo>
                  <a:pt x="362857" y="377371"/>
                </a:lnTo>
                <a:lnTo>
                  <a:pt x="130629" y="754743"/>
                </a:lnTo>
                <a:lnTo>
                  <a:pt x="0" y="1190171"/>
                </a:lnTo>
                <a:cubicBezTo>
                  <a:pt x="9676" y="1233714"/>
                  <a:pt x="18211" y="1277527"/>
                  <a:pt x="29029" y="1320800"/>
                </a:cubicBezTo>
                <a:cubicBezTo>
                  <a:pt x="32740" y="1335643"/>
                  <a:pt x="39340" y="1349632"/>
                  <a:pt x="43543" y="1364343"/>
                </a:cubicBezTo>
                <a:cubicBezTo>
                  <a:pt x="47966" y="1379823"/>
                  <a:pt x="62334" y="1447516"/>
                  <a:pt x="72572" y="1465943"/>
                </a:cubicBezTo>
                <a:cubicBezTo>
                  <a:pt x="89515" y="1496440"/>
                  <a:pt x="111277" y="1524000"/>
                  <a:pt x="130629" y="1553028"/>
                </a:cubicBezTo>
                <a:cubicBezTo>
                  <a:pt x="156433" y="1591734"/>
                  <a:pt x="164514" y="1610025"/>
                  <a:pt x="203200" y="1640114"/>
                </a:cubicBezTo>
                <a:cubicBezTo>
                  <a:pt x="230739" y="1661533"/>
                  <a:pt x="257188" y="1687138"/>
                  <a:pt x="290286" y="1698171"/>
                </a:cubicBezTo>
                <a:cubicBezTo>
                  <a:pt x="400775" y="1735001"/>
                  <a:pt x="347367" y="1721199"/>
                  <a:pt x="449943" y="1741714"/>
                </a:cubicBezTo>
                <a:cubicBezTo>
                  <a:pt x="595086" y="1736876"/>
                  <a:pt x="740414" y="1735985"/>
                  <a:pt x="885372" y="1727200"/>
                </a:cubicBezTo>
                <a:cubicBezTo>
                  <a:pt x="900643" y="1726274"/>
                  <a:pt x="913913" y="1715686"/>
                  <a:pt x="928915" y="1712685"/>
                </a:cubicBezTo>
                <a:cubicBezTo>
                  <a:pt x="962461" y="1705976"/>
                  <a:pt x="996648" y="1703009"/>
                  <a:pt x="1030515" y="1698171"/>
                </a:cubicBezTo>
                <a:cubicBezTo>
                  <a:pt x="1070174" y="1684951"/>
                  <a:pt x="1138282" y="1666811"/>
                  <a:pt x="1175657" y="1640114"/>
                </a:cubicBezTo>
                <a:cubicBezTo>
                  <a:pt x="1192360" y="1628183"/>
                  <a:pt x="1203615" y="1609929"/>
                  <a:pt x="1219200" y="1596571"/>
                </a:cubicBezTo>
                <a:cubicBezTo>
                  <a:pt x="1276671" y="1547310"/>
                  <a:pt x="1282681" y="1563584"/>
                  <a:pt x="1320800" y="1494971"/>
                </a:cubicBezTo>
                <a:cubicBezTo>
                  <a:pt x="1333453" y="1472196"/>
                  <a:pt x="1339248" y="1446208"/>
                  <a:pt x="1349829" y="1422400"/>
                </a:cubicBezTo>
                <a:cubicBezTo>
                  <a:pt x="1431184" y="1239352"/>
                  <a:pt x="1321841" y="1506882"/>
                  <a:pt x="1407886" y="1291771"/>
                </a:cubicBezTo>
                <a:cubicBezTo>
                  <a:pt x="1412724" y="1262742"/>
                  <a:pt x="1422400" y="1234114"/>
                  <a:pt x="1422400" y="1204685"/>
                </a:cubicBezTo>
                <a:cubicBezTo>
                  <a:pt x="1422400" y="1151247"/>
                  <a:pt x="1417734" y="1097551"/>
                  <a:pt x="1407886" y="1045028"/>
                </a:cubicBezTo>
                <a:cubicBezTo>
                  <a:pt x="1395642" y="979728"/>
                  <a:pt x="1368971" y="956549"/>
                  <a:pt x="1320800" y="914400"/>
                </a:cubicBezTo>
                <a:cubicBezTo>
                  <a:pt x="1302595" y="898470"/>
                  <a:pt x="1284380" y="881675"/>
                  <a:pt x="1262743" y="870857"/>
                </a:cubicBezTo>
                <a:cubicBezTo>
                  <a:pt x="1235375" y="857173"/>
                  <a:pt x="1203902" y="853597"/>
                  <a:pt x="1175657" y="841828"/>
                </a:cubicBezTo>
                <a:cubicBezTo>
                  <a:pt x="1145699" y="829345"/>
                  <a:pt x="1117600" y="812799"/>
                  <a:pt x="1088572" y="798285"/>
                </a:cubicBezTo>
                <a:cubicBezTo>
                  <a:pt x="1025677" y="803123"/>
                  <a:pt x="962007" y="801837"/>
                  <a:pt x="899886" y="812800"/>
                </a:cubicBezTo>
                <a:cubicBezTo>
                  <a:pt x="845851" y="822336"/>
                  <a:pt x="753398" y="917090"/>
                  <a:pt x="740229" y="943428"/>
                </a:cubicBezTo>
                <a:cubicBezTo>
                  <a:pt x="730553" y="962780"/>
                  <a:pt x="723202" y="983482"/>
                  <a:pt x="711200" y="1001485"/>
                </a:cubicBezTo>
                <a:cubicBezTo>
                  <a:pt x="671849" y="1060512"/>
                  <a:pt x="611304" y="1122561"/>
                  <a:pt x="580572" y="1190171"/>
                </a:cubicBezTo>
                <a:cubicBezTo>
                  <a:pt x="567910" y="1218027"/>
                  <a:pt x="562633" y="1248739"/>
                  <a:pt x="551543" y="1277257"/>
                </a:cubicBezTo>
                <a:cubicBezTo>
                  <a:pt x="528747" y="1335875"/>
                  <a:pt x="502919" y="1393270"/>
                  <a:pt x="478972" y="1451428"/>
                </a:cubicBezTo>
                <a:cubicBezTo>
                  <a:pt x="469052" y="1475520"/>
                  <a:pt x="449943" y="1524000"/>
                  <a:pt x="449943" y="1524000"/>
                </a:cubicBezTo>
                <a:cubicBezTo>
                  <a:pt x="405844" y="1744500"/>
                  <a:pt x="395523" y="1727249"/>
                  <a:pt x="449943" y="2032000"/>
                </a:cubicBezTo>
                <a:cubicBezTo>
                  <a:pt x="453551" y="2052207"/>
                  <a:pt x="476783" y="2063612"/>
                  <a:pt x="493486" y="2075543"/>
                </a:cubicBezTo>
                <a:cubicBezTo>
                  <a:pt x="511092" y="2088119"/>
                  <a:pt x="531771" y="2095784"/>
                  <a:pt x="551543" y="2104571"/>
                </a:cubicBezTo>
                <a:cubicBezTo>
                  <a:pt x="603612" y="2127713"/>
                  <a:pt x="619778" y="2132154"/>
                  <a:pt x="667657" y="2148114"/>
                </a:cubicBezTo>
                <a:cubicBezTo>
                  <a:pt x="730552" y="2143276"/>
                  <a:pt x="794939" y="2148048"/>
                  <a:pt x="856343" y="2133600"/>
                </a:cubicBezTo>
                <a:cubicBezTo>
                  <a:pt x="879890" y="2128059"/>
                  <a:pt x="893397" y="2102059"/>
                  <a:pt x="914400" y="2090057"/>
                </a:cubicBezTo>
                <a:cubicBezTo>
                  <a:pt x="961365" y="2063220"/>
                  <a:pt x="1014536" y="2047489"/>
                  <a:pt x="1059543" y="2017485"/>
                </a:cubicBezTo>
                <a:cubicBezTo>
                  <a:pt x="1105252" y="1987013"/>
                  <a:pt x="1133696" y="1965451"/>
                  <a:pt x="1190172" y="1944914"/>
                </a:cubicBezTo>
                <a:cubicBezTo>
                  <a:pt x="1213356" y="1936483"/>
                  <a:pt x="1238553" y="1935238"/>
                  <a:pt x="1262743" y="1930400"/>
                </a:cubicBezTo>
                <a:cubicBezTo>
                  <a:pt x="1333600" y="1894971"/>
                  <a:pt x="1400464" y="1863394"/>
                  <a:pt x="1465943" y="1814285"/>
                </a:cubicBezTo>
                <a:cubicBezTo>
                  <a:pt x="1485295" y="1799771"/>
                  <a:pt x="1507495" y="1788427"/>
                  <a:pt x="1524000" y="1770743"/>
                </a:cubicBezTo>
                <a:cubicBezTo>
                  <a:pt x="1575565" y="1715495"/>
                  <a:pt x="1669143" y="1596571"/>
                  <a:pt x="1669143" y="1596571"/>
                </a:cubicBezTo>
                <a:cubicBezTo>
                  <a:pt x="1719233" y="1446296"/>
                  <a:pt x="1693206" y="1541577"/>
                  <a:pt x="1669143" y="1204685"/>
                </a:cubicBezTo>
                <a:cubicBezTo>
                  <a:pt x="1665394" y="1152198"/>
                  <a:pt x="1652581" y="1143556"/>
                  <a:pt x="1625600" y="1103085"/>
                </a:cubicBezTo>
                <a:cubicBezTo>
                  <a:pt x="1596383" y="1015435"/>
                  <a:pt x="1618378" y="1066119"/>
                  <a:pt x="1524000" y="943428"/>
                </a:cubicBezTo>
                <a:cubicBezTo>
                  <a:pt x="1495992" y="907018"/>
                  <a:pt x="1459442" y="858182"/>
                  <a:pt x="1422400" y="827314"/>
                </a:cubicBezTo>
                <a:cubicBezTo>
                  <a:pt x="1380023" y="792000"/>
                  <a:pt x="1341111" y="750384"/>
                  <a:pt x="1291772" y="725714"/>
                </a:cubicBezTo>
                <a:cubicBezTo>
                  <a:pt x="1220031" y="689843"/>
                  <a:pt x="1254241" y="703527"/>
                  <a:pt x="1190172" y="682171"/>
                </a:cubicBezTo>
                <a:cubicBezTo>
                  <a:pt x="1107924" y="687009"/>
                  <a:pt x="1024364" y="681269"/>
                  <a:pt x="943429" y="696685"/>
                </a:cubicBezTo>
                <a:cubicBezTo>
                  <a:pt x="919666" y="701211"/>
                  <a:pt x="905885" y="727407"/>
                  <a:pt x="885372" y="740228"/>
                </a:cubicBezTo>
                <a:cubicBezTo>
                  <a:pt x="802662" y="791922"/>
                  <a:pt x="845112" y="745023"/>
                  <a:pt x="754743" y="812800"/>
                </a:cubicBezTo>
                <a:cubicBezTo>
                  <a:pt x="738322" y="825116"/>
                  <a:pt x="727087" y="843345"/>
                  <a:pt x="711200" y="856343"/>
                </a:cubicBezTo>
                <a:cubicBezTo>
                  <a:pt x="673755" y="886979"/>
                  <a:pt x="629296" y="909218"/>
                  <a:pt x="595086" y="943428"/>
                </a:cubicBezTo>
                <a:cubicBezTo>
                  <a:pt x="465327" y="1073187"/>
                  <a:pt x="610491" y="923748"/>
                  <a:pt x="478972" y="1074057"/>
                </a:cubicBezTo>
                <a:cubicBezTo>
                  <a:pt x="465455" y="1089505"/>
                  <a:pt x="448031" y="1101397"/>
                  <a:pt x="435429" y="1117600"/>
                </a:cubicBezTo>
                <a:cubicBezTo>
                  <a:pt x="414010" y="1145139"/>
                  <a:pt x="392974" y="1173480"/>
                  <a:pt x="377372" y="1204685"/>
                </a:cubicBezTo>
                <a:cubicBezTo>
                  <a:pt x="367696" y="1224038"/>
                  <a:pt x="360919" y="1245136"/>
                  <a:pt x="348343" y="1262743"/>
                </a:cubicBezTo>
                <a:cubicBezTo>
                  <a:pt x="336412" y="1279446"/>
                  <a:pt x="319314" y="1291771"/>
                  <a:pt x="304800" y="1306285"/>
                </a:cubicBezTo>
                <a:cubicBezTo>
                  <a:pt x="295124" y="1325638"/>
                  <a:pt x="284295" y="1344456"/>
                  <a:pt x="275772" y="1364343"/>
                </a:cubicBezTo>
                <a:cubicBezTo>
                  <a:pt x="237129" y="1454509"/>
                  <a:pt x="258271" y="1529273"/>
                  <a:pt x="275772" y="1640114"/>
                </a:cubicBezTo>
                <a:cubicBezTo>
                  <a:pt x="279984" y="1666791"/>
                  <a:pt x="335064" y="1711265"/>
                  <a:pt x="348343" y="1727200"/>
                </a:cubicBezTo>
                <a:cubicBezTo>
                  <a:pt x="389549" y="1776647"/>
                  <a:pt x="368627" y="1776512"/>
                  <a:pt x="420915" y="1828800"/>
                </a:cubicBezTo>
                <a:cubicBezTo>
                  <a:pt x="462093" y="1869978"/>
                  <a:pt x="469219" y="1852357"/>
                  <a:pt x="522515" y="1872343"/>
                </a:cubicBezTo>
                <a:cubicBezTo>
                  <a:pt x="542774" y="1879940"/>
                  <a:pt x="561220" y="1891695"/>
                  <a:pt x="580572" y="1901371"/>
                </a:cubicBezTo>
                <a:cubicBezTo>
                  <a:pt x="822846" y="1892719"/>
                  <a:pt x="882552" y="1918766"/>
                  <a:pt x="1045029" y="1872343"/>
                </a:cubicBezTo>
                <a:cubicBezTo>
                  <a:pt x="1059740" y="1868140"/>
                  <a:pt x="1074058" y="1862666"/>
                  <a:pt x="1088572" y="1857828"/>
                </a:cubicBezTo>
                <a:cubicBezTo>
                  <a:pt x="1107924" y="1843314"/>
                  <a:pt x="1125626" y="1826287"/>
                  <a:pt x="1146629" y="1814285"/>
                </a:cubicBezTo>
                <a:cubicBezTo>
                  <a:pt x="1159913" y="1806694"/>
                  <a:pt x="1179880" y="1811092"/>
                  <a:pt x="1190172" y="1799771"/>
                </a:cubicBezTo>
                <a:cubicBezTo>
                  <a:pt x="1203994" y="1784567"/>
                  <a:pt x="1348541" y="1575385"/>
                  <a:pt x="1364343" y="1538514"/>
                </a:cubicBezTo>
                <a:cubicBezTo>
                  <a:pt x="1378857" y="1504647"/>
                  <a:pt x="1387448" y="1467572"/>
                  <a:pt x="1407886" y="1436914"/>
                </a:cubicBezTo>
                <a:cubicBezTo>
                  <a:pt x="1426862" y="1408449"/>
                  <a:pt x="1457729" y="1389912"/>
                  <a:pt x="1480457" y="1364343"/>
                </a:cubicBezTo>
                <a:cubicBezTo>
                  <a:pt x="1537080" y="1300641"/>
                  <a:pt x="1516039" y="1307291"/>
                  <a:pt x="1567543" y="1233714"/>
                </a:cubicBezTo>
                <a:cubicBezTo>
                  <a:pt x="1585308" y="1208335"/>
                  <a:pt x="1606248" y="1185333"/>
                  <a:pt x="1625600" y="1161143"/>
                </a:cubicBezTo>
                <a:cubicBezTo>
                  <a:pt x="1655986" y="1069986"/>
                  <a:pt x="1675902" y="1050789"/>
                  <a:pt x="1640115" y="943428"/>
                </a:cubicBezTo>
                <a:cubicBezTo>
                  <a:pt x="1633624" y="923955"/>
                  <a:pt x="1611914" y="913522"/>
                  <a:pt x="1596572" y="899885"/>
                </a:cubicBezTo>
                <a:cubicBezTo>
                  <a:pt x="1568330" y="874781"/>
                  <a:pt x="1537728" y="852418"/>
                  <a:pt x="1509486" y="827314"/>
                </a:cubicBezTo>
                <a:cubicBezTo>
                  <a:pt x="1494144" y="813677"/>
                  <a:pt x="1484700" y="792108"/>
                  <a:pt x="1465943" y="783771"/>
                </a:cubicBezTo>
                <a:cubicBezTo>
                  <a:pt x="1439050" y="771819"/>
                  <a:pt x="1407886" y="774095"/>
                  <a:pt x="1378857" y="769257"/>
                </a:cubicBezTo>
                <a:cubicBezTo>
                  <a:pt x="1285966" y="732100"/>
                  <a:pt x="1285882" y="719103"/>
                  <a:pt x="1161143" y="754743"/>
                </a:cubicBezTo>
                <a:cubicBezTo>
                  <a:pt x="1137883" y="761389"/>
                  <a:pt x="1122438" y="783771"/>
                  <a:pt x="1103086" y="798285"/>
                </a:cubicBezTo>
                <a:cubicBezTo>
                  <a:pt x="1082409" y="839639"/>
                  <a:pt x="1057850" y="892467"/>
                  <a:pt x="1030515" y="928914"/>
                </a:cubicBezTo>
                <a:cubicBezTo>
                  <a:pt x="1018199" y="945335"/>
                  <a:pt x="998358" y="955378"/>
                  <a:pt x="986972" y="972457"/>
                </a:cubicBezTo>
                <a:cubicBezTo>
                  <a:pt x="940604" y="1042009"/>
                  <a:pt x="943454" y="1071087"/>
                  <a:pt x="914400" y="1146628"/>
                </a:cubicBezTo>
                <a:cubicBezTo>
                  <a:pt x="901173" y="1181018"/>
                  <a:pt x="887335" y="1215272"/>
                  <a:pt x="870857" y="1248228"/>
                </a:cubicBezTo>
                <a:cubicBezTo>
                  <a:pt x="858241" y="1273460"/>
                  <a:pt x="842461" y="1297000"/>
                  <a:pt x="827315" y="1320800"/>
                </a:cubicBezTo>
                <a:cubicBezTo>
                  <a:pt x="758661" y="1428685"/>
                  <a:pt x="748834" y="1435254"/>
                  <a:pt x="653143" y="1553028"/>
                </a:cubicBezTo>
                <a:cubicBezTo>
                  <a:pt x="629315" y="1582355"/>
                  <a:pt x="603244" y="1609885"/>
                  <a:pt x="580572" y="1640114"/>
                </a:cubicBezTo>
                <a:cubicBezTo>
                  <a:pt x="551543" y="1678819"/>
                  <a:pt x="536759" y="1734591"/>
                  <a:pt x="493486" y="1756228"/>
                </a:cubicBezTo>
                <a:lnTo>
                  <a:pt x="435429" y="1785257"/>
                </a:lnTo>
                <a:cubicBezTo>
                  <a:pt x="420915" y="1775581"/>
                  <a:pt x="404221" y="1768563"/>
                  <a:pt x="391886" y="1756228"/>
                </a:cubicBezTo>
                <a:cubicBezTo>
                  <a:pt x="350460" y="1714802"/>
                  <a:pt x="334002" y="1623182"/>
                  <a:pt x="319315" y="1582057"/>
                </a:cubicBezTo>
                <a:cubicBezTo>
                  <a:pt x="284704" y="1485146"/>
                  <a:pt x="282464" y="1515309"/>
                  <a:pt x="261257" y="1393371"/>
                </a:cubicBezTo>
                <a:cubicBezTo>
                  <a:pt x="237197" y="1255027"/>
                  <a:pt x="230076" y="1151976"/>
                  <a:pt x="217715" y="1016000"/>
                </a:cubicBezTo>
                <a:cubicBezTo>
                  <a:pt x="232229" y="851505"/>
                  <a:pt x="236761" y="685821"/>
                  <a:pt x="261257" y="522514"/>
                </a:cubicBezTo>
                <a:cubicBezTo>
                  <a:pt x="264224" y="502733"/>
                  <a:pt x="358429" y="340787"/>
                  <a:pt x="362857" y="333828"/>
                </a:cubicBezTo>
                <a:cubicBezTo>
                  <a:pt x="411651" y="257151"/>
                  <a:pt x="437848" y="227390"/>
                  <a:pt x="464457" y="217714"/>
                </a:cubicBezTo>
                <a:cubicBezTo>
                  <a:pt x="491067" y="208038"/>
                  <a:pt x="503162" y="273352"/>
                  <a:pt x="522514" y="275771"/>
                </a:cubicBezTo>
                <a:cubicBezTo>
                  <a:pt x="541866" y="278190"/>
                  <a:pt x="561220" y="237067"/>
                  <a:pt x="580572" y="232229"/>
                </a:cubicBezTo>
                <a:cubicBezTo>
                  <a:pt x="599925" y="227391"/>
                  <a:pt x="628953" y="253999"/>
                  <a:pt x="638629" y="246742"/>
                </a:cubicBezTo>
                <a:cubicBezTo>
                  <a:pt x="648305" y="239485"/>
                  <a:pt x="619277" y="203199"/>
                  <a:pt x="638629" y="188685"/>
                </a:cubicBezTo>
                <a:cubicBezTo>
                  <a:pt x="657981" y="174171"/>
                  <a:pt x="727144" y="165177"/>
                  <a:pt x="754743" y="159657"/>
                </a:cubicBezTo>
                <a:cubicBezTo>
                  <a:pt x="774095" y="164495"/>
                  <a:pt x="778933" y="41124"/>
                  <a:pt x="812800" y="43543"/>
                </a:cubicBezTo>
                <a:cubicBezTo>
                  <a:pt x="846667" y="45962"/>
                  <a:pt x="890764" y="97395"/>
                  <a:pt x="957943" y="174171"/>
                </a:cubicBezTo>
                <a:cubicBezTo>
                  <a:pt x="971460" y="189619"/>
                  <a:pt x="989413" y="201114"/>
                  <a:pt x="1001486" y="217714"/>
                </a:cubicBezTo>
                <a:cubicBezTo>
                  <a:pt x="1028332" y="254627"/>
                  <a:pt x="1046672" y="297314"/>
                  <a:pt x="1074057" y="333828"/>
                </a:cubicBezTo>
                <a:cubicBezTo>
                  <a:pt x="1119401" y="394287"/>
                  <a:pt x="1185402" y="440405"/>
                  <a:pt x="1219200" y="508000"/>
                </a:cubicBezTo>
                <a:cubicBezTo>
                  <a:pt x="1233714" y="537028"/>
                  <a:pt x="1244416" y="568300"/>
                  <a:pt x="1262743" y="595085"/>
                </a:cubicBezTo>
                <a:cubicBezTo>
                  <a:pt x="1307551" y="660574"/>
                  <a:pt x="1359684" y="720738"/>
                  <a:pt x="1407886" y="783771"/>
                </a:cubicBezTo>
                <a:cubicBezTo>
                  <a:pt x="1422581" y="802987"/>
                  <a:pt x="1440611" y="820191"/>
                  <a:pt x="1451429" y="841828"/>
                </a:cubicBezTo>
                <a:lnTo>
                  <a:pt x="1538515" y="1016000"/>
                </a:lnTo>
                <a:cubicBezTo>
                  <a:pt x="1548191" y="1035352"/>
                  <a:pt x="1560701" y="1053531"/>
                  <a:pt x="1567543" y="1074057"/>
                </a:cubicBezTo>
                <a:cubicBezTo>
                  <a:pt x="1610671" y="1203443"/>
                  <a:pt x="1541678" y="999302"/>
                  <a:pt x="1611086" y="1190171"/>
                </a:cubicBezTo>
                <a:cubicBezTo>
                  <a:pt x="1621543" y="1218928"/>
                  <a:pt x="1626431" y="1249888"/>
                  <a:pt x="1640115" y="1277257"/>
                </a:cubicBezTo>
                <a:cubicBezTo>
                  <a:pt x="1649791" y="1296609"/>
                  <a:pt x="1661546" y="1315055"/>
                  <a:pt x="1669143" y="1335314"/>
                </a:cubicBezTo>
                <a:cubicBezTo>
                  <a:pt x="1728424" y="1493398"/>
                  <a:pt x="1631871" y="1289801"/>
                  <a:pt x="1712686" y="1451428"/>
                </a:cubicBezTo>
                <a:cubicBezTo>
                  <a:pt x="1717524" y="1427238"/>
                  <a:pt x="1722787" y="1403128"/>
                  <a:pt x="1727200" y="1378857"/>
                </a:cubicBezTo>
                <a:cubicBezTo>
                  <a:pt x="1741844" y="1298319"/>
                  <a:pt x="1733650" y="1308441"/>
                  <a:pt x="1756229" y="1248228"/>
                </a:cubicBezTo>
                <a:cubicBezTo>
                  <a:pt x="1765377" y="1223833"/>
                  <a:pt x="1771449" y="1197751"/>
                  <a:pt x="1785257" y="1175657"/>
                </a:cubicBezTo>
                <a:cubicBezTo>
                  <a:pt x="1796136" y="1158251"/>
                  <a:pt x="1817414" y="1149193"/>
                  <a:pt x="1828800" y="1132114"/>
                </a:cubicBezTo>
                <a:cubicBezTo>
                  <a:pt x="1846803" y="1105110"/>
                  <a:pt x="1856581" y="1073399"/>
                  <a:pt x="1872343" y="1045028"/>
                </a:cubicBezTo>
                <a:cubicBezTo>
                  <a:pt x="1920699" y="957987"/>
                  <a:pt x="1879692" y="1044907"/>
                  <a:pt x="1944915" y="957943"/>
                </a:cubicBezTo>
                <a:cubicBezTo>
                  <a:pt x="1961841" y="935374"/>
                  <a:pt x="1975841" y="910603"/>
                  <a:pt x="1988457" y="885371"/>
                </a:cubicBezTo>
                <a:cubicBezTo>
                  <a:pt x="2003336" y="855613"/>
                  <a:pt x="2011964" y="796867"/>
                  <a:pt x="2017486" y="769257"/>
                </a:cubicBezTo>
                <a:cubicBezTo>
                  <a:pt x="2007810" y="672495"/>
                  <a:pt x="1744133" y="408819"/>
                  <a:pt x="1683657" y="362857"/>
                </a:cubicBezTo>
                <a:cubicBezTo>
                  <a:pt x="1623181" y="316895"/>
                  <a:pt x="1661886" y="503162"/>
                  <a:pt x="1654629" y="493486"/>
                </a:cubicBezTo>
                <a:cubicBezTo>
                  <a:pt x="1647372" y="483810"/>
                  <a:pt x="1723976" y="360706"/>
                  <a:pt x="1640115" y="304800"/>
                </a:cubicBezTo>
                <a:cubicBezTo>
                  <a:pt x="1571440" y="313384"/>
                  <a:pt x="1623181" y="285447"/>
                  <a:pt x="1611086" y="290285"/>
                </a:cubicBezTo>
                <a:cubicBezTo>
                  <a:pt x="1598991" y="295123"/>
                  <a:pt x="1585902" y="324648"/>
                  <a:pt x="1567543" y="333828"/>
                </a:cubicBezTo>
                <a:cubicBezTo>
                  <a:pt x="1526491" y="354354"/>
                  <a:pt x="1479891" y="361255"/>
                  <a:pt x="1436915" y="377371"/>
                </a:cubicBezTo>
                <a:cubicBezTo>
                  <a:pt x="1253647" y="446097"/>
                  <a:pt x="1415175" y="398747"/>
                  <a:pt x="1190172" y="493485"/>
                </a:cubicBezTo>
                <a:cubicBezTo>
                  <a:pt x="1147870" y="511296"/>
                  <a:pt x="1101023" y="517380"/>
                  <a:pt x="1059543" y="537028"/>
                </a:cubicBezTo>
                <a:cubicBezTo>
                  <a:pt x="1008553" y="561181"/>
                  <a:pt x="963576" y="596453"/>
                  <a:pt x="914400" y="624114"/>
                </a:cubicBezTo>
                <a:cubicBezTo>
                  <a:pt x="886113" y="640025"/>
                  <a:pt x="853830" y="648941"/>
                  <a:pt x="827315" y="667657"/>
                </a:cubicBezTo>
                <a:cubicBezTo>
                  <a:pt x="780562" y="700659"/>
                  <a:pt x="662910" y="795417"/>
                  <a:pt x="609600" y="856343"/>
                </a:cubicBezTo>
                <a:cubicBezTo>
                  <a:pt x="593671" y="874548"/>
                  <a:pt x="579929" y="894582"/>
                  <a:pt x="566057" y="914400"/>
                </a:cubicBezTo>
                <a:cubicBezTo>
                  <a:pt x="546050" y="942981"/>
                  <a:pt x="508000" y="1001485"/>
                  <a:pt x="508000" y="1001485"/>
                </a:cubicBezTo>
                <a:cubicBezTo>
                  <a:pt x="503162" y="1015999"/>
                  <a:pt x="497197" y="1030185"/>
                  <a:pt x="493486" y="1045028"/>
                </a:cubicBezTo>
                <a:cubicBezTo>
                  <a:pt x="487503" y="1068961"/>
                  <a:pt x="487634" y="1094501"/>
                  <a:pt x="478972" y="1117600"/>
                </a:cubicBezTo>
                <a:cubicBezTo>
                  <a:pt x="472847" y="1133933"/>
                  <a:pt x="459619" y="1146629"/>
                  <a:pt x="449943" y="1161143"/>
                </a:cubicBezTo>
                <a:cubicBezTo>
                  <a:pt x="435429" y="1204686"/>
                  <a:pt x="420914" y="1335314"/>
                  <a:pt x="406400" y="1291771"/>
                </a:cubicBezTo>
                <a:cubicBezTo>
                  <a:pt x="401562" y="1277257"/>
                  <a:pt x="395597" y="1263071"/>
                  <a:pt x="391886" y="1248228"/>
                </a:cubicBezTo>
                <a:cubicBezTo>
                  <a:pt x="385903" y="1224295"/>
                  <a:pt x="386765" y="1198468"/>
                  <a:pt x="377372" y="1175657"/>
                </a:cubicBezTo>
                <a:cubicBezTo>
                  <a:pt x="352658" y="1115636"/>
                  <a:pt x="306029" y="1064457"/>
                  <a:pt x="290286" y="1001485"/>
                </a:cubicBezTo>
                <a:lnTo>
                  <a:pt x="232229" y="769257"/>
                </a:lnTo>
                <a:cubicBezTo>
                  <a:pt x="244833" y="668422"/>
                  <a:pt x="220473" y="551251"/>
                  <a:pt x="304800" y="478971"/>
                </a:cubicBezTo>
                <a:cubicBezTo>
                  <a:pt x="321228" y="464890"/>
                  <a:pt x="343505" y="459619"/>
                  <a:pt x="362857" y="449943"/>
                </a:cubicBezTo>
                <a:cubicBezTo>
                  <a:pt x="377371" y="435429"/>
                  <a:pt x="385891" y="407255"/>
                  <a:pt x="406400" y="406400"/>
                </a:cubicBezTo>
                <a:cubicBezTo>
                  <a:pt x="649202" y="396283"/>
                  <a:pt x="648584" y="394479"/>
                  <a:pt x="783772" y="478971"/>
                </a:cubicBezTo>
                <a:cubicBezTo>
                  <a:pt x="798565" y="488216"/>
                  <a:pt x="812801" y="498324"/>
                  <a:pt x="827315" y="508000"/>
                </a:cubicBezTo>
                <a:cubicBezTo>
                  <a:pt x="841829" y="527352"/>
                  <a:pt x="856797" y="546373"/>
                  <a:pt x="870857" y="566057"/>
                </a:cubicBezTo>
                <a:cubicBezTo>
                  <a:pt x="880996" y="580252"/>
                  <a:pt x="888719" y="596199"/>
                  <a:pt x="899886" y="609600"/>
                </a:cubicBezTo>
                <a:cubicBezTo>
                  <a:pt x="913027" y="625369"/>
                  <a:pt x="928915" y="638629"/>
                  <a:pt x="943429" y="653143"/>
                </a:cubicBezTo>
                <a:cubicBezTo>
                  <a:pt x="948267" y="667657"/>
                  <a:pt x="951101" y="683001"/>
                  <a:pt x="957943" y="696685"/>
                </a:cubicBezTo>
                <a:cubicBezTo>
                  <a:pt x="982771" y="746342"/>
                  <a:pt x="1039566" y="839383"/>
                  <a:pt x="1074057" y="885371"/>
                </a:cubicBezTo>
                <a:cubicBezTo>
                  <a:pt x="1096729" y="915601"/>
                  <a:pt x="1124404" y="941897"/>
                  <a:pt x="1146629" y="972457"/>
                </a:cubicBezTo>
                <a:cubicBezTo>
                  <a:pt x="1163222" y="995272"/>
                  <a:pt x="1173579" y="1022213"/>
                  <a:pt x="1190172" y="1045028"/>
                </a:cubicBezTo>
                <a:cubicBezTo>
                  <a:pt x="1212397" y="1075587"/>
                  <a:pt x="1239398" y="1102402"/>
                  <a:pt x="1262743" y="1132114"/>
                </a:cubicBezTo>
                <a:cubicBezTo>
                  <a:pt x="1450646" y="1371264"/>
                  <a:pt x="1265387" y="1139377"/>
                  <a:pt x="1407886" y="1335314"/>
                </a:cubicBezTo>
                <a:cubicBezTo>
                  <a:pt x="1464798" y="1413569"/>
                  <a:pt x="1522651" y="1491164"/>
                  <a:pt x="1582057" y="1567543"/>
                </a:cubicBezTo>
                <a:cubicBezTo>
                  <a:pt x="1615924" y="1611086"/>
                  <a:pt x="1644651" y="1659165"/>
                  <a:pt x="1683657" y="1698171"/>
                </a:cubicBezTo>
                <a:lnTo>
                  <a:pt x="1785257" y="1799771"/>
                </a:lnTo>
                <a:cubicBezTo>
                  <a:pt x="1814286" y="1794933"/>
                  <a:pt x="1845450" y="1797209"/>
                  <a:pt x="1872343" y="1785257"/>
                </a:cubicBezTo>
                <a:cubicBezTo>
                  <a:pt x="1944583" y="1753150"/>
                  <a:pt x="1911219" y="1687937"/>
                  <a:pt x="1930400" y="1625600"/>
                </a:cubicBezTo>
                <a:cubicBezTo>
                  <a:pt x="1938696" y="1598637"/>
                  <a:pt x="1959429" y="1577219"/>
                  <a:pt x="1973943" y="1553028"/>
                </a:cubicBezTo>
                <a:cubicBezTo>
                  <a:pt x="1978781" y="1499809"/>
                  <a:pt x="1982213" y="1446443"/>
                  <a:pt x="1988457" y="1393371"/>
                </a:cubicBezTo>
                <a:cubicBezTo>
                  <a:pt x="1991896" y="1364143"/>
                  <a:pt x="1997549" y="1335210"/>
                  <a:pt x="2002972" y="1306285"/>
                </a:cubicBezTo>
                <a:cubicBezTo>
                  <a:pt x="2027680" y="1174509"/>
                  <a:pt x="2023361" y="1195696"/>
                  <a:pt x="2046515" y="1103085"/>
                </a:cubicBezTo>
                <a:cubicBezTo>
                  <a:pt x="2019242" y="1041721"/>
                  <a:pt x="1998084" y="952003"/>
                  <a:pt x="1930400" y="914400"/>
                </a:cubicBezTo>
                <a:cubicBezTo>
                  <a:pt x="1908835" y="902419"/>
                  <a:pt x="1882019" y="904723"/>
                  <a:pt x="1857829" y="899885"/>
                </a:cubicBezTo>
                <a:cubicBezTo>
                  <a:pt x="1833638" y="904723"/>
                  <a:pt x="1806822" y="902419"/>
                  <a:pt x="1785257" y="914400"/>
                </a:cubicBezTo>
                <a:cubicBezTo>
                  <a:pt x="1761333" y="927691"/>
                  <a:pt x="1747980" y="954646"/>
                  <a:pt x="1727200" y="972457"/>
                </a:cubicBezTo>
                <a:cubicBezTo>
                  <a:pt x="1713956" y="983809"/>
                  <a:pt x="1698171" y="991809"/>
                  <a:pt x="1683657" y="1001485"/>
                </a:cubicBezTo>
                <a:cubicBezTo>
                  <a:pt x="1673981" y="1020838"/>
                  <a:pt x="1668480" y="1042921"/>
                  <a:pt x="1654629" y="1059543"/>
                </a:cubicBezTo>
                <a:cubicBezTo>
                  <a:pt x="1643462" y="1072944"/>
                  <a:pt x="1623421" y="1076236"/>
                  <a:pt x="1611086" y="1088571"/>
                </a:cubicBezTo>
                <a:cubicBezTo>
                  <a:pt x="1589181" y="1110476"/>
                  <a:pt x="1572381" y="1136952"/>
                  <a:pt x="1553029" y="1161143"/>
                </a:cubicBezTo>
                <a:cubicBezTo>
                  <a:pt x="1523672" y="1278571"/>
                  <a:pt x="1565358" y="1163692"/>
                  <a:pt x="1480457" y="1262743"/>
                </a:cubicBezTo>
                <a:cubicBezTo>
                  <a:pt x="1466376" y="1279171"/>
                  <a:pt x="1462164" y="1302014"/>
                  <a:pt x="1451429" y="1320800"/>
                </a:cubicBezTo>
                <a:cubicBezTo>
                  <a:pt x="1442774" y="1335946"/>
                  <a:pt x="1430201" y="1348741"/>
                  <a:pt x="1422400" y="1364343"/>
                </a:cubicBezTo>
                <a:cubicBezTo>
                  <a:pt x="1410748" y="1387646"/>
                  <a:pt x="1403953" y="1413106"/>
                  <a:pt x="1393372" y="1436914"/>
                </a:cubicBezTo>
                <a:cubicBezTo>
                  <a:pt x="1384585" y="1456686"/>
                  <a:pt x="1374019" y="1475619"/>
                  <a:pt x="1364343" y="1494971"/>
                </a:cubicBezTo>
                <a:cubicBezTo>
                  <a:pt x="1359505" y="1528838"/>
                  <a:pt x="1355031" y="1562758"/>
                  <a:pt x="1349829" y="1596571"/>
                </a:cubicBezTo>
                <a:cubicBezTo>
                  <a:pt x="1345354" y="1625658"/>
                  <a:pt x="1305886" y="1683657"/>
                  <a:pt x="1335315" y="1683657"/>
                </a:cubicBezTo>
                <a:cubicBezTo>
                  <a:pt x="1365914" y="1683657"/>
                  <a:pt x="1347370" y="1622031"/>
                  <a:pt x="1364343" y="1596571"/>
                </a:cubicBezTo>
                <a:cubicBezTo>
                  <a:pt x="1403048" y="1538514"/>
                  <a:pt x="1378858" y="1562704"/>
                  <a:pt x="1436915" y="1524000"/>
                </a:cubicBezTo>
                <a:cubicBezTo>
                  <a:pt x="1502488" y="1720721"/>
                  <a:pt x="1474026" y="1601090"/>
                  <a:pt x="1451429" y="1973943"/>
                </a:cubicBezTo>
                <a:cubicBezTo>
                  <a:pt x="1449069" y="2012877"/>
                  <a:pt x="1442070" y="2051393"/>
                  <a:pt x="1436915" y="2090057"/>
                </a:cubicBezTo>
                <a:cubicBezTo>
                  <a:pt x="1432394" y="2123967"/>
                  <a:pt x="1422400" y="2157446"/>
                  <a:pt x="1422400" y="2191657"/>
                </a:cubicBezTo>
                <a:cubicBezTo>
                  <a:pt x="1422400" y="2206957"/>
                  <a:pt x="1433204" y="2162957"/>
                  <a:pt x="1436915" y="2148114"/>
                </a:cubicBezTo>
                <a:cubicBezTo>
                  <a:pt x="1442898" y="2124181"/>
                  <a:pt x="1446591" y="2099733"/>
                  <a:pt x="1451429" y="2075543"/>
                </a:cubicBezTo>
                <a:cubicBezTo>
                  <a:pt x="1441753" y="2012648"/>
                  <a:pt x="1467397" y="1931854"/>
                  <a:pt x="1422400" y="1886857"/>
                </a:cubicBezTo>
                <a:cubicBezTo>
                  <a:pt x="1388019" y="1852476"/>
                  <a:pt x="1324105" y="1888358"/>
                  <a:pt x="1277257" y="1901371"/>
                </a:cubicBezTo>
                <a:cubicBezTo>
                  <a:pt x="1235563" y="1912953"/>
                  <a:pt x="1124037" y="1981692"/>
                  <a:pt x="1161143" y="1959428"/>
                </a:cubicBezTo>
                <a:cubicBezTo>
                  <a:pt x="1259953" y="1900143"/>
                  <a:pt x="1206952" y="1924806"/>
                  <a:pt x="1320800" y="1886857"/>
                </a:cubicBezTo>
                <a:lnTo>
                  <a:pt x="1364343" y="1872343"/>
                </a:lnTo>
                <a:cubicBezTo>
                  <a:pt x="1378857" y="1877181"/>
                  <a:pt x="1403683" y="1872146"/>
                  <a:pt x="1407886" y="1886857"/>
                </a:cubicBezTo>
                <a:cubicBezTo>
                  <a:pt x="1419863" y="1928776"/>
                  <a:pt x="1392295" y="1986428"/>
                  <a:pt x="1364343" y="2017485"/>
                </a:cubicBezTo>
                <a:cubicBezTo>
                  <a:pt x="1332303" y="2053085"/>
                  <a:pt x="1296610" y="2085218"/>
                  <a:pt x="1262743" y="2119085"/>
                </a:cubicBezTo>
                <a:cubicBezTo>
                  <a:pt x="1192349" y="2189479"/>
                  <a:pt x="1227460" y="2161961"/>
                  <a:pt x="1161143" y="2206171"/>
                </a:cubicBezTo>
                <a:cubicBezTo>
                  <a:pt x="1143956" y="2085857"/>
                  <a:pt x="1125689" y="2007069"/>
                  <a:pt x="1161143" y="1872343"/>
                </a:cubicBezTo>
                <a:cubicBezTo>
                  <a:pt x="1173028" y="1827180"/>
                  <a:pt x="1262693" y="1820101"/>
                  <a:pt x="1291772" y="1814285"/>
                </a:cubicBezTo>
                <a:cubicBezTo>
                  <a:pt x="1373137" y="1760043"/>
                  <a:pt x="1293750" y="1804984"/>
                  <a:pt x="1407886" y="1770743"/>
                </a:cubicBezTo>
                <a:cubicBezTo>
                  <a:pt x="1432841" y="1763256"/>
                  <a:pt x="1456062" y="1750862"/>
                  <a:pt x="1480457" y="1741714"/>
                </a:cubicBezTo>
                <a:cubicBezTo>
                  <a:pt x="1494782" y="1736342"/>
                  <a:pt x="1509486" y="1732038"/>
                  <a:pt x="1524000" y="1727200"/>
                </a:cubicBezTo>
                <a:cubicBezTo>
                  <a:pt x="1553155" y="1707763"/>
                  <a:pt x="1592116" y="1679188"/>
                  <a:pt x="1625600" y="1669143"/>
                </a:cubicBezTo>
                <a:cubicBezTo>
                  <a:pt x="1653788" y="1660687"/>
                  <a:pt x="1683657" y="1659466"/>
                  <a:pt x="1712686" y="1654628"/>
                </a:cubicBezTo>
                <a:cubicBezTo>
                  <a:pt x="1855122" y="1583410"/>
                  <a:pt x="1786116" y="1603685"/>
                  <a:pt x="1915886" y="1582057"/>
                </a:cubicBezTo>
                <a:cubicBezTo>
                  <a:pt x="1935238" y="1567543"/>
                  <a:pt x="1952940" y="1550516"/>
                  <a:pt x="1973943" y="1538514"/>
                </a:cubicBezTo>
                <a:cubicBezTo>
                  <a:pt x="1987227" y="1530923"/>
                  <a:pt x="2017486" y="1539299"/>
                  <a:pt x="2017486" y="1524000"/>
                </a:cubicBezTo>
                <a:cubicBezTo>
                  <a:pt x="2017486" y="1495789"/>
                  <a:pt x="1989592" y="1474901"/>
                  <a:pt x="1973943" y="1451428"/>
                </a:cubicBezTo>
                <a:cubicBezTo>
                  <a:pt x="1950857" y="1416799"/>
                  <a:pt x="1925562" y="1383695"/>
                  <a:pt x="1901372" y="1349828"/>
                </a:cubicBezTo>
                <a:cubicBezTo>
                  <a:pt x="1896534" y="1335314"/>
                  <a:pt x="1893699" y="1319969"/>
                  <a:pt x="1886857" y="1306285"/>
                </a:cubicBezTo>
                <a:cubicBezTo>
                  <a:pt x="1874241" y="1281053"/>
                  <a:pt x="1858266" y="1257636"/>
                  <a:pt x="1843315" y="1233714"/>
                </a:cubicBezTo>
                <a:cubicBezTo>
                  <a:pt x="1834070" y="1218921"/>
                  <a:pt x="1822087" y="1205773"/>
                  <a:pt x="1814286" y="1190171"/>
                </a:cubicBezTo>
                <a:cubicBezTo>
                  <a:pt x="1782549" y="1126697"/>
                  <a:pt x="1783330" y="1098266"/>
                  <a:pt x="1756229" y="1030514"/>
                </a:cubicBezTo>
                <a:cubicBezTo>
                  <a:pt x="1736877" y="982133"/>
                  <a:pt x="1710811" y="935923"/>
                  <a:pt x="1698172" y="885371"/>
                </a:cubicBezTo>
                <a:cubicBezTo>
                  <a:pt x="1693334" y="866019"/>
                  <a:pt x="1691329" y="845728"/>
                  <a:pt x="1683657" y="827314"/>
                </a:cubicBezTo>
                <a:cubicBezTo>
                  <a:pt x="1667013" y="787370"/>
                  <a:pt x="1639284" y="752253"/>
                  <a:pt x="1625600" y="711200"/>
                </a:cubicBezTo>
                <a:lnTo>
                  <a:pt x="1596572" y="624114"/>
                </a:lnTo>
                <a:cubicBezTo>
                  <a:pt x="1591734" y="609600"/>
                  <a:pt x="1594787" y="589058"/>
                  <a:pt x="1582057" y="580571"/>
                </a:cubicBezTo>
                <a:cubicBezTo>
                  <a:pt x="1567543" y="570895"/>
                  <a:pt x="1555063" y="557059"/>
                  <a:pt x="1538515" y="551543"/>
                </a:cubicBezTo>
                <a:cubicBezTo>
                  <a:pt x="1510596" y="542237"/>
                  <a:pt x="1480157" y="543412"/>
                  <a:pt x="1451429" y="537028"/>
                </a:cubicBezTo>
                <a:cubicBezTo>
                  <a:pt x="1436494" y="533709"/>
                  <a:pt x="1422400" y="527352"/>
                  <a:pt x="1407886" y="522514"/>
                </a:cubicBezTo>
                <a:cubicBezTo>
                  <a:pt x="1403048" y="508000"/>
                  <a:pt x="1388534" y="493485"/>
                  <a:pt x="1393372" y="478971"/>
                </a:cubicBezTo>
                <a:cubicBezTo>
                  <a:pt x="1401355" y="455023"/>
                  <a:pt x="1460538" y="419679"/>
                  <a:pt x="1480457" y="406400"/>
                </a:cubicBezTo>
                <a:cubicBezTo>
                  <a:pt x="1495135" y="384384"/>
                  <a:pt x="1524000" y="349361"/>
                  <a:pt x="1524000" y="319314"/>
                </a:cubicBezTo>
                <a:cubicBezTo>
                  <a:pt x="1524000" y="299366"/>
                  <a:pt x="1526084" y="272322"/>
                  <a:pt x="1509486" y="261257"/>
                </a:cubicBezTo>
                <a:cubicBezTo>
                  <a:pt x="1469830" y="234820"/>
                  <a:pt x="1302389" y="222119"/>
                  <a:pt x="1262743" y="217714"/>
                </a:cubicBezTo>
                <a:cubicBezTo>
                  <a:pt x="1136953" y="222552"/>
                  <a:pt x="1010587" y="219275"/>
                  <a:pt x="885372" y="232228"/>
                </a:cubicBezTo>
                <a:cubicBezTo>
                  <a:pt x="849066" y="235984"/>
                  <a:pt x="814348" y="300957"/>
                  <a:pt x="798286" y="319314"/>
                </a:cubicBezTo>
                <a:cubicBezTo>
                  <a:pt x="780264" y="339911"/>
                  <a:pt x="756650" y="355476"/>
                  <a:pt x="740229" y="377371"/>
                </a:cubicBezTo>
                <a:cubicBezTo>
                  <a:pt x="727247" y="394680"/>
                  <a:pt x="721708" y="416514"/>
                  <a:pt x="711200" y="435428"/>
                </a:cubicBezTo>
                <a:cubicBezTo>
                  <a:pt x="697500" y="460089"/>
                  <a:pt x="679331" y="482318"/>
                  <a:pt x="667657" y="508000"/>
                </a:cubicBezTo>
                <a:cubicBezTo>
                  <a:pt x="654995" y="535856"/>
                  <a:pt x="652313" y="567717"/>
                  <a:pt x="638629" y="595085"/>
                </a:cubicBezTo>
                <a:cubicBezTo>
                  <a:pt x="628953" y="614438"/>
                  <a:pt x="617636" y="633054"/>
                  <a:pt x="609600" y="653143"/>
                </a:cubicBezTo>
                <a:cubicBezTo>
                  <a:pt x="565634" y="763058"/>
                  <a:pt x="611403" y="719674"/>
                  <a:pt x="537029" y="769257"/>
                </a:cubicBezTo>
                <a:cubicBezTo>
                  <a:pt x="527353" y="783771"/>
                  <a:pt x="519167" y="799399"/>
                  <a:pt x="508000" y="812800"/>
                </a:cubicBezTo>
                <a:cubicBezTo>
                  <a:pt x="494859" y="828569"/>
                  <a:pt x="475843" y="839264"/>
                  <a:pt x="464457" y="856343"/>
                </a:cubicBezTo>
                <a:cubicBezTo>
                  <a:pt x="455971" y="869073"/>
                  <a:pt x="457373" y="886511"/>
                  <a:pt x="449943" y="899885"/>
                </a:cubicBezTo>
                <a:cubicBezTo>
                  <a:pt x="416449" y="960174"/>
                  <a:pt x="403795" y="988274"/>
                  <a:pt x="348343" y="1016000"/>
                </a:cubicBezTo>
                <a:cubicBezTo>
                  <a:pt x="334659" y="1022842"/>
                  <a:pt x="319314" y="1025676"/>
                  <a:pt x="304800" y="1030514"/>
                </a:cubicBezTo>
                <a:cubicBezTo>
                  <a:pt x="270933" y="1016000"/>
                  <a:pt x="234285" y="1006753"/>
                  <a:pt x="203200" y="986971"/>
                </a:cubicBezTo>
                <a:cubicBezTo>
                  <a:pt x="167253" y="964096"/>
                  <a:pt x="126902" y="904593"/>
                  <a:pt x="101600" y="870857"/>
                </a:cubicBezTo>
                <a:cubicBezTo>
                  <a:pt x="72352" y="783112"/>
                  <a:pt x="64415" y="778073"/>
                  <a:pt x="101600" y="638628"/>
                </a:cubicBezTo>
                <a:cubicBezTo>
                  <a:pt x="107090" y="618042"/>
                  <a:pt x="173135" y="600269"/>
                  <a:pt x="188686" y="595085"/>
                </a:cubicBezTo>
                <a:cubicBezTo>
                  <a:pt x="261257" y="609599"/>
                  <a:pt x="335091" y="618820"/>
                  <a:pt x="406400" y="638628"/>
                </a:cubicBezTo>
                <a:cubicBezTo>
                  <a:pt x="453761" y="651784"/>
                  <a:pt x="462093" y="694321"/>
                  <a:pt x="493486" y="725714"/>
                </a:cubicBezTo>
                <a:cubicBezTo>
                  <a:pt x="667235" y="899462"/>
                  <a:pt x="499186" y="699792"/>
                  <a:pt x="653143" y="870857"/>
                </a:cubicBezTo>
                <a:cubicBezTo>
                  <a:pt x="673867" y="893883"/>
                  <a:pt x="690063" y="920781"/>
                  <a:pt x="711200" y="943428"/>
                </a:cubicBezTo>
                <a:cubicBezTo>
                  <a:pt x="831504" y="1072324"/>
                  <a:pt x="832255" y="1068498"/>
                  <a:pt x="943429" y="1161143"/>
                </a:cubicBezTo>
                <a:cubicBezTo>
                  <a:pt x="948267" y="1180495"/>
                  <a:pt x="945482" y="1203623"/>
                  <a:pt x="957943" y="1219200"/>
                </a:cubicBezTo>
                <a:cubicBezTo>
                  <a:pt x="967500" y="1231147"/>
                  <a:pt x="991929" y="1221767"/>
                  <a:pt x="1001486" y="1233714"/>
                </a:cubicBezTo>
                <a:cubicBezTo>
                  <a:pt x="1013947" y="1249291"/>
                  <a:pt x="1010520" y="1272591"/>
                  <a:pt x="1016000" y="1291771"/>
                </a:cubicBezTo>
                <a:cubicBezTo>
                  <a:pt x="1020203" y="1306482"/>
                  <a:pt x="1026312" y="1320603"/>
                  <a:pt x="1030515" y="1335314"/>
                </a:cubicBezTo>
                <a:cubicBezTo>
                  <a:pt x="1035995" y="1354494"/>
                  <a:pt x="1038721" y="1374447"/>
                  <a:pt x="1045029" y="1393371"/>
                </a:cubicBezTo>
                <a:cubicBezTo>
                  <a:pt x="1053268" y="1418088"/>
                  <a:pt x="1064381" y="1441752"/>
                  <a:pt x="1074057" y="1465943"/>
                </a:cubicBezTo>
                <a:cubicBezTo>
                  <a:pt x="1078895" y="1519162"/>
                  <a:pt x="1081660" y="1572610"/>
                  <a:pt x="1088572" y="1625600"/>
                </a:cubicBezTo>
                <a:cubicBezTo>
                  <a:pt x="1096185" y="1683963"/>
                  <a:pt x="1117600" y="1799771"/>
                  <a:pt x="1117600" y="1799771"/>
                </a:cubicBezTo>
                <a:cubicBezTo>
                  <a:pt x="1127276" y="1780419"/>
                  <a:pt x="1137842" y="1761486"/>
                  <a:pt x="1146629" y="1741714"/>
                </a:cubicBezTo>
                <a:cubicBezTo>
                  <a:pt x="1157210" y="1717906"/>
                  <a:pt x="1163004" y="1691918"/>
                  <a:pt x="1175657" y="1669143"/>
                </a:cubicBezTo>
                <a:cubicBezTo>
                  <a:pt x="1187405" y="1647996"/>
                  <a:pt x="1204686" y="1630438"/>
                  <a:pt x="1219200" y="1611085"/>
                </a:cubicBezTo>
                <a:cubicBezTo>
                  <a:pt x="1224038" y="1591733"/>
                  <a:pt x="1225857" y="1571363"/>
                  <a:pt x="1233715" y="1553028"/>
                </a:cubicBezTo>
                <a:cubicBezTo>
                  <a:pt x="1346635" y="1289548"/>
                  <a:pt x="1265784" y="1486022"/>
                  <a:pt x="1335315" y="1364343"/>
                </a:cubicBezTo>
                <a:cubicBezTo>
                  <a:pt x="1362430" y="1316892"/>
                  <a:pt x="1372641" y="1285542"/>
                  <a:pt x="1393372" y="1233714"/>
                </a:cubicBezTo>
                <a:cubicBezTo>
                  <a:pt x="1410274" y="1115394"/>
                  <a:pt x="1426951" y="1048718"/>
                  <a:pt x="1393372" y="914400"/>
                </a:cubicBezTo>
                <a:cubicBezTo>
                  <a:pt x="1389661" y="899557"/>
                  <a:pt x="1364343" y="904723"/>
                  <a:pt x="1349829" y="899885"/>
                </a:cubicBezTo>
                <a:cubicBezTo>
                  <a:pt x="1300009" y="916492"/>
                  <a:pt x="1292165" y="914008"/>
                  <a:pt x="1248229" y="957943"/>
                </a:cubicBezTo>
                <a:cubicBezTo>
                  <a:pt x="1235894" y="970278"/>
                  <a:pt x="1231535" y="989150"/>
                  <a:pt x="1219200" y="1001485"/>
                </a:cubicBezTo>
                <a:cubicBezTo>
                  <a:pt x="1175264" y="1045420"/>
                  <a:pt x="1167420" y="1042936"/>
                  <a:pt x="1117600" y="1059543"/>
                </a:cubicBezTo>
                <a:cubicBezTo>
                  <a:pt x="1017533" y="1192966"/>
                  <a:pt x="1073788" y="1154021"/>
                  <a:pt x="972457" y="1204685"/>
                </a:cubicBezTo>
                <a:cubicBezTo>
                  <a:pt x="962781" y="1224038"/>
                  <a:pt x="954896" y="1244395"/>
                  <a:pt x="943429" y="1262743"/>
                </a:cubicBezTo>
                <a:cubicBezTo>
                  <a:pt x="894907" y="1340380"/>
                  <a:pt x="903547" y="1297133"/>
                  <a:pt x="870857" y="1378857"/>
                </a:cubicBezTo>
                <a:cubicBezTo>
                  <a:pt x="859493" y="1407267"/>
                  <a:pt x="849250" y="1436258"/>
                  <a:pt x="841829" y="1465943"/>
                </a:cubicBezTo>
                <a:cubicBezTo>
                  <a:pt x="836991" y="1485295"/>
                  <a:pt x="836236" y="1506158"/>
                  <a:pt x="827315" y="1524000"/>
                </a:cubicBezTo>
                <a:cubicBezTo>
                  <a:pt x="810969" y="1556693"/>
                  <a:pt x="712921" y="1663731"/>
                  <a:pt x="696686" y="1669143"/>
                </a:cubicBezTo>
                <a:cubicBezTo>
                  <a:pt x="682172" y="1673981"/>
                  <a:pt x="666827" y="1676815"/>
                  <a:pt x="653143" y="1683657"/>
                </a:cubicBezTo>
                <a:cubicBezTo>
                  <a:pt x="637541" y="1691458"/>
                  <a:pt x="625633" y="1705813"/>
                  <a:pt x="609600" y="1712685"/>
                </a:cubicBezTo>
                <a:cubicBezTo>
                  <a:pt x="591265" y="1720543"/>
                  <a:pt x="570221" y="1720196"/>
                  <a:pt x="551543" y="1727200"/>
                </a:cubicBezTo>
                <a:cubicBezTo>
                  <a:pt x="415152" y="1778347"/>
                  <a:pt x="590381" y="1742385"/>
                  <a:pt x="391886" y="1770743"/>
                </a:cubicBezTo>
                <a:cubicBezTo>
                  <a:pt x="324153" y="1765905"/>
                  <a:pt x="256127" y="1764162"/>
                  <a:pt x="188686" y="1756228"/>
                </a:cubicBezTo>
                <a:cubicBezTo>
                  <a:pt x="173491" y="1754440"/>
                  <a:pt x="157090" y="1751271"/>
                  <a:pt x="145143" y="1741714"/>
                </a:cubicBezTo>
                <a:cubicBezTo>
                  <a:pt x="131522" y="1730817"/>
                  <a:pt x="127282" y="1711572"/>
                  <a:pt x="116115" y="1698171"/>
                </a:cubicBezTo>
                <a:cubicBezTo>
                  <a:pt x="102974" y="1682402"/>
                  <a:pt x="87086" y="1669142"/>
                  <a:pt x="72572" y="1654628"/>
                </a:cubicBezTo>
                <a:cubicBezTo>
                  <a:pt x="77410" y="1606247"/>
                  <a:pt x="60115" y="1549941"/>
                  <a:pt x="87086" y="1509485"/>
                </a:cubicBezTo>
                <a:cubicBezTo>
                  <a:pt x="100505" y="1489357"/>
                  <a:pt x="114699" y="1549338"/>
                  <a:pt x="130629" y="1567543"/>
                </a:cubicBezTo>
                <a:cubicBezTo>
                  <a:pt x="148651" y="1588140"/>
                  <a:pt x="172265" y="1603705"/>
                  <a:pt x="188686" y="1625600"/>
                </a:cubicBezTo>
                <a:cubicBezTo>
                  <a:pt x="274073" y="1739448"/>
                  <a:pt x="149492" y="1632489"/>
                  <a:pt x="275772" y="1727200"/>
                </a:cubicBezTo>
                <a:cubicBezTo>
                  <a:pt x="285448" y="1741714"/>
                  <a:pt x="291399" y="1759576"/>
                  <a:pt x="304800" y="1770743"/>
                </a:cubicBezTo>
                <a:cubicBezTo>
                  <a:pt x="328713" y="1790671"/>
                  <a:pt x="376151" y="1804202"/>
                  <a:pt x="406400" y="1814285"/>
                </a:cubicBezTo>
                <a:lnTo>
                  <a:pt x="595086" y="1625600"/>
                </a:lnTo>
                <a:lnTo>
                  <a:pt x="667657" y="1553028"/>
                </a:lnTo>
                <a:cubicBezTo>
                  <a:pt x="687010" y="1533675"/>
                  <a:pt x="708912" y="1516574"/>
                  <a:pt x="725715" y="1494971"/>
                </a:cubicBezTo>
                <a:cubicBezTo>
                  <a:pt x="759582" y="1451428"/>
                  <a:pt x="802646" y="1413682"/>
                  <a:pt x="827315" y="1364343"/>
                </a:cubicBezTo>
                <a:cubicBezTo>
                  <a:pt x="836991" y="1344990"/>
                  <a:pt x="844341" y="1324288"/>
                  <a:pt x="856343" y="1306285"/>
                </a:cubicBezTo>
                <a:cubicBezTo>
                  <a:pt x="922608" y="1206887"/>
                  <a:pt x="923277" y="1210323"/>
                  <a:pt x="986972" y="1146628"/>
                </a:cubicBezTo>
                <a:cubicBezTo>
                  <a:pt x="996648" y="1161142"/>
                  <a:pt x="1018164" y="1172862"/>
                  <a:pt x="1016000" y="1190171"/>
                </a:cubicBezTo>
                <a:cubicBezTo>
                  <a:pt x="1012501" y="1218164"/>
                  <a:pt x="983307" y="1236702"/>
                  <a:pt x="972457" y="1262743"/>
                </a:cubicBezTo>
                <a:cubicBezTo>
                  <a:pt x="950556" y="1315307"/>
                  <a:pt x="945944" y="1386444"/>
                  <a:pt x="914400" y="1436914"/>
                </a:cubicBezTo>
                <a:cubicBezTo>
                  <a:pt x="903521" y="1454320"/>
                  <a:pt x="883998" y="1464688"/>
                  <a:pt x="870857" y="1480457"/>
                </a:cubicBezTo>
                <a:cubicBezTo>
                  <a:pt x="859690" y="1493858"/>
                  <a:pt x="824385" y="1524000"/>
                  <a:pt x="841829" y="1524000"/>
                </a:cubicBezTo>
                <a:cubicBezTo>
                  <a:pt x="862355" y="1524000"/>
                  <a:pt x="870858" y="1494971"/>
                  <a:pt x="885372" y="1480457"/>
                </a:cubicBezTo>
                <a:cubicBezTo>
                  <a:pt x="920025" y="1376495"/>
                  <a:pt x="870483" y="1495421"/>
                  <a:pt x="943429" y="1407885"/>
                </a:cubicBezTo>
                <a:cubicBezTo>
                  <a:pt x="957280" y="1391263"/>
                  <a:pt x="956174" y="1364076"/>
                  <a:pt x="972457" y="1349828"/>
                </a:cubicBezTo>
                <a:cubicBezTo>
                  <a:pt x="996882" y="1328456"/>
                  <a:pt x="1031051" y="1321826"/>
                  <a:pt x="1059543" y="1306285"/>
                </a:cubicBezTo>
                <a:cubicBezTo>
                  <a:pt x="1084309" y="1292776"/>
                  <a:pt x="1108920" y="1278801"/>
                  <a:pt x="1132115" y="1262743"/>
                </a:cubicBezTo>
                <a:cubicBezTo>
                  <a:pt x="1257950" y="1175627"/>
                  <a:pt x="1298565" y="1121460"/>
                  <a:pt x="1451429" y="1045028"/>
                </a:cubicBezTo>
                <a:cubicBezTo>
                  <a:pt x="1534343" y="1003571"/>
                  <a:pt x="1549539" y="1000474"/>
                  <a:pt x="1625600" y="943428"/>
                </a:cubicBezTo>
                <a:cubicBezTo>
                  <a:pt x="1675166" y="906253"/>
                  <a:pt x="1726932" y="871125"/>
                  <a:pt x="1770743" y="827314"/>
                </a:cubicBezTo>
                <a:cubicBezTo>
                  <a:pt x="1826621" y="771436"/>
                  <a:pt x="1797207" y="795157"/>
                  <a:pt x="1857829" y="754743"/>
                </a:cubicBezTo>
                <a:cubicBezTo>
                  <a:pt x="1867505" y="735390"/>
                  <a:pt x="1876122" y="715471"/>
                  <a:pt x="1886857" y="696685"/>
                </a:cubicBezTo>
                <a:cubicBezTo>
                  <a:pt x="1895512" y="681539"/>
                  <a:pt x="1909015" y="669176"/>
                  <a:pt x="1915886" y="653143"/>
                </a:cubicBezTo>
                <a:cubicBezTo>
                  <a:pt x="1923744" y="634808"/>
                  <a:pt x="1925562" y="614438"/>
                  <a:pt x="1930400" y="595085"/>
                </a:cubicBezTo>
                <a:cubicBezTo>
                  <a:pt x="1925562" y="561218"/>
                  <a:pt x="1936889" y="520489"/>
                  <a:pt x="1915886" y="493485"/>
                </a:cubicBezTo>
                <a:cubicBezTo>
                  <a:pt x="1897100" y="469332"/>
                  <a:pt x="1857829" y="474133"/>
                  <a:pt x="1828800" y="464457"/>
                </a:cubicBezTo>
                <a:lnTo>
                  <a:pt x="1698172" y="420914"/>
                </a:lnTo>
                <a:cubicBezTo>
                  <a:pt x="1683658" y="416076"/>
                  <a:pt x="1669472" y="410111"/>
                  <a:pt x="1654629" y="406400"/>
                </a:cubicBezTo>
                <a:cubicBezTo>
                  <a:pt x="1635277" y="401562"/>
                  <a:pt x="1615679" y="397617"/>
                  <a:pt x="1596572" y="391885"/>
                </a:cubicBezTo>
                <a:cubicBezTo>
                  <a:pt x="1567264" y="383092"/>
                  <a:pt x="1509486" y="362857"/>
                  <a:pt x="1509486" y="362857"/>
                </a:cubicBezTo>
                <a:cubicBezTo>
                  <a:pt x="1393094" y="285263"/>
                  <a:pt x="1455946" y="295216"/>
                  <a:pt x="1320800" y="333828"/>
                </a:cubicBezTo>
                <a:cubicBezTo>
                  <a:pt x="1315962" y="348342"/>
                  <a:pt x="1310489" y="362660"/>
                  <a:pt x="1306286" y="377371"/>
                </a:cubicBezTo>
                <a:cubicBezTo>
                  <a:pt x="1300806" y="396551"/>
                  <a:pt x="1299630" y="417093"/>
                  <a:pt x="1291772" y="435428"/>
                </a:cubicBezTo>
                <a:cubicBezTo>
                  <a:pt x="1284900" y="451462"/>
                  <a:pt x="1270544" y="463368"/>
                  <a:pt x="1262743" y="478971"/>
                </a:cubicBezTo>
                <a:cubicBezTo>
                  <a:pt x="1251091" y="502274"/>
                  <a:pt x="1242863" y="527148"/>
                  <a:pt x="1233715" y="551543"/>
                </a:cubicBezTo>
                <a:cubicBezTo>
                  <a:pt x="1228343" y="565868"/>
                  <a:pt x="1226042" y="581401"/>
                  <a:pt x="1219200" y="595085"/>
                </a:cubicBezTo>
                <a:cubicBezTo>
                  <a:pt x="1211399" y="610687"/>
                  <a:pt x="1197257" y="622688"/>
                  <a:pt x="1190172" y="638628"/>
                </a:cubicBezTo>
                <a:cubicBezTo>
                  <a:pt x="1177745" y="666590"/>
                  <a:pt x="1174827" y="698345"/>
                  <a:pt x="1161143" y="725714"/>
                </a:cubicBezTo>
                <a:cubicBezTo>
                  <a:pt x="1151467" y="745066"/>
                  <a:pt x="1140151" y="763682"/>
                  <a:pt x="1132115" y="783771"/>
                </a:cubicBezTo>
                <a:cubicBezTo>
                  <a:pt x="1120751" y="812181"/>
                  <a:pt x="1120059" y="845397"/>
                  <a:pt x="1103086" y="870857"/>
                </a:cubicBezTo>
                <a:lnTo>
                  <a:pt x="1074057" y="914400"/>
                </a:lnTo>
                <a:cubicBezTo>
                  <a:pt x="1069219" y="928914"/>
                  <a:pt x="1066973" y="944569"/>
                  <a:pt x="1059543" y="957943"/>
                </a:cubicBezTo>
                <a:cubicBezTo>
                  <a:pt x="1042600" y="988440"/>
                  <a:pt x="1001486" y="1045028"/>
                  <a:pt x="1001486" y="1045028"/>
                </a:cubicBezTo>
                <a:cubicBezTo>
                  <a:pt x="996648" y="1064380"/>
                  <a:pt x="998411" y="1086743"/>
                  <a:pt x="986972" y="1103085"/>
                </a:cubicBezTo>
                <a:cubicBezTo>
                  <a:pt x="963430" y="1136717"/>
                  <a:pt x="899886" y="1190171"/>
                  <a:pt x="899886" y="1190171"/>
                </a:cubicBezTo>
                <a:cubicBezTo>
                  <a:pt x="860980" y="1186929"/>
                  <a:pt x="741457" y="1190786"/>
                  <a:pt x="682172" y="1161143"/>
                </a:cubicBezTo>
                <a:cubicBezTo>
                  <a:pt x="644033" y="1142073"/>
                  <a:pt x="606759" y="1105005"/>
                  <a:pt x="580572" y="1074057"/>
                </a:cubicBezTo>
                <a:cubicBezTo>
                  <a:pt x="515688" y="997376"/>
                  <a:pt x="484030" y="964908"/>
                  <a:pt x="449943" y="885371"/>
                </a:cubicBezTo>
                <a:cubicBezTo>
                  <a:pt x="443916" y="871309"/>
                  <a:pt x="440267" y="856342"/>
                  <a:pt x="435429" y="841828"/>
                </a:cubicBezTo>
                <a:cubicBezTo>
                  <a:pt x="440267" y="764419"/>
                  <a:pt x="431979" y="685051"/>
                  <a:pt x="449943" y="609600"/>
                </a:cubicBezTo>
                <a:cubicBezTo>
                  <a:pt x="467314" y="536643"/>
                  <a:pt x="527143" y="531746"/>
                  <a:pt x="580572" y="508000"/>
                </a:cubicBezTo>
                <a:cubicBezTo>
                  <a:pt x="635812" y="483449"/>
                  <a:pt x="635476" y="481073"/>
                  <a:pt x="682172" y="449943"/>
                </a:cubicBezTo>
                <a:cubicBezTo>
                  <a:pt x="730553" y="454781"/>
                  <a:pt x="779258" y="457064"/>
                  <a:pt x="827315" y="464457"/>
                </a:cubicBezTo>
                <a:cubicBezTo>
                  <a:pt x="842436" y="466783"/>
                  <a:pt x="855855" y="475971"/>
                  <a:pt x="870857" y="478971"/>
                </a:cubicBezTo>
                <a:cubicBezTo>
                  <a:pt x="904403" y="485680"/>
                  <a:pt x="938590" y="488647"/>
                  <a:pt x="972457" y="493485"/>
                </a:cubicBezTo>
                <a:cubicBezTo>
                  <a:pt x="1161143" y="483809"/>
                  <a:pt x="1350970" y="487328"/>
                  <a:pt x="1538515" y="464457"/>
                </a:cubicBezTo>
                <a:cubicBezTo>
                  <a:pt x="1555831" y="462345"/>
                  <a:pt x="1561418" y="437247"/>
                  <a:pt x="1567543" y="420914"/>
                </a:cubicBezTo>
                <a:cubicBezTo>
                  <a:pt x="1576205" y="397815"/>
                  <a:pt x="1576074" y="372276"/>
                  <a:pt x="1582057" y="348343"/>
                </a:cubicBezTo>
                <a:cubicBezTo>
                  <a:pt x="1585768" y="333500"/>
                  <a:pt x="1591734" y="319314"/>
                  <a:pt x="1596572" y="304800"/>
                </a:cubicBezTo>
                <a:cubicBezTo>
                  <a:pt x="1526388" y="199525"/>
                  <a:pt x="1588325" y="267482"/>
                  <a:pt x="1349829" y="246743"/>
                </a:cubicBezTo>
                <a:cubicBezTo>
                  <a:pt x="1313744" y="243605"/>
                  <a:pt x="1189778" y="227302"/>
                  <a:pt x="1146629" y="217714"/>
                </a:cubicBezTo>
                <a:cubicBezTo>
                  <a:pt x="1131694" y="214395"/>
                  <a:pt x="1117600" y="208038"/>
                  <a:pt x="1103086" y="203200"/>
                </a:cubicBezTo>
                <a:cubicBezTo>
                  <a:pt x="1112762" y="188686"/>
                  <a:pt x="1115721" y="165618"/>
                  <a:pt x="1132115" y="159657"/>
                </a:cubicBezTo>
                <a:cubicBezTo>
                  <a:pt x="1173288" y="144685"/>
                  <a:pt x="1219528" y="152346"/>
                  <a:pt x="1262743" y="145143"/>
                </a:cubicBezTo>
                <a:cubicBezTo>
                  <a:pt x="1277834" y="142628"/>
                  <a:pt x="1291772" y="135466"/>
                  <a:pt x="1306286" y="130628"/>
                </a:cubicBezTo>
                <a:cubicBezTo>
                  <a:pt x="1315962" y="145142"/>
                  <a:pt x="1328230" y="158230"/>
                  <a:pt x="1335315" y="174171"/>
                </a:cubicBezTo>
                <a:cubicBezTo>
                  <a:pt x="1347742" y="202133"/>
                  <a:pt x="1352979" y="232847"/>
                  <a:pt x="1364343" y="261257"/>
                </a:cubicBezTo>
                <a:cubicBezTo>
                  <a:pt x="1374019" y="285447"/>
                  <a:pt x="1382791" y="310020"/>
                  <a:pt x="1393372" y="333828"/>
                </a:cubicBezTo>
                <a:cubicBezTo>
                  <a:pt x="1402159" y="353600"/>
                  <a:pt x="1409824" y="374279"/>
                  <a:pt x="1422400" y="391885"/>
                </a:cubicBezTo>
                <a:cubicBezTo>
                  <a:pt x="1447798" y="427443"/>
                  <a:pt x="1474767" y="441311"/>
                  <a:pt x="1509486" y="464457"/>
                </a:cubicBezTo>
                <a:cubicBezTo>
                  <a:pt x="1519162" y="478971"/>
                  <a:pt x="1530714" y="492398"/>
                  <a:pt x="1538515" y="508000"/>
                </a:cubicBezTo>
                <a:cubicBezTo>
                  <a:pt x="1552535" y="536041"/>
                  <a:pt x="1563403" y="599274"/>
                  <a:pt x="1567543" y="624114"/>
                </a:cubicBezTo>
                <a:cubicBezTo>
                  <a:pt x="1603542" y="840113"/>
                  <a:pt x="1562370" y="627284"/>
                  <a:pt x="1596572" y="798285"/>
                </a:cubicBezTo>
                <a:cubicBezTo>
                  <a:pt x="1591734" y="909561"/>
                  <a:pt x="1589993" y="1021016"/>
                  <a:pt x="1582057" y="1132114"/>
                </a:cubicBezTo>
                <a:cubicBezTo>
                  <a:pt x="1580299" y="1156721"/>
                  <a:pt x="1567543" y="1180016"/>
                  <a:pt x="1567543" y="1204685"/>
                </a:cubicBezTo>
                <a:cubicBezTo>
                  <a:pt x="1567543" y="1403106"/>
                  <a:pt x="1569418" y="1601753"/>
                  <a:pt x="1582057" y="1799771"/>
                </a:cubicBezTo>
                <a:cubicBezTo>
                  <a:pt x="1584006" y="1830308"/>
                  <a:pt x="1606056" y="1856674"/>
                  <a:pt x="1611086" y="1886857"/>
                </a:cubicBezTo>
                <a:cubicBezTo>
                  <a:pt x="1628468" y="1991150"/>
                  <a:pt x="1609275" y="1949457"/>
                  <a:pt x="1654629" y="2017485"/>
                </a:cubicBezTo>
                <a:cubicBezTo>
                  <a:pt x="1640115" y="2027161"/>
                  <a:pt x="1627419" y="2040389"/>
                  <a:pt x="1611086" y="2046514"/>
                </a:cubicBezTo>
                <a:cubicBezTo>
                  <a:pt x="1587987" y="2055176"/>
                  <a:pt x="1562448" y="2055045"/>
                  <a:pt x="1538515" y="2061028"/>
                </a:cubicBezTo>
                <a:cubicBezTo>
                  <a:pt x="1523672" y="2064739"/>
                  <a:pt x="1510187" y="2073941"/>
                  <a:pt x="1494972" y="2075543"/>
                </a:cubicBezTo>
                <a:cubicBezTo>
                  <a:pt x="1417837" y="2083663"/>
                  <a:pt x="1340153" y="2085219"/>
                  <a:pt x="1262743" y="2090057"/>
                </a:cubicBezTo>
                <a:cubicBezTo>
                  <a:pt x="1243391" y="2094895"/>
                  <a:pt x="1223866" y="2099091"/>
                  <a:pt x="1204686" y="2104571"/>
                </a:cubicBezTo>
                <a:cubicBezTo>
                  <a:pt x="1189975" y="2108774"/>
                  <a:pt x="1176401" y="2117955"/>
                  <a:pt x="1161143" y="2119085"/>
                </a:cubicBezTo>
                <a:cubicBezTo>
                  <a:pt x="1045245" y="2127670"/>
                  <a:pt x="928914" y="2128762"/>
                  <a:pt x="812800" y="2133600"/>
                </a:cubicBezTo>
                <a:cubicBezTo>
                  <a:pt x="688710" y="2174963"/>
                  <a:pt x="756077" y="2166423"/>
                  <a:pt x="609600" y="2148114"/>
                </a:cubicBezTo>
                <a:cubicBezTo>
                  <a:pt x="595086" y="2138438"/>
                  <a:pt x="577544" y="2132213"/>
                  <a:pt x="566057" y="2119085"/>
                </a:cubicBezTo>
                <a:cubicBezTo>
                  <a:pt x="543083" y="2092829"/>
                  <a:pt x="508000" y="2032000"/>
                  <a:pt x="508000" y="2032000"/>
                </a:cubicBezTo>
                <a:cubicBezTo>
                  <a:pt x="503162" y="2017486"/>
                  <a:pt x="497689" y="2003168"/>
                  <a:pt x="493486" y="1988457"/>
                </a:cubicBezTo>
                <a:cubicBezTo>
                  <a:pt x="455893" y="1856880"/>
                  <a:pt x="469913" y="1822041"/>
                  <a:pt x="493486" y="1625600"/>
                </a:cubicBezTo>
                <a:cubicBezTo>
                  <a:pt x="496064" y="1604117"/>
                  <a:pt x="513992" y="1587430"/>
                  <a:pt x="522515" y="1567543"/>
                </a:cubicBezTo>
                <a:cubicBezTo>
                  <a:pt x="536824" y="1534155"/>
                  <a:pt x="535065" y="1506284"/>
                  <a:pt x="566057" y="1480457"/>
                </a:cubicBezTo>
                <a:cubicBezTo>
                  <a:pt x="582679" y="1466605"/>
                  <a:pt x="605767" y="1462896"/>
                  <a:pt x="624115" y="1451428"/>
                </a:cubicBezTo>
                <a:cubicBezTo>
                  <a:pt x="711077" y="1397077"/>
                  <a:pt x="654474" y="1423711"/>
                  <a:pt x="725715" y="1364343"/>
                </a:cubicBezTo>
                <a:cubicBezTo>
                  <a:pt x="765854" y="1330894"/>
                  <a:pt x="790523" y="1326808"/>
                  <a:pt x="841829" y="1306285"/>
                </a:cubicBezTo>
                <a:cubicBezTo>
                  <a:pt x="880534" y="1311123"/>
                  <a:pt x="921727" y="1306313"/>
                  <a:pt x="957943" y="1320800"/>
                </a:cubicBezTo>
                <a:cubicBezTo>
                  <a:pt x="974139" y="1327279"/>
                  <a:pt x="979171" y="1348741"/>
                  <a:pt x="986972" y="1364343"/>
                </a:cubicBezTo>
                <a:cubicBezTo>
                  <a:pt x="993814" y="1378027"/>
                  <a:pt x="996114" y="1393560"/>
                  <a:pt x="1001486" y="1407885"/>
                </a:cubicBezTo>
                <a:cubicBezTo>
                  <a:pt x="1010634" y="1432280"/>
                  <a:pt x="1020839" y="1456266"/>
                  <a:pt x="1030515" y="1480457"/>
                </a:cubicBezTo>
                <a:cubicBezTo>
                  <a:pt x="1035353" y="1504647"/>
                  <a:pt x="1039678" y="1528946"/>
                  <a:pt x="1045029" y="1553028"/>
                </a:cubicBezTo>
                <a:cubicBezTo>
                  <a:pt x="1049356" y="1572501"/>
                  <a:pt x="1060492" y="1591160"/>
                  <a:pt x="1059543" y="1611085"/>
                </a:cubicBezTo>
                <a:cubicBezTo>
                  <a:pt x="1055604" y="1693806"/>
                  <a:pt x="1042800" y="1775929"/>
                  <a:pt x="1030515" y="1857828"/>
                </a:cubicBezTo>
                <a:cubicBezTo>
                  <a:pt x="1028245" y="1872958"/>
                  <a:pt x="1025558" y="1889424"/>
                  <a:pt x="1016000" y="1901371"/>
                </a:cubicBezTo>
                <a:cubicBezTo>
                  <a:pt x="995537" y="1926950"/>
                  <a:pt x="957600" y="1935352"/>
                  <a:pt x="928915" y="1944914"/>
                </a:cubicBezTo>
                <a:cubicBezTo>
                  <a:pt x="919239" y="1930400"/>
                  <a:pt x="905402" y="1917920"/>
                  <a:pt x="899886" y="1901371"/>
                </a:cubicBezTo>
                <a:cubicBezTo>
                  <a:pt x="890580" y="1873452"/>
                  <a:pt x="890637" y="1843239"/>
                  <a:pt x="885372" y="1814285"/>
                </a:cubicBezTo>
                <a:cubicBezTo>
                  <a:pt x="880959" y="1790013"/>
                  <a:pt x="875695" y="1765904"/>
                  <a:pt x="870857" y="1741714"/>
                </a:cubicBezTo>
                <a:cubicBezTo>
                  <a:pt x="875695" y="1698171"/>
                  <a:pt x="864601" y="1649659"/>
                  <a:pt x="885372" y="1611085"/>
                </a:cubicBezTo>
                <a:cubicBezTo>
                  <a:pt x="901912" y="1580367"/>
                  <a:pt x="972457" y="1553028"/>
                  <a:pt x="972457" y="1553028"/>
                </a:cubicBezTo>
                <a:cubicBezTo>
                  <a:pt x="957943" y="1611085"/>
                  <a:pt x="954396" y="1673052"/>
                  <a:pt x="928915" y="1727200"/>
                </a:cubicBezTo>
                <a:cubicBezTo>
                  <a:pt x="914348" y="1758154"/>
                  <a:pt x="879071" y="1774202"/>
                  <a:pt x="856343" y="1799771"/>
                </a:cubicBezTo>
                <a:cubicBezTo>
                  <a:pt x="821839" y="1838588"/>
                  <a:pt x="812153" y="1861638"/>
                  <a:pt x="783772" y="1901371"/>
                </a:cubicBezTo>
                <a:cubicBezTo>
                  <a:pt x="769712" y="1921056"/>
                  <a:pt x="754743" y="1940076"/>
                  <a:pt x="740229" y="1959428"/>
                </a:cubicBezTo>
                <a:cubicBezTo>
                  <a:pt x="735391" y="1930400"/>
                  <a:pt x="725715" y="1901772"/>
                  <a:pt x="725715" y="1872343"/>
                </a:cubicBezTo>
                <a:cubicBezTo>
                  <a:pt x="725715" y="1503595"/>
                  <a:pt x="715397" y="1575591"/>
                  <a:pt x="754743" y="1378857"/>
                </a:cubicBezTo>
                <a:cubicBezTo>
                  <a:pt x="749905" y="1267581"/>
                  <a:pt x="748771" y="1156081"/>
                  <a:pt x="740229" y="1045028"/>
                </a:cubicBezTo>
                <a:cubicBezTo>
                  <a:pt x="739056" y="1029774"/>
                  <a:pt x="734202" y="1014215"/>
                  <a:pt x="725715" y="1001485"/>
                </a:cubicBezTo>
                <a:cubicBezTo>
                  <a:pt x="714329" y="984406"/>
                  <a:pt x="695313" y="973712"/>
                  <a:pt x="682172" y="957943"/>
                </a:cubicBezTo>
                <a:cubicBezTo>
                  <a:pt x="631669" y="897341"/>
                  <a:pt x="681082" y="923713"/>
                  <a:pt x="609600" y="899885"/>
                </a:cubicBezTo>
                <a:cubicBezTo>
                  <a:pt x="532191" y="904723"/>
                  <a:pt x="453162" y="897924"/>
                  <a:pt x="377372" y="914400"/>
                </a:cubicBezTo>
                <a:cubicBezTo>
                  <a:pt x="339256" y="922686"/>
                  <a:pt x="308680" y="951516"/>
                  <a:pt x="275772" y="972457"/>
                </a:cubicBezTo>
                <a:cubicBezTo>
                  <a:pt x="255363" y="985444"/>
                  <a:pt x="237400" y="1001940"/>
                  <a:pt x="217715" y="1016000"/>
                </a:cubicBezTo>
                <a:cubicBezTo>
                  <a:pt x="203520" y="1026139"/>
                  <a:pt x="187573" y="1033861"/>
                  <a:pt x="174172" y="1045028"/>
                </a:cubicBezTo>
                <a:cubicBezTo>
                  <a:pt x="62409" y="1138163"/>
                  <a:pt x="195202" y="1045522"/>
                  <a:pt x="87086" y="1117600"/>
                </a:cubicBezTo>
                <a:cubicBezTo>
                  <a:pt x="77410" y="1146628"/>
                  <a:pt x="53730" y="1174394"/>
                  <a:pt x="58057" y="1204685"/>
                </a:cubicBezTo>
                <a:cubicBezTo>
                  <a:pt x="67733" y="1272418"/>
                  <a:pt x="68773" y="1341960"/>
                  <a:pt x="87086" y="1407885"/>
                </a:cubicBezTo>
                <a:cubicBezTo>
                  <a:pt x="105868" y="1475499"/>
                  <a:pt x="129145" y="1459990"/>
                  <a:pt x="174172" y="1480457"/>
                </a:cubicBezTo>
                <a:cubicBezTo>
                  <a:pt x="213566" y="1498363"/>
                  <a:pt x="250342" y="1521871"/>
                  <a:pt x="290286" y="1538514"/>
                </a:cubicBezTo>
                <a:cubicBezTo>
                  <a:pt x="308699" y="1546186"/>
                  <a:pt x="328870" y="1548701"/>
                  <a:pt x="348343" y="1553028"/>
                </a:cubicBezTo>
                <a:cubicBezTo>
                  <a:pt x="409214" y="1566555"/>
                  <a:pt x="444963" y="1571551"/>
                  <a:pt x="508000" y="1582057"/>
                </a:cubicBezTo>
                <a:cubicBezTo>
                  <a:pt x="648305" y="1577219"/>
                  <a:pt x="789488" y="1583946"/>
                  <a:pt x="928915" y="1567543"/>
                </a:cubicBezTo>
                <a:cubicBezTo>
                  <a:pt x="956932" y="1564247"/>
                  <a:pt x="976826" y="1537700"/>
                  <a:pt x="1001486" y="1524000"/>
                </a:cubicBezTo>
                <a:cubicBezTo>
                  <a:pt x="1020400" y="1513492"/>
                  <a:pt x="1041937" y="1507547"/>
                  <a:pt x="1059543" y="1494971"/>
                </a:cubicBezTo>
                <a:cubicBezTo>
                  <a:pt x="1076246" y="1483040"/>
                  <a:pt x="1087317" y="1464569"/>
                  <a:pt x="1103086" y="1451428"/>
                </a:cubicBezTo>
                <a:cubicBezTo>
                  <a:pt x="1193755" y="1375872"/>
                  <a:pt x="1109676" y="1491353"/>
                  <a:pt x="1233715" y="1320800"/>
                </a:cubicBezTo>
                <a:cubicBezTo>
                  <a:pt x="1282039" y="1254354"/>
                  <a:pt x="1247095" y="1279525"/>
                  <a:pt x="1277257" y="1219200"/>
                </a:cubicBezTo>
                <a:cubicBezTo>
                  <a:pt x="1285058" y="1203598"/>
                  <a:pt x="1297631" y="1190803"/>
                  <a:pt x="1306286" y="1175657"/>
                </a:cubicBezTo>
                <a:cubicBezTo>
                  <a:pt x="1317021" y="1156871"/>
                  <a:pt x="1325639" y="1136952"/>
                  <a:pt x="1335315" y="1117600"/>
                </a:cubicBezTo>
                <a:cubicBezTo>
                  <a:pt x="1343916" y="1040192"/>
                  <a:pt x="1365418" y="933751"/>
                  <a:pt x="1335315" y="856343"/>
                </a:cubicBezTo>
                <a:cubicBezTo>
                  <a:pt x="1308589" y="787619"/>
                  <a:pt x="1233370" y="703642"/>
                  <a:pt x="1175657" y="653143"/>
                </a:cubicBezTo>
                <a:cubicBezTo>
                  <a:pt x="1162529" y="641656"/>
                  <a:pt x="1147717" y="631915"/>
                  <a:pt x="1132115" y="624114"/>
                </a:cubicBezTo>
                <a:cubicBezTo>
                  <a:pt x="1111297" y="613705"/>
                  <a:pt x="1049110" y="599734"/>
                  <a:pt x="1030515" y="595085"/>
                </a:cubicBezTo>
                <a:cubicBezTo>
                  <a:pt x="1030015" y="595210"/>
                  <a:pt x="935855" y="617174"/>
                  <a:pt x="928915" y="624114"/>
                </a:cubicBezTo>
                <a:cubicBezTo>
                  <a:pt x="889909" y="663120"/>
                  <a:pt x="861396" y="711368"/>
                  <a:pt x="827315" y="754743"/>
                </a:cubicBezTo>
                <a:cubicBezTo>
                  <a:pt x="808175" y="779102"/>
                  <a:pt x="788276" y="802861"/>
                  <a:pt x="769257" y="827314"/>
                </a:cubicBezTo>
                <a:cubicBezTo>
                  <a:pt x="754406" y="846409"/>
                  <a:pt x="725715" y="885371"/>
                  <a:pt x="725715" y="885371"/>
                </a:cubicBezTo>
                <a:cubicBezTo>
                  <a:pt x="720877" y="904723"/>
                  <a:pt x="719058" y="925093"/>
                  <a:pt x="711200" y="943428"/>
                </a:cubicBezTo>
                <a:cubicBezTo>
                  <a:pt x="704328" y="959461"/>
                  <a:pt x="682172" y="969527"/>
                  <a:pt x="682172" y="986971"/>
                </a:cubicBezTo>
                <a:cubicBezTo>
                  <a:pt x="682172" y="1069786"/>
                  <a:pt x="692018" y="1153151"/>
                  <a:pt x="711200" y="1233714"/>
                </a:cubicBezTo>
                <a:cubicBezTo>
                  <a:pt x="716803" y="1257247"/>
                  <a:pt x="740683" y="1272086"/>
                  <a:pt x="754743" y="1291771"/>
                </a:cubicBezTo>
                <a:cubicBezTo>
                  <a:pt x="764882" y="1305966"/>
                  <a:pt x="771437" y="1322979"/>
                  <a:pt x="783772" y="1335314"/>
                </a:cubicBezTo>
                <a:cubicBezTo>
                  <a:pt x="796107" y="1347649"/>
                  <a:pt x="812169" y="1355688"/>
                  <a:pt x="827315" y="1364343"/>
                </a:cubicBezTo>
                <a:cubicBezTo>
                  <a:pt x="896802" y="1404050"/>
                  <a:pt x="884285" y="1393190"/>
                  <a:pt x="972457" y="1407885"/>
                </a:cubicBezTo>
                <a:cubicBezTo>
                  <a:pt x="986971" y="1412723"/>
                  <a:pt x="1000700" y="1422400"/>
                  <a:pt x="1016000" y="1422400"/>
                </a:cubicBezTo>
                <a:cubicBezTo>
                  <a:pt x="1088733" y="1422400"/>
                  <a:pt x="1161382" y="1415499"/>
                  <a:pt x="1233715" y="1407885"/>
                </a:cubicBezTo>
                <a:cubicBezTo>
                  <a:pt x="1253553" y="1405797"/>
                  <a:pt x="1272211" y="1397283"/>
                  <a:pt x="1291772" y="1393371"/>
                </a:cubicBezTo>
                <a:cubicBezTo>
                  <a:pt x="1320629" y="1387600"/>
                  <a:pt x="1349829" y="1383695"/>
                  <a:pt x="1378857" y="1378857"/>
                </a:cubicBezTo>
                <a:cubicBezTo>
                  <a:pt x="1393371" y="1369181"/>
                  <a:pt x="1406798" y="1357629"/>
                  <a:pt x="1422400" y="1349828"/>
                </a:cubicBezTo>
                <a:cubicBezTo>
                  <a:pt x="1465019" y="1328518"/>
                  <a:pt x="1513382" y="1318202"/>
                  <a:pt x="1553029" y="1291771"/>
                </a:cubicBezTo>
                <a:cubicBezTo>
                  <a:pt x="1711195" y="1186327"/>
                  <a:pt x="1506934" y="1263593"/>
                  <a:pt x="1640115" y="1219200"/>
                </a:cubicBezTo>
                <a:cubicBezTo>
                  <a:pt x="1759652" y="1019966"/>
                  <a:pt x="1616098" y="1245930"/>
                  <a:pt x="1727200" y="1103085"/>
                </a:cubicBezTo>
                <a:cubicBezTo>
                  <a:pt x="1748619" y="1075546"/>
                  <a:pt x="1785257" y="1016000"/>
                  <a:pt x="1785257" y="1016000"/>
                </a:cubicBezTo>
                <a:cubicBezTo>
                  <a:pt x="1823654" y="862419"/>
                  <a:pt x="1771523" y="1043275"/>
                  <a:pt x="1828800" y="914400"/>
                </a:cubicBezTo>
                <a:cubicBezTo>
                  <a:pt x="1855586" y="854130"/>
                  <a:pt x="1859926" y="816831"/>
                  <a:pt x="1872343" y="754743"/>
                </a:cubicBezTo>
                <a:cubicBezTo>
                  <a:pt x="1867505" y="691848"/>
                  <a:pt x="1869454" y="628058"/>
                  <a:pt x="1857829" y="566057"/>
                </a:cubicBezTo>
                <a:cubicBezTo>
                  <a:pt x="1853495" y="542942"/>
                  <a:pt x="1798679" y="490715"/>
                  <a:pt x="1785257" y="478971"/>
                </a:cubicBezTo>
                <a:cubicBezTo>
                  <a:pt x="1777617" y="472286"/>
                  <a:pt x="1694229" y="403034"/>
                  <a:pt x="1669143" y="391885"/>
                </a:cubicBezTo>
                <a:cubicBezTo>
                  <a:pt x="1623712" y="371694"/>
                  <a:pt x="1572249" y="360405"/>
                  <a:pt x="1524000" y="348343"/>
                </a:cubicBezTo>
                <a:cubicBezTo>
                  <a:pt x="1521369" y="349001"/>
                  <a:pt x="1430973" y="370022"/>
                  <a:pt x="1422400" y="377371"/>
                </a:cubicBezTo>
                <a:cubicBezTo>
                  <a:pt x="1304074" y="478793"/>
                  <a:pt x="1418777" y="431799"/>
                  <a:pt x="1320800" y="464457"/>
                </a:cubicBezTo>
                <a:cubicBezTo>
                  <a:pt x="1146380" y="638877"/>
                  <a:pt x="1351820" y="441027"/>
                  <a:pt x="1219200" y="551543"/>
                </a:cubicBezTo>
                <a:cubicBezTo>
                  <a:pt x="1203431" y="564683"/>
                  <a:pt x="1192078" y="582769"/>
                  <a:pt x="1175657" y="595085"/>
                </a:cubicBezTo>
                <a:cubicBezTo>
                  <a:pt x="1133791" y="626484"/>
                  <a:pt x="1088572" y="653142"/>
                  <a:pt x="1045029" y="682171"/>
                </a:cubicBezTo>
                <a:cubicBezTo>
                  <a:pt x="1030515" y="691847"/>
                  <a:pt x="1017088" y="703399"/>
                  <a:pt x="1001486" y="711200"/>
                </a:cubicBezTo>
                <a:cubicBezTo>
                  <a:pt x="962781" y="730552"/>
                  <a:pt x="922478" y="746993"/>
                  <a:pt x="885372" y="769257"/>
                </a:cubicBezTo>
                <a:cubicBezTo>
                  <a:pt x="795695" y="823063"/>
                  <a:pt x="840169" y="805958"/>
                  <a:pt x="754743" y="827314"/>
                </a:cubicBezTo>
                <a:cubicBezTo>
                  <a:pt x="720876" y="822476"/>
                  <a:pt x="683742" y="828099"/>
                  <a:pt x="653143" y="812800"/>
                </a:cubicBezTo>
                <a:cubicBezTo>
                  <a:pt x="631506" y="801982"/>
                  <a:pt x="621348" y="775889"/>
                  <a:pt x="609600" y="754743"/>
                </a:cubicBezTo>
                <a:cubicBezTo>
                  <a:pt x="603551" y="743854"/>
                  <a:pt x="571981" y="662325"/>
                  <a:pt x="566057" y="638628"/>
                </a:cubicBezTo>
                <a:cubicBezTo>
                  <a:pt x="560074" y="614695"/>
                  <a:pt x="557526" y="589990"/>
                  <a:pt x="551543" y="566057"/>
                </a:cubicBezTo>
                <a:cubicBezTo>
                  <a:pt x="543001" y="531887"/>
                  <a:pt x="532191" y="498324"/>
                  <a:pt x="522515" y="464457"/>
                </a:cubicBezTo>
                <a:cubicBezTo>
                  <a:pt x="517677" y="416076"/>
                  <a:pt x="508000" y="367936"/>
                  <a:pt x="508000" y="319314"/>
                </a:cubicBezTo>
                <a:cubicBezTo>
                  <a:pt x="508000" y="285103"/>
                  <a:pt x="490751" y="230419"/>
                  <a:pt x="522515" y="217714"/>
                </a:cubicBezTo>
                <a:cubicBezTo>
                  <a:pt x="585564" y="192494"/>
                  <a:pt x="657982" y="227390"/>
                  <a:pt x="725715" y="232228"/>
                </a:cubicBezTo>
                <a:cubicBezTo>
                  <a:pt x="745067" y="246742"/>
                  <a:pt x="765405" y="260028"/>
                  <a:pt x="783772" y="275771"/>
                </a:cubicBezTo>
                <a:cubicBezTo>
                  <a:pt x="799357" y="289129"/>
                  <a:pt x="810894" y="306998"/>
                  <a:pt x="827315" y="319314"/>
                </a:cubicBezTo>
                <a:cubicBezTo>
                  <a:pt x="869180" y="350713"/>
                  <a:pt x="920939" y="369396"/>
                  <a:pt x="957943" y="406400"/>
                </a:cubicBezTo>
                <a:cubicBezTo>
                  <a:pt x="972457" y="420914"/>
                  <a:pt x="984407" y="438557"/>
                  <a:pt x="1001486" y="449943"/>
                </a:cubicBezTo>
                <a:cubicBezTo>
                  <a:pt x="1042932" y="477573"/>
                  <a:pt x="1088572" y="498324"/>
                  <a:pt x="1132115" y="522514"/>
                </a:cubicBezTo>
                <a:cubicBezTo>
                  <a:pt x="1141791" y="537028"/>
                  <a:pt x="1147742" y="554890"/>
                  <a:pt x="1161143" y="566057"/>
                </a:cubicBezTo>
                <a:cubicBezTo>
                  <a:pt x="1271635" y="658133"/>
                  <a:pt x="1177503" y="532540"/>
                  <a:pt x="1248229" y="638628"/>
                </a:cubicBezTo>
                <a:cubicBezTo>
                  <a:pt x="1228877" y="657980"/>
                  <a:pt x="1212306" y="680588"/>
                  <a:pt x="1190172" y="696685"/>
                </a:cubicBezTo>
                <a:cubicBezTo>
                  <a:pt x="1136255" y="735897"/>
                  <a:pt x="1028878" y="782025"/>
                  <a:pt x="972457" y="812800"/>
                </a:cubicBezTo>
                <a:cubicBezTo>
                  <a:pt x="957143" y="821153"/>
                  <a:pt x="944517" y="834027"/>
                  <a:pt x="928915" y="841828"/>
                </a:cubicBezTo>
                <a:cubicBezTo>
                  <a:pt x="873026" y="869773"/>
                  <a:pt x="828386" y="889134"/>
                  <a:pt x="769257" y="899885"/>
                </a:cubicBezTo>
                <a:cubicBezTo>
                  <a:pt x="608648" y="929087"/>
                  <a:pt x="486624" y="921641"/>
                  <a:pt x="304800" y="928914"/>
                </a:cubicBezTo>
                <a:cubicBezTo>
                  <a:pt x="290286" y="938590"/>
                  <a:pt x="276859" y="950142"/>
                  <a:pt x="261257" y="957943"/>
                </a:cubicBezTo>
                <a:cubicBezTo>
                  <a:pt x="237954" y="969595"/>
                  <a:pt x="212494" y="976390"/>
                  <a:pt x="188686" y="986971"/>
                </a:cubicBezTo>
                <a:cubicBezTo>
                  <a:pt x="168914" y="995758"/>
                  <a:pt x="149981" y="1006324"/>
                  <a:pt x="130629" y="1016000"/>
                </a:cubicBezTo>
                <a:cubicBezTo>
                  <a:pt x="120953" y="1030514"/>
                  <a:pt x="113935" y="1047208"/>
                  <a:pt x="101600" y="1059543"/>
                </a:cubicBezTo>
                <a:cubicBezTo>
                  <a:pt x="89265" y="1071878"/>
                  <a:pt x="59793" y="1071214"/>
                  <a:pt x="58057" y="1088571"/>
                </a:cubicBezTo>
                <a:cubicBezTo>
                  <a:pt x="51347" y="1155668"/>
                  <a:pt x="79824" y="1211939"/>
                  <a:pt x="130629" y="1248228"/>
                </a:cubicBezTo>
                <a:cubicBezTo>
                  <a:pt x="220582" y="1312480"/>
                  <a:pt x="361939" y="1395906"/>
                  <a:pt x="464457" y="1436914"/>
                </a:cubicBezTo>
                <a:lnTo>
                  <a:pt x="537029" y="1465943"/>
                </a:lnTo>
                <a:cubicBezTo>
                  <a:pt x="599224" y="1457058"/>
                  <a:pt x="743812" y="1469635"/>
                  <a:pt x="798286" y="1393371"/>
                </a:cubicBezTo>
                <a:cubicBezTo>
                  <a:pt x="809880" y="1377139"/>
                  <a:pt x="804942" y="1353649"/>
                  <a:pt x="812800" y="1335314"/>
                </a:cubicBezTo>
                <a:cubicBezTo>
                  <a:pt x="819672" y="1319280"/>
                  <a:pt x="832153" y="1306285"/>
                  <a:pt x="841829" y="1291771"/>
                </a:cubicBezTo>
                <a:cubicBezTo>
                  <a:pt x="836991" y="1214362"/>
                  <a:pt x="844140" y="1135256"/>
                  <a:pt x="827315" y="1059543"/>
                </a:cubicBezTo>
                <a:cubicBezTo>
                  <a:pt x="823531" y="1042514"/>
                  <a:pt x="801109" y="1032440"/>
                  <a:pt x="783772" y="1030514"/>
                </a:cubicBezTo>
                <a:cubicBezTo>
                  <a:pt x="754523" y="1027264"/>
                  <a:pt x="725715" y="1040190"/>
                  <a:pt x="696686" y="1045028"/>
                </a:cubicBezTo>
                <a:cubicBezTo>
                  <a:pt x="650697" y="1068023"/>
                  <a:pt x="618255" y="1079917"/>
                  <a:pt x="580572" y="1117600"/>
                </a:cubicBezTo>
                <a:cubicBezTo>
                  <a:pt x="563467" y="1134705"/>
                  <a:pt x="553301" y="1157758"/>
                  <a:pt x="537029" y="1175657"/>
                </a:cubicBezTo>
                <a:cubicBezTo>
                  <a:pt x="504812" y="1211096"/>
                  <a:pt x="435429" y="1277257"/>
                  <a:pt x="435429" y="1277257"/>
                </a:cubicBezTo>
                <a:cubicBezTo>
                  <a:pt x="398949" y="1386700"/>
                  <a:pt x="448158" y="1251801"/>
                  <a:pt x="391886" y="1364343"/>
                </a:cubicBezTo>
                <a:cubicBezTo>
                  <a:pt x="385044" y="1378027"/>
                  <a:pt x="362118" y="1406712"/>
                  <a:pt x="377372" y="1407885"/>
                </a:cubicBezTo>
                <a:cubicBezTo>
                  <a:pt x="507705" y="1417910"/>
                  <a:pt x="638629" y="1398209"/>
                  <a:pt x="769257" y="1393371"/>
                </a:cubicBezTo>
                <a:cubicBezTo>
                  <a:pt x="909243" y="1323380"/>
                  <a:pt x="726313" y="1407729"/>
                  <a:pt x="1001486" y="1335314"/>
                </a:cubicBezTo>
                <a:cubicBezTo>
                  <a:pt x="1037119" y="1325937"/>
                  <a:pt x="1068131" y="1303423"/>
                  <a:pt x="1103086" y="1291771"/>
                </a:cubicBezTo>
                <a:cubicBezTo>
                  <a:pt x="1126489" y="1283970"/>
                  <a:pt x="1151467" y="1282095"/>
                  <a:pt x="1175657" y="1277257"/>
                </a:cubicBezTo>
                <a:cubicBezTo>
                  <a:pt x="1199848" y="1267581"/>
                  <a:pt x="1222842" y="1254087"/>
                  <a:pt x="1248229" y="1248228"/>
                </a:cubicBezTo>
                <a:cubicBezTo>
                  <a:pt x="1286236" y="1239457"/>
                  <a:pt x="1325679" y="1238869"/>
                  <a:pt x="1364343" y="1233714"/>
                </a:cubicBezTo>
                <a:cubicBezTo>
                  <a:pt x="1425525" y="1225557"/>
                  <a:pt x="1492029" y="1215776"/>
                  <a:pt x="1553029" y="1204685"/>
                </a:cubicBezTo>
                <a:cubicBezTo>
                  <a:pt x="1577300" y="1200272"/>
                  <a:pt x="1601800" y="1196662"/>
                  <a:pt x="1625600" y="1190171"/>
                </a:cubicBezTo>
                <a:cubicBezTo>
                  <a:pt x="1655121" y="1182120"/>
                  <a:pt x="1712686" y="1161143"/>
                  <a:pt x="1712686" y="1161143"/>
                </a:cubicBezTo>
                <a:cubicBezTo>
                  <a:pt x="1727200" y="1151467"/>
                  <a:pt x="1748428" y="1147717"/>
                  <a:pt x="1756229" y="1132114"/>
                </a:cubicBezTo>
                <a:cubicBezTo>
                  <a:pt x="1774071" y="1096430"/>
                  <a:pt x="1785257" y="1016000"/>
                  <a:pt x="1785257" y="1016000"/>
                </a:cubicBezTo>
                <a:cubicBezTo>
                  <a:pt x="1780419" y="904724"/>
                  <a:pt x="1788478" y="792131"/>
                  <a:pt x="1770743" y="682171"/>
                </a:cubicBezTo>
                <a:cubicBezTo>
                  <a:pt x="1750298" y="555411"/>
                  <a:pt x="1730384" y="588063"/>
                  <a:pt x="1669143" y="537028"/>
                </a:cubicBezTo>
                <a:cubicBezTo>
                  <a:pt x="1653374" y="523887"/>
                  <a:pt x="1643959" y="502665"/>
                  <a:pt x="1625600" y="493485"/>
                </a:cubicBezTo>
                <a:cubicBezTo>
                  <a:pt x="1603535" y="482453"/>
                  <a:pt x="1577219" y="483809"/>
                  <a:pt x="1553029" y="478971"/>
                </a:cubicBezTo>
                <a:cubicBezTo>
                  <a:pt x="1446205" y="491539"/>
                  <a:pt x="1293496" y="489549"/>
                  <a:pt x="1190172" y="551543"/>
                </a:cubicBezTo>
                <a:cubicBezTo>
                  <a:pt x="1175214" y="560518"/>
                  <a:pt x="1174544" y="583918"/>
                  <a:pt x="1161143" y="595085"/>
                </a:cubicBezTo>
                <a:cubicBezTo>
                  <a:pt x="978843" y="747000"/>
                  <a:pt x="1258198" y="454488"/>
                  <a:pt x="1030515" y="682171"/>
                </a:cubicBezTo>
                <a:cubicBezTo>
                  <a:pt x="1018180" y="694506"/>
                  <a:pt x="1012383" y="712092"/>
                  <a:pt x="1001486" y="725714"/>
                </a:cubicBezTo>
                <a:cubicBezTo>
                  <a:pt x="973621" y="760545"/>
                  <a:pt x="941596" y="791959"/>
                  <a:pt x="914400" y="827314"/>
                </a:cubicBezTo>
                <a:cubicBezTo>
                  <a:pt x="817126" y="953770"/>
                  <a:pt x="888823" y="869944"/>
                  <a:pt x="827315" y="972457"/>
                </a:cubicBezTo>
                <a:cubicBezTo>
                  <a:pt x="809365" y="1002373"/>
                  <a:pt x="788610" y="1030514"/>
                  <a:pt x="769257" y="1059543"/>
                </a:cubicBezTo>
                <a:lnTo>
                  <a:pt x="740229" y="1204685"/>
                </a:lnTo>
                <a:cubicBezTo>
                  <a:pt x="735391" y="1228876"/>
                  <a:pt x="729204" y="1252835"/>
                  <a:pt x="725715" y="1277257"/>
                </a:cubicBezTo>
                <a:lnTo>
                  <a:pt x="711200" y="1378857"/>
                </a:lnTo>
                <a:cubicBezTo>
                  <a:pt x="716038" y="1422400"/>
                  <a:pt x="718512" y="1466270"/>
                  <a:pt x="725715" y="1509485"/>
                </a:cubicBezTo>
                <a:cubicBezTo>
                  <a:pt x="728230" y="1524576"/>
                  <a:pt x="730836" y="1540951"/>
                  <a:pt x="740229" y="1553028"/>
                </a:cubicBezTo>
                <a:cubicBezTo>
                  <a:pt x="765433" y="1585433"/>
                  <a:pt x="798286" y="1611085"/>
                  <a:pt x="827315" y="1640114"/>
                </a:cubicBezTo>
                <a:lnTo>
                  <a:pt x="870857" y="1683657"/>
                </a:lnTo>
                <a:cubicBezTo>
                  <a:pt x="909953" y="1722753"/>
                  <a:pt x="989096" y="1806001"/>
                  <a:pt x="1030515" y="1814285"/>
                </a:cubicBezTo>
                <a:lnTo>
                  <a:pt x="1103086" y="1828800"/>
                </a:lnTo>
                <a:cubicBezTo>
                  <a:pt x="1122438" y="1838476"/>
                  <a:pt x="1141498" y="1848761"/>
                  <a:pt x="1161143" y="1857828"/>
                </a:cubicBezTo>
                <a:cubicBezTo>
                  <a:pt x="1204407" y="1877796"/>
                  <a:pt x="1249153" y="1894575"/>
                  <a:pt x="1291772" y="1915885"/>
                </a:cubicBezTo>
                <a:cubicBezTo>
                  <a:pt x="1429783" y="1984891"/>
                  <a:pt x="1197718" y="1899047"/>
                  <a:pt x="1422400" y="1973943"/>
                </a:cubicBezTo>
                <a:cubicBezTo>
                  <a:pt x="1465943" y="1969105"/>
                  <a:pt x="1515461" y="1981969"/>
                  <a:pt x="1553029" y="1959428"/>
                </a:cubicBezTo>
                <a:cubicBezTo>
                  <a:pt x="1665426" y="1891990"/>
                  <a:pt x="1607926" y="1860988"/>
                  <a:pt x="1669143" y="1799771"/>
                </a:cubicBezTo>
                <a:cubicBezTo>
                  <a:pt x="1697278" y="1771636"/>
                  <a:pt x="1720817" y="1768033"/>
                  <a:pt x="1756229" y="1756228"/>
                </a:cubicBezTo>
                <a:cubicBezTo>
                  <a:pt x="1770743" y="1741714"/>
                  <a:pt x="1784003" y="1725826"/>
                  <a:pt x="1799772" y="1712685"/>
                </a:cubicBezTo>
                <a:cubicBezTo>
                  <a:pt x="1844707" y="1675240"/>
                  <a:pt x="1849439" y="1692499"/>
                  <a:pt x="1886857" y="1640114"/>
                </a:cubicBezTo>
                <a:cubicBezTo>
                  <a:pt x="1937200" y="1569634"/>
                  <a:pt x="1898811" y="1601692"/>
                  <a:pt x="1930400" y="1538514"/>
                </a:cubicBezTo>
                <a:cubicBezTo>
                  <a:pt x="1938201" y="1522912"/>
                  <a:pt x="1949753" y="1509485"/>
                  <a:pt x="1959429" y="1494971"/>
                </a:cubicBezTo>
                <a:cubicBezTo>
                  <a:pt x="1969105" y="1456266"/>
                  <a:pt x="1970615" y="1414541"/>
                  <a:pt x="1988457" y="1378857"/>
                </a:cubicBezTo>
                <a:cubicBezTo>
                  <a:pt x="2024328" y="1307116"/>
                  <a:pt x="2010644" y="1341326"/>
                  <a:pt x="2032000" y="1277257"/>
                </a:cubicBezTo>
                <a:cubicBezTo>
                  <a:pt x="2028180" y="1235232"/>
                  <a:pt x="2016215" y="1073384"/>
                  <a:pt x="2002972" y="1016000"/>
                </a:cubicBezTo>
                <a:cubicBezTo>
                  <a:pt x="1996092" y="986185"/>
                  <a:pt x="1990916" y="954374"/>
                  <a:pt x="1973943" y="928914"/>
                </a:cubicBezTo>
                <a:cubicBezTo>
                  <a:pt x="1964267" y="914400"/>
                  <a:pt x="1959707" y="894616"/>
                  <a:pt x="1944915" y="885371"/>
                </a:cubicBezTo>
                <a:cubicBezTo>
                  <a:pt x="1918967" y="869154"/>
                  <a:pt x="1857829" y="856343"/>
                  <a:pt x="1857829" y="856343"/>
                </a:cubicBezTo>
                <a:cubicBezTo>
                  <a:pt x="1838477" y="870857"/>
                  <a:pt x="1815258" y="881302"/>
                  <a:pt x="1799772" y="899885"/>
                </a:cubicBezTo>
                <a:cubicBezTo>
                  <a:pt x="1766270" y="940088"/>
                  <a:pt x="1749690" y="993510"/>
                  <a:pt x="1712686" y="1030514"/>
                </a:cubicBezTo>
                <a:cubicBezTo>
                  <a:pt x="1698172" y="1045028"/>
                  <a:pt x="1681216" y="1057457"/>
                  <a:pt x="1669143" y="1074057"/>
                </a:cubicBezTo>
                <a:cubicBezTo>
                  <a:pt x="1642297" y="1110970"/>
                  <a:pt x="1621890" y="1152194"/>
                  <a:pt x="1596572" y="1190171"/>
                </a:cubicBezTo>
                <a:cubicBezTo>
                  <a:pt x="1583154" y="1210299"/>
                  <a:pt x="1567543" y="1228876"/>
                  <a:pt x="1553029" y="1248228"/>
                </a:cubicBezTo>
                <a:cubicBezTo>
                  <a:pt x="1538715" y="1298326"/>
                  <a:pt x="1515051" y="1386716"/>
                  <a:pt x="1494972" y="1436914"/>
                </a:cubicBezTo>
                <a:cubicBezTo>
                  <a:pt x="1486936" y="1457003"/>
                  <a:pt x="1472785" y="1474445"/>
                  <a:pt x="1465943" y="1494971"/>
                </a:cubicBezTo>
                <a:cubicBezTo>
                  <a:pt x="1393248" y="1713054"/>
                  <a:pt x="1442890" y="1584193"/>
                  <a:pt x="1407886" y="1741714"/>
                </a:cubicBezTo>
                <a:cubicBezTo>
                  <a:pt x="1396083" y="1794831"/>
                  <a:pt x="1353844" y="1860608"/>
                  <a:pt x="1335315" y="1901371"/>
                </a:cubicBezTo>
                <a:cubicBezTo>
                  <a:pt x="1292693" y="1995139"/>
                  <a:pt x="1362325" y="1889547"/>
                  <a:pt x="1277257" y="2002971"/>
                </a:cubicBezTo>
                <a:cubicBezTo>
                  <a:pt x="1277132" y="2003473"/>
                  <a:pt x="1255169" y="2097631"/>
                  <a:pt x="1248229" y="2104571"/>
                </a:cubicBezTo>
                <a:cubicBezTo>
                  <a:pt x="1237411" y="2115389"/>
                  <a:pt x="1219200" y="2114247"/>
                  <a:pt x="1204686" y="2119085"/>
                </a:cubicBezTo>
                <a:cubicBezTo>
                  <a:pt x="1122146" y="2201625"/>
                  <a:pt x="1201619" y="2135133"/>
                  <a:pt x="1117600" y="2177143"/>
                </a:cubicBezTo>
                <a:cubicBezTo>
                  <a:pt x="1005060" y="2233413"/>
                  <a:pt x="1139955" y="2184205"/>
                  <a:pt x="1030515" y="2220685"/>
                </a:cubicBezTo>
                <a:cubicBezTo>
                  <a:pt x="986972" y="2215847"/>
                  <a:pt x="941449" y="2220025"/>
                  <a:pt x="899886" y="2206171"/>
                </a:cubicBezTo>
                <a:cubicBezTo>
                  <a:pt x="866788" y="2195139"/>
                  <a:pt x="839802" y="2170206"/>
                  <a:pt x="812800" y="2148114"/>
                </a:cubicBezTo>
                <a:cubicBezTo>
                  <a:pt x="744867" y="2092532"/>
                  <a:pt x="669299" y="2026952"/>
                  <a:pt x="595086" y="1973943"/>
                </a:cubicBezTo>
                <a:cubicBezTo>
                  <a:pt x="580891" y="1963804"/>
                  <a:pt x="566057" y="1954590"/>
                  <a:pt x="551543" y="1944914"/>
                </a:cubicBezTo>
                <a:cubicBezTo>
                  <a:pt x="530123" y="1912784"/>
                  <a:pt x="512499" y="1880179"/>
                  <a:pt x="478972" y="1857828"/>
                </a:cubicBezTo>
                <a:cubicBezTo>
                  <a:pt x="466242" y="1849341"/>
                  <a:pt x="449943" y="1848152"/>
                  <a:pt x="435429" y="1843314"/>
                </a:cubicBezTo>
                <a:cubicBezTo>
                  <a:pt x="392617" y="1871855"/>
                  <a:pt x="383264" y="1873980"/>
                  <a:pt x="348343" y="1915885"/>
                </a:cubicBezTo>
                <a:cubicBezTo>
                  <a:pt x="337176" y="1929286"/>
                  <a:pt x="328991" y="1944914"/>
                  <a:pt x="319315" y="1959428"/>
                </a:cubicBezTo>
                <a:cubicBezTo>
                  <a:pt x="225878" y="1912711"/>
                  <a:pt x="279427" y="1956590"/>
                  <a:pt x="232229" y="1843314"/>
                </a:cubicBezTo>
                <a:cubicBezTo>
                  <a:pt x="219746" y="1813355"/>
                  <a:pt x="201867" y="1785886"/>
                  <a:pt x="188686" y="1756228"/>
                </a:cubicBezTo>
                <a:cubicBezTo>
                  <a:pt x="175601" y="1726787"/>
                  <a:pt x="167795" y="1684466"/>
                  <a:pt x="159657" y="1654628"/>
                </a:cubicBezTo>
                <a:cubicBezTo>
                  <a:pt x="107908" y="1464883"/>
                  <a:pt x="148936" y="1626257"/>
                  <a:pt x="116115" y="1494971"/>
                </a:cubicBezTo>
                <a:cubicBezTo>
                  <a:pt x="91135" y="1195222"/>
                  <a:pt x="97677" y="1356901"/>
                  <a:pt x="116115" y="914400"/>
                </a:cubicBezTo>
                <a:cubicBezTo>
                  <a:pt x="120148" y="817601"/>
                  <a:pt x="122236" y="720633"/>
                  <a:pt x="130629" y="624114"/>
                </a:cubicBezTo>
                <a:cubicBezTo>
                  <a:pt x="131954" y="608872"/>
                  <a:pt x="138301" y="594255"/>
                  <a:pt x="145143" y="580571"/>
                </a:cubicBezTo>
                <a:cubicBezTo>
                  <a:pt x="179348" y="512161"/>
                  <a:pt x="171647" y="554067"/>
                  <a:pt x="232229" y="493485"/>
                </a:cubicBezTo>
                <a:cubicBezTo>
                  <a:pt x="244564" y="481150"/>
                  <a:pt x="248129" y="461430"/>
                  <a:pt x="261257" y="449943"/>
                </a:cubicBezTo>
                <a:cubicBezTo>
                  <a:pt x="287513" y="426969"/>
                  <a:pt x="315245" y="402917"/>
                  <a:pt x="348343" y="391885"/>
                </a:cubicBezTo>
                <a:cubicBezTo>
                  <a:pt x="377372" y="382209"/>
                  <a:pt x="405246" y="367887"/>
                  <a:pt x="435429" y="362857"/>
                </a:cubicBezTo>
                <a:cubicBezTo>
                  <a:pt x="464458" y="358019"/>
                  <a:pt x="493382" y="352505"/>
                  <a:pt x="522515" y="348343"/>
                </a:cubicBezTo>
                <a:cubicBezTo>
                  <a:pt x="561129" y="342827"/>
                  <a:pt x="600154" y="340241"/>
                  <a:pt x="638629" y="333828"/>
                </a:cubicBezTo>
                <a:cubicBezTo>
                  <a:pt x="647642" y="332326"/>
                  <a:pt x="833513" y="293051"/>
                  <a:pt x="870857" y="290285"/>
                </a:cubicBezTo>
                <a:cubicBezTo>
                  <a:pt x="972294" y="282771"/>
                  <a:pt x="1074057" y="280609"/>
                  <a:pt x="1175657" y="275771"/>
                </a:cubicBezTo>
                <a:cubicBezTo>
                  <a:pt x="1184589" y="272794"/>
                  <a:pt x="1263488" y="259396"/>
                  <a:pt x="1233715" y="217714"/>
                </a:cubicBezTo>
                <a:cubicBezTo>
                  <a:pt x="1213437" y="189324"/>
                  <a:pt x="1146629" y="159657"/>
                  <a:pt x="1146629" y="159657"/>
                </a:cubicBezTo>
                <a:cubicBezTo>
                  <a:pt x="1136953" y="145143"/>
                  <a:pt x="1124685" y="132055"/>
                  <a:pt x="1117600" y="116114"/>
                </a:cubicBezTo>
                <a:cubicBezTo>
                  <a:pt x="1105173" y="88152"/>
                  <a:pt x="1102257" y="56396"/>
                  <a:pt x="1088572" y="29028"/>
                </a:cubicBezTo>
                <a:lnTo>
                  <a:pt x="1045029" y="0"/>
                </a:lnTo>
                <a:close/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" name="Gruppieren 1"/>
          <p:cNvGrpSpPr/>
          <p:nvPr/>
        </p:nvGrpSpPr>
        <p:grpSpPr>
          <a:xfrm>
            <a:off x="5442541" y="798210"/>
            <a:ext cx="2318568" cy="2304256"/>
            <a:chOff x="2829496" y="332656"/>
            <a:chExt cx="2318568" cy="2304256"/>
          </a:xfrm>
        </p:grpSpPr>
        <p:sp>
          <p:nvSpPr>
            <p:cNvPr id="3" name="Ellipse 2"/>
            <p:cNvSpPr/>
            <p:nvPr/>
          </p:nvSpPr>
          <p:spPr>
            <a:xfrm>
              <a:off x="2843808" y="332656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Bogen 3"/>
            <p:cNvSpPr/>
            <p:nvPr/>
          </p:nvSpPr>
          <p:spPr>
            <a:xfrm rot="10800000">
              <a:off x="2843807" y="1035153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5" name="Bogen 4"/>
            <p:cNvSpPr/>
            <p:nvPr/>
          </p:nvSpPr>
          <p:spPr>
            <a:xfrm>
              <a:off x="2829496" y="1150481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cxnSp>
        <p:nvCxnSpPr>
          <p:cNvPr id="16" name="Gerade Verbindung 15"/>
          <p:cNvCxnSpPr/>
          <p:nvPr/>
        </p:nvCxnSpPr>
        <p:spPr>
          <a:xfrm>
            <a:off x="517804" y="5549826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Gerade Verbindung 16"/>
          <p:cNvCxnSpPr/>
          <p:nvPr/>
        </p:nvCxnSpPr>
        <p:spPr>
          <a:xfrm>
            <a:off x="2683476" y="5530308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Gerade Verbindung 17"/>
          <p:cNvCxnSpPr/>
          <p:nvPr/>
        </p:nvCxnSpPr>
        <p:spPr>
          <a:xfrm flipH="1">
            <a:off x="517804" y="5674144"/>
            <a:ext cx="2160000" cy="0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Textfeld 18"/>
          <p:cNvSpPr txBox="1"/>
          <p:nvPr/>
        </p:nvSpPr>
        <p:spPr>
          <a:xfrm>
            <a:off x="5090950" y="5919520"/>
            <a:ext cx="54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Iⁿ</a:t>
            </a:r>
            <a:endParaRPr lang="de-DE" sz="4000" b="1" dirty="0"/>
          </a:p>
        </p:txBody>
      </p:sp>
      <p:sp>
        <p:nvSpPr>
          <p:cNvPr id="20" name="Freihandform 19"/>
          <p:cNvSpPr/>
          <p:nvPr/>
        </p:nvSpPr>
        <p:spPr>
          <a:xfrm>
            <a:off x="2554514" y="4558528"/>
            <a:ext cx="2583543" cy="710158"/>
          </a:xfrm>
          <a:custGeom>
            <a:avLst/>
            <a:gdLst>
              <a:gd name="connsiteX0" fmla="*/ 0 w 1988457"/>
              <a:gd name="connsiteY0" fmla="*/ 0 h 1037861"/>
              <a:gd name="connsiteX1" fmla="*/ 609600 w 1988457"/>
              <a:gd name="connsiteY1" fmla="*/ 899886 h 1037861"/>
              <a:gd name="connsiteX2" fmla="*/ 1436914 w 1988457"/>
              <a:gd name="connsiteY2" fmla="*/ 1001486 h 1037861"/>
              <a:gd name="connsiteX3" fmla="*/ 1988457 w 1988457"/>
              <a:gd name="connsiteY3" fmla="*/ 566057 h 1037861"/>
              <a:gd name="connsiteX0" fmla="*/ 0 w 2540000"/>
              <a:gd name="connsiteY0" fmla="*/ 333829 h 493013"/>
              <a:gd name="connsiteX1" fmla="*/ 1161143 w 2540000"/>
              <a:gd name="connsiteY1" fmla="*/ 333829 h 493013"/>
              <a:gd name="connsiteX2" fmla="*/ 1988457 w 2540000"/>
              <a:gd name="connsiteY2" fmla="*/ 435429 h 493013"/>
              <a:gd name="connsiteX3" fmla="*/ 2540000 w 2540000"/>
              <a:gd name="connsiteY3" fmla="*/ 0 h 493013"/>
              <a:gd name="connsiteX0" fmla="*/ 0 w 2540000"/>
              <a:gd name="connsiteY0" fmla="*/ 333829 h 448401"/>
              <a:gd name="connsiteX1" fmla="*/ 1161143 w 2540000"/>
              <a:gd name="connsiteY1" fmla="*/ 333829 h 448401"/>
              <a:gd name="connsiteX2" fmla="*/ 1988457 w 2540000"/>
              <a:gd name="connsiteY2" fmla="*/ 435429 h 448401"/>
              <a:gd name="connsiteX3" fmla="*/ 2540000 w 2540000"/>
              <a:gd name="connsiteY3" fmla="*/ 0 h 448401"/>
              <a:gd name="connsiteX0" fmla="*/ 0 w 2540000"/>
              <a:gd name="connsiteY0" fmla="*/ 553611 h 658394"/>
              <a:gd name="connsiteX1" fmla="*/ 1175657 w 2540000"/>
              <a:gd name="connsiteY1" fmla="*/ 2068 h 658394"/>
              <a:gd name="connsiteX2" fmla="*/ 1988457 w 2540000"/>
              <a:gd name="connsiteY2" fmla="*/ 655211 h 658394"/>
              <a:gd name="connsiteX3" fmla="*/ 2540000 w 2540000"/>
              <a:gd name="connsiteY3" fmla="*/ 219782 h 658394"/>
              <a:gd name="connsiteX0" fmla="*/ 0 w 2540000"/>
              <a:gd name="connsiteY0" fmla="*/ 560232 h 560232"/>
              <a:gd name="connsiteX1" fmla="*/ 1175657 w 2540000"/>
              <a:gd name="connsiteY1" fmla="*/ 8689 h 560232"/>
              <a:gd name="connsiteX2" fmla="*/ 2540000 w 2540000"/>
              <a:gd name="connsiteY2" fmla="*/ 226403 h 560232"/>
              <a:gd name="connsiteX0" fmla="*/ 0 w 2583543"/>
              <a:gd name="connsiteY0" fmla="*/ 710158 h 710158"/>
              <a:gd name="connsiteX1" fmla="*/ 1175657 w 2583543"/>
              <a:gd name="connsiteY1" fmla="*/ 158615 h 710158"/>
              <a:gd name="connsiteX2" fmla="*/ 2583543 w 2583543"/>
              <a:gd name="connsiteY2" fmla="*/ 13471 h 710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83543" h="710158">
                <a:moveTo>
                  <a:pt x="0" y="710158"/>
                </a:moveTo>
                <a:cubicBezTo>
                  <a:pt x="373743" y="220301"/>
                  <a:pt x="745067" y="274729"/>
                  <a:pt x="1175657" y="158615"/>
                </a:cubicBezTo>
                <a:cubicBezTo>
                  <a:pt x="1606247" y="42501"/>
                  <a:pt x="2299305" y="-31886"/>
                  <a:pt x="2583543" y="13471"/>
                </a:cubicBezTo>
              </a:path>
            </a:pathLst>
          </a:custGeom>
          <a:noFill/>
          <a:ln w="10160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reihandform 20"/>
          <p:cNvSpPr/>
          <p:nvPr/>
        </p:nvSpPr>
        <p:spPr>
          <a:xfrm>
            <a:off x="2569030" y="5950859"/>
            <a:ext cx="2594848" cy="645208"/>
          </a:xfrm>
          <a:custGeom>
            <a:avLst/>
            <a:gdLst>
              <a:gd name="connsiteX0" fmla="*/ 0 w 1988457"/>
              <a:gd name="connsiteY0" fmla="*/ 0 h 1037861"/>
              <a:gd name="connsiteX1" fmla="*/ 609600 w 1988457"/>
              <a:gd name="connsiteY1" fmla="*/ 899886 h 1037861"/>
              <a:gd name="connsiteX2" fmla="*/ 1436914 w 1988457"/>
              <a:gd name="connsiteY2" fmla="*/ 1001486 h 1037861"/>
              <a:gd name="connsiteX3" fmla="*/ 1988457 w 1988457"/>
              <a:gd name="connsiteY3" fmla="*/ 566057 h 1037861"/>
              <a:gd name="connsiteX0" fmla="*/ 445118 w 2433575"/>
              <a:gd name="connsiteY0" fmla="*/ 0 h 1017399"/>
              <a:gd name="connsiteX1" fmla="*/ 12898 w 2433575"/>
              <a:gd name="connsiteY1" fmla="*/ 681806 h 1017399"/>
              <a:gd name="connsiteX2" fmla="*/ 1054718 w 2433575"/>
              <a:gd name="connsiteY2" fmla="*/ 899886 h 1017399"/>
              <a:gd name="connsiteX3" fmla="*/ 1882032 w 2433575"/>
              <a:gd name="connsiteY3" fmla="*/ 1001486 h 1017399"/>
              <a:gd name="connsiteX4" fmla="*/ 2433575 w 2433575"/>
              <a:gd name="connsiteY4" fmla="*/ 566057 h 1017399"/>
              <a:gd name="connsiteX0" fmla="*/ 0 w 2420677"/>
              <a:gd name="connsiteY0" fmla="*/ 115749 h 451342"/>
              <a:gd name="connsiteX1" fmla="*/ 1041820 w 2420677"/>
              <a:gd name="connsiteY1" fmla="*/ 333829 h 451342"/>
              <a:gd name="connsiteX2" fmla="*/ 1869134 w 2420677"/>
              <a:gd name="connsiteY2" fmla="*/ 435429 h 451342"/>
              <a:gd name="connsiteX3" fmla="*/ 2420677 w 2420677"/>
              <a:gd name="connsiteY3" fmla="*/ 0 h 451342"/>
              <a:gd name="connsiteX0" fmla="*/ 0 w 2522277"/>
              <a:gd name="connsiteY0" fmla="*/ 0 h 602202"/>
              <a:gd name="connsiteX1" fmla="*/ 1143420 w 2522277"/>
              <a:gd name="connsiteY1" fmla="*/ 479337 h 602202"/>
              <a:gd name="connsiteX2" fmla="*/ 1970734 w 2522277"/>
              <a:gd name="connsiteY2" fmla="*/ 580937 h 602202"/>
              <a:gd name="connsiteX3" fmla="*/ 2522277 w 2522277"/>
              <a:gd name="connsiteY3" fmla="*/ 145508 h 602202"/>
              <a:gd name="connsiteX0" fmla="*/ 0 w 2522277"/>
              <a:gd name="connsiteY0" fmla="*/ 0 h 602202"/>
              <a:gd name="connsiteX1" fmla="*/ 1143420 w 2522277"/>
              <a:gd name="connsiteY1" fmla="*/ 479337 h 602202"/>
              <a:gd name="connsiteX2" fmla="*/ 1970734 w 2522277"/>
              <a:gd name="connsiteY2" fmla="*/ 580937 h 602202"/>
              <a:gd name="connsiteX3" fmla="*/ 2522277 w 2522277"/>
              <a:gd name="connsiteY3" fmla="*/ 145508 h 602202"/>
              <a:gd name="connsiteX0" fmla="*/ 0 w 2522277"/>
              <a:gd name="connsiteY0" fmla="*/ 0 h 639117"/>
              <a:gd name="connsiteX1" fmla="*/ 1143420 w 2522277"/>
              <a:gd name="connsiteY1" fmla="*/ 580937 h 639117"/>
              <a:gd name="connsiteX2" fmla="*/ 1970734 w 2522277"/>
              <a:gd name="connsiteY2" fmla="*/ 580937 h 639117"/>
              <a:gd name="connsiteX3" fmla="*/ 2522277 w 2522277"/>
              <a:gd name="connsiteY3" fmla="*/ 145508 h 639117"/>
              <a:gd name="connsiteX0" fmla="*/ 0 w 2522277"/>
              <a:gd name="connsiteY0" fmla="*/ 0 h 645208"/>
              <a:gd name="connsiteX1" fmla="*/ 1143420 w 2522277"/>
              <a:gd name="connsiteY1" fmla="*/ 580937 h 645208"/>
              <a:gd name="connsiteX2" fmla="*/ 1970734 w 2522277"/>
              <a:gd name="connsiteY2" fmla="*/ 580937 h 645208"/>
              <a:gd name="connsiteX3" fmla="*/ 2522277 w 2522277"/>
              <a:gd name="connsiteY3" fmla="*/ 145508 h 645208"/>
              <a:gd name="connsiteX0" fmla="*/ 0 w 2594848"/>
              <a:gd name="connsiteY0" fmla="*/ 0 h 645208"/>
              <a:gd name="connsiteX1" fmla="*/ 1143420 w 2594848"/>
              <a:gd name="connsiteY1" fmla="*/ 580937 h 645208"/>
              <a:gd name="connsiteX2" fmla="*/ 1970734 w 2594848"/>
              <a:gd name="connsiteY2" fmla="*/ 580937 h 645208"/>
              <a:gd name="connsiteX3" fmla="*/ 2594848 w 2594848"/>
              <a:gd name="connsiteY3" fmla="*/ 377736 h 64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4848" h="645208">
                <a:moveTo>
                  <a:pt x="0" y="0"/>
                </a:moveTo>
                <a:cubicBezTo>
                  <a:pt x="275772" y="367695"/>
                  <a:pt x="727879" y="469600"/>
                  <a:pt x="1143420" y="580937"/>
                </a:cubicBezTo>
                <a:cubicBezTo>
                  <a:pt x="1558961" y="692274"/>
                  <a:pt x="1740925" y="636575"/>
                  <a:pt x="1970734" y="580937"/>
                </a:cubicBezTo>
                <a:cubicBezTo>
                  <a:pt x="2200544" y="525299"/>
                  <a:pt x="2505343" y="443050"/>
                  <a:pt x="2594848" y="377736"/>
                </a:cubicBezTo>
              </a:path>
            </a:pathLst>
          </a:custGeom>
          <a:noFill/>
          <a:ln w="10160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1045750" y="4990864"/>
            <a:ext cx="54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I</a:t>
            </a:r>
            <a:endParaRPr lang="de-DE" sz="4000" b="1" dirty="0"/>
          </a:p>
        </p:txBody>
      </p:sp>
      <p:sp>
        <p:nvSpPr>
          <p:cNvPr id="23" name="Rechteck 22"/>
          <p:cNvSpPr/>
          <p:nvPr/>
        </p:nvSpPr>
        <p:spPr>
          <a:xfrm>
            <a:off x="5442541" y="3673554"/>
            <a:ext cx="1876272" cy="187627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Freihandform 23"/>
          <p:cNvSpPr/>
          <p:nvPr/>
        </p:nvSpPr>
        <p:spPr>
          <a:xfrm>
            <a:off x="5573486" y="3830907"/>
            <a:ext cx="1657438" cy="1645755"/>
          </a:xfrm>
          <a:custGeom>
            <a:avLst/>
            <a:gdLst>
              <a:gd name="connsiteX0" fmla="*/ 14514 w 1657438"/>
              <a:gd name="connsiteY0" fmla="*/ 1540093 h 1917464"/>
              <a:gd name="connsiteX1" fmla="*/ 14514 w 1657438"/>
              <a:gd name="connsiteY1" fmla="*/ 1540093 h 1917464"/>
              <a:gd name="connsiteX2" fmla="*/ 101600 w 1657438"/>
              <a:gd name="connsiteY2" fmla="*/ 1220778 h 1917464"/>
              <a:gd name="connsiteX3" fmla="*/ 145143 w 1657438"/>
              <a:gd name="connsiteY3" fmla="*/ 1235293 h 1917464"/>
              <a:gd name="connsiteX4" fmla="*/ 159657 w 1657438"/>
              <a:gd name="connsiteY4" fmla="*/ 1278835 h 1917464"/>
              <a:gd name="connsiteX5" fmla="*/ 174171 w 1657438"/>
              <a:gd name="connsiteY5" fmla="*/ 1380435 h 1917464"/>
              <a:gd name="connsiteX6" fmla="*/ 188685 w 1657438"/>
              <a:gd name="connsiteY6" fmla="*/ 1598150 h 1917464"/>
              <a:gd name="connsiteX7" fmla="*/ 232228 w 1657438"/>
              <a:gd name="connsiteY7" fmla="*/ 1554607 h 1917464"/>
              <a:gd name="connsiteX8" fmla="*/ 246743 w 1657438"/>
              <a:gd name="connsiteY8" fmla="*/ 1496550 h 1917464"/>
              <a:gd name="connsiteX9" fmla="*/ 275771 w 1657438"/>
              <a:gd name="connsiteY9" fmla="*/ 1438493 h 1917464"/>
              <a:gd name="connsiteX10" fmla="*/ 290285 w 1657438"/>
              <a:gd name="connsiteY10" fmla="*/ 1322378 h 1917464"/>
              <a:gd name="connsiteX11" fmla="*/ 304800 w 1657438"/>
              <a:gd name="connsiteY11" fmla="*/ 1380435 h 1917464"/>
              <a:gd name="connsiteX12" fmla="*/ 348343 w 1657438"/>
              <a:gd name="connsiteY12" fmla="*/ 1409464 h 1917464"/>
              <a:gd name="connsiteX13" fmla="*/ 362857 w 1657438"/>
              <a:gd name="connsiteY13" fmla="*/ 1467521 h 1917464"/>
              <a:gd name="connsiteX14" fmla="*/ 377371 w 1657438"/>
              <a:gd name="connsiteY14" fmla="*/ 1394950 h 1917464"/>
              <a:gd name="connsiteX15" fmla="*/ 391885 w 1657438"/>
              <a:gd name="connsiteY15" fmla="*/ 974035 h 1917464"/>
              <a:gd name="connsiteX16" fmla="*/ 406400 w 1657438"/>
              <a:gd name="connsiteY16" fmla="*/ 901464 h 1917464"/>
              <a:gd name="connsiteX17" fmla="*/ 420914 w 1657438"/>
              <a:gd name="connsiteY17" fmla="*/ 770835 h 1917464"/>
              <a:gd name="connsiteX18" fmla="*/ 406400 w 1657438"/>
              <a:gd name="connsiteY18" fmla="*/ 698264 h 1917464"/>
              <a:gd name="connsiteX19" fmla="*/ 377371 w 1657438"/>
              <a:gd name="connsiteY19" fmla="*/ 741807 h 1917464"/>
              <a:gd name="connsiteX20" fmla="*/ 362857 w 1657438"/>
              <a:gd name="connsiteY20" fmla="*/ 669235 h 1917464"/>
              <a:gd name="connsiteX21" fmla="*/ 348343 w 1657438"/>
              <a:gd name="connsiteY21" fmla="*/ 625693 h 1917464"/>
              <a:gd name="connsiteX22" fmla="*/ 319314 w 1657438"/>
              <a:gd name="connsiteY22" fmla="*/ 712778 h 1917464"/>
              <a:gd name="connsiteX23" fmla="*/ 304800 w 1657438"/>
              <a:gd name="connsiteY23" fmla="*/ 756321 h 1917464"/>
              <a:gd name="connsiteX24" fmla="*/ 348343 w 1657438"/>
              <a:gd name="connsiteY24" fmla="*/ 582150 h 1917464"/>
              <a:gd name="connsiteX25" fmla="*/ 362857 w 1657438"/>
              <a:gd name="connsiteY25" fmla="*/ 538607 h 1917464"/>
              <a:gd name="connsiteX26" fmla="*/ 304800 w 1657438"/>
              <a:gd name="connsiteY26" fmla="*/ 727293 h 1917464"/>
              <a:gd name="connsiteX27" fmla="*/ 261257 w 1657438"/>
              <a:gd name="connsiteY27" fmla="*/ 857921 h 1917464"/>
              <a:gd name="connsiteX28" fmla="*/ 246743 w 1657438"/>
              <a:gd name="connsiteY28" fmla="*/ 814378 h 1917464"/>
              <a:gd name="connsiteX29" fmla="*/ 232228 w 1657438"/>
              <a:gd name="connsiteY29" fmla="*/ 741807 h 1917464"/>
              <a:gd name="connsiteX30" fmla="*/ 188685 w 1657438"/>
              <a:gd name="connsiteY30" fmla="*/ 828893 h 1917464"/>
              <a:gd name="connsiteX31" fmla="*/ 203200 w 1657438"/>
              <a:gd name="connsiteY31" fmla="*/ 872435 h 1917464"/>
              <a:gd name="connsiteX32" fmla="*/ 217714 w 1657438"/>
              <a:gd name="connsiteY32" fmla="*/ 988550 h 1917464"/>
              <a:gd name="connsiteX33" fmla="*/ 203200 w 1657438"/>
              <a:gd name="connsiteY33" fmla="*/ 930493 h 1917464"/>
              <a:gd name="connsiteX34" fmla="*/ 145143 w 1657438"/>
              <a:gd name="connsiteY34" fmla="*/ 1032093 h 1917464"/>
              <a:gd name="connsiteX35" fmla="*/ 116114 w 1657438"/>
              <a:gd name="connsiteY35" fmla="*/ 1090150 h 1917464"/>
              <a:gd name="connsiteX36" fmla="*/ 87085 w 1657438"/>
              <a:gd name="connsiteY36" fmla="*/ 1003064 h 1917464"/>
              <a:gd name="connsiteX37" fmla="*/ 72571 w 1657438"/>
              <a:gd name="connsiteY37" fmla="*/ 959521 h 1917464"/>
              <a:gd name="connsiteX38" fmla="*/ 87085 w 1657438"/>
              <a:gd name="connsiteY38" fmla="*/ 814378 h 1917464"/>
              <a:gd name="connsiteX39" fmla="*/ 101600 w 1657438"/>
              <a:gd name="connsiteY39" fmla="*/ 712778 h 1917464"/>
              <a:gd name="connsiteX40" fmla="*/ 72571 w 1657438"/>
              <a:gd name="connsiteY40" fmla="*/ 378950 h 1917464"/>
              <a:gd name="connsiteX41" fmla="*/ 14514 w 1657438"/>
              <a:gd name="connsiteY41" fmla="*/ 480550 h 1917464"/>
              <a:gd name="connsiteX42" fmla="*/ 0 w 1657438"/>
              <a:gd name="connsiteY42" fmla="*/ 437007 h 1917464"/>
              <a:gd name="connsiteX43" fmla="*/ 14514 w 1657438"/>
              <a:gd name="connsiteY43" fmla="*/ 654721 h 1917464"/>
              <a:gd name="connsiteX44" fmla="*/ 29028 w 1657438"/>
              <a:gd name="connsiteY44" fmla="*/ 538607 h 1917464"/>
              <a:gd name="connsiteX45" fmla="*/ 58057 w 1657438"/>
              <a:gd name="connsiteY45" fmla="*/ 378950 h 1917464"/>
              <a:gd name="connsiteX46" fmla="*/ 101600 w 1657438"/>
              <a:gd name="connsiteY46" fmla="*/ 190264 h 1917464"/>
              <a:gd name="connsiteX47" fmla="*/ 116114 w 1657438"/>
              <a:gd name="connsiteY47" fmla="*/ 146721 h 1917464"/>
              <a:gd name="connsiteX48" fmla="*/ 101600 w 1657438"/>
              <a:gd name="connsiteY48" fmla="*/ 190264 h 1917464"/>
              <a:gd name="connsiteX49" fmla="*/ 116114 w 1657438"/>
              <a:gd name="connsiteY49" fmla="*/ 117693 h 1917464"/>
              <a:gd name="connsiteX50" fmla="*/ 130628 w 1657438"/>
              <a:gd name="connsiteY50" fmla="*/ 161235 h 1917464"/>
              <a:gd name="connsiteX51" fmla="*/ 145143 w 1657438"/>
              <a:gd name="connsiteY51" fmla="*/ 320893 h 1917464"/>
              <a:gd name="connsiteX52" fmla="*/ 159657 w 1657438"/>
              <a:gd name="connsiteY52" fmla="*/ 277350 h 1917464"/>
              <a:gd name="connsiteX53" fmla="*/ 217714 w 1657438"/>
              <a:gd name="connsiteY53" fmla="*/ 190264 h 1917464"/>
              <a:gd name="connsiteX54" fmla="*/ 232228 w 1657438"/>
              <a:gd name="connsiteY54" fmla="*/ 233807 h 1917464"/>
              <a:gd name="connsiteX55" fmla="*/ 290285 w 1657438"/>
              <a:gd name="connsiteY55" fmla="*/ 175750 h 1917464"/>
              <a:gd name="connsiteX56" fmla="*/ 304800 w 1657438"/>
              <a:gd name="connsiteY56" fmla="*/ 219293 h 1917464"/>
              <a:gd name="connsiteX57" fmla="*/ 333828 w 1657438"/>
              <a:gd name="connsiteY57" fmla="*/ 349921 h 1917464"/>
              <a:gd name="connsiteX58" fmla="*/ 246743 w 1657438"/>
              <a:gd name="connsiteY58" fmla="*/ 437007 h 1917464"/>
              <a:gd name="connsiteX59" fmla="*/ 275771 w 1657438"/>
              <a:gd name="connsiteY59" fmla="*/ 393464 h 1917464"/>
              <a:gd name="connsiteX60" fmla="*/ 348343 w 1657438"/>
              <a:gd name="connsiteY60" fmla="*/ 306378 h 1917464"/>
              <a:gd name="connsiteX61" fmla="*/ 391885 w 1657438"/>
              <a:gd name="connsiteY61" fmla="*/ 219293 h 1917464"/>
              <a:gd name="connsiteX62" fmla="*/ 406400 w 1657438"/>
              <a:gd name="connsiteY62" fmla="*/ 277350 h 1917464"/>
              <a:gd name="connsiteX63" fmla="*/ 420914 w 1657438"/>
              <a:gd name="connsiteY63" fmla="*/ 393464 h 1917464"/>
              <a:gd name="connsiteX64" fmla="*/ 435428 w 1657438"/>
              <a:gd name="connsiteY64" fmla="*/ 320893 h 1917464"/>
              <a:gd name="connsiteX65" fmla="*/ 464457 w 1657438"/>
              <a:gd name="connsiteY65" fmla="*/ 117693 h 1917464"/>
              <a:gd name="connsiteX66" fmla="*/ 478971 w 1657438"/>
              <a:gd name="connsiteY66" fmla="*/ 190264 h 1917464"/>
              <a:gd name="connsiteX67" fmla="*/ 493485 w 1657438"/>
              <a:gd name="connsiteY67" fmla="*/ 146721 h 1917464"/>
              <a:gd name="connsiteX68" fmla="*/ 522514 w 1657438"/>
              <a:gd name="connsiteY68" fmla="*/ 190264 h 1917464"/>
              <a:gd name="connsiteX69" fmla="*/ 537028 w 1657438"/>
              <a:gd name="connsiteY69" fmla="*/ 233807 h 1917464"/>
              <a:gd name="connsiteX70" fmla="*/ 551543 w 1657438"/>
              <a:gd name="connsiteY70" fmla="*/ 175750 h 1917464"/>
              <a:gd name="connsiteX71" fmla="*/ 566057 w 1657438"/>
              <a:gd name="connsiteY71" fmla="*/ 132207 h 1917464"/>
              <a:gd name="connsiteX72" fmla="*/ 580571 w 1657438"/>
              <a:gd name="connsiteY72" fmla="*/ 320893 h 1917464"/>
              <a:gd name="connsiteX73" fmla="*/ 624114 w 1657438"/>
              <a:gd name="connsiteY73" fmla="*/ 306378 h 1917464"/>
              <a:gd name="connsiteX74" fmla="*/ 653143 w 1657438"/>
              <a:gd name="connsiteY74" fmla="*/ 248321 h 1917464"/>
              <a:gd name="connsiteX75" fmla="*/ 696685 w 1657438"/>
              <a:gd name="connsiteY75" fmla="*/ 175750 h 1917464"/>
              <a:gd name="connsiteX76" fmla="*/ 725714 w 1657438"/>
              <a:gd name="connsiteY76" fmla="*/ 204778 h 1917464"/>
              <a:gd name="connsiteX77" fmla="*/ 754743 w 1657438"/>
              <a:gd name="connsiteY77" fmla="*/ 146721 h 1917464"/>
              <a:gd name="connsiteX78" fmla="*/ 783771 w 1657438"/>
              <a:gd name="connsiteY78" fmla="*/ 103178 h 1917464"/>
              <a:gd name="connsiteX79" fmla="*/ 827314 w 1657438"/>
              <a:gd name="connsiteY79" fmla="*/ 132207 h 1917464"/>
              <a:gd name="connsiteX80" fmla="*/ 856343 w 1657438"/>
              <a:gd name="connsiteY80" fmla="*/ 175750 h 1917464"/>
              <a:gd name="connsiteX81" fmla="*/ 914400 w 1657438"/>
              <a:gd name="connsiteY81" fmla="*/ 161235 h 1917464"/>
              <a:gd name="connsiteX82" fmla="*/ 957943 w 1657438"/>
              <a:gd name="connsiteY82" fmla="*/ 132207 h 1917464"/>
              <a:gd name="connsiteX83" fmla="*/ 1001485 w 1657438"/>
              <a:gd name="connsiteY83" fmla="*/ 233807 h 1917464"/>
              <a:gd name="connsiteX84" fmla="*/ 1001485 w 1657438"/>
              <a:gd name="connsiteY84" fmla="*/ 349921 h 1917464"/>
              <a:gd name="connsiteX85" fmla="*/ 986971 w 1657438"/>
              <a:gd name="connsiteY85" fmla="*/ 393464 h 1917464"/>
              <a:gd name="connsiteX86" fmla="*/ 957943 w 1657438"/>
              <a:gd name="connsiteY86" fmla="*/ 306378 h 1917464"/>
              <a:gd name="connsiteX87" fmla="*/ 928914 w 1657438"/>
              <a:gd name="connsiteY87" fmla="*/ 407978 h 1917464"/>
              <a:gd name="connsiteX88" fmla="*/ 885371 w 1657438"/>
              <a:gd name="connsiteY88" fmla="*/ 596664 h 1917464"/>
              <a:gd name="connsiteX89" fmla="*/ 870857 w 1657438"/>
              <a:gd name="connsiteY89" fmla="*/ 524093 h 1917464"/>
              <a:gd name="connsiteX90" fmla="*/ 914400 w 1657438"/>
              <a:gd name="connsiteY90" fmla="*/ 538607 h 1917464"/>
              <a:gd name="connsiteX91" fmla="*/ 943428 w 1657438"/>
              <a:gd name="connsiteY91" fmla="*/ 582150 h 1917464"/>
              <a:gd name="connsiteX92" fmla="*/ 899885 w 1657438"/>
              <a:gd name="connsiteY92" fmla="*/ 567635 h 1917464"/>
              <a:gd name="connsiteX93" fmla="*/ 856343 w 1657438"/>
              <a:gd name="connsiteY93" fmla="*/ 596664 h 1917464"/>
              <a:gd name="connsiteX94" fmla="*/ 841828 w 1657438"/>
              <a:gd name="connsiteY94" fmla="*/ 640207 h 1917464"/>
              <a:gd name="connsiteX95" fmla="*/ 798285 w 1657438"/>
              <a:gd name="connsiteY95" fmla="*/ 698264 h 1917464"/>
              <a:gd name="connsiteX96" fmla="*/ 812800 w 1657438"/>
              <a:gd name="connsiteY96" fmla="*/ 625693 h 1917464"/>
              <a:gd name="connsiteX97" fmla="*/ 798285 w 1657438"/>
              <a:gd name="connsiteY97" fmla="*/ 669235 h 1917464"/>
              <a:gd name="connsiteX98" fmla="*/ 783771 w 1657438"/>
              <a:gd name="connsiteY98" fmla="*/ 799864 h 1917464"/>
              <a:gd name="connsiteX99" fmla="*/ 754743 w 1657438"/>
              <a:gd name="connsiteY99" fmla="*/ 698264 h 1917464"/>
              <a:gd name="connsiteX100" fmla="*/ 725714 w 1657438"/>
              <a:gd name="connsiteY100" fmla="*/ 654721 h 1917464"/>
              <a:gd name="connsiteX101" fmla="*/ 682171 w 1657438"/>
              <a:gd name="connsiteY101" fmla="*/ 741807 h 1917464"/>
              <a:gd name="connsiteX102" fmla="*/ 653143 w 1657438"/>
              <a:gd name="connsiteY102" fmla="*/ 698264 h 1917464"/>
              <a:gd name="connsiteX103" fmla="*/ 638628 w 1657438"/>
              <a:gd name="connsiteY103" fmla="*/ 640207 h 1917464"/>
              <a:gd name="connsiteX104" fmla="*/ 609600 w 1657438"/>
              <a:gd name="connsiteY104" fmla="*/ 698264 h 1917464"/>
              <a:gd name="connsiteX105" fmla="*/ 566057 w 1657438"/>
              <a:gd name="connsiteY105" fmla="*/ 814378 h 1917464"/>
              <a:gd name="connsiteX106" fmla="*/ 580571 w 1657438"/>
              <a:gd name="connsiteY106" fmla="*/ 930493 h 1917464"/>
              <a:gd name="connsiteX107" fmla="*/ 624114 w 1657438"/>
              <a:gd name="connsiteY107" fmla="*/ 915978 h 1917464"/>
              <a:gd name="connsiteX108" fmla="*/ 653143 w 1657438"/>
              <a:gd name="connsiteY108" fmla="*/ 872435 h 1917464"/>
              <a:gd name="connsiteX109" fmla="*/ 696685 w 1657438"/>
              <a:gd name="connsiteY109" fmla="*/ 814378 h 1917464"/>
              <a:gd name="connsiteX110" fmla="*/ 711200 w 1657438"/>
              <a:gd name="connsiteY110" fmla="*/ 770835 h 1917464"/>
              <a:gd name="connsiteX111" fmla="*/ 725714 w 1657438"/>
              <a:gd name="connsiteY111" fmla="*/ 814378 h 1917464"/>
              <a:gd name="connsiteX112" fmla="*/ 696685 w 1657438"/>
              <a:gd name="connsiteY112" fmla="*/ 901464 h 1917464"/>
              <a:gd name="connsiteX113" fmla="*/ 682171 w 1657438"/>
              <a:gd name="connsiteY113" fmla="*/ 945007 h 1917464"/>
              <a:gd name="connsiteX114" fmla="*/ 696685 w 1657438"/>
              <a:gd name="connsiteY114" fmla="*/ 1003064 h 1917464"/>
              <a:gd name="connsiteX115" fmla="*/ 711200 w 1657438"/>
              <a:gd name="connsiteY115" fmla="*/ 1046607 h 1917464"/>
              <a:gd name="connsiteX116" fmla="*/ 754743 w 1657438"/>
              <a:gd name="connsiteY116" fmla="*/ 1032093 h 1917464"/>
              <a:gd name="connsiteX117" fmla="*/ 769257 w 1657438"/>
              <a:gd name="connsiteY117" fmla="*/ 988550 h 1917464"/>
              <a:gd name="connsiteX118" fmla="*/ 783771 w 1657438"/>
              <a:gd name="connsiteY118" fmla="*/ 1003064 h 1917464"/>
              <a:gd name="connsiteX119" fmla="*/ 769257 w 1657438"/>
              <a:gd name="connsiteY119" fmla="*/ 1046607 h 1917464"/>
              <a:gd name="connsiteX120" fmla="*/ 827314 w 1657438"/>
              <a:gd name="connsiteY120" fmla="*/ 1032093 h 1917464"/>
              <a:gd name="connsiteX121" fmla="*/ 870857 w 1657438"/>
              <a:gd name="connsiteY121" fmla="*/ 1003064 h 1917464"/>
              <a:gd name="connsiteX122" fmla="*/ 885371 w 1657438"/>
              <a:gd name="connsiteY122" fmla="*/ 1046607 h 1917464"/>
              <a:gd name="connsiteX123" fmla="*/ 870857 w 1657438"/>
              <a:gd name="connsiteY123" fmla="*/ 1133693 h 1917464"/>
              <a:gd name="connsiteX124" fmla="*/ 899885 w 1657438"/>
              <a:gd name="connsiteY124" fmla="*/ 1090150 h 1917464"/>
              <a:gd name="connsiteX125" fmla="*/ 943428 w 1657438"/>
              <a:gd name="connsiteY125" fmla="*/ 1003064 h 1917464"/>
              <a:gd name="connsiteX126" fmla="*/ 928914 w 1657438"/>
              <a:gd name="connsiteY126" fmla="*/ 1061121 h 1917464"/>
              <a:gd name="connsiteX127" fmla="*/ 986971 w 1657438"/>
              <a:gd name="connsiteY127" fmla="*/ 974035 h 1917464"/>
              <a:gd name="connsiteX128" fmla="*/ 972457 w 1657438"/>
              <a:gd name="connsiteY128" fmla="*/ 1191750 h 1917464"/>
              <a:gd name="connsiteX129" fmla="*/ 986971 w 1657438"/>
              <a:gd name="connsiteY129" fmla="*/ 1148207 h 1917464"/>
              <a:gd name="connsiteX130" fmla="*/ 957943 w 1657438"/>
              <a:gd name="connsiteY130" fmla="*/ 1206264 h 1917464"/>
              <a:gd name="connsiteX131" fmla="*/ 885371 w 1657438"/>
              <a:gd name="connsiteY131" fmla="*/ 1307864 h 1917464"/>
              <a:gd name="connsiteX132" fmla="*/ 841828 w 1657438"/>
              <a:gd name="connsiteY132" fmla="*/ 1351407 h 1917464"/>
              <a:gd name="connsiteX133" fmla="*/ 798285 w 1657438"/>
              <a:gd name="connsiteY133" fmla="*/ 1409464 h 1917464"/>
              <a:gd name="connsiteX134" fmla="*/ 827314 w 1657438"/>
              <a:gd name="connsiteY134" fmla="*/ 1278835 h 1917464"/>
              <a:gd name="connsiteX135" fmla="*/ 841828 w 1657438"/>
              <a:gd name="connsiteY135" fmla="*/ 1220778 h 1917464"/>
              <a:gd name="connsiteX136" fmla="*/ 899885 w 1657438"/>
              <a:gd name="connsiteY136" fmla="*/ 1119178 h 1917464"/>
              <a:gd name="connsiteX137" fmla="*/ 870857 w 1657438"/>
              <a:gd name="connsiteY137" fmla="*/ 1162721 h 1917464"/>
              <a:gd name="connsiteX138" fmla="*/ 798285 w 1657438"/>
              <a:gd name="connsiteY138" fmla="*/ 1264321 h 1917464"/>
              <a:gd name="connsiteX139" fmla="*/ 783771 w 1657438"/>
              <a:gd name="connsiteY139" fmla="*/ 1206264 h 1917464"/>
              <a:gd name="connsiteX140" fmla="*/ 769257 w 1657438"/>
              <a:gd name="connsiteY140" fmla="*/ 1162721 h 1917464"/>
              <a:gd name="connsiteX141" fmla="*/ 740228 w 1657438"/>
              <a:gd name="connsiteY141" fmla="*/ 1206264 h 1917464"/>
              <a:gd name="connsiteX142" fmla="*/ 696685 w 1657438"/>
              <a:gd name="connsiteY142" fmla="*/ 1249807 h 1917464"/>
              <a:gd name="connsiteX143" fmla="*/ 667657 w 1657438"/>
              <a:gd name="connsiteY143" fmla="*/ 1394950 h 1917464"/>
              <a:gd name="connsiteX144" fmla="*/ 682171 w 1657438"/>
              <a:gd name="connsiteY144" fmla="*/ 1496550 h 1917464"/>
              <a:gd name="connsiteX145" fmla="*/ 725714 w 1657438"/>
              <a:gd name="connsiteY145" fmla="*/ 1482035 h 1917464"/>
              <a:gd name="connsiteX146" fmla="*/ 769257 w 1657438"/>
              <a:gd name="connsiteY146" fmla="*/ 1453007 h 1917464"/>
              <a:gd name="connsiteX147" fmla="*/ 798285 w 1657438"/>
              <a:gd name="connsiteY147" fmla="*/ 1496550 h 1917464"/>
              <a:gd name="connsiteX148" fmla="*/ 841828 w 1657438"/>
              <a:gd name="connsiteY148" fmla="*/ 1482035 h 1917464"/>
              <a:gd name="connsiteX149" fmla="*/ 899885 w 1657438"/>
              <a:gd name="connsiteY149" fmla="*/ 1482035 h 1917464"/>
              <a:gd name="connsiteX150" fmla="*/ 885371 w 1657438"/>
              <a:gd name="connsiteY150" fmla="*/ 1569121 h 1917464"/>
              <a:gd name="connsiteX151" fmla="*/ 899885 w 1657438"/>
              <a:gd name="connsiteY151" fmla="*/ 1525578 h 1917464"/>
              <a:gd name="connsiteX152" fmla="*/ 943428 w 1657438"/>
              <a:gd name="connsiteY152" fmla="*/ 1496550 h 1917464"/>
              <a:gd name="connsiteX153" fmla="*/ 1030514 w 1657438"/>
              <a:gd name="connsiteY153" fmla="*/ 1453007 h 1917464"/>
              <a:gd name="connsiteX154" fmla="*/ 1074057 w 1657438"/>
              <a:gd name="connsiteY154" fmla="*/ 1453007 h 1917464"/>
              <a:gd name="connsiteX155" fmla="*/ 1117600 w 1657438"/>
              <a:gd name="connsiteY155" fmla="*/ 1482035 h 1917464"/>
              <a:gd name="connsiteX156" fmla="*/ 1161143 w 1657438"/>
              <a:gd name="connsiteY156" fmla="*/ 1409464 h 1917464"/>
              <a:gd name="connsiteX157" fmla="*/ 1204685 w 1657438"/>
              <a:gd name="connsiteY157" fmla="*/ 1365921 h 1917464"/>
              <a:gd name="connsiteX158" fmla="*/ 1219200 w 1657438"/>
              <a:gd name="connsiteY158" fmla="*/ 1423978 h 1917464"/>
              <a:gd name="connsiteX159" fmla="*/ 1262743 w 1657438"/>
              <a:gd name="connsiteY159" fmla="*/ 1438493 h 1917464"/>
              <a:gd name="connsiteX160" fmla="*/ 1291771 w 1657438"/>
              <a:gd name="connsiteY160" fmla="*/ 1394950 h 1917464"/>
              <a:gd name="connsiteX161" fmla="*/ 1306285 w 1657438"/>
              <a:gd name="connsiteY161" fmla="*/ 1438493 h 1917464"/>
              <a:gd name="connsiteX162" fmla="*/ 1349828 w 1657438"/>
              <a:gd name="connsiteY162" fmla="*/ 1394950 h 1917464"/>
              <a:gd name="connsiteX163" fmla="*/ 1335314 w 1657438"/>
              <a:gd name="connsiteY163" fmla="*/ 1438493 h 1917464"/>
              <a:gd name="connsiteX164" fmla="*/ 1219200 w 1657438"/>
              <a:gd name="connsiteY164" fmla="*/ 1438493 h 1917464"/>
              <a:gd name="connsiteX165" fmla="*/ 1233714 w 1657438"/>
              <a:gd name="connsiteY165" fmla="*/ 1220778 h 1917464"/>
              <a:gd name="connsiteX166" fmla="*/ 1277257 w 1657438"/>
              <a:gd name="connsiteY166" fmla="*/ 1191750 h 1917464"/>
              <a:gd name="connsiteX167" fmla="*/ 1291771 w 1657438"/>
              <a:gd name="connsiteY167" fmla="*/ 1264321 h 1917464"/>
              <a:gd name="connsiteX168" fmla="*/ 1320800 w 1657438"/>
              <a:gd name="connsiteY168" fmla="*/ 1220778 h 1917464"/>
              <a:gd name="connsiteX169" fmla="*/ 1335314 w 1657438"/>
              <a:gd name="connsiteY169" fmla="*/ 1162721 h 1917464"/>
              <a:gd name="connsiteX170" fmla="*/ 1349828 w 1657438"/>
              <a:gd name="connsiteY170" fmla="*/ 1206264 h 1917464"/>
              <a:gd name="connsiteX171" fmla="*/ 1393371 w 1657438"/>
              <a:gd name="connsiteY171" fmla="*/ 1235293 h 1917464"/>
              <a:gd name="connsiteX172" fmla="*/ 1436914 w 1657438"/>
              <a:gd name="connsiteY172" fmla="*/ 1206264 h 1917464"/>
              <a:gd name="connsiteX173" fmla="*/ 1422400 w 1657438"/>
              <a:gd name="connsiteY173" fmla="*/ 1380435 h 1917464"/>
              <a:gd name="connsiteX174" fmla="*/ 1407885 w 1657438"/>
              <a:gd name="connsiteY174" fmla="*/ 1453007 h 1917464"/>
              <a:gd name="connsiteX175" fmla="*/ 1451428 w 1657438"/>
              <a:gd name="connsiteY175" fmla="*/ 1438493 h 1917464"/>
              <a:gd name="connsiteX176" fmla="*/ 1480457 w 1657438"/>
              <a:gd name="connsiteY176" fmla="*/ 1859407 h 1917464"/>
              <a:gd name="connsiteX177" fmla="*/ 1465943 w 1657438"/>
              <a:gd name="connsiteY177" fmla="*/ 1917464 h 1917464"/>
              <a:gd name="connsiteX178" fmla="*/ 1494971 w 1657438"/>
              <a:gd name="connsiteY178" fmla="*/ 1859407 h 1917464"/>
              <a:gd name="connsiteX179" fmla="*/ 1524000 w 1657438"/>
              <a:gd name="connsiteY179" fmla="*/ 1685235 h 1917464"/>
              <a:gd name="connsiteX180" fmla="*/ 1553028 w 1657438"/>
              <a:gd name="connsiteY180" fmla="*/ 1554607 h 1917464"/>
              <a:gd name="connsiteX181" fmla="*/ 1582057 w 1657438"/>
              <a:gd name="connsiteY181" fmla="*/ 1278835 h 1917464"/>
              <a:gd name="connsiteX182" fmla="*/ 1596571 w 1657438"/>
              <a:gd name="connsiteY182" fmla="*/ 1220778 h 1917464"/>
              <a:gd name="connsiteX183" fmla="*/ 1582057 w 1657438"/>
              <a:gd name="connsiteY183" fmla="*/ 1046607 h 1917464"/>
              <a:gd name="connsiteX184" fmla="*/ 1567543 w 1657438"/>
              <a:gd name="connsiteY184" fmla="*/ 1090150 h 1917464"/>
              <a:gd name="connsiteX185" fmla="*/ 1553028 w 1657438"/>
              <a:gd name="connsiteY185" fmla="*/ 974035 h 1917464"/>
              <a:gd name="connsiteX186" fmla="*/ 1553028 w 1657438"/>
              <a:gd name="connsiteY186" fmla="*/ 727293 h 1917464"/>
              <a:gd name="connsiteX187" fmla="*/ 1524000 w 1657438"/>
              <a:gd name="connsiteY187" fmla="*/ 625693 h 1917464"/>
              <a:gd name="connsiteX188" fmla="*/ 1494971 w 1657438"/>
              <a:gd name="connsiteY188" fmla="*/ 480550 h 1917464"/>
              <a:gd name="connsiteX189" fmla="*/ 1480457 w 1657438"/>
              <a:gd name="connsiteY189" fmla="*/ 814378 h 1917464"/>
              <a:gd name="connsiteX190" fmla="*/ 1465943 w 1657438"/>
              <a:gd name="connsiteY190" fmla="*/ 857921 h 1917464"/>
              <a:gd name="connsiteX191" fmla="*/ 1451428 w 1657438"/>
              <a:gd name="connsiteY191" fmla="*/ 770835 h 1917464"/>
              <a:gd name="connsiteX192" fmla="*/ 1407885 w 1657438"/>
              <a:gd name="connsiteY192" fmla="*/ 596664 h 1917464"/>
              <a:gd name="connsiteX193" fmla="*/ 1364343 w 1657438"/>
              <a:gd name="connsiteY193" fmla="*/ 625693 h 1917464"/>
              <a:gd name="connsiteX194" fmla="*/ 1407885 w 1657438"/>
              <a:gd name="connsiteY194" fmla="*/ 567635 h 1917464"/>
              <a:gd name="connsiteX195" fmla="*/ 1625600 w 1657438"/>
              <a:gd name="connsiteY195" fmla="*/ 378950 h 1917464"/>
              <a:gd name="connsiteX196" fmla="*/ 1654628 w 1657438"/>
              <a:gd name="connsiteY196" fmla="*/ 335407 h 1917464"/>
              <a:gd name="connsiteX197" fmla="*/ 1611085 w 1657438"/>
              <a:gd name="connsiteY197" fmla="*/ 364435 h 1917464"/>
              <a:gd name="connsiteX198" fmla="*/ 1582057 w 1657438"/>
              <a:gd name="connsiteY198" fmla="*/ 422493 h 1917464"/>
              <a:gd name="connsiteX199" fmla="*/ 1553028 w 1657438"/>
              <a:gd name="connsiteY199" fmla="*/ 466035 h 1917464"/>
              <a:gd name="connsiteX200" fmla="*/ 1509485 w 1657438"/>
              <a:gd name="connsiteY200" fmla="*/ 553121 h 1917464"/>
              <a:gd name="connsiteX201" fmla="*/ 1494971 w 1657438"/>
              <a:gd name="connsiteY201" fmla="*/ 596664 h 1917464"/>
              <a:gd name="connsiteX202" fmla="*/ 1465943 w 1657438"/>
              <a:gd name="connsiteY202" fmla="*/ 654721 h 1917464"/>
              <a:gd name="connsiteX203" fmla="*/ 1451428 w 1657438"/>
              <a:gd name="connsiteY203" fmla="*/ 698264 h 1917464"/>
              <a:gd name="connsiteX204" fmla="*/ 1407885 w 1657438"/>
              <a:gd name="connsiteY204" fmla="*/ 727293 h 1917464"/>
              <a:gd name="connsiteX205" fmla="*/ 1393371 w 1657438"/>
              <a:gd name="connsiteY205" fmla="*/ 669235 h 1917464"/>
              <a:gd name="connsiteX206" fmla="*/ 1378857 w 1657438"/>
              <a:gd name="connsiteY206" fmla="*/ 524093 h 1917464"/>
              <a:gd name="connsiteX207" fmla="*/ 1364343 w 1657438"/>
              <a:gd name="connsiteY207" fmla="*/ 567635 h 1917464"/>
              <a:gd name="connsiteX208" fmla="*/ 1291771 w 1657438"/>
              <a:gd name="connsiteY208" fmla="*/ 698264 h 1917464"/>
              <a:gd name="connsiteX209" fmla="*/ 1306285 w 1657438"/>
              <a:gd name="connsiteY209" fmla="*/ 640207 h 1917464"/>
              <a:gd name="connsiteX210" fmla="*/ 1320800 w 1657438"/>
              <a:gd name="connsiteY210" fmla="*/ 596664 h 1917464"/>
              <a:gd name="connsiteX211" fmla="*/ 1248228 w 1657438"/>
              <a:gd name="connsiteY211" fmla="*/ 756321 h 1917464"/>
              <a:gd name="connsiteX212" fmla="*/ 1233714 w 1657438"/>
              <a:gd name="connsiteY212" fmla="*/ 799864 h 1917464"/>
              <a:gd name="connsiteX213" fmla="*/ 1219200 w 1657438"/>
              <a:gd name="connsiteY213" fmla="*/ 741807 h 1917464"/>
              <a:gd name="connsiteX214" fmla="*/ 1161143 w 1657438"/>
              <a:gd name="connsiteY214" fmla="*/ 857921 h 1917464"/>
              <a:gd name="connsiteX215" fmla="*/ 1146628 w 1657438"/>
              <a:gd name="connsiteY215" fmla="*/ 799864 h 1917464"/>
              <a:gd name="connsiteX216" fmla="*/ 1175657 w 1657438"/>
              <a:gd name="connsiteY216" fmla="*/ 654721 h 1917464"/>
              <a:gd name="connsiteX217" fmla="*/ 1190171 w 1657438"/>
              <a:gd name="connsiteY217" fmla="*/ 596664 h 1917464"/>
              <a:gd name="connsiteX218" fmla="*/ 1219200 w 1657438"/>
              <a:gd name="connsiteY218" fmla="*/ 509578 h 1917464"/>
              <a:gd name="connsiteX219" fmla="*/ 1233714 w 1657438"/>
              <a:gd name="connsiteY219" fmla="*/ 466035 h 1917464"/>
              <a:gd name="connsiteX220" fmla="*/ 1219200 w 1657438"/>
              <a:gd name="connsiteY220" fmla="*/ 393464 h 1917464"/>
              <a:gd name="connsiteX221" fmla="*/ 1204685 w 1657438"/>
              <a:gd name="connsiteY221" fmla="*/ 437007 h 1917464"/>
              <a:gd name="connsiteX222" fmla="*/ 1262743 w 1657438"/>
              <a:gd name="connsiteY222" fmla="*/ 291864 h 1917464"/>
              <a:gd name="connsiteX223" fmla="*/ 1277257 w 1657438"/>
              <a:gd name="connsiteY223" fmla="*/ 495064 h 1917464"/>
              <a:gd name="connsiteX224" fmla="*/ 1335314 w 1657438"/>
              <a:gd name="connsiteY224" fmla="*/ 407978 h 1917464"/>
              <a:gd name="connsiteX225" fmla="*/ 1364343 w 1657438"/>
              <a:gd name="connsiteY225" fmla="*/ 320893 h 1917464"/>
              <a:gd name="connsiteX226" fmla="*/ 1378857 w 1657438"/>
              <a:gd name="connsiteY226" fmla="*/ 277350 h 1917464"/>
              <a:gd name="connsiteX227" fmla="*/ 1407885 w 1657438"/>
              <a:gd name="connsiteY227" fmla="*/ 320893 h 1917464"/>
              <a:gd name="connsiteX228" fmla="*/ 1422400 w 1657438"/>
              <a:gd name="connsiteY228" fmla="*/ 393464 h 1917464"/>
              <a:gd name="connsiteX229" fmla="*/ 1436914 w 1657438"/>
              <a:gd name="connsiteY229" fmla="*/ 335407 h 1917464"/>
              <a:gd name="connsiteX230" fmla="*/ 1480457 w 1657438"/>
              <a:gd name="connsiteY230" fmla="*/ 291864 h 1917464"/>
              <a:gd name="connsiteX231" fmla="*/ 1465943 w 1657438"/>
              <a:gd name="connsiteY231" fmla="*/ 175750 h 1917464"/>
              <a:gd name="connsiteX232" fmla="*/ 1451428 w 1657438"/>
              <a:gd name="connsiteY232" fmla="*/ 219293 h 1917464"/>
              <a:gd name="connsiteX233" fmla="*/ 1393371 w 1657438"/>
              <a:gd name="connsiteY233" fmla="*/ 146721 h 1917464"/>
              <a:gd name="connsiteX234" fmla="*/ 1349828 w 1657438"/>
              <a:gd name="connsiteY234" fmla="*/ 117693 h 1917464"/>
              <a:gd name="connsiteX235" fmla="*/ 1306285 w 1657438"/>
              <a:gd name="connsiteY235" fmla="*/ 146721 h 1917464"/>
              <a:gd name="connsiteX236" fmla="*/ 1262743 w 1657438"/>
              <a:gd name="connsiteY236" fmla="*/ 132207 h 1917464"/>
              <a:gd name="connsiteX237" fmla="*/ 1233714 w 1657438"/>
              <a:gd name="connsiteY237" fmla="*/ 88664 h 1917464"/>
              <a:gd name="connsiteX238" fmla="*/ 1248228 w 1657438"/>
              <a:gd name="connsiteY238" fmla="*/ 45121 h 1917464"/>
              <a:gd name="connsiteX239" fmla="*/ 1262743 w 1657438"/>
              <a:gd name="connsiteY239" fmla="*/ 88664 h 1917464"/>
              <a:gd name="connsiteX240" fmla="*/ 1306285 w 1657438"/>
              <a:gd name="connsiteY240" fmla="*/ 59635 h 1917464"/>
              <a:gd name="connsiteX241" fmla="*/ 1349828 w 1657438"/>
              <a:gd name="connsiteY241" fmla="*/ 74150 h 1917464"/>
              <a:gd name="connsiteX242" fmla="*/ 1407885 w 1657438"/>
              <a:gd name="connsiteY242" fmla="*/ 59635 h 1917464"/>
              <a:gd name="connsiteX243" fmla="*/ 1494971 w 1657438"/>
              <a:gd name="connsiteY243" fmla="*/ 1578 h 1917464"/>
              <a:gd name="connsiteX244" fmla="*/ 1538514 w 1657438"/>
              <a:gd name="connsiteY244" fmla="*/ 16093 h 1917464"/>
              <a:gd name="connsiteX0" fmla="*/ 14514 w 1657438"/>
              <a:gd name="connsiteY0" fmla="*/ 1540093 h 1898082"/>
              <a:gd name="connsiteX1" fmla="*/ 14514 w 1657438"/>
              <a:gd name="connsiteY1" fmla="*/ 1540093 h 1898082"/>
              <a:gd name="connsiteX2" fmla="*/ 101600 w 1657438"/>
              <a:gd name="connsiteY2" fmla="*/ 1220778 h 1898082"/>
              <a:gd name="connsiteX3" fmla="*/ 145143 w 1657438"/>
              <a:gd name="connsiteY3" fmla="*/ 1235293 h 1898082"/>
              <a:gd name="connsiteX4" fmla="*/ 159657 w 1657438"/>
              <a:gd name="connsiteY4" fmla="*/ 1278835 h 1898082"/>
              <a:gd name="connsiteX5" fmla="*/ 174171 w 1657438"/>
              <a:gd name="connsiteY5" fmla="*/ 1380435 h 1898082"/>
              <a:gd name="connsiteX6" fmla="*/ 188685 w 1657438"/>
              <a:gd name="connsiteY6" fmla="*/ 1598150 h 1898082"/>
              <a:gd name="connsiteX7" fmla="*/ 232228 w 1657438"/>
              <a:gd name="connsiteY7" fmla="*/ 1554607 h 1898082"/>
              <a:gd name="connsiteX8" fmla="*/ 246743 w 1657438"/>
              <a:gd name="connsiteY8" fmla="*/ 1496550 h 1898082"/>
              <a:gd name="connsiteX9" fmla="*/ 275771 w 1657438"/>
              <a:gd name="connsiteY9" fmla="*/ 1438493 h 1898082"/>
              <a:gd name="connsiteX10" fmla="*/ 290285 w 1657438"/>
              <a:gd name="connsiteY10" fmla="*/ 1322378 h 1898082"/>
              <a:gd name="connsiteX11" fmla="*/ 304800 w 1657438"/>
              <a:gd name="connsiteY11" fmla="*/ 1380435 h 1898082"/>
              <a:gd name="connsiteX12" fmla="*/ 348343 w 1657438"/>
              <a:gd name="connsiteY12" fmla="*/ 1409464 h 1898082"/>
              <a:gd name="connsiteX13" fmla="*/ 362857 w 1657438"/>
              <a:gd name="connsiteY13" fmla="*/ 1467521 h 1898082"/>
              <a:gd name="connsiteX14" fmla="*/ 377371 w 1657438"/>
              <a:gd name="connsiteY14" fmla="*/ 1394950 h 1898082"/>
              <a:gd name="connsiteX15" fmla="*/ 391885 w 1657438"/>
              <a:gd name="connsiteY15" fmla="*/ 974035 h 1898082"/>
              <a:gd name="connsiteX16" fmla="*/ 406400 w 1657438"/>
              <a:gd name="connsiteY16" fmla="*/ 901464 h 1898082"/>
              <a:gd name="connsiteX17" fmla="*/ 420914 w 1657438"/>
              <a:gd name="connsiteY17" fmla="*/ 770835 h 1898082"/>
              <a:gd name="connsiteX18" fmla="*/ 406400 w 1657438"/>
              <a:gd name="connsiteY18" fmla="*/ 698264 h 1898082"/>
              <a:gd name="connsiteX19" fmla="*/ 377371 w 1657438"/>
              <a:gd name="connsiteY19" fmla="*/ 741807 h 1898082"/>
              <a:gd name="connsiteX20" fmla="*/ 362857 w 1657438"/>
              <a:gd name="connsiteY20" fmla="*/ 669235 h 1898082"/>
              <a:gd name="connsiteX21" fmla="*/ 348343 w 1657438"/>
              <a:gd name="connsiteY21" fmla="*/ 625693 h 1898082"/>
              <a:gd name="connsiteX22" fmla="*/ 319314 w 1657438"/>
              <a:gd name="connsiteY22" fmla="*/ 712778 h 1898082"/>
              <a:gd name="connsiteX23" fmla="*/ 304800 w 1657438"/>
              <a:gd name="connsiteY23" fmla="*/ 756321 h 1898082"/>
              <a:gd name="connsiteX24" fmla="*/ 348343 w 1657438"/>
              <a:gd name="connsiteY24" fmla="*/ 582150 h 1898082"/>
              <a:gd name="connsiteX25" fmla="*/ 362857 w 1657438"/>
              <a:gd name="connsiteY25" fmla="*/ 538607 h 1898082"/>
              <a:gd name="connsiteX26" fmla="*/ 304800 w 1657438"/>
              <a:gd name="connsiteY26" fmla="*/ 727293 h 1898082"/>
              <a:gd name="connsiteX27" fmla="*/ 261257 w 1657438"/>
              <a:gd name="connsiteY27" fmla="*/ 857921 h 1898082"/>
              <a:gd name="connsiteX28" fmla="*/ 246743 w 1657438"/>
              <a:gd name="connsiteY28" fmla="*/ 814378 h 1898082"/>
              <a:gd name="connsiteX29" fmla="*/ 232228 w 1657438"/>
              <a:gd name="connsiteY29" fmla="*/ 741807 h 1898082"/>
              <a:gd name="connsiteX30" fmla="*/ 188685 w 1657438"/>
              <a:gd name="connsiteY30" fmla="*/ 828893 h 1898082"/>
              <a:gd name="connsiteX31" fmla="*/ 203200 w 1657438"/>
              <a:gd name="connsiteY31" fmla="*/ 872435 h 1898082"/>
              <a:gd name="connsiteX32" fmla="*/ 217714 w 1657438"/>
              <a:gd name="connsiteY32" fmla="*/ 988550 h 1898082"/>
              <a:gd name="connsiteX33" fmla="*/ 203200 w 1657438"/>
              <a:gd name="connsiteY33" fmla="*/ 930493 h 1898082"/>
              <a:gd name="connsiteX34" fmla="*/ 145143 w 1657438"/>
              <a:gd name="connsiteY34" fmla="*/ 1032093 h 1898082"/>
              <a:gd name="connsiteX35" fmla="*/ 116114 w 1657438"/>
              <a:gd name="connsiteY35" fmla="*/ 1090150 h 1898082"/>
              <a:gd name="connsiteX36" fmla="*/ 87085 w 1657438"/>
              <a:gd name="connsiteY36" fmla="*/ 1003064 h 1898082"/>
              <a:gd name="connsiteX37" fmla="*/ 72571 w 1657438"/>
              <a:gd name="connsiteY37" fmla="*/ 959521 h 1898082"/>
              <a:gd name="connsiteX38" fmla="*/ 87085 w 1657438"/>
              <a:gd name="connsiteY38" fmla="*/ 814378 h 1898082"/>
              <a:gd name="connsiteX39" fmla="*/ 101600 w 1657438"/>
              <a:gd name="connsiteY39" fmla="*/ 712778 h 1898082"/>
              <a:gd name="connsiteX40" fmla="*/ 72571 w 1657438"/>
              <a:gd name="connsiteY40" fmla="*/ 378950 h 1898082"/>
              <a:gd name="connsiteX41" fmla="*/ 14514 w 1657438"/>
              <a:gd name="connsiteY41" fmla="*/ 480550 h 1898082"/>
              <a:gd name="connsiteX42" fmla="*/ 0 w 1657438"/>
              <a:gd name="connsiteY42" fmla="*/ 437007 h 1898082"/>
              <a:gd name="connsiteX43" fmla="*/ 14514 w 1657438"/>
              <a:gd name="connsiteY43" fmla="*/ 654721 h 1898082"/>
              <a:gd name="connsiteX44" fmla="*/ 29028 w 1657438"/>
              <a:gd name="connsiteY44" fmla="*/ 538607 h 1898082"/>
              <a:gd name="connsiteX45" fmla="*/ 58057 w 1657438"/>
              <a:gd name="connsiteY45" fmla="*/ 378950 h 1898082"/>
              <a:gd name="connsiteX46" fmla="*/ 101600 w 1657438"/>
              <a:gd name="connsiteY46" fmla="*/ 190264 h 1898082"/>
              <a:gd name="connsiteX47" fmla="*/ 116114 w 1657438"/>
              <a:gd name="connsiteY47" fmla="*/ 146721 h 1898082"/>
              <a:gd name="connsiteX48" fmla="*/ 101600 w 1657438"/>
              <a:gd name="connsiteY48" fmla="*/ 190264 h 1898082"/>
              <a:gd name="connsiteX49" fmla="*/ 116114 w 1657438"/>
              <a:gd name="connsiteY49" fmla="*/ 117693 h 1898082"/>
              <a:gd name="connsiteX50" fmla="*/ 130628 w 1657438"/>
              <a:gd name="connsiteY50" fmla="*/ 161235 h 1898082"/>
              <a:gd name="connsiteX51" fmla="*/ 145143 w 1657438"/>
              <a:gd name="connsiteY51" fmla="*/ 320893 h 1898082"/>
              <a:gd name="connsiteX52" fmla="*/ 159657 w 1657438"/>
              <a:gd name="connsiteY52" fmla="*/ 277350 h 1898082"/>
              <a:gd name="connsiteX53" fmla="*/ 217714 w 1657438"/>
              <a:gd name="connsiteY53" fmla="*/ 190264 h 1898082"/>
              <a:gd name="connsiteX54" fmla="*/ 232228 w 1657438"/>
              <a:gd name="connsiteY54" fmla="*/ 233807 h 1898082"/>
              <a:gd name="connsiteX55" fmla="*/ 290285 w 1657438"/>
              <a:gd name="connsiteY55" fmla="*/ 175750 h 1898082"/>
              <a:gd name="connsiteX56" fmla="*/ 304800 w 1657438"/>
              <a:gd name="connsiteY56" fmla="*/ 219293 h 1898082"/>
              <a:gd name="connsiteX57" fmla="*/ 333828 w 1657438"/>
              <a:gd name="connsiteY57" fmla="*/ 349921 h 1898082"/>
              <a:gd name="connsiteX58" fmla="*/ 246743 w 1657438"/>
              <a:gd name="connsiteY58" fmla="*/ 437007 h 1898082"/>
              <a:gd name="connsiteX59" fmla="*/ 275771 w 1657438"/>
              <a:gd name="connsiteY59" fmla="*/ 393464 h 1898082"/>
              <a:gd name="connsiteX60" fmla="*/ 348343 w 1657438"/>
              <a:gd name="connsiteY60" fmla="*/ 306378 h 1898082"/>
              <a:gd name="connsiteX61" fmla="*/ 391885 w 1657438"/>
              <a:gd name="connsiteY61" fmla="*/ 219293 h 1898082"/>
              <a:gd name="connsiteX62" fmla="*/ 406400 w 1657438"/>
              <a:gd name="connsiteY62" fmla="*/ 277350 h 1898082"/>
              <a:gd name="connsiteX63" fmla="*/ 420914 w 1657438"/>
              <a:gd name="connsiteY63" fmla="*/ 393464 h 1898082"/>
              <a:gd name="connsiteX64" fmla="*/ 435428 w 1657438"/>
              <a:gd name="connsiteY64" fmla="*/ 320893 h 1898082"/>
              <a:gd name="connsiteX65" fmla="*/ 464457 w 1657438"/>
              <a:gd name="connsiteY65" fmla="*/ 117693 h 1898082"/>
              <a:gd name="connsiteX66" fmla="*/ 478971 w 1657438"/>
              <a:gd name="connsiteY66" fmla="*/ 190264 h 1898082"/>
              <a:gd name="connsiteX67" fmla="*/ 493485 w 1657438"/>
              <a:gd name="connsiteY67" fmla="*/ 146721 h 1898082"/>
              <a:gd name="connsiteX68" fmla="*/ 522514 w 1657438"/>
              <a:gd name="connsiteY68" fmla="*/ 190264 h 1898082"/>
              <a:gd name="connsiteX69" fmla="*/ 537028 w 1657438"/>
              <a:gd name="connsiteY69" fmla="*/ 233807 h 1898082"/>
              <a:gd name="connsiteX70" fmla="*/ 551543 w 1657438"/>
              <a:gd name="connsiteY70" fmla="*/ 175750 h 1898082"/>
              <a:gd name="connsiteX71" fmla="*/ 566057 w 1657438"/>
              <a:gd name="connsiteY71" fmla="*/ 132207 h 1898082"/>
              <a:gd name="connsiteX72" fmla="*/ 580571 w 1657438"/>
              <a:gd name="connsiteY72" fmla="*/ 320893 h 1898082"/>
              <a:gd name="connsiteX73" fmla="*/ 624114 w 1657438"/>
              <a:gd name="connsiteY73" fmla="*/ 306378 h 1898082"/>
              <a:gd name="connsiteX74" fmla="*/ 653143 w 1657438"/>
              <a:gd name="connsiteY74" fmla="*/ 248321 h 1898082"/>
              <a:gd name="connsiteX75" fmla="*/ 696685 w 1657438"/>
              <a:gd name="connsiteY75" fmla="*/ 175750 h 1898082"/>
              <a:gd name="connsiteX76" fmla="*/ 725714 w 1657438"/>
              <a:gd name="connsiteY76" fmla="*/ 204778 h 1898082"/>
              <a:gd name="connsiteX77" fmla="*/ 754743 w 1657438"/>
              <a:gd name="connsiteY77" fmla="*/ 146721 h 1898082"/>
              <a:gd name="connsiteX78" fmla="*/ 783771 w 1657438"/>
              <a:gd name="connsiteY78" fmla="*/ 103178 h 1898082"/>
              <a:gd name="connsiteX79" fmla="*/ 827314 w 1657438"/>
              <a:gd name="connsiteY79" fmla="*/ 132207 h 1898082"/>
              <a:gd name="connsiteX80" fmla="*/ 856343 w 1657438"/>
              <a:gd name="connsiteY80" fmla="*/ 175750 h 1898082"/>
              <a:gd name="connsiteX81" fmla="*/ 914400 w 1657438"/>
              <a:gd name="connsiteY81" fmla="*/ 161235 h 1898082"/>
              <a:gd name="connsiteX82" fmla="*/ 957943 w 1657438"/>
              <a:gd name="connsiteY82" fmla="*/ 132207 h 1898082"/>
              <a:gd name="connsiteX83" fmla="*/ 1001485 w 1657438"/>
              <a:gd name="connsiteY83" fmla="*/ 233807 h 1898082"/>
              <a:gd name="connsiteX84" fmla="*/ 1001485 w 1657438"/>
              <a:gd name="connsiteY84" fmla="*/ 349921 h 1898082"/>
              <a:gd name="connsiteX85" fmla="*/ 986971 w 1657438"/>
              <a:gd name="connsiteY85" fmla="*/ 393464 h 1898082"/>
              <a:gd name="connsiteX86" fmla="*/ 957943 w 1657438"/>
              <a:gd name="connsiteY86" fmla="*/ 306378 h 1898082"/>
              <a:gd name="connsiteX87" fmla="*/ 928914 w 1657438"/>
              <a:gd name="connsiteY87" fmla="*/ 407978 h 1898082"/>
              <a:gd name="connsiteX88" fmla="*/ 885371 w 1657438"/>
              <a:gd name="connsiteY88" fmla="*/ 596664 h 1898082"/>
              <a:gd name="connsiteX89" fmla="*/ 870857 w 1657438"/>
              <a:gd name="connsiteY89" fmla="*/ 524093 h 1898082"/>
              <a:gd name="connsiteX90" fmla="*/ 914400 w 1657438"/>
              <a:gd name="connsiteY90" fmla="*/ 538607 h 1898082"/>
              <a:gd name="connsiteX91" fmla="*/ 943428 w 1657438"/>
              <a:gd name="connsiteY91" fmla="*/ 582150 h 1898082"/>
              <a:gd name="connsiteX92" fmla="*/ 899885 w 1657438"/>
              <a:gd name="connsiteY92" fmla="*/ 567635 h 1898082"/>
              <a:gd name="connsiteX93" fmla="*/ 856343 w 1657438"/>
              <a:gd name="connsiteY93" fmla="*/ 596664 h 1898082"/>
              <a:gd name="connsiteX94" fmla="*/ 841828 w 1657438"/>
              <a:gd name="connsiteY94" fmla="*/ 640207 h 1898082"/>
              <a:gd name="connsiteX95" fmla="*/ 798285 w 1657438"/>
              <a:gd name="connsiteY95" fmla="*/ 698264 h 1898082"/>
              <a:gd name="connsiteX96" fmla="*/ 812800 w 1657438"/>
              <a:gd name="connsiteY96" fmla="*/ 625693 h 1898082"/>
              <a:gd name="connsiteX97" fmla="*/ 798285 w 1657438"/>
              <a:gd name="connsiteY97" fmla="*/ 669235 h 1898082"/>
              <a:gd name="connsiteX98" fmla="*/ 783771 w 1657438"/>
              <a:gd name="connsiteY98" fmla="*/ 799864 h 1898082"/>
              <a:gd name="connsiteX99" fmla="*/ 754743 w 1657438"/>
              <a:gd name="connsiteY99" fmla="*/ 698264 h 1898082"/>
              <a:gd name="connsiteX100" fmla="*/ 725714 w 1657438"/>
              <a:gd name="connsiteY100" fmla="*/ 654721 h 1898082"/>
              <a:gd name="connsiteX101" fmla="*/ 682171 w 1657438"/>
              <a:gd name="connsiteY101" fmla="*/ 741807 h 1898082"/>
              <a:gd name="connsiteX102" fmla="*/ 653143 w 1657438"/>
              <a:gd name="connsiteY102" fmla="*/ 698264 h 1898082"/>
              <a:gd name="connsiteX103" fmla="*/ 638628 w 1657438"/>
              <a:gd name="connsiteY103" fmla="*/ 640207 h 1898082"/>
              <a:gd name="connsiteX104" fmla="*/ 609600 w 1657438"/>
              <a:gd name="connsiteY104" fmla="*/ 698264 h 1898082"/>
              <a:gd name="connsiteX105" fmla="*/ 566057 w 1657438"/>
              <a:gd name="connsiteY105" fmla="*/ 814378 h 1898082"/>
              <a:gd name="connsiteX106" fmla="*/ 580571 w 1657438"/>
              <a:gd name="connsiteY106" fmla="*/ 930493 h 1898082"/>
              <a:gd name="connsiteX107" fmla="*/ 624114 w 1657438"/>
              <a:gd name="connsiteY107" fmla="*/ 915978 h 1898082"/>
              <a:gd name="connsiteX108" fmla="*/ 653143 w 1657438"/>
              <a:gd name="connsiteY108" fmla="*/ 872435 h 1898082"/>
              <a:gd name="connsiteX109" fmla="*/ 696685 w 1657438"/>
              <a:gd name="connsiteY109" fmla="*/ 814378 h 1898082"/>
              <a:gd name="connsiteX110" fmla="*/ 711200 w 1657438"/>
              <a:gd name="connsiteY110" fmla="*/ 770835 h 1898082"/>
              <a:gd name="connsiteX111" fmla="*/ 725714 w 1657438"/>
              <a:gd name="connsiteY111" fmla="*/ 814378 h 1898082"/>
              <a:gd name="connsiteX112" fmla="*/ 696685 w 1657438"/>
              <a:gd name="connsiteY112" fmla="*/ 901464 h 1898082"/>
              <a:gd name="connsiteX113" fmla="*/ 682171 w 1657438"/>
              <a:gd name="connsiteY113" fmla="*/ 945007 h 1898082"/>
              <a:gd name="connsiteX114" fmla="*/ 696685 w 1657438"/>
              <a:gd name="connsiteY114" fmla="*/ 1003064 h 1898082"/>
              <a:gd name="connsiteX115" fmla="*/ 711200 w 1657438"/>
              <a:gd name="connsiteY115" fmla="*/ 1046607 h 1898082"/>
              <a:gd name="connsiteX116" fmla="*/ 754743 w 1657438"/>
              <a:gd name="connsiteY116" fmla="*/ 1032093 h 1898082"/>
              <a:gd name="connsiteX117" fmla="*/ 769257 w 1657438"/>
              <a:gd name="connsiteY117" fmla="*/ 988550 h 1898082"/>
              <a:gd name="connsiteX118" fmla="*/ 783771 w 1657438"/>
              <a:gd name="connsiteY118" fmla="*/ 1003064 h 1898082"/>
              <a:gd name="connsiteX119" fmla="*/ 769257 w 1657438"/>
              <a:gd name="connsiteY119" fmla="*/ 1046607 h 1898082"/>
              <a:gd name="connsiteX120" fmla="*/ 827314 w 1657438"/>
              <a:gd name="connsiteY120" fmla="*/ 1032093 h 1898082"/>
              <a:gd name="connsiteX121" fmla="*/ 870857 w 1657438"/>
              <a:gd name="connsiteY121" fmla="*/ 1003064 h 1898082"/>
              <a:gd name="connsiteX122" fmla="*/ 885371 w 1657438"/>
              <a:gd name="connsiteY122" fmla="*/ 1046607 h 1898082"/>
              <a:gd name="connsiteX123" fmla="*/ 870857 w 1657438"/>
              <a:gd name="connsiteY123" fmla="*/ 1133693 h 1898082"/>
              <a:gd name="connsiteX124" fmla="*/ 899885 w 1657438"/>
              <a:gd name="connsiteY124" fmla="*/ 1090150 h 1898082"/>
              <a:gd name="connsiteX125" fmla="*/ 943428 w 1657438"/>
              <a:gd name="connsiteY125" fmla="*/ 1003064 h 1898082"/>
              <a:gd name="connsiteX126" fmla="*/ 928914 w 1657438"/>
              <a:gd name="connsiteY126" fmla="*/ 1061121 h 1898082"/>
              <a:gd name="connsiteX127" fmla="*/ 986971 w 1657438"/>
              <a:gd name="connsiteY127" fmla="*/ 974035 h 1898082"/>
              <a:gd name="connsiteX128" fmla="*/ 972457 w 1657438"/>
              <a:gd name="connsiteY128" fmla="*/ 1191750 h 1898082"/>
              <a:gd name="connsiteX129" fmla="*/ 986971 w 1657438"/>
              <a:gd name="connsiteY129" fmla="*/ 1148207 h 1898082"/>
              <a:gd name="connsiteX130" fmla="*/ 957943 w 1657438"/>
              <a:gd name="connsiteY130" fmla="*/ 1206264 h 1898082"/>
              <a:gd name="connsiteX131" fmla="*/ 885371 w 1657438"/>
              <a:gd name="connsiteY131" fmla="*/ 1307864 h 1898082"/>
              <a:gd name="connsiteX132" fmla="*/ 841828 w 1657438"/>
              <a:gd name="connsiteY132" fmla="*/ 1351407 h 1898082"/>
              <a:gd name="connsiteX133" fmla="*/ 798285 w 1657438"/>
              <a:gd name="connsiteY133" fmla="*/ 1409464 h 1898082"/>
              <a:gd name="connsiteX134" fmla="*/ 827314 w 1657438"/>
              <a:gd name="connsiteY134" fmla="*/ 1278835 h 1898082"/>
              <a:gd name="connsiteX135" fmla="*/ 841828 w 1657438"/>
              <a:gd name="connsiteY135" fmla="*/ 1220778 h 1898082"/>
              <a:gd name="connsiteX136" fmla="*/ 899885 w 1657438"/>
              <a:gd name="connsiteY136" fmla="*/ 1119178 h 1898082"/>
              <a:gd name="connsiteX137" fmla="*/ 870857 w 1657438"/>
              <a:gd name="connsiteY137" fmla="*/ 1162721 h 1898082"/>
              <a:gd name="connsiteX138" fmla="*/ 798285 w 1657438"/>
              <a:gd name="connsiteY138" fmla="*/ 1264321 h 1898082"/>
              <a:gd name="connsiteX139" fmla="*/ 783771 w 1657438"/>
              <a:gd name="connsiteY139" fmla="*/ 1206264 h 1898082"/>
              <a:gd name="connsiteX140" fmla="*/ 769257 w 1657438"/>
              <a:gd name="connsiteY140" fmla="*/ 1162721 h 1898082"/>
              <a:gd name="connsiteX141" fmla="*/ 740228 w 1657438"/>
              <a:gd name="connsiteY141" fmla="*/ 1206264 h 1898082"/>
              <a:gd name="connsiteX142" fmla="*/ 696685 w 1657438"/>
              <a:gd name="connsiteY142" fmla="*/ 1249807 h 1898082"/>
              <a:gd name="connsiteX143" fmla="*/ 667657 w 1657438"/>
              <a:gd name="connsiteY143" fmla="*/ 1394950 h 1898082"/>
              <a:gd name="connsiteX144" fmla="*/ 682171 w 1657438"/>
              <a:gd name="connsiteY144" fmla="*/ 1496550 h 1898082"/>
              <a:gd name="connsiteX145" fmla="*/ 725714 w 1657438"/>
              <a:gd name="connsiteY145" fmla="*/ 1482035 h 1898082"/>
              <a:gd name="connsiteX146" fmla="*/ 769257 w 1657438"/>
              <a:gd name="connsiteY146" fmla="*/ 1453007 h 1898082"/>
              <a:gd name="connsiteX147" fmla="*/ 798285 w 1657438"/>
              <a:gd name="connsiteY147" fmla="*/ 1496550 h 1898082"/>
              <a:gd name="connsiteX148" fmla="*/ 841828 w 1657438"/>
              <a:gd name="connsiteY148" fmla="*/ 1482035 h 1898082"/>
              <a:gd name="connsiteX149" fmla="*/ 899885 w 1657438"/>
              <a:gd name="connsiteY149" fmla="*/ 1482035 h 1898082"/>
              <a:gd name="connsiteX150" fmla="*/ 885371 w 1657438"/>
              <a:gd name="connsiteY150" fmla="*/ 1569121 h 1898082"/>
              <a:gd name="connsiteX151" fmla="*/ 899885 w 1657438"/>
              <a:gd name="connsiteY151" fmla="*/ 1525578 h 1898082"/>
              <a:gd name="connsiteX152" fmla="*/ 943428 w 1657438"/>
              <a:gd name="connsiteY152" fmla="*/ 1496550 h 1898082"/>
              <a:gd name="connsiteX153" fmla="*/ 1030514 w 1657438"/>
              <a:gd name="connsiteY153" fmla="*/ 1453007 h 1898082"/>
              <a:gd name="connsiteX154" fmla="*/ 1074057 w 1657438"/>
              <a:gd name="connsiteY154" fmla="*/ 1453007 h 1898082"/>
              <a:gd name="connsiteX155" fmla="*/ 1117600 w 1657438"/>
              <a:gd name="connsiteY155" fmla="*/ 1482035 h 1898082"/>
              <a:gd name="connsiteX156" fmla="*/ 1161143 w 1657438"/>
              <a:gd name="connsiteY156" fmla="*/ 1409464 h 1898082"/>
              <a:gd name="connsiteX157" fmla="*/ 1204685 w 1657438"/>
              <a:gd name="connsiteY157" fmla="*/ 1365921 h 1898082"/>
              <a:gd name="connsiteX158" fmla="*/ 1219200 w 1657438"/>
              <a:gd name="connsiteY158" fmla="*/ 1423978 h 1898082"/>
              <a:gd name="connsiteX159" fmla="*/ 1262743 w 1657438"/>
              <a:gd name="connsiteY159" fmla="*/ 1438493 h 1898082"/>
              <a:gd name="connsiteX160" fmla="*/ 1291771 w 1657438"/>
              <a:gd name="connsiteY160" fmla="*/ 1394950 h 1898082"/>
              <a:gd name="connsiteX161" fmla="*/ 1306285 w 1657438"/>
              <a:gd name="connsiteY161" fmla="*/ 1438493 h 1898082"/>
              <a:gd name="connsiteX162" fmla="*/ 1349828 w 1657438"/>
              <a:gd name="connsiteY162" fmla="*/ 1394950 h 1898082"/>
              <a:gd name="connsiteX163" fmla="*/ 1335314 w 1657438"/>
              <a:gd name="connsiteY163" fmla="*/ 1438493 h 1898082"/>
              <a:gd name="connsiteX164" fmla="*/ 1219200 w 1657438"/>
              <a:gd name="connsiteY164" fmla="*/ 1438493 h 1898082"/>
              <a:gd name="connsiteX165" fmla="*/ 1233714 w 1657438"/>
              <a:gd name="connsiteY165" fmla="*/ 1220778 h 1898082"/>
              <a:gd name="connsiteX166" fmla="*/ 1277257 w 1657438"/>
              <a:gd name="connsiteY166" fmla="*/ 1191750 h 1898082"/>
              <a:gd name="connsiteX167" fmla="*/ 1291771 w 1657438"/>
              <a:gd name="connsiteY167" fmla="*/ 1264321 h 1898082"/>
              <a:gd name="connsiteX168" fmla="*/ 1320800 w 1657438"/>
              <a:gd name="connsiteY168" fmla="*/ 1220778 h 1898082"/>
              <a:gd name="connsiteX169" fmla="*/ 1335314 w 1657438"/>
              <a:gd name="connsiteY169" fmla="*/ 1162721 h 1898082"/>
              <a:gd name="connsiteX170" fmla="*/ 1349828 w 1657438"/>
              <a:gd name="connsiteY170" fmla="*/ 1206264 h 1898082"/>
              <a:gd name="connsiteX171" fmla="*/ 1393371 w 1657438"/>
              <a:gd name="connsiteY171" fmla="*/ 1235293 h 1898082"/>
              <a:gd name="connsiteX172" fmla="*/ 1436914 w 1657438"/>
              <a:gd name="connsiteY172" fmla="*/ 1206264 h 1898082"/>
              <a:gd name="connsiteX173" fmla="*/ 1422400 w 1657438"/>
              <a:gd name="connsiteY173" fmla="*/ 1380435 h 1898082"/>
              <a:gd name="connsiteX174" fmla="*/ 1407885 w 1657438"/>
              <a:gd name="connsiteY174" fmla="*/ 1453007 h 1898082"/>
              <a:gd name="connsiteX175" fmla="*/ 1451428 w 1657438"/>
              <a:gd name="connsiteY175" fmla="*/ 1438493 h 1898082"/>
              <a:gd name="connsiteX176" fmla="*/ 1480457 w 1657438"/>
              <a:gd name="connsiteY176" fmla="*/ 1859407 h 1898082"/>
              <a:gd name="connsiteX177" fmla="*/ 1494971 w 1657438"/>
              <a:gd name="connsiteY177" fmla="*/ 1859407 h 1898082"/>
              <a:gd name="connsiteX178" fmla="*/ 1524000 w 1657438"/>
              <a:gd name="connsiteY178" fmla="*/ 1685235 h 1898082"/>
              <a:gd name="connsiteX179" fmla="*/ 1553028 w 1657438"/>
              <a:gd name="connsiteY179" fmla="*/ 1554607 h 1898082"/>
              <a:gd name="connsiteX180" fmla="*/ 1582057 w 1657438"/>
              <a:gd name="connsiteY180" fmla="*/ 1278835 h 1898082"/>
              <a:gd name="connsiteX181" fmla="*/ 1596571 w 1657438"/>
              <a:gd name="connsiteY181" fmla="*/ 1220778 h 1898082"/>
              <a:gd name="connsiteX182" fmla="*/ 1582057 w 1657438"/>
              <a:gd name="connsiteY182" fmla="*/ 1046607 h 1898082"/>
              <a:gd name="connsiteX183" fmla="*/ 1567543 w 1657438"/>
              <a:gd name="connsiteY183" fmla="*/ 1090150 h 1898082"/>
              <a:gd name="connsiteX184" fmla="*/ 1553028 w 1657438"/>
              <a:gd name="connsiteY184" fmla="*/ 974035 h 1898082"/>
              <a:gd name="connsiteX185" fmla="*/ 1553028 w 1657438"/>
              <a:gd name="connsiteY185" fmla="*/ 727293 h 1898082"/>
              <a:gd name="connsiteX186" fmla="*/ 1524000 w 1657438"/>
              <a:gd name="connsiteY186" fmla="*/ 625693 h 1898082"/>
              <a:gd name="connsiteX187" fmla="*/ 1494971 w 1657438"/>
              <a:gd name="connsiteY187" fmla="*/ 480550 h 1898082"/>
              <a:gd name="connsiteX188" fmla="*/ 1480457 w 1657438"/>
              <a:gd name="connsiteY188" fmla="*/ 814378 h 1898082"/>
              <a:gd name="connsiteX189" fmla="*/ 1465943 w 1657438"/>
              <a:gd name="connsiteY189" fmla="*/ 857921 h 1898082"/>
              <a:gd name="connsiteX190" fmla="*/ 1451428 w 1657438"/>
              <a:gd name="connsiteY190" fmla="*/ 770835 h 1898082"/>
              <a:gd name="connsiteX191" fmla="*/ 1407885 w 1657438"/>
              <a:gd name="connsiteY191" fmla="*/ 596664 h 1898082"/>
              <a:gd name="connsiteX192" fmla="*/ 1364343 w 1657438"/>
              <a:gd name="connsiteY192" fmla="*/ 625693 h 1898082"/>
              <a:gd name="connsiteX193" fmla="*/ 1407885 w 1657438"/>
              <a:gd name="connsiteY193" fmla="*/ 567635 h 1898082"/>
              <a:gd name="connsiteX194" fmla="*/ 1625600 w 1657438"/>
              <a:gd name="connsiteY194" fmla="*/ 378950 h 1898082"/>
              <a:gd name="connsiteX195" fmla="*/ 1654628 w 1657438"/>
              <a:gd name="connsiteY195" fmla="*/ 335407 h 1898082"/>
              <a:gd name="connsiteX196" fmla="*/ 1611085 w 1657438"/>
              <a:gd name="connsiteY196" fmla="*/ 364435 h 1898082"/>
              <a:gd name="connsiteX197" fmla="*/ 1582057 w 1657438"/>
              <a:gd name="connsiteY197" fmla="*/ 422493 h 1898082"/>
              <a:gd name="connsiteX198" fmla="*/ 1553028 w 1657438"/>
              <a:gd name="connsiteY198" fmla="*/ 466035 h 1898082"/>
              <a:gd name="connsiteX199" fmla="*/ 1509485 w 1657438"/>
              <a:gd name="connsiteY199" fmla="*/ 553121 h 1898082"/>
              <a:gd name="connsiteX200" fmla="*/ 1494971 w 1657438"/>
              <a:gd name="connsiteY200" fmla="*/ 596664 h 1898082"/>
              <a:gd name="connsiteX201" fmla="*/ 1465943 w 1657438"/>
              <a:gd name="connsiteY201" fmla="*/ 654721 h 1898082"/>
              <a:gd name="connsiteX202" fmla="*/ 1451428 w 1657438"/>
              <a:gd name="connsiteY202" fmla="*/ 698264 h 1898082"/>
              <a:gd name="connsiteX203" fmla="*/ 1407885 w 1657438"/>
              <a:gd name="connsiteY203" fmla="*/ 727293 h 1898082"/>
              <a:gd name="connsiteX204" fmla="*/ 1393371 w 1657438"/>
              <a:gd name="connsiteY204" fmla="*/ 669235 h 1898082"/>
              <a:gd name="connsiteX205" fmla="*/ 1378857 w 1657438"/>
              <a:gd name="connsiteY205" fmla="*/ 524093 h 1898082"/>
              <a:gd name="connsiteX206" fmla="*/ 1364343 w 1657438"/>
              <a:gd name="connsiteY206" fmla="*/ 567635 h 1898082"/>
              <a:gd name="connsiteX207" fmla="*/ 1291771 w 1657438"/>
              <a:gd name="connsiteY207" fmla="*/ 698264 h 1898082"/>
              <a:gd name="connsiteX208" fmla="*/ 1306285 w 1657438"/>
              <a:gd name="connsiteY208" fmla="*/ 640207 h 1898082"/>
              <a:gd name="connsiteX209" fmla="*/ 1320800 w 1657438"/>
              <a:gd name="connsiteY209" fmla="*/ 596664 h 1898082"/>
              <a:gd name="connsiteX210" fmla="*/ 1248228 w 1657438"/>
              <a:gd name="connsiteY210" fmla="*/ 756321 h 1898082"/>
              <a:gd name="connsiteX211" fmla="*/ 1233714 w 1657438"/>
              <a:gd name="connsiteY211" fmla="*/ 799864 h 1898082"/>
              <a:gd name="connsiteX212" fmla="*/ 1219200 w 1657438"/>
              <a:gd name="connsiteY212" fmla="*/ 741807 h 1898082"/>
              <a:gd name="connsiteX213" fmla="*/ 1161143 w 1657438"/>
              <a:gd name="connsiteY213" fmla="*/ 857921 h 1898082"/>
              <a:gd name="connsiteX214" fmla="*/ 1146628 w 1657438"/>
              <a:gd name="connsiteY214" fmla="*/ 799864 h 1898082"/>
              <a:gd name="connsiteX215" fmla="*/ 1175657 w 1657438"/>
              <a:gd name="connsiteY215" fmla="*/ 654721 h 1898082"/>
              <a:gd name="connsiteX216" fmla="*/ 1190171 w 1657438"/>
              <a:gd name="connsiteY216" fmla="*/ 596664 h 1898082"/>
              <a:gd name="connsiteX217" fmla="*/ 1219200 w 1657438"/>
              <a:gd name="connsiteY217" fmla="*/ 509578 h 1898082"/>
              <a:gd name="connsiteX218" fmla="*/ 1233714 w 1657438"/>
              <a:gd name="connsiteY218" fmla="*/ 466035 h 1898082"/>
              <a:gd name="connsiteX219" fmla="*/ 1219200 w 1657438"/>
              <a:gd name="connsiteY219" fmla="*/ 393464 h 1898082"/>
              <a:gd name="connsiteX220" fmla="*/ 1204685 w 1657438"/>
              <a:gd name="connsiteY220" fmla="*/ 437007 h 1898082"/>
              <a:gd name="connsiteX221" fmla="*/ 1262743 w 1657438"/>
              <a:gd name="connsiteY221" fmla="*/ 291864 h 1898082"/>
              <a:gd name="connsiteX222" fmla="*/ 1277257 w 1657438"/>
              <a:gd name="connsiteY222" fmla="*/ 495064 h 1898082"/>
              <a:gd name="connsiteX223" fmla="*/ 1335314 w 1657438"/>
              <a:gd name="connsiteY223" fmla="*/ 407978 h 1898082"/>
              <a:gd name="connsiteX224" fmla="*/ 1364343 w 1657438"/>
              <a:gd name="connsiteY224" fmla="*/ 320893 h 1898082"/>
              <a:gd name="connsiteX225" fmla="*/ 1378857 w 1657438"/>
              <a:gd name="connsiteY225" fmla="*/ 277350 h 1898082"/>
              <a:gd name="connsiteX226" fmla="*/ 1407885 w 1657438"/>
              <a:gd name="connsiteY226" fmla="*/ 320893 h 1898082"/>
              <a:gd name="connsiteX227" fmla="*/ 1422400 w 1657438"/>
              <a:gd name="connsiteY227" fmla="*/ 393464 h 1898082"/>
              <a:gd name="connsiteX228" fmla="*/ 1436914 w 1657438"/>
              <a:gd name="connsiteY228" fmla="*/ 335407 h 1898082"/>
              <a:gd name="connsiteX229" fmla="*/ 1480457 w 1657438"/>
              <a:gd name="connsiteY229" fmla="*/ 291864 h 1898082"/>
              <a:gd name="connsiteX230" fmla="*/ 1465943 w 1657438"/>
              <a:gd name="connsiteY230" fmla="*/ 175750 h 1898082"/>
              <a:gd name="connsiteX231" fmla="*/ 1451428 w 1657438"/>
              <a:gd name="connsiteY231" fmla="*/ 219293 h 1898082"/>
              <a:gd name="connsiteX232" fmla="*/ 1393371 w 1657438"/>
              <a:gd name="connsiteY232" fmla="*/ 146721 h 1898082"/>
              <a:gd name="connsiteX233" fmla="*/ 1349828 w 1657438"/>
              <a:gd name="connsiteY233" fmla="*/ 117693 h 1898082"/>
              <a:gd name="connsiteX234" fmla="*/ 1306285 w 1657438"/>
              <a:gd name="connsiteY234" fmla="*/ 146721 h 1898082"/>
              <a:gd name="connsiteX235" fmla="*/ 1262743 w 1657438"/>
              <a:gd name="connsiteY235" fmla="*/ 132207 h 1898082"/>
              <a:gd name="connsiteX236" fmla="*/ 1233714 w 1657438"/>
              <a:gd name="connsiteY236" fmla="*/ 88664 h 1898082"/>
              <a:gd name="connsiteX237" fmla="*/ 1248228 w 1657438"/>
              <a:gd name="connsiteY237" fmla="*/ 45121 h 1898082"/>
              <a:gd name="connsiteX238" fmla="*/ 1262743 w 1657438"/>
              <a:gd name="connsiteY238" fmla="*/ 88664 h 1898082"/>
              <a:gd name="connsiteX239" fmla="*/ 1306285 w 1657438"/>
              <a:gd name="connsiteY239" fmla="*/ 59635 h 1898082"/>
              <a:gd name="connsiteX240" fmla="*/ 1349828 w 1657438"/>
              <a:gd name="connsiteY240" fmla="*/ 74150 h 1898082"/>
              <a:gd name="connsiteX241" fmla="*/ 1407885 w 1657438"/>
              <a:gd name="connsiteY241" fmla="*/ 59635 h 1898082"/>
              <a:gd name="connsiteX242" fmla="*/ 1494971 w 1657438"/>
              <a:gd name="connsiteY242" fmla="*/ 1578 h 1898082"/>
              <a:gd name="connsiteX243" fmla="*/ 1538514 w 1657438"/>
              <a:gd name="connsiteY243" fmla="*/ 16093 h 1898082"/>
              <a:gd name="connsiteX0" fmla="*/ 14514 w 1657438"/>
              <a:gd name="connsiteY0" fmla="*/ 1540093 h 1865939"/>
              <a:gd name="connsiteX1" fmla="*/ 14514 w 1657438"/>
              <a:gd name="connsiteY1" fmla="*/ 1540093 h 1865939"/>
              <a:gd name="connsiteX2" fmla="*/ 101600 w 1657438"/>
              <a:gd name="connsiteY2" fmla="*/ 1220778 h 1865939"/>
              <a:gd name="connsiteX3" fmla="*/ 145143 w 1657438"/>
              <a:gd name="connsiteY3" fmla="*/ 1235293 h 1865939"/>
              <a:gd name="connsiteX4" fmla="*/ 159657 w 1657438"/>
              <a:gd name="connsiteY4" fmla="*/ 1278835 h 1865939"/>
              <a:gd name="connsiteX5" fmla="*/ 174171 w 1657438"/>
              <a:gd name="connsiteY5" fmla="*/ 1380435 h 1865939"/>
              <a:gd name="connsiteX6" fmla="*/ 188685 w 1657438"/>
              <a:gd name="connsiteY6" fmla="*/ 1598150 h 1865939"/>
              <a:gd name="connsiteX7" fmla="*/ 232228 w 1657438"/>
              <a:gd name="connsiteY7" fmla="*/ 1554607 h 1865939"/>
              <a:gd name="connsiteX8" fmla="*/ 246743 w 1657438"/>
              <a:gd name="connsiteY8" fmla="*/ 1496550 h 1865939"/>
              <a:gd name="connsiteX9" fmla="*/ 275771 w 1657438"/>
              <a:gd name="connsiteY9" fmla="*/ 1438493 h 1865939"/>
              <a:gd name="connsiteX10" fmla="*/ 290285 w 1657438"/>
              <a:gd name="connsiteY10" fmla="*/ 1322378 h 1865939"/>
              <a:gd name="connsiteX11" fmla="*/ 304800 w 1657438"/>
              <a:gd name="connsiteY11" fmla="*/ 1380435 h 1865939"/>
              <a:gd name="connsiteX12" fmla="*/ 348343 w 1657438"/>
              <a:gd name="connsiteY12" fmla="*/ 1409464 h 1865939"/>
              <a:gd name="connsiteX13" fmla="*/ 362857 w 1657438"/>
              <a:gd name="connsiteY13" fmla="*/ 1467521 h 1865939"/>
              <a:gd name="connsiteX14" fmla="*/ 377371 w 1657438"/>
              <a:gd name="connsiteY14" fmla="*/ 1394950 h 1865939"/>
              <a:gd name="connsiteX15" fmla="*/ 391885 w 1657438"/>
              <a:gd name="connsiteY15" fmla="*/ 974035 h 1865939"/>
              <a:gd name="connsiteX16" fmla="*/ 406400 w 1657438"/>
              <a:gd name="connsiteY16" fmla="*/ 901464 h 1865939"/>
              <a:gd name="connsiteX17" fmla="*/ 420914 w 1657438"/>
              <a:gd name="connsiteY17" fmla="*/ 770835 h 1865939"/>
              <a:gd name="connsiteX18" fmla="*/ 406400 w 1657438"/>
              <a:gd name="connsiteY18" fmla="*/ 698264 h 1865939"/>
              <a:gd name="connsiteX19" fmla="*/ 377371 w 1657438"/>
              <a:gd name="connsiteY19" fmla="*/ 741807 h 1865939"/>
              <a:gd name="connsiteX20" fmla="*/ 362857 w 1657438"/>
              <a:gd name="connsiteY20" fmla="*/ 669235 h 1865939"/>
              <a:gd name="connsiteX21" fmla="*/ 348343 w 1657438"/>
              <a:gd name="connsiteY21" fmla="*/ 625693 h 1865939"/>
              <a:gd name="connsiteX22" fmla="*/ 319314 w 1657438"/>
              <a:gd name="connsiteY22" fmla="*/ 712778 h 1865939"/>
              <a:gd name="connsiteX23" fmla="*/ 304800 w 1657438"/>
              <a:gd name="connsiteY23" fmla="*/ 756321 h 1865939"/>
              <a:gd name="connsiteX24" fmla="*/ 348343 w 1657438"/>
              <a:gd name="connsiteY24" fmla="*/ 582150 h 1865939"/>
              <a:gd name="connsiteX25" fmla="*/ 362857 w 1657438"/>
              <a:gd name="connsiteY25" fmla="*/ 538607 h 1865939"/>
              <a:gd name="connsiteX26" fmla="*/ 304800 w 1657438"/>
              <a:gd name="connsiteY26" fmla="*/ 727293 h 1865939"/>
              <a:gd name="connsiteX27" fmla="*/ 261257 w 1657438"/>
              <a:gd name="connsiteY27" fmla="*/ 857921 h 1865939"/>
              <a:gd name="connsiteX28" fmla="*/ 246743 w 1657438"/>
              <a:gd name="connsiteY28" fmla="*/ 814378 h 1865939"/>
              <a:gd name="connsiteX29" fmla="*/ 232228 w 1657438"/>
              <a:gd name="connsiteY29" fmla="*/ 741807 h 1865939"/>
              <a:gd name="connsiteX30" fmla="*/ 188685 w 1657438"/>
              <a:gd name="connsiteY30" fmla="*/ 828893 h 1865939"/>
              <a:gd name="connsiteX31" fmla="*/ 203200 w 1657438"/>
              <a:gd name="connsiteY31" fmla="*/ 872435 h 1865939"/>
              <a:gd name="connsiteX32" fmla="*/ 217714 w 1657438"/>
              <a:gd name="connsiteY32" fmla="*/ 988550 h 1865939"/>
              <a:gd name="connsiteX33" fmla="*/ 203200 w 1657438"/>
              <a:gd name="connsiteY33" fmla="*/ 930493 h 1865939"/>
              <a:gd name="connsiteX34" fmla="*/ 145143 w 1657438"/>
              <a:gd name="connsiteY34" fmla="*/ 1032093 h 1865939"/>
              <a:gd name="connsiteX35" fmla="*/ 116114 w 1657438"/>
              <a:gd name="connsiteY35" fmla="*/ 1090150 h 1865939"/>
              <a:gd name="connsiteX36" fmla="*/ 87085 w 1657438"/>
              <a:gd name="connsiteY36" fmla="*/ 1003064 h 1865939"/>
              <a:gd name="connsiteX37" fmla="*/ 72571 w 1657438"/>
              <a:gd name="connsiteY37" fmla="*/ 959521 h 1865939"/>
              <a:gd name="connsiteX38" fmla="*/ 87085 w 1657438"/>
              <a:gd name="connsiteY38" fmla="*/ 814378 h 1865939"/>
              <a:gd name="connsiteX39" fmla="*/ 101600 w 1657438"/>
              <a:gd name="connsiteY39" fmla="*/ 712778 h 1865939"/>
              <a:gd name="connsiteX40" fmla="*/ 72571 w 1657438"/>
              <a:gd name="connsiteY40" fmla="*/ 378950 h 1865939"/>
              <a:gd name="connsiteX41" fmla="*/ 14514 w 1657438"/>
              <a:gd name="connsiteY41" fmla="*/ 480550 h 1865939"/>
              <a:gd name="connsiteX42" fmla="*/ 0 w 1657438"/>
              <a:gd name="connsiteY42" fmla="*/ 437007 h 1865939"/>
              <a:gd name="connsiteX43" fmla="*/ 14514 w 1657438"/>
              <a:gd name="connsiteY43" fmla="*/ 654721 h 1865939"/>
              <a:gd name="connsiteX44" fmla="*/ 29028 w 1657438"/>
              <a:gd name="connsiteY44" fmla="*/ 538607 h 1865939"/>
              <a:gd name="connsiteX45" fmla="*/ 58057 w 1657438"/>
              <a:gd name="connsiteY45" fmla="*/ 378950 h 1865939"/>
              <a:gd name="connsiteX46" fmla="*/ 101600 w 1657438"/>
              <a:gd name="connsiteY46" fmla="*/ 190264 h 1865939"/>
              <a:gd name="connsiteX47" fmla="*/ 116114 w 1657438"/>
              <a:gd name="connsiteY47" fmla="*/ 146721 h 1865939"/>
              <a:gd name="connsiteX48" fmla="*/ 101600 w 1657438"/>
              <a:gd name="connsiteY48" fmla="*/ 190264 h 1865939"/>
              <a:gd name="connsiteX49" fmla="*/ 116114 w 1657438"/>
              <a:gd name="connsiteY49" fmla="*/ 117693 h 1865939"/>
              <a:gd name="connsiteX50" fmla="*/ 130628 w 1657438"/>
              <a:gd name="connsiteY50" fmla="*/ 161235 h 1865939"/>
              <a:gd name="connsiteX51" fmla="*/ 145143 w 1657438"/>
              <a:gd name="connsiteY51" fmla="*/ 320893 h 1865939"/>
              <a:gd name="connsiteX52" fmla="*/ 159657 w 1657438"/>
              <a:gd name="connsiteY52" fmla="*/ 277350 h 1865939"/>
              <a:gd name="connsiteX53" fmla="*/ 217714 w 1657438"/>
              <a:gd name="connsiteY53" fmla="*/ 190264 h 1865939"/>
              <a:gd name="connsiteX54" fmla="*/ 232228 w 1657438"/>
              <a:gd name="connsiteY54" fmla="*/ 233807 h 1865939"/>
              <a:gd name="connsiteX55" fmla="*/ 290285 w 1657438"/>
              <a:gd name="connsiteY55" fmla="*/ 175750 h 1865939"/>
              <a:gd name="connsiteX56" fmla="*/ 304800 w 1657438"/>
              <a:gd name="connsiteY56" fmla="*/ 219293 h 1865939"/>
              <a:gd name="connsiteX57" fmla="*/ 333828 w 1657438"/>
              <a:gd name="connsiteY57" fmla="*/ 349921 h 1865939"/>
              <a:gd name="connsiteX58" fmla="*/ 246743 w 1657438"/>
              <a:gd name="connsiteY58" fmla="*/ 437007 h 1865939"/>
              <a:gd name="connsiteX59" fmla="*/ 275771 w 1657438"/>
              <a:gd name="connsiteY59" fmla="*/ 393464 h 1865939"/>
              <a:gd name="connsiteX60" fmla="*/ 348343 w 1657438"/>
              <a:gd name="connsiteY60" fmla="*/ 306378 h 1865939"/>
              <a:gd name="connsiteX61" fmla="*/ 391885 w 1657438"/>
              <a:gd name="connsiteY61" fmla="*/ 219293 h 1865939"/>
              <a:gd name="connsiteX62" fmla="*/ 406400 w 1657438"/>
              <a:gd name="connsiteY62" fmla="*/ 277350 h 1865939"/>
              <a:gd name="connsiteX63" fmla="*/ 420914 w 1657438"/>
              <a:gd name="connsiteY63" fmla="*/ 393464 h 1865939"/>
              <a:gd name="connsiteX64" fmla="*/ 435428 w 1657438"/>
              <a:gd name="connsiteY64" fmla="*/ 320893 h 1865939"/>
              <a:gd name="connsiteX65" fmla="*/ 464457 w 1657438"/>
              <a:gd name="connsiteY65" fmla="*/ 117693 h 1865939"/>
              <a:gd name="connsiteX66" fmla="*/ 478971 w 1657438"/>
              <a:gd name="connsiteY66" fmla="*/ 190264 h 1865939"/>
              <a:gd name="connsiteX67" fmla="*/ 493485 w 1657438"/>
              <a:gd name="connsiteY67" fmla="*/ 146721 h 1865939"/>
              <a:gd name="connsiteX68" fmla="*/ 522514 w 1657438"/>
              <a:gd name="connsiteY68" fmla="*/ 190264 h 1865939"/>
              <a:gd name="connsiteX69" fmla="*/ 537028 w 1657438"/>
              <a:gd name="connsiteY69" fmla="*/ 233807 h 1865939"/>
              <a:gd name="connsiteX70" fmla="*/ 551543 w 1657438"/>
              <a:gd name="connsiteY70" fmla="*/ 175750 h 1865939"/>
              <a:gd name="connsiteX71" fmla="*/ 566057 w 1657438"/>
              <a:gd name="connsiteY71" fmla="*/ 132207 h 1865939"/>
              <a:gd name="connsiteX72" fmla="*/ 580571 w 1657438"/>
              <a:gd name="connsiteY72" fmla="*/ 320893 h 1865939"/>
              <a:gd name="connsiteX73" fmla="*/ 624114 w 1657438"/>
              <a:gd name="connsiteY73" fmla="*/ 306378 h 1865939"/>
              <a:gd name="connsiteX74" fmla="*/ 653143 w 1657438"/>
              <a:gd name="connsiteY74" fmla="*/ 248321 h 1865939"/>
              <a:gd name="connsiteX75" fmla="*/ 696685 w 1657438"/>
              <a:gd name="connsiteY75" fmla="*/ 175750 h 1865939"/>
              <a:gd name="connsiteX76" fmla="*/ 725714 w 1657438"/>
              <a:gd name="connsiteY76" fmla="*/ 204778 h 1865939"/>
              <a:gd name="connsiteX77" fmla="*/ 754743 w 1657438"/>
              <a:gd name="connsiteY77" fmla="*/ 146721 h 1865939"/>
              <a:gd name="connsiteX78" fmla="*/ 783771 w 1657438"/>
              <a:gd name="connsiteY78" fmla="*/ 103178 h 1865939"/>
              <a:gd name="connsiteX79" fmla="*/ 827314 w 1657438"/>
              <a:gd name="connsiteY79" fmla="*/ 132207 h 1865939"/>
              <a:gd name="connsiteX80" fmla="*/ 856343 w 1657438"/>
              <a:gd name="connsiteY80" fmla="*/ 175750 h 1865939"/>
              <a:gd name="connsiteX81" fmla="*/ 914400 w 1657438"/>
              <a:gd name="connsiteY81" fmla="*/ 161235 h 1865939"/>
              <a:gd name="connsiteX82" fmla="*/ 957943 w 1657438"/>
              <a:gd name="connsiteY82" fmla="*/ 132207 h 1865939"/>
              <a:gd name="connsiteX83" fmla="*/ 1001485 w 1657438"/>
              <a:gd name="connsiteY83" fmla="*/ 233807 h 1865939"/>
              <a:gd name="connsiteX84" fmla="*/ 1001485 w 1657438"/>
              <a:gd name="connsiteY84" fmla="*/ 349921 h 1865939"/>
              <a:gd name="connsiteX85" fmla="*/ 986971 w 1657438"/>
              <a:gd name="connsiteY85" fmla="*/ 393464 h 1865939"/>
              <a:gd name="connsiteX86" fmla="*/ 957943 w 1657438"/>
              <a:gd name="connsiteY86" fmla="*/ 306378 h 1865939"/>
              <a:gd name="connsiteX87" fmla="*/ 928914 w 1657438"/>
              <a:gd name="connsiteY87" fmla="*/ 407978 h 1865939"/>
              <a:gd name="connsiteX88" fmla="*/ 885371 w 1657438"/>
              <a:gd name="connsiteY88" fmla="*/ 596664 h 1865939"/>
              <a:gd name="connsiteX89" fmla="*/ 870857 w 1657438"/>
              <a:gd name="connsiteY89" fmla="*/ 524093 h 1865939"/>
              <a:gd name="connsiteX90" fmla="*/ 914400 w 1657438"/>
              <a:gd name="connsiteY90" fmla="*/ 538607 h 1865939"/>
              <a:gd name="connsiteX91" fmla="*/ 943428 w 1657438"/>
              <a:gd name="connsiteY91" fmla="*/ 582150 h 1865939"/>
              <a:gd name="connsiteX92" fmla="*/ 899885 w 1657438"/>
              <a:gd name="connsiteY92" fmla="*/ 567635 h 1865939"/>
              <a:gd name="connsiteX93" fmla="*/ 856343 w 1657438"/>
              <a:gd name="connsiteY93" fmla="*/ 596664 h 1865939"/>
              <a:gd name="connsiteX94" fmla="*/ 841828 w 1657438"/>
              <a:gd name="connsiteY94" fmla="*/ 640207 h 1865939"/>
              <a:gd name="connsiteX95" fmla="*/ 798285 w 1657438"/>
              <a:gd name="connsiteY95" fmla="*/ 698264 h 1865939"/>
              <a:gd name="connsiteX96" fmla="*/ 812800 w 1657438"/>
              <a:gd name="connsiteY96" fmla="*/ 625693 h 1865939"/>
              <a:gd name="connsiteX97" fmla="*/ 798285 w 1657438"/>
              <a:gd name="connsiteY97" fmla="*/ 669235 h 1865939"/>
              <a:gd name="connsiteX98" fmla="*/ 783771 w 1657438"/>
              <a:gd name="connsiteY98" fmla="*/ 799864 h 1865939"/>
              <a:gd name="connsiteX99" fmla="*/ 754743 w 1657438"/>
              <a:gd name="connsiteY99" fmla="*/ 698264 h 1865939"/>
              <a:gd name="connsiteX100" fmla="*/ 725714 w 1657438"/>
              <a:gd name="connsiteY100" fmla="*/ 654721 h 1865939"/>
              <a:gd name="connsiteX101" fmla="*/ 682171 w 1657438"/>
              <a:gd name="connsiteY101" fmla="*/ 741807 h 1865939"/>
              <a:gd name="connsiteX102" fmla="*/ 653143 w 1657438"/>
              <a:gd name="connsiteY102" fmla="*/ 698264 h 1865939"/>
              <a:gd name="connsiteX103" fmla="*/ 638628 w 1657438"/>
              <a:gd name="connsiteY103" fmla="*/ 640207 h 1865939"/>
              <a:gd name="connsiteX104" fmla="*/ 609600 w 1657438"/>
              <a:gd name="connsiteY104" fmla="*/ 698264 h 1865939"/>
              <a:gd name="connsiteX105" fmla="*/ 566057 w 1657438"/>
              <a:gd name="connsiteY105" fmla="*/ 814378 h 1865939"/>
              <a:gd name="connsiteX106" fmla="*/ 580571 w 1657438"/>
              <a:gd name="connsiteY106" fmla="*/ 930493 h 1865939"/>
              <a:gd name="connsiteX107" fmla="*/ 624114 w 1657438"/>
              <a:gd name="connsiteY107" fmla="*/ 915978 h 1865939"/>
              <a:gd name="connsiteX108" fmla="*/ 653143 w 1657438"/>
              <a:gd name="connsiteY108" fmla="*/ 872435 h 1865939"/>
              <a:gd name="connsiteX109" fmla="*/ 696685 w 1657438"/>
              <a:gd name="connsiteY109" fmla="*/ 814378 h 1865939"/>
              <a:gd name="connsiteX110" fmla="*/ 711200 w 1657438"/>
              <a:gd name="connsiteY110" fmla="*/ 770835 h 1865939"/>
              <a:gd name="connsiteX111" fmla="*/ 725714 w 1657438"/>
              <a:gd name="connsiteY111" fmla="*/ 814378 h 1865939"/>
              <a:gd name="connsiteX112" fmla="*/ 696685 w 1657438"/>
              <a:gd name="connsiteY112" fmla="*/ 901464 h 1865939"/>
              <a:gd name="connsiteX113" fmla="*/ 682171 w 1657438"/>
              <a:gd name="connsiteY113" fmla="*/ 945007 h 1865939"/>
              <a:gd name="connsiteX114" fmla="*/ 696685 w 1657438"/>
              <a:gd name="connsiteY114" fmla="*/ 1003064 h 1865939"/>
              <a:gd name="connsiteX115" fmla="*/ 711200 w 1657438"/>
              <a:gd name="connsiteY115" fmla="*/ 1046607 h 1865939"/>
              <a:gd name="connsiteX116" fmla="*/ 754743 w 1657438"/>
              <a:gd name="connsiteY116" fmla="*/ 1032093 h 1865939"/>
              <a:gd name="connsiteX117" fmla="*/ 769257 w 1657438"/>
              <a:gd name="connsiteY117" fmla="*/ 988550 h 1865939"/>
              <a:gd name="connsiteX118" fmla="*/ 783771 w 1657438"/>
              <a:gd name="connsiteY118" fmla="*/ 1003064 h 1865939"/>
              <a:gd name="connsiteX119" fmla="*/ 769257 w 1657438"/>
              <a:gd name="connsiteY119" fmla="*/ 1046607 h 1865939"/>
              <a:gd name="connsiteX120" fmla="*/ 827314 w 1657438"/>
              <a:gd name="connsiteY120" fmla="*/ 1032093 h 1865939"/>
              <a:gd name="connsiteX121" fmla="*/ 870857 w 1657438"/>
              <a:gd name="connsiteY121" fmla="*/ 1003064 h 1865939"/>
              <a:gd name="connsiteX122" fmla="*/ 885371 w 1657438"/>
              <a:gd name="connsiteY122" fmla="*/ 1046607 h 1865939"/>
              <a:gd name="connsiteX123" fmla="*/ 870857 w 1657438"/>
              <a:gd name="connsiteY123" fmla="*/ 1133693 h 1865939"/>
              <a:gd name="connsiteX124" fmla="*/ 899885 w 1657438"/>
              <a:gd name="connsiteY124" fmla="*/ 1090150 h 1865939"/>
              <a:gd name="connsiteX125" fmla="*/ 943428 w 1657438"/>
              <a:gd name="connsiteY125" fmla="*/ 1003064 h 1865939"/>
              <a:gd name="connsiteX126" fmla="*/ 928914 w 1657438"/>
              <a:gd name="connsiteY126" fmla="*/ 1061121 h 1865939"/>
              <a:gd name="connsiteX127" fmla="*/ 986971 w 1657438"/>
              <a:gd name="connsiteY127" fmla="*/ 974035 h 1865939"/>
              <a:gd name="connsiteX128" fmla="*/ 972457 w 1657438"/>
              <a:gd name="connsiteY128" fmla="*/ 1191750 h 1865939"/>
              <a:gd name="connsiteX129" fmla="*/ 986971 w 1657438"/>
              <a:gd name="connsiteY129" fmla="*/ 1148207 h 1865939"/>
              <a:gd name="connsiteX130" fmla="*/ 957943 w 1657438"/>
              <a:gd name="connsiteY130" fmla="*/ 1206264 h 1865939"/>
              <a:gd name="connsiteX131" fmla="*/ 885371 w 1657438"/>
              <a:gd name="connsiteY131" fmla="*/ 1307864 h 1865939"/>
              <a:gd name="connsiteX132" fmla="*/ 841828 w 1657438"/>
              <a:gd name="connsiteY132" fmla="*/ 1351407 h 1865939"/>
              <a:gd name="connsiteX133" fmla="*/ 798285 w 1657438"/>
              <a:gd name="connsiteY133" fmla="*/ 1409464 h 1865939"/>
              <a:gd name="connsiteX134" fmla="*/ 827314 w 1657438"/>
              <a:gd name="connsiteY134" fmla="*/ 1278835 h 1865939"/>
              <a:gd name="connsiteX135" fmla="*/ 841828 w 1657438"/>
              <a:gd name="connsiteY135" fmla="*/ 1220778 h 1865939"/>
              <a:gd name="connsiteX136" fmla="*/ 899885 w 1657438"/>
              <a:gd name="connsiteY136" fmla="*/ 1119178 h 1865939"/>
              <a:gd name="connsiteX137" fmla="*/ 870857 w 1657438"/>
              <a:gd name="connsiteY137" fmla="*/ 1162721 h 1865939"/>
              <a:gd name="connsiteX138" fmla="*/ 798285 w 1657438"/>
              <a:gd name="connsiteY138" fmla="*/ 1264321 h 1865939"/>
              <a:gd name="connsiteX139" fmla="*/ 783771 w 1657438"/>
              <a:gd name="connsiteY139" fmla="*/ 1206264 h 1865939"/>
              <a:gd name="connsiteX140" fmla="*/ 769257 w 1657438"/>
              <a:gd name="connsiteY140" fmla="*/ 1162721 h 1865939"/>
              <a:gd name="connsiteX141" fmla="*/ 740228 w 1657438"/>
              <a:gd name="connsiteY141" fmla="*/ 1206264 h 1865939"/>
              <a:gd name="connsiteX142" fmla="*/ 696685 w 1657438"/>
              <a:gd name="connsiteY142" fmla="*/ 1249807 h 1865939"/>
              <a:gd name="connsiteX143" fmla="*/ 667657 w 1657438"/>
              <a:gd name="connsiteY143" fmla="*/ 1394950 h 1865939"/>
              <a:gd name="connsiteX144" fmla="*/ 682171 w 1657438"/>
              <a:gd name="connsiteY144" fmla="*/ 1496550 h 1865939"/>
              <a:gd name="connsiteX145" fmla="*/ 725714 w 1657438"/>
              <a:gd name="connsiteY145" fmla="*/ 1482035 h 1865939"/>
              <a:gd name="connsiteX146" fmla="*/ 769257 w 1657438"/>
              <a:gd name="connsiteY146" fmla="*/ 1453007 h 1865939"/>
              <a:gd name="connsiteX147" fmla="*/ 798285 w 1657438"/>
              <a:gd name="connsiteY147" fmla="*/ 1496550 h 1865939"/>
              <a:gd name="connsiteX148" fmla="*/ 841828 w 1657438"/>
              <a:gd name="connsiteY148" fmla="*/ 1482035 h 1865939"/>
              <a:gd name="connsiteX149" fmla="*/ 899885 w 1657438"/>
              <a:gd name="connsiteY149" fmla="*/ 1482035 h 1865939"/>
              <a:gd name="connsiteX150" fmla="*/ 885371 w 1657438"/>
              <a:gd name="connsiteY150" fmla="*/ 1569121 h 1865939"/>
              <a:gd name="connsiteX151" fmla="*/ 899885 w 1657438"/>
              <a:gd name="connsiteY151" fmla="*/ 1525578 h 1865939"/>
              <a:gd name="connsiteX152" fmla="*/ 943428 w 1657438"/>
              <a:gd name="connsiteY152" fmla="*/ 1496550 h 1865939"/>
              <a:gd name="connsiteX153" fmla="*/ 1030514 w 1657438"/>
              <a:gd name="connsiteY153" fmla="*/ 1453007 h 1865939"/>
              <a:gd name="connsiteX154" fmla="*/ 1074057 w 1657438"/>
              <a:gd name="connsiteY154" fmla="*/ 1453007 h 1865939"/>
              <a:gd name="connsiteX155" fmla="*/ 1117600 w 1657438"/>
              <a:gd name="connsiteY155" fmla="*/ 1482035 h 1865939"/>
              <a:gd name="connsiteX156" fmla="*/ 1161143 w 1657438"/>
              <a:gd name="connsiteY156" fmla="*/ 1409464 h 1865939"/>
              <a:gd name="connsiteX157" fmla="*/ 1204685 w 1657438"/>
              <a:gd name="connsiteY157" fmla="*/ 1365921 h 1865939"/>
              <a:gd name="connsiteX158" fmla="*/ 1219200 w 1657438"/>
              <a:gd name="connsiteY158" fmla="*/ 1423978 h 1865939"/>
              <a:gd name="connsiteX159" fmla="*/ 1262743 w 1657438"/>
              <a:gd name="connsiteY159" fmla="*/ 1438493 h 1865939"/>
              <a:gd name="connsiteX160" fmla="*/ 1291771 w 1657438"/>
              <a:gd name="connsiteY160" fmla="*/ 1394950 h 1865939"/>
              <a:gd name="connsiteX161" fmla="*/ 1306285 w 1657438"/>
              <a:gd name="connsiteY161" fmla="*/ 1438493 h 1865939"/>
              <a:gd name="connsiteX162" fmla="*/ 1349828 w 1657438"/>
              <a:gd name="connsiteY162" fmla="*/ 1394950 h 1865939"/>
              <a:gd name="connsiteX163" fmla="*/ 1335314 w 1657438"/>
              <a:gd name="connsiteY163" fmla="*/ 1438493 h 1865939"/>
              <a:gd name="connsiteX164" fmla="*/ 1219200 w 1657438"/>
              <a:gd name="connsiteY164" fmla="*/ 1438493 h 1865939"/>
              <a:gd name="connsiteX165" fmla="*/ 1233714 w 1657438"/>
              <a:gd name="connsiteY165" fmla="*/ 1220778 h 1865939"/>
              <a:gd name="connsiteX166" fmla="*/ 1277257 w 1657438"/>
              <a:gd name="connsiteY166" fmla="*/ 1191750 h 1865939"/>
              <a:gd name="connsiteX167" fmla="*/ 1291771 w 1657438"/>
              <a:gd name="connsiteY167" fmla="*/ 1264321 h 1865939"/>
              <a:gd name="connsiteX168" fmla="*/ 1320800 w 1657438"/>
              <a:gd name="connsiteY168" fmla="*/ 1220778 h 1865939"/>
              <a:gd name="connsiteX169" fmla="*/ 1335314 w 1657438"/>
              <a:gd name="connsiteY169" fmla="*/ 1162721 h 1865939"/>
              <a:gd name="connsiteX170" fmla="*/ 1349828 w 1657438"/>
              <a:gd name="connsiteY170" fmla="*/ 1206264 h 1865939"/>
              <a:gd name="connsiteX171" fmla="*/ 1393371 w 1657438"/>
              <a:gd name="connsiteY171" fmla="*/ 1235293 h 1865939"/>
              <a:gd name="connsiteX172" fmla="*/ 1436914 w 1657438"/>
              <a:gd name="connsiteY172" fmla="*/ 1206264 h 1865939"/>
              <a:gd name="connsiteX173" fmla="*/ 1422400 w 1657438"/>
              <a:gd name="connsiteY173" fmla="*/ 1380435 h 1865939"/>
              <a:gd name="connsiteX174" fmla="*/ 1407885 w 1657438"/>
              <a:gd name="connsiteY174" fmla="*/ 1453007 h 1865939"/>
              <a:gd name="connsiteX175" fmla="*/ 1451428 w 1657438"/>
              <a:gd name="connsiteY175" fmla="*/ 1438493 h 1865939"/>
              <a:gd name="connsiteX176" fmla="*/ 1480457 w 1657438"/>
              <a:gd name="connsiteY176" fmla="*/ 1859407 h 1865939"/>
              <a:gd name="connsiteX177" fmla="*/ 1524000 w 1657438"/>
              <a:gd name="connsiteY177" fmla="*/ 1685235 h 1865939"/>
              <a:gd name="connsiteX178" fmla="*/ 1553028 w 1657438"/>
              <a:gd name="connsiteY178" fmla="*/ 1554607 h 1865939"/>
              <a:gd name="connsiteX179" fmla="*/ 1582057 w 1657438"/>
              <a:gd name="connsiteY179" fmla="*/ 1278835 h 1865939"/>
              <a:gd name="connsiteX180" fmla="*/ 1596571 w 1657438"/>
              <a:gd name="connsiteY180" fmla="*/ 1220778 h 1865939"/>
              <a:gd name="connsiteX181" fmla="*/ 1582057 w 1657438"/>
              <a:gd name="connsiteY181" fmla="*/ 1046607 h 1865939"/>
              <a:gd name="connsiteX182" fmla="*/ 1567543 w 1657438"/>
              <a:gd name="connsiteY182" fmla="*/ 1090150 h 1865939"/>
              <a:gd name="connsiteX183" fmla="*/ 1553028 w 1657438"/>
              <a:gd name="connsiteY183" fmla="*/ 974035 h 1865939"/>
              <a:gd name="connsiteX184" fmla="*/ 1553028 w 1657438"/>
              <a:gd name="connsiteY184" fmla="*/ 727293 h 1865939"/>
              <a:gd name="connsiteX185" fmla="*/ 1524000 w 1657438"/>
              <a:gd name="connsiteY185" fmla="*/ 625693 h 1865939"/>
              <a:gd name="connsiteX186" fmla="*/ 1494971 w 1657438"/>
              <a:gd name="connsiteY186" fmla="*/ 480550 h 1865939"/>
              <a:gd name="connsiteX187" fmla="*/ 1480457 w 1657438"/>
              <a:gd name="connsiteY187" fmla="*/ 814378 h 1865939"/>
              <a:gd name="connsiteX188" fmla="*/ 1465943 w 1657438"/>
              <a:gd name="connsiteY188" fmla="*/ 857921 h 1865939"/>
              <a:gd name="connsiteX189" fmla="*/ 1451428 w 1657438"/>
              <a:gd name="connsiteY189" fmla="*/ 770835 h 1865939"/>
              <a:gd name="connsiteX190" fmla="*/ 1407885 w 1657438"/>
              <a:gd name="connsiteY190" fmla="*/ 596664 h 1865939"/>
              <a:gd name="connsiteX191" fmla="*/ 1364343 w 1657438"/>
              <a:gd name="connsiteY191" fmla="*/ 625693 h 1865939"/>
              <a:gd name="connsiteX192" fmla="*/ 1407885 w 1657438"/>
              <a:gd name="connsiteY192" fmla="*/ 567635 h 1865939"/>
              <a:gd name="connsiteX193" fmla="*/ 1625600 w 1657438"/>
              <a:gd name="connsiteY193" fmla="*/ 378950 h 1865939"/>
              <a:gd name="connsiteX194" fmla="*/ 1654628 w 1657438"/>
              <a:gd name="connsiteY194" fmla="*/ 335407 h 1865939"/>
              <a:gd name="connsiteX195" fmla="*/ 1611085 w 1657438"/>
              <a:gd name="connsiteY195" fmla="*/ 364435 h 1865939"/>
              <a:gd name="connsiteX196" fmla="*/ 1582057 w 1657438"/>
              <a:gd name="connsiteY196" fmla="*/ 422493 h 1865939"/>
              <a:gd name="connsiteX197" fmla="*/ 1553028 w 1657438"/>
              <a:gd name="connsiteY197" fmla="*/ 466035 h 1865939"/>
              <a:gd name="connsiteX198" fmla="*/ 1509485 w 1657438"/>
              <a:gd name="connsiteY198" fmla="*/ 553121 h 1865939"/>
              <a:gd name="connsiteX199" fmla="*/ 1494971 w 1657438"/>
              <a:gd name="connsiteY199" fmla="*/ 596664 h 1865939"/>
              <a:gd name="connsiteX200" fmla="*/ 1465943 w 1657438"/>
              <a:gd name="connsiteY200" fmla="*/ 654721 h 1865939"/>
              <a:gd name="connsiteX201" fmla="*/ 1451428 w 1657438"/>
              <a:gd name="connsiteY201" fmla="*/ 698264 h 1865939"/>
              <a:gd name="connsiteX202" fmla="*/ 1407885 w 1657438"/>
              <a:gd name="connsiteY202" fmla="*/ 727293 h 1865939"/>
              <a:gd name="connsiteX203" fmla="*/ 1393371 w 1657438"/>
              <a:gd name="connsiteY203" fmla="*/ 669235 h 1865939"/>
              <a:gd name="connsiteX204" fmla="*/ 1378857 w 1657438"/>
              <a:gd name="connsiteY204" fmla="*/ 524093 h 1865939"/>
              <a:gd name="connsiteX205" fmla="*/ 1364343 w 1657438"/>
              <a:gd name="connsiteY205" fmla="*/ 567635 h 1865939"/>
              <a:gd name="connsiteX206" fmla="*/ 1291771 w 1657438"/>
              <a:gd name="connsiteY206" fmla="*/ 698264 h 1865939"/>
              <a:gd name="connsiteX207" fmla="*/ 1306285 w 1657438"/>
              <a:gd name="connsiteY207" fmla="*/ 640207 h 1865939"/>
              <a:gd name="connsiteX208" fmla="*/ 1320800 w 1657438"/>
              <a:gd name="connsiteY208" fmla="*/ 596664 h 1865939"/>
              <a:gd name="connsiteX209" fmla="*/ 1248228 w 1657438"/>
              <a:gd name="connsiteY209" fmla="*/ 756321 h 1865939"/>
              <a:gd name="connsiteX210" fmla="*/ 1233714 w 1657438"/>
              <a:gd name="connsiteY210" fmla="*/ 799864 h 1865939"/>
              <a:gd name="connsiteX211" fmla="*/ 1219200 w 1657438"/>
              <a:gd name="connsiteY211" fmla="*/ 741807 h 1865939"/>
              <a:gd name="connsiteX212" fmla="*/ 1161143 w 1657438"/>
              <a:gd name="connsiteY212" fmla="*/ 857921 h 1865939"/>
              <a:gd name="connsiteX213" fmla="*/ 1146628 w 1657438"/>
              <a:gd name="connsiteY213" fmla="*/ 799864 h 1865939"/>
              <a:gd name="connsiteX214" fmla="*/ 1175657 w 1657438"/>
              <a:gd name="connsiteY214" fmla="*/ 654721 h 1865939"/>
              <a:gd name="connsiteX215" fmla="*/ 1190171 w 1657438"/>
              <a:gd name="connsiteY215" fmla="*/ 596664 h 1865939"/>
              <a:gd name="connsiteX216" fmla="*/ 1219200 w 1657438"/>
              <a:gd name="connsiteY216" fmla="*/ 509578 h 1865939"/>
              <a:gd name="connsiteX217" fmla="*/ 1233714 w 1657438"/>
              <a:gd name="connsiteY217" fmla="*/ 466035 h 1865939"/>
              <a:gd name="connsiteX218" fmla="*/ 1219200 w 1657438"/>
              <a:gd name="connsiteY218" fmla="*/ 393464 h 1865939"/>
              <a:gd name="connsiteX219" fmla="*/ 1204685 w 1657438"/>
              <a:gd name="connsiteY219" fmla="*/ 437007 h 1865939"/>
              <a:gd name="connsiteX220" fmla="*/ 1262743 w 1657438"/>
              <a:gd name="connsiteY220" fmla="*/ 291864 h 1865939"/>
              <a:gd name="connsiteX221" fmla="*/ 1277257 w 1657438"/>
              <a:gd name="connsiteY221" fmla="*/ 495064 h 1865939"/>
              <a:gd name="connsiteX222" fmla="*/ 1335314 w 1657438"/>
              <a:gd name="connsiteY222" fmla="*/ 407978 h 1865939"/>
              <a:gd name="connsiteX223" fmla="*/ 1364343 w 1657438"/>
              <a:gd name="connsiteY223" fmla="*/ 320893 h 1865939"/>
              <a:gd name="connsiteX224" fmla="*/ 1378857 w 1657438"/>
              <a:gd name="connsiteY224" fmla="*/ 277350 h 1865939"/>
              <a:gd name="connsiteX225" fmla="*/ 1407885 w 1657438"/>
              <a:gd name="connsiteY225" fmla="*/ 320893 h 1865939"/>
              <a:gd name="connsiteX226" fmla="*/ 1422400 w 1657438"/>
              <a:gd name="connsiteY226" fmla="*/ 393464 h 1865939"/>
              <a:gd name="connsiteX227" fmla="*/ 1436914 w 1657438"/>
              <a:gd name="connsiteY227" fmla="*/ 335407 h 1865939"/>
              <a:gd name="connsiteX228" fmla="*/ 1480457 w 1657438"/>
              <a:gd name="connsiteY228" fmla="*/ 291864 h 1865939"/>
              <a:gd name="connsiteX229" fmla="*/ 1465943 w 1657438"/>
              <a:gd name="connsiteY229" fmla="*/ 175750 h 1865939"/>
              <a:gd name="connsiteX230" fmla="*/ 1451428 w 1657438"/>
              <a:gd name="connsiteY230" fmla="*/ 219293 h 1865939"/>
              <a:gd name="connsiteX231" fmla="*/ 1393371 w 1657438"/>
              <a:gd name="connsiteY231" fmla="*/ 146721 h 1865939"/>
              <a:gd name="connsiteX232" fmla="*/ 1349828 w 1657438"/>
              <a:gd name="connsiteY232" fmla="*/ 117693 h 1865939"/>
              <a:gd name="connsiteX233" fmla="*/ 1306285 w 1657438"/>
              <a:gd name="connsiteY233" fmla="*/ 146721 h 1865939"/>
              <a:gd name="connsiteX234" fmla="*/ 1262743 w 1657438"/>
              <a:gd name="connsiteY234" fmla="*/ 132207 h 1865939"/>
              <a:gd name="connsiteX235" fmla="*/ 1233714 w 1657438"/>
              <a:gd name="connsiteY235" fmla="*/ 88664 h 1865939"/>
              <a:gd name="connsiteX236" fmla="*/ 1248228 w 1657438"/>
              <a:gd name="connsiteY236" fmla="*/ 45121 h 1865939"/>
              <a:gd name="connsiteX237" fmla="*/ 1262743 w 1657438"/>
              <a:gd name="connsiteY237" fmla="*/ 88664 h 1865939"/>
              <a:gd name="connsiteX238" fmla="*/ 1306285 w 1657438"/>
              <a:gd name="connsiteY238" fmla="*/ 59635 h 1865939"/>
              <a:gd name="connsiteX239" fmla="*/ 1349828 w 1657438"/>
              <a:gd name="connsiteY239" fmla="*/ 74150 h 1865939"/>
              <a:gd name="connsiteX240" fmla="*/ 1407885 w 1657438"/>
              <a:gd name="connsiteY240" fmla="*/ 59635 h 1865939"/>
              <a:gd name="connsiteX241" fmla="*/ 1494971 w 1657438"/>
              <a:gd name="connsiteY241" fmla="*/ 1578 h 1865939"/>
              <a:gd name="connsiteX242" fmla="*/ 1538514 w 1657438"/>
              <a:gd name="connsiteY242" fmla="*/ 16093 h 1865939"/>
              <a:gd name="connsiteX0" fmla="*/ 14514 w 1657438"/>
              <a:gd name="connsiteY0" fmla="*/ 1540093 h 1688379"/>
              <a:gd name="connsiteX1" fmla="*/ 14514 w 1657438"/>
              <a:gd name="connsiteY1" fmla="*/ 1540093 h 1688379"/>
              <a:gd name="connsiteX2" fmla="*/ 101600 w 1657438"/>
              <a:gd name="connsiteY2" fmla="*/ 1220778 h 1688379"/>
              <a:gd name="connsiteX3" fmla="*/ 145143 w 1657438"/>
              <a:gd name="connsiteY3" fmla="*/ 1235293 h 1688379"/>
              <a:gd name="connsiteX4" fmla="*/ 159657 w 1657438"/>
              <a:gd name="connsiteY4" fmla="*/ 1278835 h 1688379"/>
              <a:gd name="connsiteX5" fmla="*/ 174171 w 1657438"/>
              <a:gd name="connsiteY5" fmla="*/ 1380435 h 1688379"/>
              <a:gd name="connsiteX6" fmla="*/ 188685 w 1657438"/>
              <a:gd name="connsiteY6" fmla="*/ 1598150 h 1688379"/>
              <a:gd name="connsiteX7" fmla="*/ 232228 w 1657438"/>
              <a:gd name="connsiteY7" fmla="*/ 1554607 h 1688379"/>
              <a:gd name="connsiteX8" fmla="*/ 246743 w 1657438"/>
              <a:gd name="connsiteY8" fmla="*/ 1496550 h 1688379"/>
              <a:gd name="connsiteX9" fmla="*/ 275771 w 1657438"/>
              <a:gd name="connsiteY9" fmla="*/ 1438493 h 1688379"/>
              <a:gd name="connsiteX10" fmla="*/ 290285 w 1657438"/>
              <a:gd name="connsiteY10" fmla="*/ 1322378 h 1688379"/>
              <a:gd name="connsiteX11" fmla="*/ 304800 w 1657438"/>
              <a:gd name="connsiteY11" fmla="*/ 1380435 h 1688379"/>
              <a:gd name="connsiteX12" fmla="*/ 348343 w 1657438"/>
              <a:gd name="connsiteY12" fmla="*/ 1409464 h 1688379"/>
              <a:gd name="connsiteX13" fmla="*/ 362857 w 1657438"/>
              <a:gd name="connsiteY13" fmla="*/ 1467521 h 1688379"/>
              <a:gd name="connsiteX14" fmla="*/ 377371 w 1657438"/>
              <a:gd name="connsiteY14" fmla="*/ 1394950 h 1688379"/>
              <a:gd name="connsiteX15" fmla="*/ 391885 w 1657438"/>
              <a:gd name="connsiteY15" fmla="*/ 974035 h 1688379"/>
              <a:gd name="connsiteX16" fmla="*/ 406400 w 1657438"/>
              <a:gd name="connsiteY16" fmla="*/ 901464 h 1688379"/>
              <a:gd name="connsiteX17" fmla="*/ 420914 w 1657438"/>
              <a:gd name="connsiteY17" fmla="*/ 770835 h 1688379"/>
              <a:gd name="connsiteX18" fmla="*/ 406400 w 1657438"/>
              <a:gd name="connsiteY18" fmla="*/ 698264 h 1688379"/>
              <a:gd name="connsiteX19" fmla="*/ 377371 w 1657438"/>
              <a:gd name="connsiteY19" fmla="*/ 741807 h 1688379"/>
              <a:gd name="connsiteX20" fmla="*/ 362857 w 1657438"/>
              <a:gd name="connsiteY20" fmla="*/ 669235 h 1688379"/>
              <a:gd name="connsiteX21" fmla="*/ 348343 w 1657438"/>
              <a:gd name="connsiteY21" fmla="*/ 625693 h 1688379"/>
              <a:gd name="connsiteX22" fmla="*/ 319314 w 1657438"/>
              <a:gd name="connsiteY22" fmla="*/ 712778 h 1688379"/>
              <a:gd name="connsiteX23" fmla="*/ 304800 w 1657438"/>
              <a:gd name="connsiteY23" fmla="*/ 756321 h 1688379"/>
              <a:gd name="connsiteX24" fmla="*/ 348343 w 1657438"/>
              <a:gd name="connsiteY24" fmla="*/ 582150 h 1688379"/>
              <a:gd name="connsiteX25" fmla="*/ 362857 w 1657438"/>
              <a:gd name="connsiteY25" fmla="*/ 538607 h 1688379"/>
              <a:gd name="connsiteX26" fmla="*/ 304800 w 1657438"/>
              <a:gd name="connsiteY26" fmla="*/ 727293 h 1688379"/>
              <a:gd name="connsiteX27" fmla="*/ 261257 w 1657438"/>
              <a:gd name="connsiteY27" fmla="*/ 857921 h 1688379"/>
              <a:gd name="connsiteX28" fmla="*/ 246743 w 1657438"/>
              <a:gd name="connsiteY28" fmla="*/ 814378 h 1688379"/>
              <a:gd name="connsiteX29" fmla="*/ 232228 w 1657438"/>
              <a:gd name="connsiteY29" fmla="*/ 741807 h 1688379"/>
              <a:gd name="connsiteX30" fmla="*/ 188685 w 1657438"/>
              <a:gd name="connsiteY30" fmla="*/ 828893 h 1688379"/>
              <a:gd name="connsiteX31" fmla="*/ 203200 w 1657438"/>
              <a:gd name="connsiteY31" fmla="*/ 872435 h 1688379"/>
              <a:gd name="connsiteX32" fmla="*/ 217714 w 1657438"/>
              <a:gd name="connsiteY32" fmla="*/ 988550 h 1688379"/>
              <a:gd name="connsiteX33" fmla="*/ 203200 w 1657438"/>
              <a:gd name="connsiteY33" fmla="*/ 930493 h 1688379"/>
              <a:gd name="connsiteX34" fmla="*/ 145143 w 1657438"/>
              <a:gd name="connsiteY34" fmla="*/ 1032093 h 1688379"/>
              <a:gd name="connsiteX35" fmla="*/ 116114 w 1657438"/>
              <a:gd name="connsiteY35" fmla="*/ 1090150 h 1688379"/>
              <a:gd name="connsiteX36" fmla="*/ 87085 w 1657438"/>
              <a:gd name="connsiteY36" fmla="*/ 1003064 h 1688379"/>
              <a:gd name="connsiteX37" fmla="*/ 72571 w 1657438"/>
              <a:gd name="connsiteY37" fmla="*/ 959521 h 1688379"/>
              <a:gd name="connsiteX38" fmla="*/ 87085 w 1657438"/>
              <a:gd name="connsiteY38" fmla="*/ 814378 h 1688379"/>
              <a:gd name="connsiteX39" fmla="*/ 101600 w 1657438"/>
              <a:gd name="connsiteY39" fmla="*/ 712778 h 1688379"/>
              <a:gd name="connsiteX40" fmla="*/ 72571 w 1657438"/>
              <a:gd name="connsiteY40" fmla="*/ 378950 h 1688379"/>
              <a:gd name="connsiteX41" fmla="*/ 14514 w 1657438"/>
              <a:gd name="connsiteY41" fmla="*/ 480550 h 1688379"/>
              <a:gd name="connsiteX42" fmla="*/ 0 w 1657438"/>
              <a:gd name="connsiteY42" fmla="*/ 437007 h 1688379"/>
              <a:gd name="connsiteX43" fmla="*/ 14514 w 1657438"/>
              <a:gd name="connsiteY43" fmla="*/ 654721 h 1688379"/>
              <a:gd name="connsiteX44" fmla="*/ 29028 w 1657438"/>
              <a:gd name="connsiteY44" fmla="*/ 538607 h 1688379"/>
              <a:gd name="connsiteX45" fmla="*/ 58057 w 1657438"/>
              <a:gd name="connsiteY45" fmla="*/ 378950 h 1688379"/>
              <a:gd name="connsiteX46" fmla="*/ 101600 w 1657438"/>
              <a:gd name="connsiteY46" fmla="*/ 190264 h 1688379"/>
              <a:gd name="connsiteX47" fmla="*/ 116114 w 1657438"/>
              <a:gd name="connsiteY47" fmla="*/ 146721 h 1688379"/>
              <a:gd name="connsiteX48" fmla="*/ 101600 w 1657438"/>
              <a:gd name="connsiteY48" fmla="*/ 190264 h 1688379"/>
              <a:gd name="connsiteX49" fmla="*/ 116114 w 1657438"/>
              <a:gd name="connsiteY49" fmla="*/ 117693 h 1688379"/>
              <a:gd name="connsiteX50" fmla="*/ 130628 w 1657438"/>
              <a:gd name="connsiteY50" fmla="*/ 161235 h 1688379"/>
              <a:gd name="connsiteX51" fmla="*/ 145143 w 1657438"/>
              <a:gd name="connsiteY51" fmla="*/ 320893 h 1688379"/>
              <a:gd name="connsiteX52" fmla="*/ 159657 w 1657438"/>
              <a:gd name="connsiteY52" fmla="*/ 277350 h 1688379"/>
              <a:gd name="connsiteX53" fmla="*/ 217714 w 1657438"/>
              <a:gd name="connsiteY53" fmla="*/ 190264 h 1688379"/>
              <a:gd name="connsiteX54" fmla="*/ 232228 w 1657438"/>
              <a:gd name="connsiteY54" fmla="*/ 233807 h 1688379"/>
              <a:gd name="connsiteX55" fmla="*/ 290285 w 1657438"/>
              <a:gd name="connsiteY55" fmla="*/ 175750 h 1688379"/>
              <a:gd name="connsiteX56" fmla="*/ 304800 w 1657438"/>
              <a:gd name="connsiteY56" fmla="*/ 219293 h 1688379"/>
              <a:gd name="connsiteX57" fmla="*/ 333828 w 1657438"/>
              <a:gd name="connsiteY57" fmla="*/ 349921 h 1688379"/>
              <a:gd name="connsiteX58" fmla="*/ 246743 w 1657438"/>
              <a:gd name="connsiteY58" fmla="*/ 437007 h 1688379"/>
              <a:gd name="connsiteX59" fmla="*/ 275771 w 1657438"/>
              <a:gd name="connsiteY59" fmla="*/ 393464 h 1688379"/>
              <a:gd name="connsiteX60" fmla="*/ 348343 w 1657438"/>
              <a:gd name="connsiteY60" fmla="*/ 306378 h 1688379"/>
              <a:gd name="connsiteX61" fmla="*/ 391885 w 1657438"/>
              <a:gd name="connsiteY61" fmla="*/ 219293 h 1688379"/>
              <a:gd name="connsiteX62" fmla="*/ 406400 w 1657438"/>
              <a:gd name="connsiteY62" fmla="*/ 277350 h 1688379"/>
              <a:gd name="connsiteX63" fmla="*/ 420914 w 1657438"/>
              <a:gd name="connsiteY63" fmla="*/ 393464 h 1688379"/>
              <a:gd name="connsiteX64" fmla="*/ 435428 w 1657438"/>
              <a:gd name="connsiteY64" fmla="*/ 320893 h 1688379"/>
              <a:gd name="connsiteX65" fmla="*/ 464457 w 1657438"/>
              <a:gd name="connsiteY65" fmla="*/ 117693 h 1688379"/>
              <a:gd name="connsiteX66" fmla="*/ 478971 w 1657438"/>
              <a:gd name="connsiteY66" fmla="*/ 190264 h 1688379"/>
              <a:gd name="connsiteX67" fmla="*/ 493485 w 1657438"/>
              <a:gd name="connsiteY67" fmla="*/ 146721 h 1688379"/>
              <a:gd name="connsiteX68" fmla="*/ 522514 w 1657438"/>
              <a:gd name="connsiteY68" fmla="*/ 190264 h 1688379"/>
              <a:gd name="connsiteX69" fmla="*/ 537028 w 1657438"/>
              <a:gd name="connsiteY69" fmla="*/ 233807 h 1688379"/>
              <a:gd name="connsiteX70" fmla="*/ 551543 w 1657438"/>
              <a:gd name="connsiteY70" fmla="*/ 175750 h 1688379"/>
              <a:gd name="connsiteX71" fmla="*/ 566057 w 1657438"/>
              <a:gd name="connsiteY71" fmla="*/ 132207 h 1688379"/>
              <a:gd name="connsiteX72" fmla="*/ 580571 w 1657438"/>
              <a:gd name="connsiteY72" fmla="*/ 320893 h 1688379"/>
              <a:gd name="connsiteX73" fmla="*/ 624114 w 1657438"/>
              <a:gd name="connsiteY73" fmla="*/ 306378 h 1688379"/>
              <a:gd name="connsiteX74" fmla="*/ 653143 w 1657438"/>
              <a:gd name="connsiteY74" fmla="*/ 248321 h 1688379"/>
              <a:gd name="connsiteX75" fmla="*/ 696685 w 1657438"/>
              <a:gd name="connsiteY75" fmla="*/ 175750 h 1688379"/>
              <a:gd name="connsiteX76" fmla="*/ 725714 w 1657438"/>
              <a:gd name="connsiteY76" fmla="*/ 204778 h 1688379"/>
              <a:gd name="connsiteX77" fmla="*/ 754743 w 1657438"/>
              <a:gd name="connsiteY77" fmla="*/ 146721 h 1688379"/>
              <a:gd name="connsiteX78" fmla="*/ 783771 w 1657438"/>
              <a:gd name="connsiteY78" fmla="*/ 103178 h 1688379"/>
              <a:gd name="connsiteX79" fmla="*/ 827314 w 1657438"/>
              <a:gd name="connsiteY79" fmla="*/ 132207 h 1688379"/>
              <a:gd name="connsiteX80" fmla="*/ 856343 w 1657438"/>
              <a:gd name="connsiteY80" fmla="*/ 175750 h 1688379"/>
              <a:gd name="connsiteX81" fmla="*/ 914400 w 1657438"/>
              <a:gd name="connsiteY81" fmla="*/ 161235 h 1688379"/>
              <a:gd name="connsiteX82" fmla="*/ 957943 w 1657438"/>
              <a:gd name="connsiteY82" fmla="*/ 132207 h 1688379"/>
              <a:gd name="connsiteX83" fmla="*/ 1001485 w 1657438"/>
              <a:gd name="connsiteY83" fmla="*/ 233807 h 1688379"/>
              <a:gd name="connsiteX84" fmla="*/ 1001485 w 1657438"/>
              <a:gd name="connsiteY84" fmla="*/ 349921 h 1688379"/>
              <a:gd name="connsiteX85" fmla="*/ 986971 w 1657438"/>
              <a:gd name="connsiteY85" fmla="*/ 393464 h 1688379"/>
              <a:gd name="connsiteX86" fmla="*/ 957943 w 1657438"/>
              <a:gd name="connsiteY86" fmla="*/ 306378 h 1688379"/>
              <a:gd name="connsiteX87" fmla="*/ 928914 w 1657438"/>
              <a:gd name="connsiteY87" fmla="*/ 407978 h 1688379"/>
              <a:gd name="connsiteX88" fmla="*/ 885371 w 1657438"/>
              <a:gd name="connsiteY88" fmla="*/ 596664 h 1688379"/>
              <a:gd name="connsiteX89" fmla="*/ 870857 w 1657438"/>
              <a:gd name="connsiteY89" fmla="*/ 524093 h 1688379"/>
              <a:gd name="connsiteX90" fmla="*/ 914400 w 1657438"/>
              <a:gd name="connsiteY90" fmla="*/ 538607 h 1688379"/>
              <a:gd name="connsiteX91" fmla="*/ 943428 w 1657438"/>
              <a:gd name="connsiteY91" fmla="*/ 582150 h 1688379"/>
              <a:gd name="connsiteX92" fmla="*/ 899885 w 1657438"/>
              <a:gd name="connsiteY92" fmla="*/ 567635 h 1688379"/>
              <a:gd name="connsiteX93" fmla="*/ 856343 w 1657438"/>
              <a:gd name="connsiteY93" fmla="*/ 596664 h 1688379"/>
              <a:gd name="connsiteX94" fmla="*/ 841828 w 1657438"/>
              <a:gd name="connsiteY94" fmla="*/ 640207 h 1688379"/>
              <a:gd name="connsiteX95" fmla="*/ 798285 w 1657438"/>
              <a:gd name="connsiteY95" fmla="*/ 698264 h 1688379"/>
              <a:gd name="connsiteX96" fmla="*/ 812800 w 1657438"/>
              <a:gd name="connsiteY96" fmla="*/ 625693 h 1688379"/>
              <a:gd name="connsiteX97" fmla="*/ 798285 w 1657438"/>
              <a:gd name="connsiteY97" fmla="*/ 669235 h 1688379"/>
              <a:gd name="connsiteX98" fmla="*/ 783771 w 1657438"/>
              <a:gd name="connsiteY98" fmla="*/ 799864 h 1688379"/>
              <a:gd name="connsiteX99" fmla="*/ 754743 w 1657438"/>
              <a:gd name="connsiteY99" fmla="*/ 698264 h 1688379"/>
              <a:gd name="connsiteX100" fmla="*/ 725714 w 1657438"/>
              <a:gd name="connsiteY100" fmla="*/ 654721 h 1688379"/>
              <a:gd name="connsiteX101" fmla="*/ 682171 w 1657438"/>
              <a:gd name="connsiteY101" fmla="*/ 741807 h 1688379"/>
              <a:gd name="connsiteX102" fmla="*/ 653143 w 1657438"/>
              <a:gd name="connsiteY102" fmla="*/ 698264 h 1688379"/>
              <a:gd name="connsiteX103" fmla="*/ 638628 w 1657438"/>
              <a:gd name="connsiteY103" fmla="*/ 640207 h 1688379"/>
              <a:gd name="connsiteX104" fmla="*/ 609600 w 1657438"/>
              <a:gd name="connsiteY104" fmla="*/ 698264 h 1688379"/>
              <a:gd name="connsiteX105" fmla="*/ 566057 w 1657438"/>
              <a:gd name="connsiteY105" fmla="*/ 814378 h 1688379"/>
              <a:gd name="connsiteX106" fmla="*/ 580571 w 1657438"/>
              <a:gd name="connsiteY106" fmla="*/ 930493 h 1688379"/>
              <a:gd name="connsiteX107" fmla="*/ 624114 w 1657438"/>
              <a:gd name="connsiteY107" fmla="*/ 915978 h 1688379"/>
              <a:gd name="connsiteX108" fmla="*/ 653143 w 1657438"/>
              <a:gd name="connsiteY108" fmla="*/ 872435 h 1688379"/>
              <a:gd name="connsiteX109" fmla="*/ 696685 w 1657438"/>
              <a:gd name="connsiteY109" fmla="*/ 814378 h 1688379"/>
              <a:gd name="connsiteX110" fmla="*/ 711200 w 1657438"/>
              <a:gd name="connsiteY110" fmla="*/ 770835 h 1688379"/>
              <a:gd name="connsiteX111" fmla="*/ 725714 w 1657438"/>
              <a:gd name="connsiteY111" fmla="*/ 814378 h 1688379"/>
              <a:gd name="connsiteX112" fmla="*/ 696685 w 1657438"/>
              <a:gd name="connsiteY112" fmla="*/ 901464 h 1688379"/>
              <a:gd name="connsiteX113" fmla="*/ 682171 w 1657438"/>
              <a:gd name="connsiteY113" fmla="*/ 945007 h 1688379"/>
              <a:gd name="connsiteX114" fmla="*/ 696685 w 1657438"/>
              <a:gd name="connsiteY114" fmla="*/ 1003064 h 1688379"/>
              <a:gd name="connsiteX115" fmla="*/ 711200 w 1657438"/>
              <a:gd name="connsiteY115" fmla="*/ 1046607 h 1688379"/>
              <a:gd name="connsiteX116" fmla="*/ 754743 w 1657438"/>
              <a:gd name="connsiteY116" fmla="*/ 1032093 h 1688379"/>
              <a:gd name="connsiteX117" fmla="*/ 769257 w 1657438"/>
              <a:gd name="connsiteY117" fmla="*/ 988550 h 1688379"/>
              <a:gd name="connsiteX118" fmla="*/ 783771 w 1657438"/>
              <a:gd name="connsiteY118" fmla="*/ 1003064 h 1688379"/>
              <a:gd name="connsiteX119" fmla="*/ 769257 w 1657438"/>
              <a:gd name="connsiteY119" fmla="*/ 1046607 h 1688379"/>
              <a:gd name="connsiteX120" fmla="*/ 827314 w 1657438"/>
              <a:gd name="connsiteY120" fmla="*/ 1032093 h 1688379"/>
              <a:gd name="connsiteX121" fmla="*/ 870857 w 1657438"/>
              <a:gd name="connsiteY121" fmla="*/ 1003064 h 1688379"/>
              <a:gd name="connsiteX122" fmla="*/ 885371 w 1657438"/>
              <a:gd name="connsiteY122" fmla="*/ 1046607 h 1688379"/>
              <a:gd name="connsiteX123" fmla="*/ 870857 w 1657438"/>
              <a:gd name="connsiteY123" fmla="*/ 1133693 h 1688379"/>
              <a:gd name="connsiteX124" fmla="*/ 899885 w 1657438"/>
              <a:gd name="connsiteY124" fmla="*/ 1090150 h 1688379"/>
              <a:gd name="connsiteX125" fmla="*/ 943428 w 1657438"/>
              <a:gd name="connsiteY125" fmla="*/ 1003064 h 1688379"/>
              <a:gd name="connsiteX126" fmla="*/ 928914 w 1657438"/>
              <a:gd name="connsiteY126" fmla="*/ 1061121 h 1688379"/>
              <a:gd name="connsiteX127" fmla="*/ 986971 w 1657438"/>
              <a:gd name="connsiteY127" fmla="*/ 974035 h 1688379"/>
              <a:gd name="connsiteX128" fmla="*/ 972457 w 1657438"/>
              <a:gd name="connsiteY128" fmla="*/ 1191750 h 1688379"/>
              <a:gd name="connsiteX129" fmla="*/ 986971 w 1657438"/>
              <a:gd name="connsiteY129" fmla="*/ 1148207 h 1688379"/>
              <a:gd name="connsiteX130" fmla="*/ 957943 w 1657438"/>
              <a:gd name="connsiteY130" fmla="*/ 1206264 h 1688379"/>
              <a:gd name="connsiteX131" fmla="*/ 885371 w 1657438"/>
              <a:gd name="connsiteY131" fmla="*/ 1307864 h 1688379"/>
              <a:gd name="connsiteX132" fmla="*/ 841828 w 1657438"/>
              <a:gd name="connsiteY132" fmla="*/ 1351407 h 1688379"/>
              <a:gd name="connsiteX133" fmla="*/ 798285 w 1657438"/>
              <a:gd name="connsiteY133" fmla="*/ 1409464 h 1688379"/>
              <a:gd name="connsiteX134" fmla="*/ 827314 w 1657438"/>
              <a:gd name="connsiteY134" fmla="*/ 1278835 h 1688379"/>
              <a:gd name="connsiteX135" fmla="*/ 841828 w 1657438"/>
              <a:gd name="connsiteY135" fmla="*/ 1220778 h 1688379"/>
              <a:gd name="connsiteX136" fmla="*/ 899885 w 1657438"/>
              <a:gd name="connsiteY136" fmla="*/ 1119178 h 1688379"/>
              <a:gd name="connsiteX137" fmla="*/ 870857 w 1657438"/>
              <a:gd name="connsiteY137" fmla="*/ 1162721 h 1688379"/>
              <a:gd name="connsiteX138" fmla="*/ 798285 w 1657438"/>
              <a:gd name="connsiteY138" fmla="*/ 1264321 h 1688379"/>
              <a:gd name="connsiteX139" fmla="*/ 783771 w 1657438"/>
              <a:gd name="connsiteY139" fmla="*/ 1206264 h 1688379"/>
              <a:gd name="connsiteX140" fmla="*/ 769257 w 1657438"/>
              <a:gd name="connsiteY140" fmla="*/ 1162721 h 1688379"/>
              <a:gd name="connsiteX141" fmla="*/ 740228 w 1657438"/>
              <a:gd name="connsiteY141" fmla="*/ 1206264 h 1688379"/>
              <a:gd name="connsiteX142" fmla="*/ 696685 w 1657438"/>
              <a:gd name="connsiteY142" fmla="*/ 1249807 h 1688379"/>
              <a:gd name="connsiteX143" fmla="*/ 667657 w 1657438"/>
              <a:gd name="connsiteY143" fmla="*/ 1394950 h 1688379"/>
              <a:gd name="connsiteX144" fmla="*/ 682171 w 1657438"/>
              <a:gd name="connsiteY144" fmla="*/ 1496550 h 1688379"/>
              <a:gd name="connsiteX145" fmla="*/ 725714 w 1657438"/>
              <a:gd name="connsiteY145" fmla="*/ 1482035 h 1688379"/>
              <a:gd name="connsiteX146" fmla="*/ 769257 w 1657438"/>
              <a:gd name="connsiteY146" fmla="*/ 1453007 h 1688379"/>
              <a:gd name="connsiteX147" fmla="*/ 798285 w 1657438"/>
              <a:gd name="connsiteY147" fmla="*/ 1496550 h 1688379"/>
              <a:gd name="connsiteX148" fmla="*/ 841828 w 1657438"/>
              <a:gd name="connsiteY148" fmla="*/ 1482035 h 1688379"/>
              <a:gd name="connsiteX149" fmla="*/ 899885 w 1657438"/>
              <a:gd name="connsiteY149" fmla="*/ 1482035 h 1688379"/>
              <a:gd name="connsiteX150" fmla="*/ 885371 w 1657438"/>
              <a:gd name="connsiteY150" fmla="*/ 1569121 h 1688379"/>
              <a:gd name="connsiteX151" fmla="*/ 899885 w 1657438"/>
              <a:gd name="connsiteY151" fmla="*/ 1525578 h 1688379"/>
              <a:gd name="connsiteX152" fmla="*/ 943428 w 1657438"/>
              <a:gd name="connsiteY152" fmla="*/ 1496550 h 1688379"/>
              <a:gd name="connsiteX153" fmla="*/ 1030514 w 1657438"/>
              <a:gd name="connsiteY153" fmla="*/ 1453007 h 1688379"/>
              <a:gd name="connsiteX154" fmla="*/ 1074057 w 1657438"/>
              <a:gd name="connsiteY154" fmla="*/ 1453007 h 1688379"/>
              <a:gd name="connsiteX155" fmla="*/ 1117600 w 1657438"/>
              <a:gd name="connsiteY155" fmla="*/ 1482035 h 1688379"/>
              <a:gd name="connsiteX156" fmla="*/ 1161143 w 1657438"/>
              <a:gd name="connsiteY156" fmla="*/ 1409464 h 1688379"/>
              <a:gd name="connsiteX157" fmla="*/ 1204685 w 1657438"/>
              <a:gd name="connsiteY157" fmla="*/ 1365921 h 1688379"/>
              <a:gd name="connsiteX158" fmla="*/ 1219200 w 1657438"/>
              <a:gd name="connsiteY158" fmla="*/ 1423978 h 1688379"/>
              <a:gd name="connsiteX159" fmla="*/ 1262743 w 1657438"/>
              <a:gd name="connsiteY159" fmla="*/ 1438493 h 1688379"/>
              <a:gd name="connsiteX160" fmla="*/ 1291771 w 1657438"/>
              <a:gd name="connsiteY160" fmla="*/ 1394950 h 1688379"/>
              <a:gd name="connsiteX161" fmla="*/ 1306285 w 1657438"/>
              <a:gd name="connsiteY161" fmla="*/ 1438493 h 1688379"/>
              <a:gd name="connsiteX162" fmla="*/ 1349828 w 1657438"/>
              <a:gd name="connsiteY162" fmla="*/ 1394950 h 1688379"/>
              <a:gd name="connsiteX163" fmla="*/ 1335314 w 1657438"/>
              <a:gd name="connsiteY163" fmla="*/ 1438493 h 1688379"/>
              <a:gd name="connsiteX164" fmla="*/ 1219200 w 1657438"/>
              <a:gd name="connsiteY164" fmla="*/ 1438493 h 1688379"/>
              <a:gd name="connsiteX165" fmla="*/ 1233714 w 1657438"/>
              <a:gd name="connsiteY165" fmla="*/ 1220778 h 1688379"/>
              <a:gd name="connsiteX166" fmla="*/ 1277257 w 1657438"/>
              <a:gd name="connsiteY166" fmla="*/ 1191750 h 1688379"/>
              <a:gd name="connsiteX167" fmla="*/ 1291771 w 1657438"/>
              <a:gd name="connsiteY167" fmla="*/ 1264321 h 1688379"/>
              <a:gd name="connsiteX168" fmla="*/ 1320800 w 1657438"/>
              <a:gd name="connsiteY168" fmla="*/ 1220778 h 1688379"/>
              <a:gd name="connsiteX169" fmla="*/ 1335314 w 1657438"/>
              <a:gd name="connsiteY169" fmla="*/ 1162721 h 1688379"/>
              <a:gd name="connsiteX170" fmla="*/ 1349828 w 1657438"/>
              <a:gd name="connsiteY170" fmla="*/ 1206264 h 1688379"/>
              <a:gd name="connsiteX171" fmla="*/ 1393371 w 1657438"/>
              <a:gd name="connsiteY171" fmla="*/ 1235293 h 1688379"/>
              <a:gd name="connsiteX172" fmla="*/ 1436914 w 1657438"/>
              <a:gd name="connsiteY172" fmla="*/ 1206264 h 1688379"/>
              <a:gd name="connsiteX173" fmla="*/ 1422400 w 1657438"/>
              <a:gd name="connsiteY173" fmla="*/ 1380435 h 1688379"/>
              <a:gd name="connsiteX174" fmla="*/ 1407885 w 1657438"/>
              <a:gd name="connsiteY174" fmla="*/ 1453007 h 1688379"/>
              <a:gd name="connsiteX175" fmla="*/ 1451428 w 1657438"/>
              <a:gd name="connsiteY175" fmla="*/ 1438493 h 1688379"/>
              <a:gd name="connsiteX176" fmla="*/ 1524000 w 1657438"/>
              <a:gd name="connsiteY176" fmla="*/ 1685235 h 1688379"/>
              <a:gd name="connsiteX177" fmla="*/ 1553028 w 1657438"/>
              <a:gd name="connsiteY177" fmla="*/ 1554607 h 1688379"/>
              <a:gd name="connsiteX178" fmla="*/ 1582057 w 1657438"/>
              <a:gd name="connsiteY178" fmla="*/ 1278835 h 1688379"/>
              <a:gd name="connsiteX179" fmla="*/ 1596571 w 1657438"/>
              <a:gd name="connsiteY179" fmla="*/ 1220778 h 1688379"/>
              <a:gd name="connsiteX180" fmla="*/ 1582057 w 1657438"/>
              <a:gd name="connsiteY180" fmla="*/ 1046607 h 1688379"/>
              <a:gd name="connsiteX181" fmla="*/ 1567543 w 1657438"/>
              <a:gd name="connsiteY181" fmla="*/ 1090150 h 1688379"/>
              <a:gd name="connsiteX182" fmla="*/ 1553028 w 1657438"/>
              <a:gd name="connsiteY182" fmla="*/ 974035 h 1688379"/>
              <a:gd name="connsiteX183" fmla="*/ 1553028 w 1657438"/>
              <a:gd name="connsiteY183" fmla="*/ 727293 h 1688379"/>
              <a:gd name="connsiteX184" fmla="*/ 1524000 w 1657438"/>
              <a:gd name="connsiteY184" fmla="*/ 625693 h 1688379"/>
              <a:gd name="connsiteX185" fmla="*/ 1494971 w 1657438"/>
              <a:gd name="connsiteY185" fmla="*/ 480550 h 1688379"/>
              <a:gd name="connsiteX186" fmla="*/ 1480457 w 1657438"/>
              <a:gd name="connsiteY186" fmla="*/ 814378 h 1688379"/>
              <a:gd name="connsiteX187" fmla="*/ 1465943 w 1657438"/>
              <a:gd name="connsiteY187" fmla="*/ 857921 h 1688379"/>
              <a:gd name="connsiteX188" fmla="*/ 1451428 w 1657438"/>
              <a:gd name="connsiteY188" fmla="*/ 770835 h 1688379"/>
              <a:gd name="connsiteX189" fmla="*/ 1407885 w 1657438"/>
              <a:gd name="connsiteY189" fmla="*/ 596664 h 1688379"/>
              <a:gd name="connsiteX190" fmla="*/ 1364343 w 1657438"/>
              <a:gd name="connsiteY190" fmla="*/ 625693 h 1688379"/>
              <a:gd name="connsiteX191" fmla="*/ 1407885 w 1657438"/>
              <a:gd name="connsiteY191" fmla="*/ 567635 h 1688379"/>
              <a:gd name="connsiteX192" fmla="*/ 1625600 w 1657438"/>
              <a:gd name="connsiteY192" fmla="*/ 378950 h 1688379"/>
              <a:gd name="connsiteX193" fmla="*/ 1654628 w 1657438"/>
              <a:gd name="connsiteY193" fmla="*/ 335407 h 1688379"/>
              <a:gd name="connsiteX194" fmla="*/ 1611085 w 1657438"/>
              <a:gd name="connsiteY194" fmla="*/ 364435 h 1688379"/>
              <a:gd name="connsiteX195" fmla="*/ 1582057 w 1657438"/>
              <a:gd name="connsiteY195" fmla="*/ 422493 h 1688379"/>
              <a:gd name="connsiteX196" fmla="*/ 1553028 w 1657438"/>
              <a:gd name="connsiteY196" fmla="*/ 466035 h 1688379"/>
              <a:gd name="connsiteX197" fmla="*/ 1509485 w 1657438"/>
              <a:gd name="connsiteY197" fmla="*/ 553121 h 1688379"/>
              <a:gd name="connsiteX198" fmla="*/ 1494971 w 1657438"/>
              <a:gd name="connsiteY198" fmla="*/ 596664 h 1688379"/>
              <a:gd name="connsiteX199" fmla="*/ 1465943 w 1657438"/>
              <a:gd name="connsiteY199" fmla="*/ 654721 h 1688379"/>
              <a:gd name="connsiteX200" fmla="*/ 1451428 w 1657438"/>
              <a:gd name="connsiteY200" fmla="*/ 698264 h 1688379"/>
              <a:gd name="connsiteX201" fmla="*/ 1407885 w 1657438"/>
              <a:gd name="connsiteY201" fmla="*/ 727293 h 1688379"/>
              <a:gd name="connsiteX202" fmla="*/ 1393371 w 1657438"/>
              <a:gd name="connsiteY202" fmla="*/ 669235 h 1688379"/>
              <a:gd name="connsiteX203" fmla="*/ 1378857 w 1657438"/>
              <a:gd name="connsiteY203" fmla="*/ 524093 h 1688379"/>
              <a:gd name="connsiteX204" fmla="*/ 1364343 w 1657438"/>
              <a:gd name="connsiteY204" fmla="*/ 567635 h 1688379"/>
              <a:gd name="connsiteX205" fmla="*/ 1291771 w 1657438"/>
              <a:gd name="connsiteY205" fmla="*/ 698264 h 1688379"/>
              <a:gd name="connsiteX206" fmla="*/ 1306285 w 1657438"/>
              <a:gd name="connsiteY206" fmla="*/ 640207 h 1688379"/>
              <a:gd name="connsiteX207" fmla="*/ 1320800 w 1657438"/>
              <a:gd name="connsiteY207" fmla="*/ 596664 h 1688379"/>
              <a:gd name="connsiteX208" fmla="*/ 1248228 w 1657438"/>
              <a:gd name="connsiteY208" fmla="*/ 756321 h 1688379"/>
              <a:gd name="connsiteX209" fmla="*/ 1233714 w 1657438"/>
              <a:gd name="connsiteY209" fmla="*/ 799864 h 1688379"/>
              <a:gd name="connsiteX210" fmla="*/ 1219200 w 1657438"/>
              <a:gd name="connsiteY210" fmla="*/ 741807 h 1688379"/>
              <a:gd name="connsiteX211" fmla="*/ 1161143 w 1657438"/>
              <a:gd name="connsiteY211" fmla="*/ 857921 h 1688379"/>
              <a:gd name="connsiteX212" fmla="*/ 1146628 w 1657438"/>
              <a:gd name="connsiteY212" fmla="*/ 799864 h 1688379"/>
              <a:gd name="connsiteX213" fmla="*/ 1175657 w 1657438"/>
              <a:gd name="connsiteY213" fmla="*/ 654721 h 1688379"/>
              <a:gd name="connsiteX214" fmla="*/ 1190171 w 1657438"/>
              <a:gd name="connsiteY214" fmla="*/ 596664 h 1688379"/>
              <a:gd name="connsiteX215" fmla="*/ 1219200 w 1657438"/>
              <a:gd name="connsiteY215" fmla="*/ 509578 h 1688379"/>
              <a:gd name="connsiteX216" fmla="*/ 1233714 w 1657438"/>
              <a:gd name="connsiteY216" fmla="*/ 466035 h 1688379"/>
              <a:gd name="connsiteX217" fmla="*/ 1219200 w 1657438"/>
              <a:gd name="connsiteY217" fmla="*/ 393464 h 1688379"/>
              <a:gd name="connsiteX218" fmla="*/ 1204685 w 1657438"/>
              <a:gd name="connsiteY218" fmla="*/ 437007 h 1688379"/>
              <a:gd name="connsiteX219" fmla="*/ 1262743 w 1657438"/>
              <a:gd name="connsiteY219" fmla="*/ 291864 h 1688379"/>
              <a:gd name="connsiteX220" fmla="*/ 1277257 w 1657438"/>
              <a:gd name="connsiteY220" fmla="*/ 495064 h 1688379"/>
              <a:gd name="connsiteX221" fmla="*/ 1335314 w 1657438"/>
              <a:gd name="connsiteY221" fmla="*/ 407978 h 1688379"/>
              <a:gd name="connsiteX222" fmla="*/ 1364343 w 1657438"/>
              <a:gd name="connsiteY222" fmla="*/ 320893 h 1688379"/>
              <a:gd name="connsiteX223" fmla="*/ 1378857 w 1657438"/>
              <a:gd name="connsiteY223" fmla="*/ 277350 h 1688379"/>
              <a:gd name="connsiteX224" fmla="*/ 1407885 w 1657438"/>
              <a:gd name="connsiteY224" fmla="*/ 320893 h 1688379"/>
              <a:gd name="connsiteX225" fmla="*/ 1422400 w 1657438"/>
              <a:gd name="connsiteY225" fmla="*/ 393464 h 1688379"/>
              <a:gd name="connsiteX226" fmla="*/ 1436914 w 1657438"/>
              <a:gd name="connsiteY226" fmla="*/ 335407 h 1688379"/>
              <a:gd name="connsiteX227" fmla="*/ 1480457 w 1657438"/>
              <a:gd name="connsiteY227" fmla="*/ 291864 h 1688379"/>
              <a:gd name="connsiteX228" fmla="*/ 1465943 w 1657438"/>
              <a:gd name="connsiteY228" fmla="*/ 175750 h 1688379"/>
              <a:gd name="connsiteX229" fmla="*/ 1451428 w 1657438"/>
              <a:gd name="connsiteY229" fmla="*/ 219293 h 1688379"/>
              <a:gd name="connsiteX230" fmla="*/ 1393371 w 1657438"/>
              <a:gd name="connsiteY230" fmla="*/ 146721 h 1688379"/>
              <a:gd name="connsiteX231" fmla="*/ 1349828 w 1657438"/>
              <a:gd name="connsiteY231" fmla="*/ 117693 h 1688379"/>
              <a:gd name="connsiteX232" fmla="*/ 1306285 w 1657438"/>
              <a:gd name="connsiteY232" fmla="*/ 146721 h 1688379"/>
              <a:gd name="connsiteX233" fmla="*/ 1262743 w 1657438"/>
              <a:gd name="connsiteY233" fmla="*/ 132207 h 1688379"/>
              <a:gd name="connsiteX234" fmla="*/ 1233714 w 1657438"/>
              <a:gd name="connsiteY234" fmla="*/ 88664 h 1688379"/>
              <a:gd name="connsiteX235" fmla="*/ 1248228 w 1657438"/>
              <a:gd name="connsiteY235" fmla="*/ 45121 h 1688379"/>
              <a:gd name="connsiteX236" fmla="*/ 1262743 w 1657438"/>
              <a:gd name="connsiteY236" fmla="*/ 88664 h 1688379"/>
              <a:gd name="connsiteX237" fmla="*/ 1306285 w 1657438"/>
              <a:gd name="connsiteY237" fmla="*/ 59635 h 1688379"/>
              <a:gd name="connsiteX238" fmla="*/ 1349828 w 1657438"/>
              <a:gd name="connsiteY238" fmla="*/ 74150 h 1688379"/>
              <a:gd name="connsiteX239" fmla="*/ 1407885 w 1657438"/>
              <a:gd name="connsiteY239" fmla="*/ 59635 h 1688379"/>
              <a:gd name="connsiteX240" fmla="*/ 1494971 w 1657438"/>
              <a:gd name="connsiteY240" fmla="*/ 1578 h 1688379"/>
              <a:gd name="connsiteX241" fmla="*/ 1538514 w 1657438"/>
              <a:gd name="connsiteY241" fmla="*/ 16093 h 1688379"/>
              <a:gd name="connsiteX0" fmla="*/ 14514 w 1657438"/>
              <a:gd name="connsiteY0" fmla="*/ 1540093 h 1602927"/>
              <a:gd name="connsiteX1" fmla="*/ 14514 w 1657438"/>
              <a:gd name="connsiteY1" fmla="*/ 1540093 h 1602927"/>
              <a:gd name="connsiteX2" fmla="*/ 101600 w 1657438"/>
              <a:gd name="connsiteY2" fmla="*/ 1220778 h 1602927"/>
              <a:gd name="connsiteX3" fmla="*/ 145143 w 1657438"/>
              <a:gd name="connsiteY3" fmla="*/ 1235293 h 1602927"/>
              <a:gd name="connsiteX4" fmla="*/ 159657 w 1657438"/>
              <a:gd name="connsiteY4" fmla="*/ 1278835 h 1602927"/>
              <a:gd name="connsiteX5" fmla="*/ 174171 w 1657438"/>
              <a:gd name="connsiteY5" fmla="*/ 1380435 h 1602927"/>
              <a:gd name="connsiteX6" fmla="*/ 188685 w 1657438"/>
              <a:gd name="connsiteY6" fmla="*/ 1598150 h 1602927"/>
              <a:gd name="connsiteX7" fmla="*/ 232228 w 1657438"/>
              <a:gd name="connsiteY7" fmla="*/ 1554607 h 1602927"/>
              <a:gd name="connsiteX8" fmla="*/ 246743 w 1657438"/>
              <a:gd name="connsiteY8" fmla="*/ 1496550 h 1602927"/>
              <a:gd name="connsiteX9" fmla="*/ 275771 w 1657438"/>
              <a:gd name="connsiteY9" fmla="*/ 1438493 h 1602927"/>
              <a:gd name="connsiteX10" fmla="*/ 290285 w 1657438"/>
              <a:gd name="connsiteY10" fmla="*/ 1322378 h 1602927"/>
              <a:gd name="connsiteX11" fmla="*/ 304800 w 1657438"/>
              <a:gd name="connsiteY11" fmla="*/ 1380435 h 1602927"/>
              <a:gd name="connsiteX12" fmla="*/ 348343 w 1657438"/>
              <a:gd name="connsiteY12" fmla="*/ 1409464 h 1602927"/>
              <a:gd name="connsiteX13" fmla="*/ 362857 w 1657438"/>
              <a:gd name="connsiteY13" fmla="*/ 1467521 h 1602927"/>
              <a:gd name="connsiteX14" fmla="*/ 377371 w 1657438"/>
              <a:gd name="connsiteY14" fmla="*/ 1394950 h 1602927"/>
              <a:gd name="connsiteX15" fmla="*/ 391885 w 1657438"/>
              <a:gd name="connsiteY15" fmla="*/ 974035 h 1602927"/>
              <a:gd name="connsiteX16" fmla="*/ 406400 w 1657438"/>
              <a:gd name="connsiteY16" fmla="*/ 901464 h 1602927"/>
              <a:gd name="connsiteX17" fmla="*/ 420914 w 1657438"/>
              <a:gd name="connsiteY17" fmla="*/ 770835 h 1602927"/>
              <a:gd name="connsiteX18" fmla="*/ 406400 w 1657438"/>
              <a:gd name="connsiteY18" fmla="*/ 698264 h 1602927"/>
              <a:gd name="connsiteX19" fmla="*/ 377371 w 1657438"/>
              <a:gd name="connsiteY19" fmla="*/ 741807 h 1602927"/>
              <a:gd name="connsiteX20" fmla="*/ 362857 w 1657438"/>
              <a:gd name="connsiteY20" fmla="*/ 669235 h 1602927"/>
              <a:gd name="connsiteX21" fmla="*/ 348343 w 1657438"/>
              <a:gd name="connsiteY21" fmla="*/ 625693 h 1602927"/>
              <a:gd name="connsiteX22" fmla="*/ 319314 w 1657438"/>
              <a:gd name="connsiteY22" fmla="*/ 712778 h 1602927"/>
              <a:gd name="connsiteX23" fmla="*/ 304800 w 1657438"/>
              <a:gd name="connsiteY23" fmla="*/ 756321 h 1602927"/>
              <a:gd name="connsiteX24" fmla="*/ 348343 w 1657438"/>
              <a:gd name="connsiteY24" fmla="*/ 582150 h 1602927"/>
              <a:gd name="connsiteX25" fmla="*/ 362857 w 1657438"/>
              <a:gd name="connsiteY25" fmla="*/ 538607 h 1602927"/>
              <a:gd name="connsiteX26" fmla="*/ 304800 w 1657438"/>
              <a:gd name="connsiteY26" fmla="*/ 727293 h 1602927"/>
              <a:gd name="connsiteX27" fmla="*/ 261257 w 1657438"/>
              <a:gd name="connsiteY27" fmla="*/ 857921 h 1602927"/>
              <a:gd name="connsiteX28" fmla="*/ 246743 w 1657438"/>
              <a:gd name="connsiteY28" fmla="*/ 814378 h 1602927"/>
              <a:gd name="connsiteX29" fmla="*/ 232228 w 1657438"/>
              <a:gd name="connsiteY29" fmla="*/ 741807 h 1602927"/>
              <a:gd name="connsiteX30" fmla="*/ 188685 w 1657438"/>
              <a:gd name="connsiteY30" fmla="*/ 828893 h 1602927"/>
              <a:gd name="connsiteX31" fmla="*/ 203200 w 1657438"/>
              <a:gd name="connsiteY31" fmla="*/ 872435 h 1602927"/>
              <a:gd name="connsiteX32" fmla="*/ 217714 w 1657438"/>
              <a:gd name="connsiteY32" fmla="*/ 988550 h 1602927"/>
              <a:gd name="connsiteX33" fmla="*/ 203200 w 1657438"/>
              <a:gd name="connsiteY33" fmla="*/ 930493 h 1602927"/>
              <a:gd name="connsiteX34" fmla="*/ 145143 w 1657438"/>
              <a:gd name="connsiteY34" fmla="*/ 1032093 h 1602927"/>
              <a:gd name="connsiteX35" fmla="*/ 116114 w 1657438"/>
              <a:gd name="connsiteY35" fmla="*/ 1090150 h 1602927"/>
              <a:gd name="connsiteX36" fmla="*/ 87085 w 1657438"/>
              <a:gd name="connsiteY36" fmla="*/ 1003064 h 1602927"/>
              <a:gd name="connsiteX37" fmla="*/ 72571 w 1657438"/>
              <a:gd name="connsiteY37" fmla="*/ 959521 h 1602927"/>
              <a:gd name="connsiteX38" fmla="*/ 87085 w 1657438"/>
              <a:gd name="connsiteY38" fmla="*/ 814378 h 1602927"/>
              <a:gd name="connsiteX39" fmla="*/ 101600 w 1657438"/>
              <a:gd name="connsiteY39" fmla="*/ 712778 h 1602927"/>
              <a:gd name="connsiteX40" fmla="*/ 72571 w 1657438"/>
              <a:gd name="connsiteY40" fmla="*/ 378950 h 1602927"/>
              <a:gd name="connsiteX41" fmla="*/ 14514 w 1657438"/>
              <a:gd name="connsiteY41" fmla="*/ 480550 h 1602927"/>
              <a:gd name="connsiteX42" fmla="*/ 0 w 1657438"/>
              <a:gd name="connsiteY42" fmla="*/ 437007 h 1602927"/>
              <a:gd name="connsiteX43" fmla="*/ 14514 w 1657438"/>
              <a:gd name="connsiteY43" fmla="*/ 654721 h 1602927"/>
              <a:gd name="connsiteX44" fmla="*/ 29028 w 1657438"/>
              <a:gd name="connsiteY44" fmla="*/ 538607 h 1602927"/>
              <a:gd name="connsiteX45" fmla="*/ 58057 w 1657438"/>
              <a:gd name="connsiteY45" fmla="*/ 378950 h 1602927"/>
              <a:gd name="connsiteX46" fmla="*/ 101600 w 1657438"/>
              <a:gd name="connsiteY46" fmla="*/ 190264 h 1602927"/>
              <a:gd name="connsiteX47" fmla="*/ 116114 w 1657438"/>
              <a:gd name="connsiteY47" fmla="*/ 146721 h 1602927"/>
              <a:gd name="connsiteX48" fmla="*/ 101600 w 1657438"/>
              <a:gd name="connsiteY48" fmla="*/ 190264 h 1602927"/>
              <a:gd name="connsiteX49" fmla="*/ 116114 w 1657438"/>
              <a:gd name="connsiteY49" fmla="*/ 117693 h 1602927"/>
              <a:gd name="connsiteX50" fmla="*/ 130628 w 1657438"/>
              <a:gd name="connsiteY50" fmla="*/ 161235 h 1602927"/>
              <a:gd name="connsiteX51" fmla="*/ 145143 w 1657438"/>
              <a:gd name="connsiteY51" fmla="*/ 320893 h 1602927"/>
              <a:gd name="connsiteX52" fmla="*/ 159657 w 1657438"/>
              <a:gd name="connsiteY52" fmla="*/ 277350 h 1602927"/>
              <a:gd name="connsiteX53" fmla="*/ 217714 w 1657438"/>
              <a:gd name="connsiteY53" fmla="*/ 190264 h 1602927"/>
              <a:gd name="connsiteX54" fmla="*/ 232228 w 1657438"/>
              <a:gd name="connsiteY54" fmla="*/ 233807 h 1602927"/>
              <a:gd name="connsiteX55" fmla="*/ 290285 w 1657438"/>
              <a:gd name="connsiteY55" fmla="*/ 175750 h 1602927"/>
              <a:gd name="connsiteX56" fmla="*/ 304800 w 1657438"/>
              <a:gd name="connsiteY56" fmla="*/ 219293 h 1602927"/>
              <a:gd name="connsiteX57" fmla="*/ 333828 w 1657438"/>
              <a:gd name="connsiteY57" fmla="*/ 349921 h 1602927"/>
              <a:gd name="connsiteX58" fmla="*/ 246743 w 1657438"/>
              <a:gd name="connsiteY58" fmla="*/ 437007 h 1602927"/>
              <a:gd name="connsiteX59" fmla="*/ 275771 w 1657438"/>
              <a:gd name="connsiteY59" fmla="*/ 393464 h 1602927"/>
              <a:gd name="connsiteX60" fmla="*/ 348343 w 1657438"/>
              <a:gd name="connsiteY60" fmla="*/ 306378 h 1602927"/>
              <a:gd name="connsiteX61" fmla="*/ 391885 w 1657438"/>
              <a:gd name="connsiteY61" fmla="*/ 219293 h 1602927"/>
              <a:gd name="connsiteX62" fmla="*/ 406400 w 1657438"/>
              <a:gd name="connsiteY62" fmla="*/ 277350 h 1602927"/>
              <a:gd name="connsiteX63" fmla="*/ 420914 w 1657438"/>
              <a:gd name="connsiteY63" fmla="*/ 393464 h 1602927"/>
              <a:gd name="connsiteX64" fmla="*/ 435428 w 1657438"/>
              <a:gd name="connsiteY64" fmla="*/ 320893 h 1602927"/>
              <a:gd name="connsiteX65" fmla="*/ 464457 w 1657438"/>
              <a:gd name="connsiteY65" fmla="*/ 117693 h 1602927"/>
              <a:gd name="connsiteX66" fmla="*/ 478971 w 1657438"/>
              <a:gd name="connsiteY66" fmla="*/ 190264 h 1602927"/>
              <a:gd name="connsiteX67" fmla="*/ 493485 w 1657438"/>
              <a:gd name="connsiteY67" fmla="*/ 146721 h 1602927"/>
              <a:gd name="connsiteX68" fmla="*/ 522514 w 1657438"/>
              <a:gd name="connsiteY68" fmla="*/ 190264 h 1602927"/>
              <a:gd name="connsiteX69" fmla="*/ 537028 w 1657438"/>
              <a:gd name="connsiteY69" fmla="*/ 233807 h 1602927"/>
              <a:gd name="connsiteX70" fmla="*/ 551543 w 1657438"/>
              <a:gd name="connsiteY70" fmla="*/ 175750 h 1602927"/>
              <a:gd name="connsiteX71" fmla="*/ 566057 w 1657438"/>
              <a:gd name="connsiteY71" fmla="*/ 132207 h 1602927"/>
              <a:gd name="connsiteX72" fmla="*/ 580571 w 1657438"/>
              <a:gd name="connsiteY72" fmla="*/ 320893 h 1602927"/>
              <a:gd name="connsiteX73" fmla="*/ 624114 w 1657438"/>
              <a:gd name="connsiteY73" fmla="*/ 306378 h 1602927"/>
              <a:gd name="connsiteX74" fmla="*/ 653143 w 1657438"/>
              <a:gd name="connsiteY74" fmla="*/ 248321 h 1602927"/>
              <a:gd name="connsiteX75" fmla="*/ 696685 w 1657438"/>
              <a:gd name="connsiteY75" fmla="*/ 175750 h 1602927"/>
              <a:gd name="connsiteX76" fmla="*/ 725714 w 1657438"/>
              <a:gd name="connsiteY76" fmla="*/ 204778 h 1602927"/>
              <a:gd name="connsiteX77" fmla="*/ 754743 w 1657438"/>
              <a:gd name="connsiteY77" fmla="*/ 146721 h 1602927"/>
              <a:gd name="connsiteX78" fmla="*/ 783771 w 1657438"/>
              <a:gd name="connsiteY78" fmla="*/ 103178 h 1602927"/>
              <a:gd name="connsiteX79" fmla="*/ 827314 w 1657438"/>
              <a:gd name="connsiteY79" fmla="*/ 132207 h 1602927"/>
              <a:gd name="connsiteX80" fmla="*/ 856343 w 1657438"/>
              <a:gd name="connsiteY80" fmla="*/ 175750 h 1602927"/>
              <a:gd name="connsiteX81" fmla="*/ 914400 w 1657438"/>
              <a:gd name="connsiteY81" fmla="*/ 161235 h 1602927"/>
              <a:gd name="connsiteX82" fmla="*/ 957943 w 1657438"/>
              <a:gd name="connsiteY82" fmla="*/ 132207 h 1602927"/>
              <a:gd name="connsiteX83" fmla="*/ 1001485 w 1657438"/>
              <a:gd name="connsiteY83" fmla="*/ 233807 h 1602927"/>
              <a:gd name="connsiteX84" fmla="*/ 1001485 w 1657438"/>
              <a:gd name="connsiteY84" fmla="*/ 349921 h 1602927"/>
              <a:gd name="connsiteX85" fmla="*/ 986971 w 1657438"/>
              <a:gd name="connsiteY85" fmla="*/ 393464 h 1602927"/>
              <a:gd name="connsiteX86" fmla="*/ 957943 w 1657438"/>
              <a:gd name="connsiteY86" fmla="*/ 306378 h 1602927"/>
              <a:gd name="connsiteX87" fmla="*/ 928914 w 1657438"/>
              <a:gd name="connsiteY87" fmla="*/ 407978 h 1602927"/>
              <a:gd name="connsiteX88" fmla="*/ 885371 w 1657438"/>
              <a:gd name="connsiteY88" fmla="*/ 596664 h 1602927"/>
              <a:gd name="connsiteX89" fmla="*/ 870857 w 1657438"/>
              <a:gd name="connsiteY89" fmla="*/ 524093 h 1602927"/>
              <a:gd name="connsiteX90" fmla="*/ 914400 w 1657438"/>
              <a:gd name="connsiteY90" fmla="*/ 538607 h 1602927"/>
              <a:gd name="connsiteX91" fmla="*/ 943428 w 1657438"/>
              <a:gd name="connsiteY91" fmla="*/ 582150 h 1602927"/>
              <a:gd name="connsiteX92" fmla="*/ 899885 w 1657438"/>
              <a:gd name="connsiteY92" fmla="*/ 567635 h 1602927"/>
              <a:gd name="connsiteX93" fmla="*/ 856343 w 1657438"/>
              <a:gd name="connsiteY93" fmla="*/ 596664 h 1602927"/>
              <a:gd name="connsiteX94" fmla="*/ 841828 w 1657438"/>
              <a:gd name="connsiteY94" fmla="*/ 640207 h 1602927"/>
              <a:gd name="connsiteX95" fmla="*/ 798285 w 1657438"/>
              <a:gd name="connsiteY95" fmla="*/ 698264 h 1602927"/>
              <a:gd name="connsiteX96" fmla="*/ 812800 w 1657438"/>
              <a:gd name="connsiteY96" fmla="*/ 625693 h 1602927"/>
              <a:gd name="connsiteX97" fmla="*/ 798285 w 1657438"/>
              <a:gd name="connsiteY97" fmla="*/ 669235 h 1602927"/>
              <a:gd name="connsiteX98" fmla="*/ 783771 w 1657438"/>
              <a:gd name="connsiteY98" fmla="*/ 799864 h 1602927"/>
              <a:gd name="connsiteX99" fmla="*/ 754743 w 1657438"/>
              <a:gd name="connsiteY99" fmla="*/ 698264 h 1602927"/>
              <a:gd name="connsiteX100" fmla="*/ 725714 w 1657438"/>
              <a:gd name="connsiteY100" fmla="*/ 654721 h 1602927"/>
              <a:gd name="connsiteX101" fmla="*/ 682171 w 1657438"/>
              <a:gd name="connsiteY101" fmla="*/ 741807 h 1602927"/>
              <a:gd name="connsiteX102" fmla="*/ 653143 w 1657438"/>
              <a:gd name="connsiteY102" fmla="*/ 698264 h 1602927"/>
              <a:gd name="connsiteX103" fmla="*/ 638628 w 1657438"/>
              <a:gd name="connsiteY103" fmla="*/ 640207 h 1602927"/>
              <a:gd name="connsiteX104" fmla="*/ 609600 w 1657438"/>
              <a:gd name="connsiteY104" fmla="*/ 698264 h 1602927"/>
              <a:gd name="connsiteX105" fmla="*/ 566057 w 1657438"/>
              <a:gd name="connsiteY105" fmla="*/ 814378 h 1602927"/>
              <a:gd name="connsiteX106" fmla="*/ 580571 w 1657438"/>
              <a:gd name="connsiteY106" fmla="*/ 930493 h 1602927"/>
              <a:gd name="connsiteX107" fmla="*/ 624114 w 1657438"/>
              <a:gd name="connsiteY107" fmla="*/ 915978 h 1602927"/>
              <a:gd name="connsiteX108" fmla="*/ 653143 w 1657438"/>
              <a:gd name="connsiteY108" fmla="*/ 872435 h 1602927"/>
              <a:gd name="connsiteX109" fmla="*/ 696685 w 1657438"/>
              <a:gd name="connsiteY109" fmla="*/ 814378 h 1602927"/>
              <a:gd name="connsiteX110" fmla="*/ 711200 w 1657438"/>
              <a:gd name="connsiteY110" fmla="*/ 770835 h 1602927"/>
              <a:gd name="connsiteX111" fmla="*/ 725714 w 1657438"/>
              <a:gd name="connsiteY111" fmla="*/ 814378 h 1602927"/>
              <a:gd name="connsiteX112" fmla="*/ 696685 w 1657438"/>
              <a:gd name="connsiteY112" fmla="*/ 901464 h 1602927"/>
              <a:gd name="connsiteX113" fmla="*/ 682171 w 1657438"/>
              <a:gd name="connsiteY113" fmla="*/ 945007 h 1602927"/>
              <a:gd name="connsiteX114" fmla="*/ 696685 w 1657438"/>
              <a:gd name="connsiteY114" fmla="*/ 1003064 h 1602927"/>
              <a:gd name="connsiteX115" fmla="*/ 711200 w 1657438"/>
              <a:gd name="connsiteY115" fmla="*/ 1046607 h 1602927"/>
              <a:gd name="connsiteX116" fmla="*/ 754743 w 1657438"/>
              <a:gd name="connsiteY116" fmla="*/ 1032093 h 1602927"/>
              <a:gd name="connsiteX117" fmla="*/ 769257 w 1657438"/>
              <a:gd name="connsiteY117" fmla="*/ 988550 h 1602927"/>
              <a:gd name="connsiteX118" fmla="*/ 783771 w 1657438"/>
              <a:gd name="connsiteY118" fmla="*/ 1003064 h 1602927"/>
              <a:gd name="connsiteX119" fmla="*/ 769257 w 1657438"/>
              <a:gd name="connsiteY119" fmla="*/ 1046607 h 1602927"/>
              <a:gd name="connsiteX120" fmla="*/ 827314 w 1657438"/>
              <a:gd name="connsiteY120" fmla="*/ 1032093 h 1602927"/>
              <a:gd name="connsiteX121" fmla="*/ 870857 w 1657438"/>
              <a:gd name="connsiteY121" fmla="*/ 1003064 h 1602927"/>
              <a:gd name="connsiteX122" fmla="*/ 885371 w 1657438"/>
              <a:gd name="connsiteY122" fmla="*/ 1046607 h 1602927"/>
              <a:gd name="connsiteX123" fmla="*/ 870857 w 1657438"/>
              <a:gd name="connsiteY123" fmla="*/ 1133693 h 1602927"/>
              <a:gd name="connsiteX124" fmla="*/ 899885 w 1657438"/>
              <a:gd name="connsiteY124" fmla="*/ 1090150 h 1602927"/>
              <a:gd name="connsiteX125" fmla="*/ 943428 w 1657438"/>
              <a:gd name="connsiteY125" fmla="*/ 1003064 h 1602927"/>
              <a:gd name="connsiteX126" fmla="*/ 928914 w 1657438"/>
              <a:gd name="connsiteY126" fmla="*/ 1061121 h 1602927"/>
              <a:gd name="connsiteX127" fmla="*/ 986971 w 1657438"/>
              <a:gd name="connsiteY127" fmla="*/ 974035 h 1602927"/>
              <a:gd name="connsiteX128" fmla="*/ 972457 w 1657438"/>
              <a:gd name="connsiteY128" fmla="*/ 1191750 h 1602927"/>
              <a:gd name="connsiteX129" fmla="*/ 986971 w 1657438"/>
              <a:gd name="connsiteY129" fmla="*/ 1148207 h 1602927"/>
              <a:gd name="connsiteX130" fmla="*/ 957943 w 1657438"/>
              <a:gd name="connsiteY130" fmla="*/ 1206264 h 1602927"/>
              <a:gd name="connsiteX131" fmla="*/ 885371 w 1657438"/>
              <a:gd name="connsiteY131" fmla="*/ 1307864 h 1602927"/>
              <a:gd name="connsiteX132" fmla="*/ 841828 w 1657438"/>
              <a:gd name="connsiteY132" fmla="*/ 1351407 h 1602927"/>
              <a:gd name="connsiteX133" fmla="*/ 798285 w 1657438"/>
              <a:gd name="connsiteY133" fmla="*/ 1409464 h 1602927"/>
              <a:gd name="connsiteX134" fmla="*/ 827314 w 1657438"/>
              <a:gd name="connsiteY134" fmla="*/ 1278835 h 1602927"/>
              <a:gd name="connsiteX135" fmla="*/ 841828 w 1657438"/>
              <a:gd name="connsiteY135" fmla="*/ 1220778 h 1602927"/>
              <a:gd name="connsiteX136" fmla="*/ 899885 w 1657438"/>
              <a:gd name="connsiteY136" fmla="*/ 1119178 h 1602927"/>
              <a:gd name="connsiteX137" fmla="*/ 870857 w 1657438"/>
              <a:gd name="connsiteY137" fmla="*/ 1162721 h 1602927"/>
              <a:gd name="connsiteX138" fmla="*/ 798285 w 1657438"/>
              <a:gd name="connsiteY138" fmla="*/ 1264321 h 1602927"/>
              <a:gd name="connsiteX139" fmla="*/ 783771 w 1657438"/>
              <a:gd name="connsiteY139" fmla="*/ 1206264 h 1602927"/>
              <a:gd name="connsiteX140" fmla="*/ 769257 w 1657438"/>
              <a:gd name="connsiteY140" fmla="*/ 1162721 h 1602927"/>
              <a:gd name="connsiteX141" fmla="*/ 740228 w 1657438"/>
              <a:gd name="connsiteY141" fmla="*/ 1206264 h 1602927"/>
              <a:gd name="connsiteX142" fmla="*/ 696685 w 1657438"/>
              <a:gd name="connsiteY142" fmla="*/ 1249807 h 1602927"/>
              <a:gd name="connsiteX143" fmla="*/ 667657 w 1657438"/>
              <a:gd name="connsiteY143" fmla="*/ 1394950 h 1602927"/>
              <a:gd name="connsiteX144" fmla="*/ 682171 w 1657438"/>
              <a:gd name="connsiteY144" fmla="*/ 1496550 h 1602927"/>
              <a:gd name="connsiteX145" fmla="*/ 725714 w 1657438"/>
              <a:gd name="connsiteY145" fmla="*/ 1482035 h 1602927"/>
              <a:gd name="connsiteX146" fmla="*/ 769257 w 1657438"/>
              <a:gd name="connsiteY146" fmla="*/ 1453007 h 1602927"/>
              <a:gd name="connsiteX147" fmla="*/ 798285 w 1657438"/>
              <a:gd name="connsiteY147" fmla="*/ 1496550 h 1602927"/>
              <a:gd name="connsiteX148" fmla="*/ 841828 w 1657438"/>
              <a:gd name="connsiteY148" fmla="*/ 1482035 h 1602927"/>
              <a:gd name="connsiteX149" fmla="*/ 899885 w 1657438"/>
              <a:gd name="connsiteY149" fmla="*/ 1482035 h 1602927"/>
              <a:gd name="connsiteX150" fmla="*/ 885371 w 1657438"/>
              <a:gd name="connsiteY150" fmla="*/ 1569121 h 1602927"/>
              <a:gd name="connsiteX151" fmla="*/ 899885 w 1657438"/>
              <a:gd name="connsiteY151" fmla="*/ 1525578 h 1602927"/>
              <a:gd name="connsiteX152" fmla="*/ 943428 w 1657438"/>
              <a:gd name="connsiteY152" fmla="*/ 1496550 h 1602927"/>
              <a:gd name="connsiteX153" fmla="*/ 1030514 w 1657438"/>
              <a:gd name="connsiteY153" fmla="*/ 1453007 h 1602927"/>
              <a:gd name="connsiteX154" fmla="*/ 1074057 w 1657438"/>
              <a:gd name="connsiteY154" fmla="*/ 1453007 h 1602927"/>
              <a:gd name="connsiteX155" fmla="*/ 1117600 w 1657438"/>
              <a:gd name="connsiteY155" fmla="*/ 1482035 h 1602927"/>
              <a:gd name="connsiteX156" fmla="*/ 1161143 w 1657438"/>
              <a:gd name="connsiteY156" fmla="*/ 1409464 h 1602927"/>
              <a:gd name="connsiteX157" fmla="*/ 1204685 w 1657438"/>
              <a:gd name="connsiteY157" fmla="*/ 1365921 h 1602927"/>
              <a:gd name="connsiteX158" fmla="*/ 1219200 w 1657438"/>
              <a:gd name="connsiteY158" fmla="*/ 1423978 h 1602927"/>
              <a:gd name="connsiteX159" fmla="*/ 1262743 w 1657438"/>
              <a:gd name="connsiteY159" fmla="*/ 1438493 h 1602927"/>
              <a:gd name="connsiteX160" fmla="*/ 1291771 w 1657438"/>
              <a:gd name="connsiteY160" fmla="*/ 1394950 h 1602927"/>
              <a:gd name="connsiteX161" fmla="*/ 1306285 w 1657438"/>
              <a:gd name="connsiteY161" fmla="*/ 1438493 h 1602927"/>
              <a:gd name="connsiteX162" fmla="*/ 1349828 w 1657438"/>
              <a:gd name="connsiteY162" fmla="*/ 1394950 h 1602927"/>
              <a:gd name="connsiteX163" fmla="*/ 1335314 w 1657438"/>
              <a:gd name="connsiteY163" fmla="*/ 1438493 h 1602927"/>
              <a:gd name="connsiteX164" fmla="*/ 1219200 w 1657438"/>
              <a:gd name="connsiteY164" fmla="*/ 1438493 h 1602927"/>
              <a:gd name="connsiteX165" fmla="*/ 1233714 w 1657438"/>
              <a:gd name="connsiteY165" fmla="*/ 1220778 h 1602927"/>
              <a:gd name="connsiteX166" fmla="*/ 1277257 w 1657438"/>
              <a:gd name="connsiteY166" fmla="*/ 1191750 h 1602927"/>
              <a:gd name="connsiteX167" fmla="*/ 1291771 w 1657438"/>
              <a:gd name="connsiteY167" fmla="*/ 1264321 h 1602927"/>
              <a:gd name="connsiteX168" fmla="*/ 1320800 w 1657438"/>
              <a:gd name="connsiteY168" fmla="*/ 1220778 h 1602927"/>
              <a:gd name="connsiteX169" fmla="*/ 1335314 w 1657438"/>
              <a:gd name="connsiteY169" fmla="*/ 1162721 h 1602927"/>
              <a:gd name="connsiteX170" fmla="*/ 1349828 w 1657438"/>
              <a:gd name="connsiteY170" fmla="*/ 1206264 h 1602927"/>
              <a:gd name="connsiteX171" fmla="*/ 1393371 w 1657438"/>
              <a:gd name="connsiteY171" fmla="*/ 1235293 h 1602927"/>
              <a:gd name="connsiteX172" fmla="*/ 1436914 w 1657438"/>
              <a:gd name="connsiteY172" fmla="*/ 1206264 h 1602927"/>
              <a:gd name="connsiteX173" fmla="*/ 1422400 w 1657438"/>
              <a:gd name="connsiteY173" fmla="*/ 1380435 h 1602927"/>
              <a:gd name="connsiteX174" fmla="*/ 1407885 w 1657438"/>
              <a:gd name="connsiteY174" fmla="*/ 1453007 h 1602927"/>
              <a:gd name="connsiteX175" fmla="*/ 1451428 w 1657438"/>
              <a:gd name="connsiteY175" fmla="*/ 1438493 h 1602927"/>
              <a:gd name="connsiteX176" fmla="*/ 1553028 w 1657438"/>
              <a:gd name="connsiteY176" fmla="*/ 1554607 h 1602927"/>
              <a:gd name="connsiteX177" fmla="*/ 1582057 w 1657438"/>
              <a:gd name="connsiteY177" fmla="*/ 1278835 h 1602927"/>
              <a:gd name="connsiteX178" fmla="*/ 1596571 w 1657438"/>
              <a:gd name="connsiteY178" fmla="*/ 1220778 h 1602927"/>
              <a:gd name="connsiteX179" fmla="*/ 1582057 w 1657438"/>
              <a:gd name="connsiteY179" fmla="*/ 1046607 h 1602927"/>
              <a:gd name="connsiteX180" fmla="*/ 1567543 w 1657438"/>
              <a:gd name="connsiteY180" fmla="*/ 1090150 h 1602927"/>
              <a:gd name="connsiteX181" fmla="*/ 1553028 w 1657438"/>
              <a:gd name="connsiteY181" fmla="*/ 974035 h 1602927"/>
              <a:gd name="connsiteX182" fmla="*/ 1553028 w 1657438"/>
              <a:gd name="connsiteY182" fmla="*/ 727293 h 1602927"/>
              <a:gd name="connsiteX183" fmla="*/ 1524000 w 1657438"/>
              <a:gd name="connsiteY183" fmla="*/ 625693 h 1602927"/>
              <a:gd name="connsiteX184" fmla="*/ 1494971 w 1657438"/>
              <a:gd name="connsiteY184" fmla="*/ 480550 h 1602927"/>
              <a:gd name="connsiteX185" fmla="*/ 1480457 w 1657438"/>
              <a:gd name="connsiteY185" fmla="*/ 814378 h 1602927"/>
              <a:gd name="connsiteX186" fmla="*/ 1465943 w 1657438"/>
              <a:gd name="connsiteY186" fmla="*/ 857921 h 1602927"/>
              <a:gd name="connsiteX187" fmla="*/ 1451428 w 1657438"/>
              <a:gd name="connsiteY187" fmla="*/ 770835 h 1602927"/>
              <a:gd name="connsiteX188" fmla="*/ 1407885 w 1657438"/>
              <a:gd name="connsiteY188" fmla="*/ 596664 h 1602927"/>
              <a:gd name="connsiteX189" fmla="*/ 1364343 w 1657438"/>
              <a:gd name="connsiteY189" fmla="*/ 625693 h 1602927"/>
              <a:gd name="connsiteX190" fmla="*/ 1407885 w 1657438"/>
              <a:gd name="connsiteY190" fmla="*/ 567635 h 1602927"/>
              <a:gd name="connsiteX191" fmla="*/ 1625600 w 1657438"/>
              <a:gd name="connsiteY191" fmla="*/ 378950 h 1602927"/>
              <a:gd name="connsiteX192" fmla="*/ 1654628 w 1657438"/>
              <a:gd name="connsiteY192" fmla="*/ 335407 h 1602927"/>
              <a:gd name="connsiteX193" fmla="*/ 1611085 w 1657438"/>
              <a:gd name="connsiteY193" fmla="*/ 364435 h 1602927"/>
              <a:gd name="connsiteX194" fmla="*/ 1582057 w 1657438"/>
              <a:gd name="connsiteY194" fmla="*/ 422493 h 1602927"/>
              <a:gd name="connsiteX195" fmla="*/ 1553028 w 1657438"/>
              <a:gd name="connsiteY195" fmla="*/ 466035 h 1602927"/>
              <a:gd name="connsiteX196" fmla="*/ 1509485 w 1657438"/>
              <a:gd name="connsiteY196" fmla="*/ 553121 h 1602927"/>
              <a:gd name="connsiteX197" fmla="*/ 1494971 w 1657438"/>
              <a:gd name="connsiteY197" fmla="*/ 596664 h 1602927"/>
              <a:gd name="connsiteX198" fmla="*/ 1465943 w 1657438"/>
              <a:gd name="connsiteY198" fmla="*/ 654721 h 1602927"/>
              <a:gd name="connsiteX199" fmla="*/ 1451428 w 1657438"/>
              <a:gd name="connsiteY199" fmla="*/ 698264 h 1602927"/>
              <a:gd name="connsiteX200" fmla="*/ 1407885 w 1657438"/>
              <a:gd name="connsiteY200" fmla="*/ 727293 h 1602927"/>
              <a:gd name="connsiteX201" fmla="*/ 1393371 w 1657438"/>
              <a:gd name="connsiteY201" fmla="*/ 669235 h 1602927"/>
              <a:gd name="connsiteX202" fmla="*/ 1378857 w 1657438"/>
              <a:gd name="connsiteY202" fmla="*/ 524093 h 1602927"/>
              <a:gd name="connsiteX203" fmla="*/ 1364343 w 1657438"/>
              <a:gd name="connsiteY203" fmla="*/ 567635 h 1602927"/>
              <a:gd name="connsiteX204" fmla="*/ 1291771 w 1657438"/>
              <a:gd name="connsiteY204" fmla="*/ 698264 h 1602927"/>
              <a:gd name="connsiteX205" fmla="*/ 1306285 w 1657438"/>
              <a:gd name="connsiteY205" fmla="*/ 640207 h 1602927"/>
              <a:gd name="connsiteX206" fmla="*/ 1320800 w 1657438"/>
              <a:gd name="connsiteY206" fmla="*/ 596664 h 1602927"/>
              <a:gd name="connsiteX207" fmla="*/ 1248228 w 1657438"/>
              <a:gd name="connsiteY207" fmla="*/ 756321 h 1602927"/>
              <a:gd name="connsiteX208" fmla="*/ 1233714 w 1657438"/>
              <a:gd name="connsiteY208" fmla="*/ 799864 h 1602927"/>
              <a:gd name="connsiteX209" fmla="*/ 1219200 w 1657438"/>
              <a:gd name="connsiteY209" fmla="*/ 741807 h 1602927"/>
              <a:gd name="connsiteX210" fmla="*/ 1161143 w 1657438"/>
              <a:gd name="connsiteY210" fmla="*/ 857921 h 1602927"/>
              <a:gd name="connsiteX211" fmla="*/ 1146628 w 1657438"/>
              <a:gd name="connsiteY211" fmla="*/ 799864 h 1602927"/>
              <a:gd name="connsiteX212" fmla="*/ 1175657 w 1657438"/>
              <a:gd name="connsiteY212" fmla="*/ 654721 h 1602927"/>
              <a:gd name="connsiteX213" fmla="*/ 1190171 w 1657438"/>
              <a:gd name="connsiteY213" fmla="*/ 596664 h 1602927"/>
              <a:gd name="connsiteX214" fmla="*/ 1219200 w 1657438"/>
              <a:gd name="connsiteY214" fmla="*/ 509578 h 1602927"/>
              <a:gd name="connsiteX215" fmla="*/ 1233714 w 1657438"/>
              <a:gd name="connsiteY215" fmla="*/ 466035 h 1602927"/>
              <a:gd name="connsiteX216" fmla="*/ 1219200 w 1657438"/>
              <a:gd name="connsiteY216" fmla="*/ 393464 h 1602927"/>
              <a:gd name="connsiteX217" fmla="*/ 1204685 w 1657438"/>
              <a:gd name="connsiteY217" fmla="*/ 437007 h 1602927"/>
              <a:gd name="connsiteX218" fmla="*/ 1262743 w 1657438"/>
              <a:gd name="connsiteY218" fmla="*/ 291864 h 1602927"/>
              <a:gd name="connsiteX219" fmla="*/ 1277257 w 1657438"/>
              <a:gd name="connsiteY219" fmla="*/ 495064 h 1602927"/>
              <a:gd name="connsiteX220" fmla="*/ 1335314 w 1657438"/>
              <a:gd name="connsiteY220" fmla="*/ 407978 h 1602927"/>
              <a:gd name="connsiteX221" fmla="*/ 1364343 w 1657438"/>
              <a:gd name="connsiteY221" fmla="*/ 320893 h 1602927"/>
              <a:gd name="connsiteX222" fmla="*/ 1378857 w 1657438"/>
              <a:gd name="connsiteY222" fmla="*/ 277350 h 1602927"/>
              <a:gd name="connsiteX223" fmla="*/ 1407885 w 1657438"/>
              <a:gd name="connsiteY223" fmla="*/ 320893 h 1602927"/>
              <a:gd name="connsiteX224" fmla="*/ 1422400 w 1657438"/>
              <a:gd name="connsiteY224" fmla="*/ 393464 h 1602927"/>
              <a:gd name="connsiteX225" fmla="*/ 1436914 w 1657438"/>
              <a:gd name="connsiteY225" fmla="*/ 335407 h 1602927"/>
              <a:gd name="connsiteX226" fmla="*/ 1480457 w 1657438"/>
              <a:gd name="connsiteY226" fmla="*/ 291864 h 1602927"/>
              <a:gd name="connsiteX227" fmla="*/ 1465943 w 1657438"/>
              <a:gd name="connsiteY227" fmla="*/ 175750 h 1602927"/>
              <a:gd name="connsiteX228" fmla="*/ 1451428 w 1657438"/>
              <a:gd name="connsiteY228" fmla="*/ 219293 h 1602927"/>
              <a:gd name="connsiteX229" fmla="*/ 1393371 w 1657438"/>
              <a:gd name="connsiteY229" fmla="*/ 146721 h 1602927"/>
              <a:gd name="connsiteX230" fmla="*/ 1349828 w 1657438"/>
              <a:gd name="connsiteY230" fmla="*/ 117693 h 1602927"/>
              <a:gd name="connsiteX231" fmla="*/ 1306285 w 1657438"/>
              <a:gd name="connsiteY231" fmla="*/ 146721 h 1602927"/>
              <a:gd name="connsiteX232" fmla="*/ 1262743 w 1657438"/>
              <a:gd name="connsiteY232" fmla="*/ 132207 h 1602927"/>
              <a:gd name="connsiteX233" fmla="*/ 1233714 w 1657438"/>
              <a:gd name="connsiteY233" fmla="*/ 88664 h 1602927"/>
              <a:gd name="connsiteX234" fmla="*/ 1248228 w 1657438"/>
              <a:gd name="connsiteY234" fmla="*/ 45121 h 1602927"/>
              <a:gd name="connsiteX235" fmla="*/ 1262743 w 1657438"/>
              <a:gd name="connsiteY235" fmla="*/ 88664 h 1602927"/>
              <a:gd name="connsiteX236" fmla="*/ 1306285 w 1657438"/>
              <a:gd name="connsiteY236" fmla="*/ 59635 h 1602927"/>
              <a:gd name="connsiteX237" fmla="*/ 1349828 w 1657438"/>
              <a:gd name="connsiteY237" fmla="*/ 74150 h 1602927"/>
              <a:gd name="connsiteX238" fmla="*/ 1407885 w 1657438"/>
              <a:gd name="connsiteY238" fmla="*/ 59635 h 1602927"/>
              <a:gd name="connsiteX239" fmla="*/ 1494971 w 1657438"/>
              <a:gd name="connsiteY239" fmla="*/ 1578 h 1602927"/>
              <a:gd name="connsiteX240" fmla="*/ 1538514 w 1657438"/>
              <a:gd name="connsiteY240" fmla="*/ 16093 h 1602927"/>
              <a:gd name="connsiteX0" fmla="*/ 14514 w 1657438"/>
              <a:gd name="connsiteY0" fmla="*/ 1582921 h 1645755"/>
              <a:gd name="connsiteX1" fmla="*/ 14514 w 1657438"/>
              <a:gd name="connsiteY1" fmla="*/ 1582921 h 1645755"/>
              <a:gd name="connsiteX2" fmla="*/ 101600 w 1657438"/>
              <a:gd name="connsiteY2" fmla="*/ 1263606 h 1645755"/>
              <a:gd name="connsiteX3" fmla="*/ 145143 w 1657438"/>
              <a:gd name="connsiteY3" fmla="*/ 1278121 h 1645755"/>
              <a:gd name="connsiteX4" fmla="*/ 159657 w 1657438"/>
              <a:gd name="connsiteY4" fmla="*/ 1321663 h 1645755"/>
              <a:gd name="connsiteX5" fmla="*/ 174171 w 1657438"/>
              <a:gd name="connsiteY5" fmla="*/ 1423263 h 1645755"/>
              <a:gd name="connsiteX6" fmla="*/ 188685 w 1657438"/>
              <a:gd name="connsiteY6" fmla="*/ 1640978 h 1645755"/>
              <a:gd name="connsiteX7" fmla="*/ 232228 w 1657438"/>
              <a:gd name="connsiteY7" fmla="*/ 1597435 h 1645755"/>
              <a:gd name="connsiteX8" fmla="*/ 246743 w 1657438"/>
              <a:gd name="connsiteY8" fmla="*/ 1539378 h 1645755"/>
              <a:gd name="connsiteX9" fmla="*/ 275771 w 1657438"/>
              <a:gd name="connsiteY9" fmla="*/ 1481321 h 1645755"/>
              <a:gd name="connsiteX10" fmla="*/ 290285 w 1657438"/>
              <a:gd name="connsiteY10" fmla="*/ 1365206 h 1645755"/>
              <a:gd name="connsiteX11" fmla="*/ 304800 w 1657438"/>
              <a:gd name="connsiteY11" fmla="*/ 1423263 h 1645755"/>
              <a:gd name="connsiteX12" fmla="*/ 348343 w 1657438"/>
              <a:gd name="connsiteY12" fmla="*/ 1452292 h 1645755"/>
              <a:gd name="connsiteX13" fmla="*/ 362857 w 1657438"/>
              <a:gd name="connsiteY13" fmla="*/ 1510349 h 1645755"/>
              <a:gd name="connsiteX14" fmla="*/ 377371 w 1657438"/>
              <a:gd name="connsiteY14" fmla="*/ 1437778 h 1645755"/>
              <a:gd name="connsiteX15" fmla="*/ 391885 w 1657438"/>
              <a:gd name="connsiteY15" fmla="*/ 1016863 h 1645755"/>
              <a:gd name="connsiteX16" fmla="*/ 406400 w 1657438"/>
              <a:gd name="connsiteY16" fmla="*/ 944292 h 1645755"/>
              <a:gd name="connsiteX17" fmla="*/ 420914 w 1657438"/>
              <a:gd name="connsiteY17" fmla="*/ 813663 h 1645755"/>
              <a:gd name="connsiteX18" fmla="*/ 406400 w 1657438"/>
              <a:gd name="connsiteY18" fmla="*/ 741092 h 1645755"/>
              <a:gd name="connsiteX19" fmla="*/ 377371 w 1657438"/>
              <a:gd name="connsiteY19" fmla="*/ 784635 h 1645755"/>
              <a:gd name="connsiteX20" fmla="*/ 362857 w 1657438"/>
              <a:gd name="connsiteY20" fmla="*/ 712063 h 1645755"/>
              <a:gd name="connsiteX21" fmla="*/ 348343 w 1657438"/>
              <a:gd name="connsiteY21" fmla="*/ 668521 h 1645755"/>
              <a:gd name="connsiteX22" fmla="*/ 319314 w 1657438"/>
              <a:gd name="connsiteY22" fmla="*/ 755606 h 1645755"/>
              <a:gd name="connsiteX23" fmla="*/ 304800 w 1657438"/>
              <a:gd name="connsiteY23" fmla="*/ 799149 h 1645755"/>
              <a:gd name="connsiteX24" fmla="*/ 348343 w 1657438"/>
              <a:gd name="connsiteY24" fmla="*/ 624978 h 1645755"/>
              <a:gd name="connsiteX25" fmla="*/ 362857 w 1657438"/>
              <a:gd name="connsiteY25" fmla="*/ 581435 h 1645755"/>
              <a:gd name="connsiteX26" fmla="*/ 304800 w 1657438"/>
              <a:gd name="connsiteY26" fmla="*/ 770121 h 1645755"/>
              <a:gd name="connsiteX27" fmla="*/ 261257 w 1657438"/>
              <a:gd name="connsiteY27" fmla="*/ 900749 h 1645755"/>
              <a:gd name="connsiteX28" fmla="*/ 246743 w 1657438"/>
              <a:gd name="connsiteY28" fmla="*/ 857206 h 1645755"/>
              <a:gd name="connsiteX29" fmla="*/ 232228 w 1657438"/>
              <a:gd name="connsiteY29" fmla="*/ 784635 h 1645755"/>
              <a:gd name="connsiteX30" fmla="*/ 188685 w 1657438"/>
              <a:gd name="connsiteY30" fmla="*/ 871721 h 1645755"/>
              <a:gd name="connsiteX31" fmla="*/ 203200 w 1657438"/>
              <a:gd name="connsiteY31" fmla="*/ 915263 h 1645755"/>
              <a:gd name="connsiteX32" fmla="*/ 217714 w 1657438"/>
              <a:gd name="connsiteY32" fmla="*/ 1031378 h 1645755"/>
              <a:gd name="connsiteX33" fmla="*/ 203200 w 1657438"/>
              <a:gd name="connsiteY33" fmla="*/ 973321 h 1645755"/>
              <a:gd name="connsiteX34" fmla="*/ 145143 w 1657438"/>
              <a:gd name="connsiteY34" fmla="*/ 1074921 h 1645755"/>
              <a:gd name="connsiteX35" fmla="*/ 116114 w 1657438"/>
              <a:gd name="connsiteY35" fmla="*/ 1132978 h 1645755"/>
              <a:gd name="connsiteX36" fmla="*/ 87085 w 1657438"/>
              <a:gd name="connsiteY36" fmla="*/ 1045892 h 1645755"/>
              <a:gd name="connsiteX37" fmla="*/ 72571 w 1657438"/>
              <a:gd name="connsiteY37" fmla="*/ 1002349 h 1645755"/>
              <a:gd name="connsiteX38" fmla="*/ 87085 w 1657438"/>
              <a:gd name="connsiteY38" fmla="*/ 857206 h 1645755"/>
              <a:gd name="connsiteX39" fmla="*/ 101600 w 1657438"/>
              <a:gd name="connsiteY39" fmla="*/ 755606 h 1645755"/>
              <a:gd name="connsiteX40" fmla="*/ 72571 w 1657438"/>
              <a:gd name="connsiteY40" fmla="*/ 421778 h 1645755"/>
              <a:gd name="connsiteX41" fmla="*/ 14514 w 1657438"/>
              <a:gd name="connsiteY41" fmla="*/ 523378 h 1645755"/>
              <a:gd name="connsiteX42" fmla="*/ 0 w 1657438"/>
              <a:gd name="connsiteY42" fmla="*/ 479835 h 1645755"/>
              <a:gd name="connsiteX43" fmla="*/ 14514 w 1657438"/>
              <a:gd name="connsiteY43" fmla="*/ 697549 h 1645755"/>
              <a:gd name="connsiteX44" fmla="*/ 29028 w 1657438"/>
              <a:gd name="connsiteY44" fmla="*/ 581435 h 1645755"/>
              <a:gd name="connsiteX45" fmla="*/ 58057 w 1657438"/>
              <a:gd name="connsiteY45" fmla="*/ 421778 h 1645755"/>
              <a:gd name="connsiteX46" fmla="*/ 101600 w 1657438"/>
              <a:gd name="connsiteY46" fmla="*/ 233092 h 1645755"/>
              <a:gd name="connsiteX47" fmla="*/ 116114 w 1657438"/>
              <a:gd name="connsiteY47" fmla="*/ 189549 h 1645755"/>
              <a:gd name="connsiteX48" fmla="*/ 101600 w 1657438"/>
              <a:gd name="connsiteY48" fmla="*/ 233092 h 1645755"/>
              <a:gd name="connsiteX49" fmla="*/ 116114 w 1657438"/>
              <a:gd name="connsiteY49" fmla="*/ 160521 h 1645755"/>
              <a:gd name="connsiteX50" fmla="*/ 130628 w 1657438"/>
              <a:gd name="connsiteY50" fmla="*/ 863 h 1645755"/>
              <a:gd name="connsiteX51" fmla="*/ 145143 w 1657438"/>
              <a:gd name="connsiteY51" fmla="*/ 363721 h 1645755"/>
              <a:gd name="connsiteX52" fmla="*/ 159657 w 1657438"/>
              <a:gd name="connsiteY52" fmla="*/ 320178 h 1645755"/>
              <a:gd name="connsiteX53" fmla="*/ 217714 w 1657438"/>
              <a:gd name="connsiteY53" fmla="*/ 233092 h 1645755"/>
              <a:gd name="connsiteX54" fmla="*/ 232228 w 1657438"/>
              <a:gd name="connsiteY54" fmla="*/ 276635 h 1645755"/>
              <a:gd name="connsiteX55" fmla="*/ 290285 w 1657438"/>
              <a:gd name="connsiteY55" fmla="*/ 218578 h 1645755"/>
              <a:gd name="connsiteX56" fmla="*/ 304800 w 1657438"/>
              <a:gd name="connsiteY56" fmla="*/ 262121 h 1645755"/>
              <a:gd name="connsiteX57" fmla="*/ 333828 w 1657438"/>
              <a:gd name="connsiteY57" fmla="*/ 392749 h 1645755"/>
              <a:gd name="connsiteX58" fmla="*/ 246743 w 1657438"/>
              <a:gd name="connsiteY58" fmla="*/ 479835 h 1645755"/>
              <a:gd name="connsiteX59" fmla="*/ 275771 w 1657438"/>
              <a:gd name="connsiteY59" fmla="*/ 436292 h 1645755"/>
              <a:gd name="connsiteX60" fmla="*/ 348343 w 1657438"/>
              <a:gd name="connsiteY60" fmla="*/ 349206 h 1645755"/>
              <a:gd name="connsiteX61" fmla="*/ 391885 w 1657438"/>
              <a:gd name="connsiteY61" fmla="*/ 262121 h 1645755"/>
              <a:gd name="connsiteX62" fmla="*/ 406400 w 1657438"/>
              <a:gd name="connsiteY62" fmla="*/ 320178 h 1645755"/>
              <a:gd name="connsiteX63" fmla="*/ 420914 w 1657438"/>
              <a:gd name="connsiteY63" fmla="*/ 436292 h 1645755"/>
              <a:gd name="connsiteX64" fmla="*/ 435428 w 1657438"/>
              <a:gd name="connsiteY64" fmla="*/ 363721 h 1645755"/>
              <a:gd name="connsiteX65" fmla="*/ 464457 w 1657438"/>
              <a:gd name="connsiteY65" fmla="*/ 160521 h 1645755"/>
              <a:gd name="connsiteX66" fmla="*/ 478971 w 1657438"/>
              <a:gd name="connsiteY66" fmla="*/ 233092 h 1645755"/>
              <a:gd name="connsiteX67" fmla="*/ 493485 w 1657438"/>
              <a:gd name="connsiteY67" fmla="*/ 189549 h 1645755"/>
              <a:gd name="connsiteX68" fmla="*/ 522514 w 1657438"/>
              <a:gd name="connsiteY68" fmla="*/ 233092 h 1645755"/>
              <a:gd name="connsiteX69" fmla="*/ 537028 w 1657438"/>
              <a:gd name="connsiteY69" fmla="*/ 276635 h 1645755"/>
              <a:gd name="connsiteX70" fmla="*/ 551543 w 1657438"/>
              <a:gd name="connsiteY70" fmla="*/ 218578 h 1645755"/>
              <a:gd name="connsiteX71" fmla="*/ 566057 w 1657438"/>
              <a:gd name="connsiteY71" fmla="*/ 175035 h 1645755"/>
              <a:gd name="connsiteX72" fmla="*/ 580571 w 1657438"/>
              <a:gd name="connsiteY72" fmla="*/ 363721 h 1645755"/>
              <a:gd name="connsiteX73" fmla="*/ 624114 w 1657438"/>
              <a:gd name="connsiteY73" fmla="*/ 349206 h 1645755"/>
              <a:gd name="connsiteX74" fmla="*/ 653143 w 1657438"/>
              <a:gd name="connsiteY74" fmla="*/ 291149 h 1645755"/>
              <a:gd name="connsiteX75" fmla="*/ 696685 w 1657438"/>
              <a:gd name="connsiteY75" fmla="*/ 218578 h 1645755"/>
              <a:gd name="connsiteX76" fmla="*/ 725714 w 1657438"/>
              <a:gd name="connsiteY76" fmla="*/ 247606 h 1645755"/>
              <a:gd name="connsiteX77" fmla="*/ 754743 w 1657438"/>
              <a:gd name="connsiteY77" fmla="*/ 189549 h 1645755"/>
              <a:gd name="connsiteX78" fmla="*/ 783771 w 1657438"/>
              <a:gd name="connsiteY78" fmla="*/ 146006 h 1645755"/>
              <a:gd name="connsiteX79" fmla="*/ 827314 w 1657438"/>
              <a:gd name="connsiteY79" fmla="*/ 175035 h 1645755"/>
              <a:gd name="connsiteX80" fmla="*/ 856343 w 1657438"/>
              <a:gd name="connsiteY80" fmla="*/ 218578 h 1645755"/>
              <a:gd name="connsiteX81" fmla="*/ 914400 w 1657438"/>
              <a:gd name="connsiteY81" fmla="*/ 204063 h 1645755"/>
              <a:gd name="connsiteX82" fmla="*/ 957943 w 1657438"/>
              <a:gd name="connsiteY82" fmla="*/ 175035 h 1645755"/>
              <a:gd name="connsiteX83" fmla="*/ 1001485 w 1657438"/>
              <a:gd name="connsiteY83" fmla="*/ 276635 h 1645755"/>
              <a:gd name="connsiteX84" fmla="*/ 1001485 w 1657438"/>
              <a:gd name="connsiteY84" fmla="*/ 392749 h 1645755"/>
              <a:gd name="connsiteX85" fmla="*/ 986971 w 1657438"/>
              <a:gd name="connsiteY85" fmla="*/ 436292 h 1645755"/>
              <a:gd name="connsiteX86" fmla="*/ 957943 w 1657438"/>
              <a:gd name="connsiteY86" fmla="*/ 349206 h 1645755"/>
              <a:gd name="connsiteX87" fmla="*/ 928914 w 1657438"/>
              <a:gd name="connsiteY87" fmla="*/ 450806 h 1645755"/>
              <a:gd name="connsiteX88" fmla="*/ 885371 w 1657438"/>
              <a:gd name="connsiteY88" fmla="*/ 639492 h 1645755"/>
              <a:gd name="connsiteX89" fmla="*/ 870857 w 1657438"/>
              <a:gd name="connsiteY89" fmla="*/ 566921 h 1645755"/>
              <a:gd name="connsiteX90" fmla="*/ 914400 w 1657438"/>
              <a:gd name="connsiteY90" fmla="*/ 581435 h 1645755"/>
              <a:gd name="connsiteX91" fmla="*/ 943428 w 1657438"/>
              <a:gd name="connsiteY91" fmla="*/ 624978 h 1645755"/>
              <a:gd name="connsiteX92" fmla="*/ 899885 w 1657438"/>
              <a:gd name="connsiteY92" fmla="*/ 610463 h 1645755"/>
              <a:gd name="connsiteX93" fmla="*/ 856343 w 1657438"/>
              <a:gd name="connsiteY93" fmla="*/ 639492 h 1645755"/>
              <a:gd name="connsiteX94" fmla="*/ 841828 w 1657438"/>
              <a:gd name="connsiteY94" fmla="*/ 683035 h 1645755"/>
              <a:gd name="connsiteX95" fmla="*/ 798285 w 1657438"/>
              <a:gd name="connsiteY95" fmla="*/ 741092 h 1645755"/>
              <a:gd name="connsiteX96" fmla="*/ 812800 w 1657438"/>
              <a:gd name="connsiteY96" fmla="*/ 668521 h 1645755"/>
              <a:gd name="connsiteX97" fmla="*/ 798285 w 1657438"/>
              <a:gd name="connsiteY97" fmla="*/ 712063 h 1645755"/>
              <a:gd name="connsiteX98" fmla="*/ 783771 w 1657438"/>
              <a:gd name="connsiteY98" fmla="*/ 842692 h 1645755"/>
              <a:gd name="connsiteX99" fmla="*/ 754743 w 1657438"/>
              <a:gd name="connsiteY99" fmla="*/ 741092 h 1645755"/>
              <a:gd name="connsiteX100" fmla="*/ 725714 w 1657438"/>
              <a:gd name="connsiteY100" fmla="*/ 697549 h 1645755"/>
              <a:gd name="connsiteX101" fmla="*/ 682171 w 1657438"/>
              <a:gd name="connsiteY101" fmla="*/ 784635 h 1645755"/>
              <a:gd name="connsiteX102" fmla="*/ 653143 w 1657438"/>
              <a:gd name="connsiteY102" fmla="*/ 741092 h 1645755"/>
              <a:gd name="connsiteX103" fmla="*/ 638628 w 1657438"/>
              <a:gd name="connsiteY103" fmla="*/ 683035 h 1645755"/>
              <a:gd name="connsiteX104" fmla="*/ 609600 w 1657438"/>
              <a:gd name="connsiteY104" fmla="*/ 741092 h 1645755"/>
              <a:gd name="connsiteX105" fmla="*/ 566057 w 1657438"/>
              <a:gd name="connsiteY105" fmla="*/ 857206 h 1645755"/>
              <a:gd name="connsiteX106" fmla="*/ 580571 w 1657438"/>
              <a:gd name="connsiteY106" fmla="*/ 973321 h 1645755"/>
              <a:gd name="connsiteX107" fmla="*/ 624114 w 1657438"/>
              <a:gd name="connsiteY107" fmla="*/ 958806 h 1645755"/>
              <a:gd name="connsiteX108" fmla="*/ 653143 w 1657438"/>
              <a:gd name="connsiteY108" fmla="*/ 915263 h 1645755"/>
              <a:gd name="connsiteX109" fmla="*/ 696685 w 1657438"/>
              <a:gd name="connsiteY109" fmla="*/ 857206 h 1645755"/>
              <a:gd name="connsiteX110" fmla="*/ 711200 w 1657438"/>
              <a:gd name="connsiteY110" fmla="*/ 813663 h 1645755"/>
              <a:gd name="connsiteX111" fmla="*/ 725714 w 1657438"/>
              <a:gd name="connsiteY111" fmla="*/ 857206 h 1645755"/>
              <a:gd name="connsiteX112" fmla="*/ 696685 w 1657438"/>
              <a:gd name="connsiteY112" fmla="*/ 944292 h 1645755"/>
              <a:gd name="connsiteX113" fmla="*/ 682171 w 1657438"/>
              <a:gd name="connsiteY113" fmla="*/ 987835 h 1645755"/>
              <a:gd name="connsiteX114" fmla="*/ 696685 w 1657438"/>
              <a:gd name="connsiteY114" fmla="*/ 1045892 h 1645755"/>
              <a:gd name="connsiteX115" fmla="*/ 711200 w 1657438"/>
              <a:gd name="connsiteY115" fmla="*/ 1089435 h 1645755"/>
              <a:gd name="connsiteX116" fmla="*/ 754743 w 1657438"/>
              <a:gd name="connsiteY116" fmla="*/ 1074921 h 1645755"/>
              <a:gd name="connsiteX117" fmla="*/ 769257 w 1657438"/>
              <a:gd name="connsiteY117" fmla="*/ 1031378 h 1645755"/>
              <a:gd name="connsiteX118" fmla="*/ 783771 w 1657438"/>
              <a:gd name="connsiteY118" fmla="*/ 1045892 h 1645755"/>
              <a:gd name="connsiteX119" fmla="*/ 769257 w 1657438"/>
              <a:gd name="connsiteY119" fmla="*/ 1089435 h 1645755"/>
              <a:gd name="connsiteX120" fmla="*/ 827314 w 1657438"/>
              <a:gd name="connsiteY120" fmla="*/ 1074921 h 1645755"/>
              <a:gd name="connsiteX121" fmla="*/ 870857 w 1657438"/>
              <a:gd name="connsiteY121" fmla="*/ 1045892 h 1645755"/>
              <a:gd name="connsiteX122" fmla="*/ 885371 w 1657438"/>
              <a:gd name="connsiteY122" fmla="*/ 1089435 h 1645755"/>
              <a:gd name="connsiteX123" fmla="*/ 870857 w 1657438"/>
              <a:gd name="connsiteY123" fmla="*/ 1176521 h 1645755"/>
              <a:gd name="connsiteX124" fmla="*/ 899885 w 1657438"/>
              <a:gd name="connsiteY124" fmla="*/ 1132978 h 1645755"/>
              <a:gd name="connsiteX125" fmla="*/ 943428 w 1657438"/>
              <a:gd name="connsiteY125" fmla="*/ 1045892 h 1645755"/>
              <a:gd name="connsiteX126" fmla="*/ 928914 w 1657438"/>
              <a:gd name="connsiteY126" fmla="*/ 1103949 h 1645755"/>
              <a:gd name="connsiteX127" fmla="*/ 986971 w 1657438"/>
              <a:gd name="connsiteY127" fmla="*/ 1016863 h 1645755"/>
              <a:gd name="connsiteX128" fmla="*/ 972457 w 1657438"/>
              <a:gd name="connsiteY128" fmla="*/ 1234578 h 1645755"/>
              <a:gd name="connsiteX129" fmla="*/ 986971 w 1657438"/>
              <a:gd name="connsiteY129" fmla="*/ 1191035 h 1645755"/>
              <a:gd name="connsiteX130" fmla="*/ 957943 w 1657438"/>
              <a:gd name="connsiteY130" fmla="*/ 1249092 h 1645755"/>
              <a:gd name="connsiteX131" fmla="*/ 885371 w 1657438"/>
              <a:gd name="connsiteY131" fmla="*/ 1350692 h 1645755"/>
              <a:gd name="connsiteX132" fmla="*/ 841828 w 1657438"/>
              <a:gd name="connsiteY132" fmla="*/ 1394235 h 1645755"/>
              <a:gd name="connsiteX133" fmla="*/ 798285 w 1657438"/>
              <a:gd name="connsiteY133" fmla="*/ 1452292 h 1645755"/>
              <a:gd name="connsiteX134" fmla="*/ 827314 w 1657438"/>
              <a:gd name="connsiteY134" fmla="*/ 1321663 h 1645755"/>
              <a:gd name="connsiteX135" fmla="*/ 841828 w 1657438"/>
              <a:gd name="connsiteY135" fmla="*/ 1263606 h 1645755"/>
              <a:gd name="connsiteX136" fmla="*/ 899885 w 1657438"/>
              <a:gd name="connsiteY136" fmla="*/ 1162006 h 1645755"/>
              <a:gd name="connsiteX137" fmla="*/ 870857 w 1657438"/>
              <a:gd name="connsiteY137" fmla="*/ 1205549 h 1645755"/>
              <a:gd name="connsiteX138" fmla="*/ 798285 w 1657438"/>
              <a:gd name="connsiteY138" fmla="*/ 1307149 h 1645755"/>
              <a:gd name="connsiteX139" fmla="*/ 783771 w 1657438"/>
              <a:gd name="connsiteY139" fmla="*/ 1249092 h 1645755"/>
              <a:gd name="connsiteX140" fmla="*/ 769257 w 1657438"/>
              <a:gd name="connsiteY140" fmla="*/ 1205549 h 1645755"/>
              <a:gd name="connsiteX141" fmla="*/ 740228 w 1657438"/>
              <a:gd name="connsiteY141" fmla="*/ 1249092 h 1645755"/>
              <a:gd name="connsiteX142" fmla="*/ 696685 w 1657438"/>
              <a:gd name="connsiteY142" fmla="*/ 1292635 h 1645755"/>
              <a:gd name="connsiteX143" fmla="*/ 667657 w 1657438"/>
              <a:gd name="connsiteY143" fmla="*/ 1437778 h 1645755"/>
              <a:gd name="connsiteX144" fmla="*/ 682171 w 1657438"/>
              <a:gd name="connsiteY144" fmla="*/ 1539378 h 1645755"/>
              <a:gd name="connsiteX145" fmla="*/ 725714 w 1657438"/>
              <a:gd name="connsiteY145" fmla="*/ 1524863 h 1645755"/>
              <a:gd name="connsiteX146" fmla="*/ 769257 w 1657438"/>
              <a:gd name="connsiteY146" fmla="*/ 1495835 h 1645755"/>
              <a:gd name="connsiteX147" fmla="*/ 798285 w 1657438"/>
              <a:gd name="connsiteY147" fmla="*/ 1539378 h 1645755"/>
              <a:gd name="connsiteX148" fmla="*/ 841828 w 1657438"/>
              <a:gd name="connsiteY148" fmla="*/ 1524863 h 1645755"/>
              <a:gd name="connsiteX149" fmla="*/ 899885 w 1657438"/>
              <a:gd name="connsiteY149" fmla="*/ 1524863 h 1645755"/>
              <a:gd name="connsiteX150" fmla="*/ 885371 w 1657438"/>
              <a:gd name="connsiteY150" fmla="*/ 1611949 h 1645755"/>
              <a:gd name="connsiteX151" fmla="*/ 899885 w 1657438"/>
              <a:gd name="connsiteY151" fmla="*/ 1568406 h 1645755"/>
              <a:gd name="connsiteX152" fmla="*/ 943428 w 1657438"/>
              <a:gd name="connsiteY152" fmla="*/ 1539378 h 1645755"/>
              <a:gd name="connsiteX153" fmla="*/ 1030514 w 1657438"/>
              <a:gd name="connsiteY153" fmla="*/ 1495835 h 1645755"/>
              <a:gd name="connsiteX154" fmla="*/ 1074057 w 1657438"/>
              <a:gd name="connsiteY154" fmla="*/ 1495835 h 1645755"/>
              <a:gd name="connsiteX155" fmla="*/ 1117600 w 1657438"/>
              <a:gd name="connsiteY155" fmla="*/ 1524863 h 1645755"/>
              <a:gd name="connsiteX156" fmla="*/ 1161143 w 1657438"/>
              <a:gd name="connsiteY156" fmla="*/ 1452292 h 1645755"/>
              <a:gd name="connsiteX157" fmla="*/ 1204685 w 1657438"/>
              <a:gd name="connsiteY157" fmla="*/ 1408749 h 1645755"/>
              <a:gd name="connsiteX158" fmla="*/ 1219200 w 1657438"/>
              <a:gd name="connsiteY158" fmla="*/ 1466806 h 1645755"/>
              <a:gd name="connsiteX159" fmla="*/ 1262743 w 1657438"/>
              <a:gd name="connsiteY159" fmla="*/ 1481321 h 1645755"/>
              <a:gd name="connsiteX160" fmla="*/ 1291771 w 1657438"/>
              <a:gd name="connsiteY160" fmla="*/ 1437778 h 1645755"/>
              <a:gd name="connsiteX161" fmla="*/ 1306285 w 1657438"/>
              <a:gd name="connsiteY161" fmla="*/ 1481321 h 1645755"/>
              <a:gd name="connsiteX162" fmla="*/ 1349828 w 1657438"/>
              <a:gd name="connsiteY162" fmla="*/ 1437778 h 1645755"/>
              <a:gd name="connsiteX163" fmla="*/ 1335314 w 1657438"/>
              <a:gd name="connsiteY163" fmla="*/ 1481321 h 1645755"/>
              <a:gd name="connsiteX164" fmla="*/ 1219200 w 1657438"/>
              <a:gd name="connsiteY164" fmla="*/ 1481321 h 1645755"/>
              <a:gd name="connsiteX165" fmla="*/ 1233714 w 1657438"/>
              <a:gd name="connsiteY165" fmla="*/ 1263606 h 1645755"/>
              <a:gd name="connsiteX166" fmla="*/ 1277257 w 1657438"/>
              <a:gd name="connsiteY166" fmla="*/ 1234578 h 1645755"/>
              <a:gd name="connsiteX167" fmla="*/ 1291771 w 1657438"/>
              <a:gd name="connsiteY167" fmla="*/ 1307149 h 1645755"/>
              <a:gd name="connsiteX168" fmla="*/ 1320800 w 1657438"/>
              <a:gd name="connsiteY168" fmla="*/ 1263606 h 1645755"/>
              <a:gd name="connsiteX169" fmla="*/ 1335314 w 1657438"/>
              <a:gd name="connsiteY169" fmla="*/ 1205549 h 1645755"/>
              <a:gd name="connsiteX170" fmla="*/ 1349828 w 1657438"/>
              <a:gd name="connsiteY170" fmla="*/ 1249092 h 1645755"/>
              <a:gd name="connsiteX171" fmla="*/ 1393371 w 1657438"/>
              <a:gd name="connsiteY171" fmla="*/ 1278121 h 1645755"/>
              <a:gd name="connsiteX172" fmla="*/ 1436914 w 1657438"/>
              <a:gd name="connsiteY172" fmla="*/ 1249092 h 1645755"/>
              <a:gd name="connsiteX173" fmla="*/ 1422400 w 1657438"/>
              <a:gd name="connsiteY173" fmla="*/ 1423263 h 1645755"/>
              <a:gd name="connsiteX174" fmla="*/ 1407885 w 1657438"/>
              <a:gd name="connsiteY174" fmla="*/ 1495835 h 1645755"/>
              <a:gd name="connsiteX175" fmla="*/ 1451428 w 1657438"/>
              <a:gd name="connsiteY175" fmla="*/ 1481321 h 1645755"/>
              <a:gd name="connsiteX176" fmla="*/ 1553028 w 1657438"/>
              <a:gd name="connsiteY176" fmla="*/ 1597435 h 1645755"/>
              <a:gd name="connsiteX177" fmla="*/ 1582057 w 1657438"/>
              <a:gd name="connsiteY177" fmla="*/ 1321663 h 1645755"/>
              <a:gd name="connsiteX178" fmla="*/ 1596571 w 1657438"/>
              <a:gd name="connsiteY178" fmla="*/ 1263606 h 1645755"/>
              <a:gd name="connsiteX179" fmla="*/ 1582057 w 1657438"/>
              <a:gd name="connsiteY179" fmla="*/ 1089435 h 1645755"/>
              <a:gd name="connsiteX180" fmla="*/ 1567543 w 1657438"/>
              <a:gd name="connsiteY180" fmla="*/ 1132978 h 1645755"/>
              <a:gd name="connsiteX181" fmla="*/ 1553028 w 1657438"/>
              <a:gd name="connsiteY181" fmla="*/ 1016863 h 1645755"/>
              <a:gd name="connsiteX182" fmla="*/ 1553028 w 1657438"/>
              <a:gd name="connsiteY182" fmla="*/ 770121 h 1645755"/>
              <a:gd name="connsiteX183" fmla="*/ 1524000 w 1657438"/>
              <a:gd name="connsiteY183" fmla="*/ 668521 h 1645755"/>
              <a:gd name="connsiteX184" fmla="*/ 1494971 w 1657438"/>
              <a:gd name="connsiteY184" fmla="*/ 523378 h 1645755"/>
              <a:gd name="connsiteX185" fmla="*/ 1480457 w 1657438"/>
              <a:gd name="connsiteY185" fmla="*/ 857206 h 1645755"/>
              <a:gd name="connsiteX186" fmla="*/ 1465943 w 1657438"/>
              <a:gd name="connsiteY186" fmla="*/ 900749 h 1645755"/>
              <a:gd name="connsiteX187" fmla="*/ 1451428 w 1657438"/>
              <a:gd name="connsiteY187" fmla="*/ 813663 h 1645755"/>
              <a:gd name="connsiteX188" fmla="*/ 1407885 w 1657438"/>
              <a:gd name="connsiteY188" fmla="*/ 639492 h 1645755"/>
              <a:gd name="connsiteX189" fmla="*/ 1364343 w 1657438"/>
              <a:gd name="connsiteY189" fmla="*/ 668521 h 1645755"/>
              <a:gd name="connsiteX190" fmla="*/ 1407885 w 1657438"/>
              <a:gd name="connsiteY190" fmla="*/ 610463 h 1645755"/>
              <a:gd name="connsiteX191" fmla="*/ 1625600 w 1657438"/>
              <a:gd name="connsiteY191" fmla="*/ 421778 h 1645755"/>
              <a:gd name="connsiteX192" fmla="*/ 1654628 w 1657438"/>
              <a:gd name="connsiteY192" fmla="*/ 378235 h 1645755"/>
              <a:gd name="connsiteX193" fmla="*/ 1611085 w 1657438"/>
              <a:gd name="connsiteY193" fmla="*/ 407263 h 1645755"/>
              <a:gd name="connsiteX194" fmla="*/ 1582057 w 1657438"/>
              <a:gd name="connsiteY194" fmla="*/ 465321 h 1645755"/>
              <a:gd name="connsiteX195" fmla="*/ 1553028 w 1657438"/>
              <a:gd name="connsiteY195" fmla="*/ 508863 h 1645755"/>
              <a:gd name="connsiteX196" fmla="*/ 1509485 w 1657438"/>
              <a:gd name="connsiteY196" fmla="*/ 595949 h 1645755"/>
              <a:gd name="connsiteX197" fmla="*/ 1494971 w 1657438"/>
              <a:gd name="connsiteY197" fmla="*/ 639492 h 1645755"/>
              <a:gd name="connsiteX198" fmla="*/ 1465943 w 1657438"/>
              <a:gd name="connsiteY198" fmla="*/ 697549 h 1645755"/>
              <a:gd name="connsiteX199" fmla="*/ 1451428 w 1657438"/>
              <a:gd name="connsiteY199" fmla="*/ 741092 h 1645755"/>
              <a:gd name="connsiteX200" fmla="*/ 1407885 w 1657438"/>
              <a:gd name="connsiteY200" fmla="*/ 770121 h 1645755"/>
              <a:gd name="connsiteX201" fmla="*/ 1393371 w 1657438"/>
              <a:gd name="connsiteY201" fmla="*/ 712063 h 1645755"/>
              <a:gd name="connsiteX202" fmla="*/ 1378857 w 1657438"/>
              <a:gd name="connsiteY202" fmla="*/ 566921 h 1645755"/>
              <a:gd name="connsiteX203" fmla="*/ 1364343 w 1657438"/>
              <a:gd name="connsiteY203" fmla="*/ 610463 h 1645755"/>
              <a:gd name="connsiteX204" fmla="*/ 1291771 w 1657438"/>
              <a:gd name="connsiteY204" fmla="*/ 741092 h 1645755"/>
              <a:gd name="connsiteX205" fmla="*/ 1306285 w 1657438"/>
              <a:gd name="connsiteY205" fmla="*/ 683035 h 1645755"/>
              <a:gd name="connsiteX206" fmla="*/ 1320800 w 1657438"/>
              <a:gd name="connsiteY206" fmla="*/ 639492 h 1645755"/>
              <a:gd name="connsiteX207" fmla="*/ 1248228 w 1657438"/>
              <a:gd name="connsiteY207" fmla="*/ 799149 h 1645755"/>
              <a:gd name="connsiteX208" fmla="*/ 1233714 w 1657438"/>
              <a:gd name="connsiteY208" fmla="*/ 842692 h 1645755"/>
              <a:gd name="connsiteX209" fmla="*/ 1219200 w 1657438"/>
              <a:gd name="connsiteY209" fmla="*/ 784635 h 1645755"/>
              <a:gd name="connsiteX210" fmla="*/ 1161143 w 1657438"/>
              <a:gd name="connsiteY210" fmla="*/ 900749 h 1645755"/>
              <a:gd name="connsiteX211" fmla="*/ 1146628 w 1657438"/>
              <a:gd name="connsiteY211" fmla="*/ 842692 h 1645755"/>
              <a:gd name="connsiteX212" fmla="*/ 1175657 w 1657438"/>
              <a:gd name="connsiteY212" fmla="*/ 697549 h 1645755"/>
              <a:gd name="connsiteX213" fmla="*/ 1190171 w 1657438"/>
              <a:gd name="connsiteY213" fmla="*/ 639492 h 1645755"/>
              <a:gd name="connsiteX214" fmla="*/ 1219200 w 1657438"/>
              <a:gd name="connsiteY214" fmla="*/ 552406 h 1645755"/>
              <a:gd name="connsiteX215" fmla="*/ 1233714 w 1657438"/>
              <a:gd name="connsiteY215" fmla="*/ 508863 h 1645755"/>
              <a:gd name="connsiteX216" fmla="*/ 1219200 w 1657438"/>
              <a:gd name="connsiteY216" fmla="*/ 436292 h 1645755"/>
              <a:gd name="connsiteX217" fmla="*/ 1204685 w 1657438"/>
              <a:gd name="connsiteY217" fmla="*/ 479835 h 1645755"/>
              <a:gd name="connsiteX218" fmla="*/ 1262743 w 1657438"/>
              <a:gd name="connsiteY218" fmla="*/ 334692 h 1645755"/>
              <a:gd name="connsiteX219" fmla="*/ 1277257 w 1657438"/>
              <a:gd name="connsiteY219" fmla="*/ 537892 h 1645755"/>
              <a:gd name="connsiteX220" fmla="*/ 1335314 w 1657438"/>
              <a:gd name="connsiteY220" fmla="*/ 450806 h 1645755"/>
              <a:gd name="connsiteX221" fmla="*/ 1364343 w 1657438"/>
              <a:gd name="connsiteY221" fmla="*/ 363721 h 1645755"/>
              <a:gd name="connsiteX222" fmla="*/ 1378857 w 1657438"/>
              <a:gd name="connsiteY222" fmla="*/ 320178 h 1645755"/>
              <a:gd name="connsiteX223" fmla="*/ 1407885 w 1657438"/>
              <a:gd name="connsiteY223" fmla="*/ 363721 h 1645755"/>
              <a:gd name="connsiteX224" fmla="*/ 1422400 w 1657438"/>
              <a:gd name="connsiteY224" fmla="*/ 436292 h 1645755"/>
              <a:gd name="connsiteX225" fmla="*/ 1436914 w 1657438"/>
              <a:gd name="connsiteY225" fmla="*/ 378235 h 1645755"/>
              <a:gd name="connsiteX226" fmla="*/ 1480457 w 1657438"/>
              <a:gd name="connsiteY226" fmla="*/ 334692 h 1645755"/>
              <a:gd name="connsiteX227" fmla="*/ 1465943 w 1657438"/>
              <a:gd name="connsiteY227" fmla="*/ 218578 h 1645755"/>
              <a:gd name="connsiteX228" fmla="*/ 1451428 w 1657438"/>
              <a:gd name="connsiteY228" fmla="*/ 262121 h 1645755"/>
              <a:gd name="connsiteX229" fmla="*/ 1393371 w 1657438"/>
              <a:gd name="connsiteY229" fmla="*/ 189549 h 1645755"/>
              <a:gd name="connsiteX230" fmla="*/ 1349828 w 1657438"/>
              <a:gd name="connsiteY230" fmla="*/ 160521 h 1645755"/>
              <a:gd name="connsiteX231" fmla="*/ 1306285 w 1657438"/>
              <a:gd name="connsiteY231" fmla="*/ 189549 h 1645755"/>
              <a:gd name="connsiteX232" fmla="*/ 1262743 w 1657438"/>
              <a:gd name="connsiteY232" fmla="*/ 175035 h 1645755"/>
              <a:gd name="connsiteX233" fmla="*/ 1233714 w 1657438"/>
              <a:gd name="connsiteY233" fmla="*/ 131492 h 1645755"/>
              <a:gd name="connsiteX234" fmla="*/ 1248228 w 1657438"/>
              <a:gd name="connsiteY234" fmla="*/ 87949 h 1645755"/>
              <a:gd name="connsiteX235" fmla="*/ 1262743 w 1657438"/>
              <a:gd name="connsiteY235" fmla="*/ 131492 h 1645755"/>
              <a:gd name="connsiteX236" fmla="*/ 1306285 w 1657438"/>
              <a:gd name="connsiteY236" fmla="*/ 102463 h 1645755"/>
              <a:gd name="connsiteX237" fmla="*/ 1349828 w 1657438"/>
              <a:gd name="connsiteY237" fmla="*/ 116978 h 1645755"/>
              <a:gd name="connsiteX238" fmla="*/ 1407885 w 1657438"/>
              <a:gd name="connsiteY238" fmla="*/ 102463 h 1645755"/>
              <a:gd name="connsiteX239" fmla="*/ 1494971 w 1657438"/>
              <a:gd name="connsiteY239" fmla="*/ 44406 h 1645755"/>
              <a:gd name="connsiteX240" fmla="*/ 1538514 w 1657438"/>
              <a:gd name="connsiteY240" fmla="*/ 58921 h 1645755"/>
              <a:gd name="connsiteX0" fmla="*/ 14514 w 1657438"/>
              <a:gd name="connsiteY0" fmla="*/ 1582921 h 1645755"/>
              <a:gd name="connsiteX1" fmla="*/ 14514 w 1657438"/>
              <a:gd name="connsiteY1" fmla="*/ 1582921 h 1645755"/>
              <a:gd name="connsiteX2" fmla="*/ 101600 w 1657438"/>
              <a:gd name="connsiteY2" fmla="*/ 1263606 h 1645755"/>
              <a:gd name="connsiteX3" fmla="*/ 145143 w 1657438"/>
              <a:gd name="connsiteY3" fmla="*/ 1278121 h 1645755"/>
              <a:gd name="connsiteX4" fmla="*/ 159657 w 1657438"/>
              <a:gd name="connsiteY4" fmla="*/ 1321663 h 1645755"/>
              <a:gd name="connsiteX5" fmla="*/ 174171 w 1657438"/>
              <a:gd name="connsiteY5" fmla="*/ 1423263 h 1645755"/>
              <a:gd name="connsiteX6" fmla="*/ 188685 w 1657438"/>
              <a:gd name="connsiteY6" fmla="*/ 1640978 h 1645755"/>
              <a:gd name="connsiteX7" fmla="*/ 232228 w 1657438"/>
              <a:gd name="connsiteY7" fmla="*/ 1597435 h 1645755"/>
              <a:gd name="connsiteX8" fmla="*/ 246743 w 1657438"/>
              <a:gd name="connsiteY8" fmla="*/ 1539378 h 1645755"/>
              <a:gd name="connsiteX9" fmla="*/ 275771 w 1657438"/>
              <a:gd name="connsiteY9" fmla="*/ 1481321 h 1645755"/>
              <a:gd name="connsiteX10" fmla="*/ 290285 w 1657438"/>
              <a:gd name="connsiteY10" fmla="*/ 1365206 h 1645755"/>
              <a:gd name="connsiteX11" fmla="*/ 304800 w 1657438"/>
              <a:gd name="connsiteY11" fmla="*/ 1423263 h 1645755"/>
              <a:gd name="connsiteX12" fmla="*/ 348343 w 1657438"/>
              <a:gd name="connsiteY12" fmla="*/ 1452292 h 1645755"/>
              <a:gd name="connsiteX13" fmla="*/ 362857 w 1657438"/>
              <a:gd name="connsiteY13" fmla="*/ 1510349 h 1645755"/>
              <a:gd name="connsiteX14" fmla="*/ 377371 w 1657438"/>
              <a:gd name="connsiteY14" fmla="*/ 1437778 h 1645755"/>
              <a:gd name="connsiteX15" fmla="*/ 391885 w 1657438"/>
              <a:gd name="connsiteY15" fmla="*/ 1016863 h 1645755"/>
              <a:gd name="connsiteX16" fmla="*/ 406400 w 1657438"/>
              <a:gd name="connsiteY16" fmla="*/ 944292 h 1645755"/>
              <a:gd name="connsiteX17" fmla="*/ 420914 w 1657438"/>
              <a:gd name="connsiteY17" fmla="*/ 813663 h 1645755"/>
              <a:gd name="connsiteX18" fmla="*/ 406400 w 1657438"/>
              <a:gd name="connsiteY18" fmla="*/ 741092 h 1645755"/>
              <a:gd name="connsiteX19" fmla="*/ 377371 w 1657438"/>
              <a:gd name="connsiteY19" fmla="*/ 784635 h 1645755"/>
              <a:gd name="connsiteX20" fmla="*/ 362857 w 1657438"/>
              <a:gd name="connsiteY20" fmla="*/ 712063 h 1645755"/>
              <a:gd name="connsiteX21" fmla="*/ 348343 w 1657438"/>
              <a:gd name="connsiteY21" fmla="*/ 668521 h 1645755"/>
              <a:gd name="connsiteX22" fmla="*/ 319314 w 1657438"/>
              <a:gd name="connsiteY22" fmla="*/ 755606 h 1645755"/>
              <a:gd name="connsiteX23" fmla="*/ 304800 w 1657438"/>
              <a:gd name="connsiteY23" fmla="*/ 799149 h 1645755"/>
              <a:gd name="connsiteX24" fmla="*/ 348343 w 1657438"/>
              <a:gd name="connsiteY24" fmla="*/ 624978 h 1645755"/>
              <a:gd name="connsiteX25" fmla="*/ 362857 w 1657438"/>
              <a:gd name="connsiteY25" fmla="*/ 581435 h 1645755"/>
              <a:gd name="connsiteX26" fmla="*/ 304800 w 1657438"/>
              <a:gd name="connsiteY26" fmla="*/ 770121 h 1645755"/>
              <a:gd name="connsiteX27" fmla="*/ 261257 w 1657438"/>
              <a:gd name="connsiteY27" fmla="*/ 900749 h 1645755"/>
              <a:gd name="connsiteX28" fmla="*/ 246743 w 1657438"/>
              <a:gd name="connsiteY28" fmla="*/ 857206 h 1645755"/>
              <a:gd name="connsiteX29" fmla="*/ 232228 w 1657438"/>
              <a:gd name="connsiteY29" fmla="*/ 784635 h 1645755"/>
              <a:gd name="connsiteX30" fmla="*/ 188685 w 1657438"/>
              <a:gd name="connsiteY30" fmla="*/ 871721 h 1645755"/>
              <a:gd name="connsiteX31" fmla="*/ 203200 w 1657438"/>
              <a:gd name="connsiteY31" fmla="*/ 915263 h 1645755"/>
              <a:gd name="connsiteX32" fmla="*/ 217714 w 1657438"/>
              <a:gd name="connsiteY32" fmla="*/ 1031378 h 1645755"/>
              <a:gd name="connsiteX33" fmla="*/ 203200 w 1657438"/>
              <a:gd name="connsiteY33" fmla="*/ 973321 h 1645755"/>
              <a:gd name="connsiteX34" fmla="*/ 145143 w 1657438"/>
              <a:gd name="connsiteY34" fmla="*/ 1074921 h 1645755"/>
              <a:gd name="connsiteX35" fmla="*/ 116114 w 1657438"/>
              <a:gd name="connsiteY35" fmla="*/ 1132978 h 1645755"/>
              <a:gd name="connsiteX36" fmla="*/ 87085 w 1657438"/>
              <a:gd name="connsiteY36" fmla="*/ 1045892 h 1645755"/>
              <a:gd name="connsiteX37" fmla="*/ 72571 w 1657438"/>
              <a:gd name="connsiteY37" fmla="*/ 1002349 h 1645755"/>
              <a:gd name="connsiteX38" fmla="*/ 87085 w 1657438"/>
              <a:gd name="connsiteY38" fmla="*/ 857206 h 1645755"/>
              <a:gd name="connsiteX39" fmla="*/ 101600 w 1657438"/>
              <a:gd name="connsiteY39" fmla="*/ 755606 h 1645755"/>
              <a:gd name="connsiteX40" fmla="*/ 72571 w 1657438"/>
              <a:gd name="connsiteY40" fmla="*/ 421778 h 1645755"/>
              <a:gd name="connsiteX41" fmla="*/ 14514 w 1657438"/>
              <a:gd name="connsiteY41" fmla="*/ 523378 h 1645755"/>
              <a:gd name="connsiteX42" fmla="*/ 0 w 1657438"/>
              <a:gd name="connsiteY42" fmla="*/ 479835 h 1645755"/>
              <a:gd name="connsiteX43" fmla="*/ 14514 w 1657438"/>
              <a:gd name="connsiteY43" fmla="*/ 697549 h 1645755"/>
              <a:gd name="connsiteX44" fmla="*/ 29028 w 1657438"/>
              <a:gd name="connsiteY44" fmla="*/ 581435 h 1645755"/>
              <a:gd name="connsiteX45" fmla="*/ 58057 w 1657438"/>
              <a:gd name="connsiteY45" fmla="*/ 421778 h 1645755"/>
              <a:gd name="connsiteX46" fmla="*/ 101600 w 1657438"/>
              <a:gd name="connsiteY46" fmla="*/ 233092 h 1645755"/>
              <a:gd name="connsiteX47" fmla="*/ 116114 w 1657438"/>
              <a:gd name="connsiteY47" fmla="*/ 189549 h 1645755"/>
              <a:gd name="connsiteX48" fmla="*/ 101600 w 1657438"/>
              <a:gd name="connsiteY48" fmla="*/ 233092 h 1645755"/>
              <a:gd name="connsiteX49" fmla="*/ 116114 w 1657438"/>
              <a:gd name="connsiteY49" fmla="*/ 160521 h 1645755"/>
              <a:gd name="connsiteX50" fmla="*/ 130628 w 1657438"/>
              <a:gd name="connsiteY50" fmla="*/ 863 h 1645755"/>
              <a:gd name="connsiteX51" fmla="*/ 145143 w 1657438"/>
              <a:gd name="connsiteY51" fmla="*/ 363721 h 1645755"/>
              <a:gd name="connsiteX52" fmla="*/ 159657 w 1657438"/>
              <a:gd name="connsiteY52" fmla="*/ 320178 h 1645755"/>
              <a:gd name="connsiteX53" fmla="*/ 217714 w 1657438"/>
              <a:gd name="connsiteY53" fmla="*/ 233092 h 1645755"/>
              <a:gd name="connsiteX54" fmla="*/ 232228 w 1657438"/>
              <a:gd name="connsiteY54" fmla="*/ 276635 h 1645755"/>
              <a:gd name="connsiteX55" fmla="*/ 290285 w 1657438"/>
              <a:gd name="connsiteY55" fmla="*/ 218578 h 1645755"/>
              <a:gd name="connsiteX56" fmla="*/ 304800 w 1657438"/>
              <a:gd name="connsiteY56" fmla="*/ 262121 h 1645755"/>
              <a:gd name="connsiteX57" fmla="*/ 333828 w 1657438"/>
              <a:gd name="connsiteY57" fmla="*/ 392749 h 1645755"/>
              <a:gd name="connsiteX58" fmla="*/ 246743 w 1657438"/>
              <a:gd name="connsiteY58" fmla="*/ 479835 h 1645755"/>
              <a:gd name="connsiteX59" fmla="*/ 275771 w 1657438"/>
              <a:gd name="connsiteY59" fmla="*/ 436292 h 1645755"/>
              <a:gd name="connsiteX60" fmla="*/ 362857 w 1657438"/>
              <a:gd name="connsiteY60" fmla="*/ 102463 h 1645755"/>
              <a:gd name="connsiteX61" fmla="*/ 391885 w 1657438"/>
              <a:gd name="connsiteY61" fmla="*/ 262121 h 1645755"/>
              <a:gd name="connsiteX62" fmla="*/ 406400 w 1657438"/>
              <a:gd name="connsiteY62" fmla="*/ 320178 h 1645755"/>
              <a:gd name="connsiteX63" fmla="*/ 420914 w 1657438"/>
              <a:gd name="connsiteY63" fmla="*/ 436292 h 1645755"/>
              <a:gd name="connsiteX64" fmla="*/ 435428 w 1657438"/>
              <a:gd name="connsiteY64" fmla="*/ 363721 h 1645755"/>
              <a:gd name="connsiteX65" fmla="*/ 464457 w 1657438"/>
              <a:gd name="connsiteY65" fmla="*/ 160521 h 1645755"/>
              <a:gd name="connsiteX66" fmla="*/ 478971 w 1657438"/>
              <a:gd name="connsiteY66" fmla="*/ 233092 h 1645755"/>
              <a:gd name="connsiteX67" fmla="*/ 493485 w 1657438"/>
              <a:gd name="connsiteY67" fmla="*/ 189549 h 1645755"/>
              <a:gd name="connsiteX68" fmla="*/ 522514 w 1657438"/>
              <a:gd name="connsiteY68" fmla="*/ 233092 h 1645755"/>
              <a:gd name="connsiteX69" fmla="*/ 537028 w 1657438"/>
              <a:gd name="connsiteY69" fmla="*/ 276635 h 1645755"/>
              <a:gd name="connsiteX70" fmla="*/ 551543 w 1657438"/>
              <a:gd name="connsiteY70" fmla="*/ 218578 h 1645755"/>
              <a:gd name="connsiteX71" fmla="*/ 566057 w 1657438"/>
              <a:gd name="connsiteY71" fmla="*/ 175035 h 1645755"/>
              <a:gd name="connsiteX72" fmla="*/ 580571 w 1657438"/>
              <a:gd name="connsiteY72" fmla="*/ 363721 h 1645755"/>
              <a:gd name="connsiteX73" fmla="*/ 624114 w 1657438"/>
              <a:gd name="connsiteY73" fmla="*/ 349206 h 1645755"/>
              <a:gd name="connsiteX74" fmla="*/ 653143 w 1657438"/>
              <a:gd name="connsiteY74" fmla="*/ 291149 h 1645755"/>
              <a:gd name="connsiteX75" fmla="*/ 696685 w 1657438"/>
              <a:gd name="connsiteY75" fmla="*/ 218578 h 1645755"/>
              <a:gd name="connsiteX76" fmla="*/ 725714 w 1657438"/>
              <a:gd name="connsiteY76" fmla="*/ 247606 h 1645755"/>
              <a:gd name="connsiteX77" fmla="*/ 754743 w 1657438"/>
              <a:gd name="connsiteY77" fmla="*/ 189549 h 1645755"/>
              <a:gd name="connsiteX78" fmla="*/ 783771 w 1657438"/>
              <a:gd name="connsiteY78" fmla="*/ 146006 h 1645755"/>
              <a:gd name="connsiteX79" fmla="*/ 827314 w 1657438"/>
              <a:gd name="connsiteY79" fmla="*/ 175035 h 1645755"/>
              <a:gd name="connsiteX80" fmla="*/ 856343 w 1657438"/>
              <a:gd name="connsiteY80" fmla="*/ 218578 h 1645755"/>
              <a:gd name="connsiteX81" fmla="*/ 914400 w 1657438"/>
              <a:gd name="connsiteY81" fmla="*/ 204063 h 1645755"/>
              <a:gd name="connsiteX82" fmla="*/ 957943 w 1657438"/>
              <a:gd name="connsiteY82" fmla="*/ 175035 h 1645755"/>
              <a:gd name="connsiteX83" fmla="*/ 1001485 w 1657438"/>
              <a:gd name="connsiteY83" fmla="*/ 276635 h 1645755"/>
              <a:gd name="connsiteX84" fmla="*/ 1001485 w 1657438"/>
              <a:gd name="connsiteY84" fmla="*/ 392749 h 1645755"/>
              <a:gd name="connsiteX85" fmla="*/ 986971 w 1657438"/>
              <a:gd name="connsiteY85" fmla="*/ 436292 h 1645755"/>
              <a:gd name="connsiteX86" fmla="*/ 957943 w 1657438"/>
              <a:gd name="connsiteY86" fmla="*/ 349206 h 1645755"/>
              <a:gd name="connsiteX87" fmla="*/ 928914 w 1657438"/>
              <a:gd name="connsiteY87" fmla="*/ 450806 h 1645755"/>
              <a:gd name="connsiteX88" fmla="*/ 885371 w 1657438"/>
              <a:gd name="connsiteY88" fmla="*/ 639492 h 1645755"/>
              <a:gd name="connsiteX89" fmla="*/ 870857 w 1657438"/>
              <a:gd name="connsiteY89" fmla="*/ 566921 h 1645755"/>
              <a:gd name="connsiteX90" fmla="*/ 914400 w 1657438"/>
              <a:gd name="connsiteY90" fmla="*/ 581435 h 1645755"/>
              <a:gd name="connsiteX91" fmla="*/ 943428 w 1657438"/>
              <a:gd name="connsiteY91" fmla="*/ 624978 h 1645755"/>
              <a:gd name="connsiteX92" fmla="*/ 899885 w 1657438"/>
              <a:gd name="connsiteY92" fmla="*/ 610463 h 1645755"/>
              <a:gd name="connsiteX93" fmla="*/ 856343 w 1657438"/>
              <a:gd name="connsiteY93" fmla="*/ 639492 h 1645755"/>
              <a:gd name="connsiteX94" fmla="*/ 841828 w 1657438"/>
              <a:gd name="connsiteY94" fmla="*/ 683035 h 1645755"/>
              <a:gd name="connsiteX95" fmla="*/ 798285 w 1657438"/>
              <a:gd name="connsiteY95" fmla="*/ 741092 h 1645755"/>
              <a:gd name="connsiteX96" fmla="*/ 812800 w 1657438"/>
              <a:gd name="connsiteY96" fmla="*/ 668521 h 1645755"/>
              <a:gd name="connsiteX97" fmla="*/ 798285 w 1657438"/>
              <a:gd name="connsiteY97" fmla="*/ 712063 h 1645755"/>
              <a:gd name="connsiteX98" fmla="*/ 783771 w 1657438"/>
              <a:gd name="connsiteY98" fmla="*/ 842692 h 1645755"/>
              <a:gd name="connsiteX99" fmla="*/ 754743 w 1657438"/>
              <a:gd name="connsiteY99" fmla="*/ 741092 h 1645755"/>
              <a:gd name="connsiteX100" fmla="*/ 725714 w 1657438"/>
              <a:gd name="connsiteY100" fmla="*/ 697549 h 1645755"/>
              <a:gd name="connsiteX101" fmla="*/ 682171 w 1657438"/>
              <a:gd name="connsiteY101" fmla="*/ 784635 h 1645755"/>
              <a:gd name="connsiteX102" fmla="*/ 653143 w 1657438"/>
              <a:gd name="connsiteY102" fmla="*/ 741092 h 1645755"/>
              <a:gd name="connsiteX103" fmla="*/ 638628 w 1657438"/>
              <a:gd name="connsiteY103" fmla="*/ 683035 h 1645755"/>
              <a:gd name="connsiteX104" fmla="*/ 609600 w 1657438"/>
              <a:gd name="connsiteY104" fmla="*/ 741092 h 1645755"/>
              <a:gd name="connsiteX105" fmla="*/ 566057 w 1657438"/>
              <a:gd name="connsiteY105" fmla="*/ 857206 h 1645755"/>
              <a:gd name="connsiteX106" fmla="*/ 580571 w 1657438"/>
              <a:gd name="connsiteY106" fmla="*/ 973321 h 1645755"/>
              <a:gd name="connsiteX107" fmla="*/ 624114 w 1657438"/>
              <a:gd name="connsiteY107" fmla="*/ 958806 h 1645755"/>
              <a:gd name="connsiteX108" fmla="*/ 653143 w 1657438"/>
              <a:gd name="connsiteY108" fmla="*/ 915263 h 1645755"/>
              <a:gd name="connsiteX109" fmla="*/ 696685 w 1657438"/>
              <a:gd name="connsiteY109" fmla="*/ 857206 h 1645755"/>
              <a:gd name="connsiteX110" fmla="*/ 711200 w 1657438"/>
              <a:gd name="connsiteY110" fmla="*/ 813663 h 1645755"/>
              <a:gd name="connsiteX111" fmla="*/ 725714 w 1657438"/>
              <a:gd name="connsiteY111" fmla="*/ 857206 h 1645755"/>
              <a:gd name="connsiteX112" fmla="*/ 696685 w 1657438"/>
              <a:gd name="connsiteY112" fmla="*/ 944292 h 1645755"/>
              <a:gd name="connsiteX113" fmla="*/ 682171 w 1657438"/>
              <a:gd name="connsiteY113" fmla="*/ 987835 h 1645755"/>
              <a:gd name="connsiteX114" fmla="*/ 696685 w 1657438"/>
              <a:gd name="connsiteY114" fmla="*/ 1045892 h 1645755"/>
              <a:gd name="connsiteX115" fmla="*/ 711200 w 1657438"/>
              <a:gd name="connsiteY115" fmla="*/ 1089435 h 1645755"/>
              <a:gd name="connsiteX116" fmla="*/ 754743 w 1657438"/>
              <a:gd name="connsiteY116" fmla="*/ 1074921 h 1645755"/>
              <a:gd name="connsiteX117" fmla="*/ 769257 w 1657438"/>
              <a:gd name="connsiteY117" fmla="*/ 1031378 h 1645755"/>
              <a:gd name="connsiteX118" fmla="*/ 783771 w 1657438"/>
              <a:gd name="connsiteY118" fmla="*/ 1045892 h 1645755"/>
              <a:gd name="connsiteX119" fmla="*/ 769257 w 1657438"/>
              <a:gd name="connsiteY119" fmla="*/ 1089435 h 1645755"/>
              <a:gd name="connsiteX120" fmla="*/ 827314 w 1657438"/>
              <a:gd name="connsiteY120" fmla="*/ 1074921 h 1645755"/>
              <a:gd name="connsiteX121" fmla="*/ 870857 w 1657438"/>
              <a:gd name="connsiteY121" fmla="*/ 1045892 h 1645755"/>
              <a:gd name="connsiteX122" fmla="*/ 885371 w 1657438"/>
              <a:gd name="connsiteY122" fmla="*/ 1089435 h 1645755"/>
              <a:gd name="connsiteX123" fmla="*/ 870857 w 1657438"/>
              <a:gd name="connsiteY123" fmla="*/ 1176521 h 1645755"/>
              <a:gd name="connsiteX124" fmla="*/ 899885 w 1657438"/>
              <a:gd name="connsiteY124" fmla="*/ 1132978 h 1645755"/>
              <a:gd name="connsiteX125" fmla="*/ 943428 w 1657438"/>
              <a:gd name="connsiteY125" fmla="*/ 1045892 h 1645755"/>
              <a:gd name="connsiteX126" fmla="*/ 928914 w 1657438"/>
              <a:gd name="connsiteY126" fmla="*/ 1103949 h 1645755"/>
              <a:gd name="connsiteX127" fmla="*/ 986971 w 1657438"/>
              <a:gd name="connsiteY127" fmla="*/ 1016863 h 1645755"/>
              <a:gd name="connsiteX128" fmla="*/ 972457 w 1657438"/>
              <a:gd name="connsiteY128" fmla="*/ 1234578 h 1645755"/>
              <a:gd name="connsiteX129" fmla="*/ 986971 w 1657438"/>
              <a:gd name="connsiteY129" fmla="*/ 1191035 h 1645755"/>
              <a:gd name="connsiteX130" fmla="*/ 957943 w 1657438"/>
              <a:gd name="connsiteY130" fmla="*/ 1249092 h 1645755"/>
              <a:gd name="connsiteX131" fmla="*/ 885371 w 1657438"/>
              <a:gd name="connsiteY131" fmla="*/ 1350692 h 1645755"/>
              <a:gd name="connsiteX132" fmla="*/ 841828 w 1657438"/>
              <a:gd name="connsiteY132" fmla="*/ 1394235 h 1645755"/>
              <a:gd name="connsiteX133" fmla="*/ 798285 w 1657438"/>
              <a:gd name="connsiteY133" fmla="*/ 1452292 h 1645755"/>
              <a:gd name="connsiteX134" fmla="*/ 827314 w 1657438"/>
              <a:gd name="connsiteY134" fmla="*/ 1321663 h 1645755"/>
              <a:gd name="connsiteX135" fmla="*/ 841828 w 1657438"/>
              <a:gd name="connsiteY135" fmla="*/ 1263606 h 1645755"/>
              <a:gd name="connsiteX136" fmla="*/ 899885 w 1657438"/>
              <a:gd name="connsiteY136" fmla="*/ 1162006 h 1645755"/>
              <a:gd name="connsiteX137" fmla="*/ 870857 w 1657438"/>
              <a:gd name="connsiteY137" fmla="*/ 1205549 h 1645755"/>
              <a:gd name="connsiteX138" fmla="*/ 798285 w 1657438"/>
              <a:gd name="connsiteY138" fmla="*/ 1307149 h 1645755"/>
              <a:gd name="connsiteX139" fmla="*/ 783771 w 1657438"/>
              <a:gd name="connsiteY139" fmla="*/ 1249092 h 1645755"/>
              <a:gd name="connsiteX140" fmla="*/ 769257 w 1657438"/>
              <a:gd name="connsiteY140" fmla="*/ 1205549 h 1645755"/>
              <a:gd name="connsiteX141" fmla="*/ 740228 w 1657438"/>
              <a:gd name="connsiteY141" fmla="*/ 1249092 h 1645755"/>
              <a:gd name="connsiteX142" fmla="*/ 696685 w 1657438"/>
              <a:gd name="connsiteY142" fmla="*/ 1292635 h 1645755"/>
              <a:gd name="connsiteX143" fmla="*/ 667657 w 1657438"/>
              <a:gd name="connsiteY143" fmla="*/ 1437778 h 1645755"/>
              <a:gd name="connsiteX144" fmla="*/ 682171 w 1657438"/>
              <a:gd name="connsiteY144" fmla="*/ 1539378 h 1645755"/>
              <a:gd name="connsiteX145" fmla="*/ 725714 w 1657438"/>
              <a:gd name="connsiteY145" fmla="*/ 1524863 h 1645755"/>
              <a:gd name="connsiteX146" fmla="*/ 769257 w 1657438"/>
              <a:gd name="connsiteY146" fmla="*/ 1495835 h 1645755"/>
              <a:gd name="connsiteX147" fmla="*/ 798285 w 1657438"/>
              <a:gd name="connsiteY147" fmla="*/ 1539378 h 1645755"/>
              <a:gd name="connsiteX148" fmla="*/ 841828 w 1657438"/>
              <a:gd name="connsiteY148" fmla="*/ 1524863 h 1645755"/>
              <a:gd name="connsiteX149" fmla="*/ 899885 w 1657438"/>
              <a:gd name="connsiteY149" fmla="*/ 1524863 h 1645755"/>
              <a:gd name="connsiteX150" fmla="*/ 885371 w 1657438"/>
              <a:gd name="connsiteY150" fmla="*/ 1611949 h 1645755"/>
              <a:gd name="connsiteX151" fmla="*/ 899885 w 1657438"/>
              <a:gd name="connsiteY151" fmla="*/ 1568406 h 1645755"/>
              <a:gd name="connsiteX152" fmla="*/ 943428 w 1657438"/>
              <a:gd name="connsiteY152" fmla="*/ 1539378 h 1645755"/>
              <a:gd name="connsiteX153" fmla="*/ 1030514 w 1657438"/>
              <a:gd name="connsiteY153" fmla="*/ 1495835 h 1645755"/>
              <a:gd name="connsiteX154" fmla="*/ 1074057 w 1657438"/>
              <a:gd name="connsiteY154" fmla="*/ 1495835 h 1645755"/>
              <a:gd name="connsiteX155" fmla="*/ 1117600 w 1657438"/>
              <a:gd name="connsiteY155" fmla="*/ 1524863 h 1645755"/>
              <a:gd name="connsiteX156" fmla="*/ 1161143 w 1657438"/>
              <a:gd name="connsiteY156" fmla="*/ 1452292 h 1645755"/>
              <a:gd name="connsiteX157" fmla="*/ 1204685 w 1657438"/>
              <a:gd name="connsiteY157" fmla="*/ 1408749 h 1645755"/>
              <a:gd name="connsiteX158" fmla="*/ 1219200 w 1657438"/>
              <a:gd name="connsiteY158" fmla="*/ 1466806 h 1645755"/>
              <a:gd name="connsiteX159" fmla="*/ 1262743 w 1657438"/>
              <a:gd name="connsiteY159" fmla="*/ 1481321 h 1645755"/>
              <a:gd name="connsiteX160" fmla="*/ 1291771 w 1657438"/>
              <a:gd name="connsiteY160" fmla="*/ 1437778 h 1645755"/>
              <a:gd name="connsiteX161" fmla="*/ 1306285 w 1657438"/>
              <a:gd name="connsiteY161" fmla="*/ 1481321 h 1645755"/>
              <a:gd name="connsiteX162" fmla="*/ 1349828 w 1657438"/>
              <a:gd name="connsiteY162" fmla="*/ 1437778 h 1645755"/>
              <a:gd name="connsiteX163" fmla="*/ 1335314 w 1657438"/>
              <a:gd name="connsiteY163" fmla="*/ 1481321 h 1645755"/>
              <a:gd name="connsiteX164" fmla="*/ 1219200 w 1657438"/>
              <a:gd name="connsiteY164" fmla="*/ 1481321 h 1645755"/>
              <a:gd name="connsiteX165" fmla="*/ 1233714 w 1657438"/>
              <a:gd name="connsiteY165" fmla="*/ 1263606 h 1645755"/>
              <a:gd name="connsiteX166" fmla="*/ 1277257 w 1657438"/>
              <a:gd name="connsiteY166" fmla="*/ 1234578 h 1645755"/>
              <a:gd name="connsiteX167" fmla="*/ 1291771 w 1657438"/>
              <a:gd name="connsiteY167" fmla="*/ 1307149 h 1645755"/>
              <a:gd name="connsiteX168" fmla="*/ 1320800 w 1657438"/>
              <a:gd name="connsiteY168" fmla="*/ 1263606 h 1645755"/>
              <a:gd name="connsiteX169" fmla="*/ 1335314 w 1657438"/>
              <a:gd name="connsiteY169" fmla="*/ 1205549 h 1645755"/>
              <a:gd name="connsiteX170" fmla="*/ 1349828 w 1657438"/>
              <a:gd name="connsiteY170" fmla="*/ 1249092 h 1645755"/>
              <a:gd name="connsiteX171" fmla="*/ 1393371 w 1657438"/>
              <a:gd name="connsiteY171" fmla="*/ 1278121 h 1645755"/>
              <a:gd name="connsiteX172" fmla="*/ 1436914 w 1657438"/>
              <a:gd name="connsiteY172" fmla="*/ 1249092 h 1645755"/>
              <a:gd name="connsiteX173" fmla="*/ 1422400 w 1657438"/>
              <a:gd name="connsiteY173" fmla="*/ 1423263 h 1645755"/>
              <a:gd name="connsiteX174" fmla="*/ 1407885 w 1657438"/>
              <a:gd name="connsiteY174" fmla="*/ 1495835 h 1645755"/>
              <a:gd name="connsiteX175" fmla="*/ 1451428 w 1657438"/>
              <a:gd name="connsiteY175" fmla="*/ 1481321 h 1645755"/>
              <a:gd name="connsiteX176" fmla="*/ 1553028 w 1657438"/>
              <a:gd name="connsiteY176" fmla="*/ 1597435 h 1645755"/>
              <a:gd name="connsiteX177" fmla="*/ 1582057 w 1657438"/>
              <a:gd name="connsiteY177" fmla="*/ 1321663 h 1645755"/>
              <a:gd name="connsiteX178" fmla="*/ 1596571 w 1657438"/>
              <a:gd name="connsiteY178" fmla="*/ 1263606 h 1645755"/>
              <a:gd name="connsiteX179" fmla="*/ 1582057 w 1657438"/>
              <a:gd name="connsiteY179" fmla="*/ 1089435 h 1645755"/>
              <a:gd name="connsiteX180" fmla="*/ 1567543 w 1657438"/>
              <a:gd name="connsiteY180" fmla="*/ 1132978 h 1645755"/>
              <a:gd name="connsiteX181" fmla="*/ 1553028 w 1657438"/>
              <a:gd name="connsiteY181" fmla="*/ 1016863 h 1645755"/>
              <a:gd name="connsiteX182" fmla="*/ 1553028 w 1657438"/>
              <a:gd name="connsiteY182" fmla="*/ 770121 h 1645755"/>
              <a:gd name="connsiteX183" fmla="*/ 1524000 w 1657438"/>
              <a:gd name="connsiteY183" fmla="*/ 668521 h 1645755"/>
              <a:gd name="connsiteX184" fmla="*/ 1494971 w 1657438"/>
              <a:gd name="connsiteY184" fmla="*/ 523378 h 1645755"/>
              <a:gd name="connsiteX185" fmla="*/ 1480457 w 1657438"/>
              <a:gd name="connsiteY185" fmla="*/ 857206 h 1645755"/>
              <a:gd name="connsiteX186" fmla="*/ 1465943 w 1657438"/>
              <a:gd name="connsiteY186" fmla="*/ 900749 h 1645755"/>
              <a:gd name="connsiteX187" fmla="*/ 1451428 w 1657438"/>
              <a:gd name="connsiteY187" fmla="*/ 813663 h 1645755"/>
              <a:gd name="connsiteX188" fmla="*/ 1407885 w 1657438"/>
              <a:gd name="connsiteY188" fmla="*/ 639492 h 1645755"/>
              <a:gd name="connsiteX189" fmla="*/ 1364343 w 1657438"/>
              <a:gd name="connsiteY189" fmla="*/ 668521 h 1645755"/>
              <a:gd name="connsiteX190" fmla="*/ 1407885 w 1657438"/>
              <a:gd name="connsiteY190" fmla="*/ 610463 h 1645755"/>
              <a:gd name="connsiteX191" fmla="*/ 1625600 w 1657438"/>
              <a:gd name="connsiteY191" fmla="*/ 421778 h 1645755"/>
              <a:gd name="connsiteX192" fmla="*/ 1654628 w 1657438"/>
              <a:gd name="connsiteY192" fmla="*/ 378235 h 1645755"/>
              <a:gd name="connsiteX193" fmla="*/ 1611085 w 1657438"/>
              <a:gd name="connsiteY193" fmla="*/ 407263 h 1645755"/>
              <a:gd name="connsiteX194" fmla="*/ 1582057 w 1657438"/>
              <a:gd name="connsiteY194" fmla="*/ 465321 h 1645755"/>
              <a:gd name="connsiteX195" fmla="*/ 1553028 w 1657438"/>
              <a:gd name="connsiteY195" fmla="*/ 508863 h 1645755"/>
              <a:gd name="connsiteX196" fmla="*/ 1509485 w 1657438"/>
              <a:gd name="connsiteY196" fmla="*/ 595949 h 1645755"/>
              <a:gd name="connsiteX197" fmla="*/ 1494971 w 1657438"/>
              <a:gd name="connsiteY197" fmla="*/ 639492 h 1645755"/>
              <a:gd name="connsiteX198" fmla="*/ 1465943 w 1657438"/>
              <a:gd name="connsiteY198" fmla="*/ 697549 h 1645755"/>
              <a:gd name="connsiteX199" fmla="*/ 1451428 w 1657438"/>
              <a:gd name="connsiteY199" fmla="*/ 741092 h 1645755"/>
              <a:gd name="connsiteX200" fmla="*/ 1407885 w 1657438"/>
              <a:gd name="connsiteY200" fmla="*/ 770121 h 1645755"/>
              <a:gd name="connsiteX201" fmla="*/ 1393371 w 1657438"/>
              <a:gd name="connsiteY201" fmla="*/ 712063 h 1645755"/>
              <a:gd name="connsiteX202" fmla="*/ 1378857 w 1657438"/>
              <a:gd name="connsiteY202" fmla="*/ 566921 h 1645755"/>
              <a:gd name="connsiteX203" fmla="*/ 1364343 w 1657438"/>
              <a:gd name="connsiteY203" fmla="*/ 610463 h 1645755"/>
              <a:gd name="connsiteX204" fmla="*/ 1291771 w 1657438"/>
              <a:gd name="connsiteY204" fmla="*/ 741092 h 1645755"/>
              <a:gd name="connsiteX205" fmla="*/ 1306285 w 1657438"/>
              <a:gd name="connsiteY205" fmla="*/ 683035 h 1645755"/>
              <a:gd name="connsiteX206" fmla="*/ 1320800 w 1657438"/>
              <a:gd name="connsiteY206" fmla="*/ 639492 h 1645755"/>
              <a:gd name="connsiteX207" fmla="*/ 1248228 w 1657438"/>
              <a:gd name="connsiteY207" fmla="*/ 799149 h 1645755"/>
              <a:gd name="connsiteX208" fmla="*/ 1233714 w 1657438"/>
              <a:gd name="connsiteY208" fmla="*/ 842692 h 1645755"/>
              <a:gd name="connsiteX209" fmla="*/ 1219200 w 1657438"/>
              <a:gd name="connsiteY209" fmla="*/ 784635 h 1645755"/>
              <a:gd name="connsiteX210" fmla="*/ 1161143 w 1657438"/>
              <a:gd name="connsiteY210" fmla="*/ 900749 h 1645755"/>
              <a:gd name="connsiteX211" fmla="*/ 1146628 w 1657438"/>
              <a:gd name="connsiteY211" fmla="*/ 842692 h 1645755"/>
              <a:gd name="connsiteX212" fmla="*/ 1175657 w 1657438"/>
              <a:gd name="connsiteY212" fmla="*/ 697549 h 1645755"/>
              <a:gd name="connsiteX213" fmla="*/ 1190171 w 1657438"/>
              <a:gd name="connsiteY213" fmla="*/ 639492 h 1645755"/>
              <a:gd name="connsiteX214" fmla="*/ 1219200 w 1657438"/>
              <a:gd name="connsiteY214" fmla="*/ 552406 h 1645755"/>
              <a:gd name="connsiteX215" fmla="*/ 1233714 w 1657438"/>
              <a:gd name="connsiteY215" fmla="*/ 508863 h 1645755"/>
              <a:gd name="connsiteX216" fmla="*/ 1219200 w 1657438"/>
              <a:gd name="connsiteY216" fmla="*/ 436292 h 1645755"/>
              <a:gd name="connsiteX217" fmla="*/ 1204685 w 1657438"/>
              <a:gd name="connsiteY217" fmla="*/ 479835 h 1645755"/>
              <a:gd name="connsiteX218" fmla="*/ 1262743 w 1657438"/>
              <a:gd name="connsiteY218" fmla="*/ 334692 h 1645755"/>
              <a:gd name="connsiteX219" fmla="*/ 1277257 w 1657438"/>
              <a:gd name="connsiteY219" fmla="*/ 537892 h 1645755"/>
              <a:gd name="connsiteX220" fmla="*/ 1335314 w 1657438"/>
              <a:gd name="connsiteY220" fmla="*/ 450806 h 1645755"/>
              <a:gd name="connsiteX221" fmla="*/ 1364343 w 1657438"/>
              <a:gd name="connsiteY221" fmla="*/ 363721 h 1645755"/>
              <a:gd name="connsiteX222" fmla="*/ 1378857 w 1657438"/>
              <a:gd name="connsiteY222" fmla="*/ 320178 h 1645755"/>
              <a:gd name="connsiteX223" fmla="*/ 1407885 w 1657438"/>
              <a:gd name="connsiteY223" fmla="*/ 363721 h 1645755"/>
              <a:gd name="connsiteX224" fmla="*/ 1422400 w 1657438"/>
              <a:gd name="connsiteY224" fmla="*/ 436292 h 1645755"/>
              <a:gd name="connsiteX225" fmla="*/ 1436914 w 1657438"/>
              <a:gd name="connsiteY225" fmla="*/ 378235 h 1645755"/>
              <a:gd name="connsiteX226" fmla="*/ 1480457 w 1657438"/>
              <a:gd name="connsiteY226" fmla="*/ 334692 h 1645755"/>
              <a:gd name="connsiteX227" fmla="*/ 1465943 w 1657438"/>
              <a:gd name="connsiteY227" fmla="*/ 218578 h 1645755"/>
              <a:gd name="connsiteX228" fmla="*/ 1451428 w 1657438"/>
              <a:gd name="connsiteY228" fmla="*/ 262121 h 1645755"/>
              <a:gd name="connsiteX229" fmla="*/ 1393371 w 1657438"/>
              <a:gd name="connsiteY229" fmla="*/ 189549 h 1645755"/>
              <a:gd name="connsiteX230" fmla="*/ 1349828 w 1657438"/>
              <a:gd name="connsiteY230" fmla="*/ 160521 h 1645755"/>
              <a:gd name="connsiteX231" fmla="*/ 1306285 w 1657438"/>
              <a:gd name="connsiteY231" fmla="*/ 189549 h 1645755"/>
              <a:gd name="connsiteX232" fmla="*/ 1262743 w 1657438"/>
              <a:gd name="connsiteY232" fmla="*/ 175035 h 1645755"/>
              <a:gd name="connsiteX233" fmla="*/ 1233714 w 1657438"/>
              <a:gd name="connsiteY233" fmla="*/ 131492 h 1645755"/>
              <a:gd name="connsiteX234" fmla="*/ 1248228 w 1657438"/>
              <a:gd name="connsiteY234" fmla="*/ 87949 h 1645755"/>
              <a:gd name="connsiteX235" fmla="*/ 1262743 w 1657438"/>
              <a:gd name="connsiteY235" fmla="*/ 131492 h 1645755"/>
              <a:gd name="connsiteX236" fmla="*/ 1306285 w 1657438"/>
              <a:gd name="connsiteY236" fmla="*/ 102463 h 1645755"/>
              <a:gd name="connsiteX237" fmla="*/ 1349828 w 1657438"/>
              <a:gd name="connsiteY237" fmla="*/ 116978 h 1645755"/>
              <a:gd name="connsiteX238" fmla="*/ 1407885 w 1657438"/>
              <a:gd name="connsiteY238" fmla="*/ 102463 h 1645755"/>
              <a:gd name="connsiteX239" fmla="*/ 1494971 w 1657438"/>
              <a:gd name="connsiteY239" fmla="*/ 44406 h 1645755"/>
              <a:gd name="connsiteX240" fmla="*/ 1538514 w 1657438"/>
              <a:gd name="connsiteY240" fmla="*/ 58921 h 1645755"/>
              <a:gd name="connsiteX0" fmla="*/ 14514 w 1657438"/>
              <a:gd name="connsiteY0" fmla="*/ 1582921 h 1645755"/>
              <a:gd name="connsiteX1" fmla="*/ 14514 w 1657438"/>
              <a:gd name="connsiteY1" fmla="*/ 1582921 h 1645755"/>
              <a:gd name="connsiteX2" fmla="*/ 101600 w 1657438"/>
              <a:gd name="connsiteY2" fmla="*/ 1263606 h 1645755"/>
              <a:gd name="connsiteX3" fmla="*/ 145143 w 1657438"/>
              <a:gd name="connsiteY3" fmla="*/ 1278121 h 1645755"/>
              <a:gd name="connsiteX4" fmla="*/ 159657 w 1657438"/>
              <a:gd name="connsiteY4" fmla="*/ 1321663 h 1645755"/>
              <a:gd name="connsiteX5" fmla="*/ 174171 w 1657438"/>
              <a:gd name="connsiteY5" fmla="*/ 1423263 h 1645755"/>
              <a:gd name="connsiteX6" fmla="*/ 188685 w 1657438"/>
              <a:gd name="connsiteY6" fmla="*/ 1640978 h 1645755"/>
              <a:gd name="connsiteX7" fmla="*/ 232228 w 1657438"/>
              <a:gd name="connsiteY7" fmla="*/ 1597435 h 1645755"/>
              <a:gd name="connsiteX8" fmla="*/ 246743 w 1657438"/>
              <a:gd name="connsiteY8" fmla="*/ 1539378 h 1645755"/>
              <a:gd name="connsiteX9" fmla="*/ 275771 w 1657438"/>
              <a:gd name="connsiteY9" fmla="*/ 1481321 h 1645755"/>
              <a:gd name="connsiteX10" fmla="*/ 290285 w 1657438"/>
              <a:gd name="connsiteY10" fmla="*/ 1365206 h 1645755"/>
              <a:gd name="connsiteX11" fmla="*/ 304800 w 1657438"/>
              <a:gd name="connsiteY11" fmla="*/ 1423263 h 1645755"/>
              <a:gd name="connsiteX12" fmla="*/ 348343 w 1657438"/>
              <a:gd name="connsiteY12" fmla="*/ 1452292 h 1645755"/>
              <a:gd name="connsiteX13" fmla="*/ 362857 w 1657438"/>
              <a:gd name="connsiteY13" fmla="*/ 1510349 h 1645755"/>
              <a:gd name="connsiteX14" fmla="*/ 377371 w 1657438"/>
              <a:gd name="connsiteY14" fmla="*/ 1437778 h 1645755"/>
              <a:gd name="connsiteX15" fmla="*/ 391885 w 1657438"/>
              <a:gd name="connsiteY15" fmla="*/ 1016863 h 1645755"/>
              <a:gd name="connsiteX16" fmla="*/ 406400 w 1657438"/>
              <a:gd name="connsiteY16" fmla="*/ 944292 h 1645755"/>
              <a:gd name="connsiteX17" fmla="*/ 420914 w 1657438"/>
              <a:gd name="connsiteY17" fmla="*/ 813663 h 1645755"/>
              <a:gd name="connsiteX18" fmla="*/ 406400 w 1657438"/>
              <a:gd name="connsiteY18" fmla="*/ 741092 h 1645755"/>
              <a:gd name="connsiteX19" fmla="*/ 377371 w 1657438"/>
              <a:gd name="connsiteY19" fmla="*/ 784635 h 1645755"/>
              <a:gd name="connsiteX20" fmla="*/ 362857 w 1657438"/>
              <a:gd name="connsiteY20" fmla="*/ 712063 h 1645755"/>
              <a:gd name="connsiteX21" fmla="*/ 348343 w 1657438"/>
              <a:gd name="connsiteY21" fmla="*/ 668521 h 1645755"/>
              <a:gd name="connsiteX22" fmla="*/ 319314 w 1657438"/>
              <a:gd name="connsiteY22" fmla="*/ 755606 h 1645755"/>
              <a:gd name="connsiteX23" fmla="*/ 304800 w 1657438"/>
              <a:gd name="connsiteY23" fmla="*/ 799149 h 1645755"/>
              <a:gd name="connsiteX24" fmla="*/ 348343 w 1657438"/>
              <a:gd name="connsiteY24" fmla="*/ 624978 h 1645755"/>
              <a:gd name="connsiteX25" fmla="*/ 362857 w 1657438"/>
              <a:gd name="connsiteY25" fmla="*/ 581435 h 1645755"/>
              <a:gd name="connsiteX26" fmla="*/ 304800 w 1657438"/>
              <a:gd name="connsiteY26" fmla="*/ 770121 h 1645755"/>
              <a:gd name="connsiteX27" fmla="*/ 261257 w 1657438"/>
              <a:gd name="connsiteY27" fmla="*/ 900749 h 1645755"/>
              <a:gd name="connsiteX28" fmla="*/ 246743 w 1657438"/>
              <a:gd name="connsiteY28" fmla="*/ 857206 h 1645755"/>
              <a:gd name="connsiteX29" fmla="*/ 232228 w 1657438"/>
              <a:gd name="connsiteY29" fmla="*/ 784635 h 1645755"/>
              <a:gd name="connsiteX30" fmla="*/ 188685 w 1657438"/>
              <a:gd name="connsiteY30" fmla="*/ 871721 h 1645755"/>
              <a:gd name="connsiteX31" fmla="*/ 203200 w 1657438"/>
              <a:gd name="connsiteY31" fmla="*/ 915263 h 1645755"/>
              <a:gd name="connsiteX32" fmla="*/ 217714 w 1657438"/>
              <a:gd name="connsiteY32" fmla="*/ 1031378 h 1645755"/>
              <a:gd name="connsiteX33" fmla="*/ 203200 w 1657438"/>
              <a:gd name="connsiteY33" fmla="*/ 973321 h 1645755"/>
              <a:gd name="connsiteX34" fmla="*/ 145143 w 1657438"/>
              <a:gd name="connsiteY34" fmla="*/ 1074921 h 1645755"/>
              <a:gd name="connsiteX35" fmla="*/ 116114 w 1657438"/>
              <a:gd name="connsiteY35" fmla="*/ 1132978 h 1645755"/>
              <a:gd name="connsiteX36" fmla="*/ 87085 w 1657438"/>
              <a:gd name="connsiteY36" fmla="*/ 1045892 h 1645755"/>
              <a:gd name="connsiteX37" fmla="*/ 72571 w 1657438"/>
              <a:gd name="connsiteY37" fmla="*/ 1002349 h 1645755"/>
              <a:gd name="connsiteX38" fmla="*/ 87085 w 1657438"/>
              <a:gd name="connsiteY38" fmla="*/ 857206 h 1645755"/>
              <a:gd name="connsiteX39" fmla="*/ 101600 w 1657438"/>
              <a:gd name="connsiteY39" fmla="*/ 755606 h 1645755"/>
              <a:gd name="connsiteX40" fmla="*/ 72571 w 1657438"/>
              <a:gd name="connsiteY40" fmla="*/ 421778 h 1645755"/>
              <a:gd name="connsiteX41" fmla="*/ 14514 w 1657438"/>
              <a:gd name="connsiteY41" fmla="*/ 523378 h 1645755"/>
              <a:gd name="connsiteX42" fmla="*/ 0 w 1657438"/>
              <a:gd name="connsiteY42" fmla="*/ 479835 h 1645755"/>
              <a:gd name="connsiteX43" fmla="*/ 14514 w 1657438"/>
              <a:gd name="connsiteY43" fmla="*/ 697549 h 1645755"/>
              <a:gd name="connsiteX44" fmla="*/ 29028 w 1657438"/>
              <a:gd name="connsiteY44" fmla="*/ 581435 h 1645755"/>
              <a:gd name="connsiteX45" fmla="*/ 58057 w 1657438"/>
              <a:gd name="connsiteY45" fmla="*/ 421778 h 1645755"/>
              <a:gd name="connsiteX46" fmla="*/ 101600 w 1657438"/>
              <a:gd name="connsiteY46" fmla="*/ 233092 h 1645755"/>
              <a:gd name="connsiteX47" fmla="*/ 116114 w 1657438"/>
              <a:gd name="connsiteY47" fmla="*/ 189549 h 1645755"/>
              <a:gd name="connsiteX48" fmla="*/ 101600 w 1657438"/>
              <a:gd name="connsiteY48" fmla="*/ 233092 h 1645755"/>
              <a:gd name="connsiteX49" fmla="*/ 116114 w 1657438"/>
              <a:gd name="connsiteY49" fmla="*/ 160521 h 1645755"/>
              <a:gd name="connsiteX50" fmla="*/ 130628 w 1657438"/>
              <a:gd name="connsiteY50" fmla="*/ 863 h 1645755"/>
              <a:gd name="connsiteX51" fmla="*/ 145143 w 1657438"/>
              <a:gd name="connsiteY51" fmla="*/ 363721 h 1645755"/>
              <a:gd name="connsiteX52" fmla="*/ 159657 w 1657438"/>
              <a:gd name="connsiteY52" fmla="*/ 320178 h 1645755"/>
              <a:gd name="connsiteX53" fmla="*/ 217714 w 1657438"/>
              <a:gd name="connsiteY53" fmla="*/ 233092 h 1645755"/>
              <a:gd name="connsiteX54" fmla="*/ 246742 w 1657438"/>
              <a:gd name="connsiteY54" fmla="*/ 58921 h 1645755"/>
              <a:gd name="connsiteX55" fmla="*/ 290285 w 1657438"/>
              <a:gd name="connsiteY55" fmla="*/ 218578 h 1645755"/>
              <a:gd name="connsiteX56" fmla="*/ 304800 w 1657438"/>
              <a:gd name="connsiteY56" fmla="*/ 262121 h 1645755"/>
              <a:gd name="connsiteX57" fmla="*/ 333828 w 1657438"/>
              <a:gd name="connsiteY57" fmla="*/ 392749 h 1645755"/>
              <a:gd name="connsiteX58" fmla="*/ 246743 w 1657438"/>
              <a:gd name="connsiteY58" fmla="*/ 479835 h 1645755"/>
              <a:gd name="connsiteX59" fmla="*/ 275771 w 1657438"/>
              <a:gd name="connsiteY59" fmla="*/ 436292 h 1645755"/>
              <a:gd name="connsiteX60" fmla="*/ 362857 w 1657438"/>
              <a:gd name="connsiteY60" fmla="*/ 102463 h 1645755"/>
              <a:gd name="connsiteX61" fmla="*/ 391885 w 1657438"/>
              <a:gd name="connsiteY61" fmla="*/ 262121 h 1645755"/>
              <a:gd name="connsiteX62" fmla="*/ 406400 w 1657438"/>
              <a:gd name="connsiteY62" fmla="*/ 320178 h 1645755"/>
              <a:gd name="connsiteX63" fmla="*/ 420914 w 1657438"/>
              <a:gd name="connsiteY63" fmla="*/ 436292 h 1645755"/>
              <a:gd name="connsiteX64" fmla="*/ 435428 w 1657438"/>
              <a:gd name="connsiteY64" fmla="*/ 363721 h 1645755"/>
              <a:gd name="connsiteX65" fmla="*/ 464457 w 1657438"/>
              <a:gd name="connsiteY65" fmla="*/ 160521 h 1645755"/>
              <a:gd name="connsiteX66" fmla="*/ 478971 w 1657438"/>
              <a:gd name="connsiteY66" fmla="*/ 233092 h 1645755"/>
              <a:gd name="connsiteX67" fmla="*/ 493485 w 1657438"/>
              <a:gd name="connsiteY67" fmla="*/ 189549 h 1645755"/>
              <a:gd name="connsiteX68" fmla="*/ 522514 w 1657438"/>
              <a:gd name="connsiteY68" fmla="*/ 233092 h 1645755"/>
              <a:gd name="connsiteX69" fmla="*/ 537028 w 1657438"/>
              <a:gd name="connsiteY69" fmla="*/ 276635 h 1645755"/>
              <a:gd name="connsiteX70" fmla="*/ 551543 w 1657438"/>
              <a:gd name="connsiteY70" fmla="*/ 218578 h 1645755"/>
              <a:gd name="connsiteX71" fmla="*/ 566057 w 1657438"/>
              <a:gd name="connsiteY71" fmla="*/ 175035 h 1645755"/>
              <a:gd name="connsiteX72" fmla="*/ 580571 w 1657438"/>
              <a:gd name="connsiteY72" fmla="*/ 363721 h 1645755"/>
              <a:gd name="connsiteX73" fmla="*/ 624114 w 1657438"/>
              <a:gd name="connsiteY73" fmla="*/ 349206 h 1645755"/>
              <a:gd name="connsiteX74" fmla="*/ 653143 w 1657438"/>
              <a:gd name="connsiteY74" fmla="*/ 291149 h 1645755"/>
              <a:gd name="connsiteX75" fmla="*/ 696685 w 1657438"/>
              <a:gd name="connsiteY75" fmla="*/ 218578 h 1645755"/>
              <a:gd name="connsiteX76" fmla="*/ 725714 w 1657438"/>
              <a:gd name="connsiteY76" fmla="*/ 247606 h 1645755"/>
              <a:gd name="connsiteX77" fmla="*/ 754743 w 1657438"/>
              <a:gd name="connsiteY77" fmla="*/ 189549 h 1645755"/>
              <a:gd name="connsiteX78" fmla="*/ 783771 w 1657438"/>
              <a:gd name="connsiteY78" fmla="*/ 146006 h 1645755"/>
              <a:gd name="connsiteX79" fmla="*/ 827314 w 1657438"/>
              <a:gd name="connsiteY79" fmla="*/ 175035 h 1645755"/>
              <a:gd name="connsiteX80" fmla="*/ 856343 w 1657438"/>
              <a:gd name="connsiteY80" fmla="*/ 218578 h 1645755"/>
              <a:gd name="connsiteX81" fmla="*/ 914400 w 1657438"/>
              <a:gd name="connsiteY81" fmla="*/ 204063 h 1645755"/>
              <a:gd name="connsiteX82" fmla="*/ 957943 w 1657438"/>
              <a:gd name="connsiteY82" fmla="*/ 175035 h 1645755"/>
              <a:gd name="connsiteX83" fmla="*/ 1001485 w 1657438"/>
              <a:gd name="connsiteY83" fmla="*/ 276635 h 1645755"/>
              <a:gd name="connsiteX84" fmla="*/ 1001485 w 1657438"/>
              <a:gd name="connsiteY84" fmla="*/ 392749 h 1645755"/>
              <a:gd name="connsiteX85" fmla="*/ 986971 w 1657438"/>
              <a:gd name="connsiteY85" fmla="*/ 436292 h 1645755"/>
              <a:gd name="connsiteX86" fmla="*/ 957943 w 1657438"/>
              <a:gd name="connsiteY86" fmla="*/ 349206 h 1645755"/>
              <a:gd name="connsiteX87" fmla="*/ 928914 w 1657438"/>
              <a:gd name="connsiteY87" fmla="*/ 450806 h 1645755"/>
              <a:gd name="connsiteX88" fmla="*/ 885371 w 1657438"/>
              <a:gd name="connsiteY88" fmla="*/ 639492 h 1645755"/>
              <a:gd name="connsiteX89" fmla="*/ 870857 w 1657438"/>
              <a:gd name="connsiteY89" fmla="*/ 566921 h 1645755"/>
              <a:gd name="connsiteX90" fmla="*/ 914400 w 1657438"/>
              <a:gd name="connsiteY90" fmla="*/ 581435 h 1645755"/>
              <a:gd name="connsiteX91" fmla="*/ 943428 w 1657438"/>
              <a:gd name="connsiteY91" fmla="*/ 624978 h 1645755"/>
              <a:gd name="connsiteX92" fmla="*/ 899885 w 1657438"/>
              <a:gd name="connsiteY92" fmla="*/ 610463 h 1645755"/>
              <a:gd name="connsiteX93" fmla="*/ 856343 w 1657438"/>
              <a:gd name="connsiteY93" fmla="*/ 639492 h 1645755"/>
              <a:gd name="connsiteX94" fmla="*/ 841828 w 1657438"/>
              <a:gd name="connsiteY94" fmla="*/ 683035 h 1645755"/>
              <a:gd name="connsiteX95" fmla="*/ 798285 w 1657438"/>
              <a:gd name="connsiteY95" fmla="*/ 741092 h 1645755"/>
              <a:gd name="connsiteX96" fmla="*/ 812800 w 1657438"/>
              <a:gd name="connsiteY96" fmla="*/ 668521 h 1645755"/>
              <a:gd name="connsiteX97" fmla="*/ 798285 w 1657438"/>
              <a:gd name="connsiteY97" fmla="*/ 712063 h 1645755"/>
              <a:gd name="connsiteX98" fmla="*/ 783771 w 1657438"/>
              <a:gd name="connsiteY98" fmla="*/ 842692 h 1645755"/>
              <a:gd name="connsiteX99" fmla="*/ 754743 w 1657438"/>
              <a:gd name="connsiteY99" fmla="*/ 741092 h 1645755"/>
              <a:gd name="connsiteX100" fmla="*/ 725714 w 1657438"/>
              <a:gd name="connsiteY100" fmla="*/ 697549 h 1645755"/>
              <a:gd name="connsiteX101" fmla="*/ 682171 w 1657438"/>
              <a:gd name="connsiteY101" fmla="*/ 784635 h 1645755"/>
              <a:gd name="connsiteX102" fmla="*/ 653143 w 1657438"/>
              <a:gd name="connsiteY102" fmla="*/ 741092 h 1645755"/>
              <a:gd name="connsiteX103" fmla="*/ 638628 w 1657438"/>
              <a:gd name="connsiteY103" fmla="*/ 683035 h 1645755"/>
              <a:gd name="connsiteX104" fmla="*/ 609600 w 1657438"/>
              <a:gd name="connsiteY104" fmla="*/ 741092 h 1645755"/>
              <a:gd name="connsiteX105" fmla="*/ 566057 w 1657438"/>
              <a:gd name="connsiteY105" fmla="*/ 857206 h 1645755"/>
              <a:gd name="connsiteX106" fmla="*/ 580571 w 1657438"/>
              <a:gd name="connsiteY106" fmla="*/ 973321 h 1645755"/>
              <a:gd name="connsiteX107" fmla="*/ 624114 w 1657438"/>
              <a:gd name="connsiteY107" fmla="*/ 958806 h 1645755"/>
              <a:gd name="connsiteX108" fmla="*/ 653143 w 1657438"/>
              <a:gd name="connsiteY108" fmla="*/ 915263 h 1645755"/>
              <a:gd name="connsiteX109" fmla="*/ 696685 w 1657438"/>
              <a:gd name="connsiteY109" fmla="*/ 857206 h 1645755"/>
              <a:gd name="connsiteX110" fmla="*/ 711200 w 1657438"/>
              <a:gd name="connsiteY110" fmla="*/ 813663 h 1645755"/>
              <a:gd name="connsiteX111" fmla="*/ 725714 w 1657438"/>
              <a:gd name="connsiteY111" fmla="*/ 857206 h 1645755"/>
              <a:gd name="connsiteX112" fmla="*/ 696685 w 1657438"/>
              <a:gd name="connsiteY112" fmla="*/ 944292 h 1645755"/>
              <a:gd name="connsiteX113" fmla="*/ 682171 w 1657438"/>
              <a:gd name="connsiteY113" fmla="*/ 987835 h 1645755"/>
              <a:gd name="connsiteX114" fmla="*/ 696685 w 1657438"/>
              <a:gd name="connsiteY114" fmla="*/ 1045892 h 1645755"/>
              <a:gd name="connsiteX115" fmla="*/ 711200 w 1657438"/>
              <a:gd name="connsiteY115" fmla="*/ 1089435 h 1645755"/>
              <a:gd name="connsiteX116" fmla="*/ 754743 w 1657438"/>
              <a:gd name="connsiteY116" fmla="*/ 1074921 h 1645755"/>
              <a:gd name="connsiteX117" fmla="*/ 769257 w 1657438"/>
              <a:gd name="connsiteY117" fmla="*/ 1031378 h 1645755"/>
              <a:gd name="connsiteX118" fmla="*/ 783771 w 1657438"/>
              <a:gd name="connsiteY118" fmla="*/ 1045892 h 1645755"/>
              <a:gd name="connsiteX119" fmla="*/ 769257 w 1657438"/>
              <a:gd name="connsiteY119" fmla="*/ 1089435 h 1645755"/>
              <a:gd name="connsiteX120" fmla="*/ 827314 w 1657438"/>
              <a:gd name="connsiteY120" fmla="*/ 1074921 h 1645755"/>
              <a:gd name="connsiteX121" fmla="*/ 870857 w 1657438"/>
              <a:gd name="connsiteY121" fmla="*/ 1045892 h 1645755"/>
              <a:gd name="connsiteX122" fmla="*/ 885371 w 1657438"/>
              <a:gd name="connsiteY122" fmla="*/ 1089435 h 1645755"/>
              <a:gd name="connsiteX123" fmla="*/ 870857 w 1657438"/>
              <a:gd name="connsiteY123" fmla="*/ 1176521 h 1645755"/>
              <a:gd name="connsiteX124" fmla="*/ 899885 w 1657438"/>
              <a:gd name="connsiteY124" fmla="*/ 1132978 h 1645755"/>
              <a:gd name="connsiteX125" fmla="*/ 943428 w 1657438"/>
              <a:gd name="connsiteY125" fmla="*/ 1045892 h 1645755"/>
              <a:gd name="connsiteX126" fmla="*/ 928914 w 1657438"/>
              <a:gd name="connsiteY126" fmla="*/ 1103949 h 1645755"/>
              <a:gd name="connsiteX127" fmla="*/ 986971 w 1657438"/>
              <a:gd name="connsiteY127" fmla="*/ 1016863 h 1645755"/>
              <a:gd name="connsiteX128" fmla="*/ 972457 w 1657438"/>
              <a:gd name="connsiteY128" fmla="*/ 1234578 h 1645755"/>
              <a:gd name="connsiteX129" fmla="*/ 986971 w 1657438"/>
              <a:gd name="connsiteY129" fmla="*/ 1191035 h 1645755"/>
              <a:gd name="connsiteX130" fmla="*/ 957943 w 1657438"/>
              <a:gd name="connsiteY130" fmla="*/ 1249092 h 1645755"/>
              <a:gd name="connsiteX131" fmla="*/ 885371 w 1657438"/>
              <a:gd name="connsiteY131" fmla="*/ 1350692 h 1645755"/>
              <a:gd name="connsiteX132" fmla="*/ 841828 w 1657438"/>
              <a:gd name="connsiteY132" fmla="*/ 1394235 h 1645755"/>
              <a:gd name="connsiteX133" fmla="*/ 798285 w 1657438"/>
              <a:gd name="connsiteY133" fmla="*/ 1452292 h 1645755"/>
              <a:gd name="connsiteX134" fmla="*/ 827314 w 1657438"/>
              <a:gd name="connsiteY134" fmla="*/ 1321663 h 1645755"/>
              <a:gd name="connsiteX135" fmla="*/ 841828 w 1657438"/>
              <a:gd name="connsiteY135" fmla="*/ 1263606 h 1645755"/>
              <a:gd name="connsiteX136" fmla="*/ 899885 w 1657438"/>
              <a:gd name="connsiteY136" fmla="*/ 1162006 h 1645755"/>
              <a:gd name="connsiteX137" fmla="*/ 870857 w 1657438"/>
              <a:gd name="connsiteY137" fmla="*/ 1205549 h 1645755"/>
              <a:gd name="connsiteX138" fmla="*/ 798285 w 1657438"/>
              <a:gd name="connsiteY138" fmla="*/ 1307149 h 1645755"/>
              <a:gd name="connsiteX139" fmla="*/ 783771 w 1657438"/>
              <a:gd name="connsiteY139" fmla="*/ 1249092 h 1645755"/>
              <a:gd name="connsiteX140" fmla="*/ 769257 w 1657438"/>
              <a:gd name="connsiteY140" fmla="*/ 1205549 h 1645755"/>
              <a:gd name="connsiteX141" fmla="*/ 740228 w 1657438"/>
              <a:gd name="connsiteY141" fmla="*/ 1249092 h 1645755"/>
              <a:gd name="connsiteX142" fmla="*/ 696685 w 1657438"/>
              <a:gd name="connsiteY142" fmla="*/ 1292635 h 1645755"/>
              <a:gd name="connsiteX143" fmla="*/ 667657 w 1657438"/>
              <a:gd name="connsiteY143" fmla="*/ 1437778 h 1645755"/>
              <a:gd name="connsiteX144" fmla="*/ 682171 w 1657438"/>
              <a:gd name="connsiteY144" fmla="*/ 1539378 h 1645755"/>
              <a:gd name="connsiteX145" fmla="*/ 725714 w 1657438"/>
              <a:gd name="connsiteY145" fmla="*/ 1524863 h 1645755"/>
              <a:gd name="connsiteX146" fmla="*/ 769257 w 1657438"/>
              <a:gd name="connsiteY146" fmla="*/ 1495835 h 1645755"/>
              <a:gd name="connsiteX147" fmla="*/ 798285 w 1657438"/>
              <a:gd name="connsiteY147" fmla="*/ 1539378 h 1645755"/>
              <a:gd name="connsiteX148" fmla="*/ 841828 w 1657438"/>
              <a:gd name="connsiteY148" fmla="*/ 1524863 h 1645755"/>
              <a:gd name="connsiteX149" fmla="*/ 899885 w 1657438"/>
              <a:gd name="connsiteY149" fmla="*/ 1524863 h 1645755"/>
              <a:gd name="connsiteX150" fmla="*/ 885371 w 1657438"/>
              <a:gd name="connsiteY150" fmla="*/ 1611949 h 1645755"/>
              <a:gd name="connsiteX151" fmla="*/ 899885 w 1657438"/>
              <a:gd name="connsiteY151" fmla="*/ 1568406 h 1645755"/>
              <a:gd name="connsiteX152" fmla="*/ 943428 w 1657438"/>
              <a:gd name="connsiteY152" fmla="*/ 1539378 h 1645755"/>
              <a:gd name="connsiteX153" fmla="*/ 1030514 w 1657438"/>
              <a:gd name="connsiteY153" fmla="*/ 1495835 h 1645755"/>
              <a:gd name="connsiteX154" fmla="*/ 1074057 w 1657438"/>
              <a:gd name="connsiteY154" fmla="*/ 1495835 h 1645755"/>
              <a:gd name="connsiteX155" fmla="*/ 1117600 w 1657438"/>
              <a:gd name="connsiteY155" fmla="*/ 1524863 h 1645755"/>
              <a:gd name="connsiteX156" fmla="*/ 1161143 w 1657438"/>
              <a:gd name="connsiteY156" fmla="*/ 1452292 h 1645755"/>
              <a:gd name="connsiteX157" fmla="*/ 1204685 w 1657438"/>
              <a:gd name="connsiteY157" fmla="*/ 1408749 h 1645755"/>
              <a:gd name="connsiteX158" fmla="*/ 1219200 w 1657438"/>
              <a:gd name="connsiteY158" fmla="*/ 1466806 h 1645755"/>
              <a:gd name="connsiteX159" fmla="*/ 1262743 w 1657438"/>
              <a:gd name="connsiteY159" fmla="*/ 1481321 h 1645755"/>
              <a:gd name="connsiteX160" fmla="*/ 1291771 w 1657438"/>
              <a:gd name="connsiteY160" fmla="*/ 1437778 h 1645755"/>
              <a:gd name="connsiteX161" fmla="*/ 1306285 w 1657438"/>
              <a:gd name="connsiteY161" fmla="*/ 1481321 h 1645755"/>
              <a:gd name="connsiteX162" fmla="*/ 1349828 w 1657438"/>
              <a:gd name="connsiteY162" fmla="*/ 1437778 h 1645755"/>
              <a:gd name="connsiteX163" fmla="*/ 1335314 w 1657438"/>
              <a:gd name="connsiteY163" fmla="*/ 1481321 h 1645755"/>
              <a:gd name="connsiteX164" fmla="*/ 1219200 w 1657438"/>
              <a:gd name="connsiteY164" fmla="*/ 1481321 h 1645755"/>
              <a:gd name="connsiteX165" fmla="*/ 1233714 w 1657438"/>
              <a:gd name="connsiteY165" fmla="*/ 1263606 h 1645755"/>
              <a:gd name="connsiteX166" fmla="*/ 1277257 w 1657438"/>
              <a:gd name="connsiteY166" fmla="*/ 1234578 h 1645755"/>
              <a:gd name="connsiteX167" fmla="*/ 1291771 w 1657438"/>
              <a:gd name="connsiteY167" fmla="*/ 1307149 h 1645755"/>
              <a:gd name="connsiteX168" fmla="*/ 1320800 w 1657438"/>
              <a:gd name="connsiteY168" fmla="*/ 1263606 h 1645755"/>
              <a:gd name="connsiteX169" fmla="*/ 1335314 w 1657438"/>
              <a:gd name="connsiteY169" fmla="*/ 1205549 h 1645755"/>
              <a:gd name="connsiteX170" fmla="*/ 1349828 w 1657438"/>
              <a:gd name="connsiteY170" fmla="*/ 1249092 h 1645755"/>
              <a:gd name="connsiteX171" fmla="*/ 1393371 w 1657438"/>
              <a:gd name="connsiteY171" fmla="*/ 1278121 h 1645755"/>
              <a:gd name="connsiteX172" fmla="*/ 1436914 w 1657438"/>
              <a:gd name="connsiteY172" fmla="*/ 1249092 h 1645755"/>
              <a:gd name="connsiteX173" fmla="*/ 1422400 w 1657438"/>
              <a:gd name="connsiteY173" fmla="*/ 1423263 h 1645755"/>
              <a:gd name="connsiteX174" fmla="*/ 1407885 w 1657438"/>
              <a:gd name="connsiteY174" fmla="*/ 1495835 h 1645755"/>
              <a:gd name="connsiteX175" fmla="*/ 1451428 w 1657438"/>
              <a:gd name="connsiteY175" fmla="*/ 1481321 h 1645755"/>
              <a:gd name="connsiteX176" fmla="*/ 1553028 w 1657438"/>
              <a:gd name="connsiteY176" fmla="*/ 1597435 h 1645755"/>
              <a:gd name="connsiteX177" fmla="*/ 1582057 w 1657438"/>
              <a:gd name="connsiteY177" fmla="*/ 1321663 h 1645755"/>
              <a:gd name="connsiteX178" fmla="*/ 1596571 w 1657438"/>
              <a:gd name="connsiteY178" fmla="*/ 1263606 h 1645755"/>
              <a:gd name="connsiteX179" fmla="*/ 1582057 w 1657438"/>
              <a:gd name="connsiteY179" fmla="*/ 1089435 h 1645755"/>
              <a:gd name="connsiteX180" fmla="*/ 1567543 w 1657438"/>
              <a:gd name="connsiteY180" fmla="*/ 1132978 h 1645755"/>
              <a:gd name="connsiteX181" fmla="*/ 1553028 w 1657438"/>
              <a:gd name="connsiteY181" fmla="*/ 1016863 h 1645755"/>
              <a:gd name="connsiteX182" fmla="*/ 1553028 w 1657438"/>
              <a:gd name="connsiteY182" fmla="*/ 770121 h 1645755"/>
              <a:gd name="connsiteX183" fmla="*/ 1524000 w 1657438"/>
              <a:gd name="connsiteY183" fmla="*/ 668521 h 1645755"/>
              <a:gd name="connsiteX184" fmla="*/ 1494971 w 1657438"/>
              <a:gd name="connsiteY184" fmla="*/ 523378 h 1645755"/>
              <a:gd name="connsiteX185" fmla="*/ 1480457 w 1657438"/>
              <a:gd name="connsiteY185" fmla="*/ 857206 h 1645755"/>
              <a:gd name="connsiteX186" fmla="*/ 1465943 w 1657438"/>
              <a:gd name="connsiteY186" fmla="*/ 900749 h 1645755"/>
              <a:gd name="connsiteX187" fmla="*/ 1451428 w 1657438"/>
              <a:gd name="connsiteY187" fmla="*/ 813663 h 1645755"/>
              <a:gd name="connsiteX188" fmla="*/ 1407885 w 1657438"/>
              <a:gd name="connsiteY188" fmla="*/ 639492 h 1645755"/>
              <a:gd name="connsiteX189" fmla="*/ 1364343 w 1657438"/>
              <a:gd name="connsiteY189" fmla="*/ 668521 h 1645755"/>
              <a:gd name="connsiteX190" fmla="*/ 1407885 w 1657438"/>
              <a:gd name="connsiteY190" fmla="*/ 610463 h 1645755"/>
              <a:gd name="connsiteX191" fmla="*/ 1625600 w 1657438"/>
              <a:gd name="connsiteY191" fmla="*/ 421778 h 1645755"/>
              <a:gd name="connsiteX192" fmla="*/ 1654628 w 1657438"/>
              <a:gd name="connsiteY192" fmla="*/ 378235 h 1645755"/>
              <a:gd name="connsiteX193" fmla="*/ 1611085 w 1657438"/>
              <a:gd name="connsiteY193" fmla="*/ 407263 h 1645755"/>
              <a:gd name="connsiteX194" fmla="*/ 1582057 w 1657438"/>
              <a:gd name="connsiteY194" fmla="*/ 465321 h 1645755"/>
              <a:gd name="connsiteX195" fmla="*/ 1553028 w 1657438"/>
              <a:gd name="connsiteY195" fmla="*/ 508863 h 1645755"/>
              <a:gd name="connsiteX196" fmla="*/ 1509485 w 1657438"/>
              <a:gd name="connsiteY196" fmla="*/ 595949 h 1645755"/>
              <a:gd name="connsiteX197" fmla="*/ 1494971 w 1657438"/>
              <a:gd name="connsiteY197" fmla="*/ 639492 h 1645755"/>
              <a:gd name="connsiteX198" fmla="*/ 1465943 w 1657438"/>
              <a:gd name="connsiteY198" fmla="*/ 697549 h 1645755"/>
              <a:gd name="connsiteX199" fmla="*/ 1451428 w 1657438"/>
              <a:gd name="connsiteY199" fmla="*/ 741092 h 1645755"/>
              <a:gd name="connsiteX200" fmla="*/ 1407885 w 1657438"/>
              <a:gd name="connsiteY200" fmla="*/ 770121 h 1645755"/>
              <a:gd name="connsiteX201" fmla="*/ 1393371 w 1657438"/>
              <a:gd name="connsiteY201" fmla="*/ 712063 h 1645755"/>
              <a:gd name="connsiteX202" fmla="*/ 1378857 w 1657438"/>
              <a:gd name="connsiteY202" fmla="*/ 566921 h 1645755"/>
              <a:gd name="connsiteX203" fmla="*/ 1364343 w 1657438"/>
              <a:gd name="connsiteY203" fmla="*/ 610463 h 1645755"/>
              <a:gd name="connsiteX204" fmla="*/ 1291771 w 1657438"/>
              <a:gd name="connsiteY204" fmla="*/ 741092 h 1645755"/>
              <a:gd name="connsiteX205" fmla="*/ 1306285 w 1657438"/>
              <a:gd name="connsiteY205" fmla="*/ 683035 h 1645755"/>
              <a:gd name="connsiteX206" fmla="*/ 1320800 w 1657438"/>
              <a:gd name="connsiteY206" fmla="*/ 639492 h 1645755"/>
              <a:gd name="connsiteX207" fmla="*/ 1248228 w 1657438"/>
              <a:gd name="connsiteY207" fmla="*/ 799149 h 1645755"/>
              <a:gd name="connsiteX208" fmla="*/ 1233714 w 1657438"/>
              <a:gd name="connsiteY208" fmla="*/ 842692 h 1645755"/>
              <a:gd name="connsiteX209" fmla="*/ 1219200 w 1657438"/>
              <a:gd name="connsiteY209" fmla="*/ 784635 h 1645755"/>
              <a:gd name="connsiteX210" fmla="*/ 1161143 w 1657438"/>
              <a:gd name="connsiteY210" fmla="*/ 900749 h 1645755"/>
              <a:gd name="connsiteX211" fmla="*/ 1146628 w 1657438"/>
              <a:gd name="connsiteY211" fmla="*/ 842692 h 1645755"/>
              <a:gd name="connsiteX212" fmla="*/ 1175657 w 1657438"/>
              <a:gd name="connsiteY212" fmla="*/ 697549 h 1645755"/>
              <a:gd name="connsiteX213" fmla="*/ 1190171 w 1657438"/>
              <a:gd name="connsiteY213" fmla="*/ 639492 h 1645755"/>
              <a:gd name="connsiteX214" fmla="*/ 1219200 w 1657438"/>
              <a:gd name="connsiteY214" fmla="*/ 552406 h 1645755"/>
              <a:gd name="connsiteX215" fmla="*/ 1233714 w 1657438"/>
              <a:gd name="connsiteY215" fmla="*/ 508863 h 1645755"/>
              <a:gd name="connsiteX216" fmla="*/ 1219200 w 1657438"/>
              <a:gd name="connsiteY216" fmla="*/ 436292 h 1645755"/>
              <a:gd name="connsiteX217" fmla="*/ 1204685 w 1657438"/>
              <a:gd name="connsiteY217" fmla="*/ 479835 h 1645755"/>
              <a:gd name="connsiteX218" fmla="*/ 1262743 w 1657438"/>
              <a:gd name="connsiteY218" fmla="*/ 334692 h 1645755"/>
              <a:gd name="connsiteX219" fmla="*/ 1277257 w 1657438"/>
              <a:gd name="connsiteY219" fmla="*/ 537892 h 1645755"/>
              <a:gd name="connsiteX220" fmla="*/ 1335314 w 1657438"/>
              <a:gd name="connsiteY220" fmla="*/ 450806 h 1645755"/>
              <a:gd name="connsiteX221" fmla="*/ 1364343 w 1657438"/>
              <a:gd name="connsiteY221" fmla="*/ 363721 h 1645755"/>
              <a:gd name="connsiteX222" fmla="*/ 1378857 w 1657438"/>
              <a:gd name="connsiteY222" fmla="*/ 320178 h 1645755"/>
              <a:gd name="connsiteX223" fmla="*/ 1407885 w 1657438"/>
              <a:gd name="connsiteY223" fmla="*/ 363721 h 1645755"/>
              <a:gd name="connsiteX224" fmla="*/ 1422400 w 1657438"/>
              <a:gd name="connsiteY224" fmla="*/ 436292 h 1645755"/>
              <a:gd name="connsiteX225" fmla="*/ 1436914 w 1657438"/>
              <a:gd name="connsiteY225" fmla="*/ 378235 h 1645755"/>
              <a:gd name="connsiteX226" fmla="*/ 1480457 w 1657438"/>
              <a:gd name="connsiteY226" fmla="*/ 334692 h 1645755"/>
              <a:gd name="connsiteX227" fmla="*/ 1465943 w 1657438"/>
              <a:gd name="connsiteY227" fmla="*/ 218578 h 1645755"/>
              <a:gd name="connsiteX228" fmla="*/ 1451428 w 1657438"/>
              <a:gd name="connsiteY228" fmla="*/ 262121 h 1645755"/>
              <a:gd name="connsiteX229" fmla="*/ 1393371 w 1657438"/>
              <a:gd name="connsiteY229" fmla="*/ 189549 h 1645755"/>
              <a:gd name="connsiteX230" fmla="*/ 1349828 w 1657438"/>
              <a:gd name="connsiteY230" fmla="*/ 160521 h 1645755"/>
              <a:gd name="connsiteX231" fmla="*/ 1306285 w 1657438"/>
              <a:gd name="connsiteY231" fmla="*/ 189549 h 1645755"/>
              <a:gd name="connsiteX232" fmla="*/ 1262743 w 1657438"/>
              <a:gd name="connsiteY232" fmla="*/ 175035 h 1645755"/>
              <a:gd name="connsiteX233" fmla="*/ 1233714 w 1657438"/>
              <a:gd name="connsiteY233" fmla="*/ 131492 h 1645755"/>
              <a:gd name="connsiteX234" fmla="*/ 1248228 w 1657438"/>
              <a:gd name="connsiteY234" fmla="*/ 87949 h 1645755"/>
              <a:gd name="connsiteX235" fmla="*/ 1262743 w 1657438"/>
              <a:gd name="connsiteY235" fmla="*/ 131492 h 1645755"/>
              <a:gd name="connsiteX236" fmla="*/ 1306285 w 1657438"/>
              <a:gd name="connsiteY236" fmla="*/ 102463 h 1645755"/>
              <a:gd name="connsiteX237" fmla="*/ 1349828 w 1657438"/>
              <a:gd name="connsiteY237" fmla="*/ 116978 h 1645755"/>
              <a:gd name="connsiteX238" fmla="*/ 1407885 w 1657438"/>
              <a:gd name="connsiteY238" fmla="*/ 102463 h 1645755"/>
              <a:gd name="connsiteX239" fmla="*/ 1494971 w 1657438"/>
              <a:gd name="connsiteY239" fmla="*/ 44406 h 1645755"/>
              <a:gd name="connsiteX240" fmla="*/ 1538514 w 1657438"/>
              <a:gd name="connsiteY240" fmla="*/ 58921 h 1645755"/>
              <a:gd name="connsiteX0" fmla="*/ 14514 w 1657438"/>
              <a:gd name="connsiteY0" fmla="*/ 1582921 h 1645755"/>
              <a:gd name="connsiteX1" fmla="*/ 14514 w 1657438"/>
              <a:gd name="connsiteY1" fmla="*/ 1582921 h 1645755"/>
              <a:gd name="connsiteX2" fmla="*/ 101600 w 1657438"/>
              <a:gd name="connsiteY2" fmla="*/ 1263606 h 1645755"/>
              <a:gd name="connsiteX3" fmla="*/ 145143 w 1657438"/>
              <a:gd name="connsiteY3" fmla="*/ 1278121 h 1645755"/>
              <a:gd name="connsiteX4" fmla="*/ 159657 w 1657438"/>
              <a:gd name="connsiteY4" fmla="*/ 1321663 h 1645755"/>
              <a:gd name="connsiteX5" fmla="*/ 174171 w 1657438"/>
              <a:gd name="connsiteY5" fmla="*/ 1423263 h 1645755"/>
              <a:gd name="connsiteX6" fmla="*/ 188685 w 1657438"/>
              <a:gd name="connsiteY6" fmla="*/ 1640978 h 1645755"/>
              <a:gd name="connsiteX7" fmla="*/ 232228 w 1657438"/>
              <a:gd name="connsiteY7" fmla="*/ 1597435 h 1645755"/>
              <a:gd name="connsiteX8" fmla="*/ 246743 w 1657438"/>
              <a:gd name="connsiteY8" fmla="*/ 1539378 h 1645755"/>
              <a:gd name="connsiteX9" fmla="*/ 275771 w 1657438"/>
              <a:gd name="connsiteY9" fmla="*/ 1481321 h 1645755"/>
              <a:gd name="connsiteX10" fmla="*/ 290285 w 1657438"/>
              <a:gd name="connsiteY10" fmla="*/ 1365206 h 1645755"/>
              <a:gd name="connsiteX11" fmla="*/ 304800 w 1657438"/>
              <a:gd name="connsiteY11" fmla="*/ 1423263 h 1645755"/>
              <a:gd name="connsiteX12" fmla="*/ 348343 w 1657438"/>
              <a:gd name="connsiteY12" fmla="*/ 1452292 h 1645755"/>
              <a:gd name="connsiteX13" fmla="*/ 362857 w 1657438"/>
              <a:gd name="connsiteY13" fmla="*/ 1510349 h 1645755"/>
              <a:gd name="connsiteX14" fmla="*/ 377371 w 1657438"/>
              <a:gd name="connsiteY14" fmla="*/ 1437778 h 1645755"/>
              <a:gd name="connsiteX15" fmla="*/ 391885 w 1657438"/>
              <a:gd name="connsiteY15" fmla="*/ 1016863 h 1645755"/>
              <a:gd name="connsiteX16" fmla="*/ 406400 w 1657438"/>
              <a:gd name="connsiteY16" fmla="*/ 944292 h 1645755"/>
              <a:gd name="connsiteX17" fmla="*/ 420914 w 1657438"/>
              <a:gd name="connsiteY17" fmla="*/ 813663 h 1645755"/>
              <a:gd name="connsiteX18" fmla="*/ 406400 w 1657438"/>
              <a:gd name="connsiteY18" fmla="*/ 741092 h 1645755"/>
              <a:gd name="connsiteX19" fmla="*/ 377371 w 1657438"/>
              <a:gd name="connsiteY19" fmla="*/ 784635 h 1645755"/>
              <a:gd name="connsiteX20" fmla="*/ 362857 w 1657438"/>
              <a:gd name="connsiteY20" fmla="*/ 712063 h 1645755"/>
              <a:gd name="connsiteX21" fmla="*/ 348343 w 1657438"/>
              <a:gd name="connsiteY21" fmla="*/ 668521 h 1645755"/>
              <a:gd name="connsiteX22" fmla="*/ 319314 w 1657438"/>
              <a:gd name="connsiteY22" fmla="*/ 755606 h 1645755"/>
              <a:gd name="connsiteX23" fmla="*/ 304800 w 1657438"/>
              <a:gd name="connsiteY23" fmla="*/ 799149 h 1645755"/>
              <a:gd name="connsiteX24" fmla="*/ 348343 w 1657438"/>
              <a:gd name="connsiteY24" fmla="*/ 624978 h 1645755"/>
              <a:gd name="connsiteX25" fmla="*/ 362857 w 1657438"/>
              <a:gd name="connsiteY25" fmla="*/ 581435 h 1645755"/>
              <a:gd name="connsiteX26" fmla="*/ 304800 w 1657438"/>
              <a:gd name="connsiteY26" fmla="*/ 770121 h 1645755"/>
              <a:gd name="connsiteX27" fmla="*/ 261257 w 1657438"/>
              <a:gd name="connsiteY27" fmla="*/ 900749 h 1645755"/>
              <a:gd name="connsiteX28" fmla="*/ 246743 w 1657438"/>
              <a:gd name="connsiteY28" fmla="*/ 857206 h 1645755"/>
              <a:gd name="connsiteX29" fmla="*/ 232228 w 1657438"/>
              <a:gd name="connsiteY29" fmla="*/ 784635 h 1645755"/>
              <a:gd name="connsiteX30" fmla="*/ 188685 w 1657438"/>
              <a:gd name="connsiteY30" fmla="*/ 871721 h 1645755"/>
              <a:gd name="connsiteX31" fmla="*/ 203200 w 1657438"/>
              <a:gd name="connsiteY31" fmla="*/ 915263 h 1645755"/>
              <a:gd name="connsiteX32" fmla="*/ 217714 w 1657438"/>
              <a:gd name="connsiteY32" fmla="*/ 1031378 h 1645755"/>
              <a:gd name="connsiteX33" fmla="*/ 203200 w 1657438"/>
              <a:gd name="connsiteY33" fmla="*/ 973321 h 1645755"/>
              <a:gd name="connsiteX34" fmla="*/ 145143 w 1657438"/>
              <a:gd name="connsiteY34" fmla="*/ 1074921 h 1645755"/>
              <a:gd name="connsiteX35" fmla="*/ 116114 w 1657438"/>
              <a:gd name="connsiteY35" fmla="*/ 1132978 h 1645755"/>
              <a:gd name="connsiteX36" fmla="*/ 87085 w 1657438"/>
              <a:gd name="connsiteY36" fmla="*/ 1045892 h 1645755"/>
              <a:gd name="connsiteX37" fmla="*/ 72571 w 1657438"/>
              <a:gd name="connsiteY37" fmla="*/ 1002349 h 1645755"/>
              <a:gd name="connsiteX38" fmla="*/ 87085 w 1657438"/>
              <a:gd name="connsiteY38" fmla="*/ 857206 h 1645755"/>
              <a:gd name="connsiteX39" fmla="*/ 101600 w 1657438"/>
              <a:gd name="connsiteY39" fmla="*/ 755606 h 1645755"/>
              <a:gd name="connsiteX40" fmla="*/ 72571 w 1657438"/>
              <a:gd name="connsiteY40" fmla="*/ 421778 h 1645755"/>
              <a:gd name="connsiteX41" fmla="*/ 14514 w 1657438"/>
              <a:gd name="connsiteY41" fmla="*/ 523378 h 1645755"/>
              <a:gd name="connsiteX42" fmla="*/ 0 w 1657438"/>
              <a:gd name="connsiteY42" fmla="*/ 479835 h 1645755"/>
              <a:gd name="connsiteX43" fmla="*/ 14514 w 1657438"/>
              <a:gd name="connsiteY43" fmla="*/ 697549 h 1645755"/>
              <a:gd name="connsiteX44" fmla="*/ 29028 w 1657438"/>
              <a:gd name="connsiteY44" fmla="*/ 581435 h 1645755"/>
              <a:gd name="connsiteX45" fmla="*/ 58057 w 1657438"/>
              <a:gd name="connsiteY45" fmla="*/ 421778 h 1645755"/>
              <a:gd name="connsiteX46" fmla="*/ 101600 w 1657438"/>
              <a:gd name="connsiteY46" fmla="*/ 233092 h 1645755"/>
              <a:gd name="connsiteX47" fmla="*/ 116114 w 1657438"/>
              <a:gd name="connsiteY47" fmla="*/ 189549 h 1645755"/>
              <a:gd name="connsiteX48" fmla="*/ 101600 w 1657438"/>
              <a:gd name="connsiteY48" fmla="*/ 233092 h 1645755"/>
              <a:gd name="connsiteX49" fmla="*/ 116114 w 1657438"/>
              <a:gd name="connsiteY49" fmla="*/ 160521 h 1645755"/>
              <a:gd name="connsiteX50" fmla="*/ 130628 w 1657438"/>
              <a:gd name="connsiteY50" fmla="*/ 863 h 1645755"/>
              <a:gd name="connsiteX51" fmla="*/ 145143 w 1657438"/>
              <a:gd name="connsiteY51" fmla="*/ 363721 h 1645755"/>
              <a:gd name="connsiteX52" fmla="*/ 159657 w 1657438"/>
              <a:gd name="connsiteY52" fmla="*/ 320178 h 1645755"/>
              <a:gd name="connsiteX53" fmla="*/ 217714 w 1657438"/>
              <a:gd name="connsiteY53" fmla="*/ 233092 h 1645755"/>
              <a:gd name="connsiteX54" fmla="*/ 246742 w 1657438"/>
              <a:gd name="connsiteY54" fmla="*/ 58921 h 1645755"/>
              <a:gd name="connsiteX55" fmla="*/ 290285 w 1657438"/>
              <a:gd name="connsiteY55" fmla="*/ 218578 h 1645755"/>
              <a:gd name="connsiteX56" fmla="*/ 304800 w 1657438"/>
              <a:gd name="connsiteY56" fmla="*/ 262121 h 1645755"/>
              <a:gd name="connsiteX57" fmla="*/ 333828 w 1657438"/>
              <a:gd name="connsiteY57" fmla="*/ 392749 h 1645755"/>
              <a:gd name="connsiteX58" fmla="*/ 246743 w 1657438"/>
              <a:gd name="connsiteY58" fmla="*/ 479835 h 1645755"/>
              <a:gd name="connsiteX59" fmla="*/ 275771 w 1657438"/>
              <a:gd name="connsiteY59" fmla="*/ 436292 h 1645755"/>
              <a:gd name="connsiteX60" fmla="*/ 362857 w 1657438"/>
              <a:gd name="connsiteY60" fmla="*/ 102463 h 1645755"/>
              <a:gd name="connsiteX61" fmla="*/ 391885 w 1657438"/>
              <a:gd name="connsiteY61" fmla="*/ 262121 h 1645755"/>
              <a:gd name="connsiteX62" fmla="*/ 406400 w 1657438"/>
              <a:gd name="connsiteY62" fmla="*/ 320178 h 1645755"/>
              <a:gd name="connsiteX63" fmla="*/ 420914 w 1657438"/>
              <a:gd name="connsiteY63" fmla="*/ 436292 h 1645755"/>
              <a:gd name="connsiteX64" fmla="*/ 435428 w 1657438"/>
              <a:gd name="connsiteY64" fmla="*/ 363721 h 1645755"/>
              <a:gd name="connsiteX65" fmla="*/ 464457 w 1657438"/>
              <a:gd name="connsiteY65" fmla="*/ 160521 h 1645755"/>
              <a:gd name="connsiteX66" fmla="*/ 478971 w 1657438"/>
              <a:gd name="connsiteY66" fmla="*/ 233092 h 1645755"/>
              <a:gd name="connsiteX67" fmla="*/ 493485 w 1657438"/>
              <a:gd name="connsiteY67" fmla="*/ 189549 h 1645755"/>
              <a:gd name="connsiteX68" fmla="*/ 522514 w 1657438"/>
              <a:gd name="connsiteY68" fmla="*/ 233092 h 1645755"/>
              <a:gd name="connsiteX69" fmla="*/ 493485 w 1657438"/>
              <a:gd name="connsiteY69" fmla="*/ 58920 h 1645755"/>
              <a:gd name="connsiteX70" fmla="*/ 551543 w 1657438"/>
              <a:gd name="connsiteY70" fmla="*/ 218578 h 1645755"/>
              <a:gd name="connsiteX71" fmla="*/ 566057 w 1657438"/>
              <a:gd name="connsiteY71" fmla="*/ 175035 h 1645755"/>
              <a:gd name="connsiteX72" fmla="*/ 580571 w 1657438"/>
              <a:gd name="connsiteY72" fmla="*/ 363721 h 1645755"/>
              <a:gd name="connsiteX73" fmla="*/ 624114 w 1657438"/>
              <a:gd name="connsiteY73" fmla="*/ 349206 h 1645755"/>
              <a:gd name="connsiteX74" fmla="*/ 653143 w 1657438"/>
              <a:gd name="connsiteY74" fmla="*/ 291149 h 1645755"/>
              <a:gd name="connsiteX75" fmla="*/ 696685 w 1657438"/>
              <a:gd name="connsiteY75" fmla="*/ 218578 h 1645755"/>
              <a:gd name="connsiteX76" fmla="*/ 725714 w 1657438"/>
              <a:gd name="connsiteY76" fmla="*/ 247606 h 1645755"/>
              <a:gd name="connsiteX77" fmla="*/ 754743 w 1657438"/>
              <a:gd name="connsiteY77" fmla="*/ 189549 h 1645755"/>
              <a:gd name="connsiteX78" fmla="*/ 783771 w 1657438"/>
              <a:gd name="connsiteY78" fmla="*/ 146006 h 1645755"/>
              <a:gd name="connsiteX79" fmla="*/ 827314 w 1657438"/>
              <a:gd name="connsiteY79" fmla="*/ 175035 h 1645755"/>
              <a:gd name="connsiteX80" fmla="*/ 856343 w 1657438"/>
              <a:gd name="connsiteY80" fmla="*/ 218578 h 1645755"/>
              <a:gd name="connsiteX81" fmla="*/ 914400 w 1657438"/>
              <a:gd name="connsiteY81" fmla="*/ 204063 h 1645755"/>
              <a:gd name="connsiteX82" fmla="*/ 957943 w 1657438"/>
              <a:gd name="connsiteY82" fmla="*/ 175035 h 1645755"/>
              <a:gd name="connsiteX83" fmla="*/ 1001485 w 1657438"/>
              <a:gd name="connsiteY83" fmla="*/ 276635 h 1645755"/>
              <a:gd name="connsiteX84" fmla="*/ 1001485 w 1657438"/>
              <a:gd name="connsiteY84" fmla="*/ 392749 h 1645755"/>
              <a:gd name="connsiteX85" fmla="*/ 986971 w 1657438"/>
              <a:gd name="connsiteY85" fmla="*/ 436292 h 1645755"/>
              <a:gd name="connsiteX86" fmla="*/ 957943 w 1657438"/>
              <a:gd name="connsiteY86" fmla="*/ 349206 h 1645755"/>
              <a:gd name="connsiteX87" fmla="*/ 928914 w 1657438"/>
              <a:gd name="connsiteY87" fmla="*/ 450806 h 1645755"/>
              <a:gd name="connsiteX88" fmla="*/ 885371 w 1657438"/>
              <a:gd name="connsiteY88" fmla="*/ 639492 h 1645755"/>
              <a:gd name="connsiteX89" fmla="*/ 870857 w 1657438"/>
              <a:gd name="connsiteY89" fmla="*/ 566921 h 1645755"/>
              <a:gd name="connsiteX90" fmla="*/ 914400 w 1657438"/>
              <a:gd name="connsiteY90" fmla="*/ 581435 h 1645755"/>
              <a:gd name="connsiteX91" fmla="*/ 943428 w 1657438"/>
              <a:gd name="connsiteY91" fmla="*/ 624978 h 1645755"/>
              <a:gd name="connsiteX92" fmla="*/ 899885 w 1657438"/>
              <a:gd name="connsiteY92" fmla="*/ 610463 h 1645755"/>
              <a:gd name="connsiteX93" fmla="*/ 856343 w 1657438"/>
              <a:gd name="connsiteY93" fmla="*/ 639492 h 1645755"/>
              <a:gd name="connsiteX94" fmla="*/ 841828 w 1657438"/>
              <a:gd name="connsiteY94" fmla="*/ 683035 h 1645755"/>
              <a:gd name="connsiteX95" fmla="*/ 798285 w 1657438"/>
              <a:gd name="connsiteY95" fmla="*/ 741092 h 1645755"/>
              <a:gd name="connsiteX96" fmla="*/ 812800 w 1657438"/>
              <a:gd name="connsiteY96" fmla="*/ 668521 h 1645755"/>
              <a:gd name="connsiteX97" fmla="*/ 798285 w 1657438"/>
              <a:gd name="connsiteY97" fmla="*/ 712063 h 1645755"/>
              <a:gd name="connsiteX98" fmla="*/ 783771 w 1657438"/>
              <a:gd name="connsiteY98" fmla="*/ 842692 h 1645755"/>
              <a:gd name="connsiteX99" fmla="*/ 754743 w 1657438"/>
              <a:gd name="connsiteY99" fmla="*/ 741092 h 1645755"/>
              <a:gd name="connsiteX100" fmla="*/ 725714 w 1657438"/>
              <a:gd name="connsiteY100" fmla="*/ 697549 h 1645755"/>
              <a:gd name="connsiteX101" fmla="*/ 682171 w 1657438"/>
              <a:gd name="connsiteY101" fmla="*/ 784635 h 1645755"/>
              <a:gd name="connsiteX102" fmla="*/ 653143 w 1657438"/>
              <a:gd name="connsiteY102" fmla="*/ 741092 h 1645755"/>
              <a:gd name="connsiteX103" fmla="*/ 638628 w 1657438"/>
              <a:gd name="connsiteY103" fmla="*/ 683035 h 1645755"/>
              <a:gd name="connsiteX104" fmla="*/ 609600 w 1657438"/>
              <a:gd name="connsiteY104" fmla="*/ 741092 h 1645755"/>
              <a:gd name="connsiteX105" fmla="*/ 566057 w 1657438"/>
              <a:gd name="connsiteY105" fmla="*/ 857206 h 1645755"/>
              <a:gd name="connsiteX106" fmla="*/ 580571 w 1657438"/>
              <a:gd name="connsiteY106" fmla="*/ 973321 h 1645755"/>
              <a:gd name="connsiteX107" fmla="*/ 624114 w 1657438"/>
              <a:gd name="connsiteY107" fmla="*/ 958806 h 1645755"/>
              <a:gd name="connsiteX108" fmla="*/ 653143 w 1657438"/>
              <a:gd name="connsiteY108" fmla="*/ 915263 h 1645755"/>
              <a:gd name="connsiteX109" fmla="*/ 696685 w 1657438"/>
              <a:gd name="connsiteY109" fmla="*/ 857206 h 1645755"/>
              <a:gd name="connsiteX110" fmla="*/ 711200 w 1657438"/>
              <a:gd name="connsiteY110" fmla="*/ 813663 h 1645755"/>
              <a:gd name="connsiteX111" fmla="*/ 725714 w 1657438"/>
              <a:gd name="connsiteY111" fmla="*/ 857206 h 1645755"/>
              <a:gd name="connsiteX112" fmla="*/ 696685 w 1657438"/>
              <a:gd name="connsiteY112" fmla="*/ 944292 h 1645755"/>
              <a:gd name="connsiteX113" fmla="*/ 682171 w 1657438"/>
              <a:gd name="connsiteY113" fmla="*/ 987835 h 1645755"/>
              <a:gd name="connsiteX114" fmla="*/ 696685 w 1657438"/>
              <a:gd name="connsiteY114" fmla="*/ 1045892 h 1645755"/>
              <a:gd name="connsiteX115" fmla="*/ 711200 w 1657438"/>
              <a:gd name="connsiteY115" fmla="*/ 1089435 h 1645755"/>
              <a:gd name="connsiteX116" fmla="*/ 754743 w 1657438"/>
              <a:gd name="connsiteY116" fmla="*/ 1074921 h 1645755"/>
              <a:gd name="connsiteX117" fmla="*/ 769257 w 1657438"/>
              <a:gd name="connsiteY117" fmla="*/ 1031378 h 1645755"/>
              <a:gd name="connsiteX118" fmla="*/ 783771 w 1657438"/>
              <a:gd name="connsiteY118" fmla="*/ 1045892 h 1645755"/>
              <a:gd name="connsiteX119" fmla="*/ 769257 w 1657438"/>
              <a:gd name="connsiteY119" fmla="*/ 1089435 h 1645755"/>
              <a:gd name="connsiteX120" fmla="*/ 827314 w 1657438"/>
              <a:gd name="connsiteY120" fmla="*/ 1074921 h 1645755"/>
              <a:gd name="connsiteX121" fmla="*/ 870857 w 1657438"/>
              <a:gd name="connsiteY121" fmla="*/ 1045892 h 1645755"/>
              <a:gd name="connsiteX122" fmla="*/ 885371 w 1657438"/>
              <a:gd name="connsiteY122" fmla="*/ 1089435 h 1645755"/>
              <a:gd name="connsiteX123" fmla="*/ 870857 w 1657438"/>
              <a:gd name="connsiteY123" fmla="*/ 1176521 h 1645755"/>
              <a:gd name="connsiteX124" fmla="*/ 899885 w 1657438"/>
              <a:gd name="connsiteY124" fmla="*/ 1132978 h 1645755"/>
              <a:gd name="connsiteX125" fmla="*/ 943428 w 1657438"/>
              <a:gd name="connsiteY125" fmla="*/ 1045892 h 1645755"/>
              <a:gd name="connsiteX126" fmla="*/ 928914 w 1657438"/>
              <a:gd name="connsiteY126" fmla="*/ 1103949 h 1645755"/>
              <a:gd name="connsiteX127" fmla="*/ 986971 w 1657438"/>
              <a:gd name="connsiteY127" fmla="*/ 1016863 h 1645755"/>
              <a:gd name="connsiteX128" fmla="*/ 972457 w 1657438"/>
              <a:gd name="connsiteY128" fmla="*/ 1234578 h 1645755"/>
              <a:gd name="connsiteX129" fmla="*/ 986971 w 1657438"/>
              <a:gd name="connsiteY129" fmla="*/ 1191035 h 1645755"/>
              <a:gd name="connsiteX130" fmla="*/ 957943 w 1657438"/>
              <a:gd name="connsiteY130" fmla="*/ 1249092 h 1645755"/>
              <a:gd name="connsiteX131" fmla="*/ 885371 w 1657438"/>
              <a:gd name="connsiteY131" fmla="*/ 1350692 h 1645755"/>
              <a:gd name="connsiteX132" fmla="*/ 841828 w 1657438"/>
              <a:gd name="connsiteY132" fmla="*/ 1394235 h 1645755"/>
              <a:gd name="connsiteX133" fmla="*/ 798285 w 1657438"/>
              <a:gd name="connsiteY133" fmla="*/ 1452292 h 1645755"/>
              <a:gd name="connsiteX134" fmla="*/ 827314 w 1657438"/>
              <a:gd name="connsiteY134" fmla="*/ 1321663 h 1645755"/>
              <a:gd name="connsiteX135" fmla="*/ 841828 w 1657438"/>
              <a:gd name="connsiteY135" fmla="*/ 1263606 h 1645755"/>
              <a:gd name="connsiteX136" fmla="*/ 899885 w 1657438"/>
              <a:gd name="connsiteY136" fmla="*/ 1162006 h 1645755"/>
              <a:gd name="connsiteX137" fmla="*/ 870857 w 1657438"/>
              <a:gd name="connsiteY137" fmla="*/ 1205549 h 1645755"/>
              <a:gd name="connsiteX138" fmla="*/ 798285 w 1657438"/>
              <a:gd name="connsiteY138" fmla="*/ 1307149 h 1645755"/>
              <a:gd name="connsiteX139" fmla="*/ 783771 w 1657438"/>
              <a:gd name="connsiteY139" fmla="*/ 1249092 h 1645755"/>
              <a:gd name="connsiteX140" fmla="*/ 769257 w 1657438"/>
              <a:gd name="connsiteY140" fmla="*/ 1205549 h 1645755"/>
              <a:gd name="connsiteX141" fmla="*/ 740228 w 1657438"/>
              <a:gd name="connsiteY141" fmla="*/ 1249092 h 1645755"/>
              <a:gd name="connsiteX142" fmla="*/ 696685 w 1657438"/>
              <a:gd name="connsiteY142" fmla="*/ 1292635 h 1645755"/>
              <a:gd name="connsiteX143" fmla="*/ 667657 w 1657438"/>
              <a:gd name="connsiteY143" fmla="*/ 1437778 h 1645755"/>
              <a:gd name="connsiteX144" fmla="*/ 682171 w 1657438"/>
              <a:gd name="connsiteY144" fmla="*/ 1539378 h 1645755"/>
              <a:gd name="connsiteX145" fmla="*/ 725714 w 1657438"/>
              <a:gd name="connsiteY145" fmla="*/ 1524863 h 1645755"/>
              <a:gd name="connsiteX146" fmla="*/ 769257 w 1657438"/>
              <a:gd name="connsiteY146" fmla="*/ 1495835 h 1645755"/>
              <a:gd name="connsiteX147" fmla="*/ 798285 w 1657438"/>
              <a:gd name="connsiteY147" fmla="*/ 1539378 h 1645755"/>
              <a:gd name="connsiteX148" fmla="*/ 841828 w 1657438"/>
              <a:gd name="connsiteY148" fmla="*/ 1524863 h 1645755"/>
              <a:gd name="connsiteX149" fmla="*/ 899885 w 1657438"/>
              <a:gd name="connsiteY149" fmla="*/ 1524863 h 1645755"/>
              <a:gd name="connsiteX150" fmla="*/ 885371 w 1657438"/>
              <a:gd name="connsiteY150" fmla="*/ 1611949 h 1645755"/>
              <a:gd name="connsiteX151" fmla="*/ 899885 w 1657438"/>
              <a:gd name="connsiteY151" fmla="*/ 1568406 h 1645755"/>
              <a:gd name="connsiteX152" fmla="*/ 943428 w 1657438"/>
              <a:gd name="connsiteY152" fmla="*/ 1539378 h 1645755"/>
              <a:gd name="connsiteX153" fmla="*/ 1030514 w 1657438"/>
              <a:gd name="connsiteY153" fmla="*/ 1495835 h 1645755"/>
              <a:gd name="connsiteX154" fmla="*/ 1074057 w 1657438"/>
              <a:gd name="connsiteY154" fmla="*/ 1495835 h 1645755"/>
              <a:gd name="connsiteX155" fmla="*/ 1117600 w 1657438"/>
              <a:gd name="connsiteY155" fmla="*/ 1524863 h 1645755"/>
              <a:gd name="connsiteX156" fmla="*/ 1161143 w 1657438"/>
              <a:gd name="connsiteY156" fmla="*/ 1452292 h 1645755"/>
              <a:gd name="connsiteX157" fmla="*/ 1204685 w 1657438"/>
              <a:gd name="connsiteY157" fmla="*/ 1408749 h 1645755"/>
              <a:gd name="connsiteX158" fmla="*/ 1219200 w 1657438"/>
              <a:gd name="connsiteY158" fmla="*/ 1466806 h 1645755"/>
              <a:gd name="connsiteX159" fmla="*/ 1262743 w 1657438"/>
              <a:gd name="connsiteY159" fmla="*/ 1481321 h 1645755"/>
              <a:gd name="connsiteX160" fmla="*/ 1291771 w 1657438"/>
              <a:gd name="connsiteY160" fmla="*/ 1437778 h 1645755"/>
              <a:gd name="connsiteX161" fmla="*/ 1306285 w 1657438"/>
              <a:gd name="connsiteY161" fmla="*/ 1481321 h 1645755"/>
              <a:gd name="connsiteX162" fmla="*/ 1349828 w 1657438"/>
              <a:gd name="connsiteY162" fmla="*/ 1437778 h 1645755"/>
              <a:gd name="connsiteX163" fmla="*/ 1335314 w 1657438"/>
              <a:gd name="connsiteY163" fmla="*/ 1481321 h 1645755"/>
              <a:gd name="connsiteX164" fmla="*/ 1219200 w 1657438"/>
              <a:gd name="connsiteY164" fmla="*/ 1481321 h 1645755"/>
              <a:gd name="connsiteX165" fmla="*/ 1233714 w 1657438"/>
              <a:gd name="connsiteY165" fmla="*/ 1263606 h 1645755"/>
              <a:gd name="connsiteX166" fmla="*/ 1277257 w 1657438"/>
              <a:gd name="connsiteY166" fmla="*/ 1234578 h 1645755"/>
              <a:gd name="connsiteX167" fmla="*/ 1291771 w 1657438"/>
              <a:gd name="connsiteY167" fmla="*/ 1307149 h 1645755"/>
              <a:gd name="connsiteX168" fmla="*/ 1320800 w 1657438"/>
              <a:gd name="connsiteY168" fmla="*/ 1263606 h 1645755"/>
              <a:gd name="connsiteX169" fmla="*/ 1335314 w 1657438"/>
              <a:gd name="connsiteY169" fmla="*/ 1205549 h 1645755"/>
              <a:gd name="connsiteX170" fmla="*/ 1349828 w 1657438"/>
              <a:gd name="connsiteY170" fmla="*/ 1249092 h 1645755"/>
              <a:gd name="connsiteX171" fmla="*/ 1393371 w 1657438"/>
              <a:gd name="connsiteY171" fmla="*/ 1278121 h 1645755"/>
              <a:gd name="connsiteX172" fmla="*/ 1436914 w 1657438"/>
              <a:gd name="connsiteY172" fmla="*/ 1249092 h 1645755"/>
              <a:gd name="connsiteX173" fmla="*/ 1422400 w 1657438"/>
              <a:gd name="connsiteY173" fmla="*/ 1423263 h 1645755"/>
              <a:gd name="connsiteX174" fmla="*/ 1407885 w 1657438"/>
              <a:gd name="connsiteY174" fmla="*/ 1495835 h 1645755"/>
              <a:gd name="connsiteX175" fmla="*/ 1451428 w 1657438"/>
              <a:gd name="connsiteY175" fmla="*/ 1481321 h 1645755"/>
              <a:gd name="connsiteX176" fmla="*/ 1553028 w 1657438"/>
              <a:gd name="connsiteY176" fmla="*/ 1597435 h 1645755"/>
              <a:gd name="connsiteX177" fmla="*/ 1582057 w 1657438"/>
              <a:gd name="connsiteY177" fmla="*/ 1321663 h 1645755"/>
              <a:gd name="connsiteX178" fmla="*/ 1596571 w 1657438"/>
              <a:gd name="connsiteY178" fmla="*/ 1263606 h 1645755"/>
              <a:gd name="connsiteX179" fmla="*/ 1582057 w 1657438"/>
              <a:gd name="connsiteY179" fmla="*/ 1089435 h 1645755"/>
              <a:gd name="connsiteX180" fmla="*/ 1567543 w 1657438"/>
              <a:gd name="connsiteY180" fmla="*/ 1132978 h 1645755"/>
              <a:gd name="connsiteX181" fmla="*/ 1553028 w 1657438"/>
              <a:gd name="connsiteY181" fmla="*/ 1016863 h 1645755"/>
              <a:gd name="connsiteX182" fmla="*/ 1553028 w 1657438"/>
              <a:gd name="connsiteY182" fmla="*/ 770121 h 1645755"/>
              <a:gd name="connsiteX183" fmla="*/ 1524000 w 1657438"/>
              <a:gd name="connsiteY183" fmla="*/ 668521 h 1645755"/>
              <a:gd name="connsiteX184" fmla="*/ 1494971 w 1657438"/>
              <a:gd name="connsiteY184" fmla="*/ 523378 h 1645755"/>
              <a:gd name="connsiteX185" fmla="*/ 1480457 w 1657438"/>
              <a:gd name="connsiteY185" fmla="*/ 857206 h 1645755"/>
              <a:gd name="connsiteX186" fmla="*/ 1465943 w 1657438"/>
              <a:gd name="connsiteY186" fmla="*/ 900749 h 1645755"/>
              <a:gd name="connsiteX187" fmla="*/ 1451428 w 1657438"/>
              <a:gd name="connsiteY187" fmla="*/ 813663 h 1645755"/>
              <a:gd name="connsiteX188" fmla="*/ 1407885 w 1657438"/>
              <a:gd name="connsiteY188" fmla="*/ 639492 h 1645755"/>
              <a:gd name="connsiteX189" fmla="*/ 1364343 w 1657438"/>
              <a:gd name="connsiteY189" fmla="*/ 668521 h 1645755"/>
              <a:gd name="connsiteX190" fmla="*/ 1407885 w 1657438"/>
              <a:gd name="connsiteY190" fmla="*/ 610463 h 1645755"/>
              <a:gd name="connsiteX191" fmla="*/ 1625600 w 1657438"/>
              <a:gd name="connsiteY191" fmla="*/ 421778 h 1645755"/>
              <a:gd name="connsiteX192" fmla="*/ 1654628 w 1657438"/>
              <a:gd name="connsiteY192" fmla="*/ 378235 h 1645755"/>
              <a:gd name="connsiteX193" fmla="*/ 1611085 w 1657438"/>
              <a:gd name="connsiteY193" fmla="*/ 407263 h 1645755"/>
              <a:gd name="connsiteX194" fmla="*/ 1582057 w 1657438"/>
              <a:gd name="connsiteY194" fmla="*/ 465321 h 1645755"/>
              <a:gd name="connsiteX195" fmla="*/ 1553028 w 1657438"/>
              <a:gd name="connsiteY195" fmla="*/ 508863 h 1645755"/>
              <a:gd name="connsiteX196" fmla="*/ 1509485 w 1657438"/>
              <a:gd name="connsiteY196" fmla="*/ 595949 h 1645755"/>
              <a:gd name="connsiteX197" fmla="*/ 1494971 w 1657438"/>
              <a:gd name="connsiteY197" fmla="*/ 639492 h 1645755"/>
              <a:gd name="connsiteX198" fmla="*/ 1465943 w 1657438"/>
              <a:gd name="connsiteY198" fmla="*/ 697549 h 1645755"/>
              <a:gd name="connsiteX199" fmla="*/ 1451428 w 1657438"/>
              <a:gd name="connsiteY199" fmla="*/ 741092 h 1645755"/>
              <a:gd name="connsiteX200" fmla="*/ 1407885 w 1657438"/>
              <a:gd name="connsiteY200" fmla="*/ 770121 h 1645755"/>
              <a:gd name="connsiteX201" fmla="*/ 1393371 w 1657438"/>
              <a:gd name="connsiteY201" fmla="*/ 712063 h 1645755"/>
              <a:gd name="connsiteX202" fmla="*/ 1378857 w 1657438"/>
              <a:gd name="connsiteY202" fmla="*/ 566921 h 1645755"/>
              <a:gd name="connsiteX203" fmla="*/ 1364343 w 1657438"/>
              <a:gd name="connsiteY203" fmla="*/ 610463 h 1645755"/>
              <a:gd name="connsiteX204" fmla="*/ 1291771 w 1657438"/>
              <a:gd name="connsiteY204" fmla="*/ 741092 h 1645755"/>
              <a:gd name="connsiteX205" fmla="*/ 1306285 w 1657438"/>
              <a:gd name="connsiteY205" fmla="*/ 683035 h 1645755"/>
              <a:gd name="connsiteX206" fmla="*/ 1320800 w 1657438"/>
              <a:gd name="connsiteY206" fmla="*/ 639492 h 1645755"/>
              <a:gd name="connsiteX207" fmla="*/ 1248228 w 1657438"/>
              <a:gd name="connsiteY207" fmla="*/ 799149 h 1645755"/>
              <a:gd name="connsiteX208" fmla="*/ 1233714 w 1657438"/>
              <a:gd name="connsiteY208" fmla="*/ 842692 h 1645755"/>
              <a:gd name="connsiteX209" fmla="*/ 1219200 w 1657438"/>
              <a:gd name="connsiteY209" fmla="*/ 784635 h 1645755"/>
              <a:gd name="connsiteX210" fmla="*/ 1161143 w 1657438"/>
              <a:gd name="connsiteY210" fmla="*/ 900749 h 1645755"/>
              <a:gd name="connsiteX211" fmla="*/ 1146628 w 1657438"/>
              <a:gd name="connsiteY211" fmla="*/ 842692 h 1645755"/>
              <a:gd name="connsiteX212" fmla="*/ 1175657 w 1657438"/>
              <a:gd name="connsiteY212" fmla="*/ 697549 h 1645755"/>
              <a:gd name="connsiteX213" fmla="*/ 1190171 w 1657438"/>
              <a:gd name="connsiteY213" fmla="*/ 639492 h 1645755"/>
              <a:gd name="connsiteX214" fmla="*/ 1219200 w 1657438"/>
              <a:gd name="connsiteY214" fmla="*/ 552406 h 1645755"/>
              <a:gd name="connsiteX215" fmla="*/ 1233714 w 1657438"/>
              <a:gd name="connsiteY215" fmla="*/ 508863 h 1645755"/>
              <a:gd name="connsiteX216" fmla="*/ 1219200 w 1657438"/>
              <a:gd name="connsiteY216" fmla="*/ 436292 h 1645755"/>
              <a:gd name="connsiteX217" fmla="*/ 1204685 w 1657438"/>
              <a:gd name="connsiteY217" fmla="*/ 479835 h 1645755"/>
              <a:gd name="connsiteX218" fmla="*/ 1262743 w 1657438"/>
              <a:gd name="connsiteY218" fmla="*/ 334692 h 1645755"/>
              <a:gd name="connsiteX219" fmla="*/ 1277257 w 1657438"/>
              <a:gd name="connsiteY219" fmla="*/ 537892 h 1645755"/>
              <a:gd name="connsiteX220" fmla="*/ 1335314 w 1657438"/>
              <a:gd name="connsiteY220" fmla="*/ 450806 h 1645755"/>
              <a:gd name="connsiteX221" fmla="*/ 1364343 w 1657438"/>
              <a:gd name="connsiteY221" fmla="*/ 363721 h 1645755"/>
              <a:gd name="connsiteX222" fmla="*/ 1378857 w 1657438"/>
              <a:gd name="connsiteY222" fmla="*/ 320178 h 1645755"/>
              <a:gd name="connsiteX223" fmla="*/ 1407885 w 1657438"/>
              <a:gd name="connsiteY223" fmla="*/ 363721 h 1645755"/>
              <a:gd name="connsiteX224" fmla="*/ 1422400 w 1657438"/>
              <a:gd name="connsiteY224" fmla="*/ 436292 h 1645755"/>
              <a:gd name="connsiteX225" fmla="*/ 1436914 w 1657438"/>
              <a:gd name="connsiteY225" fmla="*/ 378235 h 1645755"/>
              <a:gd name="connsiteX226" fmla="*/ 1480457 w 1657438"/>
              <a:gd name="connsiteY226" fmla="*/ 334692 h 1645755"/>
              <a:gd name="connsiteX227" fmla="*/ 1465943 w 1657438"/>
              <a:gd name="connsiteY227" fmla="*/ 218578 h 1645755"/>
              <a:gd name="connsiteX228" fmla="*/ 1451428 w 1657438"/>
              <a:gd name="connsiteY228" fmla="*/ 262121 h 1645755"/>
              <a:gd name="connsiteX229" fmla="*/ 1393371 w 1657438"/>
              <a:gd name="connsiteY229" fmla="*/ 189549 h 1645755"/>
              <a:gd name="connsiteX230" fmla="*/ 1349828 w 1657438"/>
              <a:gd name="connsiteY230" fmla="*/ 160521 h 1645755"/>
              <a:gd name="connsiteX231" fmla="*/ 1306285 w 1657438"/>
              <a:gd name="connsiteY231" fmla="*/ 189549 h 1645755"/>
              <a:gd name="connsiteX232" fmla="*/ 1262743 w 1657438"/>
              <a:gd name="connsiteY232" fmla="*/ 175035 h 1645755"/>
              <a:gd name="connsiteX233" fmla="*/ 1233714 w 1657438"/>
              <a:gd name="connsiteY233" fmla="*/ 131492 h 1645755"/>
              <a:gd name="connsiteX234" fmla="*/ 1248228 w 1657438"/>
              <a:gd name="connsiteY234" fmla="*/ 87949 h 1645755"/>
              <a:gd name="connsiteX235" fmla="*/ 1262743 w 1657438"/>
              <a:gd name="connsiteY235" fmla="*/ 131492 h 1645755"/>
              <a:gd name="connsiteX236" fmla="*/ 1306285 w 1657438"/>
              <a:gd name="connsiteY236" fmla="*/ 102463 h 1645755"/>
              <a:gd name="connsiteX237" fmla="*/ 1349828 w 1657438"/>
              <a:gd name="connsiteY237" fmla="*/ 116978 h 1645755"/>
              <a:gd name="connsiteX238" fmla="*/ 1407885 w 1657438"/>
              <a:gd name="connsiteY238" fmla="*/ 102463 h 1645755"/>
              <a:gd name="connsiteX239" fmla="*/ 1494971 w 1657438"/>
              <a:gd name="connsiteY239" fmla="*/ 44406 h 1645755"/>
              <a:gd name="connsiteX240" fmla="*/ 1538514 w 1657438"/>
              <a:gd name="connsiteY240" fmla="*/ 58921 h 1645755"/>
              <a:gd name="connsiteX0" fmla="*/ 14514 w 1657438"/>
              <a:gd name="connsiteY0" fmla="*/ 1582921 h 1645755"/>
              <a:gd name="connsiteX1" fmla="*/ 14514 w 1657438"/>
              <a:gd name="connsiteY1" fmla="*/ 1582921 h 1645755"/>
              <a:gd name="connsiteX2" fmla="*/ 101600 w 1657438"/>
              <a:gd name="connsiteY2" fmla="*/ 1263606 h 1645755"/>
              <a:gd name="connsiteX3" fmla="*/ 145143 w 1657438"/>
              <a:gd name="connsiteY3" fmla="*/ 1278121 h 1645755"/>
              <a:gd name="connsiteX4" fmla="*/ 159657 w 1657438"/>
              <a:gd name="connsiteY4" fmla="*/ 1321663 h 1645755"/>
              <a:gd name="connsiteX5" fmla="*/ 174171 w 1657438"/>
              <a:gd name="connsiteY5" fmla="*/ 1423263 h 1645755"/>
              <a:gd name="connsiteX6" fmla="*/ 188685 w 1657438"/>
              <a:gd name="connsiteY6" fmla="*/ 1640978 h 1645755"/>
              <a:gd name="connsiteX7" fmla="*/ 232228 w 1657438"/>
              <a:gd name="connsiteY7" fmla="*/ 1597435 h 1645755"/>
              <a:gd name="connsiteX8" fmla="*/ 246743 w 1657438"/>
              <a:gd name="connsiteY8" fmla="*/ 1539378 h 1645755"/>
              <a:gd name="connsiteX9" fmla="*/ 275771 w 1657438"/>
              <a:gd name="connsiteY9" fmla="*/ 1481321 h 1645755"/>
              <a:gd name="connsiteX10" fmla="*/ 290285 w 1657438"/>
              <a:gd name="connsiteY10" fmla="*/ 1365206 h 1645755"/>
              <a:gd name="connsiteX11" fmla="*/ 304800 w 1657438"/>
              <a:gd name="connsiteY11" fmla="*/ 1423263 h 1645755"/>
              <a:gd name="connsiteX12" fmla="*/ 348343 w 1657438"/>
              <a:gd name="connsiteY12" fmla="*/ 1452292 h 1645755"/>
              <a:gd name="connsiteX13" fmla="*/ 362857 w 1657438"/>
              <a:gd name="connsiteY13" fmla="*/ 1510349 h 1645755"/>
              <a:gd name="connsiteX14" fmla="*/ 377371 w 1657438"/>
              <a:gd name="connsiteY14" fmla="*/ 1437778 h 1645755"/>
              <a:gd name="connsiteX15" fmla="*/ 391885 w 1657438"/>
              <a:gd name="connsiteY15" fmla="*/ 1016863 h 1645755"/>
              <a:gd name="connsiteX16" fmla="*/ 406400 w 1657438"/>
              <a:gd name="connsiteY16" fmla="*/ 944292 h 1645755"/>
              <a:gd name="connsiteX17" fmla="*/ 420914 w 1657438"/>
              <a:gd name="connsiteY17" fmla="*/ 813663 h 1645755"/>
              <a:gd name="connsiteX18" fmla="*/ 406400 w 1657438"/>
              <a:gd name="connsiteY18" fmla="*/ 741092 h 1645755"/>
              <a:gd name="connsiteX19" fmla="*/ 377371 w 1657438"/>
              <a:gd name="connsiteY19" fmla="*/ 784635 h 1645755"/>
              <a:gd name="connsiteX20" fmla="*/ 362857 w 1657438"/>
              <a:gd name="connsiteY20" fmla="*/ 712063 h 1645755"/>
              <a:gd name="connsiteX21" fmla="*/ 348343 w 1657438"/>
              <a:gd name="connsiteY21" fmla="*/ 668521 h 1645755"/>
              <a:gd name="connsiteX22" fmla="*/ 319314 w 1657438"/>
              <a:gd name="connsiteY22" fmla="*/ 755606 h 1645755"/>
              <a:gd name="connsiteX23" fmla="*/ 304800 w 1657438"/>
              <a:gd name="connsiteY23" fmla="*/ 799149 h 1645755"/>
              <a:gd name="connsiteX24" fmla="*/ 348343 w 1657438"/>
              <a:gd name="connsiteY24" fmla="*/ 624978 h 1645755"/>
              <a:gd name="connsiteX25" fmla="*/ 362857 w 1657438"/>
              <a:gd name="connsiteY25" fmla="*/ 581435 h 1645755"/>
              <a:gd name="connsiteX26" fmla="*/ 304800 w 1657438"/>
              <a:gd name="connsiteY26" fmla="*/ 770121 h 1645755"/>
              <a:gd name="connsiteX27" fmla="*/ 261257 w 1657438"/>
              <a:gd name="connsiteY27" fmla="*/ 900749 h 1645755"/>
              <a:gd name="connsiteX28" fmla="*/ 246743 w 1657438"/>
              <a:gd name="connsiteY28" fmla="*/ 857206 h 1645755"/>
              <a:gd name="connsiteX29" fmla="*/ 232228 w 1657438"/>
              <a:gd name="connsiteY29" fmla="*/ 784635 h 1645755"/>
              <a:gd name="connsiteX30" fmla="*/ 188685 w 1657438"/>
              <a:gd name="connsiteY30" fmla="*/ 871721 h 1645755"/>
              <a:gd name="connsiteX31" fmla="*/ 203200 w 1657438"/>
              <a:gd name="connsiteY31" fmla="*/ 915263 h 1645755"/>
              <a:gd name="connsiteX32" fmla="*/ 217714 w 1657438"/>
              <a:gd name="connsiteY32" fmla="*/ 1031378 h 1645755"/>
              <a:gd name="connsiteX33" fmla="*/ 203200 w 1657438"/>
              <a:gd name="connsiteY33" fmla="*/ 973321 h 1645755"/>
              <a:gd name="connsiteX34" fmla="*/ 145143 w 1657438"/>
              <a:gd name="connsiteY34" fmla="*/ 1074921 h 1645755"/>
              <a:gd name="connsiteX35" fmla="*/ 116114 w 1657438"/>
              <a:gd name="connsiteY35" fmla="*/ 1132978 h 1645755"/>
              <a:gd name="connsiteX36" fmla="*/ 87085 w 1657438"/>
              <a:gd name="connsiteY36" fmla="*/ 1045892 h 1645755"/>
              <a:gd name="connsiteX37" fmla="*/ 72571 w 1657438"/>
              <a:gd name="connsiteY37" fmla="*/ 1002349 h 1645755"/>
              <a:gd name="connsiteX38" fmla="*/ 87085 w 1657438"/>
              <a:gd name="connsiteY38" fmla="*/ 857206 h 1645755"/>
              <a:gd name="connsiteX39" fmla="*/ 101600 w 1657438"/>
              <a:gd name="connsiteY39" fmla="*/ 755606 h 1645755"/>
              <a:gd name="connsiteX40" fmla="*/ 72571 w 1657438"/>
              <a:gd name="connsiteY40" fmla="*/ 421778 h 1645755"/>
              <a:gd name="connsiteX41" fmla="*/ 14514 w 1657438"/>
              <a:gd name="connsiteY41" fmla="*/ 523378 h 1645755"/>
              <a:gd name="connsiteX42" fmla="*/ 0 w 1657438"/>
              <a:gd name="connsiteY42" fmla="*/ 479835 h 1645755"/>
              <a:gd name="connsiteX43" fmla="*/ 14514 w 1657438"/>
              <a:gd name="connsiteY43" fmla="*/ 697549 h 1645755"/>
              <a:gd name="connsiteX44" fmla="*/ 29028 w 1657438"/>
              <a:gd name="connsiteY44" fmla="*/ 581435 h 1645755"/>
              <a:gd name="connsiteX45" fmla="*/ 58057 w 1657438"/>
              <a:gd name="connsiteY45" fmla="*/ 421778 h 1645755"/>
              <a:gd name="connsiteX46" fmla="*/ 101600 w 1657438"/>
              <a:gd name="connsiteY46" fmla="*/ 233092 h 1645755"/>
              <a:gd name="connsiteX47" fmla="*/ 116114 w 1657438"/>
              <a:gd name="connsiteY47" fmla="*/ 189549 h 1645755"/>
              <a:gd name="connsiteX48" fmla="*/ 101600 w 1657438"/>
              <a:gd name="connsiteY48" fmla="*/ 233092 h 1645755"/>
              <a:gd name="connsiteX49" fmla="*/ 116114 w 1657438"/>
              <a:gd name="connsiteY49" fmla="*/ 160521 h 1645755"/>
              <a:gd name="connsiteX50" fmla="*/ 130628 w 1657438"/>
              <a:gd name="connsiteY50" fmla="*/ 863 h 1645755"/>
              <a:gd name="connsiteX51" fmla="*/ 145143 w 1657438"/>
              <a:gd name="connsiteY51" fmla="*/ 363721 h 1645755"/>
              <a:gd name="connsiteX52" fmla="*/ 159657 w 1657438"/>
              <a:gd name="connsiteY52" fmla="*/ 320178 h 1645755"/>
              <a:gd name="connsiteX53" fmla="*/ 217714 w 1657438"/>
              <a:gd name="connsiteY53" fmla="*/ 233092 h 1645755"/>
              <a:gd name="connsiteX54" fmla="*/ 246742 w 1657438"/>
              <a:gd name="connsiteY54" fmla="*/ 58921 h 1645755"/>
              <a:gd name="connsiteX55" fmla="*/ 290285 w 1657438"/>
              <a:gd name="connsiteY55" fmla="*/ 218578 h 1645755"/>
              <a:gd name="connsiteX56" fmla="*/ 304800 w 1657438"/>
              <a:gd name="connsiteY56" fmla="*/ 262121 h 1645755"/>
              <a:gd name="connsiteX57" fmla="*/ 333828 w 1657438"/>
              <a:gd name="connsiteY57" fmla="*/ 392749 h 1645755"/>
              <a:gd name="connsiteX58" fmla="*/ 246743 w 1657438"/>
              <a:gd name="connsiteY58" fmla="*/ 479835 h 1645755"/>
              <a:gd name="connsiteX59" fmla="*/ 275771 w 1657438"/>
              <a:gd name="connsiteY59" fmla="*/ 436292 h 1645755"/>
              <a:gd name="connsiteX60" fmla="*/ 362857 w 1657438"/>
              <a:gd name="connsiteY60" fmla="*/ 102463 h 1645755"/>
              <a:gd name="connsiteX61" fmla="*/ 391885 w 1657438"/>
              <a:gd name="connsiteY61" fmla="*/ 262121 h 1645755"/>
              <a:gd name="connsiteX62" fmla="*/ 406400 w 1657438"/>
              <a:gd name="connsiteY62" fmla="*/ 320178 h 1645755"/>
              <a:gd name="connsiteX63" fmla="*/ 420914 w 1657438"/>
              <a:gd name="connsiteY63" fmla="*/ 436292 h 1645755"/>
              <a:gd name="connsiteX64" fmla="*/ 435428 w 1657438"/>
              <a:gd name="connsiteY64" fmla="*/ 363721 h 1645755"/>
              <a:gd name="connsiteX65" fmla="*/ 464457 w 1657438"/>
              <a:gd name="connsiteY65" fmla="*/ 160521 h 1645755"/>
              <a:gd name="connsiteX66" fmla="*/ 478971 w 1657438"/>
              <a:gd name="connsiteY66" fmla="*/ 233092 h 1645755"/>
              <a:gd name="connsiteX67" fmla="*/ 493485 w 1657438"/>
              <a:gd name="connsiteY67" fmla="*/ 189549 h 1645755"/>
              <a:gd name="connsiteX68" fmla="*/ 522514 w 1657438"/>
              <a:gd name="connsiteY68" fmla="*/ 233092 h 1645755"/>
              <a:gd name="connsiteX69" fmla="*/ 493485 w 1657438"/>
              <a:gd name="connsiteY69" fmla="*/ 58920 h 1645755"/>
              <a:gd name="connsiteX70" fmla="*/ 551543 w 1657438"/>
              <a:gd name="connsiteY70" fmla="*/ 218578 h 1645755"/>
              <a:gd name="connsiteX71" fmla="*/ 566057 w 1657438"/>
              <a:gd name="connsiteY71" fmla="*/ 175035 h 1645755"/>
              <a:gd name="connsiteX72" fmla="*/ 580571 w 1657438"/>
              <a:gd name="connsiteY72" fmla="*/ 363721 h 1645755"/>
              <a:gd name="connsiteX73" fmla="*/ 624114 w 1657438"/>
              <a:gd name="connsiteY73" fmla="*/ 349206 h 1645755"/>
              <a:gd name="connsiteX74" fmla="*/ 653143 w 1657438"/>
              <a:gd name="connsiteY74" fmla="*/ 291149 h 1645755"/>
              <a:gd name="connsiteX75" fmla="*/ 696685 w 1657438"/>
              <a:gd name="connsiteY75" fmla="*/ 218578 h 1645755"/>
              <a:gd name="connsiteX76" fmla="*/ 725714 w 1657438"/>
              <a:gd name="connsiteY76" fmla="*/ 247606 h 1645755"/>
              <a:gd name="connsiteX77" fmla="*/ 754743 w 1657438"/>
              <a:gd name="connsiteY77" fmla="*/ 189549 h 1645755"/>
              <a:gd name="connsiteX78" fmla="*/ 783771 w 1657438"/>
              <a:gd name="connsiteY78" fmla="*/ 146006 h 1645755"/>
              <a:gd name="connsiteX79" fmla="*/ 827314 w 1657438"/>
              <a:gd name="connsiteY79" fmla="*/ 175035 h 1645755"/>
              <a:gd name="connsiteX80" fmla="*/ 769257 w 1657438"/>
              <a:gd name="connsiteY80" fmla="*/ 44407 h 1645755"/>
              <a:gd name="connsiteX81" fmla="*/ 914400 w 1657438"/>
              <a:gd name="connsiteY81" fmla="*/ 204063 h 1645755"/>
              <a:gd name="connsiteX82" fmla="*/ 957943 w 1657438"/>
              <a:gd name="connsiteY82" fmla="*/ 175035 h 1645755"/>
              <a:gd name="connsiteX83" fmla="*/ 1001485 w 1657438"/>
              <a:gd name="connsiteY83" fmla="*/ 276635 h 1645755"/>
              <a:gd name="connsiteX84" fmla="*/ 1001485 w 1657438"/>
              <a:gd name="connsiteY84" fmla="*/ 392749 h 1645755"/>
              <a:gd name="connsiteX85" fmla="*/ 986971 w 1657438"/>
              <a:gd name="connsiteY85" fmla="*/ 436292 h 1645755"/>
              <a:gd name="connsiteX86" fmla="*/ 957943 w 1657438"/>
              <a:gd name="connsiteY86" fmla="*/ 349206 h 1645755"/>
              <a:gd name="connsiteX87" fmla="*/ 928914 w 1657438"/>
              <a:gd name="connsiteY87" fmla="*/ 450806 h 1645755"/>
              <a:gd name="connsiteX88" fmla="*/ 885371 w 1657438"/>
              <a:gd name="connsiteY88" fmla="*/ 639492 h 1645755"/>
              <a:gd name="connsiteX89" fmla="*/ 870857 w 1657438"/>
              <a:gd name="connsiteY89" fmla="*/ 566921 h 1645755"/>
              <a:gd name="connsiteX90" fmla="*/ 914400 w 1657438"/>
              <a:gd name="connsiteY90" fmla="*/ 581435 h 1645755"/>
              <a:gd name="connsiteX91" fmla="*/ 943428 w 1657438"/>
              <a:gd name="connsiteY91" fmla="*/ 624978 h 1645755"/>
              <a:gd name="connsiteX92" fmla="*/ 899885 w 1657438"/>
              <a:gd name="connsiteY92" fmla="*/ 610463 h 1645755"/>
              <a:gd name="connsiteX93" fmla="*/ 856343 w 1657438"/>
              <a:gd name="connsiteY93" fmla="*/ 639492 h 1645755"/>
              <a:gd name="connsiteX94" fmla="*/ 841828 w 1657438"/>
              <a:gd name="connsiteY94" fmla="*/ 683035 h 1645755"/>
              <a:gd name="connsiteX95" fmla="*/ 798285 w 1657438"/>
              <a:gd name="connsiteY95" fmla="*/ 741092 h 1645755"/>
              <a:gd name="connsiteX96" fmla="*/ 812800 w 1657438"/>
              <a:gd name="connsiteY96" fmla="*/ 668521 h 1645755"/>
              <a:gd name="connsiteX97" fmla="*/ 798285 w 1657438"/>
              <a:gd name="connsiteY97" fmla="*/ 712063 h 1645755"/>
              <a:gd name="connsiteX98" fmla="*/ 783771 w 1657438"/>
              <a:gd name="connsiteY98" fmla="*/ 842692 h 1645755"/>
              <a:gd name="connsiteX99" fmla="*/ 754743 w 1657438"/>
              <a:gd name="connsiteY99" fmla="*/ 741092 h 1645755"/>
              <a:gd name="connsiteX100" fmla="*/ 725714 w 1657438"/>
              <a:gd name="connsiteY100" fmla="*/ 697549 h 1645755"/>
              <a:gd name="connsiteX101" fmla="*/ 682171 w 1657438"/>
              <a:gd name="connsiteY101" fmla="*/ 784635 h 1645755"/>
              <a:gd name="connsiteX102" fmla="*/ 653143 w 1657438"/>
              <a:gd name="connsiteY102" fmla="*/ 741092 h 1645755"/>
              <a:gd name="connsiteX103" fmla="*/ 638628 w 1657438"/>
              <a:gd name="connsiteY103" fmla="*/ 683035 h 1645755"/>
              <a:gd name="connsiteX104" fmla="*/ 609600 w 1657438"/>
              <a:gd name="connsiteY104" fmla="*/ 741092 h 1645755"/>
              <a:gd name="connsiteX105" fmla="*/ 566057 w 1657438"/>
              <a:gd name="connsiteY105" fmla="*/ 857206 h 1645755"/>
              <a:gd name="connsiteX106" fmla="*/ 580571 w 1657438"/>
              <a:gd name="connsiteY106" fmla="*/ 973321 h 1645755"/>
              <a:gd name="connsiteX107" fmla="*/ 624114 w 1657438"/>
              <a:gd name="connsiteY107" fmla="*/ 958806 h 1645755"/>
              <a:gd name="connsiteX108" fmla="*/ 653143 w 1657438"/>
              <a:gd name="connsiteY108" fmla="*/ 915263 h 1645755"/>
              <a:gd name="connsiteX109" fmla="*/ 696685 w 1657438"/>
              <a:gd name="connsiteY109" fmla="*/ 857206 h 1645755"/>
              <a:gd name="connsiteX110" fmla="*/ 711200 w 1657438"/>
              <a:gd name="connsiteY110" fmla="*/ 813663 h 1645755"/>
              <a:gd name="connsiteX111" fmla="*/ 725714 w 1657438"/>
              <a:gd name="connsiteY111" fmla="*/ 857206 h 1645755"/>
              <a:gd name="connsiteX112" fmla="*/ 696685 w 1657438"/>
              <a:gd name="connsiteY112" fmla="*/ 944292 h 1645755"/>
              <a:gd name="connsiteX113" fmla="*/ 682171 w 1657438"/>
              <a:gd name="connsiteY113" fmla="*/ 987835 h 1645755"/>
              <a:gd name="connsiteX114" fmla="*/ 696685 w 1657438"/>
              <a:gd name="connsiteY114" fmla="*/ 1045892 h 1645755"/>
              <a:gd name="connsiteX115" fmla="*/ 711200 w 1657438"/>
              <a:gd name="connsiteY115" fmla="*/ 1089435 h 1645755"/>
              <a:gd name="connsiteX116" fmla="*/ 754743 w 1657438"/>
              <a:gd name="connsiteY116" fmla="*/ 1074921 h 1645755"/>
              <a:gd name="connsiteX117" fmla="*/ 769257 w 1657438"/>
              <a:gd name="connsiteY117" fmla="*/ 1031378 h 1645755"/>
              <a:gd name="connsiteX118" fmla="*/ 783771 w 1657438"/>
              <a:gd name="connsiteY118" fmla="*/ 1045892 h 1645755"/>
              <a:gd name="connsiteX119" fmla="*/ 769257 w 1657438"/>
              <a:gd name="connsiteY119" fmla="*/ 1089435 h 1645755"/>
              <a:gd name="connsiteX120" fmla="*/ 827314 w 1657438"/>
              <a:gd name="connsiteY120" fmla="*/ 1074921 h 1645755"/>
              <a:gd name="connsiteX121" fmla="*/ 870857 w 1657438"/>
              <a:gd name="connsiteY121" fmla="*/ 1045892 h 1645755"/>
              <a:gd name="connsiteX122" fmla="*/ 885371 w 1657438"/>
              <a:gd name="connsiteY122" fmla="*/ 1089435 h 1645755"/>
              <a:gd name="connsiteX123" fmla="*/ 870857 w 1657438"/>
              <a:gd name="connsiteY123" fmla="*/ 1176521 h 1645755"/>
              <a:gd name="connsiteX124" fmla="*/ 899885 w 1657438"/>
              <a:gd name="connsiteY124" fmla="*/ 1132978 h 1645755"/>
              <a:gd name="connsiteX125" fmla="*/ 943428 w 1657438"/>
              <a:gd name="connsiteY125" fmla="*/ 1045892 h 1645755"/>
              <a:gd name="connsiteX126" fmla="*/ 928914 w 1657438"/>
              <a:gd name="connsiteY126" fmla="*/ 1103949 h 1645755"/>
              <a:gd name="connsiteX127" fmla="*/ 986971 w 1657438"/>
              <a:gd name="connsiteY127" fmla="*/ 1016863 h 1645755"/>
              <a:gd name="connsiteX128" fmla="*/ 972457 w 1657438"/>
              <a:gd name="connsiteY128" fmla="*/ 1234578 h 1645755"/>
              <a:gd name="connsiteX129" fmla="*/ 986971 w 1657438"/>
              <a:gd name="connsiteY129" fmla="*/ 1191035 h 1645755"/>
              <a:gd name="connsiteX130" fmla="*/ 957943 w 1657438"/>
              <a:gd name="connsiteY130" fmla="*/ 1249092 h 1645755"/>
              <a:gd name="connsiteX131" fmla="*/ 885371 w 1657438"/>
              <a:gd name="connsiteY131" fmla="*/ 1350692 h 1645755"/>
              <a:gd name="connsiteX132" fmla="*/ 841828 w 1657438"/>
              <a:gd name="connsiteY132" fmla="*/ 1394235 h 1645755"/>
              <a:gd name="connsiteX133" fmla="*/ 798285 w 1657438"/>
              <a:gd name="connsiteY133" fmla="*/ 1452292 h 1645755"/>
              <a:gd name="connsiteX134" fmla="*/ 827314 w 1657438"/>
              <a:gd name="connsiteY134" fmla="*/ 1321663 h 1645755"/>
              <a:gd name="connsiteX135" fmla="*/ 841828 w 1657438"/>
              <a:gd name="connsiteY135" fmla="*/ 1263606 h 1645755"/>
              <a:gd name="connsiteX136" fmla="*/ 899885 w 1657438"/>
              <a:gd name="connsiteY136" fmla="*/ 1162006 h 1645755"/>
              <a:gd name="connsiteX137" fmla="*/ 870857 w 1657438"/>
              <a:gd name="connsiteY137" fmla="*/ 1205549 h 1645755"/>
              <a:gd name="connsiteX138" fmla="*/ 798285 w 1657438"/>
              <a:gd name="connsiteY138" fmla="*/ 1307149 h 1645755"/>
              <a:gd name="connsiteX139" fmla="*/ 783771 w 1657438"/>
              <a:gd name="connsiteY139" fmla="*/ 1249092 h 1645755"/>
              <a:gd name="connsiteX140" fmla="*/ 769257 w 1657438"/>
              <a:gd name="connsiteY140" fmla="*/ 1205549 h 1645755"/>
              <a:gd name="connsiteX141" fmla="*/ 740228 w 1657438"/>
              <a:gd name="connsiteY141" fmla="*/ 1249092 h 1645755"/>
              <a:gd name="connsiteX142" fmla="*/ 696685 w 1657438"/>
              <a:gd name="connsiteY142" fmla="*/ 1292635 h 1645755"/>
              <a:gd name="connsiteX143" fmla="*/ 667657 w 1657438"/>
              <a:gd name="connsiteY143" fmla="*/ 1437778 h 1645755"/>
              <a:gd name="connsiteX144" fmla="*/ 682171 w 1657438"/>
              <a:gd name="connsiteY144" fmla="*/ 1539378 h 1645755"/>
              <a:gd name="connsiteX145" fmla="*/ 725714 w 1657438"/>
              <a:gd name="connsiteY145" fmla="*/ 1524863 h 1645755"/>
              <a:gd name="connsiteX146" fmla="*/ 769257 w 1657438"/>
              <a:gd name="connsiteY146" fmla="*/ 1495835 h 1645755"/>
              <a:gd name="connsiteX147" fmla="*/ 798285 w 1657438"/>
              <a:gd name="connsiteY147" fmla="*/ 1539378 h 1645755"/>
              <a:gd name="connsiteX148" fmla="*/ 841828 w 1657438"/>
              <a:gd name="connsiteY148" fmla="*/ 1524863 h 1645755"/>
              <a:gd name="connsiteX149" fmla="*/ 899885 w 1657438"/>
              <a:gd name="connsiteY149" fmla="*/ 1524863 h 1645755"/>
              <a:gd name="connsiteX150" fmla="*/ 885371 w 1657438"/>
              <a:gd name="connsiteY150" fmla="*/ 1611949 h 1645755"/>
              <a:gd name="connsiteX151" fmla="*/ 899885 w 1657438"/>
              <a:gd name="connsiteY151" fmla="*/ 1568406 h 1645755"/>
              <a:gd name="connsiteX152" fmla="*/ 943428 w 1657438"/>
              <a:gd name="connsiteY152" fmla="*/ 1539378 h 1645755"/>
              <a:gd name="connsiteX153" fmla="*/ 1030514 w 1657438"/>
              <a:gd name="connsiteY153" fmla="*/ 1495835 h 1645755"/>
              <a:gd name="connsiteX154" fmla="*/ 1074057 w 1657438"/>
              <a:gd name="connsiteY154" fmla="*/ 1495835 h 1645755"/>
              <a:gd name="connsiteX155" fmla="*/ 1117600 w 1657438"/>
              <a:gd name="connsiteY155" fmla="*/ 1524863 h 1645755"/>
              <a:gd name="connsiteX156" fmla="*/ 1161143 w 1657438"/>
              <a:gd name="connsiteY156" fmla="*/ 1452292 h 1645755"/>
              <a:gd name="connsiteX157" fmla="*/ 1204685 w 1657438"/>
              <a:gd name="connsiteY157" fmla="*/ 1408749 h 1645755"/>
              <a:gd name="connsiteX158" fmla="*/ 1219200 w 1657438"/>
              <a:gd name="connsiteY158" fmla="*/ 1466806 h 1645755"/>
              <a:gd name="connsiteX159" fmla="*/ 1262743 w 1657438"/>
              <a:gd name="connsiteY159" fmla="*/ 1481321 h 1645755"/>
              <a:gd name="connsiteX160" fmla="*/ 1291771 w 1657438"/>
              <a:gd name="connsiteY160" fmla="*/ 1437778 h 1645755"/>
              <a:gd name="connsiteX161" fmla="*/ 1306285 w 1657438"/>
              <a:gd name="connsiteY161" fmla="*/ 1481321 h 1645755"/>
              <a:gd name="connsiteX162" fmla="*/ 1349828 w 1657438"/>
              <a:gd name="connsiteY162" fmla="*/ 1437778 h 1645755"/>
              <a:gd name="connsiteX163" fmla="*/ 1335314 w 1657438"/>
              <a:gd name="connsiteY163" fmla="*/ 1481321 h 1645755"/>
              <a:gd name="connsiteX164" fmla="*/ 1219200 w 1657438"/>
              <a:gd name="connsiteY164" fmla="*/ 1481321 h 1645755"/>
              <a:gd name="connsiteX165" fmla="*/ 1233714 w 1657438"/>
              <a:gd name="connsiteY165" fmla="*/ 1263606 h 1645755"/>
              <a:gd name="connsiteX166" fmla="*/ 1277257 w 1657438"/>
              <a:gd name="connsiteY166" fmla="*/ 1234578 h 1645755"/>
              <a:gd name="connsiteX167" fmla="*/ 1291771 w 1657438"/>
              <a:gd name="connsiteY167" fmla="*/ 1307149 h 1645755"/>
              <a:gd name="connsiteX168" fmla="*/ 1320800 w 1657438"/>
              <a:gd name="connsiteY168" fmla="*/ 1263606 h 1645755"/>
              <a:gd name="connsiteX169" fmla="*/ 1335314 w 1657438"/>
              <a:gd name="connsiteY169" fmla="*/ 1205549 h 1645755"/>
              <a:gd name="connsiteX170" fmla="*/ 1349828 w 1657438"/>
              <a:gd name="connsiteY170" fmla="*/ 1249092 h 1645755"/>
              <a:gd name="connsiteX171" fmla="*/ 1393371 w 1657438"/>
              <a:gd name="connsiteY171" fmla="*/ 1278121 h 1645755"/>
              <a:gd name="connsiteX172" fmla="*/ 1436914 w 1657438"/>
              <a:gd name="connsiteY172" fmla="*/ 1249092 h 1645755"/>
              <a:gd name="connsiteX173" fmla="*/ 1422400 w 1657438"/>
              <a:gd name="connsiteY173" fmla="*/ 1423263 h 1645755"/>
              <a:gd name="connsiteX174" fmla="*/ 1407885 w 1657438"/>
              <a:gd name="connsiteY174" fmla="*/ 1495835 h 1645755"/>
              <a:gd name="connsiteX175" fmla="*/ 1451428 w 1657438"/>
              <a:gd name="connsiteY175" fmla="*/ 1481321 h 1645755"/>
              <a:gd name="connsiteX176" fmla="*/ 1553028 w 1657438"/>
              <a:gd name="connsiteY176" fmla="*/ 1597435 h 1645755"/>
              <a:gd name="connsiteX177" fmla="*/ 1582057 w 1657438"/>
              <a:gd name="connsiteY177" fmla="*/ 1321663 h 1645755"/>
              <a:gd name="connsiteX178" fmla="*/ 1596571 w 1657438"/>
              <a:gd name="connsiteY178" fmla="*/ 1263606 h 1645755"/>
              <a:gd name="connsiteX179" fmla="*/ 1582057 w 1657438"/>
              <a:gd name="connsiteY179" fmla="*/ 1089435 h 1645755"/>
              <a:gd name="connsiteX180" fmla="*/ 1567543 w 1657438"/>
              <a:gd name="connsiteY180" fmla="*/ 1132978 h 1645755"/>
              <a:gd name="connsiteX181" fmla="*/ 1553028 w 1657438"/>
              <a:gd name="connsiteY181" fmla="*/ 1016863 h 1645755"/>
              <a:gd name="connsiteX182" fmla="*/ 1553028 w 1657438"/>
              <a:gd name="connsiteY182" fmla="*/ 770121 h 1645755"/>
              <a:gd name="connsiteX183" fmla="*/ 1524000 w 1657438"/>
              <a:gd name="connsiteY183" fmla="*/ 668521 h 1645755"/>
              <a:gd name="connsiteX184" fmla="*/ 1494971 w 1657438"/>
              <a:gd name="connsiteY184" fmla="*/ 523378 h 1645755"/>
              <a:gd name="connsiteX185" fmla="*/ 1480457 w 1657438"/>
              <a:gd name="connsiteY185" fmla="*/ 857206 h 1645755"/>
              <a:gd name="connsiteX186" fmla="*/ 1465943 w 1657438"/>
              <a:gd name="connsiteY186" fmla="*/ 900749 h 1645755"/>
              <a:gd name="connsiteX187" fmla="*/ 1451428 w 1657438"/>
              <a:gd name="connsiteY187" fmla="*/ 813663 h 1645755"/>
              <a:gd name="connsiteX188" fmla="*/ 1407885 w 1657438"/>
              <a:gd name="connsiteY188" fmla="*/ 639492 h 1645755"/>
              <a:gd name="connsiteX189" fmla="*/ 1364343 w 1657438"/>
              <a:gd name="connsiteY189" fmla="*/ 668521 h 1645755"/>
              <a:gd name="connsiteX190" fmla="*/ 1407885 w 1657438"/>
              <a:gd name="connsiteY190" fmla="*/ 610463 h 1645755"/>
              <a:gd name="connsiteX191" fmla="*/ 1625600 w 1657438"/>
              <a:gd name="connsiteY191" fmla="*/ 421778 h 1645755"/>
              <a:gd name="connsiteX192" fmla="*/ 1654628 w 1657438"/>
              <a:gd name="connsiteY192" fmla="*/ 378235 h 1645755"/>
              <a:gd name="connsiteX193" fmla="*/ 1611085 w 1657438"/>
              <a:gd name="connsiteY193" fmla="*/ 407263 h 1645755"/>
              <a:gd name="connsiteX194" fmla="*/ 1582057 w 1657438"/>
              <a:gd name="connsiteY194" fmla="*/ 465321 h 1645755"/>
              <a:gd name="connsiteX195" fmla="*/ 1553028 w 1657438"/>
              <a:gd name="connsiteY195" fmla="*/ 508863 h 1645755"/>
              <a:gd name="connsiteX196" fmla="*/ 1509485 w 1657438"/>
              <a:gd name="connsiteY196" fmla="*/ 595949 h 1645755"/>
              <a:gd name="connsiteX197" fmla="*/ 1494971 w 1657438"/>
              <a:gd name="connsiteY197" fmla="*/ 639492 h 1645755"/>
              <a:gd name="connsiteX198" fmla="*/ 1465943 w 1657438"/>
              <a:gd name="connsiteY198" fmla="*/ 697549 h 1645755"/>
              <a:gd name="connsiteX199" fmla="*/ 1451428 w 1657438"/>
              <a:gd name="connsiteY199" fmla="*/ 741092 h 1645755"/>
              <a:gd name="connsiteX200" fmla="*/ 1407885 w 1657438"/>
              <a:gd name="connsiteY200" fmla="*/ 770121 h 1645755"/>
              <a:gd name="connsiteX201" fmla="*/ 1393371 w 1657438"/>
              <a:gd name="connsiteY201" fmla="*/ 712063 h 1645755"/>
              <a:gd name="connsiteX202" fmla="*/ 1378857 w 1657438"/>
              <a:gd name="connsiteY202" fmla="*/ 566921 h 1645755"/>
              <a:gd name="connsiteX203" fmla="*/ 1364343 w 1657438"/>
              <a:gd name="connsiteY203" fmla="*/ 610463 h 1645755"/>
              <a:gd name="connsiteX204" fmla="*/ 1291771 w 1657438"/>
              <a:gd name="connsiteY204" fmla="*/ 741092 h 1645755"/>
              <a:gd name="connsiteX205" fmla="*/ 1306285 w 1657438"/>
              <a:gd name="connsiteY205" fmla="*/ 683035 h 1645755"/>
              <a:gd name="connsiteX206" fmla="*/ 1320800 w 1657438"/>
              <a:gd name="connsiteY206" fmla="*/ 639492 h 1645755"/>
              <a:gd name="connsiteX207" fmla="*/ 1248228 w 1657438"/>
              <a:gd name="connsiteY207" fmla="*/ 799149 h 1645755"/>
              <a:gd name="connsiteX208" fmla="*/ 1233714 w 1657438"/>
              <a:gd name="connsiteY208" fmla="*/ 842692 h 1645755"/>
              <a:gd name="connsiteX209" fmla="*/ 1219200 w 1657438"/>
              <a:gd name="connsiteY209" fmla="*/ 784635 h 1645755"/>
              <a:gd name="connsiteX210" fmla="*/ 1161143 w 1657438"/>
              <a:gd name="connsiteY210" fmla="*/ 900749 h 1645755"/>
              <a:gd name="connsiteX211" fmla="*/ 1146628 w 1657438"/>
              <a:gd name="connsiteY211" fmla="*/ 842692 h 1645755"/>
              <a:gd name="connsiteX212" fmla="*/ 1175657 w 1657438"/>
              <a:gd name="connsiteY212" fmla="*/ 697549 h 1645755"/>
              <a:gd name="connsiteX213" fmla="*/ 1190171 w 1657438"/>
              <a:gd name="connsiteY213" fmla="*/ 639492 h 1645755"/>
              <a:gd name="connsiteX214" fmla="*/ 1219200 w 1657438"/>
              <a:gd name="connsiteY214" fmla="*/ 552406 h 1645755"/>
              <a:gd name="connsiteX215" fmla="*/ 1233714 w 1657438"/>
              <a:gd name="connsiteY215" fmla="*/ 508863 h 1645755"/>
              <a:gd name="connsiteX216" fmla="*/ 1219200 w 1657438"/>
              <a:gd name="connsiteY216" fmla="*/ 436292 h 1645755"/>
              <a:gd name="connsiteX217" fmla="*/ 1204685 w 1657438"/>
              <a:gd name="connsiteY217" fmla="*/ 479835 h 1645755"/>
              <a:gd name="connsiteX218" fmla="*/ 1262743 w 1657438"/>
              <a:gd name="connsiteY218" fmla="*/ 334692 h 1645755"/>
              <a:gd name="connsiteX219" fmla="*/ 1277257 w 1657438"/>
              <a:gd name="connsiteY219" fmla="*/ 537892 h 1645755"/>
              <a:gd name="connsiteX220" fmla="*/ 1335314 w 1657438"/>
              <a:gd name="connsiteY220" fmla="*/ 450806 h 1645755"/>
              <a:gd name="connsiteX221" fmla="*/ 1364343 w 1657438"/>
              <a:gd name="connsiteY221" fmla="*/ 363721 h 1645755"/>
              <a:gd name="connsiteX222" fmla="*/ 1378857 w 1657438"/>
              <a:gd name="connsiteY222" fmla="*/ 320178 h 1645755"/>
              <a:gd name="connsiteX223" fmla="*/ 1407885 w 1657438"/>
              <a:gd name="connsiteY223" fmla="*/ 363721 h 1645755"/>
              <a:gd name="connsiteX224" fmla="*/ 1422400 w 1657438"/>
              <a:gd name="connsiteY224" fmla="*/ 436292 h 1645755"/>
              <a:gd name="connsiteX225" fmla="*/ 1436914 w 1657438"/>
              <a:gd name="connsiteY225" fmla="*/ 378235 h 1645755"/>
              <a:gd name="connsiteX226" fmla="*/ 1480457 w 1657438"/>
              <a:gd name="connsiteY226" fmla="*/ 334692 h 1645755"/>
              <a:gd name="connsiteX227" fmla="*/ 1465943 w 1657438"/>
              <a:gd name="connsiteY227" fmla="*/ 218578 h 1645755"/>
              <a:gd name="connsiteX228" fmla="*/ 1451428 w 1657438"/>
              <a:gd name="connsiteY228" fmla="*/ 262121 h 1645755"/>
              <a:gd name="connsiteX229" fmla="*/ 1393371 w 1657438"/>
              <a:gd name="connsiteY229" fmla="*/ 189549 h 1645755"/>
              <a:gd name="connsiteX230" fmla="*/ 1349828 w 1657438"/>
              <a:gd name="connsiteY230" fmla="*/ 160521 h 1645755"/>
              <a:gd name="connsiteX231" fmla="*/ 1306285 w 1657438"/>
              <a:gd name="connsiteY231" fmla="*/ 189549 h 1645755"/>
              <a:gd name="connsiteX232" fmla="*/ 1262743 w 1657438"/>
              <a:gd name="connsiteY232" fmla="*/ 175035 h 1645755"/>
              <a:gd name="connsiteX233" fmla="*/ 1233714 w 1657438"/>
              <a:gd name="connsiteY233" fmla="*/ 131492 h 1645755"/>
              <a:gd name="connsiteX234" fmla="*/ 1248228 w 1657438"/>
              <a:gd name="connsiteY234" fmla="*/ 87949 h 1645755"/>
              <a:gd name="connsiteX235" fmla="*/ 1262743 w 1657438"/>
              <a:gd name="connsiteY235" fmla="*/ 131492 h 1645755"/>
              <a:gd name="connsiteX236" fmla="*/ 1306285 w 1657438"/>
              <a:gd name="connsiteY236" fmla="*/ 102463 h 1645755"/>
              <a:gd name="connsiteX237" fmla="*/ 1349828 w 1657438"/>
              <a:gd name="connsiteY237" fmla="*/ 116978 h 1645755"/>
              <a:gd name="connsiteX238" fmla="*/ 1407885 w 1657438"/>
              <a:gd name="connsiteY238" fmla="*/ 102463 h 1645755"/>
              <a:gd name="connsiteX239" fmla="*/ 1494971 w 1657438"/>
              <a:gd name="connsiteY239" fmla="*/ 44406 h 1645755"/>
              <a:gd name="connsiteX240" fmla="*/ 1538514 w 1657438"/>
              <a:gd name="connsiteY240" fmla="*/ 58921 h 1645755"/>
              <a:gd name="connsiteX0" fmla="*/ 14514 w 1657438"/>
              <a:gd name="connsiteY0" fmla="*/ 1582921 h 1645755"/>
              <a:gd name="connsiteX1" fmla="*/ 14514 w 1657438"/>
              <a:gd name="connsiteY1" fmla="*/ 1582921 h 1645755"/>
              <a:gd name="connsiteX2" fmla="*/ 101600 w 1657438"/>
              <a:gd name="connsiteY2" fmla="*/ 1263606 h 1645755"/>
              <a:gd name="connsiteX3" fmla="*/ 145143 w 1657438"/>
              <a:gd name="connsiteY3" fmla="*/ 1278121 h 1645755"/>
              <a:gd name="connsiteX4" fmla="*/ 159657 w 1657438"/>
              <a:gd name="connsiteY4" fmla="*/ 1321663 h 1645755"/>
              <a:gd name="connsiteX5" fmla="*/ 174171 w 1657438"/>
              <a:gd name="connsiteY5" fmla="*/ 1423263 h 1645755"/>
              <a:gd name="connsiteX6" fmla="*/ 188685 w 1657438"/>
              <a:gd name="connsiteY6" fmla="*/ 1640978 h 1645755"/>
              <a:gd name="connsiteX7" fmla="*/ 232228 w 1657438"/>
              <a:gd name="connsiteY7" fmla="*/ 1597435 h 1645755"/>
              <a:gd name="connsiteX8" fmla="*/ 246743 w 1657438"/>
              <a:gd name="connsiteY8" fmla="*/ 1539378 h 1645755"/>
              <a:gd name="connsiteX9" fmla="*/ 275771 w 1657438"/>
              <a:gd name="connsiteY9" fmla="*/ 1481321 h 1645755"/>
              <a:gd name="connsiteX10" fmla="*/ 290285 w 1657438"/>
              <a:gd name="connsiteY10" fmla="*/ 1365206 h 1645755"/>
              <a:gd name="connsiteX11" fmla="*/ 304800 w 1657438"/>
              <a:gd name="connsiteY11" fmla="*/ 1423263 h 1645755"/>
              <a:gd name="connsiteX12" fmla="*/ 348343 w 1657438"/>
              <a:gd name="connsiteY12" fmla="*/ 1452292 h 1645755"/>
              <a:gd name="connsiteX13" fmla="*/ 362857 w 1657438"/>
              <a:gd name="connsiteY13" fmla="*/ 1510349 h 1645755"/>
              <a:gd name="connsiteX14" fmla="*/ 377371 w 1657438"/>
              <a:gd name="connsiteY14" fmla="*/ 1437778 h 1645755"/>
              <a:gd name="connsiteX15" fmla="*/ 391885 w 1657438"/>
              <a:gd name="connsiteY15" fmla="*/ 1016863 h 1645755"/>
              <a:gd name="connsiteX16" fmla="*/ 406400 w 1657438"/>
              <a:gd name="connsiteY16" fmla="*/ 944292 h 1645755"/>
              <a:gd name="connsiteX17" fmla="*/ 420914 w 1657438"/>
              <a:gd name="connsiteY17" fmla="*/ 813663 h 1645755"/>
              <a:gd name="connsiteX18" fmla="*/ 406400 w 1657438"/>
              <a:gd name="connsiteY18" fmla="*/ 741092 h 1645755"/>
              <a:gd name="connsiteX19" fmla="*/ 377371 w 1657438"/>
              <a:gd name="connsiteY19" fmla="*/ 784635 h 1645755"/>
              <a:gd name="connsiteX20" fmla="*/ 362857 w 1657438"/>
              <a:gd name="connsiteY20" fmla="*/ 712063 h 1645755"/>
              <a:gd name="connsiteX21" fmla="*/ 348343 w 1657438"/>
              <a:gd name="connsiteY21" fmla="*/ 668521 h 1645755"/>
              <a:gd name="connsiteX22" fmla="*/ 319314 w 1657438"/>
              <a:gd name="connsiteY22" fmla="*/ 755606 h 1645755"/>
              <a:gd name="connsiteX23" fmla="*/ 304800 w 1657438"/>
              <a:gd name="connsiteY23" fmla="*/ 799149 h 1645755"/>
              <a:gd name="connsiteX24" fmla="*/ 348343 w 1657438"/>
              <a:gd name="connsiteY24" fmla="*/ 624978 h 1645755"/>
              <a:gd name="connsiteX25" fmla="*/ 362857 w 1657438"/>
              <a:gd name="connsiteY25" fmla="*/ 581435 h 1645755"/>
              <a:gd name="connsiteX26" fmla="*/ 304800 w 1657438"/>
              <a:gd name="connsiteY26" fmla="*/ 770121 h 1645755"/>
              <a:gd name="connsiteX27" fmla="*/ 261257 w 1657438"/>
              <a:gd name="connsiteY27" fmla="*/ 900749 h 1645755"/>
              <a:gd name="connsiteX28" fmla="*/ 246743 w 1657438"/>
              <a:gd name="connsiteY28" fmla="*/ 857206 h 1645755"/>
              <a:gd name="connsiteX29" fmla="*/ 232228 w 1657438"/>
              <a:gd name="connsiteY29" fmla="*/ 784635 h 1645755"/>
              <a:gd name="connsiteX30" fmla="*/ 188685 w 1657438"/>
              <a:gd name="connsiteY30" fmla="*/ 871721 h 1645755"/>
              <a:gd name="connsiteX31" fmla="*/ 203200 w 1657438"/>
              <a:gd name="connsiteY31" fmla="*/ 915263 h 1645755"/>
              <a:gd name="connsiteX32" fmla="*/ 217714 w 1657438"/>
              <a:gd name="connsiteY32" fmla="*/ 1031378 h 1645755"/>
              <a:gd name="connsiteX33" fmla="*/ 203200 w 1657438"/>
              <a:gd name="connsiteY33" fmla="*/ 973321 h 1645755"/>
              <a:gd name="connsiteX34" fmla="*/ 145143 w 1657438"/>
              <a:gd name="connsiteY34" fmla="*/ 1074921 h 1645755"/>
              <a:gd name="connsiteX35" fmla="*/ 116114 w 1657438"/>
              <a:gd name="connsiteY35" fmla="*/ 1132978 h 1645755"/>
              <a:gd name="connsiteX36" fmla="*/ 87085 w 1657438"/>
              <a:gd name="connsiteY36" fmla="*/ 1045892 h 1645755"/>
              <a:gd name="connsiteX37" fmla="*/ 72571 w 1657438"/>
              <a:gd name="connsiteY37" fmla="*/ 1002349 h 1645755"/>
              <a:gd name="connsiteX38" fmla="*/ 87085 w 1657438"/>
              <a:gd name="connsiteY38" fmla="*/ 857206 h 1645755"/>
              <a:gd name="connsiteX39" fmla="*/ 101600 w 1657438"/>
              <a:gd name="connsiteY39" fmla="*/ 755606 h 1645755"/>
              <a:gd name="connsiteX40" fmla="*/ 72571 w 1657438"/>
              <a:gd name="connsiteY40" fmla="*/ 421778 h 1645755"/>
              <a:gd name="connsiteX41" fmla="*/ 14514 w 1657438"/>
              <a:gd name="connsiteY41" fmla="*/ 523378 h 1645755"/>
              <a:gd name="connsiteX42" fmla="*/ 0 w 1657438"/>
              <a:gd name="connsiteY42" fmla="*/ 479835 h 1645755"/>
              <a:gd name="connsiteX43" fmla="*/ 14514 w 1657438"/>
              <a:gd name="connsiteY43" fmla="*/ 697549 h 1645755"/>
              <a:gd name="connsiteX44" fmla="*/ 29028 w 1657438"/>
              <a:gd name="connsiteY44" fmla="*/ 581435 h 1645755"/>
              <a:gd name="connsiteX45" fmla="*/ 58057 w 1657438"/>
              <a:gd name="connsiteY45" fmla="*/ 421778 h 1645755"/>
              <a:gd name="connsiteX46" fmla="*/ 101600 w 1657438"/>
              <a:gd name="connsiteY46" fmla="*/ 233092 h 1645755"/>
              <a:gd name="connsiteX47" fmla="*/ 116114 w 1657438"/>
              <a:gd name="connsiteY47" fmla="*/ 189549 h 1645755"/>
              <a:gd name="connsiteX48" fmla="*/ 101600 w 1657438"/>
              <a:gd name="connsiteY48" fmla="*/ 233092 h 1645755"/>
              <a:gd name="connsiteX49" fmla="*/ 116114 w 1657438"/>
              <a:gd name="connsiteY49" fmla="*/ 160521 h 1645755"/>
              <a:gd name="connsiteX50" fmla="*/ 130628 w 1657438"/>
              <a:gd name="connsiteY50" fmla="*/ 863 h 1645755"/>
              <a:gd name="connsiteX51" fmla="*/ 145143 w 1657438"/>
              <a:gd name="connsiteY51" fmla="*/ 363721 h 1645755"/>
              <a:gd name="connsiteX52" fmla="*/ 159657 w 1657438"/>
              <a:gd name="connsiteY52" fmla="*/ 320178 h 1645755"/>
              <a:gd name="connsiteX53" fmla="*/ 217714 w 1657438"/>
              <a:gd name="connsiteY53" fmla="*/ 233092 h 1645755"/>
              <a:gd name="connsiteX54" fmla="*/ 246742 w 1657438"/>
              <a:gd name="connsiteY54" fmla="*/ 58921 h 1645755"/>
              <a:gd name="connsiteX55" fmla="*/ 290285 w 1657438"/>
              <a:gd name="connsiteY55" fmla="*/ 218578 h 1645755"/>
              <a:gd name="connsiteX56" fmla="*/ 304800 w 1657438"/>
              <a:gd name="connsiteY56" fmla="*/ 262121 h 1645755"/>
              <a:gd name="connsiteX57" fmla="*/ 333828 w 1657438"/>
              <a:gd name="connsiteY57" fmla="*/ 392749 h 1645755"/>
              <a:gd name="connsiteX58" fmla="*/ 246743 w 1657438"/>
              <a:gd name="connsiteY58" fmla="*/ 479835 h 1645755"/>
              <a:gd name="connsiteX59" fmla="*/ 275771 w 1657438"/>
              <a:gd name="connsiteY59" fmla="*/ 436292 h 1645755"/>
              <a:gd name="connsiteX60" fmla="*/ 362857 w 1657438"/>
              <a:gd name="connsiteY60" fmla="*/ 102463 h 1645755"/>
              <a:gd name="connsiteX61" fmla="*/ 391885 w 1657438"/>
              <a:gd name="connsiteY61" fmla="*/ 262121 h 1645755"/>
              <a:gd name="connsiteX62" fmla="*/ 406400 w 1657438"/>
              <a:gd name="connsiteY62" fmla="*/ 320178 h 1645755"/>
              <a:gd name="connsiteX63" fmla="*/ 420914 w 1657438"/>
              <a:gd name="connsiteY63" fmla="*/ 436292 h 1645755"/>
              <a:gd name="connsiteX64" fmla="*/ 435428 w 1657438"/>
              <a:gd name="connsiteY64" fmla="*/ 363721 h 1645755"/>
              <a:gd name="connsiteX65" fmla="*/ 464457 w 1657438"/>
              <a:gd name="connsiteY65" fmla="*/ 160521 h 1645755"/>
              <a:gd name="connsiteX66" fmla="*/ 478971 w 1657438"/>
              <a:gd name="connsiteY66" fmla="*/ 233092 h 1645755"/>
              <a:gd name="connsiteX67" fmla="*/ 493485 w 1657438"/>
              <a:gd name="connsiteY67" fmla="*/ 189549 h 1645755"/>
              <a:gd name="connsiteX68" fmla="*/ 522514 w 1657438"/>
              <a:gd name="connsiteY68" fmla="*/ 233092 h 1645755"/>
              <a:gd name="connsiteX69" fmla="*/ 493485 w 1657438"/>
              <a:gd name="connsiteY69" fmla="*/ 58920 h 1645755"/>
              <a:gd name="connsiteX70" fmla="*/ 551543 w 1657438"/>
              <a:gd name="connsiteY70" fmla="*/ 218578 h 1645755"/>
              <a:gd name="connsiteX71" fmla="*/ 566057 w 1657438"/>
              <a:gd name="connsiteY71" fmla="*/ 175035 h 1645755"/>
              <a:gd name="connsiteX72" fmla="*/ 580571 w 1657438"/>
              <a:gd name="connsiteY72" fmla="*/ 363721 h 1645755"/>
              <a:gd name="connsiteX73" fmla="*/ 624114 w 1657438"/>
              <a:gd name="connsiteY73" fmla="*/ 349206 h 1645755"/>
              <a:gd name="connsiteX74" fmla="*/ 653143 w 1657438"/>
              <a:gd name="connsiteY74" fmla="*/ 291149 h 1645755"/>
              <a:gd name="connsiteX75" fmla="*/ 696685 w 1657438"/>
              <a:gd name="connsiteY75" fmla="*/ 218578 h 1645755"/>
              <a:gd name="connsiteX76" fmla="*/ 725714 w 1657438"/>
              <a:gd name="connsiteY76" fmla="*/ 247606 h 1645755"/>
              <a:gd name="connsiteX77" fmla="*/ 754743 w 1657438"/>
              <a:gd name="connsiteY77" fmla="*/ 189549 h 1645755"/>
              <a:gd name="connsiteX78" fmla="*/ 783771 w 1657438"/>
              <a:gd name="connsiteY78" fmla="*/ 146006 h 1645755"/>
              <a:gd name="connsiteX79" fmla="*/ 827314 w 1657438"/>
              <a:gd name="connsiteY79" fmla="*/ 175035 h 1645755"/>
              <a:gd name="connsiteX80" fmla="*/ 769257 w 1657438"/>
              <a:gd name="connsiteY80" fmla="*/ 44407 h 1645755"/>
              <a:gd name="connsiteX81" fmla="*/ 914400 w 1657438"/>
              <a:gd name="connsiteY81" fmla="*/ 204063 h 1645755"/>
              <a:gd name="connsiteX82" fmla="*/ 957943 w 1657438"/>
              <a:gd name="connsiteY82" fmla="*/ 175035 h 1645755"/>
              <a:gd name="connsiteX83" fmla="*/ 1001485 w 1657438"/>
              <a:gd name="connsiteY83" fmla="*/ 276635 h 1645755"/>
              <a:gd name="connsiteX84" fmla="*/ 1001485 w 1657438"/>
              <a:gd name="connsiteY84" fmla="*/ 392749 h 1645755"/>
              <a:gd name="connsiteX85" fmla="*/ 986971 w 1657438"/>
              <a:gd name="connsiteY85" fmla="*/ 436292 h 1645755"/>
              <a:gd name="connsiteX86" fmla="*/ 957943 w 1657438"/>
              <a:gd name="connsiteY86" fmla="*/ 349206 h 1645755"/>
              <a:gd name="connsiteX87" fmla="*/ 740228 w 1657438"/>
              <a:gd name="connsiteY87" fmla="*/ 421777 h 1645755"/>
              <a:gd name="connsiteX88" fmla="*/ 885371 w 1657438"/>
              <a:gd name="connsiteY88" fmla="*/ 639492 h 1645755"/>
              <a:gd name="connsiteX89" fmla="*/ 870857 w 1657438"/>
              <a:gd name="connsiteY89" fmla="*/ 566921 h 1645755"/>
              <a:gd name="connsiteX90" fmla="*/ 914400 w 1657438"/>
              <a:gd name="connsiteY90" fmla="*/ 581435 h 1645755"/>
              <a:gd name="connsiteX91" fmla="*/ 943428 w 1657438"/>
              <a:gd name="connsiteY91" fmla="*/ 624978 h 1645755"/>
              <a:gd name="connsiteX92" fmla="*/ 899885 w 1657438"/>
              <a:gd name="connsiteY92" fmla="*/ 610463 h 1645755"/>
              <a:gd name="connsiteX93" fmla="*/ 856343 w 1657438"/>
              <a:gd name="connsiteY93" fmla="*/ 639492 h 1645755"/>
              <a:gd name="connsiteX94" fmla="*/ 841828 w 1657438"/>
              <a:gd name="connsiteY94" fmla="*/ 683035 h 1645755"/>
              <a:gd name="connsiteX95" fmla="*/ 798285 w 1657438"/>
              <a:gd name="connsiteY95" fmla="*/ 741092 h 1645755"/>
              <a:gd name="connsiteX96" fmla="*/ 812800 w 1657438"/>
              <a:gd name="connsiteY96" fmla="*/ 668521 h 1645755"/>
              <a:gd name="connsiteX97" fmla="*/ 798285 w 1657438"/>
              <a:gd name="connsiteY97" fmla="*/ 712063 h 1645755"/>
              <a:gd name="connsiteX98" fmla="*/ 783771 w 1657438"/>
              <a:gd name="connsiteY98" fmla="*/ 842692 h 1645755"/>
              <a:gd name="connsiteX99" fmla="*/ 754743 w 1657438"/>
              <a:gd name="connsiteY99" fmla="*/ 741092 h 1645755"/>
              <a:gd name="connsiteX100" fmla="*/ 725714 w 1657438"/>
              <a:gd name="connsiteY100" fmla="*/ 697549 h 1645755"/>
              <a:gd name="connsiteX101" fmla="*/ 682171 w 1657438"/>
              <a:gd name="connsiteY101" fmla="*/ 784635 h 1645755"/>
              <a:gd name="connsiteX102" fmla="*/ 653143 w 1657438"/>
              <a:gd name="connsiteY102" fmla="*/ 741092 h 1645755"/>
              <a:gd name="connsiteX103" fmla="*/ 638628 w 1657438"/>
              <a:gd name="connsiteY103" fmla="*/ 683035 h 1645755"/>
              <a:gd name="connsiteX104" fmla="*/ 609600 w 1657438"/>
              <a:gd name="connsiteY104" fmla="*/ 741092 h 1645755"/>
              <a:gd name="connsiteX105" fmla="*/ 566057 w 1657438"/>
              <a:gd name="connsiteY105" fmla="*/ 857206 h 1645755"/>
              <a:gd name="connsiteX106" fmla="*/ 580571 w 1657438"/>
              <a:gd name="connsiteY106" fmla="*/ 973321 h 1645755"/>
              <a:gd name="connsiteX107" fmla="*/ 624114 w 1657438"/>
              <a:gd name="connsiteY107" fmla="*/ 958806 h 1645755"/>
              <a:gd name="connsiteX108" fmla="*/ 653143 w 1657438"/>
              <a:gd name="connsiteY108" fmla="*/ 915263 h 1645755"/>
              <a:gd name="connsiteX109" fmla="*/ 696685 w 1657438"/>
              <a:gd name="connsiteY109" fmla="*/ 857206 h 1645755"/>
              <a:gd name="connsiteX110" fmla="*/ 711200 w 1657438"/>
              <a:gd name="connsiteY110" fmla="*/ 813663 h 1645755"/>
              <a:gd name="connsiteX111" fmla="*/ 725714 w 1657438"/>
              <a:gd name="connsiteY111" fmla="*/ 857206 h 1645755"/>
              <a:gd name="connsiteX112" fmla="*/ 696685 w 1657438"/>
              <a:gd name="connsiteY112" fmla="*/ 944292 h 1645755"/>
              <a:gd name="connsiteX113" fmla="*/ 682171 w 1657438"/>
              <a:gd name="connsiteY113" fmla="*/ 987835 h 1645755"/>
              <a:gd name="connsiteX114" fmla="*/ 696685 w 1657438"/>
              <a:gd name="connsiteY114" fmla="*/ 1045892 h 1645755"/>
              <a:gd name="connsiteX115" fmla="*/ 711200 w 1657438"/>
              <a:gd name="connsiteY115" fmla="*/ 1089435 h 1645755"/>
              <a:gd name="connsiteX116" fmla="*/ 754743 w 1657438"/>
              <a:gd name="connsiteY116" fmla="*/ 1074921 h 1645755"/>
              <a:gd name="connsiteX117" fmla="*/ 769257 w 1657438"/>
              <a:gd name="connsiteY117" fmla="*/ 1031378 h 1645755"/>
              <a:gd name="connsiteX118" fmla="*/ 783771 w 1657438"/>
              <a:gd name="connsiteY118" fmla="*/ 1045892 h 1645755"/>
              <a:gd name="connsiteX119" fmla="*/ 769257 w 1657438"/>
              <a:gd name="connsiteY119" fmla="*/ 1089435 h 1645755"/>
              <a:gd name="connsiteX120" fmla="*/ 827314 w 1657438"/>
              <a:gd name="connsiteY120" fmla="*/ 1074921 h 1645755"/>
              <a:gd name="connsiteX121" fmla="*/ 870857 w 1657438"/>
              <a:gd name="connsiteY121" fmla="*/ 1045892 h 1645755"/>
              <a:gd name="connsiteX122" fmla="*/ 885371 w 1657438"/>
              <a:gd name="connsiteY122" fmla="*/ 1089435 h 1645755"/>
              <a:gd name="connsiteX123" fmla="*/ 870857 w 1657438"/>
              <a:gd name="connsiteY123" fmla="*/ 1176521 h 1645755"/>
              <a:gd name="connsiteX124" fmla="*/ 899885 w 1657438"/>
              <a:gd name="connsiteY124" fmla="*/ 1132978 h 1645755"/>
              <a:gd name="connsiteX125" fmla="*/ 943428 w 1657438"/>
              <a:gd name="connsiteY125" fmla="*/ 1045892 h 1645755"/>
              <a:gd name="connsiteX126" fmla="*/ 928914 w 1657438"/>
              <a:gd name="connsiteY126" fmla="*/ 1103949 h 1645755"/>
              <a:gd name="connsiteX127" fmla="*/ 986971 w 1657438"/>
              <a:gd name="connsiteY127" fmla="*/ 1016863 h 1645755"/>
              <a:gd name="connsiteX128" fmla="*/ 972457 w 1657438"/>
              <a:gd name="connsiteY128" fmla="*/ 1234578 h 1645755"/>
              <a:gd name="connsiteX129" fmla="*/ 986971 w 1657438"/>
              <a:gd name="connsiteY129" fmla="*/ 1191035 h 1645755"/>
              <a:gd name="connsiteX130" fmla="*/ 957943 w 1657438"/>
              <a:gd name="connsiteY130" fmla="*/ 1249092 h 1645755"/>
              <a:gd name="connsiteX131" fmla="*/ 885371 w 1657438"/>
              <a:gd name="connsiteY131" fmla="*/ 1350692 h 1645755"/>
              <a:gd name="connsiteX132" fmla="*/ 841828 w 1657438"/>
              <a:gd name="connsiteY132" fmla="*/ 1394235 h 1645755"/>
              <a:gd name="connsiteX133" fmla="*/ 798285 w 1657438"/>
              <a:gd name="connsiteY133" fmla="*/ 1452292 h 1645755"/>
              <a:gd name="connsiteX134" fmla="*/ 827314 w 1657438"/>
              <a:gd name="connsiteY134" fmla="*/ 1321663 h 1645755"/>
              <a:gd name="connsiteX135" fmla="*/ 841828 w 1657438"/>
              <a:gd name="connsiteY135" fmla="*/ 1263606 h 1645755"/>
              <a:gd name="connsiteX136" fmla="*/ 899885 w 1657438"/>
              <a:gd name="connsiteY136" fmla="*/ 1162006 h 1645755"/>
              <a:gd name="connsiteX137" fmla="*/ 870857 w 1657438"/>
              <a:gd name="connsiteY137" fmla="*/ 1205549 h 1645755"/>
              <a:gd name="connsiteX138" fmla="*/ 798285 w 1657438"/>
              <a:gd name="connsiteY138" fmla="*/ 1307149 h 1645755"/>
              <a:gd name="connsiteX139" fmla="*/ 783771 w 1657438"/>
              <a:gd name="connsiteY139" fmla="*/ 1249092 h 1645755"/>
              <a:gd name="connsiteX140" fmla="*/ 769257 w 1657438"/>
              <a:gd name="connsiteY140" fmla="*/ 1205549 h 1645755"/>
              <a:gd name="connsiteX141" fmla="*/ 740228 w 1657438"/>
              <a:gd name="connsiteY141" fmla="*/ 1249092 h 1645755"/>
              <a:gd name="connsiteX142" fmla="*/ 696685 w 1657438"/>
              <a:gd name="connsiteY142" fmla="*/ 1292635 h 1645755"/>
              <a:gd name="connsiteX143" fmla="*/ 667657 w 1657438"/>
              <a:gd name="connsiteY143" fmla="*/ 1437778 h 1645755"/>
              <a:gd name="connsiteX144" fmla="*/ 682171 w 1657438"/>
              <a:gd name="connsiteY144" fmla="*/ 1539378 h 1645755"/>
              <a:gd name="connsiteX145" fmla="*/ 725714 w 1657438"/>
              <a:gd name="connsiteY145" fmla="*/ 1524863 h 1645755"/>
              <a:gd name="connsiteX146" fmla="*/ 769257 w 1657438"/>
              <a:gd name="connsiteY146" fmla="*/ 1495835 h 1645755"/>
              <a:gd name="connsiteX147" fmla="*/ 798285 w 1657438"/>
              <a:gd name="connsiteY147" fmla="*/ 1539378 h 1645755"/>
              <a:gd name="connsiteX148" fmla="*/ 841828 w 1657438"/>
              <a:gd name="connsiteY148" fmla="*/ 1524863 h 1645755"/>
              <a:gd name="connsiteX149" fmla="*/ 899885 w 1657438"/>
              <a:gd name="connsiteY149" fmla="*/ 1524863 h 1645755"/>
              <a:gd name="connsiteX150" fmla="*/ 885371 w 1657438"/>
              <a:gd name="connsiteY150" fmla="*/ 1611949 h 1645755"/>
              <a:gd name="connsiteX151" fmla="*/ 899885 w 1657438"/>
              <a:gd name="connsiteY151" fmla="*/ 1568406 h 1645755"/>
              <a:gd name="connsiteX152" fmla="*/ 943428 w 1657438"/>
              <a:gd name="connsiteY152" fmla="*/ 1539378 h 1645755"/>
              <a:gd name="connsiteX153" fmla="*/ 1030514 w 1657438"/>
              <a:gd name="connsiteY153" fmla="*/ 1495835 h 1645755"/>
              <a:gd name="connsiteX154" fmla="*/ 1074057 w 1657438"/>
              <a:gd name="connsiteY154" fmla="*/ 1495835 h 1645755"/>
              <a:gd name="connsiteX155" fmla="*/ 1117600 w 1657438"/>
              <a:gd name="connsiteY155" fmla="*/ 1524863 h 1645755"/>
              <a:gd name="connsiteX156" fmla="*/ 1161143 w 1657438"/>
              <a:gd name="connsiteY156" fmla="*/ 1452292 h 1645755"/>
              <a:gd name="connsiteX157" fmla="*/ 1204685 w 1657438"/>
              <a:gd name="connsiteY157" fmla="*/ 1408749 h 1645755"/>
              <a:gd name="connsiteX158" fmla="*/ 1219200 w 1657438"/>
              <a:gd name="connsiteY158" fmla="*/ 1466806 h 1645755"/>
              <a:gd name="connsiteX159" fmla="*/ 1262743 w 1657438"/>
              <a:gd name="connsiteY159" fmla="*/ 1481321 h 1645755"/>
              <a:gd name="connsiteX160" fmla="*/ 1291771 w 1657438"/>
              <a:gd name="connsiteY160" fmla="*/ 1437778 h 1645755"/>
              <a:gd name="connsiteX161" fmla="*/ 1306285 w 1657438"/>
              <a:gd name="connsiteY161" fmla="*/ 1481321 h 1645755"/>
              <a:gd name="connsiteX162" fmla="*/ 1349828 w 1657438"/>
              <a:gd name="connsiteY162" fmla="*/ 1437778 h 1645755"/>
              <a:gd name="connsiteX163" fmla="*/ 1335314 w 1657438"/>
              <a:gd name="connsiteY163" fmla="*/ 1481321 h 1645755"/>
              <a:gd name="connsiteX164" fmla="*/ 1219200 w 1657438"/>
              <a:gd name="connsiteY164" fmla="*/ 1481321 h 1645755"/>
              <a:gd name="connsiteX165" fmla="*/ 1233714 w 1657438"/>
              <a:gd name="connsiteY165" fmla="*/ 1263606 h 1645755"/>
              <a:gd name="connsiteX166" fmla="*/ 1277257 w 1657438"/>
              <a:gd name="connsiteY166" fmla="*/ 1234578 h 1645755"/>
              <a:gd name="connsiteX167" fmla="*/ 1291771 w 1657438"/>
              <a:gd name="connsiteY167" fmla="*/ 1307149 h 1645755"/>
              <a:gd name="connsiteX168" fmla="*/ 1320800 w 1657438"/>
              <a:gd name="connsiteY168" fmla="*/ 1263606 h 1645755"/>
              <a:gd name="connsiteX169" fmla="*/ 1335314 w 1657438"/>
              <a:gd name="connsiteY169" fmla="*/ 1205549 h 1645755"/>
              <a:gd name="connsiteX170" fmla="*/ 1349828 w 1657438"/>
              <a:gd name="connsiteY170" fmla="*/ 1249092 h 1645755"/>
              <a:gd name="connsiteX171" fmla="*/ 1393371 w 1657438"/>
              <a:gd name="connsiteY171" fmla="*/ 1278121 h 1645755"/>
              <a:gd name="connsiteX172" fmla="*/ 1436914 w 1657438"/>
              <a:gd name="connsiteY172" fmla="*/ 1249092 h 1645755"/>
              <a:gd name="connsiteX173" fmla="*/ 1422400 w 1657438"/>
              <a:gd name="connsiteY173" fmla="*/ 1423263 h 1645755"/>
              <a:gd name="connsiteX174" fmla="*/ 1407885 w 1657438"/>
              <a:gd name="connsiteY174" fmla="*/ 1495835 h 1645755"/>
              <a:gd name="connsiteX175" fmla="*/ 1451428 w 1657438"/>
              <a:gd name="connsiteY175" fmla="*/ 1481321 h 1645755"/>
              <a:gd name="connsiteX176" fmla="*/ 1553028 w 1657438"/>
              <a:gd name="connsiteY176" fmla="*/ 1597435 h 1645755"/>
              <a:gd name="connsiteX177" fmla="*/ 1582057 w 1657438"/>
              <a:gd name="connsiteY177" fmla="*/ 1321663 h 1645755"/>
              <a:gd name="connsiteX178" fmla="*/ 1596571 w 1657438"/>
              <a:gd name="connsiteY178" fmla="*/ 1263606 h 1645755"/>
              <a:gd name="connsiteX179" fmla="*/ 1582057 w 1657438"/>
              <a:gd name="connsiteY179" fmla="*/ 1089435 h 1645755"/>
              <a:gd name="connsiteX180" fmla="*/ 1567543 w 1657438"/>
              <a:gd name="connsiteY180" fmla="*/ 1132978 h 1645755"/>
              <a:gd name="connsiteX181" fmla="*/ 1553028 w 1657438"/>
              <a:gd name="connsiteY181" fmla="*/ 1016863 h 1645755"/>
              <a:gd name="connsiteX182" fmla="*/ 1553028 w 1657438"/>
              <a:gd name="connsiteY182" fmla="*/ 770121 h 1645755"/>
              <a:gd name="connsiteX183" fmla="*/ 1524000 w 1657438"/>
              <a:gd name="connsiteY183" fmla="*/ 668521 h 1645755"/>
              <a:gd name="connsiteX184" fmla="*/ 1494971 w 1657438"/>
              <a:gd name="connsiteY184" fmla="*/ 523378 h 1645755"/>
              <a:gd name="connsiteX185" fmla="*/ 1480457 w 1657438"/>
              <a:gd name="connsiteY185" fmla="*/ 857206 h 1645755"/>
              <a:gd name="connsiteX186" fmla="*/ 1465943 w 1657438"/>
              <a:gd name="connsiteY186" fmla="*/ 900749 h 1645755"/>
              <a:gd name="connsiteX187" fmla="*/ 1451428 w 1657438"/>
              <a:gd name="connsiteY187" fmla="*/ 813663 h 1645755"/>
              <a:gd name="connsiteX188" fmla="*/ 1407885 w 1657438"/>
              <a:gd name="connsiteY188" fmla="*/ 639492 h 1645755"/>
              <a:gd name="connsiteX189" fmla="*/ 1364343 w 1657438"/>
              <a:gd name="connsiteY189" fmla="*/ 668521 h 1645755"/>
              <a:gd name="connsiteX190" fmla="*/ 1407885 w 1657438"/>
              <a:gd name="connsiteY190" fmla="*/ 610463 h 1645755"/>
              <a:gd name="connsiteX191" fmla="*/ 1625600 w 1657438"/>
              <a:gd name="connsiteY191" fmla="*/ 421778 h 1645755"/>
              <a:gd name="connsiteX192" fmla="*/ 1654628 w 1657438"/>
              <a:gd name="connsiteY192" fmla="*/ 378235 h 1645755"/>
              <a:gd name="connsiteX193" fmla="*/ 1611085 w 1657438"/>
              <a:gd name="connsiteY193" fmla="*/ 407263 h 1645755"/>
              <a:gd name="connsiteX194" fmla="*/ 1582057 w 1657438"/>
              <a:gd name="connsiteY194" fmla="*/ 465321 h 1645755"/>
              <a:gd name="connsiteX195" fmla="*/ 1553028 w 1657438"/>
              <a:gd name="connsiteY195" fmla="*/ 508863 h 1645755"/>
              <a:gd name="connsiteX196" fmla="*/ 1509485 w 1657438"/>
              <a:gd name="connsiteY196" fmla="*/ 595949 h 1645755"/>
              <a:gd name="connsiteX197" fmla="*/ 1494971 w 1657438"/>
              <a:gd name="connsiteY197" fmla="*/ 639492 h 1645755"/>
              <a:gd name="connsiteX198" fmla="*/ 1465943 w 1657438"/>
              <a:gd name="connsiteY198" fmla="*/ 697549 h 1645755"/>
              <a:gd name="connsiteX199" fmla="*/ 1451428 w 1657438"/>
              <a:gd name="connsiteY199" fmla="*/ 741092 h 1645755"/>
              <a:gd name="connsiteX200" fmla="*/ 1407885 w 1657438"/>
              <a:gd name="connsiteY200" fmla="*/ 770121 h 1645755"/>
              <a:gd name="connsiteX201" fmla="*/ 1393371 w 1657438"/>
              <a:gd name="connsiteY201" fmla="*/ 712063 h 1645755"/>
              <a:gd name="connsiteX202" fmla="*/ 1378857 w 1657438"/>
              <a:gd name="connsiteY202" fmla="*/ 566921 h 1645755"/>
              <a:gd name="connsiteX203" fmla="*/ 1364343 w 1657438"/>
              <a:gd name="connsiteY203" fmla="*/ 610463 h 1645755"/>
              <a:gd name="connsiteX204" fmla="*/ 1291771 w 1657438"/>
              <a:gd name="connsiteY204" fmla="*/ 741092 h 1645755"/>
              <a:gd name="connsiteX205" fmla="*/ 1306285 w 1657438"/>
              <a:gd name="connsiteY205" fmla="*/ 683035 h 1645755"/>
              <a:gd name="connsiteX206" fmla="*/ 1320800 w 1657438"/>
              <a:gd name="connsiteY206" fmla="*/ 639492 h 1645755"/>
              <a:gd name="connsiteX207" fmla="*/ 1248228 w 1657438"/>
              <a:gd name="connsiteY207" fmla="*/ 799149 h 1645755"/>
              <a:gd name="connsiteX208" fmla="*/ 1233714 w 1657438"/>
              <a:gd name="connsiteY208" fmla="*/ 842692 h 1645755"/>
              <a:gd name="connsiteX209" fmla="*/ 1219200 w 1657438"/>
              <a:gd name="connsiteY209" fmla="*/ 784635 h 1645755"/>
              <a:gd name="connsiteX210" fmla="*/ 1161143 w 1657438"/>
              <a:gd name="connsiteY210" fmla="*/ 900749 h 1645755"/>
              <a:gd name="connsiteX211" fmla="*/ 1146628 w 1657438"/>
              <a:gd name="connsiteY211" fmla="*/ 842692 h 1645755"/>
              <a:gd name="connsiteX212" fmla="*/ 1175657 w 1657438"/>
              <a:gd name="connsiteY212" fmla="*/ 697549 h 1645755"/>
              <a:gd name="connsiteX213" fmla="*/ 1190171 w 1657438"/>
              <a:gd name="connsiteY213" fmla="*/ 639492 h 1645755"/>
              <a:gd name="connsiteX214" fmla="*/ 1219200 w 1657438"/>
              <a:gd name="connsiteY214" fmla="*/ 552406 h 1645755"/>
              <a:gd name="connsiteX215" fmla="*/ 1233714 w 1657438"/>
              <a:gd name="connsiteY215" fmla="*/ 508863 h 1645755"/>
              <a:gd name="connsiteX216" fmla="*/ 1219200 w 1657438"/>
              <a:gd name="connsiteY216" fmla="*/ 436292 h 1645755"/>
              <a:gd name="connsiteX217" fmla="*/ 1204685 w 1657438"/>
              <a:gd name="connsiteY217" fmla="*/ 479835 h 1645755"/>
              <a:gd name="connsiteX218" fmla="*/ 1262743 w 1657438"/>
              <a:gd name="connsiteY218" fmla="*/ 334692 h 1645755"/>
              <a:gd name="connsiteX219" fmla="*/ 1277257 w 1657438"/>
              <a:gd name="connsiteY219" fmla="*/ 537892 h 1645755"/>
              <a:gd name="connsiteX220" fmla="*/ 1335314 w 1657438"/>
              <a:gd name="connsiteY220" fmla="*/ 450806 h 1645755"/>
              <a:gd name="connsiteX221" fmla="*/ 1364343 w 1657438"/>
              <a:gd name="connsiteY221" fmla="*/ 363721 h 1645755"/>
              <a:gd name="connsiteX222" fmla="*/ 1378857 w 1657438"/>
              <a:gd name="connsiteY222" fmla="*/ 320178 h 1645755"/>
              <a:gd name="connsiteX223" fmla="*/ 1407885 w 1657438"/>
              <a:gd name="connsiteY223" fmla="*/ 363721 h 1645755"/>
              <a:gd name="connsiteX224" fmla="*/ 1422400 w 1657438"/>
              <a:gd name="connsiteY224" fmla="*/ 436292 h 1645755"/>
              <a:gd name="connsiteX225" fmla="*/ 1436914 w 1657438"/>
              <a:gd name="connsiteY225" fmla="*/ 378235 h 1645755"/>
              <a:gd name="connsiteX226" fmla="*/ 1480457 w 1657438"/>
              <a:gd name="connsiteY226" fmla="*/ 334692 h 1645755"/>
              <a:gd name="connsiteX227" fmla="*/ 1465943 w 1657438"/>
              <a:gd name="connsiteY227" fmla="*/ 218578 h 1645755"/>
              <a:gd name="connsiteX228" fmla="*/ 1451428 w 1657438"/>
              <a:gd name="connsiteY228" fmla="*/ 262121 h 1645755"/>
              <a:gd name="connsiteX229" fmla="*/ 1393371 w 1657438"/>
              <a:gd name="connsiteY229" fmla="*/ 189549 h 1645755"/>
              <a:gd name="connsiteX230" fmla="*/ 1349828 w 1657438"/>
              <a:gd name="connsiteY230" fmla="*/ 160521 h 1645755"/>
              <a:gd name="connsiteX231" fmla="*/ 1306285 w 1657438"/>
              <a:gd name="connsiteY231" fmla="*/ 189549 h 1645755"/>
              <a:gd name="connsiteX232" fmla="*/ 1262743 w 1657438"/>
              <a:gd name="connsiteY232" fmla="*/ 175035 h 1645755"/>
              <a:gd name="connsiteX233" fmla="*/ 1233714 w 1657438"/>
              <a:gd name="connsiteY233" fmla="*/ 131492 h 1645755"/>
              <a:gd name="connsiteX234" fmla="*/ 1248228 w 1657438"/>
              <a:gd name="connsiteY234" fmla="*/ 87949 h 1645755"/>
              <a:gd name="connsiteX235" fmla="*/ 1262743 w 1657438"/>
              <a:gd name="connsiteY235" fmla="*/ 131492 h 1645755"/>
              <a:gd name="connsiteX236" fmla="*/ 1306285 w 1657438"/>
              <a:gd name="connsiteY236" fmla="*/ 102463 h 1645755"/>
              <a:gd name="connsiteX237" fmla="*/ 1349828 w 1657438"/>
              <a:gd name="connsiteY237" fmla="*/ 116978 h 1645755"/>
              <a:gd name="connsiteX238" fmla="*/ 1407885 w 1657438"/>
              <a:gd name="connsiteY238" fmla="*/ 102463 h 1645755"/>
              <a:gd name="connsiteX239" fmla="*/ 1494971 w 1657438"/>
              <a:gd name="connsiteY239" fmla="*/ 44406 h 1645755"/>
              <a:gd name="connsiteX240" fmla="*/ 1538514 w 1657438"/>
              <a:gd name="connsiteY240" fmla="*/ 58921 h 1645755"/>
              <a:gd name="connsiteX0" fmla="*/ 14514 w 1657438"/>
              <a:gd name="connsiteY0" fmla="*/ 1582921 h 1645755"/>
              <a:gd name="connsiteX1" fmla="*/ 14514 w 1657438"/>
              <a:gd name="connsiteY1" fmla="*/ 1582921 h 1645755"/>
              <a:gd name="connsiteX2" fmla="*/ 101600 w 1657438"/>
              <a:gd name="connsiteY2" fmla="*/ 1263606 h 1645755"/>
              <a:gd name="connsiteX3" fmla="*/ 145143 w 1657438"/>
              <a:gd name="connsiteY3" fmla="*/ 1278121 h 1645755"/>
              <a:gd name="connsiteX4" fmla="*/ 159657 w 1657438"/>
              <a:gd name="connsiteY4" fmla="*/ 1321663 h 1645755"/>
              <a:gd name="connsiteX5" fmla="*/ 174171 w 1657438"/>
              <a:gd name="connsiteY5" fmla="*/ 1423263 h 1645755"/>
              <a:gd name="connsiteX6" fmla="*/ 188685 w 1657438"/>
              <a:gd name="connsiteY6" fmla="*/ 1640978 h 1645755"/>
              <a:gd name="connsiteX7" fmla="*/ 232228 w 1657438"/>
              <a:gd name="connsiteY7" fmla="*/ 1597435 h 1645755"/>
              <a:gd name="connsiteX8" fmla="*/ 246743 w 1657438"/>
              <a:gd name="connsiteY8" fmla="*/ 1539378 h 1645755"/>
              <a:gd name="connsiteX9" fmla="*/ 275771 w 1657438"/>
              <a:gd name="connsiteY9" fmla="*/ 1481321 h 1645755"/>
              <a:gd name="connsiteX10" fmla="*/ 290285 w 1657438"/>
              <a:gd name="connsiteY10" fmla="*/ 1365206 h 1645755"/>
              <a:gd name="connsiteX11" fmla="*/ 304800 w 1657438"/>
              <a:gd name="connsiteY11" fmla="*/ 1423263 h 1645755"/>
              <a:gd name="connsiteX12" fmla="*/ 348343 w 1657438"/>
              <a:gd name="connsiteY12" fmla="*/ 1452292 h 1645755"/>
              <a:gd name="connsiteX13" fmla="*/ 362857 w 1657438"/>
              <a:gd name="connsiteY13" fmla="*/ 1510349 h 1645755"/>
              <a:gd name="connsiteX14" fmla="*/ 377371 w 1657438"/>
              <a:gd name="connsiteY14" fmla="*/ 1437778 h 1645755"/>
              <a:gd name="connsiteX15" fmla="*/ 391885 w 1657438"/>
              <a:gd name="connsiteY15" fmla="*/ 1016863 h 1645755"/>
              <a:gd name="connsiteX16" fmla="*/ 406400 w 1657438"/>
              <a:gd name="connsiteY16" fmla="*/ 944292 h 1645755"/>
              <a:gd name="connsiteX17" fmla="*/ 420914 w 1657438"/>
              <a:gd name="connsiteY17" fmla="*/ 813663 h 1645755"/>
              <a:gd name="connsiteX18" fmla="*/ 406400 w 1657438"/>
              <a:gd name="connsiteY18" fmla="*/ 741092 h 1645755"/>
              <a:gd name="connsiteX19" fmla="*/ 377371 w 1657438"/>
              <a:gd name="connsiteY19" fmla="*/ 784635 h 1645755"/>
              <a:gd name="connsiteX20" fmla="*/ 362857 w 1657438"/>
              <a:gd name="connsiteY20" fmla="*/ 712063 h 1645755"/>
              <a:gd name="connsiteX21" fmla="*/ 348343 w 1657438"/>
              <a:gd name="connsiteY21" fmla="*/ 668521 h 1645755"/>
              <a:gd name="connsiteX22" fmla="*/ 319314 w 1657438"/>
              <a:gd name="connsiteY22" fmla="*/ 755606 h 1645755"/>
              <a:gd name="connsiteX23" fmla="*/ 304800 w 1657438"/>
              <a:gd name="connsiteY23" fmla="*/ 799149 h 1645755"/>
              <a:gd name="connsiteX24" fmla="*/ 348343 w 1657438"/>
              <a:gd name="connsiteY24" fmla="*/ 624978 h 1645755"/>
              <a:gd name="connsiteX25" fmla="*/ 362857 w 1657438"/>
              <a:gd name="connsiteY25" fmla="*/ 581435 h 1645755"/>
              <a:gd name="connsiteX26" fmla="*/ 304800 w 1657438"/>
              <a:gd name="connsiteY26" fmla="*/ 770121 h 1645755"/>
              <a:gd name="connsiteX27" fmla="*/ 261257 w 1657438"/>
              <a:gd name="connsiteY27" fmla="*/ 900749 h 1645755"/>
              <a:gd name="connsiteX28" fmla="*/ 246743 w 1657438"/>
              <a:gd name="connsiteY28" fmla="*/ 857206 h 1645755"/>
              <a:gd name="connsiteX29" fmla="*/ 232228 w 1657438"/>
              <a:gd name="connsiteY29" fmla="*/ 784635 h 1645755"/>
              <a:gd name="connsiteX30" fmla="*/ 188685 w 1657438"/>
              <a:gd name="connsiteY30" fmla="*/ 871721 h 1645755"/>
              <a:gd name="connsiteX31" fmla="*/ 203200 w 1657438"/>
              <a:gd name="connsiteY31" fmla="*/ 915263 h 1645755"/>
              <a:gd name="connsiteX32" fmla="*/ 217714 w 1657438"/>
              <a:gd name="connsiteY32" fmla="*/ 1031378 h 1645755"/>
              <a:gd name="connsiteX33" fmla="*/ 203200 w 1657438"/>
              <a:gd name="connsiteY33" fmla="*/ 973321 h 1645755"/>
              <a:gd name="connsiteX34" fmla="*/ 145143 w 1657438"/>
              <a:gd name="connsiteY34" fmla="*/ 1074921 h 1645755"/>
              <a:gd name="connsiteX35" fmla="*/ 116114 w 1657438"/>
              <a:gd name="connsiteY35" fmla="*/ 1132978 h 1645755"/>
              <a:gd name="connsiteX36" fmla="*/ 87085 w 1657438"/>
              <a:gd name="connsiteY36" fmla="*/ 1045892 h 1645755"/>
              <a:gd name="connsiteX37" fmla="*/ 72571 w 1657438"/>
              <a:gd name="connsiteY37" fmla="*/ 1002349 h 1645755"/>
              <a:gd name="connsiteX38" fmla="*/ 87085 w 1657438"/>
              <a:gd name="connsiteY38" fmla="*/ 857206 h 1645755"/>
              <a:gd name="connsiteX39" fmla="*/ 101600 w 1657438"/>
              <a:gd name="connsiteY39" fmla="*/ 755606 h 1645755"/>
              <a:gd name="connsiteX40" fmla="*/ 72571 w 1657438"/>
              <a:gd name="connsiteY40" fmla="*/ 421778 h 1645755"/>
              <a:gd name="connsiteX41" fmla="*/ 14514 w 1657438"/>
              <a:gd name="connsiteY41" fmla="*/ 523378 h 1645755"/>
              <a:gd name="connsiteX42" fmla="*/ 0 w 1657438"/>
              <a:gd name="connsiteY42" fmla="*/ 479835 h 1645755"/>
              <a:gd name="connsiteX43" fmla="*/ 14514 w 1657438"/>
              <a:gd name="connsiteY43" fmla="*/ 697549 h 1645755"/>
              <a:gd name="connsiteX44" fmla="*/ 29028 w 1657438"/>
              <a:gd name="connsiteY44" fmla="*/ 581435 h 1645755"/>
              <a:gd name="connsiteX45" fmla="*/ 58057 w 1657438"/>
              <a:gd name="connsiteY45" fmla="*/ 421778 h 1645755"/>
              <a:gd name="connsiteX46" fmla="*/ 101600 w 1657438"/>
              <a:gd name="connsiteY46" fmla="*/ 233092 h 1645755"/>
              <a:gd name="connsiteX47" fmla="*/ 116114 w 1657438"/>
              <a:gd name="connsiteY47" fmla="*/ 189549 h 1645755"/>
              <a:gd name="connsiteX48" fmla="*/ 101600 w 1657438"/>
              <a:gd name="connsiteY48" fmla="*/ 233092 h 1645755"/>
              <a:gd name="connsiteX49" fmla="*/ 116114 w 1657438"/>
              <a:gd name="connsiteY49" fmla="*/ 160521 h 1645755"/>
              <a:gd name="connsiteX50" fmla="*/ 130628 w 1657438"/>
              <a:gd name="connsiteY50" fmla="*/ 863 h 1645755"/>
              <a:gd name="connsiteX51" fmla="*/ 145143 w 1657438"/>
              <a:gd name="connsiteY51" fmla="*/ 363721 h 1645755"/>
              <a:gd name="connsiteX52" fmla="*/ 159657 w 1657438"/>
              <a:gd name="connsiteY52" fmla="*/ 320178 h 1645755"/>
              <a:gd name="connsiteX53" fmla="*/ 217714 w 1657438"/>
              <a:gd name="connsiteY53" fmla="*/ 233092 h 1645755"/>
              <a:gd name="connsiteX54" fmla="*/ 246742 w 1657438"/>
              <a:gd name="connsiteY54" fmla="*/ 58921 h 1645755"/>
              <a:gd name="connsiteX55" fmla="*/ 290285 w 1657438"/>
              <a:gd name="connsiteY55" fmla="*/ 218578 h 1645755"/>
              <a:gd name="connsiteX56" fmla="*/ 304800 w 1657438"/>
              <a:gd name="connsiteY56" fmla="*/ 262121 h 1645755"/>
              <a:gd name="connsiteX57" fmla="*/ 333828 w 1657438"/>
              <a:gd name="connsiteY57" fmla="*/ 392749 h 1645755"/>
              <a:gd name="connsiteX58" fmla="*/ 246743 w 1657438"/>
              <a:gd name="connsiteY58" fmla="*/ 479835 h 1645755"/>
              <a:gd name="connsiteX59" fmla="*/ 275771 w 1657438"/>
              <a:gd name="connsiteY59" fmla="*/ 436292 h 1645755"/>
              <a:gd name="connsiteX60" fmla="*/ 362857 w 1657438"/>
              <a:gd name="connsiteY60" fmla="*/ 102463 h 1645755"/>
              <a:gd name="connsiteX61" fmla="*/ 391885 w 1657438"/>
              <a:gd name="connsiteY61" fmla="*/ 262121 h 1645755"/>
              <a:gd name="connsiteX62" fmla="*/ 406400 w 1657438"/>
              <a:gd name="connsiteY62" fmla="*/ 320178 h 1645755"/>
              <a:gd name="connsiteX63" fmla="*/ 420914 w 1657438"/>
              <a:gd name="connsiteY63" fmla="*/ 436292 h 1645755"/>
              <a:gd name="connsiteX64" fmla="*/ 435428 w 1657438"/>
              <a:gd name="connsiteY64" fmla="*/ 363721 h 1645755"/>
              <a:gd name="connsiteX65" fmla="*/ 464457 w 1657438"/>
              <a:gd name="connsiteY65" fmla="*/ 160521 h 1645755"/>
              <a:gd name="connsiteX66" fmla="*/ 478971 w 1657438"/>
              <a:gd name="connsiteY66" fmla="*/ 233092 h 1645755"/>
              <a:gd name="connsiteX67" fmla="*/ 493485 w 1657438"/>
              <a:gd name="connsiteY67" fmla="*/ 189549 h 1645755"/>
              <a:gd name="connsiteX68" fmla="*/ 522514 w 1657438"/>
              <a:gd name="connsiteY68" fmla="*/ 233092 h 1645755"/>
              <a:gd name="connsiteX69" fmla="*/ 493485 w 1657438"/>
              <a:gd name="connsiteY69" fmla="*/ 58920 h 1645755"/>
              <a:gd name="connsiteX70" fmla="*/ 551543 w 1657438"/>
              <a:gd name="connsiteY70" fmla="*/ 218578 h 1645755"/>
              <a:gd name="connsiteX71" fmla="*/ 566057 w 1657438"/>
              <a:gd name="connsiteY71" fmla="*/ 175035 h 1645755"/>
              <a:gd name="connsiteX72" fmla="*/ 580571 w 1657438"/>
              <a:gd name="connsiteY72" fmla="*/ 363721 h 1645755"/>
              <a:gd name="connsiteX73" fmla="*/ 624114 w 1657438"/>
              <a:gd name="connsiteY73" fmla="*/ 349206 h 1645755"/>
              <a:gd name="connsiteX74" fmla="*/ 653143 w 1657438"/>
              <a:gd name="connsiteY74" fmla="*/ 291149 h 1645755"/>
              <a:gd name="connsiteX75" fmla="*/ 696685 w 1657438"/>
              <a:gd name="connsiteY75" fmla="*/ 218578 h 1645755"/>
              <a:gd name="connsiteX76" fmla="*/ 725714 w 1657438"/>
              <a:gd name="connsiteY76" fmla="*/ 247606 h 1645755"/>
              <a:gd name="connsiteX77" fmla="*/ 754743 w 1657438"/>
              <a:gd name="connsiteY77" fmla="*/ 189549 h 1645755"/>
              <a:gd name="connsiteX78" fmla="*/ 783771 w 1657438"/>
              <a:gd name="connsiteY78" fmla="*/ 146006 h 1645755"/>
              <a:gd name="connsiteX79" fmla="*/ 827314 w 1657438"/>
              <a:gd name="connsiteY79" fmla="*/ 175035 h 1645755"/>
              <a:gd name="connsiteX80" fmla="*/ 769257 w 1657438"/>
              <a:gd name="connsiteY80" fmla="*/ 44407 h 1645755"/>
              <a:gd name="connsiteX81" fmla="*/ 914400 w 1657438"/>
              <a:gd name="connsiteY81" fmla="*/ 204063 h 1645755"/>
              <a:gd name="connsiteX82" fmla="*/ 957943 w 1657438"/>
              <a:gd name="connsiteY82" fmla="*/ 175035 h 1645755"/>
              <a:gd name="connsiteX83" fmla="*/ 1001485 w 1657438"/>
              <a:gd name="connsiteY83" fmla="*/ 276635 h 1645755"/>
              <a:gd name="connsiteX84" fmla="*/ 1001485 w 1657438"/>
              <a:gd name="connsiteY84" fmla="*/ 392749 h 1645755"/>
              <a:gd name="connsiteX85" fmla="*/ 986971 w 1657438"/>
              <a:gd name="connsiteY85" fmla="*/ 436292 h 1645755"/>
              <a:gd name="connsiteX86" fmla="*/ 812800 w 1657438"/>
              <a:gd name="connsiteY86" fmla="*/ 349206 h 1645755"/>
              <a:gd name="connsiteX87" fmla="*/ 740228 w 1657438"/>
              <a:gd name="connsiteY87" fmla="*/ 421777 h 1645755"/>
              <a:gd name="connsiteX88" fmla="*/ 885371 w 1657438"/>
              <a:gd name="connsiteY88" fmla="*/ 639492 h 1645755"/>
              <a:gd name="connsiteX89" fmla="*/ 870857 w 1657438"/>
              <a:gd name="connsiteY89" fmla="*/ 566921 h 1645755"/>
              <a:gd name="connsiteX90" fmla="*/ 914400 w 1657438"/>
              <a:gd name="connsiteY90" fmla="*/ 581435 h 1645755"/>
              <a:gd name="connsiteX91" fmla="*/ 943428 w 1657438"/>
              <a:gd name="connsiteY91" fmla="*/ 624978 h 1645755"/>
              <a:gd name="connsiteX92" fmla="*/ 899885 w 1657438"/>
              <a:gd name="connsiteY92" fmla="*/ 610463 h 1645755"/>
              <a:gd name="connsiteX93" fmla="*/ 856343 w 1657438"/>
              <a:gd name="connsiteY93" fmla="*/ 639492 h 1645755"/>
              <a:gd name="connsiteX94" fmla="*/ 841828 w 1657438"/>
              <a:gd name="connsiteY94" fmla="*/ 683035 h 1645755"/>
              <a:gd name="connsiteX95" fmla="*/ 798285 w 1657438"/>
              <a:gd name="connsiteY95" fmla="*/ 741092 h 1645755"/>
              <a:gd name="connsiteX96" fmla="*/ 812800 w 1657438"/>
              <a:gd name="connsiteY96" fmla="*/ 668521 h 1645755"/>
              <a:gd name="connsiteX97" fmla="*/ 798285 w 1657438"/>
              <a:gd name="connsiteY97" fmla="*/ 712063 h 1645755"/>
              <a:gd name="connsiteX98" fmla="*/ 783771 w 1657438"/>
              <a:gd name="connsiteY98" fmla="*/ 842692 h 1645755"/>
              <a:gd name="connsiteX99" fmla="*/ 754743 w 1657438"/>
              <a:gd name="connsiteY99" fmla="*/ 741092 h 1645755"/>
              <a:gd name="connsiteX100" fmla="*/ 725714 w 1657438"/>
              <a:gd name="connsiteY100" fmla="*/ 697549 h 1645755"/>
              <a:gd name="connsiteX101" fmla="*/ 682171 w 1657438"/>
              <a:gd name="connsiteY101" fmla="*/ 784635 h 1645755"/>
              <a:gd name="connsiteX102" fmla="*/ 653143 w 1657438"/>
              <a:gd name="connsiteY102" fmla="*/ 741092 h 1645755"/>
              <a:gd name="connsiteX103" fmla="*/ 638628 w 1657438"/>
              <a:gd name="connsiteY103" fmla="*/ 683035 h 1645755"/>
              <a:gd name="connsiteX104" fmla="*/ 609600 w 1657438"/>
              <a:gd name="connsiteY104" fmla="*/ 741092 h 1645755"/>
              <a:gd name="connsiteX105" fmla="*/ 566057 w 1657438"/>
              <a:gd name="connsiteY105" fmla="*/ 857206 h 1645755"/>
              <a:gd name="connsiteX106" fmla="*/ 580571 w 1657438"/>
              <a:gd name="connsiteY106" fmla="*/ 973321 h 1645755"/>
              <a:gd name="connsiteX107" fmla="*/ 624114 w 1657438"/>
              <a:gd name="connsiteY107" fmla="*/ 958806 h 1645755"/>
              <a:gd name="connsiteX108" fmla="*/ 653143 w 1657438"/>
              <a:gd name="connsiteY108" fmla="*/ 915263 h 1645755"/>
              <a:gd name="connsiteX109" fmla="*/ 696685 w 1657438"/>
              <a:gd name="connsiteY109" fmla="*/ 857206 h 1645755"/>
              <a:gd name="connsiteX110" fmla="*/ 711200 w 1657438"/>
              <a:gd name="connsiteY110" fmla="*/ 813663 h 1645755"/>
              <a:gd name="connsiteX111" fmla="*/ 725714 w 1657438"/>
              <a:gd name="connsiteY111" fmla="*/ 857206 h 1645755"/>
              <a:gd name="connsiteX112" fmla="*/ 696685 w 1657438"/>
              <a:gd name="connsiteY112" fmla="*/ 944292 h 1645755"/>
              <a:gd name="connsiteX113" fmla="*/ 682171 w 1657438"/>
              <a:gd name="connsiteY113" fmla="*/ 987835 h 1645755"/>
              <a:gd name="connsiteX114" fmla="*/ 696685 w 1657438"/>
              <a:gd name="connsiteY114" fmla="*/ 1045892 h 1645755"/>
              <a:gd name="connsiteX115" fmla="*/ 711200 w 1657438"/>
              <a:gd name="connsiteY115" fmla="*/ 1089435 h 1645755"/>
              <a:gd name="connsiteX116" fmla="*/ 754743 w 1657438"/>
              <a:gd name="connsiteY116" fmla="*/ 1074921 h 1645755"/>
              <a:gd name="connsiteX117" fmla="*/ 769257 w 1657438"/>
              <a:gd name="connsiteY117" fmla="*/ 1031378 h 1645755"/>
              <a:gd name="connsiteX118" fmla="*/ 783771 w 1657438"/>
              <a:gd name="connsiteY118" fmla="*/ 1045892 h 1645755"/>
              <a:gd name="connsiteX119" fmla="*/ 769257 w 1657438"/>
              <a:gd name="connsiteY119" fmla="*/ 1089435 h 1645755"/>
              <a:gd name="connsiteX120" fmla="*/ 827314 w 1657438"/>
              <a:gd name="connsiteY120" fmla="*/ 1074921 h 1645755"/>
              <a:gd name="connsiteX121" fmla="*/ 870857 w 1657438"/>
              <a:gd name="connsiteY121" fmla="*/ 1045892 h 1645755"/>
              <a:gd name="connsiteX122" fmla="*/ 885371 w 1657438"/>
              <a:gd name="connsiteY122" fmla="*/ 1089435 h 1645755"/>
              <a:gd name="connsiteX123" fmla="*/ 870857 w 1657438"/>
              <a:gd name="connsiteY123" fmla="*/ 1176521 h 1645755"/>
              <a:gd name="connsiteX124" fmla="*/ 899885 w 1657438"/>
              <a:gd name="connsiteY124" fmla="*/ 1132978 h 1645755"/>
              <a:gd name="connsiteX125" fmla="*/ 943428 w 1657438"/>
              <a:gd name="connsiteY125" fmla="*/ 1045892 h 1645755"/>
              <a:gd name="connsiteX126" fmla="*/ 928914 w 1657438"/>
              <a:gd name="connsiteY126" fmla="*/ 1103949 h 1645755"/>
              <a:gd name="connsiteX127" fmla="*/ 986971 w 1657438"/>
              <a:gd name="connsiteY127" fmla="*/ 1016863 h 1645755"/>
              <a:gd name="connsiteX128" fmla="*/ 972457 w 1657438"/>
              <a:gd name="connsiteY128" fmla="*/ 1234578 h 1645755"/>
              <a:gd name="connsiteX129" fmla="*/ 986971 w 1657438"/>
              <a:gd name="connsiteY129" fmla="*/ 1191035 h 1645755"/>
              <a:gd name="connsiteX130" fmla="*/ 957943 w 1657438"/>
              <a:gd name="connsiteY130" fmla="*/ 1249092 h 1645755"/>
              <a:gd name="connsiteX131" fmla="*/ 885371 w 1657438"/>
              <a:gd name="connsiteY131" fmla="*/ 1350692 h 1645755"/>
              <a:gd name="connsiteX132" fmla="*/ 841828 w 1657438"/>
              <a:gd name="connsiteY132" fmla="*/ 1394235 h 1645755"/>
              <a:gd name="connsiteX133" fmla="*/ 798285 w 1657438"/>
              <a:gd name="connsiteY133" fmla="*/ 1452292 h 1645755"/>
              <a:gd name="connsiteX134" fmla="*/ 827314 w 1657438"/>
              <a:gd name="connsiteY134" fmla="*/ 1321663 h 1645755"/>
              <a:gd name="connsiteX135" fmla="*/ 841828 w 1657438"/>
              <a:gd name="connsiteY135" fmla="*/ 1263606 h 1645755"/>
              <a:gd name="connsiteX136" fmla="*/ 899885 w 1657438"/>
              <a:gd name="connsiteY136" fmla="*/ 1162006 h 1645755"/>
              <a:gd name="connsiteX137" fmla="*/ 870857 w 1657438"/>
              <a:gd name="connsiteY137" fmla="*/ 1205549 h 1645755"/>
              <a:gd name="connsiteX138" fmla="*/ 798285 w 1657438"/>
              <a:gd name="connsiteY138" fmla="*/ 1307149 h 1645755"/>
              <a:gd name="connsiteX139" fmla="*/ 783771 w 1657438"/>
              <a:gd name="connsiteY139" fmla="*/ 1249092 h 1645755"/>
              <a:gd name="connsiteX140" fmla="*/ 769257 w 1657438"/>
              <a:gd name="connsiteY140" fmla="*/ 1205549 h 1645755"/>
              <a:gd name="connsiteX141" fmla="*/ 740228 w 1657438"/>
              <a:gd name="connsiteY141" fmla="*/ 1249092 h 1645755"/>
              <a:gd name="connsiteX142" fmla="*/ 696685 w 1657438"/>
              <a:gd name="connsiteY142" fmla="*/ 1292635 h 1645755"/>
              <a:gd name="connsiteX143" fmla="*/ 667657 w 1657438"/>
              <a:gd name="connsiteY143" fmla="*/ 1437778 h 1645755"/>
              <a:gd name="connsiteX144" fmla="*/ 682171 w 1657438"/>
              <a:gd name="connsiteY144" fmla="*/ 1539378 h 1645755"/>
              <a:gd name="connsiteX145" fmla="*/ 725714 w 1657438"/>
              <a:gd name="connsiteY145" fmla="*/ 1524863 h 1645755"/>
              <a:gd name="connsiteX146" fmla="*/ 769257 w 1657438"/>
              <a:gd name="connsiteY146" fmla="*/ 1495835 h 1645755"/>
              <a:gd name="connsiteX147" fmla="*/ 798285 w 1657438"/>
              <a:gd name="connsiteY147" fmla="*/ 1539378 h 1645755"/>
              <a:gd name="connsiteX148" fmla="*/ 841828 w 1657438"/>
              <a:gd name="connsiteY148" fmla="*/ 1524863 h 1645755"/>
              <a:gd name="connsiteX149" fmla="*/ 899885 w 1657438"/>
              <a:gd name="connsiteY149" fmla="*/ 1524863 h 1645755"/>
              <a:gd name="connsiteX150" fmla="*/ 885371 w 1657438"/>
              <a:gd name="connsiteY150" fmla="*/ 1611949 h 1645755"/>
              <a:gd name="connsiteX151" fmla="*/ 899885 w 1657438"/>
              <a:gd name="connsiteY151" fmla="*/ 1568406 h 1645755"/>
              <a:gd name="connsiteX152" fmla="*/ 943428 w 1657438"/>
              <a:gd name="connsiteY152" fmla="*/ 1539378 h 1645755"/>
              <a:gd name="connsiteX153" fmla="*/ 1030514 w 1657438"/>
              <a:gd name="connsiteY153" fmla="*/ 1495835 h 1645755"/>
              <a:gd name="connsiteX154" fmla="*/ 1074057 w 1657438"/>
              <a:gd name="connsiteY154" fmla="*/ 1495835 h 1645755"/>
              <a:gd name="connsiteX155" fmla="*/ 1117600 w 1657438"/>
              <a:gd name="connsiteY155" fmla="*/ 1524863 h 1645755"/>
              <a:gd name="connsiteX156" fmla="*/ 1161143 w 1657438"/>
              <a:gd name="connsiteY156" fmla="*/ 1452292 h 1645755"/>
              <a:gd name="connsiteX157" fmla="*/ 1204685 w 1657438"/>
              <a:gd name="connsiteY157" fmla="*/ 1408749 h 1645755"/>
              <a:gd name="connsiteX158" fmla="*/ 1219200 w 1657438"/>
              <a:gd name="connsiteY158" fmla="*/ 1466806 h 1645755"/>
              <a:gd name="connsiteX159" fmla="*/ 1262743 w 1657438"/>
              <a:gd name="connsiteY159" fmla="*/ 1481321 h 1645755"/>
              <a:gd name="connsiteX160" fmla="*/ 1291771 w 1657438"/>
              <a:gd name="connsiteY160" fmla="*/ 1437778 h 1645755"/>
              <a:gd name="connsiteX161" fmla="*/ 1306285 w 1657438"/>
              <a:gd name="connsiteY161" fmla="*/ 1481321 h 1645755"/>
              <a:gd name="connsiteX162" fmla="*/ 1349828 w 1657438"/>
              <a:gd name="connsiteY162" fmla="*/ 1437778 h 1645755"/>
              <a:gd name="connsiteX163" fmla="*/ 1335314 w 1657438"/>
              <a:gd name="connsiteY163" fmla="*/ 1481321 h 1645755"/>
              <a:gd name="connsiteX164" fmla="*/ 1219200 w 1657438"/>
              <a:gd name="connsiteY164" fmla="*/ 1481321 h 1645755"/>
              <a:gd name="connsiteX165" fmla="*/ 1233714 w 1657438"/>
              <a:gd name="connsiteY165" fmla="*/ 1263606 h 1645755"/>
              <a:gd name="connsiteX166" fmla="*/ 1277257 w 1657438"/>
              <a:gd name="connsiteY166" fmla="*/ 1234578 h 1645755"/>
              <a:gd name="connsiteX167" fmla="*/ 1291771 w 1657438"/>
              <a:gd name="connsiteY167" fmla="*/ 1307149 h 1645755"/>
              <a:gd name="connsiteX168" fmla="*/ 1320800 w 1657438"/>
              <a:gd name="connsiteY168" fmla="*/ 1263606 h 1645755"/>
              <a:gd name="connsiteX169" fmla="*/ 1335314 w 1657438"/>
              <a:gd name="connsiteY169" fmla="*/ 1205549 h 1645755"/>
              <a:gd name="connsiteX170" fmla="*/ 1349828 w 1657438"/>
              <a:gd name="connsiteY170" fmla="*/ 1249092 h 1645755"/>
              <a:gd name="connsiteX171" fmla="*/ 1393371 w 1657438"/>
              <a:gd name="connsiteY171" fmla="*/ 1278121 h 1645755"/>
              <a:gd name="connsiteX172" fmla="*/ 1436914 w 1657438"/>
              <a:gd name="connsiteY172" fmla="*/ 1249092 h 1645755"/>
              <a:gd name="connsiteX173" fmla="*/ 1422400 w 1657438"/>
              <a:gd name="connsiteY173" fmla="*/ 1423263 h 1645755"/>
              <a:gd name="connsiteX174" fmla="*/ 1407885 w 1657438"/>
              <a:gd name="connsiteY174" fmla="*/ 1495835 h 1645755"/>
              <a:gd name="connsiteX175" fmla="*/ 1451428 w 1657438"/>
              <a:gd name="connsiteY175" fmla="*/ 1481321 h 1645755"/>
              <a:gd name="connsiteX176" fmla="*/ 1553028 w 1657438"/>
              <a:gd name="connsiteY176" fmla="*/ 1597435 h 1645755"/>
              <a:gd name="connsiteX177" fmla="*/ 1582057 w 1657438"/>
              <a:gd name="connsiteY177" fmla="*/ 1321663 h 1645755"/>
              <a:gd name="connsiteX178" fmla="*/ 1596571 w 1657438"/>
              <a:gd name="connsiteY178" fmla="*/ 1263606 h 1645755"/>
              <a:gd name="connsiteX179" fmla="*/ 1582057 w 1657438"/>
              <a:gd name="connsiteY179" fmla="*/ 1089435 h 1645755"/>
              <a:gd name="connsiteX180" fmla="*/ 1567543 w 1657438"/>
              <a:gd name="connsiteY180" fmla="*/ 1132978 h 1645755"/>
              <a:gd name="connsiteX181" fmla="*/ 1553028 w 1657438"/>
              <a:gd name="connsiteY181" fmla="*/ 1016863 h 1645755"/>
              <a:gd name="connsiteX182" fmla="*/ 1553028 w 1657438"/>
              <a:gd name="connsiteY182" fmla="*/ 770121 h 1645755"/>
              <a:gd name="connsiteX183" fmla="*/ 1524000 w 1657438"/>
              <a:gd name="connsiteY183" fmla="*/ 668521 h 1645755"/>
              <a:gd name="connsiteX184" fmla="*/ 1494971 w 1657438"/>
              <a:gd name="connsiteY184" fmla="*/ 523378 h 1645755"/>
              <a:gd name="connsiteX185" fmla="*/ 1480457 w 1657438"/>
              <a:gd name="connsiteY185" fmla="*/ 857206 h 1645755"/>
              <a:gd name="connsiteX186" fmla="*/ 1465943 w 1657438"/>
              <a:gd name="connsiteY186" fmla="*/ 900749 h 1645755"/>
              <a:gd name="connsiteX187" fmla="*/ 1451428 w 1657438"/>
              <a:gd name="connsiteY187" fmla="*/ 813663 h 1645755"/>
              <a:gd name="connsiteX188" fmla="*/ 1407885 w 1657438"/>
              <a:gd name="connsiteY188" fmla="*/ 639492 h 1645755"/>
              <a:gd name="connsiteX189" fmla="*/ 1364343 w 1657438"/>
              <a:gd name="connsiteY189" fmla="*/ 668521 h 1645755"/>
              <a:gd name="connsiteX190" fmla="*/ 1407885 w 1657438"/>
              <a:gd name="connsiteY190" fmla="*/ 610463 h 1645755"/>
              <a:gd name="connsiteX191" fmla="*/ 1625600 w 1657438"/>
              <a:gd name="connsiteY191" fmla="*/ 421778 h 1645755"/>
              <a:gd name="connsiteX192" fmla="*/ 1654628 w 1657438"/>
              <a:gd name="connsiteY192" fmla="*/ 378235 h 1645755"/>
              <a:gd name="connsiteX193" fmla="*/ 1611085 w 1657438"/>
              <a:gd name="connsiteY193" fmla="*/ 407263 h 1645755"/>
              <a:gd name="connsiteX194" fmla="*/ 1582057 w 1657438"/>
              <a:gd name="connsiteY194" fmla="*/ 465321 h 1645755"/>
              <a:gd name="connsiteX195" fmla="*/ 1553028 w 1657438"/>
              <a:gd name="connsiteY195" fmla="*/ 508863 h 1645755"/>
              <a:gd name="connsiteX196" fmla="*/ 1509485 w 1657438"/>
              <a:gd name="connsiteY196" fmla="*/ 595949 h 1645755"/>
              <a:gd name="connsiteX197" fmla="*/ 1494971 w 1657438"/>
              <a:gd name="connsiteY197" fmla="*/ 639492 h 1645755"/>
              <a:gd name="connsiteX198" fmla="*/ 1465943 w 1657438"/>
              <a:gd name="connsiteY198" fmla="*/ 697549 h 1645755"/>
              <a:gd name="connsiteX199" fmla="*/ 1451428 w 1657438"/>
              <a:gd name="connsiteY199" fmla="*/ 741092 h 1645755"/>
              <a:gd name="connsiteX200" fmla="*/ 1407885 w 1657438"/>
              <a:gd name="connsiteY200" fmla="*/ 770121 h 1645755"/>
              <a:gd name="connsiteX201" fmla="*/ 1393371 w 1657438"/>
              <a:gd name="connsiteY201" fmla="*/ 712063 h 1645755"/>
              <a:gd name="connsiteX202" fmla="*/ 1378857 w 1657438"/>
              <a:gd name="connsiteY202" fmla="*/ 566921 h 1645755"/>
              <a:gd name="connsiteX203" fmla="*/ 1364343 w 1657438"/>
              <a:gd name="connsiteY203" fmla="*/ 610463 h 1645755"/>
              <a:gd name="connsiteX204" fmla="*/ 1291771 w 1657438"/>
              <a:gd name="connsiteY204" fmla="*/ 741092 h 1645755"/>
              <a:gd name="connsiteX205" fmla="*/ 1306285 w 1657438"/>
              <a:gd name="connsiteY205" fmla="*/ 683035 h 1645755"/>
              <a:gd name="connsiteX206" fmla="*/ 1320800 w 1657438"/>
              <a:gd name="connsiteY206" fmla="*/ 639492 h 1645755"/>
              <a:gd name="connsiteX207" fmla="*/ 1248228 w 1657438"/>
              <a:gd name="connsiteY207" fmla="*/ 799149 h 1645755"/>
              <a:gd name="connsiteX208" fmla="*/ 1233714 w 1657438"/>
              <a:gd name="connsiteY208" fmla="*/ 842692 h 1645755"/>
              <a:gd name="connsiteX209" fmla="*/ 1219200 w 1657438"/>
              <a:gd name="connsiteY209" fmla="*/ 784635 h 1645755"/>
              <a:gd name="connsiteX210" fmla="*/ 1161143 w 1657438"/>
              <a:gd name="connsiteY210" fmla="*/ 900749 h 1645755"/>
              <a:gd name="connsiteX211" fmla="*/ 1146628 w 1657438"/>
              <a:gd name="connsiteY211" fmla="*/ 842692 h 1645755"/>
              <a:gd name="connsiteX212" fmla="*/ 1175657 w 1657438"/>
              <a:gd name="connsiteY212" fmla="*/ 697549 h 1645755"/>
              <a:gd name="connsiteX213" fmla="*/ 1190171 w 1657438"/>
              <a:gd name="connsiteY213" fmla="*/ 639492 h 1645755"/>
              <a:gd name="connsiteX214" fmla="*/ 1219200 w 1657438"/>
              <a:gd name="connsiteY214" fmla="*/ 552406 h 1645755"/>
              <a:gd name="connsiteX215" fmla="*/ 1233714 w 1657438"/>
              <a:gd name="connsiteY215" fmla="*/ 508863 h 1645755"/>
              <a:gd name="connsiteX216" fmla="*/ 1219200 w 1657438"/>
              <a:gd name="connsiteY216" fmla="*/ 436292 h 1645755"/>
              <a:gd name="connsiteX217" fmla="*/ 1204685 w 1657438"/>
              <a:gd name="connsiteY217" fmla="*/ 479835 h 1645755"/>
              <a:gd name="connsiteX218" fmla="*/ 1262743 w 1657438"/>
              <a:gd name="connsiteY218" fmla="*/ 334692 h 1645755"/>
              <a:gd name="connsiteX219" fmla="*/ 1277257 w 1657438"/>
              <a:gd name="connsiteY219" fmla="*/ 537892 h 1645755"/>
              <a:gd name="connsiteX220" fmla="*/ 1335314 w 1657438"/>
              <a:gd name="connsiteY220" fmla="*/ 450806 h 1645755"/>
              <a:gd name="connsiteX221" fmla="*/ 1364343 w 1657438"/>
              <a:gd name="connsiteY221" fmla="*/ 363721 h 1645755"/>
              <a:gd name="connsiteX222" fmla="*/ 1378857 w 1657438"/>
              <a:gd name="connsiteY222" fmla="*/ 320178 h 1645755"/>
              <a:gd name="connsiteX223" fmla="*/ 1407885 w 1657438"/>
              <a:gd name="connsiteY223" fmla="*/ 363721 h 1645755"/>
              <a:gd name="connsiteX224" fmla="*/ 1422400 w 1657438"/>
              <a:gd name="connsiteY224" fmla="*/ 436292 h 1645755"/>
              <a:gd name="connsiteX225" fmla="*/ 1436914 w 1657438"/>
              <a:gd name="connsiteY225" fmla="*/ 378235 h 1645755"/>
              <a:gd name="connsiteX226" fmla="*/ 1480457 w 1657438"/>
              <a:gd name="connsiteY226" fmla="*/ 334692 h 1645755"/>
              <a:gd name="connsiteX227" fmla="*/ 1465943 w 1657438"/>
              <a:gd name="connsiteY227" fmla="*/ 218578 h 1645755"/>
              <a:gd name="connsiteX228" fmla="*/ 1451428 w 1657438"/>
              <a:gd name="connsiteY228" fmla="*/ 262121 h 1645755"/>
              <a:gd name="connsiteX229" fmla="*/ 1393371 w 1657438"/>
              <a:gd name="connsiteY229" fmla="*/ 189549 h 1645755"/>
              <a:gd name="connsiteX230" fmla="*/ 1349828 w 1657438"/>
              <a:gd name="connsiteY230" fmla="*/ 160521 h 1645755"/>
              <a:gd name="connsiteX231" fmla="*/ 1306285 w 1657438"/>
              <a:gd name="connsiteY231" fmla="*/ 189549 h 1645755"/>
              <a:gd name="connsiteX232" fmla="*/ 1262743 w 1657438"/>
              <a:gd name="connsiteY232" fmla="*/ 175035 h 1645755"/>
              <a:gd name="connsiteX233" fmla="*/ 1233714 w 1657438"/>
              <a:gd name="connsiteY233" fmla="*/ 131492 h 1645755"/>
              <a:gd name="connsiteX234" fmla="*/ 1248228 w 1657438"/>
              <a:gd name="connsiteY234" fmla="*/ 87949 h 1645755"/>
              <a:gd name="connsiteX235" fmla="*/ 1262743 w 1657438"/>
              <a:gd name="connsiteY235" fmla="*/ 131492 h 1645755"/>
              <a:gd name="connsiteX236" fmla="*/ 1306285 w 1657438"/>
              <a:gd name="connsiteY236" fmla="*/ 102463 h 1645755"/>
              <a:gd name="connsiteX237" fmla="*/ 1349828 w 1657438"/>
              <a:gd name="connsiteY237" fmla="*/ 116978 h 1645755"/>
              <a:gd name="connsiteX238" fmla="*/ 1407885 w 1657438"/>
              <a:gd name="connsiteY238" fmla="*/ 102463 h 1645755"/>
              <a:gd name="connsiteX239" fmla="*/ 1494971 w 1657438"/>
              <a:gd name="connsiteY239" fmla="*/ 44406 h 1645755"/>
              <a:gd name="connsiteX240" fmla="*/ 1538514 w 1657438"/>
              <a:gd name="connsiteY240" fmla="*/ 58921 h 1645755"/>
              <a:gd name="connsiteX0" fmla="*/ 14514 w 1657438"/>
              <a:gd name="connsiteY0" fmla="*/ 1582921 h 1645755"/>
              <a:gd name="connsiteX1" fmla="*/ 14514 w 1657438"/>
              <a:gd name="connsiteY1" fmla="*/ 1582921 h 1645755"/>
              <a:gd name="connsiteX2" fmla="*/ 101600 w 1657438"/>
              <a:gd name="connsiteY2" fmla="*/ 1263606 h 1645755"/>
              <a:gd name="connsiteX3" fmla="*/ 145143 w 1657438"/>
              <a:gd name="connsiteY3" fmla="*/ 1278121 h 1645755"/>
              <a:gd name="connsiteX4" fmla="*/ 159657 w 1657438"/>
              <a:gd name="connsiteY4" fmla="*/ 1321663 h 1645755"/>
              <a:gd name="connsiteX5" fmla="*/ 174171 w 1657438"/>
              <a:gd name="connsiteY5" fmla="*/ 1423263 h 1645755"/>
              <a:gd name="connsiteX6" fmla="*/ 188685 w 1657438"/>
              <a:gd name="connsiteY6" fmla="*/ 1640978 h 1645755"/>
              <a:gd name="connsiteX7" fmla="*/ 232228 w 1657438"/>
              <a:gd name="connsiteY7" fmla="*/ 1597435 h 1645755"/>
              <a:gd name="connsiteX8" fmla="*/ 246743 w 1657438"/>
              <a:gd name="connsiteY8" fmla="*/ 1539378 h 1645755"/>
              <a:gd name="connsiteX9" fmla="*/ 275771 w 1657438"/>
              <a:gd name="connsiteY9" fmla="*/ 1481321 h 1645755"/>
              <a:gd name="connsiteX10" fmla="*/ 290285 w 1657438"/>
              <a:gd name="connsiteY10" fmla="*/ 1365206 h 1645755"/>
              <a:gd name="connsiteX11" fmla="*/ 304800 w 1657438"/>
              <a:gd name="connsiteY11" fmla="*/ 1423263 h 1645755"/>
              <a:gd name="connsiteX12" fmla="*/ 348343 w 1657438"/>
              <a:gd name="connsiteY12" fmla="*/ 1452292 h 1645755"/>
              <a:gd name="connsiteX13" fmla="*/ 362857 w 1657438"/>
              <a:gd name="connsiteY13" fmla="*/ 1510349 h 1645755"/>
              <a:gd name="connsiteX14" fmla="*/ 377371 w 1657438"/>
              <a:gd name="connsiteY14" fmla="*/ 1437778 h 1645755"/>
              <a:gd name="connsiteX15" fmla="*/ 391885 w 1657438"/>
              <a:gd name="connsiteY15" fmla="*/ 1016863 h 1645755"/>
              <a:gd name="connsiteX16" fmla="*/ 406400 w 1657438"/>
              <a:gd name="connsiteY16" fmla="*/ 944292 h 1645755"/>
              <a:gd name="connsiteX17" fmla="*/ 420914 w 1657438"/>
              <a:gd name="connsiteY17" fmla="*/ 813663 h 1645755"/>
              <a:gd name="connsiteX18" fmla="*/ 406400 w 1657438"/>
              <a:gd name="connsiteY18" fmla="*/ 741092 h 1645755"/>
              <a:gd name="connsiteX19" fmla="*/ 377371 w 1657438"/>
              <a:gd name="connsiteY19" fmla="*/ 784635 h 1645755"/>
              <a:gd name="connsiteX20" fmla="*/ 362857 w 1657438"/>
              <a:gd name="connsiteY20" fmla="*/ 712063 h 1645755"/>
              <a:gd name="connsiteX21" fmla="*/ 348343 w 1657438"/>
              <a:gd name="connsiteY21" fmla="*/ 668521 h 1645755"/>
              <a:gd name="connsiteX22" fmla="*/ 319314 w 1657438"/>
              <a:gd name="connsiteY22" fmla="*/ 755606 h 1645755"/>
              <a:gd name="connsiteX23" fmla="*/ 304800 w 1657438"/>
              <a:gd name="connsiteY23" fmla="*/ 799149 h 1645755"/>
              <a:gd name="connsiteX24" fmla="*/ 348343 w 1657438"/>
              <a:gd name="connsiteY24" fmla="*/ 624978 h 1645755"/>
              <a:gd name="connsiteX25" fmla="*/ 362857 w 1657438"/>
              <a:gd name="connsiteY25" fmla="*/ 581435 h 1645755"/>
              <a:gd name="connsiteX26" fmla="*/ 304800 w 1657438"/>
              <a:gd name="connsiteY26" fmla="*/ 770121 h 1645755"/>
              <a:gd name="connsiteX27" fmla="*/ 261257 w 1657438"/>
              <a:gd name="connsiteY27" fmla="*/ 900749 h 1645755"/>
              <a:gd name="connsiteX28" fmla="*/ 246743 w 1657438"/>
              <a:gd name="connsiteY28" fmla="*/ 857206 h 1645755"/>
              <a:gd name="connsiteX29" fmla="*/ 232228 w 1657438"/>
              <a:gd name="connsiteY29" fmla="*/ 784635 h 1645755"/>
              <a:gd name="connsiteX30" fmla="*/ 188685 w 1657438"/>
              <a:gd name="connsiteY30" fmla="*/ 871721 h 1645755"/>
              <a:gd name="connsiteX31" fmla="*/ 203200 w 1657438"/>
              <a:gd name="connsiteY31" fmla="*/ 915263 h 1645755"/>
              <a:gd name="connsiteX32" fmla="*/ 217714 w 1657438"/>
              <a:gd name="connsiteY32" fmla="*/ 1031378 h 1645755"/>
              <a:gd name="connsiteX33" fmla="*/ 203200 w 1657438"/>
              <a:gd name="connsiteY33" fmla="*/ 973321 h 1645755"/>
              <a:gd name="connsiteX34" fmla="*/ 145143 w 1657438"/>
              <a:gd name="connsiteY34" fmla="*/ 1074921 h 1645755"/>
              <a:gd name="connsiteX35" fmla="*/ 116114 w 1657438"/>
              <a:gd name="connsiteY35" fmla="*/ 1132978 h 1645755"/>
              <a:gd name="connsiteX36" fmla="*/ 87085 w 1657438"/>
              <a:gd name="connsiteY36" fmla="*/ 1045892 h 1645755"/>
              <a:gd name="connsiteX37" fmla="*/ 72571 w 1657438"/>
              <a:gd name="connsiteY37" fmla="*/ 1002349 h 1645755"/>
              <a:gd name="connsiteX38" fmla="*/ 87085 w 1657438"/>
              <a:gd name="connsiteY38" fmla="*/ 857206 h 1645755"/>
              <a:gd name="connsiteX39" fmla="*/ 101600 w 1657438"/>
              <a:gd name="connsiteY39" fmla="*/ 755606 h 1645755"/>
              <a:gd name="connsiteX40" fmla="*/ 72571 w 1657438"/>
              <a:gd name="connsiteY40" fmla="*/ 421778 h 1645755"/>
              <a:gd name="connsiteX41" fmla="*/ 14514 w 1657438"/>
              <a:gd name="connsiteY41" fmla="*/ 523378 h 1645755"/>
              <a:gd name="connsiteX42" fmla="*/ 0 w 1657438"/>
              <a:gd name="connsiteY42" fmla="*/ 479835 h 1645755"/>
              <a:gd name="connsiteX43" fmla="*/ 14514 w 1657438"/>
              <a:gd name="connsiteY43" fmla="*/ 697549 h 1645755"/>
              <a:gd name="connsiteX44" fmla="*/ 29028 w 1657438"/>
              <a:gd name="connsiteY44" fmla="*/ 581435 h 1645755"/>
              <a:gd name="connsiteX45" fmla="*/ 58057 w 1657438"/>
              <a:gd name="connsiteY45" fmla="*/ 421778 h 1645755"/>
              <a:gd name="connsiteX46" fmla="*/ 101600 w 1657438"/>
              <a:gd name="connsiteY46" fmla="*/ 233092 h 1645755"/>
              <a:gd name="connsiteX47" fmla="*/ 116114 w 1657438"/>
              <a:gd name="connsiteY47" fmla="*/ 189549 h 1645755"/>
              <a:gd name="connsiteX48" fmla="*/ 101600 w 1657438"/>
              <a:gd name="connsiteY48" fmla="*/ 233092 h 1645755"/>
              <a:gd name="connsiteX49" fmla="*/ 116114 w 1657438"/>
              <a:gd name="connsiteY49" fmla="*/ 160521 h 1645755"/>
              <a:gd name="connsiteX50" fmla="*/ 130628 w 1657438"/>
              <a:gd name="connsiteY50" fmla="*/ 863 h 1645755"/>
              <a:gd name="connsiteX51" fmla="*/ 145143 w 1657438"/>
              <a:gd name="connsiteY51" fmla="*/ 363721 h 1645755"/>
              <a:gd name="connsiteX52" fmla="*/ 159657 w 1657438"/>
              <a:gd name="connsiteY52" fmla="*/ 320178 h 1645755"/>
              <a:gd name="connsiteX53" fmla="*/ 217714 w 1657438"/>
              <a:gd name="connsiteY53" fmla="*/ 233092 h 1645755"/>
              <a:gd name="connsiteX54" fmla="*/ 246742 w 1657438"/>
              <a:gd name="connsiteY54" fmla="*/ 58921 h 1645755"/>
              <a:gd name="connsiteX55" fmla="*/ 290285 w 1657438"/>
              <a:gd name="connsiteY55" fmla="*/ 218578 h 1645755"/>
              <a:gd name="connsiteX56" fmla="*/ 304800 w 1657438"/>
              <a:gd name="connsiteY56" fmla="*/ 262121 h 1645755"/>
              <a:gd name="connsiteX57" fmla="*/ 333828 w 1657438"/>
              <a:gd name="connsiteY57" fmla="*/ 392749 h 1645755"/>
              <a:gd name="connsiteX58" fmla="*/ 246743 w 1657438"/>
              <a:gd name="connsiteY58" fmla="*/ 479835 h 1645755"/>
              <a:gd name="connsiteX59" fmla="*/ 275771 w 1657438"/>
              <a:gd name="connsiteY59" fmla="*/ 436292 h 1645755"/>
              <a:gd name="connsiteX60" fmla="*/ 362857 w 1657438"/>
              <a:gd name="connsiteY60" fmla="*/ 102463 h 1645755"/>
              <a:gd name="connsiteX61" fmla="*/ 391885 w 1657438"/>
              <a:gd name="connsiteY61" fmla="*/ 262121 h 1645755"/>
              <a:gd name="connsiteX62" fmla="*/ 406400 w 1657438"/>
              <a:gd name="connsiteY62" fmla="*/ 320178 h 1645755"/>
              <a:gd name="connsiteX63" fmla="*/ 420914 w 1657438"/>
              <a:gd name="connsiteY63" fmla="*/ 436292 h 1645755"/>
              <a:gd name="connsiteX64" fmla="*/ 435428 w 1657438"/>
              <a:gd name="connsiteY64" fmla="*/ 363721 h 1645755"/>
              <a:gd name="connsiteX65" fmla="*/ 464457 w 1657438"/>
              <a:gd name="connsiteY65" fmla="*/ 160521 h 1645755"/>
              <a:gd name="connsiteX66" fmla="*/ 478971 w 1657438"/>
              <a:gd name="connsiteY66" fmla="*/ 233092 h 1645755"/>
              <a:gd name="connsiteX67" fmla="*/ 493485 w 1657438"/>
              <a:gd name="connsiteY67" fmla="*/ 189549 h 1645755"/>
              <a:gd name="connsiteX68" fmla="*/ 522514 w 1657438"/>
              <a:gd name="connsiteY68" fmla="*/ 233092 h 1645755"/>
              <a:gd name="connsiteX69" fmla="*/ 493485 w 1657438"/>
              <a:gd name="connsiteY69" fmla="*/ 58920 h 1645755"/>
              <a:gd name="connsiteX70" fmla="*/ 551543 w 1657438"/>
              <a:gd name="connsiteY70" fmla="*/ 218578 h 1645755"/>
              <a:gd name="connsiteX71" fmla="*/ 566057 w 1657438"/>
              <a:gd name="connsiteY71" fmla="*/ 175035 h 1645755"/>
              <a:gd name="connsiteX72" fmla="*/ 580571 w 1657438"/>
              <a:gd name="connsiteY72" fmla="*/ 363721 h 1645755"/>
              <a:gd name="connsiteX73" fmla="*/ 624114 w 1657438"/>
              <a:gd name="connsiteY73" fmla="*/ 349206 h 1645755"/>
              <a:gd name="connsiteX74" fmla="*/ 653143 w 1657438"/>
              <a:gd name="connsiteY74" fmla="*/ 291149 h 1645755"/>
              <a:gd name="connsiteX75" fmla="*/ 696685 w 1657438"/>
              <a:gd name="connsiteY75" fmla="*/ 218578 h 1645755"/>
              <a:gd name="connsiteX76" fmla="*/ 725714 w 1657438"/>
              <a:gd name="connsiteY76" fmla="*/ 247606 h 1645755"/>
              <a:gd name="connsiteX77" fmla="*/ 754743 w 1657438"/>
              <a:gd name="connsiteY77" fmla="*/ 189549 h 1645755"/>
              <a:gd name="connsiteX78" fmla="*/ 783771 w 1657438"/>
              <a:gd name="connsiteY78" fmla="*/ 146006 h 1645755"/>
              <a:gd name="connsiteX79" fmla="*/ 827314 w 1657438"/>
              <a:gd name="connsiteY79" fmla="*/ 175035 h 1645755"/>
              <a:gd name="connsiteX80" fmla="*/ 769257 w 1657438"/>
              <a:gd name="connsiteY80" fmla="*/ 44407 h 1645755"/>
              <a:gd name="connsiteX81" fmla="*/ 914400 w 1657438"/>
              <a:gd name="connsiteY81" fmla="*/ 204063 h 1645755"/>
              <a:gd name="connsiteX82" fmla="*/ 957943 w 1657438"/>
              <a:gd name="connsiteY82" fmla="*/ 175035 h 1645755"/>
              <a:gd name="connsiteX83" fmla="*/ 1001485 w 1657438"/>
              <a:gd name="connsiteY83" fmla="*/ 276635 h 1645755"/>
              <a:gd name="connsiteX84" fmla="*/ 1001485 w 1657438"/>
              <a:gd name="connsiteY84" fmla="*/ 392749 h 1645755"/>
              <a:gd name="connsiteX85" fmla="*/ 986971 w 1657438"/>
              <a:gd name="connsiteY85" fmla="*/ 436292 h 1645755"/>
              <a:gd name="connsiteX86" fmla="*/ 812800 w 1657438"/>
              <a:gd name="connsiteY86" fmla="*/ 349206 h 1645755"/>
              <a:gd name="connsiteX87" fmla="*/ 740228 w 1657438"/>
              <a:gd name="connsiteY87" fmla="*/ 421777 h 1645755"/>
              <a:gd name="connsiteX88" fmla="*/ 885371 w 1657438"/>
              <a:gd name="connsiteY88" fmla="*/ 639492 h 1645755"/>
              <a:gd name="connsiteX89" fmla="*/ 870857 w 1657438"/>
              <a:gd name="connsiteY89" fmla="*/ 566921 h 1645755"/>
              <a:gd name="connsiteX90" fmla="*/ 914400 w 1657438"/>
              <a:gd name="connsiteY90" fmla="*/ 581435 h 1645755"/>
              <a:gd name="connsiteX91" fmla="*/ 943428 w 1657438"/>
              <a:gd name="connsiteY91" fmla="*/ 624978 h 1645755"/>
              <a:gd name="connsiteX92" fmla="*/ 986971 w 1657438"/>
              <a:gd name="connsiteY92" fmla="*/ 523377 h 1645755"/>
              <a:gd name="connsiteX93" fmla="*/ 856343 w 1657438"/>
              <a:gd name="connsiteY93" fmla="*/ 639492 h 1645755"/>
              <a:gd name="connsiteX94" fmla="*/ 841828 w 1657438"/>
              <a:gd name="connsiteY94" fmla="*/ 683035 h 1645755"/>
              <a:gd name="connsiteX95" fmla="*/ 798285 w 1657438"/>
              <a:gd name="connsiteY95" fmla="*/ 741092 h 1645755"/>
              <a:gd name="connsiteX96" fmla="*/ 812800 w 1657438"/>
              <a:gd name="connsiteY96" fmla="*/ 668521 h 1645755"/>
              <a:gd name="connsiteX97" fmla="*/ 798285 w 1657438"/>
              <a:gd name="connsiteY97" fmla="*/ 712063 h 1645755"/>
              <a:gd name="connsiteX98" fmla="*/ 783771 w 1657438"/>
              <a:gd name="connsiteY98" fmla="*/ 842692 h 1645755"/>
              <a:gd name="connsiteX99" fmla="*/ 754743 w 1657438"/>
              <a:gd name="connsiteY99" fmla="*/ 741092 h 1645755"/>
              <a:gd name="connsiteX100" fmla="*/ 725714 w 1657438"/>
              <a:gd name="connsiteY100" fmla="*/ 697549 h 1645755"/>
              <a:gd name="connsiteX101" fmla="*/ 682171 w 1657438"/>
              <a:gd name="connsiteY101" fmla="*/ 784635 h 1645755"/>
              <a:gd name="connsiteX102" fmla="*/ 653143 w 1657438"/>
              <a:gd name="connsiteY102" fmla="*/ 741092 h 1645755"/>
              <a:gd name="connsiteX103" fmla="*/ 638628 w 1657438"/>
              <a:gd name="connsiteY103" fmla="*/ 683035 h 1645755"/>
              <a:gd name="connsiteX104" fmla="*/ 609600 w 1657438"/>
              <a:gd name="connsiteY104" fmla="*/ 741092 h 1645755"/>
              <a:gd name="connsiteX105" fmla="*/ 566057 w 1657438"/>
              <a:gd name="connsiteY105" fmla="*/ 857206 h 1645755"/>
              <a:gd name="connsiteX106" fmla="*/ 580571 w 1657438"/>
              <a:gd name="connsiteY106" fmla="*/ 973321 h 1645755"/>
              <a:gd name="connsiteX107" fmla="*/ 624114 w 1657438"/>
              <a:gd name="connsiteY107" fmla="*/ 958806 h 1645755"/>
              <a:gd name="connsiteX108" fmla="*/ 653143 w 1657438"/>
              <a:gd name="connsiteY108" fmla="*/ 915263 h 1645755"/>
              <a:gd name="connsiteX109" fmla="*/ 696685 w 1657438"/>
              <a:gd name="connsiteY109" fmla="*/ 857206 h 1645755"/>
              <a:gd name="connsiteX110" fmla="*/ 711200 w 1657438"/>
              <a:gd name="connsiteY110" fmla="*/ 813663 h 1645755"/>
              <a:gd name="connsiteX111" fmla="*/ 725714 w 1657438"/>
              <a:gd name="connsiteY111" fmla="*/ 857206 h 1645755"/>
              <a:gd name="connsiteX112" fmla="*/ 696685 w 1657438"/>
              <a:gd name="connsiteY112" fmla="*/ 944292 h 1645755"/>
              <a:gd name="connsiteX113" fmla="*/ 682171 w 1657438"/>
              <a:gd name="connsiteY113" fmla="*/ 987835 h 1645755"/>
              <a:gd name="connsiteX114" fmla="*/ 696685 w 1657438"/>
              <a:gd name="connsiteY114" fmla="*/ 1045892 h 1645755"/>
              <a:gd name="connsiteX115" fmla="*/ 711200 w 1657438"/>
              <a:gd name="connsiteY115" fmla="*/ 1089435 h 1645755"/>
              <a:gd name="connsiteX116" fmla="*/ 754743 w 1657438"/>
              <a:gd name="connsiteY116" fmla="*/ 1074921 h 1645755"/>
              <a:gd name="connsiteX117" fmla="*/ 769257 w 1657438"/>
              <a:gd name="connsiteY117" fmla="*/ 1031378 h 1645755"/>
              <a:gd name="connsiteX118" fmla="*/ 783771 w 1657438"/>
              <a:gd name="connsiteY118" fmla="*/ 1045892 h 1645755"/>
              <a:gd name="connsiteX119" fmla="*/ 769257 w 1657438"/>
              <a:gd name="connsiteY119" fmla="*/ 1089435 h 1645755"/>
              <a:gd name="connsiteX120" fmla="*/ 827314 w 1657438"/>
              <a:gd name="connsiteY120" fmla="*/ 1074921 h 1645755"/>
              <a:gd name="connsiteX121" fmla="*/ 870857 w 1657438"/>
              <a:gd name="connsiteY121" fmla="*/ 1045892 h 1645755"/>
              <a:gd name="connsiteX122" fmla="*/ 885371 w 1657438"/>
              <a:gd name="connsiteY122" fmla="*/ 1089435 h 1645755"/>
              <a:gd name="connsiteX123" fmla="*/ 870857 w 1657438"/>
              <a:gd name="connsiteY123" fmla="*/ 1176521 h 1645755"/>
              <a:gd name="connsiteX124" fmla="*/ 899885 w 1657438"/>
              <a:gd name="connsiteY124" fmla="*/ 1132978 h 1645755"/>
              <a:gd name="connsiteX125" fmla="*/ 943428 w 1657438"/>
              <a:gd name="connsiteY125" fmla="*/ 1045892 h 1645755"/>
              <a:gd name="connsiteX126" fmla="*/ 928914 w 1657438"/>
              <a:gd name="connsiteY126" fmla="*/ 1103949 h 1645755"/>
              <a:gd name="connsiteX127" fmla="*/ 986971 w 1657438"/>
              <a:gd name="connsiteY127" fmla="*/ 1016863 h 1645755"/>
              <a:gd name="connsiteX128" fmla="*/ 972457 w 1657438"/>
              <a:gd name="connsiteY128" fmla="*/ 1234578 h 1645755"/>
              <a:gd name="connsiteX129" fmla="*/ 986971 w 1657438"/>
              <a:gd name="connsiteY129" fmla="*/ 1191035 h 1645755"/>
              <a:gd name="connsiteX130" fmla="*/ 957943 w 1657438"/>
              <a:gd name="connsiteY130" fmla="*/ 1249092 h 1645755"/>
              <a:gd name="connsiteX131" fmla="*/ 885371 w 1657438"/>
              <a:gd name="connsiteY131" fmla="*/ 1350692 h 1645755"/>
              <a:gd name="connsiteX132" fmla="*/ 841828 w 1657438"/>
              <a:gd name="connsiteY132" fmla="*/ 1394235 h 1645755"/>
              <a:gd name="connsiteX133" fmla="*/ 798285 w 1657438"/>
              <a:gd name="connsiteY133" fmla="*/ 1452292 h 1645755"/>
              <a:gd name="connsiteX134" fmla="*/ 827314 w 1657438"/>
              <a:gd name="connsiteY134" fmla="*/ 1321663 h 1645755"/>
              <a:gd name="connsiteX135" fmla="*/ 841828 w 1657438"/>
              <a:gd name="connsiteY135" fmla="*/ 1263606 h 1645755"/>
              <a:gd name="connsiteX136" fmla="*/ 899885 w 1657438"/>
              <a:gd name="connsiteY136" fmla="*/ 1162006 h 1645755"/>
              <a:gd name="connsiteX137" fmla="*/ 870857 w 1657438"/>
              <a:gd name="connsiteY137" fmla="*/ 1205549 h 1645755"/>
              <a:gd name="connsiteX138" fmla="*/ 798285 w 1657438"/>
              <a:gd name="connsiteY138" fmla="*/ 1307149 h 1645755"/>
              <a:gd name="connsiteX139" fmla="*/ 783771 w 1657438"/>
              <a:gd name="connsiteY139" fmla="*/ 1249092 h 1645755"/>
              <a:gd name="connsiteX140" fmla="*/ 769257 w 1657438"/>
              <a:gd name="connsiteY140" fmla="*/ 1205549 h 1645755"/>
              <a:gd name="connsiteX141" fmla="*/ 740228 w 1657438"/>
              <a:gd name="connsiteY141" fmla="*/ 1249092 h 1645755"/>
              <a:gd name="connsiteX142" fmla="*/ 696685 w 1657438"/>
              <a:gd name="connsiteY142" fmla="*/ 1292635 h 1645755"/>
              <a:gd name="connsiteX143" fmla="*/ 667657 w 1657438"/>
              <a:gd name="connsiteY143" fmla="*/ 1437778 h 1645755"/>
              <a:gd name="connsiteX144" fmla="*/ 682171 w 1657438"/>
              <a:gd name="connsiteY144" fmla="*/ 1539378 h 1645755"/>
              <a:gd name="connsiteX145" fmla="*/ 725714 w 1657438"/>
              <a:gd name="connsiteY145" fmla="*/ 1524863 h 1645755"/>
              <a:gd name="connsiteX146" fmla="*/ 769257 w 1657438"/>
              <a:gd name="connsiteY146" fmla="*/ 1495835 h 1645755"/>
              <a:gd name="connsiteX147" fmla="*/ 798285 w 1657438"/>
              <a:gd name="connsiteY147" fmla="*/ 1539378 h 1645755"/>
              <a:gd name="connsiteX148" fmla="*/ 841828 w 1657438"/>
              <a:gd name="connsiteY148" fmla="*/ 1524863 h 1645755"/>
              <a:gd name="connsiteX149" fmla="*/ 899885 w 1657438"/>
              <a:gd name="connsiteY149" fmla="*/ 1524863 h 1645755"/>
              <a:gd name="connsiteX150" fmla="*/ 885371 w 1657438"/>
              <a:gd name="connsiteY150" fmla="*/ 1611949 h 1645755"/>
              <a:gd name="connsiteX151" fmla="*/ 899885 w 1657438"/>
              <a:gd name="connsiteY151" fmla="*/ 1568406 h 1645755"/>
              <a:gd name="connsiteX152" fmla="*/ 943428 w 1657438"/>
              <a:gd name="connsiteY152" fmla="*/ 1539378 h 1645755"/>
              <a:gd name="connsiteX153" fmla="*/ 1030514 w 1657438"/>
              <a:gd name="connsiteY153" fmla="*/ 1495835 h 1645755"/>
              <a:gd name="connsiteX154" fmla="*/ 1074057 w 1657438"/>
              <a:gd name="connsiteY154" fmla="*/ 1495835 h 1645755"/>
              <a:gd name="connsiteX155" fmla="*/ 1117600 w 1657438"/>
              <a:gd name="connsiteY155" fmla="*/ 1524863 h 1645755"/>
              <a:gd name="connsiteX156" fmla="*/ 1161143 w 1657438"/>
              <a:gd name="connsiteY156" fmla="*/ 1452292 h 1645755"/>
              <a:gd name="connsiteX157" fmla="*/ 1204685 w 1657438"/>
              <a:gd name="connsiteY157" fmla="*/ 1408749 h 1645755"/>
              <a:gd name="connsiteX158" fmla="*/ 1219200 w 1657438"/>
              <a:gd name="connsiteY158" fmla="*/ 1466806 h 1645755"/>
              <a:gd name="connsiteX159" fmla="*/ 1262743 w 1657438"/>
              <a:gd name="connsiteY159" fmla="*/ 1481321 h 1645755"/>
              <a:gd name="connsiteX160" fmla="*/ 1291771 w 1657438"/>
              <a:gd name="connsiteY160" fmla="*/ 1437778 h 1645755"/>
              <a:gd name="connsiteX161" fmla="*/ 1306285 w 1657438"/>
              <a:gd name="connsiteY161" fmla="*/ 1481321 h 1645755"/>
              <a:gd name="connsiteX162" fmla="*/ 1349828 w 1657438"/>
              <a:gd name="connsiteY162" fmla="*/ 1437778 h 1645755"/>
              <a:gd name="connsiteX163" fmla="*/ 1335314 w 1657438"/>
              <a:gd name="connsiteY163" fmla="*/ 1481321 h 1645755"/>
              <a:gd name="connsiteX164" fmla="*/ 1219200 w 1657438"/>
              <a:gd name="connsiteY164" fmla="*/ 1481321 h 1645755"/>
              <a:gd name="connsiteX165" fmla="*/ 1233714 w 1657438"/>
              <a:gd name="connsiteY165" fmla="*/ 1263606 h 1645755"/>
              <a:gd name="connsiteX166" fmla="*/ 1277257 w 1657438"/>
              <a:gd name="connsiteY166" fmla="*/ 1234578 h 1645755"/>
              <a:gd name="connsiteX167" fmla="*/ 1291771 w 1657438"/>
              <a:gd name="connsiteY167" fmla="*/ 1307149 h 1645755"/>
              <a:gd name="connsiteX168" fmla="*/ 1320800 w 1657438"/>
              <a:gd name="connsiteY168" fmla="*/ 1263606 h 1645755"/>
              <a:gd name="connsiteX169" fmla="*/ 1335314 w 1657438"/>
              <a:gd name="connsiteY169" fmla="*/ 1205549 h 1645755"/>
              <a:gd name="connsiteX170" fmla="*/ 1349828 w 1657438"/>
              <a:gd name="connsiteY170" fmla="*/ 1249092 h 1645755"/>
              <a:gd name="connsiteX171" fmla="*/ 1393371 w 1657438"/>
              <a:gd name="connsiteY171" fmla="*/ 1278121 h 1645755"/>
              <a:gd name="connsiteX172" fmla="*/ 1436914 w 1657438"/>
              <a:gd name="connsiteY172" fmla="*/ 1249092 h 1645755"/>
              <a:gd name="connsiteX173" fmla="*/ 1422400 w 1657438"/>
              <a:gd name="connsiteY173" fmla="*/ 1423263 h 1645755"/>
              <a:gd name="connsiteX174" fmla="*/ 1407885 w 1657438"/>
              <a:gd name="connsiteY174" fmla="*/ 1495835 h 1645755"/>
              <a:gd name="connsiteX175" fmla="*/ 1451428 w 1657438"/>
              <a:gd name="connsiteY175" fmla="*/ 1481321 h 1645755"/>
              <a:gd name="connsiteX176" fmla="*/ 1553028 w 1657438"/>
              <a:gd name="connsiteY176" fmla="*/ 1597435 h 1645755"/>
              <a:gd name="connsiteX177" fmla="*/ 1582057 w 1657438"/>
              <a:gd name="connsiteY177" fmla="*/ 1321663 h 1645755"/>
              <a:gd name="connsiteX178" fmla="*/ 1596571 w 1657438"/>
              <a:gd name="connsiteY178" fmla="*/ 1263606 h 1645755"/>
              <a:gd name="connsiteX179" fmla="*/ 1582057 w 1657438"/>
              <a:gd name="connsiteY179" fmla="*/ 1089435 h 1645755"/>
              <a:gd name="connsiteX180" fmla="*/ 1567543 w 1657438"/>
              <a:gd name="connsiteY180" fmla="*/ 1132978 h 1645755"/>
              <a:gd name="connsiteX181" fmla="*/ 1553028 w 1657438"/>
              <a:gd name="connsiteY181" fmla="*/ 1016863 h 1645755"/>
              <a:gd name="connsiteX182" fmla="*/ 1553028 w 1657438"/>
              <a:gd name="connsiteY182" fmla="*/ 770121 h 1645755"/>
              <a:gd name="connsiteX183" fmla="*/ 1524000 w 1657438"/>
              <a:gd name="connsiteY183" fmla="*/ 668521 h 1645755"/>
              <a:gd name="connsiteX184" fmla="*/ 1494971 w 1657438"/>
              <a:gd name="connsiteY184" fmla="*/ 523378 h 1645755"/>
              <a:gd name="connsiteX185" fmla="*/ 1480457 w 1657438"/>
              <a:gd name="connsiteY185" fmla="*/ 857206 h 1645755"/>
              <a:gd name="connsiteX186" fmla="*/ 1465943 w 1657438"/>
              <a:gd name="connsiteY186" fmla="*/ 900749 h 1645755"/>
              <a:gd name="connsiteX187" fmla="*/ 1451428 w 1657438"/>
              <a:gd name="connsiteY187" fmla="*/ 813663 h 1645755"/>
              <a:gd name="connsiteX188" fmla="*/ 1407885 w 1657438"/>
              <a:gd name="connsiteY188" fmla="*/ 639492 h 1645755"/>
              <a:gd name="connsiteX189" fmla="*/ 1364343 w 1657438"/>
              <a:gd name="connsiteY189" fmla="*/ 668521 h 1645755"/>
              <a:gd name="connsiteX190" fmla="*/ 1407885 w 1657438"/>
              <a:gd name="connsiteY190" fmla="*/ 610463 h 1645755"/>
              <a:gd name="connsiteX191" fmla="*/ 1625600 w 1657438"/>
              <a:gd name="connsiteY191" fmla="*/ 421778 h 1645755"/>
              <a:gd name="connsiteX192" fmla="*/ 1654628 w 1657438"/>
              <a:gd name="connsiteY192" fmla="*/ 378235 h 1645755"/>
              <a:gd name="connsiteX193" fmla="*/ 1611085 w 1657438"/>
              <a:gd name="connsiteY193" fmla="*/ 407263 h 1645755"/>
              <a:gd name="connsiteX194" fmla="*/ 1582057 w 1657438"/>
              <a:gd name="connsiteY194" fmla="*/ 465321 h 1645755"/>
              <a:gd name="connsiteX195" fmla="*/ 1553028 w 1657438"/>
              <a:gd name="connsiteY195" fmla="*/ 508863 h 1645755"/>
              <a:gd name="connsiteX196" fmla="*/ 1509485 w 1657438"/>
              <a:gd name="connsiteY196" fmla="*/ 595949 h 1645755"/>
              <a:gd name="connsiteX197" fmla="*/ 1494971 w 1657438"/>
              <a:gd name="connsiteY197" fmla="*/ 639492 h 1645755"/>
              <a:gd name="connsiteX198" fmla="*/ 1465943 w 1657438"/>
              <a:gd name="connsiteY198" fmla="*/ 697549 h 1645755"/>
              <a:gd name="connsiteX199" fmla="*/ 1451428 w 1657438"/>
              <a:gd name="connsiteY199" fmla="*/ 741092 h 1645755"/>
              <a:gd name="connsiteX200" fmla="*/ 1407885 w 1657438"/>
              <a:gd name="connsiteY200" fmla="*/ 770121 h 1645755"/>
              <a:gd name="connsiteX201" fmla="*/ 1393371 w 1657438"/>
              <a:gd name="connsiteY201" fmla="*/ 712063 h 1645755"/>
              <a:gd name="connsiteX202" fmla="*/ 1378857 w 1657438"/>
              <a:gd name="connsiteY202" fmla="*/ 566921 h 1645755"/>
              <a:gd name="connsiteX203" fmla="*/ 1364343 w 1657438"/>
              <a:gd name="connsiteY203" fmla="*/ 610463 h 1645755"/>
              <a:gd name="connsiteX204" fmla="*/ 1291771 w 1657438"/>
              <a:gd name="connsiteY204" fmla="*/ 741092 h 1645755"/>
              <a:gd name="connsiteX205" fmla="*/ 1306285 w 1657438"/>
              <a:gd name="connsiteY205" fmla="*/ 683035 h 1645755"/>
              <a:gd name="connsiteX206" fmla="*/ 1320800 w 1657438"/>
              <a:gd name="connsiteY206" fmla="*/ 639492 h 1645755"/>
              <a:gd name="connsiteX207" fmla="*/ 1248228 w 1657438"/>
              <a:gd name="connsiteY207" fmla="*/ 799149 h 1645755"/>
              <a:gd name="connsiteX208" fmla="*/ 1233714 w 1657438"/>
              <a:gd name="connsiteY208" fmla="*/ 842692 h 1645755"/>
              <a:gd name="connsiteX209" fmla="*/ 1219200 w 1657438"/>
              <a:gd name="connsiteY209" fmla="*/ 784635 h 1645755"/>
              <a:gd name="connsiteX210" fmla="*/ 1161143 w 1657438"/>
              <a:gd name="connsiteY210" fmla="*/ 900749 h 1645755"/>
              <a:gd name="connsiteX211" fmla="*/ 1146628 w 1657438"/>
              <a:gd name="connsiteY211" fmla="*/ 842692 h 1645755"/>
              <a:gd name="connsiteX212" fmla="*/ 1175657 w 1657438"/>
              <a:gd name="connsiteY212" fmla="*/ 697549 h 1645755"/>
              <a:gd name="connsiteX213" fmla="*/ 1190171 w 1657438"/>
              <a:gd name="connsiteY213" fmla="*/ 639492 h 1645755"/>
              <a:gd name="connsiteX214" fmla="*/ 1219200 w 1657438"/>
              <a:gd name="connsiteY214" fmla="*/ 552406 h 1645755"/>
              <a:gd name="connsiteX215" fmla="*/ 1233714 w 1657438"/>
              <a:gd name="connsiteY215" fmla="*/ 508863 h 1645755"/>
              <a:gd name="connsiteX216" fmla="*/ 1219200 w 1657438"/>
              <a:gd name="connsiteY216" fmla="*/ 436292 h 1645755"/>
              <a:gd name="connsiteX217" fmla="*/ 1204685 w 1657438"/>
              <a:gd name="connsiteY217" fmla="*/ 479835 h 1645755"/>
              <a:gd name="connsiteX218" fmla="*/ 1262743 w 1657438"/>
              <a:gd name="connsiteY218" fmla="*/ 334692 h 1645755"/>
              <a:gd name="connsiteX219" fmla="*/ 1277257 w 1657438"/>
              <a:gd name="connsiteY219" fmla="*/ 537892 h 1645755"/>
              <a:gd name="connsiteX220" fmla="*/ 1335314 w 1657438"/>
              <a:gd name="connsiteY220" fmla="*/ 450806 h 1645755"/>
              <a:gd name="connsiteX221" fmla="*/ 1364343 w 1657438"/>
              <a:gd name="connsiteY221" fmla="*/ 363721 h 1645755"/>
              <a:gd name="connsiteX222" fmla="*/ 1378857 w 1657438"/>
              <a:gd name="connsiteY222" fmla="*/ 320178 h 1645755"/>
              <a:gd name="connsiteX223" fmla="*/ 1407885 w 1657438"/>
              <a:gd name="connsiteY223" fmla="*/ 363721 h 1645755"/>
              <a:gd name="connsiteX224" fmla="*/ 1422400 w 1657438"/>
              <a:gd name="connsiteY224" fmla="*/ 436292 h 1645755"/>
              <a:gd name="connsiteX225" fmla="*/ 1436914 w 1657438"/>
              <a:gd name="connsiteY225" fmla="*/ 378235 h 1645755"/>
              <a:gd name="connsiteX226" fmla="*/ 1480457 w 1657438"/>
              <a:gd name="connsiteY226" fmla="*/ 334692 h 1645755"/>
              <a:gd name="connsiteX227" fmla="*/ 1465943 w 1657438"/>
              <a:gd name="connsiteY227" fmla="*/ 218578 h 1645755"/>
              <a:gd name="connsiteX228" fmla="*/ 1451428 w 1657438"/>
              <a:gd name="connsiteY228" fmla="*/ 262121 h 1645755"/>
              <a:gd name="connsiteX229" fmla="*/ 1393371 w 1657438"/>
              <a:gd name="connsiteY229" fmla="*/ 189549 h 1645755"/>
              <a:gd name="connsiteX230" fmla="*/ 1349828 w 1657438"/>
              <a:gd name="connsiteY230" fmla="*/ 160521 h 1645755"/>
              <a:gd name="connsiteX231" fmla="*/ 1306285 w 1657438"/>
              <a:gd name="connsiteY231" fmla="*/ 189549 h 1645755"/>
              <a:gd name="connsiteX232" fmla="*/ 1262743 w 1657438"/>
              <a:gd name="connsiteY232" fmla="*/ 175035 h 1645755"/>
              <a:gd name="connsiteX233" fmla="*/ 1233714 w 1657438"/>
              <a:gd name="connsiteY233" fmla="*/ 131492 h 1645755"/>
              <a:gd name="connsiteX234" fmla="*/ 1248228 w 1657438"/>
              <a:gd name="connsiteY234" fmla="*/ 87949 h 1645755"/>
              <a:gd name="connsiteX235" fmla="*/ 1262743 w 1657438"/>
              <a:gd name="connsiteY235" fmla="*/ 131492 h 1645755"/>
              <a:gd name="connsiteX236" fmla="*/ 1306285 w 1657438"/>
              <a:gd name="connsiteY236" fmla="*/ 102463 h 1645755"/>
              <a:gd name="connsiteX237" fmla="*/ 1349828 w 1657438"/>
              <a:gd name="connsiteY237" fmla="*/ 116978 h 1645755"/>
              <a:gd name="connsiteX238" fmla="*/ 1407885 w 1657438"/>
              <a:gd name="connsiteY238" fmla="*/ 102463 h 1645755"/>
              <a:gd name="connsiteX239" fmla="*/ 1494971 w 1657438"/>
              <a:gd name="connsiteY239" fmla="*/ 44406 h 1645755"/>
              <a:gd name="connsiteX240" fmla="*/ 1538514 w 1657438"/>
              <a:gd name="connsiteY240" fmla="*/ 58921 h 1645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1657438" h="1645755">
                <a:moveTo>
                  <a:pt x="14514" y="1582921"/>
                </a:moveTo>
                <a:lnTo>
                  <a:pt x="14514" y="1582921"/>
                </a:lnTo>
                <a:cubicBezTo>
                  <a:pt x="76165" y="1290079"/>
                  <a:pt x="20463" y="1385311"/>
                  <a:pt x="101600" y="1263606"/>
                </a:cubicBezTo>
                <a:cubicBezTo>
                  <a:pt x="116114" y="1268444"/>
                  <a:pt x="134325" y="1267303"/>
                  <a:pt x="145143" y="1278121"/>
                </a:cubicBezTo>
                <a:cubicBezTo>
                  <a:pt x="155961" y="1288939"/>
                  <a:pt x="156657" y="1306661"/>
                  <a:pt x="159657" y="1321663"/>
                </a:cubicBezTo>
                <a:cubicBezTo>
                  <a:pt x="166366" y="1355209"/>
                  <a:pt x="169333" y="1389396"/>
                  <a:pt x="174171" y="1423263"/>
                </a:cubicBezTo>
                <a:cubicBezTo>
                  <a:pt x="179009" y="1495835"/>
                  <a:pt x="165685" y="1571978"/>
                  <a:pt x="188685" y="1640978"/>
                </a:cubicBezTo>
                <a:cubicBezTo>
                  <a:pt x="195176" y="1660451"/>
                  <a:pt x="222044" y="1615257"/>
                  <a:pt x="232228" y="1597435"/>
                </a:cubicBezTo>
                <a:cubicBezTo>
                  <a:pt x="242125" y="1580115"/>
                  <a:pt x="239739" y="1558056"/>
                  <a:pt x="246743" y="1539378"/>
                </a:cubicBezTo>
                <a:cubicBezTo>
                  <a:pt x="254340" y="1519119"/>
                  <a:pt x="266095" y="1500673"/>
                  <a:pt x="275771" y="1481321"/>
                </a:cubicBezTo>
                <a:cubicBezTo>
                  <a:pt x="280609" y="1442616"/>
                  <a:pt x="272841" y="1400094"/>
                  <a:pt x="290285" y="1365206"/>
                </a:cubicBezTo>
                <a:cubicBezTo>
                  <a:pt x="299206" y="1347364"/>
                  <a:pt x="293735" y="1406665"/>
                  <a:pt x="304800" y="1423263"/>
                </a:cubicBezTo>
                <a:cubicBezTo>
                  <a:pt x="314476" y="1437777"/>
                  <a:pt x="333829" y="1442616"/>
                  <a:pt x="348343" y="1452292"/>
                </a:cubicBezTo>
                <a:cubicBezTo>
                  <a:pt x="353181" y="1471644"/>
                  <a:pt x="345015" y="1519270"/>
                  <a:pt x="362857" y="1510349"/>
                </a:cubicBezTo>
                <a:cubicBezTo>
                  <a:pt x="384922" y="1499317"/>
                  <a:pt x="375922" y="1462405"/>
                  <a:pt x="377371" y="1437778"/>
                </a:cubicBezTo>
                <a:cubicBezTo>
                  <a:pt x="385615" y="1297632"/>
                  <a:pt x="383641" y="1157009"/>
                  <a:pt x="391885" y="1016863"/>
                </a:cubicBezTo>
                <a:cubicBezTo>
                  <a:pt x="393334" y="992236"/>
                  <a:pt x="402911" y="968714"/>
                  <a:pt x="406400" y="944292"/>
                </a:cubicBezTo>
                <a:cubicBezTo>
                  <a:pt x="412596" y="900921"/>
                  <a:pt x="416076" y="857206"/>
                  <a:pt x="420914" y="813663"/>
                </a:cubicBezTo>
                <a:cubicBezTo>
                  <a:pt x="416076" y="789473"/>
                  <a:pt x="426926" y="754776"/>
                  <a:pt x="406400" y="741092"/>
                </a:cubicBezTo>
                <a:cubicBezTo>
                  <a:pt x="391886" y="731416"/>
                  <a:pt x="391885" y="794311"/>
                  <a:pt x="377371" y="784635"/>
                </a:cubicBezTo>
                <a:cubicBezTo>
                  <a:pt x="356845" y="770951"/>
                  <a:pt x="368840" y="735996"/>
                  <a:pt x="362857" y="712063"/>
                </a:cubicBezTo>
                <a:cubicBezTo>
                  <a:pt x="359146" y="697221"/>
                  <a:pt x="353181" y="683035"/>
                  <a:pt x="348343" y="668521"/>
                </a:cubicBezTo>
                <a:lnTo>
                  <a:pt x="319314" y="755606"/>
                </a:lnTo>
                <a:cubicBezTo>
                  <a:pt x="314476" y="770120"/>
                  <a:pt x="301089" y="813992"/>
                  <a:pt x="304800" y="799149"/>
                </a:cubicBezTo>
                <a:cubicBezTo>
                  <a:pt x="319314" y="741092"/>
                  <a:pt x="329419" y="681751"/>
                  <a:pt x="348343" y="624978"/>
                </a:cubicBezTo>
                <a:cubicBezTo>
                  <a:pt x="353181" y="610464"/>
                  <a:pt x="366568" y="566592"/>
                  <a:pt x="362857" y="581435"/>
                </a:cubicBezTo>
                <a:cubicBezTo>
                  <a:pt x="353314" y="619604"/>
                  <a:pt x="320734" y="730286"/>
                  <a:pt x="304800" y="770121"/>
                </a:cubicBezTo>
                <a:cubicBezTo>
                  <a:pt x="268362" y="861213"/>
                  <a:pt x="282090" y="817416"/>
                  <a:pt x="261257" y="900749"/>
                </a:cubicBezTo>
                <a:cubicBezTo>
                  <a:pt x="256419" y="886235"/>
                  <a:pt x="250454" y="872049"/>
                  <a:pt x="246743" y="857206"/>
                </a:cubicBezTo>
                <a:cubicBezTo>
                  <a:pt x="240760" y="833273"/>
                  <a:pt x="252754" y="798319"/>
                  <a:pt x="232228" y="784635"/>
                </a:cubicBezTo>
                <a:cubicBezTo>
                  <a:pt x="216882" y="774405"/>
                  <a:pt x="189273" y="869957"/>
                  <a:pt x="188685" y="871721"/>
                </a:cubicBezTo>
                <a:cubicBezTo>
                  <a:pt x="193523" y="886235"/>
                  <a:pt x="200463" y="900211"/>
                  <a:pt x="203200" y="915263"/>
                </a:cubicBezTo>
                <a:cubicBezTo>
                  <a:pt x="210178" y="953640"/>
                  <a:pt x="217714" y="992372"/>
                  <a:pt x="217714" y="1031378"/>
                </a:cubicBezTo>
                <a:cubicBezTo>
                  <a:pt x="217714" y="1051326"/>
                  <a:pt x="208038" y="992673"/>
                  <a:pt x="203200" y="973321"/>
                </a:cubicBezTo>
                <a:cubicBezTo>
                  <a:pt x="115477" y="1148765"/>
                  <a:pt x="227204" y="931314"/>
                  <a:pt x="145143" y="1074921"/>
                </a:cubicBezTo>
                <a:cubicBezTo>
                  <a:pt x="134408" y="1093707"/>
                  <a:pt x="125790" y="1113626"/>
                  <a:pt x="116114" y="1132978"/>
                </a:cubicBezTo>
                <a:lnTo>
                  <a:pt x="87085" y="1045892"/>
                </a:lnTo>
                <a:lnTo>
                  <a:pt x="72571" y="1002349"/>
                </a:lnTo>
                <a:cubicBezTo>
                  <a:pt x="77409" y="953968"/>
                  <a:pt x="81404" y="905495"/>
                  <a:pt x="87085" y="857206"/>
                </a:cubicBezTo>
                <a:cubicBezTo>
                  <a:pt x="91082" y="823230"/>
                  <a:pt x="101600" y="789817"/>
                  <a:pt x="101600" y="755606"/>
                </a:cubicBezTo>
                <a:cubicBezTo>
                  <a:pt x="101600" y="635853"/>
                  <a:pt x="86930" y="536655"/>
                  <a:pt x="72571" y="421778"/>
                </a:cubicBezTo>
                <a:cubicBezTo>
                  <a:pt x="63543" y="448863"/>
                  <a:pt x="46468" y="515390"/>
                  <a:pt x="14514" y="523378"/>
                </a:cubicBezTo>
                <a:cubicBezTo>
                  <a:pt x="-329" y="527089"/>
                  <a:pt x="4838" y="494349"/>
                  <a:pt x="0" y="479835"/>
                </a:cubicBezTo>
                <a:cubicBezTo>
                  <a:pt x="4838" y="552406"/>
                  <a:pt x="-5467" y="627615"/>
                  <a:pt x="14514" y="697549"/>
                </a:cubicBezTo>
                <a:cubicBezTo>
                  <a:pt x="25230" y="735054"/>
                  <a:pt x="23512" y="620049"/>
                  <a:pt x="29028" y="581435"/>
                </a:cubicBezTo>
                <a:cubicBezTo>
                  <a:pt x="53226" y="412051"/>
                  <a:pt x="33054" y="571796"/>
                  <a:pt x="58057" y="421778"/>
                </a:cubicBezTo>
                <a:cubicBezTo>
                  <a:pt x="83179" y="271042"/>
                  <a:pt x="56135" y="369488"/>
                  <a:pt x="101600" y="233092"/>
                </a:cubicBezTo>
                <a:lnTo>
                  <a:pt x="116114" y="189549"/>
                </a:lnTo>
                <a:cubicBezTo>
                  <a:pt x="116114" y="189549"/>
                  <a:pt x="98600" y="248094"/>
                  <a:pt x="101600" y="233092"/>
                </a:cubicBezTo>
                <a:lnTo>
                  <a:pt x="116114" y="160521"/>
                </a:lnTo>
                <a:cubicBezTo>
                  <a:pt x="120952" y="175035"/>
                  <a:pt x="128464" y="-14282"/>
                  <a:pt x="130628" y="863"/>
                </a:cubicBezTo>
                <a:cubicBezTo>
                  <a:pt x="138185" y="53765"/>
                  <a:pt x="140305" y="310502"/>
                  <a:pt x="145143" y="363721"/>
                </a:cubicBezTo>
                <a:cubicBezTo>
                  <a:pt x="149981" y="416940"/>
                  <a:pt x="152227" y="333552"/>
                  <a:pt x="159657" y="320178"/>
                </a:cubicBezTo>
                <a:cubicBezTo>
                  <a:pt x="176600" y="289680"/>
                  <a:pt x="203200" y="276635"/>
                  <a:pt x="217714" y="233092"/>
                </a:cubicBezTo>
                <a:cubicBezTo>
                  <a:pt x="232228" y="189549"/>
                  <a:pt x="233058" y="52079"/>
                  <a:pt x="246742" y="58921"/>
                </a:cubicBezTo>
                <a:cubicBezTo>
                  <a:pt x="290976" y="81039"/>
                  <a:pt x="284756" y="235166"/>
                  <a:pt x="290285" y="218578"/>
                </a:cubicBezTo>
                <a:cubicBezTo>
                  <a:pt x="295123" y="233092"/>
                  <a:pt x="301481" y="247186"/>
                  <a:pt x="304800" y="262121"/>
                </a:cubicBezTo>
                <a:cubicBezTo>
                  <a:pt x="338862" y="415397"/>
                  <a:pt x="301153" y="294722"/>
                  <a:pt x="333828" y="392749"/>
                </a:cubicBezTo>
                <a:cubicBezTo>
                  <a:pt x="231207" y="461164"/>
                  <a:pt x="354765" y="371813"/>
                  <a:pt x="246743" y="479835"/>
                </a:cubicBezTo>
                <a:cubicBezTo>
                  <a:pt x="234408" y="492170"/>
                  <a:pt x="256419" y="499187"/>
                  <a:pt x="275771" y="436292"/>
                </a:cubicBezTo>
                <a:cubicBezTo>
                  <a:pt x="295123" y="373397"/>
                  <a:pt x="290779" y="210579"/>
                  <a:pt x="362857" y="102463"/>
                </a:cubicBezTo>
                <a:cubicBezTo>
                  <a:pt x="364791" y="96662"/>
                  <a:pt x="384628" y="225835"/>
                  <a:pt x="391885" y="262121"/>
                </a:cubicBezTo>
                <a:cubicBezTo>
                  <a:pt x="399142" y="298407"/>
                  <a:pt x="401562" y="300826"/>
                  <a:pt x="406400" y="320178"/>
                </a:cubicBezTo>
                <a:cubicBezTo>
                  <a:pt x="411238" y="358883"/>
                  <a:pt x="399278" y="403837"/>
                  <a:pt x="420914" y="436292"/>
                </a:cubicBezTo>
                <a:cubicBezTo>
                  <a:pt x="434598" y="456818"/>
                  <a:pt x="431580" y="388089"/>
                  <a:pt x="435428" y="363721"/>
                </a:cubicBezTo>
                <a:cubicBezTo>
                  <a:pt x="446099" y="296137"/>
                  <a:pt x="464457" y="160521"/>
                  <a:pt x="464457" y="160521"/>
                </a:cubicBezTo>
                <a:cubicBezTo>
                  <a:pt x="469295" y="184711"/>
                  <a:pt x="461527" y="215648"/>
                  <a:pt x="478971" y="233092"/>
                </a:cubicBezTo>
                <a:cubicBezTo>
                  <a:pt x="489789" y="243910"/>
                  <a:pt x="478186" y="189549"/>
                  <a:pt x="493485" y="189549"/>
                </a:cubicBezTo>
                <a:cubicBezTo>
                  <a:pt x="510929" y="189549"/>
                  <a:pt x="512838" y="218578"/>
                  <a:pt x="522514" y="233092"/>
                </a:cubicBezTo>
                <a:cubicBezTo>
                  <a:pt x="527352" y="247606"/>
                  <a:pt x="479801" y="65762"/>
                  <a:pt x="493485" y="58920"/>
                </a:cubicBezTo>
                <a:cubicBezTo>
                  <a:pt x="511327" y="49999"/>
                  <a:pt x="539448" y="199226"/>
                  <a:pt x="551543" y="218578"/>
                </a:cubicBezTo>
                <a:cubicBezTo>
                  <a:pt x="563638" y="237930"/>
                  <a:pt x="561219" y="189549"/>
                  <a:pt x="566057" y="175035"/>
                </a:cubicBezTo>
                <a:cubicBezTo>
                  <a:pt x="570895" y="237930"/>
                  <a:pt x="560623" y="303877"/>
                  <a:pt x="580571" y="363721"/>
                </a:cubicBezTo>
                <a:cubicBezTo>
                  <a:pt x="585409" y="378235"/>
                  <a:pt x="613296" y="360024"/>
                  <a:pt x="624114" y="349206"/>
                </a:cubicBezTo>
                <a:cubicBezTo>
                  <a:pt x="639413" y="333907"/>
                  <a:pt x="642635" y="310063"/>
                  <a:pt x="653143" y="291149"/>
                </a:cubicBezTo>
                <a:cubicBezTo>
                  <a:pt x="666843" y="266489"/>
                  <a:pt x="682171" y="242768"/>
                  <a:pt x="696685" y="218578"/>
                </a:cubicBezTo>
                <a:cubicBezTo>
                  <a:pt x="732123" y="76834"/>
                  <a:pt x="687584" y="222187"/>
                  <a:pt x="725714" y="247606"/>
                </a:cubicBezTo>
                <a:cubicBezTo>
                  <a:pt x="743717" y="259608"/>
                  <a:pt x="744008" y="208335"/>
                  <a:pt x="754743" y="189549"/>
                </a:cubicBezTo>
                <a:cubicBezTo>
                  <a:pt x="763398" y="174403"/>
                  <a:pt x="774095" y="160520"/>
                  <a:pt x="783771" y="146006"/>
                </a:cubicBezTo>
                <a:cubicBezTo>
                  <a:pt x="798285" y="155682"/>
                  <a:pt x="829733" y="191968"/>
                  <a:pt x="827314" y="175035"/>
                </a:cubicBezTo>
                <a:cubicBezTo>
                  <a:pt x="824895" y="158102"/>
                  <a:pt x="752708" y="38891"/>
                  <a:pt x="769257" y="44407"/>
                </a:cubicBezTo>
                <a:cubicBezTo>
                  <a:pt x="788181" y="50715"/>
                  <a:pt x="895048" y="208901"/>
                  <a:pt x="914400" y="204063"/>
                </a:cubicBezTo>
                <a:cubicBezTo>
                  <a:pt x="928914" y="194387"/>
                  <a:pt x="941747" y="168556"/>
                  <a:pt x="957943" y="175035"/>
                </a:cubicBezTo>
                <a:cubicBezTo>
                  <a:pt x="971739" y="180554"/>
                  <a:pt x="995738" y="259393"/>
                  <a:pt x="1001485" y="276635"/>
                </a:cubicBezTo>
                <a:cubicBezTo>
                  <a:pt x="1023012" y="190531"/>
                  <a:pt x="1038446" y="115546"/>
                  <a:pt x="1001485" y="392749"/>
                </a:cubicBezTo>
                <a:cubicBezTo>
                  <a:pt x="999463" y="407914"/>
                  <a:pt x="991809" y="421778"/>
                  <a:pt x="986971" y="436292"/>
                </a:cubicBezTo>
                <a:cubicBezTo>
                  <a:pt x="977295" y="407263"/>
                  <a:pt x="853924" y="351625"/>
                  <a:pt x="812800" y="349206"/>
                </a:cubicBezTo>
                <a:cubicBezTo>
                  <a:pt x="771676" y="346787"/>
                  <a:pt x="728133" y="373396"/>
                  <a:pt x="740228" y="421777"/>
                </a:cubicBezTo>
                <a:cubicBezTo>
                  <a:pt x="752323" y="470158"/>
                  <a:pt x="917473" y="543183"/>
                  <a:pt x="885371" y="639492"/>
                </a:cubicBezTo>
                <a:cubicBezTo>
                  <a:pt x="880533" y="615302"/>
                  <a:pt x="859824" y="588986"/>
                  <a:pt x="870857" y="566921"/>
                </a:cubicBezTo>
                <a:cubicBezTo>
                  <a:pt x="877699" y="553237"/>
                  <a:pt x="902453" y="571878"/>
                  <a:pt x="914400" y="581435"/>
                </a:cubicBezTo>
                <a:cubicBezTo>
                  <a:pt x="928021" y="592332"/>
                  <a:pt x="931333" y="634654"/>
                  <a:pt x="943428" y="624978"/>
                </a:cubicBezTo>
                <a:cubicBezTo>
                  <a:pt x="955523" y="615302"/>
                  <a:pt x="1001485" y="528215"/>
                  <a:pt x="986971" y="523377"/>
                </a:cubicBezTo>
                <a:cubicBezTo>
                  <a:pt x="972457" y="533053"/>
                  <a:pt x="880533" y="612882"/>
                  <a:pt x="856343" y="639492"/>
                </a:cubicBezTo>
                <a:cubicBezTo>
                  <a:pt x="832153" y="666102"/>
                  <a:pt x="849419" y="669751"/>
                  <a:pt x="841828" y="683035"/>
                </a:cubicBezTo>
                <a:cubicBezTo>
                  <a:pt x="829826" y="704038"/>
                  <a:pt x="812799" y="721740"/>
                  <a:pt x="798285" y="741092"/>
                </a:cubicBezTo>
                <a:cubicBezTo>
                  <a:pt x="803123" y="716902"/>
                  <a:pt x="812800" y="693190"/>
                  <a:pt x="812800" y="668521"/>
                </a:cubicBezTo>
                <a:cubicBezTo>
                  <a:pt x="812800" y="653222"/>
                  <a:pt x="800800" y="696972"/>
                  <a:pt x="798285" y="712063"/>
                </a:cubicBezTo>
                <a:cubicBezTo>
                  <a:pt x="791082" y="755278"/>
                  <a:pt x="788609" y="799149"/>
                  <a:pt x="783771" y="842692"/>
                </a:cubicBezTo>
                <a:cubicBezTo>
                  <a:pt x="776927" y="822159"/>
                  <a:pt x="754743" y="759317"/>
                  <a:pt x="754743" y="741092"/>
                </a:cubicBezTo>
                <a:cubicBezTo>
                  <a:pt x="754743" y="639458"/>
                  <a:pt x="802465" y="595215"/>
                  <a:pt x="725714" y="697549"/>
                </a:cubicBezTo>
                <a:cubicBezTo>
                  <a:pt x="722135" y="708287"/>
                  <a:pt x="700929" y="784635"/>
                  <a:pt x="682171" y="784635"/>
                </a:cubicBezTo>
                <a:cubicBezTo>
                  <a:pt x="664727" y="784635"/>
                  <a:pt x="662819" y="755606"/>
                  <a:pt x="653143" y="741092"/>
                </a:cubicBezTo>
                <a:cubicBezTo>
                  <a:pt x="648305" y="721740"/>
                  <a:pt x="658576" y="683035"/>
                  <a:pt x="638628" y="683035"/>
                </a:cubicBezTo>
                <a:cubicBezTo>
                  <a:pt x="616992" y="683035"/>
                  <a:pt x="616442" y="720566"/>
                  <a:pt x="609600" y="741092"/>
                </a:cubicBezTo>
                <a:cubicBezTo>
                  <a:pt x="567751" y="866638"/>
                  <a:pt x="625678" y="767773"/>
                  <a:pt x="566057" y="857206"/>
                </a:cubicBezTo>
                <a:cubicBezTo>
                  <a:pt x="570895" y="895911"/>
                  <a:pt x="561219" y="939454"/>
                  <a:pt x="580571" y="973321"/>
                </a:cubicBezTo>
                <a:cubicBezTo>
                  <a:pt x="588162" y="986605"/>
                  <a:pt x="612167" y="968364"/>
                  <a:pt x="624114" y="958806"/>
                </a:cubicBezTo>
                <a:cubicBezTo>
                  <a:pt x="637736" y="947909"/>
                  <a:pt x="643004" y="929458"/>
                  <a:pt x="653143" y="915263"/>
                </a:cubicBezTo>
                <a:cubicBezTo>
                  <a:pt x="667203" y="895579"/>
                  <a:pt x="682171" y="876558"/>
                  <a:pt x="696685" y="857206"/>
                </a:cubicBezTo>
                <a:cubicBezTo>
                  <a:pt x="701523" y="842692"/>
                  <a:pt x="695900" y="813663"/>
                  <a:pt x="711200" y="813663"/>
                </a:cubicBezTo>
                <a:cubicBezTo>
                  <a:pt x="726499" y="813663"/>
                  <a:pt x="727404" y="842000"/>
                  <a:pt x="725714" y="857206"/>
                </a:cubicBezTo>
                <a:cubicBezTo>
                  <a:pt x="722335" y="887618"/>
                  <a:pt x="706361" y="915263"/>
                  <a:pt x="696685" y="944292"/>
                </a:cubicBezTo>
                <a:lnTo>
                  <a:pt x="682171" y="987835"/>
                </a:lnTo>
                <a:cubicBezTo>
                  <a:pt x="687009" y="1007187"/>
                  <a:pt x="691205" y="1026712"/>
                  <a:pt x="696685" y="1045892"/>
                </a:cubicBezTo>
                <a:cubicBezTo>
                  <a:pt x="700888" y="1060603"/>
                  <a:pt x="697516" y="1082593"/>
                  <a:pt x="711200" y="1089435"/>
                </a:cubicBezTo>
                <a:cubicBezTo>
                  <a:pt x="724884" y="1096277"/>
                  <a:pt x="740229" y="1079759"/>
                  <a:pt x="754743" y="1074921"/>
                </a:cubicBezTo>
                <a:cubicBezTo>
                  <a:pt x="759581" y="1060407"/>
                  <a:pt x="762415" y="1045062"/>
                  <a:pt x="769257" y="1031378"/>
                </a:cubicBezTo>
                <a:cubicBezTo>
                  <a:pt x="817251" y="935389"/>
                  <a:pt x="793481" y="1011906"/>
                  <a:pt x="783771" y="1045892"/>
                </a:cubicBezTo>
                <a:cubicBezTo>
                  <a:pt x="779568" y="1060603"/>
                  <a:pt x="756527" y="1080948"/>
                  <a:pt x="769257" y="1089435"/>
                </a:cubicBezTo>
                <a:cubicBezTo>
                  <a:pt x="785855" y="1100500"/>
                  <a:pt x="807962" y="1079759"/>
                  <a:pt x="827314" y="1074921"/>
                </a:cubicBezTo>
                <a:cubicBezTo>
                  <a:pt x="841828" y="1065245"/>
                  <a:pt x="853934" y="1041661"/>
                  <a:pt x="870857" y="1045892"/>
                </a:cubicBezTo>
                <a:cubicBezTo>
                  <a:pt x="885700" y="1049603"/>
                  <a:pt x="885371" y="1074136"/>
                  <a:pt x="885371" y="1089435"/>
                </a:cubicBezTo>
                <a:cubicBezTo>
                  <a:pt x="885371" y="1118864"/>
                  <a:pt x="861551" y="1148602"/>
                  <a:pt x="870857" y="1176521"/>
                </a:cubicBezTo>
                <a:cubicBezTo>
                  <a:pt x="876373" y="1193070"/>
                  <a:pt x="892084" y="1148580"/>
                  <a:pt x="899885" y="1132978"/>
                </a:cubicBezTo>
                <a:cubicBezTo>
                  <a:pt x="959977" y="1012795"/>
                  <a:pt x="860238" y="1170679"/>
                  <a:pt x="943428" y="1045892"/>
                </a:cubicBezTo>
                <a:cubicBezTo>
                  <a:pt x="938590" y="1065244"/>
                  <a:pt x="911072" y="1095028"/>
                  <a:pt x="928914" y="1103949"/>
                </a:cubicBezTo>
                <a:cubicBezTo>
                  <a:pt x="959978" y="1119481"/>
                  <a:pt x="983331" y="1027784"/>
                  <a:pt x="986971" y="1016863"/>
                </a:cubicBezTo>
                <a:cubicBezTo>
                  <a:pt x="982133" y="1089435"/>
                  <a:pt x="972457" y="1161845"/>
                  <a:pt x="972457" y="1234578"/>
                </a:cubicBezTo>
                <a:cubicBezTo>
                  <a:pt x="972457" y="1249877"/>
                  <a:pt x="997789" y="1180217"/>
                  <a:pt x="986971" y="1191035"/>
                </a:cubicBezTo>
                <a:cubicBezTo>
                  <a:pt x="971672" y="1206334"/>
                  <a:pt x="969559" y="1230838"/>
                  <a:pt x="957943" y="1249092"/>
                </a:cubicBezTo>
                <a:cubicBezTo>
                  <a:pt x="935599" y="1284204"/>
                  <a:pt x="911370" y="1318193"/>
                  <a:pt x="885371" y="1350692"/>
                </a:cubicBezTo>
                <a:cubicBezTo>
                  <a:pt x="872548" y="1366720"/>
                  <a:pt x="855186" y="1378650"/>
                  <a:pt x="841828" y="1394235"/>
                </a:cubicBezTo>
                <a:cubicBezTo>
                  <a:pt x="826085" y="1412602"/>
                  <a:pt x="812799" y="1432940"/>
                  <a:pt x="798285" y="1452292"/>
                </a:cubicBezTo>
                <a:cubicBezTo>
                  <a:pt x="807961" y="1408749"/>
                  <a:pt x="817284" y="1365126"/>
                  <a:pt x="827314" y="1321663"/>
                </a:cubicBezTo>
                <a:cubicBezTo>
                  <a:pt x="831799" y="1302226"/>
                  <a:pt x="833970" y="1281941"/>
                  <a:pt x="841828" y="1263606"/>
                </a:cubicBezTo>
                <a:cubicBezTo>
                  <a:pt x="853166" y="1237151"/>
                  <a:pt x="899885" y="1192142"/>
                  <a:pt x="899885" y="1162006"/>
                </a:cubicBezTo>
                <a:cubicBezTo>
                  <a:pt x="899885" y="1144562"/>
                  <a:pt x="879512" y="1190403"/>
                  <a:pt x="870857" y="1205549"/>
                </a:cubicBezTo>
                <a:cubicBezTo>
                  <a:pt x="819914" y="1294699"/>
                  <a:pt x="869208" y="1236226"/>
                  <a:pt x="798285" y="1307149"/>
                </a:cubicBezTo>
                <a:cubicBezTo>
                  <a:pt x="793447" y="1287797"/>
                  <a:pt x="789251" y="1268272"/>
                  <a:pt x="783771" y="1249092"/>
                </a:cubicBezTo>
                <a:cubicBezTo>
                  <a:pt x="779568" y="1234381"/>
                  <a:pt x="784556" y="1205549"/>
                  <a:pt x="769257" y="1205549"/>
                </a:cubicBezTo>
                <a:cubicBezTo>
                  <a:pt x="751813" y="1205549"/>
                  <a:pt x="751395" y="1235691"/>
                  <a:pt x="740228" y="1249092"/>
                </a:cubicBezTo>
                <a:cubicBezTo>
                  <a:pt x="727087" y="1264861"/>
                  <a:pt x="711199" y="1278121"/>
                  <a:pt x="696685" y="1292635"/>
                </a:cubicBezTo>
                <a:cubicBezTo>
                  <a:pt x="687094" y="1330998"/>
                  <a:pt x="667657" y="1402190"/>
                  <a:pt x="667657" y="1437778"/>
                </a:cubicBezTo>
                <a:cubicBezTo>
                  <a:pt x="667657" y="1471988"/>
                  <a:pt x="677333" y="1505511"/>
                  <a:pt x="682171" y="1539378"/>
                </a:cubicBezTo>
                <a:cubicBezTo>
                  <a:pt x="696685" y="1534540"/>
                  <a:pt x="712030" y="1531705"/>
                  <a:pt x="725714" y="1524863"/>
                </a:cubicBezTo>
                <a:cubicBezTo>
                  <a:pt x="741316" y="1517062"/>
                  <a:pt x="752152" y="1492414"/>
                  <a:pt x="769257" y="1495835"/>
                </a:cubicBezTo>
                <a:cubicBezTo>
                  <a:pt x="786362" y="1499256"/>
                  <a:pt x="788609" y="1524864"/>
                  <a:pt x="798285" y="1539378"/>
                </a:cubicBezTo>
                <a:cubicBezTo>
                  <a:pt x="812799" y="1534540"/>
                  <a:pt x="829098" y="1533350"/>
                  <a:pt x="841828" y="1524863"/>
                </a:cubicBezTo>
                <a:cubicBezTo>
                  <a:pt x="901131" y="1485328"/>
                  <a:pt x="875197" y="1450798"/>
                  <a:pt x="899885" y="1524863"/>
                </a:cubicBezTo>
                <a:cubicBezTo>
                  <a:pt x="895047" y="1553892"/>
                  <a:pt x="885371" y="1582520"/>
                  <a:pt x="885371" y="1611949"/>
                </a:cubicBezTo>
                <a:cubicBezTo>
                  <a:pt x="885371" y="1627248"/>
                  <a:pt x="890328" y="1580353"/>
                  <a:pt x="899885" y="1568406"/>
                </a:cubicBezTo>
                <a:cubicBezTo>
                  <a:pt x="910782" y="1554785"/>
                  <a:pt x="928914" y="1549054"/>
                  <a:pt x="943428" y="1539378"/>
                </a:cubicBezTo>
                <a:cubicBezTo>
                  <a:pt x="1011161" y="1437778"/>
                  <a:pt x="982132" y="1423263"/>
                  <a:pt x="1030514" y="1495835"/>
                </a:cubicBezTo>
                <a:cubicBezTo>
                  <a:pt x="1062998" y="1625773"/>
                  <a:pt x="1022307" y="1516535"/>
                  <a:pt x="1074057" y="1495835"/>
                </a:cubicBezTo>
                <a:cubicBezTo>
                  <a:pt x="1090253" y="1489356"/>
                  <a:pt x="1103086" y="1515187"/>
                  <a:pt x="1117600" y="1524863"/>
                </a:cubicBezTo>
                <a:cubicBezTo>
                  <a:pt x="1132114" y="1500673"/>
                  <a:pt x="1144217" y="1474861"/>
                  <a:pt x="1161143" y="1452292"/>
                </a:cubicBezTo>
                <a:cubicBezTo>
                  <a:pt x="1173459" y="1435871"/>
                  <a:pt x="1184772" y="1403771"/>
                  <a:pt x="1204685" y="1408749"/>
                </a:cubicBezTo>
                <a:cubicBezTo>
                  <a:pt x="1224037" y="1413587"/>
                  <a:pt x="1206739" y="1451229"/>
                  <a:pt x="1219200" y="1466806"/>
                </a:cubicBezTo>
                <a:cubicBezTo>
                  <a:pt x="1228758" y="1478753"/>
                  <a:pt x="1248229" y="1476483"/>
                  <a:pt x="1262743" y="1481321"/>
                </a:cubicBezTo>
                <a:cubicBezTo>
                  <a:pt x="1272419" y="1466807"/>
                  <a:pt x="1274327" y="1437778"/>
                  <a:pt x="1291771" y="1437778"/>
                </a:cubicBezTo>
                <a:cubicBezTo>
                  <a:pt x="1307070" y="1437778"/>
                  <a:pt x="1290986" y="1481321"/>
                  <a:pt x="1306285" y="1481321"/>
                </a:cubicBezTo>
                <a:cubicBezTo>
                  <a:pt x="1326811" y="1481321"/>
                  <a:pt x="1335314" y="1452292"/>
                  <a:pt x="1349828" y="1437778"/>
                </a:cubicBezTo>
                <a:cubicBezTo>
                  <a:pt x="1344990" y="1452292"/>
                  <a:pt x="1347261" y="1471764"/>
                  <a:pt x="1335314" y="1481321"/>
                </a:cubicBezTo>
                <a:cubicBezTo>
                  <a:pt x="1298453" y="1510810"/>
                  <a:pt x="1256061" y="1490536"/>
                  <a:pt x="1219200" y="1481321"/>
                </a:cubicBezTo>
                <a:cubicBezTo>
                  <a:pt x="1224038" y="1408749"/>
                  <a:pt x="1217055" y="1334405"/>
                  <a:pt x="1233714" y="1263606"/>
                </a:cubicBezTo>
                <a:cubicBezTo>
                  <a:pt x="1237709" y="1246626"/>
                  <a:pt x="1263302" y="1224112"/>
                  <a:pt x="1277257" y="1234578"/>
                </a:cubicBezTo>
                <a:cubicBezTo>
                  <a:pt x="1296992" y="1249380"/>
                  <a:pt x="1286933" y="1282959"/>
                  <a:pt x="1291771" y="1307149"/>
                </a:cubicBezTo>
                <a:cubicBezTo>
                  <a:pt x="1301447" y="1292635"/>
                  <a:pt x="1313928" y="1279640"/>
                  <a:pt x="1320800" y="1263606"/>
                </a:cubicBezTo>
                <a:cubicBezTo>
                  <a:pt x="1328658" y="1245271"/>
                  <a:pt x="1317472" y="1214470"/>
                  <a:pt x="1335314" y="1205549"/>
                </a:cubicBezTo>
                <a:cubicBezTo>
                  <a:pt x="1348998" y="1198707"/>
                  <a:pt x="1340271" y="1237145"/>
                  <a:pt x="1349828" y="1249092"/>
                </a:cubicBezTo>
                <a:cubicBezTo>
                  <a:pt x="1360725" y="1262714"/>
                  <a:pt x="1378857" y="1268445"/>
                  <a:pt x="1393371" y="1278121"/>
                </a:cubicBezTo>
                <a:cubicBezTo>
                  <a:pt x="1407885" y="1268445"/>
                  <a:pt x="1433493" y="1231987"/>
                  <a:pt x="1436914" y="1249092"/>
                </a:cubicBezTo>
                <a:cubicBezTo>
                  <a:pt x="1448340" y="1306219"/>
                  <a:pt x="1429207" y="1365404"/>
                  <a:pt x="1422400" y="1423263"/>
                </a:cubicBezTo>
                <a:cubicBezTo>
                  <a:pt x="1419518" y="1447764"/>
                  <a:pt x="1396853" y="1473770"/>
                  <a:pt x="1407885" y="1495835"/>
                </a:cubicBezTo>
                <a:cubicBezTo>
                  <a:pt x="1414727" y="1509519"/>
                  <a:pt x="1436914" y="1486159"/>
                  <a:pt x="1451428" y="1481321"/>
                </a:cubicBezTo>
                <a:cubicBezTo>
                  <a:pt x="1475618" y="1498254"/>
                  <a:pt x="1531257" y="1624045"/>
                  <a:pt x="1553028" y="1597435"/>
                </a:cubicBezTo>
                <a:cubicBezTo>
                  <a:pt x="1559487" y="1526392"/>
                  <a:pt x="1569373" y="1397767"/>
                  <a:pt x="1582057" y="1321663"/>
                </a:cubicBezTo>
                <a:cubicBezTo>
                  <a:pt x="1585336" y="1301986"/>
                  <a:pt x="1591733" y="1282958"/>
                  <a:pt x="1596571" y="1263606"/>
                </a:cubicBezTo>
                <a:cubicBezTo>
                  <a:pt x="1591733" y="1205549"/>
                  <a:pt x="1594695" y="1146306"/>
                  <a:pt x="1582057" y="1089435"/>
                </a:cubicBezTo>
                <a:cubicBezTo>
                  <a:pt x="1578738" y="1074500"/>
                  <a:pt x="1573225" y="1147183"/>
                  <a:pt x="1567543" y="1132978"/>
                </a:cubicBezTo>
                <a:cubicBezTo>
                  <a:pt x="1553056" y="1096762"/>
                  <a:pt x="1557866" y="1055568"/>
                  <a:pt x="1553028" y="1016863"/>
                </a:cubicBezTo>
                <a:cubicBezTo>
                  <a:pt x="1567188" y="832788"/>
                  <a:pt x="1583439" y="881628"/>
                  <a:pt x="1553028" y="770121"/>
                </a:cubicBezTo>
                <a:cubicBezTo>
                  <a:pt x="1543760" y="736140"/>
                  <a:pt x="1531380" y="702961"/>
                  <a:pt x="1524000" y="668521"/>
                </a:cubicBezTo>
                <a:cubicBezTo>
                  <a:pt x="1483973" y="481729"/>
                  <a:pt x="1530745" y="630702"/>
                  <a:pt x="1494971" y="523378"/>
                </a:cubicBezTo>
                <a:cubicBezTo>
                  <a:pt x="1490133" y="634654"/>
                  <a:pt x="1488999" y="746153"/>
                  <a:pt x="1480457" y="857206"/>
                </a:cubicBezTo>
                <a:cubicBezTo>
                  <a:pt x="1479284" y="872460"/>
                  <a:pt x="1474430" y="913479"/>
                  <a:pt x="1465943" y="900749"/>
                </a:cubicBezTo>
                <a:cubicBezTo>
                  <a:pt x="1449619" y="876263"/>
                  <a:pt x="1456266" y="842692"/>
                  <a:pt x="1451428" y="813663"/>
                </a:cubicBezTo>
                <a:cubicBezTo>
                  <a:pt x="1377657" y="961210"/>
                  <a:pt x="1459803" y="821206"/>
                  <a:pt x="1407885" y="639492"/>
                </a:cubicBezTo>
                <a:cubicBezTo>
                  <a:pt x="1403093" y="622719"/>
                  <a:pt x="1364343" y="685965"/>
                  <a:pt x="1364343" y="668521"/>
                </a:cubicBezTo>
                <a:cubicBezTo>
                  <a:pt x="1364343" y="644330"/>
                  <a:pt x="1391477" y="628238"/>
                  <a:pt x="1407885" y="610463"/>
                </a:cubicBezTo>
                <a:cubicBezTo>
                  <a:pt x="1532120" y="475874"/>
                  <a:pt x="1504877" y="502260"/>
                  <a:pt x="1625600" y="421778"/>
                </a:cubicBezTo>
                <a:cubicBezTo>
                  <a:pt x="1635276" y="407264"/>
                  <a:pt x="1666963" y="390570"/>
                  <a:pt x="1654628" y="378235"/>
                </a:cubicBezTo>
                <a:cubicBezTo>
                  <a:pt x="1642293" y="365900"/>
                  <a:pt x="1622252" y="393862"/>
                  <a:pt x="1611085" y="407263"/>
                </a:cubicBezTo>
                <a:cubicBezTo>
                  <a:pt x="1597234" y="423885"/>
                  <a:pt x="1592792" y="446535"/>
                  <a:pt x="1582057" y="465321"/>
                </a:cubicBezTo>
                <a:cubicBezTo>
                  <a:pt x="1573402" y="480467"/>
                  <a:pt x="1562704" y="494349"/>
                  <a:pt x="1553028" y="508863"/>
                </a:cubicBezTo>
                <a:cubicBezTo>
                  <a:pt x="1516547" y="618309"/>
                  <a:pt x="1565758" y="483403"/>
                  <a:pt x="1509485" y="595949"/>
                </a:cubicBezTo>
                <a:cubicBezTo>
                  <a:pt x="1502643" y="609633"/>
                  <a:pt x="1500998" y="625430"/>
                  <a:pt x="1494971" y="639492"/>
                </a:cubicBezTo>
                <a:cubicBezTo>
                  <a:pt x="1486448" y="659379"/>
                  <a:pt x="1474466" y="677662"/>
                  <a:pt x="1465943" y="697549"/>
                </a:cubicBezTo>
                <a:cubicBezTo>
                  <a:pt x="1459916" y="711611"/>
                  <a:pt x="1460986" y="729145"/>
                  <a:pt x="1451428" y="741092"/>
                </a:cubicBezTo>
                <a:cubicBezTo>
                  <a:pt x="1440531" y="754714"/>
                  <a:pt x="1422399" y="760445"/>
                  <a:pt x="1407885" y="770121"/>
                </a:cubicBezTo>
                <a:cubicBezTo>
                  <a:pt x="1403047" y="750768"/>
                  <a:pt x="1396192" y="731811"/>
                  <a:pt x="1393371" y="712063"/>
                </a:cubicBezTo>
                <a:cubicBezTo>
                  <a:pt x="1386495" y="663930"/>
                  <a:pt x="1392214" y="613672"/>
                  <a:pt x="1378857" y="566921"/>
                </a:cubicBezTo>
                <a:cubicBezTo>
                  <a:pt x="1374654" y="552211"/>
                  <a:pt x="1370557" y="596483"/>
                  <a:pt x="1364343" y="610463"/>
                </a:cubicBezTo>
                <a:cubicBezTo>
                  <a:pt x="1330113" y="687481"/>
                  <a:pt x="1329604" y="684343"/>
                  <a:pt x="1291771" y="741092"/>
                </a:cubicBezTo>
                <a:cubicBezTo>
                  <a:pt x="1296609" y="721740"/>
                  <a:pt x="1300805" y="702215"/>
                  <a:pt x="1306285" y="683035"/>
                </a:cubicBezTo>
                <a:cubicBezTo>
                  <a:pt x="1310488" y="668324"/>
                  <a:pt x="1323800" y="624490"/>
                  <a:pt x="1320800" y="639492"/>
                </a:cubicBezTo>
                <a:cubicBezTo>
                  <a:pt x="1295295" y="767017"/>
                  <a:pt x="1315607" y="731770"/>
                  <a:pt x="1248228" y="799149"/>
                </a:cubicBezTo>
                <a:cubicBezTo>
                  <a:pt x="1243390" y="813663"/>
                  <a:pt x="1247398" y="849534"/>
                  <a:pt x="1233714" y="842692"/>
                </a:cubicBezTo>
                <a:cubicBezTo>
                  <a:pt x="1215872" y="833771"/>
                  <a:pt x="1234777" y="772174"/>
                  <a:pt x="1219200" y="784635"/>
                </a:cubicBezTo>
                <a:cubicBezTo>
                  <a:pt x="1185409" y="811668"/>
                  <a:pt x="1161143" y="900749"/>
                  <a:pt x="1161143" y="900749"/>
                </a:cubicBezTo>
                <a:cubicBezTo>
                  <a:pt x="1156305" y="881397"/>
                  <a:pt x="1145207" y="862589"/>
                  <a:pt x="1146628" y="842692"/>
                </a:cubicBezTo>
                <a:cubicBezTo>
                  <a:pt x="1150143" y="793478"/>
                  <a:pt x="1163691" y="745415"/>
                  <a:pt x="1175657" y="697549"/>
                </a:cubicBezTo>
                <a:cubicBezTo>
                  <a:pt x="1180495" y="678197"/>
                  <a:pt x="1184439" y="658599"/>
                  <a:pt x="1190171" y="639492"/>
                </a:cubicBezTo>
                <a:cubicBezTo>
                  <a:pt x="1198964" y="610184"/>
                  <a:pt x="1209524" y="581435"/>
                  <a:pt x="1219200" y="552406"/>
                </a:cubicBezTo>
                <a:lnTo>
                  <a:pt x="1233714" y="508863"/>
                </a:lnTo>
                <a:cubicBezTo>
                  <a:pt x="1228876" y="484673"/>
                  <a:pt x="1236644" y="453736"/>
                  <a:pt x="1219200" y="436292"/>
                </a:cubicBezTo>
                <a:cubicBezTo>
                  <a:pt x="1208381" y="425474"/>
                  <a:pt x="1204685" y="495135"/>
                  <a:pt x="1204685" y="479835"/>
                </a:cubicBezTo>
                <a:cubicBezTo>
                  <a:pt x="1204685" y="339402"/>
                  <a:pt x="1183296" y="361174"/>
                  <a:pt x="1262743" y="334692"/>
                </a:cubicBezTo>
                <a:cubicBezTo>
                  <a:pt x="1267581" y="402425"/>
                  <a:pt x="1241267" y="480308"/>
                  <a:pt x="1277257" y="537892"/>
                </a:cubicBezTo>
                <a:cubicBezTo>
                  <a:pt x="1295748" y="567477"/>
                  <a:pt x="1335314" y="450806"/>
                  <a:pt x="1335314" y="450806"/>
                </a:cubicBezTo>
                <a:lnTo>
                  <a:pt x="1364343" y="363721"/>
                </a:lnTo>
                <a:lnTo>
                  <a:pt x="1378857" y="320178"/>
                </a:lnTo>
                <a:cubicBezTo>
                  <a:pt x="1388533" y="334692"/>
                  <a:pt x="1401760" y="347388"/>
                  <a:pt x="1407885" y="363721"/>
                </a:cubicBezTo>
                <a:cubicBezTo>
                  <a:pt x="1416547" y="386820"/>
                  <a:pt x="1400335" y="425260"/>
                  <a:pt x="1422400" y="436292"/>
                </a:cubicBezTo>
                <a:cubicBezTo>
                  <a:pt x="1440242" y="445213"/>
                  <a:pt x="1427017" y="395555"/>
                  <a:pt x="1436914" y="378235"/>
                </a:cubicBezTo>
                <a:cubicBezTo>
                  <a:pt x="1447098" y="360413"/>
                  <a:pt x="1465943" y="349206"/>
                  <a:pt x="1480457" y="334692"/>
                </a:cubicBezTo>
                <a:cubicBezTo>
                  <a:pt x="1493018" y="297007"/>
                  <a:pt x="1518008" y="253287"/>
                  <a:pt x="1465943" y="218578"/>
                </a:cubicBezTo>
                <a:cubicBezTo>
                  <a:pt x="1453213" y="210091"/>
                  <a:pt x="1456266" y="247607"/>
                  <a:pt x="1451428" y="262121"/>
                </a:cubicBezTo>
                <a:cubicBezTo>
                  <a:pt x="1422617" y="89252"/>
                  <a:pt x="1470958" y="202480"/>
                  <a:pt x="1393371" y="189549"/>
                </a:cubicBezTo>
                <a:cubicBezTo>
                  <a:pt x="1376164" y="186681"/>
                  <a:pt x="1364342" y="170197"/>
                  <a:pt x="1349828" y="160521"/>
                </a:cubicBezTo>
                <a:cubicBezTo>
                  <a:pt x="1335314" y="170197"/>
                  <a:pt x="1321887" y="197350"/>
                  <a:pt x="1306285" y="189549"/>
                </a:cubicBezTo>
                <a:cubicBezTo>
                  <a:pt x="1254737" y="163775"/>
                  <a:pt x="1331521" y="71865"/>
                  <a:pt x="1262743" y="175035"/>
                </a:cubicBezTo>
                <a:cubicBezTo>
                  <a:pt x="1253067" y="160521"/>
                  <a:pt x="1236582" y="148699"/>
                  <a:pt x="1233714" y="131492"/>
                </a:cubicBezTo>
                <a:cubicBezTo>
                  <a:pt x="1231199" y="116401"/>
                  <a:pt x="1232929" y="87949"/>
                  <a:pt x="1248228" y="87949"/>
                </a:cubicBezTo>
                <a:cubicBezTo>
                  <a:pt x="1263528" y="87949"/>
                  <a:pt x="1257905" y="116978"/>
                  <a:pt x="1262743" y="131492"/>
                </a:cubicBezTo>
                <a:cubicBezTo>
                  <a:pt x="1277257" y="121816"/>
                  <a:pt x="1289078" y="105331"/>
                  <a:pt x="1306285" y="102463"/>
                </a:cubicBezTo>
                <a:cubicBezTo>
                  <a:pt x="1321376" y="99948"/>
                  <a:pt x="1334528" y="116978"/>
                  <a:pt x="1349828" y="116978"/>
                </a:cubicBezTo>
                <a:cubicBezTo>
                  <a:pt x="1369776" y="116978"/>
                  <a:pt x="1388533" y="107301"/>
                  <a:pt x="1407885" y="102463"/>
                </a:cubicBezTo>
                <a:cubicBezTo>
                  <a:pt x="1436914" y="83111"/>
                  <a:pt x="1461873" y="33373"/>
                  <a:pt x="1494971" y="44406"/>
                </a:cubicBezTo>
                <a:lnTo>
                  <a:pt x="1538514" y="58921"/>
                </a:lnTo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921053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>
            <a:off x="683568" y="3212976"/>
            <a:ext cx="7344816" cy="0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2"/>
          <p:cNvCxnSpPr/>
          <p:nvPr/>
        </p:nvCxnSpPr>
        <p:spPr>
          <a:xfrm flipH="1" flipV="1">
            <a:off x="3750075" y="332656"/>
            <a:ext cx="11187" cy="5609850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3750075" y="1067165"/>
            <a:ext cx="395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p</a:t>
            </a:r>
            <a:endParaRPr lang="de-DE" sz="2400" dirty="0">
              <a:solidFill>
                <a:srgbClr val="FF0000"/>
              </a:solidFill>
            </a:endParaRPr>
          </a:p>
        </p:txBody>
      </p:sp>
      <p:cxnSp>
        <p:nvCxnSpPr>
          <p:cNvPr id="20" name="Gerade Verbindung 19"/>
          <p:cNvCxnSpPr/>
          <p:nvPr/>
        </p:nvCxnSpPr>
        <p:spPr>
          <a:xfrm flipH="1">
            <a:off x="1431992" y="3205458"/>
            <a:ext cx="2318083" cy="2318400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>
            <a:off x="683568" y="5177005"/>
            <a:ext cx="5155632" cy="0"/>
          </a:xfrm>
          <a:prstGeom prst="line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 flipH="1">
            <a:off x="5838730" y="2627583"/>
            <a:ext cx="2549694" cy="2549422"/>
          </a:xfrm>
          <a:prstGeom prst="line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ieren 22"/>
          <p:cNvGrpSpPr/>
          <p:nvPr/>
        </p:nvGrpSpPr>
        <p:grpSpPr>
          <a:xfrm>
            <a:off x="2114195" y="1537122"/>
            <a:ext cx="3127743" cy="3108436"/>
            <a:chOff x="2829496" y="332656"/>
            <a:chExt cx="2318568" cy="2304256"/>
          </a:xfrm>
        </p:grpSpPr>
        <p:sp>
          <p:nvSpPr>
            <p:cNvPr id="24" name="Ellipse 23"/>
            <p:cNvSpPr/>
            <p:nvPr/>
          </p:nvSpPr>
          <p:spPr>
            <a:xfrm>
              <a:off x="2843808" y="332656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Bogen 24"/>
            <p:cNvSpPr/>
            <p:nvPr/>
          </p:nvSpPr>
          <p:spPr>
            <a:xfrm rot="10800000">
              <a:off x="2843807" y="1035153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26" name="Bogen 25"/>
            <p:cNvSpPr/>
            <p:nvPr/>
          </p:nvSpPr>
          <p:spPr>
            <a:xfrm>
              <a:off x="2829496" y="1150481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sp>
        <p:nvSpPr>
          <p:cNvPr id="6" name="Ellipse 5"/>
          <p:cNvSpPr/>
          <p:nvPr/>
        </p:nvSpPr>
        <p:spPr>
          <a:xfrm>
            <a:off x="3678067" y="147329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Freihandform 32"/>
          <p:cNvSpPr/>
          <p:nvPr/>
        </p:nvSpPr>
        <p:spPr>
          <a:xfrm>
            <a:off x="5711304" y="3424279"/>
            <a:ext cx="1163291" cy="851681"/>
          </a:xfrm>
          <a:custGeom>
            <a:avLst/>
            <a:gdLst>
              <a:gd name="connsiteX0" fmla="*/ 820125 w 1163291"/>
              <a:gd name="connsiteY0" fmla="*/ 88178 h 851681"/>
              <a:gd name="connsiteX1" fmla="*/ 152467 w 1163291"/>
              <a:gd name="connsiteY1" fmla="*/ 44635 h 851681"/>
              <a:gd name="connsiteX2" fmla="*/ 21839 w 1163291"/>
              <a:gd name="connsiteY2" fmla="*/ 654235 h 851681"/>
              <a:gd name="connsiteX3" fmla="*/ 486296 w 1163291"/>
              <a:gd name="connsiteY3" fmla="*/ 842921 h 851681"/>
              <a:gd name="connsiteX4" fmla="*/ 1153953 w 1163291"/>
              <a:gd name="connsiteY4" fmla="*/ 422007 h 851681"/>
              <a:gd name="connsiteX5" fmla="*/ 820125 w 1163291"/>
              <a:gd name="connsiteY5" fmla="*/ 88178 h 851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3291" h="851681">
                <a:moveTo>
                  <a:pt x="820125" y="88178"/>
                </a:moveTo>
                <a:cubicBezTo>
                  <a:pt x="653211" y="25283"/>
                  <a:pt x="285515" y="-49708"/>
                  <a:pt x="152467" y="44635"/>
                </a:cubicBezTo>
                <a:cubicBezTo>
                  <a:pt x="19419" y="138978"/>
                  <a:pt x="-33799" y="521187"/>
                  <a:pt x="21839" y="654235"/>
                </a:cubicBezTo>
                <a:cubicBezTo>
                  <a:pt x="77477" y="787283"/>
                  <a:pt x="297610" y="881626"/>
                  <a:pt x="486296" y="842921"/>
                </a:cubicBezTo>
                <a:cubicBezTo>
                  <a:pt x="674982" y="804216"/>
                  <a:pt x="1095896" y="540540"/>
                  <a:pt x="1153953" y="422007"/>
                </a:cubicBezTo>
                <a:cubicBezTo>
                  <a:pt x="1212010" y="303474"/>
                  <a:pt x="987039" y="151073"/>
                  <a:pt x="820125" y="88178"/>
                </a:cubicBezTo>
                <a:close/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Freihandform 34"/>
          <p:cNvSpPr/>
          <p:nvPr/>
        </p:nvSpPr>
        <p:spPr>
          <a:xfrm>
            <a:off x="3846175" y="2021576"/>
            <a:ext cx="698110" cy="581943"/>
          </a:xfrm>
          <a:custGeom>
            <a:avLst/>
            <a:gdLst>
              <a:gd name="connsiteX0" fmla="*/ 624225 w 698110"/>
              <a:gd name="connsiteY0" fmla="*/ 184595 h 581943"/>
              <a:gd name="connsiteX1" fmla="*/ 232339 w 698110"/>
              <a:gd name="connsiteY1" fmla="*/ 10424 h 581943"/>
              <a:gd name="connsiteX2" fmla="*/ 14625 w 698110"/>
              <a:gd name="connsiteY2" fmla="*/ 474881 h 581943"/>
              <a:gd name="connsiteX3" fmla="*/ 638739 w 698110"/>
              <a:gd name="connsiteY3" fmla="*/ 561967 h 581943"/>
              <a:gd name="connsiteX4" fmla="*/ 624225 w 698110"/>
              <a:gd name="connsiteY4" fmla="*/ 184595 h 581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8110" h="581943">
                <a:moveTo>
                  <a:pt x="624225" y="184595"/>
                </a:moveTo>
                <a:cubicBezTo>
                  <a:pt x="556492" y="92671"/>
                  <a:pt x="333939" y="-37957"/>
                  <a:pt x="232339" y="10424"/>
                </a:cubicBezTo>
                <a:cubicBezTo>
                  <a:pt x="130739" y="58805"/>
                  <a:pt x="-53108" y="382957"/>
                  <a:pt x="14625" y="474881"/>
                </a:cubicBezTo>
                <a:cubicBezTo>
                  <a:pt x="82358" y="566805"/>
                  <a:pt x="534720" y="610348"/>
                  <a:pt x="638739" y="561967"/>
                </a:cubicBezTo>
                <a:cubicBezTo>
                  <a:pt x="742758" y="513586"/>
                  <a:pt x="691958" y="276519"/>
                  <a:pt x="624225" y="184595"/>
                </a:cubicBezTo>
                <a:close/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/>
              <p:cNvSpPr txBox="1"/>
              <p:nvPr/>
            </p:nvSpPr>
            <p:spPr>
              <a:xfrm>
                <a:off x="6444208" y="3196263"/>
                <a:ext cx="10801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dirty="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𝝅</m:t>
                      </m:r>
                      <m:r>
                        <a:rPr lang="de-DE" sz="2400" b="1" i="1" dirty="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∘</m:t>
                      </m:r>
                      <m:r>
                        <a:rPr lang="de-DE" sz="2400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de-DE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feld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3196263"/>
                <a:ext cx="1080120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feld 36"/>
              <p:cNvSpPr txBox="1"/>
              <p:nvPr/>
            </p:nvSpPr>
            <p:spPr>
              <a:xfrm>
                <a:off x="3950575" y="1623530"/>
                <a:ext cx="36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de-DE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Textfeld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575" y="1623530"/>
                <a:ext cx="360040" cy="461665"/>
              </a:xfrm>
              <a:prstGeom prst="rect">
                <a:avLst/>
              </a:prstGeom>
              <a:blipFill rotWithShape="1">
                <a:blip r:embed="rId3"/>
                <a:stretch>
                  <a:fillRect r="-33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Ellipse 37"/>
          <p:cNvSpPr/>
          <p:nvPr/>
        </p:nvSpPr>
        <p:spPr>
          <a:xfrm>
            <a:off x="4145466" y="2312547"/>
            <a:ext cx="83222" cy="8322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/>
          <p:cNvSpPr/>
          <p:nvPr/>
        </p:nvSpPr>
        <p:spPr>
          <a:xfrm>
            <a:off x="6209727" y="3776430"/>
            <a:ext cx="83222" cy="8322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1" name="Gerade Verbindung mit Pfeil 40"/>
          <p:cNvCxnSpPr>
            <a:endCxn id="38" idx="6"/>
          </p:cNvCxnSpPr>
          <p:nvPr/>
        </p:nvCxnSpPr>
        <p:spPr>
          <a:xfrm flipH="1" flipV="1">
            <a:off x="4228688" y="2354158"/>
            <a:ext cx="307308" cy="41611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35" idx="2"/>
            <a:endCxn id="38" idx="1"/>
          </p:cNvCxnSpPr>
          <p:nvPr/>
        </p:nvCxnSpPr>
        <p:spPr>
          <a:xfrm flipV="1">
            <a:off x="3860800" y="2324735"/>
            <a:ext cx="296854" cy="171722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endCxn id="38" idx="4"/>
          </p:cNvCxnSpPr>
          <p:nvPr/>
        </p:nvCxnSpPr>
        <p:spPr>
          <a:xfrm flipH="1" flipV="1">
            <a:off x="4187077" y="2395769"/>
            <a:ext cx="82928" cy="173206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endCxn id="38" idx="0"/>
          </p:cNvCxnSpPr>
          <p:nvPr/>
        </p:nvCxnSpPr>
        <p:spPr>
          <a:xfrm flipH="1">
            <a:off x="4187077" y="2142798"/>
            <a:ext cx="168899" cy="169749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>
            <a:endCxn id="39" idx="1"/>
          </p:cNvCxnSpPr>
          <p:nvPr/>
        </p:nvCxnSpPr>
        <p:spPr>
          <a:xfrm>
            <a:off x="5782903" y="3776431"/>
            <a:ext cx="439012" cy="12187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endCxn id="39" idx="3"/>
          </p:cNvCxnSpPr>
          <p:nvPr/>
        </p:nvCxnSpPr>
        <p:spPr>
          <a:xfrm flipV="1">
            <a:off x="6209727" y="3847464"/>
            <a:ext cx="12188" cy="422152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>
            <a:endCxn id="39" idx="0"/>
          </p:cNvCxnSpPr>
          <p:nvPr/>
        </p:nvCxnSpPr>
        <p:spPr>
          <a:xfrm flipH="1">
            <a:off x="6251338" y="3468707"/>
            <a:ext cx="153654" cy="307723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>
            <a:endCxn id="39" idx="6"/>
          </p:cNvCxnSpPr>
          <p:nvPr/>
        </p:nvCxnSpPr>
        <p:spPr>
          <a:xfrm flipH="1" flipV="1">
            <a:off x="6292949" y="3818041"/>
            <a:ext cx="458567" cy="62417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/>
          <p:cNvSpPr txBox="1"/>
          <p:nvPr/>
        </p:nvSpPr>
        <p:spPr>
          <a:xfrm>
            <a:off x="5415849" y="4027684"/>
            <a:ext cx="423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00B050"/>
                </a:solidFill>
              </a:rPr>
              <a:t>H</a:t>
            </a:r>
            <a:endParaRPr lang="de-DE" sz="2400" b="1" dirty="0">
              <a:solidFill>
                <a:srgbClr val="00B050"/>
              </a:solidFill>
            </a:endParaRPr>
          </a:p>
        </p:txBody>
      </p:sp>
      <p:sp>
        <p:nvSpPr>
          <p:cNvPr id="58" name="Textfeld 57"/>
          <p:cNvSpPr txBox="1"/>
          <p:nvPr/>
        </p:nvSpPr>
        <p:spPr>
          <a:xfrm>
            <a:off x="4535996" y="2137680"/>
            <a:ext cx="594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00B050"/>
                </a:solidFill>
              </a:rPr>
              <a:t>H‘</a:t>
            </a:r>
            <a:endParaRPr lang="de-DE" sz="2400" b="1" dirty="0">
              <a:solidFill>
                <a:srgbClr val="00B050"/>
              </a:solidFill>
            </a:endParaRPr>
          </a:p>
        </p:txBody>
      </p:sp>
      <p:cxnSp>
        <p:nvCxnSpPr>
          <p:cNvPr id="59" name="Gerade Verbindung mit Pfeil 58"/>
          <p:cNvCxnSpPr>
            <a:stCxn id="33" idx="1"/>
          </p:cNvCxnSpPr>
          <p:nvPr/>
        </p:nvCxnSpPr>
        <p:spPr>
          <a:xfrm flipH="1">
            <a:off x="5715497" y="3468914"/>
            <a:ext cx="148274" cy="189014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/>
          <p:nvPr/>
        </p:nvCxnSpPr>
        <p:spPr>
          <a:xfrm flipH="1">
            <a:off x="3822083" y="2195044"/>
            <a:ext cx="125687" cy="173468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947759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ihandform 3"/>
          <p:cNvSpPr/>
          <p:nvPr/>
        </p:nvSpPr>
        <p:spPr>
          <a:xfrm>
            <a:off x="2529106" y="1436434"/>
            <a:ext cx="6156165" cy="3662028"/>
          </a:xfrm>
          <a:custGeom>
            <a:avLst/>
            <a:gdLst>
              <a:gd name="connsiteX0" fmla="*/ 3726551 w 6156165"/>
              <a:gd name="connsiteY0" fmla="*/ 1756709 h 3662028"/>
              <a:gd name="connsiteX1" fmla="*/ 2783123 w 6156165"/>
              <a:gd name="connsiteY1" fmla="*/ 319795 h 3662028"/>
              <a:gd name="connsiteX2" fmla="*/ 315694 w 6156165"/>
              <a:gd name="connsiteY2" fmla="*/ 276252 h 3662028"/>
              <a:gd name="connsiteX3" fmla="*/ 402780 w 6156165"/>
              <a:gd name="connsiteY3" fmla="*/ 3382309 h 3662028"/>
              <a:gd name="connsiteX4" fmla="*/ 3683008 w 6156165"/>
              <a:gd name="connsiteY4" fmla="*/ 3425852 h 3662028"/>
              <a:gd name="connsiteX5" fmla="*/ 4103923 w 6156165"/>
              <a:gd name="connsiteY5" fmla="*/ 2598537 h 3662028"/>
              <a:gd name="connsiteX6" fmla="*/ 4989294 w 6156165"/>
              <a:gd name="connsiteY6" fmla="*/ 2830766 h 3662028"/>
              <a:gd name="connsiteX7" fmla="*/ 6150437 w 6156165"/>
              <a:gd name="connsiteY7" fmla="*/ 2003452 h 3662028"/>
              <a:gd name="connsiteX8" fmla="*/ 5381180 w 6156165"/>
              <a:gd name="connsiteY8" fmla="*/ 116595 h 3662028"/>
              <a:gd name="connsiteX9" fmla="*/ 4191008 w 6156165"/>
              <a:gd name="connsiteY9" fmla="*/ 784252 h 3662028"/>
              <a:gd name="connsiteX10" fmla="*/ 4205523 w 6156165"/>
              <a:gd name="connsiteY10" fmla="*/ 1771223 h 3662028"/>
              <a:gd name="connsiteX11" fmla="*/ 3799123 w 6156165"/>
              <a:gd name="connsiteY11" fmla="*/ 1916366 h 3662028"/>
              <a:gd name="connsiteX12" fmla="*/ 3726551 w 6156165"/>
              <a:gd name="connsiteY12" fmla="*/ 1756709 h 3662028"/>
              <a:gd name="connsiteX0" fmla="*/ 3726551 w 6156165"/>
              <a:gd name="connsiteY0" fmla="*/ 1756709 h 3662028"/>
              <a:gd name="connsiteX1" fmla="*/ 2783123 w 6156165"/>
              <a:gd name="connsiteY1" fmla="*/ 319795 h 3662028"/>
              <a:gd name="connsiteX2" fmla="*/ 315694 w 6156165"/>
              <a:gd name="connsiteY2" fmla="*/ 276252 h 3662028"/>
              <a:gd name="connsiteX3" fmla="*/ 402780 w 6156165"/>
              <a:gd name="connsiteY3" fmla="*/ 3382309 h 3662028"/>
              <a:gd name="connsiteX4" fmla="*/ 3683008 w 6156165"/>
              <a:gd name="connsiteY4" fmla="*/ 3425852 h 3662028"/>
              <a:gd name="connsiteX5" fmla="*/ 4103923 w 6156165"/>
              <a:gd name="connsiteY5" fmla="*/ 2598537 h 3662028"/>
              <a:gd name="connsiteX6" fmla="*/ 4989294 w 6156165"/>
              <a:gd name="connsiteY6" fmla="*/ 2830766 h 3662028"/>
              <a:gd name="connsiteX7" fmla="*/ 6150437 w 6156165"/>
              <a:gd name="connsiteY7" fmla="*/ 2003452 h 3662028"/>
              <a:gd name="connsiteX8" fmla="*/ 5381180 w 6156165"/>
              <a:gd name="connsiteY8" fmla="*/ 116595 h 3662028"/>
              <a:gd name="connsiteX9" fmla="*/ 4191008 w 6156165"/>
              <a:gd name="connsiteY9" fmla="*/ 784252 h 3662028"/>
              <a:gd name="connsiteX10" fmla="*/ 4205523 w 6156165"/>
              <a:gd name="connsiteY10" fmla="*/ 1771223 h 3662028"/>
              <a:gd name="connsiteX11" fmla="*/ 3726551 w 6156165"/>
              <a:gd name="connsiteY11" fmla="*/ 1756709 h 3662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156165" h="3662028">
                <a:moveTo>
                  <a:pt x="3726551" y="1756709"/>
                </a:moveTo>
                <a:cubicBezTo>
                  <a:pt x="3489484" y="1514804"/>
                  <a:pt x="3351599" y="566538"/>
                  <a:pt x="2783123" y="319795"/>
                </a:cubicBezTo>
                <a:cubicBezTo>
                  <a:pt x="2214647" y="73052"/>
                  <a:pt x="712418" y="-234167"/>
                  <a:pt x="315694" y="276252"/>
                </a:cubicBezTo>
                <a:cubicBezTo>
                  <a:pt x="-81030" y="786671"/>
                  <a:pt x="-158439" y="2857376"/>
                  <a:pt x="402780" y="3382309"/>
                </a:cubicBezTo>
                <a:cubicBezTo>
                  <a:pt x="963999" y="3907242"/>
                  <a:pt x="3066151" y="3556481"/>
                  <a:pt x="3683008" y="3425852"/>
                </a:cubicBezTo>
                <a:cubicBezTo>
                  <a:pt x="4299865" y="3295223"/>
                  <a:pt x="3886209" y="2697718"/>
                  <a:pt x="4103923" y="2598537"/>
                </a:cubicBezTo>
                <a:cubicBezTo>
                  <a:pt x="4321637" y="2499356"/>
                  <a:pt x="4648208" y="2929947"/>
                  <a:pt x="4989294" y="2830766"/>
                </a:cubicBezTo>
                <a:cubicBezTo>
                  <a:pt x="5330380" y="2731585"/>
                  <a:pt x="6085123" y="2455814"/>
                  <a:pt x="6150437" y="2003452"/>
                </a:cubicBezTo>
                <a:cubicBezTo>
                  <a:pt x="6215751" y="1551090"/>
                  <a:pt x="5707751" y="319795"/>
                  <a:pt x="5381180" y="116595"/>
                </a:cubicBezTo>
                <a:cubicBezTo>
                  <a:pt x="5054609" y="-86605"/>
                  <a:pt x="4386951" y="508481"/>
                  <a:pt x="4191008" y="784252"/>
                </a:cubicBezTo>
                <a:cubicBezTo>
                  <a:pt x="3995065" y="1060023"/>
                  <a:pt x="4270837" y="1582537"/>
                  <a:pt x="4205523" y="1771223"/>
                </a:cubicBezTo>
                <a:cubicBezTo>
                  <a:pt x="4128114" y="1933299"/>
                  <a:pt x="3963618" y="1998614"/>
                  <a:pt x="3726551" y="1756709"/>
                </a:cubicBezTo>
                <a:close/>
              </a:path>
            </a:pathLst>
          </a:cu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/>
          <p:cNvSpPr/>
          <p:nvPr/>
        </p:nvSpPr>
        <p:spPr>
          <a:xfrm>
            <a:off x="2913636" y="1576105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/>
          <p:cNvSpPr/>
          <p:nvPr/>
        </p:nvSpPr>
        <p:spPr>
          <a:xfrm>
            <a:off x="6427505" y="3493975"/>
            <a:ext cx="304034" cy="28803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/>
          <p:cNvSpPr/>
          <p:nvPr/>
        </p:nvSpPr>
        <p:spPr>
          <a:xfrm>
            <a:off x="6582939" y="3369703"/>
            <a:ext cx="456051" cy="43204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/>
        </p:nvSpPr>
        <p:spPr>
          <a:xfrm>
            <a:off x="4007137" y="1738923"/>
            <a:ext cx="1702013" cy="161243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/>
        </p:nvSpPr>
        <p:spPr>
          <a:xfrm>
            <a:off x="3965982" y="2900321"/>
            <a:ext cx="2118185" cy="200670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/>
          <p:cNvSpPr/>
          <p:nvPr/>
        </p:nvSpPr>
        <p:spPr>
          <a:xfrm>
            <a:off x="5708408" y="3458479"/>
            <a:ext cx="751518" cy="71020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Ellipse 51"/>
          <p:cNvSpPr/>
          <p:nvPr/>
        </p:nvSpPr>
        <p:spPr>
          <a:xfrm>
            <a:off x="2814351" y="3610879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/>
          <p:cNvSpPr/>
          <p:nvPr/>
        </p:nvSpPr>
        <p:spPr>
          <a:xfrm>
            <a:off x="6870193" y="2810407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/>
          <p:cNvSpPr/>
          <p:nvPr/>
        </p:nvSpPr>
        <p:spPr>
          <a:xfrm>
            <a:off x="7164288" y="2505607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/>
          <p:cNvSpPr/>
          <p:nvPr/>
        </p:nvSpPr>
        <p:spPr>
          <a:xfrm>
            <a:off x="6876256" y="1794113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/>
          <p:cNvSpPr/>
          <p:nvPr/>
        </p:nvSpPr>
        <p:spPr>
          <a:xfrm>
            <a:off x="6420958" y="3657735"/>
            <a:ext cx="304034" cy="28803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Ellipse 59"/>
          <p:cNvSpPr/>
          <p:nvPr/>
        </p:nvSpPr>
        <p:spPr>
          <a:xfrm>
            <a:off x="6211953" y="3369703"/>
            <a:ext cx="304034" cy="28803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Ellipse 60"/>
          <p:cNvSpPr/>
          <p:nvPr/>
        </p:nvSpPr>
        <p:spPr>
          <a:xfrm>
            <a:off x="2656612" y="2200807"/>
            <a:ext cx="1882201" cy="178313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/>
          <p:cNvSpPr/>
          <p:nvPr/>
        </p:nvSpPr>
        <p:spPr>
          <a:xfrm>
            <a:off x="5025074" y="3520615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/>
          <p:cNvSpPr/>
          <p:nvPr/>
        </p:nvSpPr>
        <p:spPr>
          <a:xfrm>
            <a:off x="4579382" y="3775922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reihandform 4"/>
          <p:cNvSpPr/>
          <p:nvPr/>
        </p:nvSpPr>
        <p:spPr>
          <a:xfrm>
            <a:off x="4388643" y="3445244"/>
            <a:ext cx="636431" cy="555449"/>
          </a:xfrm>
          <a:custGeom>
            <a:avLst/>
            <a:gdLst>
              <a:gd name="connsiteX0" fmla="*/ 169145 w 636431"/>
              <a:gd name="connsiteY0" fmla="*/ 146815 h 555449"/>
              <a:gd name="connsiteX1" fmla="*/ 38517 w 636431"/>
              <a:gd name="connsiteY1" fmla="*/ 277444 h 555449"/>
              <a:gd name="connsiteX2" fmla="*/ 9488 w 636431"/>
              <a:gd name="connsiteY2" fmla="*/ 408072 h 555449"/>
              <a:gd name="connsiteX3" fmla="*/ 183659 w 636431"/>
              <a:gd name="connsiteY3" fmla="*/ 553215 h 555449"/>
              <a:gd name="connsiteX4" fmla="*/ 386859 w 636431"/>
              <a:gd name="connsiteY4" fmla="*/ 495158 h 555449"/>
              <a:gd name="connsiteX5" fmla="*/ 546517 w 636431"/>
              <a:gd name="connsiteY5" fmla="*/ 480644 h 555449"/>
              <a:gd name="connsiteX6" fmla="*/ 633602 w 636431"/>
              <a:gd name="connsiteY6" fmla="*/ 291958 h 555449"/>
              <a:gd name="connsiteX7" fmla="*/ 444917 w 636431"/>
              <a:gd name="connsiteY7" fmla="*/ 277444 h 555449"/>
              <a:gd name="connsiteX8" fmla="*/ 415888 w 636431"/>
              <a:gd name="connsiteY8" fmla="*/ 1672 h 555449"/>
              <a:gd name="connsiteX9" fmla="*/ 169145 w 636431"/>
              <a:gd name="connsiteY9" fmla="*/ 146815 h 555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6431" h="555449">
                <a:moveTo>
                  <a:pt x="169145" y="146815"/>
                </a:moveTo>
                <a:cubicBezTo>
                  <a:pt x="106250" y="192777"/>
                  <a:pt x="65126" y="233901"/>
                  <a:pt x="38517" y="277444"/>
                </a:cubicBezTo>
                <a:cubicBezTo>
                  <a:pt x="11907" y="320987"/>
                  <a:pt x="-14702" y="362110"/>
                  <a:pt x="9488" y="408072"/>
                </a:cubicBezTo>
                <a:cubicBezTo>
                  <a:pt x="33678" y="454034"/>
                  <a:pt x="120764" y="538701"/>
                  <a:pt x="183659" y="553215"/>
                </a:cubicBezTo>
                <a:cubicBezTo>
                  <a:pt x="246554" y="567729"/>
                  <a:pt x="326383" y="507253"/>
                  <a:pt x="386859" y="495158"/>
                </a:cubicBezTo>
                <a:cubicBezTo>
                  <a:pt x="447335" y="483063"/>
                  <a:pt x="505393" y="514511"/>
                  <a:pt x="546517" y="480644"/>
                </a:cubicBezTo>
                <a:cubicBezTo>
                  <a:pt x="587641" y="446777"/>
                  <a:pt x="650535" y="325825"/>
                  <a:pt x="633602" y="291958"/>
                </a:cubicBezTo>
                <a:cubicBezTo>
                  <a:pt x="616669" y="258091"/>
                  <a:pt x="481203" y="325825"/>
                  <a:pt x="444917" y="277444"/>
                </a:cubicBezTo>
                <a:cubicBezTo>
                  <a:pt x="408631" y="229063"/>
                  <a:pt x="464269" y="18605"/>
                  <a:pt x="415888" y="1672"/>
                </a:cubicBezTo>
                <a:cubicBezTo>
                  <a:pt x="367507" y="-15261"/>
                  <a:pt x="232040" y="100853"/>
                  <a:pt x="169145" y="146815"/>
                </a:cubicBezTo>
                <a:close/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 Verbindung mit Pfeil 7"/>
          <p:cNvCxnSpPr/>
          <p:nvPr/>
        </p:nvCxnSpPr>
        <p:spPr>
          <a:xfrm flipV="1">
            <a:off x="1825496" y="4509120"/>
            <a:ext cx="703610" cy="698346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/>
          <p:cNvCxnSpPr/>
          <p:nvPr/>
        </p:nvCxnSpPr>
        <p:spPr>
          <a:xfrm>
            <a:off x="517804" y="5549826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Gerade Verbindung 65"/>
          <p:cNvCxnSpPr/>
          <p:nvPr/>
        </p:nvCxnSpPr>
        <p:spPr>
          <a:xfrm>
            <a:off x="2683476" y="5530308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Gerade Verbindung 66"/>
          <p:cNvCxnSpPr/>
          <p:nvPr/>
        </p:nvCxnSpPr>
        <p:spPr>
          <a:xfrm flipH="1">
            <a:off x="517804" y="5674144"/>
            <a:ext cx="2160000" cy="0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8" name="Textfeld 67"/>
          <p:cNvSpPr txBox="1"/>
          <p:nvPr/>
        </p:nvSpPr>
        <p:spPr>
          <a:xfrm>
            <a:off x="1013079" y="5643813"/>
            <a:ext cx="54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I</a:t>
            </a:r>
            <a:endParaRPr lang="de-DE" sz="4000" b="1" dirty="0"/>
          </a:p>
        </p:txBody>
      </p:sp>
      <p:cxnSp>
        <p:nvCxnSpPr>
          <p:cNvPr id="69" name="Gerade Verbindung 68"/>
          <p:cNvCxnSpPr/>
          <p:nvPr/>
        </p:nvCxnSpPr>
        <p:spPr>
          <a:xfrm>
            <a:off x="1553079" y="5499977"/>
            <a:ext cx="0" cy="287672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" name="Gerade Verbindung 69"/>
          <p:cNvCxnSpPr/>
          <p:nvPr/>
        </p:nvCxnSpPr>
        <p:spPr>
          <a:xfrm>
            <a:off x="1589365" y="5499977"/>
            <a:ext cx="0" cy="287672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Gerade Verbindung 70"/>
          <p:cNvCxnSpPr/>
          <p:nvPr/>
        </p:nvCxnSpPr>
        <p:spPr>
          <a:xfrm>
            <a:off x="1795285" y="5499977"/>
            <a:ext cx="0" cy="287672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2" name="Gerade Verbindung 71"/>
          <p:cNvCxnSpPr/>
          <p:nvPr/>
        </p:nvCxnSpPr>
        <p:spPr>
          <a:xfrm>
            <a:off x="1907704" y="5511656"/>
            <a:ext cx="0" cy="287672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Gerade Verbindung 72"/>
          <p:cNvCxnSpPr/>
          <p:nvPr/>
        </p:nvCxnSpPr>
        <p:spPr>
          <a:xfrm>
            <a:off x="1706400" y="5500262"/>
            <a:ext cx="0" cy="287672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4" name="Textfeld 73"/>
          <p:cNvSpPr txBox="1"/>
          <p:nvPr/>
        </p:nvSpPr>
        <p:spPr>
          <a:xfrm>
            <a:off x="1703149" y="4282978"/>
            <a:ext cx="54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f</a:t>
            </a:r>
            <a:endParaRPr lang="de-DE" sz="4000" b="1" dirty="0"/>
          </a:p>
        </p:txBody>
      </p:sp>
    </p:spTree>
    <p:extLst>
      <p:ext uri="{BB962C8B-B14F-4D97-AF65-F5344CB8AC3E}">
        <p14:creationId xmlns:p14="http://schemas.microsoft.com/office/powerpoint/2010/main" val="211385636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2"/>
          <p:cNvCxnSpPr/>
          <p:nvPr/>
        </p:nvCxnSpPr>
        <p:spPr>
          <a:xfrm flipV="1">
            <a:off x="1043608" y="1480457"/>
            <a:ext cx="2251135" cy="432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3"/>
          <p:cNvCxnSpPr/>
          <p:nvPr/>
        </p:nvCxnSpPr>
        <p:spPr>
          <a:xfrm>
            <a:off x="4788024" y="1484784"/>
            <a:ext cx="302433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ihandform 5"/>
          <p:cNvSpPr/>
          <p:nvPr/>
        </p:nvSpPr>
        <p:spPr>
          <a:xfrm>
            <a:off x="3265714" y="740229"/>
            <a:ext cx="1538515" cy="1146628"/>
          </a:xfrm>
          <a:custGeom>
            <a:avLst/>
            <a:gdLst>
              <a:gd name="connsiteX0" fmla="*/ 0 w 1538515"/>
              <a:gd name="connsiteY0" fmla="*/ 740228 h 1146628"/>
              <a:gd name="connsiteX1" fmla="*/ 43543 w 1538515"/>
              <a:gd name="connsiteY1" fmla="*/ 319314 h 1146628"/>
              <a:gd name="connsiteX2" fmla="*/ 87086 w 1538515"/>
              <a:gd name="connsiteY2" fmla="*/ 943428 h 1146628"/>
              <a:gd name="connsiteX3" fmla="*/ 116115 w 1538515"/>
              <a:gd name="connsiteY3" fmla="*/ 348342 h 1146628"/>
              <a:gd name="connsiteX4" fmla="*/ 174172 w 1538515"/>
              <a:gd name="connsiteY4" fmla="*/ 928914 h 1146628"/>
              <a:gd name="connsiteX5" fmla="*/ 203200 w 1538515"/>
              <a:gd name="connsiteY5" fmla="*/ 0 h 1146628"/>
              <a:gd name="connsiteX6" fmla="*/ 246743 w 1538515"/>
              <a:gd name="connsiteY6" fmla="*/ 1132114 h 1146628"/>
              <a:gd name="connsiteX7" fmla="*/ 290286 w 1538515"/>
              <a:gd name="connsiteY7" fmla="*/ 0 h 1146628"/>
              <a:gd name="connsiteX8" fmla="*/ 333829 w 1538515"/>
              <a:gd name="connsiteY8" fmla="*/ 1132114 h 1146628"/>
              <a:gd name="connsiteX9" fmla="*/ 377372 w 1538515"/>
              <a:gd name="connsiteY9" fmla="*/ 43542 h 1146628"/>
              <a:gd name="connsiteX10" fmla="*/ 420915 w 1538515"/>
              <a:gd name="connsiteY10" fmla="*/ 957942 h 1146628"/>
              <a:gd name="connsiteX11" fmla="*/ 478972 w 1538515"/>
              <a:gd name="connsiteY11" fmla="*/ 145142 h 1146628"/>
              <a:gd name="connsiteX12" fmla="*/ 522515 w 1538515"/>
              <a:gd name="connsiteY12" fmla="*/ 1146628 h 1146628"/>
              <a:gd name="connsiteX13" fmla="*/ 566057 w 1538515"/>
              <a:gd name="connsiteY13" fmla="*/ 29028 h 1146628"/>
              <a:gd name="connsiteX14" fmla="*/ 624115 w 1538515"/>
              <a:gd name="connsiteY14" fmla="*/ 1045028 h 1146628"/>
              <a:gd name="connsiteX15" fmla="*/ 667657 w 1538515"/>
              <a:gd name="connsiteY15" fmla="*/ 130628 h 1146628"/>
              <a:gd name="connsiteX16" fmla="*/ 711200 w 1538515"/>
              <a:gd name="connsiteY16" fmla="*/ 1045028 h 1146628"/>
              <a:gd name="connsiteX17" fmla="*/ 798286 w 1538515"/>
              <a:gd name="connsiteY17" fmla="*/ 232228 h 1146628"/>
              <a:gd name="connsiteX18" fmla="*/ 841829 w 1538515"/>
              <a:gd name="connsiteY18" fmla="*/ 1074057 h 1146628"/>
              <a:gd name="connsiteX19" fmla="*/ 957943 w 1538515"/>
              <a:gd name="connsiteY19" fmla="*/ 290285 h 1146628"/>
              <a:gd name="connsiteX20" fmla="*/ 1016000 w 1538515"/>
              <a:gd name="connsiteY20" fmla="*/ 1059542 h 1146628"/>
              <a:gd name="connsiteX21" fmla="*/ 1088572 w 1538515"/>
              <a:gd name="connsiteY21" fmla="*/ 362857 h 1146628"/>
              <a:gd name="connsiteX22" fmla="*/ 1175657 w 1538515"/>
              <a:gd name="connsiteY22" fmla="*/ 1030514 h 1146628"/>
              <a:gd name="connsiteX23" fmla="*/ 1248229 w 1538515"/>
              <a:gd name="connsiteY23" fmla="*/ 304800 h 1146628"/>
              <a:gd name="connsiteX24" fmla="*/ 1349829 w 1538515"/>
              <a:gd name="connsiteY24" fmla="*/ 1001485 h 1146628"/>
              <a:gd name="connsiteX25" fmla="*/ 1364343 w 1538515"/>
              <a:gd name="connsiteY25" fmla="*/ 174171 h 1146628"/>
              <a:gd name="connsiteX26" fmla="*/ 1422400 w 1538515"/>
              <a:gd name="connsiteY26" fmla="*/ 1103085 h 1146628"/>
              <a:gd name="connsiteX27" fmla="*/ 1494972 w 1538515"/>
              <a:gd name="connsiteY27" fmla="*/ 159657 h 1146628"/>
              <a:gd name="connsiteX28" fmla="*/ 1538515 w 1538515"/>
              <a:gd name="connsiteY28" fmla="*/ 740228 h 1146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538515" h="1146628">
                <a:moveTo>
                  <a:pt x="0" y="740228"/>
                </a:moveTo>
                <a:lnTo>
                  <a:pt x="43543" y="319314"/>
                </a:lnTo>
                <a:lnTo>
                  <a:pt x="87086" y="943428"/>
                </a:lnTo>
                <a:lnTo>
                  <a:pt x="116115" y="348342"/>
                </a:lnTo>
                <a:lnTo>
                  <a:pt x="174172" y="928914"/>
                </a:lnTo>
                <a:lnTo>
                  <a:pt x="203200" y="0"/>
                </a:lnTo>
                <a:lnTo>
                  <a:pt x="246743" y="1132114"/>
                </a:lnTo>
                <a:lnTo>
                  <a:pt x="290286" y="0"/>
                </a:lnTo>
                <a:lnTo>
                  <a:pt x="333829" y="1132114"/>
                </a:lnTo>
                <a:lnTo>
                  <a:pt x="377372" y="43542"/>
                </a:lnTo>
                <a:lnTo>
                  <a:pt x="420915" y="957942"/>
                </a:lnTo>
                <a:lnTo>
                  <a:pt x="478972" y="145142"/>
                </a:lnTo>
                <a:lnTo>
                  <a:pt x="522515" y="1146628"/>
                </a:lnTo>
                <a:lnTo>
                  <a:pt x="566057" y="29028"/>
                </a:lnTo>
                <a:lnTo>
                  <a:pt x="624115" y="1045028"/>
                </a:lnTo>
                <a:lnTo>
                  <a:pt x="667657" y="130628"/>
                </a:lnTo>
                <a:lnTo>
                  <a:pt x="711200" y="1045028"/>
                </a:lnTo>
                <a:lnTo>
                  <a:pt x="798286" y="232228"/>
                </a:lnTo>
                <a:lnTo>
                  <a:pt x="841829" y="1074057"/>
                </a:lnTo>
                <a:lnTo>
                  <a:pt x="957943" y="290285"/>
                </a:lnTo>
                <a:lnTo>
                  <a:pt x="1016000" y="1059542"/>
                </a:lnTo>
                <a:lnTo>
                  <a:pt x="1088572" y="362857"/>
                </a:lnTo>
                <a:lnTo>
                  <a:pt x="1175657" y="1030514"/>
                </a:lnTo>
                <a:lnTo>
                  <a:pt x="1248229" y="304800"/>
                </a:lnTo>
                <a:lnTo>
                  <a:pt x="1349829" y="1001485"/>
                </a:lnTo>
                <a:lnTo>
                  <a:pt x="1364343" y="174171"/>
                </a:lnTo>
                <a:lnTo>
                  <a:pt x="1422400" y="1103085"/>
                </a:lnTo>
                <a:lnTo>
                  <a:pt x="1494972" y="159657"/>
                </a:lnTo>
                <a:lnTo>
                  <a:pt x="1538515" y="740228"/>
                </a:lnTo>
              </a:path>
            </a:pathLst>
          </a:cu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2829856" y="1108127"/>
                <a:ext cx="52294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de-DE" sz="2000" b="1" i="1" smtClean="0"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9856" y="1108127"/>
                <a:ext cx="522943" cy="400110"/>
              </a:xfrm>
              <a:prstGeom prst="rect">
                <a:avLst/>
              </a:prstGeom>
              <a:blipFill rotWithShape="1">
                <a:blip r:embed="rId2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4818742" y="1073645"/>
                <a:ext cx="52294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de-DE" sz="2000" b="1" i="1" smtClean="0">
                              <a:latin typeface="Cambria Math"/>
                            </a:rPr>
                            <m:t>𝒊</m:t>
                          </m:r>
                          <m:r>
                            <a:rPr lang="de-DE" sz="2000" b="1" i="1" smtClean="0">
                              <a:latin typeface="Cambria Math"/>
                            </a:rPr>
                            <m:t>+</m:t>
                          </m:r>
                          <m:r>
                            <a:rPr lang="de-DE" sz="2000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742" y="1073645"/>
                <a:ext cx="522943" cy="400110"/>
              </a:xfrm>
              <a:prstGeom prst="rect">
                <a:avLst/>
              </a:prstGeom>
              <a:blipFill rotWithShape="1">
                <a:blip r:embed="rId3"/>
                <a:stretch>
                  <a:fillRect r="-2209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feld 8"/>
          <p:cNvSpPr txBox="1"/>
          <p:nvPr/>
        </p:nvSpPr>
        <p:spPr>
          <a:xfrm>
            <a:off x="4020456" y="491480"/>
            <a:ext cx="308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s</a:t>
            </a:r>
            <a:endParaRPr lang="de-DE" sz="2400" b="1" dirty="0"/>
          </a:p>
        </p:txBody>
      </p:sp>
      <p:sp>
        <p:nvSpPr>
          <p:cNvPr id="10" name="Freihandform 9"/>
          <p:cNvSpPr/>
          <p:nvPr/>
        </p:nvSpPr>
        <p:spPr>
          <a:xfrm>
            <a:off x="3251200" y="1465944"/>
            <a:ext cx="1538514" cy="146112"/>
          </a:xfrm>
          <a:custGeom>
            <a:avLst/>
            <a:gdLst>
              <a:gd name="connsiteX0" fmla="*/ 0 w 1538514"/>
              <a:gd name="connsiteY0" fmla="*/ 14514 h 135327"/>
              <a:gd name="connsiteX1" fmla="*/ 667657 w 1538514"/>
              <a:gd name="connsiteY1" fmla="*/ 130628 h 135327"/>
              <a:gd name="connsiteX2" fmla="*/ 1248229 w 1538514"/>
              <a:gd name="connsiteY2" fmla="*/ 101600 h 135327"/>
              <a:gd name="connsiteX3" fmla="*/ 1538514 w 1538514"/>
              <a:gd name="connsiteY3" fmla="*/ 0 h 135327"/>
              <a:gd name="connsiteX0" fmla="*/ 0 w 1538514"/>
              <a:gd name="connsiteY0" fmla="*/ 14514 h 146112"/>
              <a:gd name="connsiteX1" fmla="*/ 667657 w 1538514"/>
              <a:gd name="connsiteY1" fmla="*/ 130628 h 146112"/>
              <a:gd name="connsiteX2" fmla="*/ 1248229 w 1538514"/>
              <a:gd name="connsiteY2" fmla="*/ 101600 h 146112"/>
              <a:gd name="connsiteX3" fmla="*/ 1538514 w 1538514"/>
              <a:gd name="connsiteY3" fmla="*/ 0 h 146112"/>
              <a:gd name="connsiteX0" fmla="*/ 0 w 1538514"/>
              <a:gd name="connsiteY0" fmla="*/ 14514 h 146112"/>
              <a:gd name="connsiteX1" fmla="*/ 667657 w 1538514"/>
              <a:gd name="connsiteY1" fmla="*/ 130628 h 146112"/>
              <a:gd name="connsiteX2" fmla="*/ 1248229 w 1538514"/>
              <a:gd name="connsiteY2" fmla="*/ 101600 h 146112"/>
              <a:gd name="connsiteX3" fmla="*/ 1538514 w 1538514"/>
              <a:gd name="connsiteY3" fmla="*/ 0 h 146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8514" h="146112">
                <a:moveTo>
                  <a:pt x="0" y="14514"/>
                </a:moveTo>
                <a:cubicBezTo>
                  <a:pt x="229809" y="65314"/>
                  <a:pt x="459619" y="116114"/>
                  <a:pt x="667657" y="130628"/>
                </a:cubicBezTo>
                <a:cubicBezTo>
                  <a:pt x="875695" y="145142"/>
                  <a:pt x="1030515" y="166914"/>
                  <a:pt x="1248229" y="101600"/>
                </a:cubicBezTo>
                <a:cubicBezTo>
                  <a:pt x="1465943" y="36286"/>
                  <a:pt x="1083734" y="186267"/>
                  <a:pt x="1538514" y="0"/>
                </a:cubicBezTo>
              </a:path>
            </a:pathLst>
          </a:cu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reihandform 10"/>
          <p:cNvSpPr/>
          <p:nvPr/>
        </p:nvSpPr>
        <p:spPr>
          <a:xfrm>
            <a:off x="672353" y="2297832"/>
            <a:ext cx="1538515" cy="1146628"/>
          </a:xfrm>
          <a:custGeom>
            <a:avLst/>
            <a:gdLst>
              <a:gd name="connsiteX0" fmla="*/ 0 w 1538515"/>
              <a:gd name="connsiteY0" fmla="*/ 740228 h 1146628"/>
              <a:gd name="connsiteX1" fmla="*/ 43543 w 1538515"/>
              <a:gd name="connsiteY1" fmla="*/ 319314 h 1146628"/>
              <a:gd name="connsiteX2" fmla="*/ 87086 w 1538515"/>
              <a:gd name="connsiteY2" fmla="*/ 943428 h 1146628"/>
              <a:gd name="connsiteX3" fmla="*/ 116115 w 1538515"/>
              <a:gd name="connsiteY3" fmla="*/ 348342 h 1146628"/>
              <a:gd name="connsiteX4" fmla="*/ 174172 w 1538515"/>
              <a:gd name="connsiteY4" fmla="*/ 928914 h 1146628"/>
              <a:gd name="connsiteX5" fmla="*/ 203200 w 1538515"/>
              <a:gd name="connsiteY5" fmla="*/ 0 h 1146628"/>
              <a:gd name="connsiteX6" fmla="*/ 246743 w 1538515"/>
              <a:gd name="connsiteY6" fmla="*/ 1132114 h 1146628"/>
              <a:gd name="connsiteX7" fmla="*/ 290286 w 1538515"/>
              <a:gd name="connsiteY7" fmla="*/ 0 h 1146628"/>
              <a:gd name="connsiteX8" fmla="*/ 333829 w 1538515"/>
              <a:gd name="connsiteY8" fmla="*/ 1132114 h 1146628"/>
              <a:gd name="connsiteX9" fmla="*/ 377372 w 1538515"/>
              <a:gd name="connsiteY9" fmla="*/ 43542 h 1146628"/>
              <a:gd name="connsiteX10" fmla="*/ 420915 w 1538515"/>
              <a:gd name="connsiteY10" fmla="*/ 957942 h 1146628"/>
              <a:gd name="connsiteX11" fmla="*/ 478972 w 1538515"/>
              <a:gd name="connsiteY11" fmla="*/ 145142 h 1146628"/>
              <a:gd name="connsiteX12" fmla="*/ 522515 w 1538515"/>
              <a:gd name="connsiteY12" fmla="*/ 1146628 h 1146628"/>
              <a:gd name="connsiteX13" fmla="*/ 566057 w 1538515"/>
              <a:gd name="connsiteY13" fmla="*/ 29028 h 1146628"/>
              <a:gd name="connsiteX14" fmla="*/ 624115 w 1538515"/>
              <a:gd name="connsiteY14" fmla="*/ 1045028 h 1146628"/>
              <a:gd name="connsiteX15" fmla="*/ 667657 w 1538515"/>
              <a:gd name="connsiteY15" fmla="*/ 130628 h 1146628"/>
              <a:gd name="connsiteX16" fmla="*/ 711200 w 1538515"/>
              <a:gd name="connsiteY16" fmla="*/ 1045028 h 1146628"/>
              <a:gd name="connsiteX17" fmla="*/ 798286 w 1538515"/>
              <a:gd name="connsiteY17" fmla="*/ 232228 h 1146628"/>
              <a:gd name="connsiteX18" fmla="*/ 841829 w 1538515"/>
              <a:gd name="connsiteY18" fmla="*/ 1074057 h 1146628"/>
              <a:gd name="connsiteX19" fmla="*/ 957943 w 1538515"/>
              <a:gd name="connsiteY19" fmla="*/ 290285 h 1146628"/>
              <a:gd name="connsiteX20" fmla="*/ 1016000 w 1538515"/>
              <a:gd name="connsiteY20" fmla="*/ 1059542 h 1146628"/>
              <a:gd name="connsiteX21" fmla="*/ 1088572 w 1538515"/>
              <a:gd name="connsiteY21" fmla="*/ 362857 h 1146628"/>
              <a:gd name="connsiteX22" fmla="*/ 1175657 w 1538515"/>
              <a:gd name="connsiteY22" fmla="*/ 1030514 h 1146628"/>
              <a:gd name="connsiteX23" fmla="*/ 1248229 w 1538515"/>
              <a:gd name="connsiteY23" fmla="*/ 304800 h 1146628"/>
              <a:gd name="connsiteX24" fmla="*/ 1349829 w 1538515"/>
              <a:gd name="connsiteY24" fmla="*/ 1001485 h 1146628"/>
              <a:gd name="connsiteX25" fmla="*/ 1364343 w 1538515"/>
              <a:gd name="connsiteY25" fmla="*/ 174171 h 1146628"/>
              <a:gd name="connsiteX26" fmla="*/ 1422400 w 1538515"/>
              <a:gd name="connsiteY26" fmla="*/ 1103085 h 1146628"/>
              <a:gd name="connsiteX27" fmla="*/ 1494972 w 1538515"/>
              <a:gd name="connsiteY27" fmla="*/ 159657 h 1146628"/>
              <a:gd name="connsiteX28" fmla="*/ 1538515 w 1538515"/>
              <a:gd name="connsiteY28" fmla="*/ 740228 h 1146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538515" h="1146628">
                <a:moveTo>
                  <a:pt x="0" y="740228"/>
                </a:moveTo>
                <a:lnTo>
                  <a:pt x="43543" y="319314"/>
                </a:lnTo>
                <a:lnTo>
                  <a:pt x="87086" y="943428"/>
                </a:lnTo>
                <a:lnTo>
                  <a:pt x="116115" y="348342"/>
                </a:lnTo>
                <a:lnTo>
                  <a:pt x="174172" y="928914"/>
                </a:lnTo>
                <a:lnTo>
                  <a:pt x="203200" y="0"/>
                </a:lnTo>
                <a:lnTo>
                  <a:pt x="246743" y="1132114"/>
                </a:lnTo>
                <a:lnTo>
                  <a:pt x="290286" y="0"/>
                </a:lnTo>
                <a:lnTo>
                  <a:pt x="333829" y="1132114"/>
                </a:lnTo>
                <a:lnTo>
                  <a:pt x="377372" y="43542"/>
                </a:lnTo>
                <a:lnTo>
                  <a:pt x="420915" y="957942"/>
                </a:lnTo>
                <a:lnTo>
                  <a:pt x="478972" y="145142"/>
                </a:lnTo>
                <a:lnTo>
                  <a:pt x="522515" y="1146628"/>
                </a:lnTo>
                <a:lnTo>
                  <a:pt x="566057" y="29028"/>
                </a:lnTo>
                <a:lnTo>
                  <a:pt x="624115" y="1045028"/>
                </a:lnTo>
                <a:lnTo>
                  <a:pt x="667657" y="130628"/>
                </a:lnTo>
                <a:lnTo>
                  <a:pt x="711200" y="1045028"/>
                </a:lnTo>
                <a:lnTo>
                  <a:pt x="798286" y="232228"/>
                </a:lnTo>
                <a:lnTo>
                  <a:pt x="841829" y="1074057"/>
                </a:lnTo>
                <a:lnTo>
                  <a:pt x="957943" y="290285"/>
                </a:lnTo>
                <a:lnTo>
                  <a:pt x="1016000" y="1059542"/>
                </a:lnTo>
                <a:lnTo>
                  <a:pt x="1088572" y="362857"/>
                </a:lnTo>
                <a:lnTo>
                  <a:pt x="1175657" y="1030514"/>
                </a:lnTo>
                <a:lnTo>
                  <a:pt x="1248229" y="304800"/>
                </a:lnTo>
                <a:lnTo>
                  <a:pt x="1349829" y="1001485"/>
                </a:lnTo>
                <a:lnTo>
                  <a:pt x="1364343" y="174171"/>
                </a:lnTo>
                <a:lnTo>
                  <a:pt x="1422400" y="1103085"/>
                </a:lnTo>
                <a:lnTo>
                  <a:pt x="1494972" y="159657"/>
                </a:lnTo>
                <a:lnTo>
                  <a:pt x="1538515" y="740228"/>
                </a:lnTo>
              </a:path>
            </a:pathLst>
          </a:cu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reihandform 12"/>
          <p:cNvSpPr/>
          <p:nvPr/>
        </p:nvSpPr>
        <p:spPr>
          <a:xfrm>
            <a:off x="2241317" y="2271259"/>
            <a:ext cx="1538515" cy="1146628"/>
          </a:xfrm>
          <a:custGeom>
            <a:avLst/>
            <a:gdLst>
              <a:gd name="connsiteX0" fmla="*/ 0 w 1538515"/>
              <a:gd name="connsiteY0" fmla="*/ 740228 h 1146628"/>
              <a:gd name="connsiteX1" fmla="*/ 43543 w 1538515"/>
              <a:gd name="connsiteY1" fmla="*/ 319314 h 1146628"/>
              <a:gd name="connsiteX2" fmla="*/ 87086 w 1538515"/>
              <a:gd name="connsiteY2" fmla="*/ 943428 h 1146628"/>
              <a:gd name="connsiteX3" fmla="*/ 116115 w 1538515"/>
              <a:gd name="connsiteY3" fmla="*/ 348342 h 1146628"/>
              <a:gd name="connsiteX4" fmla="*/ 174172 w 1538515"/>
              <a:gd name="connsiteY4" fmla="*/ 928914 h 1146628"/>
              <a:gd name="connsiteX5" fmla="*/ 203200 w 1538515"/>
              <a:gd name="connsiteY5" fmla="*/ 0 h 1146628"/>
              <a:gd name="connsiteX6" fmla="*/ 246743 w 1538515"/>
              <a:gd name="connsiteY6" fmla="*/ 1132114 h 1146628"/>
              <a:gd name="connsiteX7" fmla="*/ 290286 w 1538515"/>
              <a:gd name="connsiteY7" fmla="*/ 0 h 1146628"/>
              <a:gd name="connsiteX8" fmla="*/ 333829 w 1538515"/>
              <a:gd name="connsiteY8" fmla="*/ 1132114 h 1146628"/>
              <a:gd name="connsiteX9" fmla="*/ 377372 w 1538515"/>
              <a:gd name="connsiteY9" fmla="*/ 43542 h 1146628"/>
              <a:gd name="connsiteX10" fmla="*/ 420915 w 1538515"/>
              <a:gd name="connsiteY10" fmla="*/ 957942 h 1146628"/>
              <a:gd name="connsiteX11" fmla="*/ 478972 w 1538515"/>
              <a:gd name="connsiteY11" fmla="*/ 145142 h 1146628"/>
              <a:gd name="connsiteX12" fmla="*/ 522515 w 1538515"/>
              <a:gd name="connsiteY12" fmla="*/ 1146628 h 1146628"/>
              <a:gd name="connsiteX13" fmla="*/ 566057 w 1538515"/>
              <a:gd name="connsiteY13" fmla="*/ 29028 h 1146628"/>
              <a:gd name="connsiteX14" fmla="*/ 624115 w 1538515"/>
              <a:gd name="connsiteY14" fmla="*/ 1045028 h 1146628"/>
              <a:gd name="connsiteX15" fmla="*/ 667657 w 1538515"/>
              <a:gd name="connsiteY15" fmla="*/ 130628 h 1146628"/>
              <a:gd name="connsiteX16" fmla="*/ 711200 w 1538515"/>
              <a:gd name="connsiteY16" fmla="*/ 1045028 h 1146628"/>
              <a:gd name="connsiteX17" fmla="*/ 798286 w 1538515"/>
              <a:gd name="connsiteY17" fmla="*/ 232228 h 1146628"/>
              <a:gd name="connsiteX18" fmla="*/ 841829 w 1538515"/>
              <a:gd name="connsiteY18" fmla="*/ 1074057 h 1146628"/>
              <a:gd name="connsiteX19" fmla="*/ 957943 w 1538515"/>
              <a:gd name="connsiteY19" fmla="*/ 290285 h 1146628"/>
              <a:gd name="connsiteX20" fmla="*/ 1016000 w 1538515"/>
              <a:gd name="connsiteY20" fmla="*/ 1059542 h 1146628"/>
              <a:gd name="connsiteX21" fmla="*/ 1088572 w 1538515"/>
              <a:gd name="connsiteY21" fmla="*/ 362857 h 1146628"/>
              <a:gd name="connsiteX22" fmla="*/ 1175657 w 1538515"/>
              <a:gd name="connsiteY22" fmla="*/ 1030514 h 1146628"/>
              <a:gd name="connsiteX23" fmla="*/ 1248229 w 1538515"/>
              <a:gd name="connsiteY23" fmla="*/ 304800 h 1146628"/>
              <a:gd name="connsiteX24" fmla="*/ 1349829 w 1538515"/>
              <a:gd name="connsiteY24" fmla="*/ 1001485 h 1146628"/>
              <a:gd name="connsiteX25" fmla="*/ 1364343 w 1538515"/>
              <a:gd name="connsiteY25" fmla="*/ 174171 h 1146628"/>
              <a:gd name="connsiteX26" fmla="*/ 1422400 w 1538515"/>
              <a:gd name="connsiteY26" fmla="*/ 1103085 h 1146628"/>
              <a:gd name="connsiteX27" fmla="*/ 1494972 w 1538515"/>
              <a:gd name="connsiteY27" fmla="*/ 159657 h 1146628"/>
              <a:gd name="connsiteX28" fmla="*/ 1538515 w 1538515"/>
              <a:gd name="connsiteY28" fmla="*/ 740228 h 1146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538515" h="1146628">
                <a:moveTo>
                  <a:pt x="0" y="740228"/>
                </a:moveTo>
                <a:lnTo>
                  <a:pt x="43543" y="319314"/>
                </a:lnTo>
                <a:lnTo>
                  <a:pt x="87086" y="943428"/>
                </a:lnTo>
                <a:lnTo>
                  <a:pt x="116115" y="348342"/>
                </a:lnTo>
                <a:lnTo>
                  <a:pt x="174172" y="928914"/>
                </a:lnTo>
                <a:lnTo>
                  <a:pt x="203200" y="0"/>
                </a:lnTo>
                <a:lnTo>
                  <a:pt x="246743" y="1132114"/>
                </a:lnTo>
                <a:lnTo>
                  <a:pt x="290286" y="0"/>
                </a:lnTo>
                <a:lnTo>
                  <a:pt x="333829" y="1132114"/>
                </a:lnTo>
                <a:lnTo>
                  <a:pt x="377372" y="43542"/>
                </a:lnTo>
                <a:lnTo>
                  <a:pt x="420915" y="957942"/>
                </a:lnTo>
                <a:lnTo>
                  <a:pt x="478972" y="145142"/>
                </a:lnTo>
                <a:lnTo>
                  <a:pt x="522515" y="1146628"/>
                </a:lnTo>
                <a:lnTo>
                  <a:pt x="566057" y="29028"/>
                </a:lnTo>
                <a:lnTo>
                  <a:pt x="624115" y="1045028"/>
                </a:lnTo>
                <a:lnTo>
                  <a:pt x="667657" y="130628"/>
                </a:lnTo>
                <a:lnTo>
                  <a:pt x="711200" y="1045028"/>
                </a:lnTo>
                <a:lnTo>
                  <a:pt x="798286" y="232228"/>
                </a:lnTo>
                <a:lnTo>
                  <a:pt x="841829" y="1074057"/>
                </a:lnTo>
                <a:lnTo>
                  <a:pt x="957943" y="290285"/>
                </a:lnTo>
                <a:lnTo>
                  <a:pt x="1016000" y="1059542"/>
                </a:lnTo>
                <a:lnTo>
                  <a:pt x="1088572" y="362857"/>
                </a:lnTo>
                <a:lnTo>
                  <a:pt x="1175657" y="1030514"/>
                </a:lnTo>
                <a:lnTo>
                  <a:pt x="1248229" y="304800"/>
                </a:lnTo>
                <a:lnTo>
                  <a:pt x="1349829" y="1001485"/>
                </a:lnTo>
                <a:lnTo>
                  <a:pt x="1364343" y="174171"/>
                </a:lnTo>
                <a:lnTo>
                  <a:pt x="1422400" y="1103085"/>
                </a:lnTo>
                <a:lnTo>
                  <a:pt x="1494972" y="159657"/>
                </a:lnTo>
                <a:lnTo>
                  <a:pt x="1538515" y="740228"/>
                </a:lnTo>
              </a:path>
            </a:pathLst>
          </a:cu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reihandform 13"/>
          <p:cNvSpPr/>
          <p:nvPr/>
        </p:nvSpPr>
        <p:spPr>
          <a:xfrm>
            <a:off x="3803170" y="2251358"/>
            <a:ext cx="1538515" cy="1146628"/>
          </a:xfrm>
          <a:custGeom>
            <a:avLst/>
            <a:gdLst>
              <a:gd name="connsiteX0" fmla="*/ 0 w 1538515"/>
              <a:gd name="connsiteY0" fmla="*/ 740228 h 1146628"/>
              <a:gd name="connsiteX1" fmla="*/ 43543 w 1538515"/>
              <a:gd name="connsiteY1" fmla="*/ 319314 h 1146628"/>
              <a:gd name="connsiteX2" fmla="*/ 87086 w 1538515"/>
              <a:gd name="connsiteY2" fmla="*/ 943428 h 1146628"/>
              <a:gd name="connsiteX3" fmla="*/ 116115 w 1538515"/>
              <a:gd name="connsiteY3" fmla="*/ 348342 h 1146628"/>
              <a:gd name="connsiteX4" fmla="*/ 174172 w 1538515"/>
              <a:gd name="connsiteY4" fmla="*/ 928914 h 1146628"/>
              <a:gd name="connsiteX5" fmla="*/ 203200 w 1538515"/>
              <a:gd name="connsiteY5" fmla="*/ 0 h 1146628"/>
              <a:gd name="connsiteX6" fmla="*/ 246743 w 1538515"/>
              <a:gd name="connsiteY6" fmla="*/ 1132114 h 1146628"/>
              <a:gd name="connsiteX7" fmla="*/ 290286 w 1538515"/>
              <a:gd name="connsiteY7" fmla="*/ 0 h 1146628"/>
              <a:gd name="connsiteX8" fmla="*/ 333829 w 1538515"/>
              <a:gd name="connsiteY8" fmla="*/ 1132114 h 1146628"/>
              <a:gd name="connsiteX9" fmla="*/ 377372 w 1538515"/>
              <a:gd name="connsiteY9" fmla="*/ 43542 h 1146628"/>
              <a:gd name="connsiteX10" fmla="*/ 420915 w 1538515"/>
              <a:gd name="connsiteY10" fmla="*/ 957942 h 1146628"/>
              <a:gd name="connsiteX11" fmla="*/ 478972 w 1538515"/>
              <a:gd name="connsiteY11" fmla="*/ 145142 h 1146628"/>
              <a:gd name="connsiteX12" fmla="*/ 522515 w 1538515"/>
              <a:gd name="connsiteY12" fmla="*/ 1146628 h 1146628"/>
              <a:gd name="connsiteX13" fmla="*/ 566057 w 1538515"/>
              <a:gd name="connsiteY13" fmla="*/ 29028 h 1146628"/>
              <a:gd name="connsiteX14" fmla="*/ 624115 w 1538515"/>
              <a:gd name="connsiteY14" fmla="*/ 1045028 h 1146628"/>
              <a:gd name="connsiteX15" fmla="*/ 667657 w 1538515"/>
              <a:gd name="connsiteY15" fmla="*/ 130628 h 1146628"/>
              <a:gd name="connsiteX16" fmla="*/ 711200 w 1538515"/>
              <a:gd name="connsiteY16" fmla="*/ 1045028 h 1146628"/>
              <a:gd name="connsiteX17" fmla="*/ 798286 w 1538515"/>
              <a:gd name="connsiteY17" fmla="*/ 232228 h 1146628"/>
              <a:gd name="connsiteX18" fmla="*/ 841829 w 1538515"/>
              <a:gd name="connsiteY18" fmla="*/ 1074057 h 1146628"/>
              <a:gd name="connsiteX19" fmla="*/ 957943 w 1538515"/>
              <a:gd name="connsiteY19" fmla="*/ 290285 h 1146628"/>
              <a:gd name="connsiteX20" fmla="*/ 1016000 w 1538515"/>
              <a:gd name="connsiteY20" fmla="*/ 1059542 h 1146628"/>
              <a:gd name="connsiteX21" fmla="*/ 1088572 w 1538515"/>
              <a:gd name="connsiteY21" fmla="*/ 362857 h 1146628"/>
              <a:gd name="connsiteX22" fmla="*/ 1175657 w 1538515"/>
              <a:gd name="connsiteY22" fmla="*/ 1030514 h 1146628"/>
              <a:gd name="connsiteX23" fmla="*/ 1248229 w 1538515"/>
              <a:gd name="connsiteY23" fmla="*/ 304800 h 1146628"/>
              <a:gd name="connsiteX24" fmla="*/ 1349829 w 1538515"/>
              <a:gd name="connsiteY24" fmla="*/ 1001485 h 1146628"/>
              <a:gd name="connsiteX25" fmla="*/ 1364343 w 1538515"/>
              <a:gd name="connsiteY25" fmla="*/ 174171 h 1146628"/>
              <a:gd name="connsiteX26" fmla="*/ 1422400 w 1538515"/>
              <a:gd name="connsiteY26" fmla="*/ 1103085 h 1146628"/>
              <a:gd name="connsiteX27" fmla="*/ 1494972 w 1538515"/>
              <a:gd name="connsiteY27" fmla="*/ 159657 h 1146628"/>
              <a:gd name="connsiteX28" fmla="*/ 1538515 w 1538515"/>
              <a:gd name="connsiteY28" fmla="*/ 740228 h 1146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538515" h="1146628">
                <a:moveTo>
                  <a:pt x="0" y="740228"/>
                </a:moveTo>
                <a:lnTo>
                  <a:pt x="43543" y="319314"/>
                </a:lnTo>
                <a:lnTo>
                  <a:pt x="87086" y="943428"/>
                </a:lnTo>
                <a:lnTo>
                  <a:pt x="116115" y="348342"/>
                </a:lnTo>
                <a:lnTo>
                  <a:pt x="174172" y="928914"/>
                </a:lnTo>
                <a:lnTo>
                  <a:pt x="203200" y="0"/>
                </a:lnTo>
                <a:lnTo>
                  <a:pt x="246743" y="1132114"/>
                </a:lnTo>
                <a:lnTo>
                  <a:pt x="290286" y="0"/>
                </a:lnTo>
                <a:lnTo>
                  <a:pt x="333829" y="1132114"/>
                </a:lnTo>
                <a:lnTo>
                  <a:pt x="377372" y="43542"/>
                </a:lnTo>
                <a:lnTo>
                  <a:pt x="420915" y="957942"/>
                </a:lnTo>
                <a:lnTo>
                  <a:pt x="478972" y="145142"/>
                </a:lnTo>
                <a:lnTo>
                  <a:pt x="522515" y="1146628"/>
                </a:lnTo>
                <a:lnTo>
                  <a:pt x="566057" y="29028"/>
                </a:lnTo>
                <a:lnTo>
                  <a:pt x="624115" y="1045028"/>
                </a:lnTo>
                <a:lnTo>
                  <a:pt x="667657" y="130628"/>
                </a:lnTo>
                <a:lnTo>
                  <a:pt x="711200" y="1045028"/>
                </a:lnTo>
                <a:lnTo>
                  <a:pt x="798286" y="232228"/>
                </a:lnTo>
                <a:lnTo>
                  <a:pt x="841829" y="1074057"/>
                </a:lnTo>
                <a:lnTo>
                  <a:pt x="957943" y="290285"/>
                </a:lnTo>
                <a:lnTo>
                  <a:pt x="1016000" y="1059542"/>
                </a:lnTo>
                <a:lnTo>
                  <a:pt x="1088572" y="362857"/>
                </a:lnTo>
                <a:lnTo>
                  <a:pt x="1175657" y="1030514"/>
                </a:lnTo>
                <a:lnTo>
                  <a:pt x="1248229" y="304800"/>
                </a:lnTo>
                <a:lnTo>
                  <a:pt x="1349829" y="1001485"/>
                </a:lnTo>
                <a:lnTo>
                  <a:pt x="1364343" y="174171"/>
                </a:lnTo>
                <a:lnTo>
                  <a:pt x="1422400" y="1103085"/>
                </a:lnTo>
                <a:lnTo>
                  <a:pt x="1494972" y="159657"/>
                </a:lnTo>
                <a:lnTo>
                  <a:pt x="1538515" y="740228"/>
                </a:lnTo>
              </a:path>
            </a:pathLst>
          </a:cu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Freihandform 14"/>
          <p:cNvSpPr/>
          <p:nvPr/>
        </p:nvSpPr>
        <p:spPr>
          <a:xfrm>
            <a:off x="5341685" y="2251358"/>
            <a:ext cx="1538515" cy="1146628"/>
          </a:xfrm>
          <a:custGeom>
            <a:avLst/>
            <a:gdLst>
              <a:gd name="connsiteX0" fmla="*/ 0 w 1538515"/>
              <a:gd name="connsiteY0" fmla="*/ 740228 h 1146628"/>
              <a:gd name="connsiteX1" fmla="*/ 43543 w 1538515"/>
              <a:gd name="connsiteY1" fmla="*/ 319314 h 1146628"/>
              <a:gd name="connsiteX2" fmla="*/ 87086 w 1538515"/>
              <a:gd name="connsiteY2" fmla="*/ 943428 h 1146628"/>
              <a:gd name="connsiteX3" fmla="*/ 116115 w 1538515"/>
              <a:gd name="connsiteY3" fmla="*/ 348342 h 1146628"/>
              <a:gd name="connsiteX4" fmla="*/ 174172 w 1538515"/>
              <a:gd name="connsiteY4" fmla="*/ 928914 h 1146628"/>
              <a:gd name="connsiteX5" fmla="*/ 203200 w 1538515"/>
              <a:gd name="connsiteY5" fmla="*/ 0 h 1146628"/>
              <a:gd name="connsiteX6" fmla="*/ 246743 w 1538515"/>
              <a:gd name="connsiteY6" fmla="*/ 1132114 h 1146628"/>
              <a:gd name="connsiteX7" fmla="*/ 290286 w 1538515"/>
              <a:gd name="connsiteY7" fmla="*/ 0 h 1146628"/>
              <a:gd name="connsiteX8" fmla="*/ 333829 w 1538515"/>
              <a:gd name="connsiteY8" fmla="*/ 1132114 h 1146628"/>
              <a:gd name="connsiteX9" fmla="*/ 377372 w 1538515"/>
              <a:gd name="connsiteY9" fmla="*/ 43542 h 1146628"/>
              <a:gd name="connsiteX10" fmla="*/ 420915 w 1538515"/>
              <a:gd name="connsiteY10" fmla="*/ 957942 h 1146628"/>
              <a:gd name="connsiteX11" fmla="*/ 478972 w 1538515"/>
              <a:gd name="connsiteY11" fmla="*/ 145142 h 1146628"/>
              <a:gd name="connsiteX12" fmla="*/ 522515 w 1538515"/>
              <a:gd name="connsiteY12" fmla="*/ 1146628 h 1146628"/>
              <a:gd name="connsiteX13" fmla="*/ 566057 w 1538515"/>
              <a:gd name="connsiteY13" fmla="*/ 29028 h 1146628"/>
              <a:gd name="connsiteX14" fmla="*/ 624115 w 1538515"/>
              <a:gd name="connsiteY14" fmla="*/ 1045028 h 1146628"/>
              <a:gd name="connsiteX15" fmla="*/ 667657 w 1538515"/>
              <a:gd name="connsiteY15" fmla="*/ 130628 h 1146628"/>
              <a:gd name="connsiteX16" fmla="*/ 711200 w 1538515"/>
              <a:gd name="connsiteY16" fmla="*/ 1045028 h 1146628"/>
              <a:gd name="connsiteX17" fmla="*/ 798286 w 1538515"/>
              <a:gd name="connsiteY17" fmla="*/ 232228 h 1146628"/>
              <a:gd name="connsiteX18" fmla="*/ 841829 w 1538515"/>
              <a:gd name="connsiteY18" fmla="*/ 1074057 h 1146628"/>
              <a:gd name="connsiteX19" fmla="*/ 957943 w 1538515"/>
              <a:gd name="connsiteY19" fmla="*/ 290285 h 1146628"/>
              <a:gd name="connsiteX20" fmla="*/ 1016000 w 1538515"/>
              <a:gd name="connsiteY20" fmla="*/ 1059542 h 1146628"/>
              <a:gd name="connsiteX21" fmla="*/ 1088572 w 1538515"/>
              <a:gd name="connsiteY21" fmla="*/ 362857 h 1146628"/>
              <a:gd name="connsiteX22" fmla="*/ 1175657 w 1538515"/>
              <a:gd name="connsiteY22" fmla="*/ 1030514 h 1146628"/>
              <a:gd name="connsiteX23" fmla="*/ 1248229 w 1538515"/>
              <a:gd name="connsiteY23" fmla="*/ 304800 h 1146628"/>
              <a:gd name="connsiteX24" fmla="*/ 1349829 w 1538515"/>
              <a:gd name="connsiteY24" fmla="*/ 1001485 h 1146628"/>
              <a:gd name="connsiteX25" fmla="*/ 1364343 w 1538515"/>
              <a:gd name="connsiteY25" fmla="*/ 174171 h 1146628"/>
              <a:gd name="connsiteX26" fmla="*/ 1422400 w 1538515"/>
              <a:gd name="connsiteY26" fmla="*/ 1103085 h 1146628"/>
              <a:gd name="connsiteX27" fmla="*/ 1494972 w 1538515"/>
              <a:gd name="connsiteY27" fmla="*/ 159657 h 1146628"/>
              <a:gd name="connsiteX28" fmla="*/ 1538515 w 1538515"/>
              <a:gd name="connsiteY28" fmla="*/ 740228 h 1146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538515" h="1146628">
                <a:moveTo>
                  <a:pt x="0" y="740228"/>
                </a:moveTo>
                <a:lnTo>
                  <a:pt x="43543" y="319314"/>
                </a:lnTo>
                <a:lnTo>
                  <a:pt x="87086" y="943428"/>
                </a:lnTo>
                <a:lnTo>
                  <a:pt x="116115" y="348342"/>
                </a:lnTo>
                <a:lnTo>
                  <a:pt x="174172" y="928914"/>
                </a:lnTo>
                <a:lnTo>
                  <a:pt x="203200" y="0"/>
                </a:lnTo>
                <a:lnTo>
                  <a:pt x="246743" y="1132114"/>
                </a:lnTo>
                <a:lnTo>
                  <a:pt x="290286" y="0"/>
                </a:lnTo>
                <a:lnTo>
                  <a:pt x="333829" y="1132114"/>
                </a:lnTo>
                <a:lnTo>
                  <a:pt x="377372" y="43542"/>
                </a:lnTo>
                <a:lnTo>
                  <a:pt x="420915" y="957942"/>
                </a:lnTo>
                <a:lnTo>
                  <a:pt x="478972" y="145142"/>
                </a:lnTo>
                <a:lnTo>
                  <a:pt x="522515" y="1146628"/>
                </a:lnTo>
                <a:lnTo>
                  <a:pt x="566057" y="29028"/>
                </a:lnTo>
                <a:lnTo>
                  <a:pt x="624115" y="1045028"/>
                </a:lnTo>
                <a:lnTo>
                  <a:pt x="667657" y="130628"/>
                </a:lnTo>
                <a:lnTo>
                  <a:pt x="711200" y="1045028"/>
                </a:lnTo>
                <a:lnTo>
                  <a:pt x="798286" y="232228"/>
                </a:lnTo>
                <a:lnTo>
                  <a:pt x="841829" y="1074057"/>
                </a:lnTo>
                <a:lnTo>
                  <a:pt x="957943" y="290285"/>
                </a:lnTo>
                <a:lnTo>
                  <a:pt x="1016000" y="1059542"/>
                </a:lnTo>
                <a:lnTo>
                  <a:pt x="1088572" y="362857"/>
                </a:lnTo>
                <a:lnTo>
                  <a:pt x="1175657" y="1030514"/>
                </a:lnTo>
                <a:lnTo>
                  <a:pt x="1248229" y="304800"/>
                </a:lnTo>
                <a:lnTo>
                  <a:pt x="1349829" y="1001485"/>
                </a:lnTo>
                <a:lnTo>
                  <a:pt x="1364343" y="174171"/>
                </a:lnTo>
                <a:lnTo>
                  <a:pt x="1422400" y="1103085"/>
                </a:lnTo>
                <a:lnTo>
                  <a:pt x="1494972" y="159657"/>
                </a:lnTo>
                <a:lnTo>
                  <a:pt x="1538515" y="740228"/>
                </a:lnTo>
              </a:path>
            </a:pathLst>
          </a:cu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Freihandform 17"/>
          <p:cNvSpPr/>
          <p:nvPr/>
        </p:nvSpPr>
        <p:spPr>
          <a:xfrm>
            <a:off x="662986" y="2996952"/>
            <a:ext cx="1538514" cy="146112"/>
          </a:xfrm>
          <a:custGeom>
            <a:avLst/>
            <a:gdLst>
              <a:gd name="connsiteX0" fmla="*/ 0 w 1538514"/>
              <a:gd name="connsiteY0" fmla="*/ 14514 h 135327"/>
              <a:gd name="connsiteX1" fmla="*/ 667657 w 1538514"/>
              <a:gd name="connsiteY1" fmla="*/ 130628 h 135327"/>
              <a:gd name="connsiteX2" fmla="*/ 1248229 w 1538514"/>
              <a:gd name="connsiteY2" fmla="*/ 101600 h 135327"/>
              <a:gd name="connsiteX3" fmla="*/ 1538514 w 1538514"/>
              <a:gd name="connsiteY3" fmla="*/ 0 h 135327"/>
              <a:gd name="connsiteX0" fmla="*/ 0 w 1538514"/>
              <a:gd name="connsiteY0" fmla="*/ 14514 h 146112"/>
              <a:gd name="connsiteX1" fmla="*/ 667657 w 1538514"/>
              <a:gd name="connsiteY1" fmla="*/ 130628 h 146112"/>
              <a:gd name="connsiteX2" fmla="*/ 1248229 w 1538514"/>
              <a:gd name="connsiteY2" fmla="*/ 101600 h 146112"/>
              <a:gd name="connsiteX3" fmla="*/ 1538514 w 1538514"/>
              <a:gd name="connsiteY3" fmla="*/ 0 h 146112"/>
              <a:gd name="connsiteX0" fmla="*/ 0 w 1538514"/>
              <a:gd name="connsiteY0" fmla="*/ 14514 h 146112"/>
              <a:gd name="connsiteX1" fmla="*/ 667657 w 1538514"/>
              <a:gd name="connsiteY1" fmla="*/ 130628 h 146112"/>
              <a:gd name="connsiteX2" fmla="*/ 1248229 w 1538514"/>
              <a:gd name="connsiteY2" fmla="*/ 101600 h 146112"/>
              <a:gd name="connsiteX3" fmla="*/ 1538514 w 1538514"/>
              <a:gd name="connsiteY3" fmla="*/ 0 h 146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8514" h="146112">
                <a:moveTo>
                  <a:pt x="0" y="14514"/>
                </a:moveTo>
                <a:cubicBezTo>
                  <a:pt x="229809" y="65314"/>
                  <a:pt x="459619" y="116114"/>
                  <a:pt x="667657" y="130628"/>
                </a:cubicBezTo>
                <a:cubicBezTo>
                  <a:pt x="875695" y="145142"/>
                  <a:pt x="1030515" y="166914"/>
                  <a:pt x="1248229" y="101600"/>
                </a:cubicBezTo>
                <a:cubicBezTo>
                  <a:pt x="1465943" y="36286"/>
                  <a:pt x="1083734" y="186267"/>
                  <a:pt x="1538514" y="0"/>
                </a:cubicBezTo>
              </a:path>
            </a:pathLst>
          </a:cu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Freihandform 18"/>
          <p:cNvSpPr/>
          <p:nvPr/>
        </p:nvSpPr>
        <p:spPr>
          <a:xfrm>
            <a:off x="2234826" y="2996952"/>
            <a:ext cx="1538514" cy="146112"/>
          </a:xfrm>
          <a:custGeom>
            <a:avLst/>
            <a:gdLst>
              <a:gd name="connsiteX0" fmla="*/ 0 w 1538514"/>
              <a:gd name="connsiteY0" fmla="*/ 14514 h 135327"/>
              <a:gd name="connsiteX1" fmla="*/ 667657 w 1538514"/>
              <a:gd name="connsiteY1" fmla="*/ 130628 h 135327"/>
              <a:gd name="connsiteX2" fmla="*/ 1248229 w 1538514"/>
              <a:gd name="connsiteY2" fmla="*/ 101600 h 135327"/>
              <a:gd name="connsiteX3" fmla="*/ 1538514 w 1538514"/>
              <a:gd name="connsiteY3" fmla="*/ 0 h 135327"/>
              <a:gd name="connsiteX0" fmla="*/ 0 w 1538514"/>
              <a:gd name="connsiteY0" fmla="*/ 14514 h 146112"/>
              <a:gd name="connsiteX1" fmla="*/ 667657 w 1538514"/>
              <a:gd name="connsiteY1" fmla="*/ 130628 h 146112"/>
              <a:gd name="connsiteX2" fmla="*/ 1248229 w 1538514"/>
              <a:gd name="connsiteY2" fmla="*/ 101600 h 146112"/>
              <a:gd name="connsiteX3" fmla="*/ 1538514 w 1538514"/>
              <a:gd name="connsiteY3" fmla="*/ 0 h 146112"/>
              <a:gd name="connsiteX0" fmla="*/ 0 w 1538514"/>
              <a:gd name="connsiteY0" fmla="*/ 14514 h 146112"/>
              <a:gd name="connsiteX1" fmla="*/ 667657 w 1538514"/>
              <a:gd name="connsiteY1" fmla="*/ 130628 h 146112"/>
              <a:gd name="connsiteX2" fmla="*/ 1248229 w 1538514"/>
              <a:gd name="connsiteY2" fmla="*/ 101600 h 146112"/>
              <a:gd name="connsiteX3" fmla="*/ 1538514 w 1538514"/>
              <a:gd name="connsiteY3" fmla="*/ 0 h 146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8514" h="146112">
                <a:moveTo>
                  <a:pt x="0" y="14514"/>
                </a:moveTo>
                <a:cubicBezTo>
                  <a:pt x="229809" y="65314"/>
                  <a:pt x="459619" y="116114"/>
                  <a:pt x="667657" y="130628"/>
                </a:cubicBezTo>
                <a:cubicBezTo>
                  <a:pt x="875695" y="145142"/>
                  <a:pt x="1030515" y="166914"/>
                  <a:pt x="1248229" y="101600"/>
                </a:cubicBezTo>
                <a:cubicBezTo>
                  <a:pt x="1465943" y="36286"/>
                  <a:pt x="1083734" y="186267"/>
                  <a:pt x="1538514" y="0"/>
                </a:cubicBezTo>
              </a:path>
            </a:pathLst>
          </a:cu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Freihandform 21"/>
          <p:cNvSpPr/>
          <p:nvPr/>
        </p:nvSpPr>
        <p:spPr>
          <a:xfrm>
            <a:off x="3803170" y="2996952"/>
            <a:ext cx="1538514" cy="146112"/>
          </a:xfrm>
          <a:custGeom>
            <a:avLst/>
            <a:gdLst>
              <a:gd name="connsiteX0" fmla="*/ 0 w 1538514"/>
              <a:gd name="connsiteY0" fmla="*/ 14514 h 135327"/>
              <a:gd name="connsiteX1" fmla="*/ 667657 w 1538514"/>
              <a:gd name="connsiteY1" fmla="*/ 130628 h 135327"/>
              <a:gd name="connsiteX2" fmla="*/ 1248229 w 1538514"/>
              <a:gd name="connsiteY2" fmla="*/ 101600 h 135327"/>
              <a:gd name="connsiteX3" fmla="*/ 1538514 w 1538514"/>
              <a:gd name="connsiteY3" fmla="*/ 0 h 135327"/>
              <a:gd name="connsiteX0" fmla="*/ 0 w 1538514"/>
              <a:gd name="connsiteY0" fmla="*/ 14514 h 146112"/>
              <a:gd name="connsiteX1" fmla="*/ 667657 w 1538514"/>
              <a:gd name="connsiteY1" fmla="*/ 130628 h 146112"/>
              <a:gd name="connsiteX2" fmla="*/ 1248229 w 1538514"/>
              <a:gd name="connsiteY2" fmla="*/ 101600 h 146112"/>
              <a:gd name="connsiteX3" fmla="*/ 1538514 w 1538514"/>
              <a:gd name="connsiteY3" fmla="*/ 0 h 146112"/>
              <a:gd name="connsiteX0" fmla="*/ 0 w 1538514"/>
              <a:gd name="connsiteY0" fmla="*/ 14514 h 146112"/>
              <a:gd name="connsiteX1" fmla="*/ 667657 w 1538514"/>
              <a:gd name="connsiteY1" fmla="*/ 130628 h 146112"/>
              <a:gd name="connsiteX2" fmla="*/ 1248229 w 1538514"/>
              <a:gd name="connsiteY2" fmla="*/ 101600 h 146112"/>
              <a:gd name="connsiteX3" fmla="*/ 1538514 w 1538514"/>
              <a:gd name="connsiteY3" fmla="*/ 0 h 146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8514" h="146112">
                <a:moveTo>
                  <a:pt x="0" y="14514"/>
                </a:moveTo>
                <a:cubicBezTo>
                  <a:pt x="229809" y="65314"/>
                  <a:pt x="459619" y="116114"/>
                  <a:pt x="667657" y="130628"/>
                </a:cubicBezTo>
                <a:cubicBezTo>
                  <a:pt x="875695" y="145142"/>
                  <a:pt x="1030515" y="166914"/>
                  <a:pt x="1248229" y="101600"/>
                </a:cubicBezTo>
                <a:cubicBezTo>
                  <a:pt x="1465943" y="36286"/>
                  <a:pt x="1083734" y="186267"/>
                  <a:pt x="1538514" y="0"/>
                </a:cubicBezTo>
              </a:path>
            </a:pathLst>
          </a:cu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Freihandform 22"/>
          <p:cNvSpPr/>
          <p:nvPr/>
        </p:nvSpPr>
        <p:spPr>
          <a:xfrm>
            <a:off x="5341684" y="2996952"/>
            <a:ext cx="1538514" cy="146112"/>
          </a:xfrm>
          <a:custGeom>
            <a:avLst/>
            <a:gdLst>
              <a:gd name="connsiteX0" fmla="*/ 0 w 1538514"/>
              <a:gd name="connsiteY0" fmla="*/ 14514 h 135327"/>
              <a:gd name="connsiteX1" fmla="*/ 667657 w 1538514"/>
              <a:gd name="connsiteY1" fmla="*/ 130628 h 135327"/>
              <a:gd name="connsiteX2" fmla="*/ 1248229 w 1538514"/>
              <a:gd name="connsiteY2" fmla="*/ 101600 h 135327"/>
              <a:gd name="connsiteX3" fmla="*/ 1538514 w 1538514"/>
              <a:gd name="connsiteY3" fmla="*/ 0 h 135327"/>
              <a:gd name="connsiteX0" fmla="*/ 0 w 1538514"/>
              <a:gd name="connsiteY0" fmla="*/ 14514 h 146112"/>
              <a:gd name="connsiteX1" fmla="*/ 667657 w 1538514"/>
              <a:gd name="connsiteY1" fmla="*/ 130628 h 146112"/>
              <a:gd name="connsiteX2" fmla="*/ 1248229 w 1538514"/>
              <a:gd name="connsiteY2" fmla="*/ 101600 h 146112"/>
              <a:gd name="connsiteX3" fmla="*/ 1538514 w 1538514"/>
              <a:gd name="connsiteY3" fmla="*/ 0 h 146112"/>
              <a:gd name="connsiteX0" fmla="*/ 0 w 1538514"/>
              <a:gd name="connsiteY0" fmla="*/ 14514 h 146112"/>
              <a:gd name="connsiteX1" fmla="*/ 667657 w 1538514"/>
              <a:gd name="connsiteY1" fmla="*/ 130628 h 146112"/>
              <a:gd name="connsiteX2" fmla="*/ 1248229 w 1538514"/>
              <a:gd name="connsiteY2" fmla="*/ 101600 h 146112"/>
              <a:gd name="connsiteX3" fmla="*/ 1538514 w 1538514"/>
              <a:gd name="connsiteY3" fmla="*/ 0 h 146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8514" h="146112">
                <a:moveTo>
                  <a:pt x="0" y="14514"/>
                </a:moveTo>
                <a:cubicBezTo>
                  <a:pt x="229809" y="65314"/>
                  <a:pt x="459619" y="116114"/>
                  <a:pt x="667657" y="130628"/>
                </a:cubicBezTo>
                <a:cubicBezTo>
                  <a:pt x="875695" y="145142"/>
                  <a:pt x="1030515" y="166914"/>
                  <a:pt x="1248229" y="101600"/>
                </a:cubicBezTo>
                <a:cubicBezTo>
                  <a:pt x="1465943" y="36286"/>
                  <a:pt x="1083734" y="186267"/>
                  <a:pt x="1538514" y="0"/>
                </a:cubicBezTo>
              </a:path>
            </a:pathLst>
          </a:cu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0" name="Gruppieren 29"/>
          <p:cNvGrpSpPr/>
          <p:nvPr/>
        </p:nvGrpSpPr>
        <p:grpSpPr>
          <a:xfrm>
            <a:off x="5796136" y="3428142"/>
            <a:ext cx="3127743" cy="3108436"/>
            <a:chOff x="5796136" y="3428142"/>
            <a:chExt cx="3127743" cy="3108436"/>
          </a:xfrm>
        </p:grpSpPr>
        <p:sp>
          <p:nvSpPr>
            <p:cNvPr id="25" name="Ellipse 24"/>
            <p:cNvSpPr/>
            <p:nvPr/>
          </p:nvSpPr>
          <p:spPr>
            <a:xfrm>
              <a:off x="5815442" y="3428142"/>
              <a:ext cx="3108437" cy="310843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Bogen 25"/>
            <p:cNvSpPr/>
            <p:nvPr/>
          </p:nvSpPr>
          <p:spPr>
            <a:xfrm rot="10800000">
              <a:off x="5815441" y="4375809"/>
              <a:ext cx="3108437" cy="1333251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27" name="Bogen 26"/>
            <p:cNvSpPr/>
            <p:nvPr/>
          </p:nvSpPr>
          <p:spPr>
            <a:xfrm>
              <a:off x="5796136" y="4531386"/>
              <a:ext cx="3108437" cy="1333251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grpSp>
        <p:nvGrpSpPr>
          <p:cNvPr id="31" name="Gruppieren 30"/>
          <p:cNvGrpSpPr/>
          <p:nvPr/>
        </p:nvGrpSpPr>
        <p:grpSpPr>
          <a:xfrm rot="5400000">
            <a:off x="5805788" y="4247600"/>
            <a:ext cx="3127743" cy="1488828"/>
            <a:chOff x="1952471" y="4375809"/>
            <a:chExt cx="3127743" cy="1488828"/>
          </a:xfrm>
        </p:grpSpPr>
        <p:sp>
          <p:nvSpPr>
            <p:cNvPr id="28" name="Bogen 27"/>
            <p:cNvSpPr/>
            <p:nvPr/>
          </p:nvSpPr>
          <p:spPr>
            <a:xfrm rot="10800000">
              <a:off x="1971777" y="4375809"/>
              <a:ext cx="3108437" cy="1333251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29" name="Bogen 28"/>
            <p:cNvSpPr/>
            <p:nvPr/>
          </p:nvSpPr>
          <p:spPr>
            <a:xfrm>
              <a:off x="1952471" y="4531386"/>
              <a:ext cx="3108437" cy="1333251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sp>
        <p:nvSpPr>
          <p:cNvPr id="32" name="Bogen 31"/>
          <p:cNvSpPr/>
          <p:nvPr/>
        </p:nvSpPr>
        <p:spPr>
          <a:xfrm rot="11454721">
            <a:off x="6392720" y="4230659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33" name="Bogen 32"/>
          <p:cNvSpPr/>
          <p:nvPr/>
        </p:nvSpPr>
        <p:spPr>
          <a:xfrm rot="953878">
            <a:off x="6386733" y="4028953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34" name="Freihandform 33"/>
          <p:cNvSpPr/>
          <p:nvPr/>
        </p:nvSpPr>
        <p:spPr>
          <a:xfrm>
            <a:off x="6776775" y="4064000"/>
            <a:ext cx="117511" cy="1074057"/>
          </a:xfrm>
          <a:custGeom>
            <a:avLst/>
            <a:gdLst>
              <a:gd name="connsiteX0" fmla="*/ 117511 w 117511"/>
              <a:gd name="connsiteY0" fmla="*/ 0 h 1074057"/>
              <a:gd name="connsiteX1" fmla="*/ 59454 w 117511"/>
              <a:gd name="connsiteY1" fmla="*/ 304800 h 1074057"/>
              <a:gd name="connsiteX2" fmla="*/ 15911 w 117511"/>
              <a:gd name="connsiteY2" fmla="*/ 609600 h 1074057"/>
              <a:gd name="connsiteX3" fmla="*/ 1396 w 117511"/>
              <a:gd name="connsiteY3" fmla="*/ 827314 h 1074057"/>
              <a:gd name="connsiteX4" fmla="*/ 1396 w 117511"/>
              <a:gd name="connsiteY4" fmla="*/ 1074057 h 107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11" h="1074057">
                <a:moveTo>
                  <a:pt x="117511" y="0"/>
                </a:moveTo>
                <a:cubicBezTo>
                  <a:pt x="98158" y="101600"/>
                  <a:pt x="76387" y="203200"/>
                  <a:pt x="59454" y="304800"/>
                </a:cubicBezTo>
                <a:cubicBezTo>
                  <a:pt x="42521" y="406400"/>
                  <a:pt x="25587" y="522514"/>
                  <a:pt x="15911" y="609600"/>
                </a:cubicBezTo>
                <a:cubicBezTo>
                  <a:pt x="6235" y="696686"/>
                  <a:pt x="3815" y="749905"/>
                  <a:pt x="1396" y="827314"/>
                </a:cubicBezTo>
                <a:cubicBezTo>
                  <a:pt x="-1023" y="904723"/>
                  <a:pt x="186" y="989390"/>
                  <a:pt x="1396" y="1074057"/>
                </a:cubicBezTo>
              </a:path>
            </a:pathLst>
          </a:cu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872115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Gerade Verbindung 41"/>
          <p:cNvCxnSpPr/>
          <p:nvPr/>
        </p:nvCxnSpPr>
        <p:spPr>
          <a:xfrm flipV="1">
            <a:off x="1643872" y="3212975"/>
            <a:ext cx="6024472" cy="1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/>
          <p:nvPr/>
        </p:nvCxnSpPr>
        <p:spPr>
          <a:xfrm flipH="1" flipV="1">
            <a:off x="4710379" y="332656"/>
            <a:ext cx="11188" cy="5609850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hteck 3"/>
          <p:cNvSpPr/>
          <p:nvPr/>
        </p:nvSpPr>
        <p:spPr>
          <a:xfrm>
            <a:off x="4626006" y="3068960"/>
            <a:ext cx="216024" cy="2880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2933818" y="1412775"/>
            <a:ext cx="3600400" cy="36004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7" name="Gruppieren 36"/>
          <p:cNvGrpSpPr/>
          <p:nvPr/>
        </p:nvGrpSpPr>
        <p:grpSpPr>
          <a:xfrm>
            <a:off x="2291649" y="3719944"/>
            <a:ext cx="850681" cy="792088"/>
            <a:chOff x="1646501" y="4221087"/>
            <a:chExt cx="850681" cy="792088"/>
          </a:xfrm>
        </p:grpSpPr>
        <p:sp>
          <p:nvSpPr>
            <p:cNvPr id="8" name="Textfeld 7"/>
            <p:cNvSpPr txBox="1"/>
            <p:nvPr/>
          </p:nvSpPr>
          <p:spPr>
            <a:xfrm>
              <a:off x="1646501" y="4305289"/>
              <a:ext cx="69325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/>
                <a:t>     </a:t>
              </a:r>
              <a:r>
                <a:rPr lang="de-DE" sz="4000" dirty="0" smtClean="0"/>
                <a:t>S</a:t>
              </a:r>
              <a:endParaRPr lang="de-DE" sz="4000" dirty="0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1993126" y="4221087"/>
              <a:ext cx="5040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dirty="0" smtClean="0">
                  <a:latin typeface="Lucida Sans Unicode"/>
                  <a:cs typeface="Lucida Sans Unicode"/>
                </a:rPr>
                <a:t>₁</a:t>
              </a:r>
              <a:endParaRPr lang="de-DE" sz="2800" dirty="0"/>
            </a:p>
          </p:txBody>
        </p:sp>
      </p:grpSp>
      <p:cxnSp>
        <p:nvCxnSpPr>
          <p:cNvPr id="39" name="Gerade Verbindung mit Pfeil 38"/>
          <p:cNvCxnSpPr/>
          <p:nvPr/>
        </p:nvCxnSpPr>
        <p:spPr>
          <a:xfrm flipH="1">
            <a:off x="6012160" y="1988840"/>
            <a:ext cx="720080" cy="504056"/>
          </a:xfrm>
          <a:prstGeom prst="straightConnector1">
            <a:avLst/>
          </a:prstGeom>
          <a:noFill/>
          <a:ln w="635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1" name="Textfeld 40"/>
          <p:cNvSpPr txBox="1"/>
          <p:nvPr/>
        </p:nvSpPr>
        <p:spPr>
          <a:xfrm>
            <a:off x="6710158" y="1576278"/>
            <a:ext cx="6932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D²</a:t>
            </a:r>
            <a:endParaRPr lang="de-DE" sz="4000" dirty="0"/>
          </a:p>
        </p:txBody>
      </p:sp>
      <p:cxnSp>
        <p:nvCxnSpPr>
          <p:cNvPr id="47" name="Gerade Verbindung mit Pfeil 46"/>
          <p:cNvCxnSpPr>
            <a:endCxn id="5" idx="7"/>
          </p:cNvCxnSpPr>
          <p:nvPr/>
        </p:nvCxnSpPr>
        <p:spPr>
          <a:xfrm flipV="1">
            <a:off x="4986046" y="1940041"/>
            <a:ext cx="1020906" cy="984903"/>
          </a:xfrm>
          <a:prstGeom prst="straightConnector1">
            <a:avLst/>
          </a:prstGeom>
          <a:ln w="3810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>
            <a:endCxn id="5" idx="1"/>
          </p:cNvCxnSpPr>
          <p:nvPr/>
        </p:nvCxnSpPr>
        <p:spPr>
          <a:xfrm flipH="1" flipV="1">
            <a:off x="3461084" y="1940041"/>
            <a:ext cx="1038908" cy="1128919"/>
          </a:xfrm>
          <a:prstGeom prst="straightConnector1">
            <a:avLst/>
          </a:prstGeom>
          <a:ln w="3810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>
            <a:endCxn id="5" idx="5"/>
          </p:cNvCxnSpPr>
          <p:nvPr/>
        </p:nvCxnSpPr>
        <p:spPr>
          <a:xfrm>
            <a:off x="4986046" y="3555742"/>
            <a:ext cx="1020906" cy="930167"/>
          </a:xfrm>
          <a:prstGeom prst="straightConnector1">
            <a:avLst/>
          </a:prstGeom>
          <a:ln w="3810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endCxn id="5" idx="3"/>
          </p:cNvCxnSpPr>
          <p:nvPr/>
        </p:nvCxnSpPr>
        <p:spPr>
          <a:xfrm flipH="1">
            <a:off x="3461084" y="3356992"/>
            <a:ext cx="1038908" cy="1128917"/>
          </a:xfrm>
          <a:prstGeom prst="straightConnector1">
            <a:avLst/>
          </a:prstGeom>
          <a:ln w="3810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/>
          <p:nvPr/>
        </p:nvCxnSpPr>
        <p:spPr>
          <a:xfrm>
            <a:off x="4986046" y="3356992"/>
            <a:ext cx="1440160" cy="397500"/>
          </a:xfrm>
          <a:prstGeom prst="straightConnector1">
            <a:avLst/>
          </a:prstGeom>
          <a:ln w="3810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/>
          <p:nvPr/>
        </p:nvCxnSpPr>
        <p:spPr>
          <a:xfrm flipV="1">
            <a:off x="4842030" y="1412776"/>
            <a:ext cx="144016" cy="1296144"/>
          </a:xfrm>
          <a:prstGeom prst="straightConnector1">
            <a:avLst/>
          </a:prstGeom>
          <a:ln w="3810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39344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788821" y="619666"/>
            <a:ext cx="3351131" cy="335113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Gleichschenkliges Dreieck 6"/>
          <p:cNvSpPr/>
          <p:nvPr/>
        </p:nvSpPr>
        <p:spPr>
          <a:xfrm>
            <a:off x="536793" y="1204132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Gleichschenkliges Dreieck 7"/>
          <p:cNvSpPr/>
          <p:nvPr/>
        </p:nvSpPr>
        <p:spPr>
          <a:xfrm rot="10800000">
            <a:off x="3887924" y="3136572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3724423" y="136804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(1|1)</a:t>
            </a:r>
            <a:endParaRPr lang="de-DE" sz="2400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3724423" y="4000388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(1|0)</a:t>
            </a:r>
            <a:endParaRPr lang="de-DE" sz="2400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374259" y="136805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(0|1)</a:t>
            </a:r>
            <a:endParaRPr lang="de-DE" sz="2400" b="1" dirty="0"/>
          </a:p>
        </p:txBody>
      </p:sp>
      <p:sp>
        <p:nvSpPr>
          <p:cNvPr id="12" name="Textfeld 11"/>
          <p:cNvSpPr txBox="1"/>
          <p:nvPr/>
        </p:nvSpPr>
        <p:spPr>
          <a:xfrm>
            <a:off x="220226" y="3991992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(0|0)</a:t>
            </a:r>
            <a:endParaRPr lang="de-DE" sz="2400" b="1" dirty="0"/>
          </a:p>
        </p:txBody>
      </p:sp>
      <p:cxnSp>
        <p:nvCxnSpPr>
          <p:cNvPr id="17" name="Gerade Verbindung 16"/>
          <p:cNvCxnSpPr>
            <a:stCxn id="2" idx="1"/>
            <a:endCxn id="2" idx="3"/>
          </p:cNvCxnSpPr>
          <p:nvPr/>
        </p:nvCxnSpPr>
        <p:spPr>
          <a:xfrm>
            <a:off x="788821" y="2295232"/>
            <a:ext cx="3351131" cy="0"/>
          </a:xfrm>
          <a:prstGeom prst="lin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Textfeld 17"/>
          <p:cNvSpPr txBox="1"/>
          <p:nvPr/>
        </p:nvSpPr>
        <p:spPr>
          <a:xfrm>
            <a:off x="4139952" y="2002843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>
                <a:solidFill>
                  <a:srgbClr val="FF0000"/>
                </a:solidFill>
              </a:rPr>
              <a:t>½</a:t>
            </a:r>
            <a:endParaRPr lang="de-DE" sz="32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1835696" y="1708188"/>
                <a:ext cx="1116588" cy="533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𝑰</m:t>
                      </m:r>
                      <m:r>
                        <a:rPr lang="de-DE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×{</m:t>
                      </m:r>
                      <m:box>
                        <m:boxPr>
                          <m:ctrlPr>
                            <a:rPr lang="de-DE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de-DE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de-DE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den>
                          </m:f>
                        </m:e>
                      </m:box>
                      <m:r>
                        <a:rPr lang="de-DE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de-DE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1708188"/>
                <a:ext cx="1116588" cy="53328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20"/>
          <p:cNvCxnSpPr/>
          <p:nvPr/>
        </p:nvCxnSpPr>
        <p:spPr>
          <a:xfrm>
            <a:off x="5868144" y="2295232"/>
            <a:ext cx="0" cy="8413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>
            <a:off x="8460432" y="2295232"/>
            <a:ext cx="0" cy="8413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Bogen 23"/>
          <p:cNvSpPr/>
          <p:nvPr/>
        </p:nvSpPr>
        <p:spPr>
          <a:xfrm>
            <a:off x="5868144" y="1765793"/>
            <a:ext cx="2592288" cy="1037344"/>
          </a:xfrm>
          <a:prstGeom prst="arc">
            <a:avLst>
              <a:gd name="adj1" fmla="val 10834157"/>
              <a:gd name="adj2" fmla="val 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Freihandform 24"/>
          <p:cNvSpPr/>
          <p:nvPr/>
        </p:nvSpPr>
        <p:spPr>
          <a:xfrm rot="10800000">
            <a:off x="5863771" y="2283007"/>
            <a:ext cx="2612572" cy="880468"/>
          </a:xfrm>
          <a:custGeom>
            <a:avLst/>
            <a:gdLst>
              <a:gd name="connsiteX0" fmla="*/ 0 w 2612572"/>
              <a:gd name="connsiteY0" fmla="*/ 8379 h 911062"/>
              <a:gd name="connsiteX1" fmla="*/ 812800 w 2612572"/>
              <a:gd name="connsiteY1" fmla="*/ 8379 h 911062"/>
              <a:gd name="connsiteX2" fmla="*/ 986972 w 2612572"/>
              <a:gd name="connsiteY2" fmla="*/ 95465 h 911062"/>
              <a:gd name="connsiteX3" fmla="*/ 1654629 w 2612572"/>
              <a:gd name="connsiteY3" fmla="*/ 821179 h 911062"/>
              <a:gd name="connsiteX4" fmla="*/ 2612572 w 2612572"/>
              <a:gd name="connsiteY4" fmla="*/ 864722 h 911062"/>
              <a:gd name="connsiteX0" fmla="*/ 0 w 2612572"/>
              <a:gd name="connsiteY0" fmla="*/ 32423 h 935106"/>
              <a:gd name="connsiteX1" fmla="*/ 478972 w 2612572"/>
              <a:gd name="connsiteY1" fmla="*/ 3394 h 935106"/>
              <a:gd name="connsiteX2" fmla="*/ 986972 w 2612572"/>
              <a:gd name="connsiteY2" fmla="*/ 119509 h 935106"/>
              <a:gd name="connsiteX3" fmla="*/ 1654629 w 2612572"/>
              <a:gd name="connsiteY3" fmla="*/ 845223 h 935106"/>
              <a:gd name="connsiteX4" fmla="*/ 2612572 w 2612572"/>
              <a:gd name="connsiteY4" fmla="*/ 888766 h 935106"/>
              <a:gd name="connsiteX0" fmla="*/ 0 w 2612572"/>
              <a:gd name="connsiteY0" fmla="*/ 30620 h 933303"/>
              <a:gd name="connsiteX1" fmla="*/ 478972 w 2612572"/>
              <a:gd name="connsiteY1" fmla="*/ 1591 h 933303"/>
              <a:gd name="connsiteX2" fmla="*/ 986972 w 2612572"/>
              <a:gd name="connsiteY2" fmla="*/ 117706 h 933303"/>
              <a:gd name="connsiteX3" fmla="*/ 1654629 w 2612572"/>
              <a:gd name="connsiteY3" fmla="*/ 843420 h 933303"/>
              <a:gd name="connsiteX4" fmla="*/ 2612572 w 2612572"/>
              <a:gd name="connsiteY4" fmla="*/ 886963 h 933303"/>
              <a:gd name="connsiteX0" fmla="*/ 0 w 2612572"/>
              <a:gd name="connsiteY0" fmla="*/ 8401 h 911084"/>
              <a:gd name="connsiteX1" fmla="*/ 551543 w 2612572"/>
              <a:gd name="connsiteY1" fmla="*/ 8400 h 911084"/>
              <a:gd name="connsiteX2" fmla="*/ 986972 w 2612572"/>
              <a:gd name="connsiteY2" fmla="*/ 95487 h 911084"/>
              <a:gd name="connsiteX3" fmla="*/ 1654629 w 2612572"/>
              <a:gd name="connsiteY3" fmla="*/ 821201 h 911084"/>
              <a:gd name="connsiteX4" fmla="*/ 2612572 w 2612572"/>
              <a:gd name="connsiteY4" fmla="*/ 864744 h 911084"/>
              <a:gd name="connsiteX0" fmla="*/ 0 w 2612572"/>
              <a:gd name="connsiteY0" fmla="*/ 8401 h 890651"/>
              <a:gd name="connsiteX1" fmla="*/ 551543 w 2612572"/>
              <a:gd name="connsiteY1" fmla="*/ 8400 h 890651"/>
              <a:gd name="connsiteX2" fmla="*/ 986972 w 2612572"/>
              <a:gd name="connsiteY2" fmla="*/ 95487 h 890651"/>
              <a:gd name="connsiteX3" fmla="*/ 1654629 w 2612572"/>
              <a:gd name="connsiteY3" fmla="*/ 821201 h 890651"/>
              <a:gd name="connsiteX4" fmla="*/ 2612572 w 2612572"/>
              <a:gd name="connsiteY4" fmla="*/ 864744 h 890651"/>
              <a:gd name="connsiteX0" fmla="*/ 0 w 2612572"/>
              <a:gd name="connsiteY0" fmla="*/ 8401 h 895308"/>
              <a:gd name="connsiteX1" fmla="*/ 551543 w 2612572"/>
              <a:gd name="connsiteY1" fmla="*/ 8400 h 895308"/>
              <a:gd name="connsiteX2" fmla="*/ 986972 w 2612572"/>
              <a:gd name="connsiteY2" fmla="*/ 95487 h 895308"/>
              <a:gd name="connsiteX3" fmla="*/ 1654629 w 2612572"/>
              <a:gd name="connsiteY3" fmla="*/ 821201 h 895308"/>
              <a:gd name="connsiteX4" fmla="*/ 2612572 w 2612572"/>
              <a:gd name="connsiteY4" fmla="*/ 864744 h 895308"/>
              <a:gd name="connsiteX0" fmla="*/ 0 w 2612572"/>
              <a:gd name="connsiteY0" fmla="*/ 8401 h 882394"/>
              <a:gd name="connsiteX1" fmla="*/ 551543 w 2612572"/>
              <a:gd name="connsiteY1" fmla="*/ 8400 h 882394"/>
              <a:gd name="connsiteX2" fmla="*/ 986972 w 2612572"/>
              <a:gd name="connsiteY2" fmla="*/ 95487 h 882394"/>
              <a:gd name="connsiteX3" fmla="*/ 1654629 w 2612572"/>
              <a:gd name="connsiteY3" fmla="*/ 821201 h 882394"/>
              <a:gd name="connsiteX4" fmla="*/ 2612572 w 2612572"/>
              <a:gd name="connsiteY4" fmla="*/ 864744 h 882394"/>
              <a:gd name="connsiteX0" fmla="*/ 0 w 2612572"/>
              <a:gd name="connsiteY0" fmla="*/ 8401 h 890651"/>
              <a:gd name="connsiteX1" fmla="*/ 551543 w 2612572"/>
              <a:gd name="connsiteY1" fmla="*/ 8400 h 890651"/>
              <a:gd name="connsiteX2" fmla="*/ 986972 w 2612572"/>
              <a:gd name="connsiteY2" fmla="*/ 95487 h 890651"/>
              <a:gd name="connsiteX3" fmla="*/ 1654629 w 2612572"/>
              <a:gd name="connsiteY3" fmla="*/ 821201 h 890651"/>
              <a:gd name="connsiteX4" fmla="*/ 2612572 w 2612572"/>
              <a:gd name="connsiteY4" fmla="*/ 864744 h 890651"/>
              <a:gd name="connsiteX0" fmla="*/ 0 w 2612572"/>
              <a:gd name="connsiteY0" fmla="*/ 8401 h 878617"/>
              <a:gd name="connsiteX1" fmla="*/ 551543 w 2612572"/>
              <a:gd name="connsiteY1" fmla="*/ 8400 h 878617"/>
              <a:gd name="connsiteX2" fmla="*/ 986972 w 2612572"/>
              <a:gd name="connsiteY2" fmla="*/ 95487 h 878617"/>
              <a:gd name="connsiteX3" fmla="*/ 1654629 w 2612572"/>
              <a:gd name="connsiteY3" fmla="*/ 821201 h 878617"/>
              <a:gd name="connsiteX4" fmla="*/ 2612572 w 2612572"/>
              <a:gd name="connsiteY4" fmla="*/ 864744 h 878617"/>
              <a:gd name="connsiteX0" fmla="*/ 0 w 2612572"/>
              <a:gd name="connsiteY0" fmla="*/ 3226 h 873442"/>
              <a:gd name="connsiteX1" fmla="*/ 551543 w 2612572"/>
              <a:gd name="connsiteY1" fmla="*/ 3225 h 873442"/>
              <a:gd name="connsiteX2" fmla="*/ 986972 w 2612572"/>
              <a:gd name="connsiteY2" fmla="*/ 90312 h 873442"/>
              <a:gd name="connsiteX3" fmla="*/ 1654629 w 2612572"/>
              <a:gd name="connsiteY3" fmla="*/ 816026 h 873442"/>
              <a:gd name="connsiteX4" fmla="*/ 2612572 w 2612572"/>
              <a:gd name="connsiteY4" fmla="*/ 859569 h 873442"/>
              <a:gd name="connsiteX0" fmla="*/ 0 w 2612572"/>
              <a:gd name="connsiteY0" fmla="*/ 43797 h 914013"/>
              <a:gd name="connsiteX1" fmla="*/ 551543 w 2612572"/>
              <a:gd name="connsiteY1" fmla="*/ 254 h 914013"/>
              <a:gd name="connsiteX2" fmla="*/ 986972 w 2612572"/>
              <a:gd name="connsiteY2" fmla="*/ 130883 h 914013"/>
              <a:gd name="connsiteX3" fmla="*/ 1654629 w 2612572"/>
              <a:gd name="connsiteY3" fmla="*/ 856597 h 914013"/>
              <a:gd name="connsiteX4" fmla="*/ 2612572 w 2612572"/>
              <a:gd name="connsiteY4" fmla="*/ 900140 h 914013"/>
              <a:gd name="connsiteX0" fmla="*/ 0 w 2612572"/>
              <a:gd name="connsiteY0" fmla="*/ 1482 h 871698"/>
              <a:gd name="connsiteX1" fmla="*/ 566057 w 2612572"/>
              <a:gd name="connsiteY1" fmla="*/ 15996 h 871698"/>
              <a:gd name="connsiteX2" fmla="*/ 986972 w 2612572"/>
              <a:gd name="connsiteY2" fmla="*/ 88568 h 871698"/>
              <a:gd name="connsiteX3" fmla="*/ 1654629 w 2612572"/>
              <a:gd name="connsiteY3" fmla="*/ 814282 h 871698"/>
              <a:gd name="connsiteX4" fmla="*/ 2612572 w 2612572"/>
              <a:gd name="connsiteY4" fmla="*/ 857825 h 871698"/>
              <a:gd name="connsiteX0" fmla="*/ 0 w 2612572"/>
              <a:gd name="connsiteY0" fmla="*/ 15916 h 886132"/>
              <a:gd name="connsiteX1" fmla="*/ 566057 w 2612572"/>
              <a:gd name="connsiteY1" fmla="*/ 30430 h 886132"/>
              <a:gd name="connsiteX2" fmla="*/ 986972 w 2612572"/>
              <a:gd name="connsiteY2" fmla="*/ 103002 h 886132"/>
              <a:gd name="connsiteX3" fmla="*/ 1654629 w 2612572"/>
              <a:gd name="connsiteY3" fmla="*/ 828716 h 886132"/>
              <a:gd name="connsiteX4" fmla="*/ 2612572 w 2612572"/>
              <a:gd name="connsiteY4" fmla="*/ 872259 h 886132"/>
              <a:gd name="connsiteX0" fmla="*/ 0 w 2612572"/>
              <a:gd name="connsiteY0" fmla="*/ 1482 h 871698"/>
              <a:gd name="connsiteX1" fmla="*/ 566057 w 2612572"/>
              <a:gd name="connsiteY1" fmla="*/ 15996 h 871698"/>
              <a:gd name="connsiteX2" fmla="*/ 986972 w 2612572"/>
              <a:gd name="connsiteY2" fmla="*/ 88568 h 871698"/>
              <a:gd name="connsiteX3" fmla="*/ 1654629 w 2612572"/>
              <a:gd name="connsiteY3" fmla="*/ 814282 h 871698"/>
              <a:gd name="connsiteX4" fmla="*/ 2612572 w 2612572"/>
              <a:gd name="connsiteY4" fmla="*/ 857825 h 871698"/>
              <a:gd name="connsiteX0" fmla="*/ 0 w 2612572"/>
              <a:gd name="connsiteY0" fmla="*/ 1482 h 880468"/>
              <a:gd name="connsiteX1" fmla="*/ 566057 w 2612572"/>
              <a:gd name="connsiteY1" fmla="*/ 15996 h 880468"/>
              <a:gd name="connsiteX2" fmla="*/ 986972 w 2612572"/>
              <a:gd name="connsiteY2" fmla="*/ 88568 h 880468"/>
              <a:gd name="connsiteX3" fmla="*/ 1553029 w 2612572"/>
              <a:gd name="connsiteY3" fmla="*/ 828796 h 880468"/>
              <a:gd name="connsiteX4" fmla="*/ 2612572 w 2612572"/>
              <a:gd name="connsiteY4" fmla="*/ 857825 h 880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2572" h="880468">
                <a:moveTo>
                  <a:pt x="0" y="1482"/>
                </a:moveTo>
                <a:cubicBezTo>
                  <a:pt x="324152" y="-5775"/>
                  <a:pt x="343505" y="15996"/>
                  <a:pt x="566057" y="15996"/>
                </a:cubicBezTo>
                <a:cubicBezTo>
                  <a:pt x="788609" y="15996"/>
                  <a:pt x="822477" y="-46899"/>
                  <a:pt x="986972" y="88568"/>
                </a:cubicBezTo>
                <a:cubicBezTo>
                  <a:pt x="1151467" y="224035"/>
                  <a:pt x="1383696" y="729616"/>
                  <a:pt x="1553029" y="828796"/>
                </a:cubicBezTo>
                <a:cubicBezTo>
                  <a:pt x="1722362" y="927976"/>
                  <a:pt x="1998133" y="852986"/>
                  <a:pt x="2612572" y="857825"/>
                </a:cubicBezTo>
              </a:path>
            </a:pathLst>
          </a:cu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Bogen 26"/>
          <p:cNvSpPr/>
          <p:nvPr/>
        </p:nvSpPr>
        <p:spPr>
          <a:xfrm>
            <a:off x="5868144" y="2485497"/>
            <a:ext cx="2592288" cy="1287349"/>
          </a:xfrm>
          <a:prstGeom prst="arc">
            <a:avLst>
              <a:gd name="adj1" fmla="val 10819551"/>
              <a:gd name="adj2" fmla="val 0"/>
            </a:avLst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Freihandform 27"/>
          <p:cNvSpPr/>
          <p:nvPr/>
        </p:nvSpPr>
        <p:spPr>
          <a:xfrm rot="10800000">
            <a:off x="7270260" y="2241477"/>
            <a:ext cx="1190172" cy="359559"/>
          </a:xfrm>
          <a:custGeom>
            <a:avLst/>
            <a:gdLst>
              <a:gd name="connsiteX0" fmla="*/ 0 w 1219200"/>
              <a:gd name="connsiteY0" fmla="*/ 362857 h 389735"/>
              <a:gd name="connsiteX1" fmla="*/ 275772 w 1219200"/>
              <a:gd name="connsiteY1" fmla="*/ 362857 h 389735"/>
              <a:gd name="connsiteX2" fmla="*/ 580572 w 1219200"/>
              <a:gd name="connsiteY2" fmla="*/ 362857 h 389735"/>
              <a:gd name="connsiteX3" fmla="*/ 1219200 w 1219200"/>
              <a:gd name="connsiteY3" fmla="*/ 0 h 389735"/>
              <a:gd name="connsiteX0" fmla="*/ 0 w 1219200"/>
              <a:gd name="connsiteY0" fmla="*/ 362857 h 362857"/>
              <a:gd name="connsiteX1" fmla="*/ 275772 w 1219200"/>
              <a:gd name="connsiteY1" fmla="*/ 362857 h 362857"/>
              <a:gd name="connsiteX2" fmla="*/ 580572 w 1219200"/>
              <a:gd name="connsiteY2" fmla="*/ 362857 h 362857"/>
              <a:gd name="connsiteX3" fmla="*/ 1219200 w 1219200"/>
              <a:gd name="connsiteY3" fmla="*/ 0 h 362857"/>
              <a:gd name="connsiteX0" fmla="*/ 0 w 1219200"/>
              <a:gd name="connsiteY0" fmla="*/ 362857 h 362857"/>
              <a:gd name="connsiteX1" fmla="*/ 275772 w 1219200"/>
              <a:gd name="connsiteY1" fmla="*/ 362857 h 362857"/>
              <a:gd name="connsiteX2" fmla="*/ 1219200 w 1219200"/>
              <a:gd name="connsiteY2" fmla="*/ 0 h 362857"/>
              <a:gd name="connsiteX0" fmla="*/ 0 w 1219200"/>
              <a:gd name="connsiteY0" fmla="*/ 362857 h 389735"/>
              <a:gd name="connsiteX1" fmla="*/ 275772 w 1219200"/>
              <a:gd name="connsiteY1" fmla="*/ 362857 h 389735"/>
              <a:gd name="connsiteX2" fmla="*/ 1219200 w 1219200"/>
              <a:gd name="connsiteY2" fmla="*/ 0 h 389735"/>
              <a:gd name="connsiteX0" fmla="*/ 0 w 1219200"/>
              <a:gd name="connsiteY0" fmla="*/ 362857 h 370382"/>
              <a:gd name="connsiteX1" fmla="*/ 275772 w 1219200"/>
              <a:gd name="connsiteY1" fmla="*/ 362857 h 370382"/>
              <a:gd name="connsiteX2" fmla="*/ 1219200 w 1219200"/>
              <a:gd name="connsiteY2" fmla="*/ 0 h 370382"/>
              <a:gd name="connsiteX0" fmla="*/ 0 w 1219200"/>
              <a:gd name="connsiteY0" fmla="*/ 362857 h 383284"/>
              <a:gd name="connsiteX1" fmla="*/ 275772 w 1219200"/>
              <a:gd name="connsiteY1" fmla="*/ 362857 h 383284"/>
              <a:gd name="connsiteX2" fmla="*/ 1045029 w 1219200"/>
              <a:gd name="connsiteY2" fmla="*/ 87086 h 383284"/>
              <a:gd name="connsiteX3" fmla="*/ 1219200 w 1219200"/>
              <a:gd name="connsiteY3" fmla="*/ 0 h 383284"/>
              <a:gd name="connsiteX0" fmla="*/ 0 w 1219200"/>
              <a:gd name="connsiteY0" fmla="*/ 362857 h 363932"/>
              <a:gd name="connsiteX1" fmla="*/ 275772 w 1219200"/>
              <a:gd name="connsiteY1" fmla="*/ 362857 h 363932"/>
              <a:gd name="connsiteX2" fmla="*/ 1045029 w 1219200"/>
              <a:gd name="connsiteY2" fmla="*/ 87086 h 363932"/>
              <a:gd name="connsiteX3" fmla="*/ 1219200 w 1219200"/>
              <a:gd name="connsiteY3" fmla="*/ 0 h 363932"/>
              <a:gd name="connsiteX0" fmla="*/ 0 w 1219200"/>
              <a:gd name="connsiteY0" fmla="*/ 362857 h 363932"/>
              <a:gd name="connsiteX1" fmla="*/ 275772 w 1219200"/>
              <a:gd name="connsiteY1" fmla="*/ 362857 h 363932"/>
              <a:gd name="connsiteX2" fmla="*/ 1045029 w 1219200"/>
              <a:gd name="connsiteY2" fmla="*/ 87086 h 363932"/>
              <a:gd name="connsiteX3" fmla="*/ 1219200 w 1219200"/>
              <a:gd name="connsiteY3" fmla="*/ 0 h 363932"/>
              <a:gd name="connsiteX0" fmla="*/ 0 w 1219200"/>
              <a:gd name="connsiteY0" fmla="*/ 362857 h 367157"/>
              <a:gd name="connsiteX1" fmla="*/ 275772 w 1219200"/>
              <a:gd name="connsiteY1" fmla="*/ 362857 h 367157"/>
              <a:gd name="connsiteX2" fmla="*/ 899886 w 1219200"/>
              <a:gd name="connsiteY2" fmla="*/ 304801 h 367157"/>
              <a:gd name="connsiteX3" fmla="*/ 1219200 w 1219200"/>
              <a:gd name="connsiteY3" fmla="*/ 0 h 367157"/>
              <a:gd name="connsiteX0" fmla="*/ 0 w 1233714"/>
              <a:gd name="connsiteY0" fmla="*/ 420914 h 425214"/>
              <a:gd name="connsiteX1" fmla="*/ 275772 w 1233714"/>
              <a:gd name="connsiteY1" fmla="*/ 420914 h 425214"/>
              <a:gd name="connsiteX2" fmla="*/ 899886 w 1233714"/>
              <a:gd name="connsiteY2" fmla="*/ 362858 h 425214"/>
              <a:gd name="connsiteX3" fmla="*/ 1233714 w 1233714"/>
              <a:gd name="connsiteY3" fmla="*/ 0 h 425214"/>
              <a:gd name="connsiteX0" fmla="*/ 0 w 1233714"/>
              <a:gd name="connsiteY0" fmla="*/ 442345 h 446645"/>
              <a:gd name="connsiteX1" fmla="*/ 275772 w 1233714"/>
              <a:gd name="connsiteY1" fmla="*/ 442345 h 446645"/>
              <a:gd name="connsiteX2" fmla="*/ 899886 w 1233714"/>
              <a:gd name="connsiteY2" fmla="*/ 384289 h 446645"/>
              <a:gd name="connsiteX3" fmla="*/ 1233714 w 1233714"/>
              <a:gd name="connsiteY3" fmla="*/ 0 h 446645"/>
              <a:gd name="connsiteX0" fmla="*/ 0 w 1233714"/>
              <a:gd name="connsiteY0" fmla="*/ 442345 h 446645"/>
              <a:gd name="connsiteX1" fmla="*/ 275772 w 1233714"/>
              <a:gd name="connsiteY1" fmla="*/ 442345 h 446645"/>
              <a:gd name="connsiteX2" fmla="*/ 899886 w 1233714"/>
              <a:gd name="connsiteY2" fmla="*/ 384289 h 446645"/>
              <a:gd name="connsiteX3" fmla="*/ 1233714 w 1233714"/>
              <a:gd name="connsiteY3" fmla="*/ 0 h 446645"/>
              <a:gd name="connsiteX0" fmla="*/ 0 w 1190172"/>
              <a:gd name="connsiteY0" fmla="*/ 355259 h 359559"/>
              <a:gd name="connsiteX1" fmla="*/ 275772 w 1190172"/>
              <a:gd name="connsiteY1" fmla="*/ 355259 h 359559"/>
              <a:gd name="connsiteX2" fmla="*/ 899886 w 1190172"/>
              <a:gd name="connsiteY2" fmla="*/ 297203 h 359559"/>
              <a:gd name="connsiteX3" fmla="*/ 1190172 w 1190172"/>
              <a:gd name="connsiteY3" fmla="*/ 0 h 359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0172" h="359559">
                <a:moveTo>
                  <a:pt x="0" y="355259"/>
                </a:moveTo>
                <a:cubicBezTo>
                  <a:pt x="91924" y="355259"/>
                  <a:pt x="125791" y="364935"/>
                  <a:pt x="275772" y="355259"/>
                </a:cubicBezTo>
                <a:cubicBezTo>
                  <a:pt x="425753" y="345583"/>
                  <a:pt x="742648" y="357679"/>
                  <a:pt x="899886" y="297203"/>
                </a:cubicBezTo>
                <a:cubicBezTo>
                  <a:pt x="1057124" y="236727"/>
                  <a:pt x="1153773" y="52690"/>
                  <a:pt x="1190172" y="0"/>
                </a:cubicBezTo>
              </a:path>
            </a:pathLst>
          </a:cu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9" name="Freihandform 28"/>
          <p:cNvSpPr/>
          <p:nvPr/>
        </p:nvSpPr>
        <p:spPr>
          <a:xfrm>
            <a:off x="5863771" y="2791044"/>
            <a:ext cx="1277257" cy="338128"/>
          </a:xfrm>
          <a:custGeom>
            <a:avLst/>
            <a:gdLst>
              <a:gd name="connsiteX0" fmla="*/ 0 w 1219200"/>
              <a:gd name="connsiteY0" fmla="*/ 362857 h 389735"/>
              <a:gd name="connsiteX1" fmla="*/ 275772 w 1219200"/>
              <a:gd name="connsiteY1" fmla="*/ 362857 h 389735"/>
              <a:gd name="connsiteX2" fmla="*/ 580572 w 1219200"/>
              <a:gd name="connsiteY2" fmla="*/ 362857 h 389735"/>
              <a:gd name="connsiteX3" fmla="*/ 1219200 w 1219200"/>
              <a:gd name="connsiteY3" fmla="*/ 0 h 389735"/>
              <a:gd name="connsiteX0" fmla="*/ 0 w 1219200"/>
              <a:gd name="connsiteY0" fmla="*/ 362857 h 362857"/>
              <a:gd name="connsiteX1" fmla="*/ 275772 w 1219200"/>
              <a:gd name="connsiteY1" fmla="*/ 362857 h 362857"/>
              <a:gd name="connsiteX2" fmla="*/ 580572 w 1219200"/>
              <a:gd name="connsiteY2" fmla="*/ 362857 h 362857"/>
              <a:gd name="connsiteX3" fmla="*/ 1219200 w 1219200"/>
              <a:gd name="connsiteY3" fmla="*/ 0 h 362857"/>
              <a:gd name="connsiteX0" fmla="*/ 0 w 1219200"/>
              <a:gd name="connsiteY0" fmla="*/ 362857 h 362857"/>
              <a:gd name="connsiteX1" fmla="*/ 275772 w 1219200"/>
              <a:gd name="connsiteY1" fmla="*/ 362857 h 362857"/>
              <a:gd name="connsiteX2" fmla="*/ 1219200 w 1219200"/>
              <a:gd name="connsiteY2" fmla="*/ 0 h 362857"/>
              <a:gd name="connsiteX0" fmla="*/ 0 w 1219200"/>
              <a:gd name="connsiteY0" fmla="*/ 362857 h 389735"/>
              <a:gd name="connsiteX1" fmla="*/ 275772 w 1219200"/>
              <a:gd name="connsiteY1" fmla="*/ 362857 h 389735"/>
              <a:gd name="connsiteX2" fmla="*/ 1219200 w 1219200"/>
              <a:gd name="connsiteY2" fmla="*/ 0 h 389735"/>
              <a:gd name="connsiteX0" fmla="*/ 0 w 1219200"/>
              <a:gd name="connsiteY0" fmla="*/ 362857 h 370382"/>
              <a:gd name="connsiteX1" fmla="*/ 275772 w 1219200"/>
              <a:gd name="connsiteY1" fmla="*/ 362857 h 370382"/>
              <a:gd name="connsiteX2" fmla="*/ 1219200 w 1219200"/>
              <a:gd name="connsiteY2" fmla="*/ 0 h 370382"/>
              <a:gd name="connsiteX0" fmla="*/ 0 w 1219200"/>
              <a:gd name="connsiteY0" fmla="*/ 362857 h 383284"/>
              <a:gd name="connsiteX1" fmla="*/ 275772 w 1219200"/>
              <a:gd name="connsiteY1" fmla="*/ 362857 h 383284"/>
              <a:gd name="connsiteX2" fmla="*/ 1045029 w 1219200"/>
              <a:gd name="connsiteY2" fmla="*/ 87086 h 383284"/>
              <a:gd name="connsiteX3" fmla="*/ 1219200 w 1219200"/>
              <a:gd name="connsiteY3" fmla="*/ 0 h 383284"/>
              <a:gd name="connsiteX0" fmla="*/ 0 w 1219200"/>
              <a:gd name="connsiteY0" fmla="*/ 362857 h 363932"/>
              <a:gd name="connsiteX1" fmla="*/ 275772 w 1219200"/>
              <a:gd name="connsiteY1" fmla="*/ 362857 h 363932"/>
              <a:gd name="connsiteX2" fmla="*/ 1045029 w 1219200"/>
              <a:gd name="connsiteY2" fmla="*/ 87086 h 363932"/>
              <a:gd name="connsiteX3" fmla="*/ 1219200 w 1219200"/>
              <a:gd name="connsiteY3" fmla="*/ 0 h 363932"/>
              <a:gd name="connsiteX0" fmla="*/ 0 w 1219200"/>
              <a:gd name="connsiteY0" fmla="*/ 362857 h 363932"/>
              <a:gd name="connsiteX1" fmla="*/ 275772 w 1219200"/>
              <a:gd name="connsiteY1" fmla="*/ 362857 h 363932"/>
              <a:gd name="connsiteX2" fmla="*/ 1045029 w 1219200"/>
              <a:gd name="connsiteY2" fmla="*/ 87086 h 363932"/>
              <a:gd name="connsiteX3" fmla="*/ 1219200 w 1219200"/>
              <a:gd name="connsiteY3" fmla="*/ 0 h 363932"/>
              <a:gd name="connsiteX0" fmla="*/ 0 w 1219200"/>
              <a:gd name="connsiteY0" fmla="*/ 362857 h 367157"/>
              <a:gd name="connsiteX1" fmla="*/ 275772 w 1219200"/>
              <a:gd name="connsiteY1" fmla="*/ 362857 h 367157"/>
              <a:gd name="connsiteX2" fmla="*/ 899886 w 1219200"/>
              <a:gd name="connsiteY2" fmla="*/ 304801 h 367157"/>
              <a:gd name="connsiteX3" fmla="*/ 1219200 w 1219200"/>
              <a:gd name="connsiteY3" fmla="*/ 0 h 367157"/>
              <a:gd name="connsiteX0" fmla="*/ 0 w 1277257"/>
              <a:gd name="connsiteY0" fmla="*/ 333828 h 338128"/>
              <a:gd name="connsiteX1" fmla="*/ 275772 w 1277257"/>
              <a:gd name="connsiteY1" fmla="*/ 333828 h 338128"/>
              <a:gd name="connsiteX2" fmla="*/ 899886 w 1277257"/>
              <a:gd name="connsiteY2" fmla="*/ 275772 h 338128"/>
              <a:gd name="connsiteX3" fmla="*/ 1277257 w 1277257"/>
              <a:gd name="connsiteY3" fmla="*/ 0 h 338128"/>
              <a:gd name="connsiteX0" fmla="*/ 0 w 1277257"/>
              <a:gd name="connsiteY0" fmla="*/ 333828 h 338128"/>
              <a:gd name="connsiteX1" fmla="*/ 275772 w 1277257"/>
              <a:gd name="connsiteY1" fmla="*/ 333828 h 338128"/>
              <a:gd name="connsiteX2" fmla="*/ 899886 w 1277257"/>
              <a:gd name="connsiteY2" fmla="*/ 275772 h 338128"/>
              <a:gd name="connsiteX3" fmla="*/ 1277257 w 1277257"/>
              <a:gd name="connsiteY3" fmla="*/ 0 h 33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7257" h="338128">
                <a:moveTo>
                  <a:pt x="0" y="333828"/>
                </a:moveTo>
                <a:cubicBezTo>
                  <a:pt x="91924" y="333828"/>
                  <a:pt x="125791" y="343504"/>
                  <a:pt x="275772" y="333828"/>
                </a:cubicBezTo>
                <a:cubicBezTo>
                  <a:pt x="425753" y="324152"/>
                  <a:pt x="742648" y="336248"/>
                  <a:pt x="899886" y="275772"/>
                </a:cubicBezTo>
                <a:cubicBezTo>
                  <a:pt x="1057124" y="215296"/>
                  <a:pt x="1224189" y="47927"/>
                  <a:pt x="1277257" y="0"/>
                </a:cubicBezTo>
              </a:path>
            </a:pathLst>
          </a:cu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0" name="Bogen 29"/>
          <p:cNvSpPr/>
          <p:nvPr/>
        </p:nvSpPr>
        <p:spPr>
          <a:xfrm>
            <a:off x="5868144" y="2485497"/>
            <a:ext cx="2592288" cy="1287349"/>
          </a:xfrm>
          <a:prstGeom prst="arc">
            <a:avLst>
              <a:gd name="adj1" fmla="val 15277719"/>
              <a:gd name="adj2" fmla="val 17157874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Bogen 30"/>
          <p:cNvSpPr/>
          <p:nvPr/>
        </p:nvSpPr>
        <p:spPr>
          <a:xfrm>
            <a:off x="5868144" y="2098552"/>
            <a:ext cx="2573401" cy="1030619"/>
          </a:xfrm>
          <a:prstGeom prst="arc">
            <a:avLst>
              <a:gd name="adj1" fmla="val 10786730"/>
              <a:gd name="adj2" fmla="val 0"/>
            </a:avLst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Bogen 31"/>
          <p:cNvSpPr/>
          <p:nvPr/>
        </p:nvSpPr>
        <p:spPr>
          <a:xfrm>
            <a:off x="5854327" y="2105953"/>
            <a:ext cx="2573401" cy="1030619"/>
          </a:xfrm>
          <a:prstGeom prst="arc">
            <a:avLst>
              <a:gd name="adj1" fmla="val 11833284"/>
              <a:gd name="adj2" fmla="val 20214825"/>
            </a:avLst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4" name="Gerade Verbindung 33"/>
          <p:cNvCxnSpPr/>
          <p:nvPr/>
        </p:nvCxnSpPr>
        <p:spPr>
          <a:xfrm>
            <a:off x="5854327" y="2688122"/>
            <a:ext cx="2622016" cy="0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/>
              <p:cNvSpPr txBox="1"/>
              <p:nvPr/>
            </p:nvSpPr>
            <p:spPr>
              <a:xfrm>
                <a:off x="7283377" y="974101"/>
                <a:ext cx="1310166" cy="4600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0" smtClean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𝐩</m:t>
                      </m:r>
                      <m:r>
                        <a:rPr lang="de-DE" sz="2000" b="1" i="0" smtClean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(</m:t>
                      </m:r>
                      <m:r>
                        <a:rPr lang="de-DE" sz="2000" b="1" i="0" smtClean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𝐈</m:t>
                      </m:r>
                      <m:r>
                        <a:rPr lang="de-DE" sz="2000" b="1" i="0" smtClean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×{</m:t>
                      </m:r>
                      <m:box>
                        <m:boxPr>
                          <m:ctrlPr>
                            <a:rPr lang="de-DE" sz="20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0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000" b="1" i="0" smtClean="0">
                                  <a:solidFill>
                                    <a:srgbClr val="FF0000"/>
                                  </a:solidFill>
                                  <a:latin typeface="Cambria Math" pitchFamily="18" charset="0"/>
                                  <a:ea typeface="Cambria Math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de-DE" sz="2000" b="1" i="0" smtClean="0">
                                  <a:solidFill>
                                    <a:srgbClr val="FF0000"/>
                                  </a:solidFill>
                                  <a:latin typeface="Cambria Math" pitchFamily="18" charset="0"/>
                                  <a:ea typeface="Cambria Math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box>
                      <m:r>
                        <a:rPr lang="de-DE" sz="2000" b="1" dirty="0">
                          <a:solidFill>
                            <a:srgbClr val="FF0000"/>
                          </a:solidFill>
                          <a:latin typeface="Cambria Math"/>
                          <a:ea typeface="Cambria Math" pitchFamily="18" charset="0"/>
                        </a:rPr>
                        <m:t>}</m:t>
                      </m:r>
                      <m:r>
                        <a:rPr lang="de-DE" sz="2000" b="1" i="0" dirty="0" smtClean="0">
                          <a:solidFill>
                            <a:srgbClr val="FF0000"/>
                          </a:solidFill>
                          <a:latin typeface="Cambria Math"/>
                          <a:ea typeface="Cambria Math" pitchFamily="18" charset="0"/>
                        </a:rPr>
                        <m:t>)</m:t>
                      </m:r>
                    </m:oMath>
                  </m:oMathPara>
                </a14:m>
                <a:endParaRPr lang="de-DE" sz="2000" b="1" dirty="0"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35" name="Textfeld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3377" y="974101"/>
                <a:ext cx="1310166" cy="460062"/>
              </a:xfrm>
              <a:prstGeom prst="rect">
                <a:avLst/>
              </a:prstGeom>
              <a:blipFill rotWithShape="1"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Gerade Verbindung mit Pfeil 36"/>
          <p:cNvCxnSpPr/>
          <p:nvPr/>
        </p:nvCxnSpPr>
        <p:spPr>
          <a:xfrm flipH="1">
            <a:off x="7452320" y="1340768"/>
            <a:ext cx="413026" cy="76518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5415435" y="3970797"/>
            <a:ext cx="43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latin typeface="Lucida Sans Unicode" pitchFamily="34" charset="0"/>
                <a:cs typeface="Lucida Sans Unicode" pitchFamily="34" charset="0"/>
              </a:rPr>
              <a:t>p</a:t>
            </a:r>
            <a:endParaRPr lang="de-DE" sz="3600" dirty="0">
              <a:solidFill>
                <a:srgbClr val="00FF00"/>
              </a:solidFill>
            </a:endParaRPr>
          </a:p>
        </p:txBody>
      </p:sp>
      <p:sp>
        <p:nvSpPr>
          <p:cNvPr id="39" name="Freihandform 38"/>
          <p:cNvSpPr/>
          <p:nvPr/>
        </p:nvSpPr>
        <p:spPr>
          <a:xfrm>
            <a:off x="4671346" y="2932936"/>
            <a:ext cx="1988457" cy="1037861"/>
          </a:xfrm>
          <a:custGeom>
            <a:avLst/>
            <a:gdLst>
              <a:gd name="connsiteX0" fmla="*/ 0 w 1988457"/>
              <a:gd name="connsiteY0" fmla="*/ 0 h 1037861"/>
              <a:gd name="connsiteX1" fmla="*/ 609600 w 1988457"/>
              <a:gd name="connsiteY1" fmla="*/ 899886 h 1037861"/>
              <a:gd name="connsiteX2" fmla="*/ 1436914 w 1988457"/>
              <a:gd name="connsiteY2" fmla="*/ 1001486 h 1037861"/>
              <a:gd name="connsiteX3" fmla="*/ 1988457 w 1988457"/>
              <a:gd name="connsiteY3" fmla="*/ 566057 h 1037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8457" h="1037861">
                <a:moveTo>
                  <a:pt x="0" y="0"/>
                </a:moveTo>
                <a:cubicBezTo>
                  <a:pt x="185057" y="366486"/>
                  <a:pt x="370114" y="732972"/>
                  <a:pt x="609600" y="899886"/>
                </a:cubicBezTo>
                <a:cubicBezTo>
                  <a:pt x="849086" y="1066800"/>
                  <a:pt x="1207105" y="1057124"/>
                  <a:pt x="1436914" y="1001486"/>
                </a:cubicBezTo>
                <a:cubicBezTo>
                  <a:pt x="1666724" y="945848"/>
                  <a:pt x="1898952" y="631371"/>
                  <a:pt x="1988457" y="566057"/>
                </a:cubicBezTo>
              </a:path>
            </a:pathLst>
          </a:custGeom>
          <a:noFill/>
          <a:ln w="10160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832107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681585" y="580571"/>
            <a:ext cx="3498528" cy="5370286"/>
          </a:xfrm>
          <a:custGeom>
            <a:avLst/>
            <a:gdLst>
              <a:gd name="connsiteX0" fmla="*/ 435429 w 1198509"/>
              <a:gd name="connsiteY0" fmla="*/ 0 h 4833258"/>
              <a:gd name="connsiteX1" fmla="*/ 1190172 w 1198509"/>
              <a:gd name="connsiteY1" fmla="*/ 1857829 h 4833258"/>
              <a:gd name="connsiteX2" fmla="*/ 0 w 1198509"/>
              <a:gd name="connsiteY2" fmla="*/ 4833258 h 4833258"/>
              <a:gd name="connsiteX3" fmla="*/ 0 w 1198509"/>
              <a:gd name="connsiteY3" fmla="*/ 4833258 h 4833258"/>
              <a:gd name="connsiteX0" fmla="*/ 444614 w 1207694"/>
              <a:gd name="connsiteY0" fmla="*/ 0 h 4898524"/>
              <a:gd name="connsiteX1" fmla="*/ 1199357 w 1207694"/>
              <a:gd name="connsiteY1" fmla="*/ 1857829 h 4898524"/>
              <a:gd name="connsiteX2" fmla="*/ 125300 w 1207694"/>
              <a:gd name="connsiteY2" fmla="*/ 4615543 h 4898524"/>
              <a:gd name="connsiteX3" fmla="*/ 9185 w 1207694"/>
              <a:gd name="connsiteY3" fmla="*/ 4833258 h 4898524"/>
              <a:gd name="connsiteX4" fmla="*/ 9185 w 1207694"/>
              <a:gd name="connsiteY4" fmla="*/ 4833258 h 4898524"/>
              <a:gd name="connsiteX0" fmla="*/ 435429 w 1193214"/>
              <a:gd name="connsiteY0" fmla="*/ 0 h 4833258"/>
              <a:gd name="connsiteX1" fmla="*/ 1190172 w 1193214"/>
              <a:gd name="connsiteY1" fmla="*/ 1857829 h 4833258"/>
              <a:gd name="connsiteX2" fmla="*/ 188687 w 1193214"/>
              <a:gd name="connsiteY2" fmla="*/ 4426857 h 4833258"/>
              <a:gd name="connsiteX3" fmla="*/ 0 w 1193214"/>
              <a:gd name="connsiteY3" fmla="*/ 4833258 h 4833258"/>
              <a:gd name="connsiteX4" fmla="*/ 0 w 1193214"/>
              <a:gd name="connsiteY4" fmla="*/ 4833258 h 4833258"/>
              <a:gd name="connsiteX0" fmla="*/ 574187 w 2257844"/>
              <a:gd name="connsiteY0" fmla="*/ 0 h 4835777"/>
              <a:gd name="connsiteX1" fmla="*/ 1328930 w 2257844"/>
              <a:gd name="connsiteY1" fmla="*/ 1857829 h 4835777"/>
              <a:gd name="connsiteX2" fmla="*/ 327445 w 2257844"/>
              <a:gd name="connsiteY2" fmla="*/ 4426857 h 4835777"/>
              <a:gd name="connsiteX3" fmla="*/ 138758 w 2257844"/>
              <a:gd name="connsiteY3" fmla="*/ 4833258 h 4835777"/>
              <a:gd name="connsiteX4" fmla="*/ 2257844 w 2257844"/>
              <a:gd name="connsiteY4" fmla="*/ 4586515 h 4835777"/>
              <a:gd name="connsiteX0" fmla="*/ 576330 w 2289016"/>
              <a:gd name="connsiteY0" fmla="*/ 0 h 4833860"/>
              <a:gd name="connsiteX1" fmla="*/ 1331073 w 2289016"/>
              <a:gd name="connsiteY1" fmla="*/ 1857829 h 4833860"/>
              <a:gd name="connsiteX2" fmla="*/ 329588 w 2289016"/>
              <a:gd name="connsiteY2" fmla="*/ 4426857 h 4833860"/>
              <a:gd name="connsiteX3" fmla="*/ 140901 w 2289016"/>
              <a:gd name="connsiteY3" fmla="*/ 4833258 h 4833860"/>
              <a:gd name="connsiteX4" fmla="*/ 2289016 w 2289016"/>
              <a:gd name="connsiteY4" fmla="*/ 4513943 h 4833860"/>
              <a:gd name="connsiteX0" fmla="*/ 499405 w 2212091"/>
              <a:gd name="connsiteY0" fmla="*/ 0 h 4839242"/>
              <a:gd name="connsiteX1" fmla="*/ 1254148 w 2212091"/>
              <a:gd name="connsiteY1" fmla="*/ 1857829 h 4839242"/>
              <a:gd name="connsiteX2" fmla="*/ 252663 w 2212091"/>
              <a:gd name="connsiteY2" fmla="*/ 4426857 h 4839242"/>
              <a:gd name="connsiteX3" fmla="*/ 63976 w 2212091"/>
              <a:gd name="connsiteY3" fmla="*/ 4833258 h 4839242"/>
              <a:gd name="connsiteX4" fmla="*/ 1167062 w 2212091"/>
              <a:gd name="connsiteY4" fmla="*/ 4659086 h 4839242"/>
              <a:gd name="connsiteX5" fmla="*/ 2212091 w 2212091"/>
              <a:gd name="connsiteY5" fmla="*/ 4513943 h 4839242"/>
              <a:gd name="connsiteX0" fmla="*/ 499405 w 3024891"/>
              <a:gd name="connsiteY0" fmla="*/ 0 h 4862286"/>
              <a:gd name="connsiteX1" fmla="*/ 1254148 w 3024891"/>
              <a:gd name="connsiteY1" fmla="*/ 1857829 h 4862286"/>
              <a:gd name="connsiteX2" fmla="*/ 252663 w 3024891"/>
              <a:gd name="connsiteY2" fmla="*/ 4426857 h 4862286"/>
              <a:gd name="connsiteX3" fmla="*/ 63976 w 3024891"/>
              <a:gd name="connsiteY3" fmla="*/ 4833258 h 4862286"/>
              <a:gd name="connsiteX4" fmla="*/ 1167062 w 3024891"/>
              <a:gd name="connsiteY4" fmla="*/ 4659086 h 4862286"/>
              <a:gd name="connsiteX5" fmla="*/ 3024891 w 3024891"/>
              <a:gd name="connsiteY5" fmla="*/ 4862286 h 4862286"/>
              <a:gd name="connsiteX0" fmla="*/ 499405 w 3024891"/>
              <a:gd name="connsiteY0" fmla="*/ 0 h 4862286"/>
              <a:gd name="connsiteX1" fmla="*/ 1254148 w 3024891"/>
              <a:gd name="connsiteY1" fmla="*/ 1857829 h 4862286"/>
              <a:gd name="connsiteX2" fmla="*/ 252663 w 3024891"/>
              <a:gd name="connsiteY2" fmla="*/ 4426857 h 4862286"/>
              <a:gd name="connsiteX3" fmla="*/ 63976 w 3024891"/>
              <a:gd name="connsiteY3" fmla="*/ 4833258 h 4862286"/>
              <a:gd name="connsiteX4" fmla="*/ 1167062 w 3024891"/>
              <a:gd name="connsiteY4" fmla="*/ 4659086 h 4862286"/>
              <a:gd name="connsiteX5" fmla="*/ 3024891 w 3024891"/>
              <a:gd name="connsiteY5" fmla="*/ 4862286 h 4862286"/>
              <a:gd name="connsiteX0" fmla="*/ 499405 w 2923291"/>
              <a:gd name="connsiteY0" fmla="*/ 0 h 4978400"/>
              <a:gd name="connsiteX1" fmla="*/ 1254148 w 2923291"/>
              <a:gd name="connsiteY1" fmla="*/ 1857829 h 4978400"/>
              <a:gd name="connsiteX2" fmla="*/ 252663 w 2923291"/>
              <a:gd name="connsiteY2" fmla="*/ 4426857 h 4978400"/>
              <a:gd name="connsiteX3" fmla="*/ 63976 w 2923291"/>
              <a:gd name="connsiteY3" fmla="*/ 4833258 h 4978400"/>
              <a:gd name="connsiteX4" fmla="*/ 1167062 w 2923291"/>
              <a:gd name="connsiteY4" fmla="*/ 4659086 h 4978400"/>
              <a:gd name="connsiteX5" fmla="*/ 2923291 w 2923291"/>
              <a:gd name="connsiteY5" fmla="*/ 4978400 h 4978400"/>
              <a:gd name="connsiteX0" fmla="*/ 723362 w 3147248"/>
              <a:gd name="connsiteY0" fmla="*/ 0 h 4978400"/>
              <a:gd name="connsiteX1" fmla="*/ 1478105 w 3147248"/>
              <a:gd name="connsiteY1" fmla="*/ 1857829 h 4978400"/>
              <a:gd name="connsiteX2" fmla="*/ 84735 w 3147248"/>
              <a:gd name="connsiteY2" fmla="*/ 4572000 h 4978400"/>
              <a:gd name="connsiteX3" fmla="*/ 287933 w 3147248"/>
              <a:gd name="connsiteY3" fmla="*/ 4833258 h 4978400"/>
              <a:gd name="connsiteX4" fmla="*/ 1391019 w 3147248"/>
              <a:gd name="connsiteY4" fmla="*/ 4659086 h 4978400"/>
              <a:gd name="connsiteX5" fmla="*/ 3147248 w 3147248"/>
              <a:gd name="connsiteY5" fmla="*/ 4978400 h 4978400"/>
              <a:gd name="connsiteX0" fmla="*/ 966791 w 3390677"/>
              <a:gd name="connsiteY0" fmla="*/ 0 h 5210923"/>
              <a:gd name="connsiteX1" fmla="*/ 1721534 w 3390677"/>
              <a:gd name="connsiteY1" fmla="*/ 1857829 h 5210923"/>
              <a:gd name="connsiteX2" fmla="*/ 328164 w 3390677"/>
              <a:gd name="connsiteY2" fmla="*/ 4572000 h 5210923"/>
              <a:gd name="connsiteX3" fmla="*/ 81419 w 3390677"/>
              <a:gd name="connsiteY3" fmla="*/ 5210629 h 5210923"/>
              <a:gd name="connsiteX4" fmla="*/ 1634448 w 3390677"/>
              <a:gd name="connsiteY4" fmla="*/ 4659086 h 5210923"/>
              <a:gd name="connsiteX5" fmla="*/ 3390677 w 3390677"/>
              <a:gd name="connsiteY5" fmla="*/ 4978400 h 5210923"/>
              <a:gd name="connsiteX0" fmla="*/ 1015808 w 3439694"/>
              <a:gd name="connsiteY0" fmla="*/ 0 h 5370521"/>
              <a:gd name="connsiteX1" fmla="*/ 1770551 w 3439694"/>
              <a:gd name="connsiteY1" fmla="*/ 1857829 h 5370521"/>
              <a:gd name="connsiteX2" fmla="*/ 377181 w 3439694"/>
              <a:gd name="connsiteY2" fmla="*/ 4572000 h 5370521"/>
              <a:gd name="connsiteX3" fmla="*/ 72379 w 3439694"/>
              <a:gd name="connsiteY3" fmla="*/ 5370286 h 5370521"/>
              <a:gd name="connsiteX4" fmla="*/ 1683465 w 3439694"/>
              <a:gd name="connsiteY4" fmla="*/ 4659086 h 5370521"/>
              <a:gd name="connsiteX5" fmla="*/ 3439694 w 3439694"/>
              <a:gd name="connsiteY5" fmla="*/ 4978400 h 5370521"/>
              <a:gd name="connsiteX0" fmla="*/ 943429 w 3367315"/>
              <a:gd name="connsiteY0" fmla="*/ 0 h 5421411"/>
              <a:gd name="connsiteX1" fmla="*/ 1698172 w 3367315"/>
              <a:gd name="connsiteY1" fmla="*/ 1857829 h 5421411"/>
              <a:gd name="connsiteX2" fmla="*/ 304802 w 3367315"/>
              <a:gd name="connsiteY2" fmla="*/ 4572000 h 5421411"/>
              <a:gd name="connsiteX3" fmla="*/ 0 w 3367315"/>
              <a:gd name="connsiteY3" fmla="*/ 5370286 h 5421411"/>
              <a:gd name="connsiteX4" fmla="*/ 1611086 w 3367315"/>
              <a:gd name="connsiteY4" fmla="*/ 4659086 h 5421411"/>
              <a:gd name="connsiteX5" fmla="*/ 3367315 w 3367315"/>
              <a:gd name="connsiteY5" fmla="*/ 4978400 h 5421411"/>
              <a:gd name="connsiteX0" fmla="*/ 944003 w 3367889"/>
              <a:gd name="connsiteY0" fmla="*/ 0 h 5370286"/>
              <a:gd name="connsiteX1" fmla="*/ 1698746 w 3367889"/>
              <a:gd name="connsiteY1" fmla="*/ 1857829 h 5370286"/>
              <a:gd name="connsiteX2" fmla="*/ 305376 w 3367889"/>
              <a:gd name="connsiteY2" fmla="*/ 4572000 h 5370286"/>
              <a:gd name="connsiteX3" fmla="*/ 574 w 3367889"/>
              <a:gd name="connsiteY3" fmla="*/ 5370286 h 5370286"/>
              <a:gd name="connsiteX4" fmla="*/ 1611660 w 3367889"/>
              <a:gd name="connsiteY4" fmla="*/ 4659086 h 5370286"/>
              <a:gd name="connsiteX5" fmla="*/ 3367889 w 3367889"/>
              <a:gd name="connsiteY5" fmla="*/ 4978400 h 5370286"/>
              <a:gd name="connsiteX0" fmla="*/ 944014 w 3498528"/>
              <a:gd name="connsiteY0" fmla="*/ 0 h 5370286"/>
              <a:gd name="connsiteX1" fmla="*/ 1698757 w 3498528"/>
              <a:gd name="connsiteY1" fmla="*/ 1857829 h 5370286"/>
              <a:gd name="connsiteX2" fmla="*/ 305387 w 3498528"/>
              <a:gd name="connsiteY2" fmla="*/ 4572000 h 5370286"/>
              <a:gd name="connsiteX3" fmla="*/ 585 w 3498528"/>
              <a:gd name="connsiteY3" fmla="*/ 5370286 h 5370286"/>
              <a:gd name="connsiteX4" fmla="*/ 1611671 w 3498528"/>
              <a:gd name="connsiteY4" fmla="*/ 4659086 h 5370286"/>
              <a:gd name="connsiteX5" fmla="*/ 3498528 w 3498528"/>
              <a:gd name="connsiteY5" fmla="*/ 5210629 h 5370286"/>
              <a:gd name="connsiteX0" fmla="*/ 944014 w 3498528"/>
              <a:gd name="connsiteY0" fmla="*/ 0 h 5370286"/>
              <a:gd name="connsiteX1" fmla="*/ 1698757 w 3498528"/>
              <a:gd name="connsiteY1" fmla="*/ 1857829 h 5370286"/>
              <a:gd name="connsiteX2" fmla="*/ 305387 w 3498528"/>
              <a:gd name="connsiteY2" fmla="*/ 4572000 h 5370286"/>
              <a:gd name="connsiteX3" fmla="*/ 585 w 3498528"/>
              <a:gd name="connsiteY3" fmla="*/ 5370286 h 5370286"/>
              <a:gd name="connsiteX4" fmla="*/ 1611671 w 3498528"/>
              <a:gd name="connsiteY4" fmla="*/ 4659086 h 5370286"/>
              <a:gd name="connsiteX5" fmla="*/ 3498528 w 3498528"/>
              <a:gd name="connsiteY5" fmla="*/ 5210629 h 5370286"/>
              <a:gd name="connsiteX0" fmla="*/ 944014 w 3498528"/>
              <a:gd name="connsiteY0" fmla="*/ 0 h 5370286"/>
              <a:gd name="connsiteX1" fmla="*/ 1089157 w 3498528"/>
              <a:gd name="connsiteY1" fmla="*/ 1973944 h 5370286"/>
              <a:gd name="connsiteX2" fmla="*/ 305387 w 3498528"/>
              <a:gd name="connsiteY2" fmla="*/ 4572000 h 5370286"/>
              <a:gd name="connsiteX3" fmla="*/ 585 w 3498528"/>
              <a:gd name="connsiteY3" fmla="*/ 5370286 h 5370286"/>
              <a:gd name="connsiteX4" fmla="*/ 1611671 w 3498528"/>
              <a:gd name="connsiteY4" fmla="*/ 4659086 h 5370286"/>
              <a:gd name="connsiteX5" fmla="*/ 3498528 w 3498528"/>
              <a:gd name="connsiteY5" fmla="*/ 5210629 h 5370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8528" h="5370286">
                <a:moveTo>
                  <a:pt x="944014" y="0"/>
                </a:moveTo>
                <a:cubicBezTo>
                  <a:pt x="1357671" y="526143"/>
                  <a:pt x="1195595" y="1211944"/>
                  <a:pt x="1089157" y="1973944"/>
                </a:cubicBezTo>
                <a:cubicBezTo>
                  <a:pt x="982719" y="2735944"/>
                  <a:pt x="503749" y="4076095"/>
                  <a:pt x="305387" y="4572000"/>
                </a:cubicBezTo>
                <a:cubicBezTo>
                  <a:pt x="107025" y="5067905"/>
                  <a:pt x="44128" y="5370769"/>
                  <a:pt x="585" y="5370286"/>
                </a:cubicBezTo>
                <a:cubicBezTo>
                  <a:pt x="-28442" y="5369964"/>
                  <a:pt x="1028681" y="4685696"/>
                  <a:pt x="1611671" y="4659086"/>
                </a:cubicBezTo>
                <a:cubicBezTo>
                  <a:pt x="2194662" y="4632477"/>
                  <a:pt x="3145347" y="4988077"/>
                  <a:pt x="3498528" y="5210629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1187624" y="1489724"/>
            <a:ext cx="541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 smtClean="0"/>
              <a:t>X</a:t>
            </a:r>
            <a:endParaRPr lang="de-DE" sz="4800" b="1" dirty="0"/>
          </a:p>
        </p:txBody>
      </p:sp>
      <p:sp>
        <p:nvSpPr>
          <p:cNvPr id="4" name="Textfeld 3"/>
          <p:cNvSpPr txBox="1"/>
          <p:nvPr/>
        </p:nvSpPr>
        <p:spPr>
          <a:xfrm>
            <a:off x="5256237" y="3986896"/>
            <a:ext cx="43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latin typeface="Lucida Sans Unicode" pitchFamily="34" charset="0"/>
                <a:cs typeface="Lucida Sans Unicode" pitchFamily="34" charset="0"/>
              </a:rPr>
              <a:t>f</a:t>
            </a:r>
            <a:endParaRPr lang="de-DE" sz="3600" dirty="0">
              <a:solidFill>
                <a:srgbClr val="00FF00"/>
              </a:solidFill>
            </a:endParaRPr>
          </a:p>
        </p:txBody>
      </p:sp>
      <p:sp>
        <p:nvSpPr>
          <p:cNvPr id="5" name="Freihandform 4"/>
          <p:cNvSpPr/>
          <p:nvPr/>
        </p:nvSpPr>
        <p:spPr>
          <a:xfrm rot="19424633">
            <a:off x="4671346" y="2932936"/>
            <a:ext cx="1988457" cy="1037861"/>
          </a:xfrm>
          <a:custGeom>
            <a:avLst/>
            <a:gdLst>
              <a:gd name="connsiteX0" fmla="*/ 0 w 1988457"/>
              <a:gd name="connsiteY0" fmla="*/ 0 h 1037861"/>
              <a:gd name="connsiteX1" fmla="*/ 609600 w 1988457"/>
              <a:gd name="connsiteY1" fmla="*/ 899886 h 1037861"/>
              <a:gd name="connsiteX2" fmla="*/ 1436914 w 1988457"/>
              <a:gd name="connsiteY2" fmla="*/ 1001486 h 1037861"/>
              <a:gd name="connsiteX3" fmla="*/ 1988457 w 1988457"/>
              <a:gd name="connsiteY3" fmla="*/ 566057 h 1037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8457" h="1037861">
                <a:moveTo>
                  <a:pt x="0" y="0"/>
                </a:moveTo>
                <a:cubicBezTo>
                  <a:pt x="185057" y="366486"/>
                  <a:pt x="370114" y="732972"/>
                  <a:pt x="609600" y="899886"/>
                </a:cubicBezTo>
                <a:cubicBezTo>
                  <a:pt x="849086" y="1066800"/>
                  <a:pt x="1207105" y="1057124"/>
                  <a:pt x="1436914" y="1001486"/>
                </a:cubicBezTo>
                <a:cubicBezTo>
                  <a:pt x="1666724" y="945848"/>
                  <a:pt x="1898952" y="631371"/>
                  <a:pt x="1988457" y="566057"/>
                </a:cubicBezTo>
              </a:path>
            </a:pathLst>
          </a:custGeom>
          <a:noFill/>
          <a:ln w="10160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5190020" y="764704"/>
            <a:ext cx="3168352" cy="1944216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" name="Gruppieren 6"/>
          <p:cNvGrpSpPr/>
          <p:nvPr/>
        </p:nvGrpSpPr>
        <p:grpSpPr>
          <a:xfrm>
            <a:off x="6241300" y="1296967"/>
            <a:ext cx="1065792" cy="653835"/>
            <a:chOff x="4125688" y="5516732"/>
            <a:chExt cx="1065792" cy="653835"/>
          </a:xfrm>
        </p:grpSpPr>
        <p:sp>
          <p:nvSpPr>
            <p:cNvPr id="8" name="Bogen 7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9" name="Freihandform 8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Freihandform 9"/>
          <p:cNvSpPr/>
          <p:nvPr/>
        </p:nvSpPr>
        <p:spPr>
          <a:xfrm>
            <a:off x="1814286" y="2873829"/>
            <a:ext cx="1727200" cy="1582057"/>
          </a:xfrm>
          <a:custGeom>
            <a:avLst/>
            <a:gdLst>
              <a:gd name="connsiteX0" fmla="*/ 0 w 1727200"/>
              <a:gd name="connsiteY0" fmla="*/ 1582057 h 1582057"/>
              <a:gd name="connsiteX1" fmla="*/ 464457 w 1727200"/>
              <a:gd name="connsiteY1" fmla="*/ 174171 h 1582057"/>
              <a:gd name="connsiteX2" fmla="*/ 1378857 w 1727200"/>
              <a:gd name="connsiteY2" fmla="*/ 1030514 h 1582057"/>
              <a:gd name="connsiteX3" fmla="*/ 1727200 w 1727200"/>
              <a:gd name="connsiteY3" fmla="*/ 0 h 158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7200" h="1582057">
                <a:moveTo>
                  <a:pt x="0" y="1582057"/>
                </a:moveTo>
                <a:cubicBezTo>
                  <a:pt x="117324" y="924076"/>
                  <a:pt x="234648" y="266095"/>
                  <a:pt x="464457" y="174171"/>
                </a:cubicBezTo>
                <a:cubicBezTo>
                  <a:pt x="694266" y="82247"/>
                  <a:pt x="1168400" y="1059542"/>
                  <a:pt x="1378857" y="1030514"/>
                </a:cubicBezTo>
                <a:cubicBezTo>
                  <a:pt x="1589314" y="1001486"/>
                  <a:pt x="1658257" y="500743"/>
                  <a:pt x="1727200" y="0"/>
                </a:cubicBez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1758434" y="4400033"/>
            <a:ext cx="111703" cy="111703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3485634" y="2817977"/>
            <a:ext cx="111703" cy="111703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2502998" y="2849669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solidFill>
                  <a:schemeClr val="tx2"/>
                </a:solidFill>
              </a:rPr>
              <a:t>u</a:t>
            </a:r>
            <a:endParaRPr lang="de-DE" sz="2400" b="1" dirty="0">
              <a:solidFill>
                <a:schemeClr val="tx2"/>
              </a:solidFill>
            </a:endParaRPr>
          </a:p>
        </p:txBody>
      </p:sp>
      <p:sp>
        <p:nvSpPr>
          <p:cNvPr id="14" name="Freihandform 13"/>
          <p:cNvSpPr/>
          <p:nvPr/>
        </p:nvSpPr>
        <p:spPr>
          <a:xfrm>
            <a:off x="5660571" y="899480"/>
            <a:ext cx="2032000" cy="653549"/>
          </a:xfrm>
          <a:custGeom>
            <a:avLst/>
            <a:gdLst>
              <a:gd name="connsiteX0" fmla="*/ 0 w 2032000"/>
              <a:gd name="connsiteY0" fmla="*/ 653549 h 653549"/>
              <a:gd name="connsiteX1" fmla="*/ 1204686 w 2032000"/>
              <a:gd name="connsiteY1" fmla="*/ 421320 h 653549"/>
              <a:gd name="connsiteX2" fmla="*/ 1045029 w 2032000"/>
              <a:gd name="connsiteY2" fmla="*/ 406 h 653549"/>
              <a:gd name="connsiteX3" fmla="*/ 769258 w 2032000"/>
              <a:gd name="connsiteY3" fmla="*/ 348749 h 653549"/>
              <a:gd name="connsiteX4" fmla="*/ 2032000 w 2032000"/>
              <a:gd name="connsiteY4" fmla="*/ 595491 h 653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000" h="653549">
                <a:moveTo>
                  <a:pt x="0" y="653549"/>
                </a:moveTo>
                <a:cubicBezTo>
                  <a:pt x="515257" y="591863"/>
                  <a:pt x="1030515" y="530177"/>
                  <a:pt x="1204686" y="421320"/>
                </a:cubicBezTo>
                <a:cubicBezTo>
                  <a:pt x="1378857" y="312463"/>
                  <a:pt x="1117600" y="12501"/>
                  <a:pt x="1045029" y="406"/>
                </a:cubicBezTo>
                <a:cubicBezTo>
                  <a:pt x="972458" y="-11689"/>
                  <a:pt x="604763" y="249568"/>
                  <a:pt x="769258" y="348749"/>
                </a:cubicBezTo>
                <a:cubicBezTo>
                  <a:pt x="933753" y="447930"/>
                  <a:pt x="1831219" y="547110"/>
                  <a:pt x="2032000" y="595491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 Verbindung mit Pfeil 14"/>
          <p:cNvCxnSpPr/>
          <p:nvPr/>
        </p:nvCxnSpPr>
        <p:spPr>
          <a:xfrm>
            <a:off x="2645674" y="3311334"/>
            <a:ext cx="342150" cy="477706"/>
          </a:xfrm>
          <a:prstGeom prst="straightConnector1">
            <a:avLst/>
          </a:prstGeom>
          <a:noFill/>
          <a:ln w="38100">
            <a:solidFill>
              <a:schemeClr val="tx2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Gerade Verbindung mit Pfeil 15"/>
          <p:cNvCxnSpPr/>
          <p:nvPr/>
        </p:nvCxnSpPr>
        <p:spPr>
          <a:xfrm flipV="1">
            <a:off x="6352064" y="1408686"/>
            <a:ext cx="217636" cy="42528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Textfeld 22"/>
          <p:cNvSpPr txBox="1"/>
          <p:nvPr/>
        </p:nvSpPr>
        <p:spPr>
          <a:xfrm>
            <a:off x="6869221" y="947021"/>
            <a:ext cx="639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solidFill>
                  <a:srgbClr val="FF0000"/>
                </a:solidFill>
              </a:rPr>
              <a:t>f(u)</a:t>
            </a:r>
            <a:endParaRPr lang="de-DE" sz="2400" b="1" dirty="0">
              <a:solidFill>
                <a:srgbClr val="FF0000"/>
              </a:solidFill>
            </a:endParaRPr>
          </a:p>
        </p:txBody>
      </p:sp>
      <p:sp>
        <p:nvSpPr>
          <p:cNvPr id="24" name="Ellipse 23"/>
          <p:cNvSpPr/>
          <p:nvPr/>
        </p:nvSpPr>
        <p:spPr>
          <a:xfrm>
            <a:off x="7583072" y="1416235"/>
            <a:ext cx="111703" cy="1117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5640955" y="1510599"/>
            <a:ext cx="111703" cy="1117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74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971600" y="2492896"/>
            <a:ext cx="2592288" cy="2592288"/>
          </a:xfrm>
          <a:prstGeom prst="ellipse">
            <a:avLst/>
          </a:prstGeom>
          <a:pattFill prst="pct25">
            <a:fgClr>
              <a:srgbClr val="FF0000"/>
            </a:fgClr>
            <a:bgClr>
              <a:schemeClr val="bg1"/>
            </a:bgClr>
          </a:pattFill>
          <a:ln w="508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4716016" y="2060848"/>
            <a:ext cx="2736304" cy="2736304"/>
          </a:xfrm>
          <a:prstGeom prst="rect">
            <a:avLst/>
          </a:prstGeom>
          <a:pattFill prst="pct25">
            <a:fgClr>
              <a:srgbClr val="FF0000"/>
            </a:fgClr>
            <a:bgClr>
              <a:schemeClr val="bg1"/>
            </a:bgClr>
          </a:pattFill>
          <a:ln w="508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ihandform 3"/>
          <p:cNvSpPr/>
          <p:nvPr/>
        </p:nvSpPr>
        <p:spPr>
          <a:xfrm>
            <a:off x="1441691" y="937748"/>
            <a:ext cx="2888343" cy="362858"/>
          </a:xfrm>
          <a:custGeom>
            <a:avLst/>
            <a:gdLst>
              <a:gd name="connsiteX0" fmla="*/ 1001486 w 3109288"/>
              <a:gd name="connsiteY0" fmla="*/ 293552 h 1903043"/>
              <a:gd name="connsiteX1" fmla="*/ 1785257 w 3109288"/>
              <a:gd name="connsiteY1" fmla="*/ 3266 h 1903043"/>
              <a:gd name="connsiteX2" fmla="*/ 2786743 w 3109288"/>
              <a:gd name="connsiteY2" fmla="*/ 177437 h 1903043"/>
              <a:gd name="connsiteX3" fmla="*/ 3091543 w 3109288"/>
              <a:gd name="connsiteY3" fmla="*/ 758009 h 1903043"/>
              <a:gd name="connsiteX4" fmla="*/ 2946400 w 3109288"/>
              <a:gd name="connsiteY4" fmla="*/ 1266009 h 1903043"/>
              <a:gd name="connsiteX5" fmla="*/ 1915886 w 3109288"/>
              <a:gd name="connsiteY5" fmla="*/ 1861094 h 1903043"/>
              <a:gd name="connsiteX6" fmla="*/ 1088571 w 3109288"/>
              <a:gd name="connsiteY6" fmla="*/ 1832066 h 1903043"/>
              <a:gd name="connsiteX7" fmla="*/ 522514 w 3109288"/>
              <a:gd name="connsiteY7" fmla="*/ 1657894 h 1903043"/>
              <a:gd name="connsiteX8" fmla="*/ 0 w 3109288"/>
              <a:gd name="connsiteY8" fmla="*/ 1861094 h 1903043"/>
              <a:gd name="connsiteX0" fmla="*/ 1001486 w 3644250"/>
              <a:gd name="connsiteY0" fmla="*/ 642673 h 2252164"/>
              <a:gd name="connsiteX1" fmla="*/ 1785257 w 3644250"/>
              <a:gd name="connsiteY1" fmla="*/ 352387 h 2252164"/>
              <a:gd name="connsiteX2" fmla="*/ 2786743 w 3644250"/>
              <a:gd name="connsiteY2" fmla="*/ 526558 h 2252164"/>
              <a:gd name="connsiteX3" fmla="*/ 3643086 w 3644250"/>
              <a:gd name="connsiteY3" fmla="*/ 33073 h 2252164"/>
              <a:gd name="connsiteX4" fmla="*/ 2946400 w 3644250"/>
              <a:gd name="connsiteY4" fmla="*/ 1615130 h 2252164"/>
              <a:gd name="connsiteX5" fmla="*/ 1915886 w 3644250"/>
              <a:gd name="connsiteY5" fmla="*/ 2210215 h 2252164"/>
              <a:gd name="connsiteX6" fmla="*/ 1088571 w 3644250"/>
              <a:gd name="connsiteY6" fmla="*/ 2181187 h 2252164"/>
              <a:gd name="connsiteX7" fmla="*/ 522514 w 3644250"/>
              <a:gd name="connsiteY7" fmla="*/ 2007015 h 2252164"/>
              <a:gd name="connsiteX8" fmla="*/ 0 w 3644250"/>
              <a:gd name="connsiteY8" fmla="*/ 2210215 h 2252164"/>
              <a:gd name="connsiteX0" fmla="*/ 1001486 w 3662844"/>
              <a:gd name="connsiteY0" fmla="*/ 674223 h 2400890"/>
              <a:gd name="connsiteX1" fmla="*/ 1785257 w 3662844"/>
              <a:gd name="connsiteY1" fmla="*/ 383937 h 2400890"/>
              <a:gd name="connsiteX2" fmla="*/ 2786743 w 3662844"/>
              <a:gd name="connsiteY2" fmla="*/ 558108 h 2400890"/>
              <a:gd name="connsiteX3" fmla="*/ 3643086 w 3662844"/>
              <a:gd name="connsiteY3" fmla="*/ 64623 h 2400890"/>
              <a:gd name="connsiteX4" fmla="*/ 1915886 w 3662844"/>
              <a:gd name="connsiteY4" fmla="*/ 2241765 h 2400890"/>
              <a:gd name="connsiteX5" fmla="*/ 1088571 w 3662844"/>
              <a:gd name="connsiteY5" fmla="*/ 2212737 h 2400890"/>
              <a:gd name="connsiteX6" fmla="*/ 522514 w 3662844"/>
              <a:gd name="connsiteY6" fmla="*/ 2038565 h 2400890"/>
              <a:gd name="connsiteX7" fmla="*/ 0 w 3662844"/>
              <a:gd name="connsiteY7" fmla="*/ 2241765 h 2400890"/>
              <a:gd name="connsiteX0" fmla="*/ 1001486 w 3701018"/>
              <a:gd name="connsiteY0" fmla="*/ 672578 h 2240120"/>
              <a:gd name="connsiteX1" fmla="*/ 1785257 w 3701018"/>
              <a:gd name="connsiteY1" fmla="*/ 382292 h 2240120"/>
              <a:gd name="connsiteX2" fmla="*/ 2786743 w 3701018"/>
              <a:gd name="connsiteY2" fmla="*/ 556463 h 2240120"/>
              <a:gd name="connsiteX3" fmla="*/ 3643086 w 3701018"/>
              <a:gd name="connsiteY3" fmla="*/ 62978 h 2240120"/>
              <a:gd name="connsiteX4" fmla="*/ 1088571 w 3701018"/>
              <a:gd name="connsiteY4" fmla="*/ 2211092 h 2240120"/>
              <a:gd name="connsiteX5" fmla="*/ 522514 w 3701018"/>
              <a:gd name="connsiteY5" fmla="*/ 2036920 h 2240120"/>
              <a:gd name="connsiteX6" fmla="*/ 0 w 3701018"/>
              <a:gd name="connsiteY6" fmla="*/ 2240120 h 2240120"/>
              <a:gd name="connsiteX0" fmla="*/ 1001486 w 3732195"/>
              <a:gd name="connsiteY0" fmla="*/ 662901 h 2230443"/>
              <a:gd name="connsiteX1" fmla="*/ 1785257 w 3732195"/>
              <a:gd name="connsiteY1" fmla="*/ 372615 h 2230443"/>
              <a:gd name="connsiteX2" fmla="*/ 2786743 w 3732195"/>
              <a:gd name="connsiteY2" fmla="*/ 546786 h 2230443"/>
              <a:gd name="connsiteX3" fmla="*/ 3643086 w 3732195"/>
              <a:gd name="connsiteY3" fmla="*/ 53301 h 2230443"/>
              <a:gd name="connsiteX4" fmla="*/ 522514 w 3732195"/>
              <a:gd name="connsiteY4" fmla="*/ 2027243 h 2230443"/>
              <a:gd name="connsiteX5" fmla="*/ 0 w 3732195"/>
              <a:gd name="connsiteY5" fmla="*/ 2230443 h 2230443"/>
              <a:gd name="connsiteX0" fmla="*/ 1001486 w 3763169"/>
              <a:gd name="connsiteY0" fmla="*/ 674223 h 2241765"/>
              <a:gd name="connsiteX1" fmla="*/ 1785257 w 3763169"/>
              <a:gd name="connsiteY1" fmla="*/ 383937 h 2241765"/>
              <a:gd name="connsiteX2" fmla="*/ 2786743 w 3763169"/>
              <a:gd name="connsiteY2" fmla="*/ 558108 h 2241765"/>
              <a:gd name="connsiteX3" fmla="*/ 3643086 w 3763169"/>
              <a:gd name="connsiteY3" fmla="*/ 64623 h 2241765"/>
              <a:gd name="connsiteX4" fmla="*/ 0 w 3763169"/>
              <a:gd name="connsiteY4" fmla="*/ 2241765 h 2241765"/>
              <a:gd name="connsiteX0" fmla="*/ 0 w 2761683"/>
              <a:gd name="connsiteY0" fmla="*/ 674223 h 674223"/>
              <a:gd name="connsiteX1" fmla="*/ 783771 w 2761683"/>
              <a:gd name="connsiteY1" fmla="*/ 383937 h 674223"/>
              <a:gd name="connsiteX2" fmla="*/ 1785257 w 2761683"/>
              <a:gd name="connsiteY2" fmla="*/ 558108 h 674223"/>
              <a:gd name="connsiteX3" fmla="*/ 2641600 w 2761683"/>
              <a:gd name="connsiteY3" fmla="*/ 64623 h 674223"/>
              <a:gd name="connsiteX0" fmla="*/ 0 w 3144103"/>
              <a:gd name="connsiteY0" fmla="*/ 936972 h 936972"/>
              <a:gd name="connsiteX1" fmla="*/ 783771 w 3144103"/>
              <a:gd name="connsiteY1" fmla="*/ 646686 h 936972"/>
              <a:gd name="connsiteX2" fmla="*/ 1785257 w 3144103"/>
              <a:gd name="connsiteY2" fmla="*/ 820857 h 936972"/>
              <a:gd name="connsiteX3" fmla="*/ 3048000 w 3144103"/>
              <a:gd name="connsiteY3" fmla="*/ 51601 h 936972"/>
              <a:gd name="connsiteX0" fmla="*/ 0 w 3048000"/>
              <a:gd name="connsiteY0" fmla="*/ 885371 h 885371"/>
              <a:gd name="connsiteX1" fmla="*/ 783771 w 3048000"/>
              <a:gd name="connsiteY1" fmla="*/ 595085 h 885371"/>
              <a:gd name="connsiteX2" fmla="*/ 1785257 w 3048000"/>
              <a:gd name="connsiteY2" fmla="*/ 769256 h 885371"/>
              <a:gd name="connsiteX3" fmla="*/ 3048000 w 3048000"/>
              <a:gd name="connsiteY3" fmla="*/ 0 h 885371"/>
              <a:gd name="connsiteX0" fmla="*/ 0 w 2975429"/>
              <a:gd name="connsiteY0" fmla="*/ 449943 h 449943"/>
              <a:gd name="connsiteX1" fmla="*/ 783771 w 2975429"/>
              <a:gd name="connsiteY1" fmla="*/ 159657 h 449943"/>
              <a:gd name="connsiteX2" fmla="*/ 1785257 w 2975429"/>
              <a:gd name="connsiteY2" fmla="*/ 333828 h 449943"/>
              <a:gd name="connsiteX3" fmla="*/ 2975429 w 2975429"/>
              <a:gd name="connsiteY3" fmla="*/ 0 h 449943"/>
              <a:gd name="connsiteX0" fmla="*/ 0 w 2888343"/>
              <a:gd name="connsiteY0" fmla="*/ 362858 h 362858"/>
              <a:gd name="connsiteX1" fmla="*/ 783771 w 2888343"/>
              <a:gd name="connsiteY1" fmla="*/ 72572 h 362858"/>
              <a:gd name="connsiteX2" fmla="*/ 1785257 w 2888343"/>
              <a:gd name="connsiteY2" fmla="*/ 246743 h 362858"/>
              <a:gd name="connsiteX3" fmla="*/ 2888343 w 2888343"/>
              <a:gd name="connsiteY3" fmla="*/ 0 h 362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8343" h="362858">
                <a:moveTo>
                  <a:pt x="0" y="362858"/>
                </a:moveTo>
                <a:cubicBezTo>
                  <a:pt x="243114" y="227391"/>
                  <a:pt x="486228" y="91924"/>
                  <a:pt x="783771" y="72572"/>
                </a:cubicBezTo>
                <a:cubicBezTo>
                  <a:pt x="1081314" y="53219"/>
                  <a:pt x="1434495" y="258838"/>
                  <a:pt x="1785257" y="246743"/>
                </a:cubicBezTo>
                <a:cubicBezTo>
                  <a:pt x="2136019" y="234648"/>
                  <a:pt x="2220686" y="503161"/>
                  <a:pt x="288834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2987350" y="2226255"/>
            <a:ext cx="38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Arial Black" pitchFamily="34" charset="0"/>
              </a:rPr>
              <a:t>g</a:t>
            </a:r>
            <a:endParaRPr lang="de-DE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8" name="Freihandform 7"/>
          <p:cNvSpPr/>
          <p:nvPr/>
        </p:nvSpPr>
        <p:spPr>
          <a:xfrm>
            <a:off x="1475656" y="908720"/>
            <a:ext cx="2873829" cy="1647202"/>
          </a:xfrm>
          <a:custGeom>
            <a:avLst/>
            <a:gdLst>
              <a:gd name="connsiteX0" fmla="*/ 1001486 w 3109288"/>
              <a:gd name="connsiteY0" fmla="*/ 293552 h 1903043"/>
              <a:gd name="connsiteX1" fmla="*/ 1785257 w 3109288"/>
              <a:gd name="connsiteY1" fmla="*/ 3266 h 1903043"/>
              <a:gd name="connsiteX2" fmla="*/ 2786743 w 3109288"/>
              <a:gd name="connsiteY2" fmla="*/ 177437 h 1903043"/>
              <a:gd name="connsiteX3" fmla="*/ 3091543 w 3109288"/>
              <a:gd name="connsiteY3" fmla="*/ 758009 h 1903043"/>
              <a:gd name="connsiteX4" fmla="*/ 2946400 w 3109288"/>
              <a:gd name="connsiteY4" fmla="*/ 1266009 h 1903043"/>
              <a:gd name="connsiteX5" fmla="*/ 1915886 w 3109288"/>
              <a:gd name="connsiteY5" fmla="*/ 1861094 h 1903043"/>
              <a:gd name="connsiteX6" fmla="*/ 1088571 w 3109288"/>
              <a:gd name="connsiteY6" fmla="*/ 1832066 h 1903043"/>
              <a:gd name="connsiteX7" fmla="*/ 522514 w 3109288"/>
              <a:gd name="connsiteY7" fmla="*/ 1657894 h 1903043"/>
              <a:gd name="connsiteX8" fmla="*/ 0 w 3109288"/>
              <a:gd name="connsiteY8" fmla="*/ 1861094 h 1903043"/>
              <a:gd name="connsiteX0" fmla="*/ 1001486 w 3644250"/>
              <a:gd name="connsiteY0" fmla="*/ 642673 h 2252164"/>
              <a:gd name="connsiteX1" fmla="*/ 1785257 w 3644250"/>
              <a:gd name="connsiteY1" fmla="*/ 352387 h 2252164"/>
              <a:gd name="connsiteX2" fmla="*/ 2786743 w 3644250"/>
              <a:gd name="connsiteY2" fmla="*/ 526558 h 2252164"/>
              <a:gd name="connsiteX3" fmla="*/ 3643086 w 3644250"/>
              <a:gd name="connsiteY3" fmla="*/ 33073 h 2252164"/>
              <a:gd name="connsiteX4" fmla="*/ 2946400 w 3644250"/>
              <a:gd name="connsiteY4" fmla="*/ 1615130 h 2252164"/>
              <a:gd name="connsiteX5" fmla="*/ 1915886 w 3644250"/>
              <a:gd name="connsiteY5" fmla="*/ 2210215 h 2252164"/>
              <a:gd name="connsiteX6" fmla="*/ 1088571 w 3644250"/>
              <a:gd name="connsiteY6" fmla="*/ 2181187 h 2252164"/>
              <a:gd name="connsiteX7" fmla="*/ 522514 w 3644250"/>
              <a:gd name="connsiteY7" fmla="*/ 2007015 h 2252164"/>
              <a:gd name="connsiteX8" fmla="*/ 0 w 3644250"/>
              <a:gd name="connsiteY8" fmla="*/ 2210215 h 2252164"/>
              <a:gd name="connsiteX0" fmla="*/ 1001486 w 3662844"/>
              <a:gd name="connsiteY0" fmla="*/ 674223 h 2400890"/>
              <a:gd name="connsiteX1" fmla="*/ 1785257 w 3662844"/>
              <a:gd name="connsiteY1" fmla="*/ 383937 h 2400890"/>
              <a:gd name="connsiteX2" fmla="*/ 2786743 w 3662844"/>
              <a:gd name="connsiteY2" fmla="*/ 558108 h 2400890"/>
              <a:gd name="connsiteX3" fmla="*/ 3643086 w 3662844"/>
              <a:gd name="connsiteY3" fmla="*/ 64623 h 2400890"/>
              <a:gd name="connsiteX4" fmla="*/ 1915886 w 3662844"/>
              <a:gd name="connsiteY4" fmla="*/ 2241765 h 2400890"/>
              <a:gd name="connsiteX5" fmla="*/ 1088571 w 3662844"/>
              <a:gd name="connsiteY5" fmla="*/ 2212737 h 2400890"/>
              <a:gd name="connsiteX6" fmla="*/ 522514 w 3662844"/>
              <a:gd name="connsiteY6" fmla="*/ 2038565 h 2400890"/>
              <a:gd name="connsiteX7" fmla="*/ 0 w 3662844"/>
              <a:gd name="connsiteY7" fmla="*/ 2241765 h 2400890"/>
              <a:gd name="connsiteX0" fmla="*/ 1001486 w 3701018"/>
              <a:gd name="connsiteY0" fmla="*/ 672578 h 2240120"/>
              <a:gd name="connsiteX1" fmla="*/ 1785257 w 3701018"/>
              <a:gd name="connsiteY1" fmla="*/ 382292 h 2240120"/>
              <a:gd name="connsiteX2" fmla="*/ 2786743 w 3701018"/>
              <a:gd name="connsiteY2" fmla="*/ 556463 h 2240120"/>
              <a:gd name="connsiteX3" fmla="*/ 3643086 w 3701018"/>
              <a:gd name="connsiteY3" fmla="*/ 62978 h 2240120"/>
              <a:gd name="connsiteX4" fmla="*/ 1088571 w 3701018"/>
              <a:gd name="connsiteY4" fmla="*/ 2211092 h 2240120"/>
              <a:gd name="connsiteX5" fmla="*/ 522514 w 3701018"/>
              <a:gd name="connsiteY5" fmla="*/ 2036920 h 2240120"/>
              <a:gd name="connsiteX6" fmla="*/ 0 w 3701018"/>
              <a:gd name="connsiteY6" fmla="*/ 2240120 h 2240120"/>
              <a:gd name="connsiteX0" fmla="*/ 1001486 w 3732195"/>
              <a:gd name="connsiteY0" fmla="*/ 662901 h 2230443"/>
              <a:gd name="connsiteX1" fmla="*/ 1785257 w 3732195"/>
              <a:gd name="connsiteY1" fmla="*/ 372615 h 2230443"/>
              <a:gd name="connsiteX2" fmla="*/ 2786743 w 3732195"/>
              <a:gd name="connsiteY2" fmla="*/ 546786 h 2230443"/>
              <a:gd name="connsiteX3" fmla="*/ 3643086 w 3732195"/>
              <a:gd name="connsiteY3" fmla="*/ 53301 h 2230443"/>
              <a:gd name="connsiteX4" fmla="*/ 522514 w 3732195"/>
              <a:gd name="connsiteY4" fmla="*/ 2027243 h 2230443"/>
              <a:gd name="connsiteX5" fmla="*/ 0 w 3732195"/>
              <a:gd name="connsiteY5" fmla="*/ 2230443 h 2230443"/>
              <a:gd name="connsiteX0" fmla="*/ 1001486 w 3763169"/>
              <a:gd name="connsiteY0" fmla="*/ 674223 h 2241765"/>
              <a:gd name="connsiteX1" fmla="*/ 1785257 w 3763169"/>
              <a:gd name="connsiteY1" fmla="*/ 383937 h 2241765"/>
              <a:gd name="connsiteX2" fmla="*/ 2786743 w 3763169"/>
              <a:gd name="connsiteY2" fmla="*/ 558108 h 2241765"/>
              <a:gd name="connsiteX3" fmla="*/ 3643086 w 3763169"/>
              <a:gd name="connsiteY3" fmla="*/ 64623 h 2241765"/>
              <a:gd name="connsiteX4" fmla="*/ 0 w 3763169"/>
              <a:gd name="connsiteY4" fmla="*/ 2241765 h 2241765"/>
              <a:gd name="connsiteX0" fmla="*/ 0 w 2761683"/>
              <a:gd name="connsiteY0" fmla="*/ 674223 h 674223"/>
              <a:gd name="connsiteX1" fmla="*/ 783771 w 2761683"/>
              <a:gd name="connsiteY1" fmla="*/ 383937 h 674223"/>
              <a:gd name="connsiteX2" fmla="*/ 1785257 w 2761683"/>
              <a:gd name="connsiteY2" fmla="*/ 558108 h 674223"/>
              <a:gd name="connsiteX3" fmla="*/ 2641600 w 2761683"/>
              <a:gd name="connsiteY3" fmla="*/ 64623 h 674223"/>
              <a:gd name="connsiteX0" fmla="*/ 0 w 3144103"/>
              <a:gd name="connsiteY0" fmla="*/ 936972 h 936972"/>
              <a:gd name="connsiteX1" fmla="*/ 783771 w 3144103"/>
              <a:gd name="connsiteY1" fmla="*/ 646686 h 936972"/>
              <a:gd name="connsiteX2" fmla="*/ 1785257 w 3144103"/>
              <a:gd name="connsiteY2" fmla="*/ 820857 h 936972"/>
              <a:gd name="connsiteX3" fmla="*/ 3048000 w 3144103"/>
              <a:gd name="connsiteY3" fmla="*/ 51601 h 936972"/>
              <a:gd name="connsiteX0" fmla="*/ 0 w 3048000"/>
              <a:gd name="connsiteY0" fmla="*/ 885371 h 885371"/>
              <a:gd name="connsiteX1" fmla="*/ 783771 w 3048000"/>
              <a:gd name="connsiteY1" fmla="*/ 595085 h 885371"/>
              <a:gd name="connsiteX2" fmla="*/ 1785257 w 3048000"/>
              <a:gd name="connsiteY2" fmla="*/ 769256 h 885371"/>
              <a:gd name="connsiteX3" fmla="*/ 3048000 w 3048000"/>
              <a:gd name="connsiteY3" fmla="*/ 0 h 885371"/>
              <a:gd name="connsiteX0" fmla="*/ 0 w 2975429"/>
              <a:gd name="connsiteY0" fmla="*/ 449943 h 449943"/>
              <a:gd name="connsiteX1" fmla="*/ 783771 w 2975429"/>
              <a:gd name="connsiteY1" fmla="*/ 159657 h 449943"/>
              <a:gd name="connsiteX2" fmla="*/ 1785257 w 2975429"/>
              <a:gd name="connsiteY2" fmla="*/ 333828 h 449943"/>
              <a:gd name="connsiteX3" fmla="*/ 2975429 w 2975429"/>
              <a:gd name="connsiteY3" fmla="*/ 0 h 449943"/>
              <a:gd name="connsiteX0" fmla="*/ 0 w 2888343"/>
              <a:gd name="connsiteY0" fmla="*/ 362858 h 362858"/>
              <a:gd name="connsiteX1" fmla="*/ 783771 w 2888343"/>
              <a:gd name="connsiteY1" fmla="*/ 72572 h 362858"/>
              <a:gd name="connsiteX2" fmla="*/ 1785257 w 2888343"/>
              <a:gd name="connsiteY2" fmla="*/ 246743 h 362858"/>
              <a:gd name="connsiteX3" fmla="*/ 2888343 w 2888343"/>
              <a:gd name="connsiteY3" fmla="*/ 0 h 362858"/>
              <a:gd name="connsiteX0" fmla="*/ 0 w 2975429"/>
              <a:gd name="connsiteY0" fmla="*/ 21585 h 779137"/>
              <a:gd name="connsiteX1" fmla="*/ 870857 w 2975429"/>
              <a:gd name="connsiteY1" fmla="*/ 544099 h 779137"/>
              <a:gd name="connsiteX2" fmla="*/ 1872343 w 2975429"/>
              <a:gd name="connsiteY2" fmla="*/ 718270 h 779137"/>
              <a:gd name="connsiteX3" fmla="*/ 2975429 w 2975429"/>
              <a:gd name="connsiteY3" fmla="*/ 471527 h 779137"/>
              <a:gd name="connsiteX0" fmla="*/ 0 w 2975429"/>
              <a:gd name="connsiteY0" fmla="*/ 0 h 757552"/>
              <a:gd name="connsiteX1" fmla="*/ 870857 w 2975429"/>
              <a:gd name="connsiteY1" fmla="*/ 522514 h 757552"/>
              <a:gd name="connsiteX2" fmla="*/ 1872343 w 2975429"/>
              <a:gd name="connsiteY2" fmla="*/ 696685 h 757552"/>
              <a:gd name="connsiteX3" fmla="*/ 2975429 w 2975429"/>
              <a:gd name="connsiteY3" fmla="*/ 449942 h 757552"/>
              <a:gd name="connsiteX0" fmla="*/ 0 w 2975429"/>
              <a:gd name="connsiteY0" fmla="*/ 0 h 757552"/>
              <a:gd name="connsiteX1" fmla="*/ 870857 w 2975429"/>
              <a:gd name="connsiteY1" fmla="*/ 522514 h 757552"/>
              <a:gd name="connsiteX2" fmla="*/ 1872343 w 2975429"/>
              <a:gd name="connsiteY2" fmla="*/ 696685 h 757552"/>
              <a:gd name="connsiteX3" fmla="*/ 2975429 w 2975429"/>
              <a:gd name="connsiteY3" fmla="*/ 449942 h 757552"/>
              <a:gd name="connsiteX0" fmla="*/ 0 w 2975429"/>
              <a:gd name="connsiteY0" fmla="*/ 0 h 864950"/>
              <a:gd name="connsiteX1" fmla="*/ 899886 w 2975429"/>
              <a:gd name="connsiteY1" fmla="*/ 827314 h 864950"/>
              <a:gd name="connsiteX2" fmla="*/ 1872343 w 2975429"/>
              <a:gd name="connsiteY2" fmla="*/ 696685 h 864950"/>
              <a:gd name="connsiteX3" fmla="*/ 2975429 w 2975429"/>
              <a:gd name="connsiteY3" fmla="*/ 449942 h 864950"/>
              <a:gd name="connsiteX0" fmla="*/ 0 w 2975429"/>
              <a:gd name="connsiteY0" fmla="*/ 0 h 1250422"/>
              <a:gd name="connsiteX1" fmla="*/ 682172 w 2975429"/>
              <a:gd name="connsiteY1" fmla="*/ 1233714 h 1250422"/>
              <a:gd name="connsiteX2" fmla="*/ 1872343 w 2975429"/>
              <a:gd name="connsiteY2" fmla="*/ 696685 h 1250422"/>
              <a:gd name="connsiteX3" fmla="*/ 2975429 w 2975429"/>
              <a:gd name="connsiteY3" fmla="*/ 449942 h 1250422"/>
              <a:gd name="connsiteX0" fmla="*/ 0 w 2975429"/>
              <a:gd name="connsiteY0" fmla="*/ 0 h 1254744"/>
              <a:gd name="connsiteX1" fmla="*/ 682172 w 2975429"/>
              <a:gd name="connsiteY1" fmla="*/ 1233714 h 1254744"/>
              <a:gd name="connsiteX2" fmla="*/ 1857829 w 2975429"/>
              <a:gd name="connsiteY2" fmla="*/ 754742 h 1254744"/>
              <a:gd name="connsiteX3" fmla="*/ 2975429 w 2975429"/>
              <a:gd name="connsiteY3" fmla="*/ 449942 h 1254744"/>
              <a:gd name="connsiteX0" fmla="*/ 0 w 2873829"/>
              <a:gd name="connsiteY0" fmla="*/ 0 h 1254916"/>
              <a:gd name="connsiteX1" fmla="*/ 682172 w 2873829"/>
              <a:gd name="connsiteY1" fmla="*/ 1233714 h 1254916"/>
              <a:gd name="connsiteX2" fmla="*/ 1857829 w 2873829"/>
              <a:gd name="connsiteY2" fmla="*/ 754742 h 1254916"/>
              <a:gd name="connsiteX3" fmla="*/ 2873829 w 2873829"/>
              <a:gd name="connsiteY3" fmla="*/ 420914 h 1254916"/>
              <a:gd name="connsiteX0" fmla="*/ 0 w 2873829"/>
              <a:gd name="connsiteY0" fmla="*/ 0 h 1269830"/>
              <a:gd name="connsiteX1" fmla="*/ 682172 w 2873829"/>
              <a:gd name="connsiteY1" fmla="*/ 1233714 h 1269830"/>
              <a:gd name="connsiteX2" fmla="*/ 1474211 w 2873829"/>
              <a:gd name="connsiteY2" fmla="*/ 924272 h 1269830"/>
              <a:gd name="connsiteX3" fmla="*/ 1857829 w 2873829"/>
              <a:gd name="connsiteY3" fmla="*/ 754742 h 1269830"/>
              <a:gd name="connsiteX4" fmla="*/ 2873829 w 2873829"/>
              <a:gd name="connsiteY4" fmla="*/ 420914 h 1269830"/>
              <a:gd name="connsiteX0" fmla="*/ 0 w 2873829"/>
              <a:gd name="connsiteY0" fmla="*/ 0 h 1269830"/>
              <a:gd name="connsiteX1" fmla="*/ 682172 w 2873829"/>
              <a:gd name="connsiteY1" fmla="*/ 1233714 h 1269830"/>
              <a:gd name="connsiteX2" fmla="*/ 1474211 w 2873829"/>
              <a:gd name="connsiteY2" fmla="*/ 924272 h 1269830"/>
              <a:gd name="connsiteX3" fmla="*/ 2322286 w 2873829"/>
              <a:gd name="connsiteY3" fmla="*/ 609599 h 1269830"/>
              <a:gd name="connsiteX4" fmla="*/ 2873829 w 2873829"/>
              <a:gd name="connsiteY4" fmla="*/ 420914 h 1269830"/>
              <a:gd name="connsiteX0" fmla="*/ 0 w 2873829"/>
              <a:gd name="connsiteY0" fmla="*/ 377372 h 1647202"/>
              <a:gd name="connsiteX1" fmla="*/ 682172 w 2873829"/>
              <a:gd name="connsiteY1" fmla="*/ 1611086 h 1647202"/>
              <a:gd name="connsiteX2" fmla="*/ 1474211 w 2873829"/>
              <a:gd name="connsiteY2" fmla="*/ 1301644 h 1647202"/>
              <a:gd name="connsiteX3" fmla="*/ 2322286 w 2873829"/>
              <a:gd name="connsiteY3" fmla="*/ 986971 h 1647202"/>
              <a:gd name="connsiteX4" fmla="*/ 2873829 w 2873829"/>
              <a:gd name="connsiteY4" fmla="*/ 0 h 1647202"/>
              <a:gd name="connsiteX0" fmla="*/ 0 w 2873829"/>
              <a:gd name="connsiteY0" fmla="*/ 377372 h 1647202"/>
              <a:gd name="connsiteX1" fmla="*/ 682172 w 2873829"/>
              <a:gd name="connsiteY1" fmla="*/ 1611086 h 1647202"/>
              <a:gd name="connsiteX2" fmla="*/ 1474211 w 2873829"/>
              <a:gd name="connsiteY2" fmla="*/ 1301644 h 1647202"/>
              <a:gd name="connsiteX3" fmla="*/ 2322286 w 2873829"/>
              <a:gd name="connsiteY3" fmla="*/ 986971 h 1647202"/>
              <a:gd name="connsiteX4" fmla="*/ 2873829 w 2873829"/>
              <a:gd name="connsiteY4" fmla="*/ 0 h 164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73829" h="1647202">
                <a:moveTo>
                  <a:pt x="0" y="377372"/>
                </a:moveTo>
                <a:cubicBezTo>
                  <a:pt x="214086" y="1141791"/>
                  <a:pt x="372534" y="1485296"/>
                  <a:pt x="682172" y="1611086"/>
                </a:cubicBezTo>
                <a:cubicBezTo>
                  <a:pt x="927874" y="1765131"/>
                  <a:pt x="1278268" y="1381473"/>
                  <a:pt x="1474211" y="1301644"/>
                </a:cubicBezTo>
                <a:cubicBezTo>
                  <a:pt x="1670154" y="1221815"/>
                  <a:pt x="2089016" y="1203912"/>
                  <a:pt x="2322286" y="986971"/>
                </a:cubicBezTo>
                <a:cubicBezTo>
                  <a:pt x="2555556" y="770030"/>
                  <a:pt x="2844801" y="706361"/>
                  <a:pt x="2873829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 Verbindung mit Pfeil 8"/>
          <p:cNvCxnSpPr/>
          <p:nvPr/>
        </p:nvCxnSpPr>
        <p:spPr>
          <a:xfrm flipV="1">
            <a:off x="4314359" y="1035882"/>
            <a:ext cx="35126" cy="289110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Textfeld 9"/>
          <p:cNvSpPr txBox="1"/>
          <p:nvPr/>
        </p:nvSpPr>
        <p:spPr>
          <a:xfrm>
            <a:off x="2506639" y="678614"/>
            <a:ext cx="38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rial Black" pitchFamily="34" charset="0"/>
              </a:rPr>
              <a:t>f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11" name="Freihandform 10"/>
          <p:cNvSpPr/>
          <p:nvPr/>
        </p:nvSpPr>
        <p:spPr>
          <a:xfrm>
            <a:off x="1904839" y="1020192"/>
            <a:ext cx="478180" cy="1364343"/>
          </a:xfrm>
          <a:custGeom>
            <a:avLst/>
            <a:gdLst>
              <a:gd name="connsiteX0" fmla="*/ 0 w 478180"/>
              <a:gd name="connsiteY0" fmla="*/ 1364343 h 1364343"/>
              <a:gd name="connsiteX1" fmla="*/ 449943 w 478180"/>
              <a:gd name="connsiteY1" fmla="*/ 1103086 h 1364343"/>
              <a:gd name="connsiteX2" fmla="*/ 406400 w 478180"/>
              <a:gd name="connsiteY2" fmla="*/ 638629 h 1364343"/>
              <a:gd name="connsiteX3" fmla="*/ 203200 w 478180"/>
              <a:gd name="connsiteY3" fmla="*/ 159658 h 1364343"/>
              <a:gd name="connsiteX4" fmla="*/ 145143 w 478180"/>
              <a:gd name="connsiteY4" fmla="*/ 0 h 136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180" h="1364343">
                <a:moveTo>
                  <a:pt x="0" y="1364343"/>
                </a:moveTo>
                <a:cubicBezTo>
                  <a:pt x="191105" y="1294190"/>
                  <a:pt x="382210" y="1224038"/>
                  <a:pt x="449943" y="1103086"/>
                </a:cubicBezTo>
                <a:cubicBezTo>
                  <a:pt x="517676" y="982134"/>
                  <a:pt x="447524" y="795867"/>
                  <a:pt x="406400" y="638629"/>
                </a:cubicBezTo>
                <a:cubicBezTo>
                  <a:pt x="365276" y="481391"/>
                  <a:pt x="246743" y="266096"/>
                  <a:pt x="203200" y="159658"/>
                </a:cubicBezTo>
                <a:cubicBezTo>
                  <a:pt x="159657" y="53220"/>
                  <a:pt x="145143" y="0"/>
                  <a:pt x="145143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reihandform 11"/>
          <p:cNvSpPr/>
          <p:nvPr/>
        </p:nvSpPr>
        <p:spPr>
          <a:xfrm>
            <a:off x="2788875" y="1150821"/>
            <a:ext cx="196852" cy="1103086"/>
          </a:xfrm>
          <a:custGeom>
            <a:avLst/>
            <a:gdLst>
              <a:gd name="connsiteX0" fmla="*/ 116314 w 116314"/>
              <a:gd name="connsiteY0" fmla="*/ 1103086 h 1103086"/>
              <a:gd name="connsiteX1" fmla="*/ 199 w 116314"/>
              <a:gd name="connsiteY1" fmla="*/ 580571 h 1103086"/>
              <a:gd name="connsiteX2" fmla="*/ 87285 w 116314"/>
              <a:gd name="connsiteY2" fmla="*/ 130629 h 1103086"/>
              <a:gd name="connsiteX3" fmla="*/ 43742 w 116314"/>
              <a:gd name="connsiteY3" fmla="*/ 0 h 1103086"/>
              <a:gd name="connsiteX0" fmla="*/ 117450 w 190320"/>
              <a:gd name="connsiteY0" fmla="*/ 1103086 h 1103086"/>
              <a:gd name="connsiteX1" fmla="*/ 1335 w 190320"/>
              <a:gd name="connsiteY1" fmla="*/ 580571 h 1103086"/>
              <a:gd name="connsiteX2" fmla="*/ 190021 w 190320"/>
              <a:gd name="connsiteY2" fmla="*/ 304801 h 1103086"/>
              <a:gd name="connsiteX3" fmla="*/ 44878 w 190320"/>
              <a:gd name="connsiteY3" fmla="*/ 0 h 1103086"/>
              <a:gd name="connsiteX0" fmla="*/ 117450 w 196852"/>
              <a:gd name="connsiteY0" fmla="*/ 1103086 h 1103086"/>
              <a:gd name="connsiteX1" fmla="*/ 1335 w 196852"/>
              <a:gd name="connsiteY1" fmla="*/ 580571 h 1103086"/>
              <a:gd name="connsiteX2" fmla="*/ 190021 w 196852"/>
              <a:gd name="connsiteY2" fmla="*/ 304801 h 1103086"/>
              <a:gd name="connsiteX3" fmla="*/ 44878 w 196852"/>
              <a:gd name="connsiteY3" fmla="*/ 0 h 1103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852" h="1103086">
                <a:moveTo>
                  <a:pt x="117450" y="1103086"/>
                </a:moveTo>
                <a:cubicBezTo>
                  <a:pt x="61811" y="922866"/>
                  <a:pt x="-10760" y="713619"/>
                  <a:pt x="1335" y="580571"/>
                </a:cubicBezTo>
                <a:cubicBezTo>
                  <a:pt x="13430" y="447523"/>
                  <a:pt x="182764" y="401563"/>
                  <a:pt x="190021" y="304801"/>
                </a:cubicBezTo>
                <a:cubicBezTo>
                  <a:pt x="197278" y="208039"/>
                  <a:pt x="229936" y="147561"/>
                  <a:pt x="44878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reihandform 12"/>
          <p:cNvSpPr/>
          <p:nvPr/>
        </p:nvSpPr>
        <p:spPr>
          <a:xfrm>
            <a:off x="3427849" y="1237907"/>
            <a:ext cx="182210" cy="827314"/>
          </a:xfrm>
          <a:custGeom>
            <a:avLst/>
            <a:gdLst>
              <a:gd name="connsiteX0" fmla="*/ 117104 w 182210"/>
              <a:gd name="connsiteY0" fmla="*/ 827314 h 827314"/>
              <a:gd name="connsiteX1" fmla="*/ 990 w 182210"/>
              <a:gd name="connsiteY1" fmla="*/ 522514 h 827314"/>
              <a:gd name="connsiteX2" fmla="*/ 175161 w 182210"/>
              <a:gd name="connsiteY2" fmla="*/ 232228 h 827314"/>
              <a:gd name="connsiteX3" fmla="*/ 131618 w 182210"/>
              <a:gd name="connsiteY3" fmla="*/ 0 h 827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210" h="827314">
                <a:moveTo>
                  <a:pt x="117104" y="827314"/>
                </a:moveTo>
                <a:cubicBezTo>
                  <a:pt x="54209" y="724504"/>
                  <a:pt x="-8686" y="621695"/>
                  <a:pt x="990" y="522514"/>
                </a:cubicBezTo>
                <a:cubicBezTo>
                  <a:pt x="10666" y="423333"/>
                  <a:pt x="153390" y="319314"/>
                  <a:pt x="175161" y="232228"/>
                </a:cubicBezTo>
                <a:cubicBezTo>
                  <a:pt x="196932" y="145142"/>
                  <a:pt x="164275" y="72571"/>
                  <a:pt x="131618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reihandform 13"/>
          <p:cNvSpPr/>
          <p:nvPr/>
        </p:nvSpPr>
        <p:spPr>
          <a:xfrm>
            <a:off x="4038439" y="1150821"/>
            <a:ext cx="203200" cy="348343"/>
          </a:xfrm>
          <a:custGeom>
            <a:avLst/>
            <a:gdLst>
              <a:gd name="connsiteX0" fmla="*/ 203200 w 203200"/>
              <a:gd name="connsiteY0" fmla="*/ 348343 h 348343"/>
              <a:gd name="connsiteX1" fmla="*/ 0 w 203200"/>
              <a:gd name="connsiteY1" fmla="*/ 0 h 348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3200" h="348343">
                <a:moveTo>
                  <a:pt x="203200" y="348343"/>
                </a:moveTo>
                <a:lnTo>
                  <a:pt x="0" y="0"/>
                </a:ln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mit Pfeil 5"/>
          <p:cNvCxnSpPr/>
          <p:nvPr/>
        </p:nvCxnSpPr>
        <p:spPr>
          <a:xfrm flipV="1">
            <a:off x="4071096" y="888525"/>
            <a:ext cx="341086" cy="194129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chteck 21"/>
          <p:cNvSpPr/>
          <p:nvPr/>
        </p:nvSpPr>
        <p:spPr>
          <a:xfrm>
            <a:off x="6084168" y="790921"/>
            <a:ext cx="2160000" cy="16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Gerade Verbindung 22"/>
          <p:cNvCxnSpPr/>
          <p:nvPr/>
        </p:nvCxnSpPr>
        <p:spPr>
          <a:xfrm>
            <a:off x="5667626" y="792881"/>
            <a:ext cx="0" cy="1620000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Gerade Verbindung 23"/>
          <p:cNvCxnSpPr/>
          <p:nvPr/>
        </p:nvCxnSpPr>
        <p:spPr>
          <a:xfrm flipH="1">
            <a:off x="6084168" y="2807145"/>
            <a:ext cx="2160000" cy="0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Textfeld 24"/>
          <p:cNvSpPr txBox="1"/>
          <p:nvPr/>
        </p:nvSpPr>
        <p:spPr>
          <a:xfrm>
            <a:off x="7114200" y="2777326"/>
            <a:ext cx="591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X</a:t>
            </a:r>
            <a:endParaRPr lang="de-DE" sz="4000" b="1" dirty="0"/>
          </a:p>
        </p:txBody>
      </p:sp>
      <p:sp>
        <p:nvSpPr>
          <p:cNvPr id="26" name="Textfeld 25"/>
          <p:cNvSpPr txBox="1"/>
          <p:nvPr/>
        </p:nvSpPr>
        <p:spPr>
          <a:xfrm>
            <a:off x="5127626" y="882646"/>
            <a:ext cx="54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Y</a:t>
            </a:r>
            <a:endParaRPr lang="de-DE" sz="4000" b="1" dirty="0"/>
          </a:p>
        </p:txBody>
      </p:sp>
      <p:cxnSp>
        <p:nvCxnSpPr>
          <p:cNvPr id="28" name="Gerade Verbindung mit Pfeil 27"/>
          <p:cNvCxnSpPr>
            <a:stCxn id="22" idx="1"/>
          </p:cNvCxnSpPr>
          <p:nvPr/>
        </p:nvCxnSpPr>
        <p:spPr>
          <a:xfrm flipH="1">
            <a:off x="5667626" y="1600921"/>
            <a:ext cx="416542" cy="196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22" idx="2"/>
          </p:cNvCxnSpPr>
          <p:nvPr/>
        </p:nvCxnSpPr>
        <p:spPr>
          <a:xfrm>
            <a:off x="7164168" y="2410921"/>
            <a:ext cx="0" cy="39622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7245138" y="2371256"/>
                <a:ext cx="4605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138" y="2371256"/>
                <a:ext cx="460511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5667626" y="1150821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7626" y="1150821"/>
                <a:ext cx="465832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feld 33"/>
          <p:cNvSpPr txBox="1"/>
          <p:nvPr/>
        </p:nvSpPr>
        <p:spPr>
          <a:xfrm>
            <a:off x="6985570" y="796878"/>
            <a:ext cx="1440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>
                <a:latin typeface="Lucida Sans Unicode"/>
                <a:cs typeface="Lucida Sans Unicode"/>
              </a:rPr>
              <a:t>X×Y</a:t>
            </a:r>
            <a:endParaRPr lang="de-DE" sz="4000" b="1" dirty="0"/>
          </a:p>
        </p:txBody>
      </p:sp>
      <p:sp>
        <p:nvSpPr>
          <p:cNvPr id="35" name="Freihandform 34"/>
          <p:cNvSpPr/>
          <p:nvPr/>
        </p:nvSpPr>
        <p:spPr>
          <a:xfrm>
            <a:off x="6324538" y="886847"/>
            <a:ext cx="976197" cy="1259256"/>
          </a:xfrm>
          <a:custGeom>
            <a:avLst/>
            <a:gdLst>
              <a:gd name="connsiteX0" fmla="*/ 410091 w 976197"/>
              <a:gd name="connsiteY0" fmla="*/ 869382 h 1259256"/>
              <a:gd name="connsiteX1" fmla="*/ 337519 w 976197"/>
              <a:gd name="connsiteY1" fmla="*/ 564582 h 1259256"/>
              <a:gd name="connsiteX2" fmla="*/ 526205 w 976197"/>
              <a:gd name="connsiteY2" fmla="*/ 172696 h 1259256"/>
              <a:gd name="connsiteX3" fmla="*/ 264948 w 976197"/>
              <a:gd name="connsiteY3" fmla="*/ 13039 h 1259256"/>
              <a:gd name="connsiteX4" fmla="*/ 3691 w 976197"/>
              <a:gd name="connsiteY4" fmla="*/ 492010 h 1259256"/>
              <a:gd name="connsiteX5" fmla="*/ 468148 w 976197"/>
              <a:gd name="connsiteY5" fmla="*/ 1246753 h 1259256"/>
              <a:gd name="connsiteX6" fmla="*/ 976148 w 976197"/>
              <a:gd name="connsiteY6" fmla="*/ 956467 h 1259256"/>
              <a:gd name="connsiteX7" fmla="*/ 410091 w 976197"/>
              <a:gd name="connsiteY7" fmla="*/ 869382 h 1259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6197" h="1259256">
                <a:moveTo>
                  <a:pt x="410091" y="869382"/>
                </a:moveTo>
                <a:cubicBezTo>
                  <a:pt x="303653" y="804068"/>
                  <a:pt x="318167" y="680696"/>
                  <a:pt x="337519" y="564582"/>
                </a:cubicBezTo>
                <a:cubicBezTo>
                  <a:pt x="356871" y="448468"/>
                  <a:pt x="538300" y="264620"/>
                  <a:pt x="526205" y="172696"/>
                </a:cubicBezTo>
                <a:cubicBezTo>
                  <a:pt x="514110" y="80772"/>
                  <a:pt x="352034" y="-40180"/>
                  <a:pt x="264948" y="13039"/>
                </a:cubicBezTo>
                <a:cubicBezTo>
                  <a:pt x="177862" y="66258"/>
                  <a:pt x="-30176" y="286391"/>
                  <a:pt x="3691" y="492010"/>
                </a:cubicBezTo>
                <a:cubicBezTo>
                  <a:pt x="37558" y="697629"/>
                  <a:pt x="306072" y="1169344"/>
                  <a:pt x="468148" y="1246753"/>
                </a:cubicBezTo>
                <a:cubicBezTo>
                  <a:pt x="630224" y="1324163"/>
                  <a:pt x="980986" y="1019362"/>
                  <a:pt x="976148" y="956467"/>
                </a:cubicBezTo>
                <a:cubicBezTo>
                  <a:pt x="971310" y="893572"/>
                  <a:pt x="516529" y="934696"/>
                  <a:pt x="410091" y="869382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/>
          <p:cNvSpPr/>
          <p:nvPr/>
        </p:nvSpPr>
        <p:spPr>
          <a:xfrm>
            <a:off x="6693473" y="1710839"/>
            <a:ext cx="111703" cy="1117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Freihandform 36"/>
          <p:cNvSpPr/>
          <p:nvPr/>
        </p:nvSpPr>
        <p:spPr>
          <a:xfrm>
            <a:off x="1377120" y="4025099"/>
            <a:ext cx="3239734" cy="1204686"/>
          </a:xfrm>
          <a:custGeom>
            <a:avLst/>
            <a:gdLst>
              <a:gd name="connsiteX0" fmla="*/ 20917 w 3243089"/>
              <a:gd name="connsiteY0" fmla="*/ 1826125 h 1826125"/>
              <a:gd name="connsiteX1" fmla="*/ 49946 w 3243089"/>
              <a:gd name="connsiteY1" fmla="*/ 1492296 h 1826125"/>
              <a:gd name="connsiteX2" fmla="*/ 456346 w 3243089"/>
              <a:gd name="connsiteY2" fmla="*/ 1129439 h 1826125"/>
              <a:gd name="connsiteX3" fmla="*/ 1080460 w 3243089"/>
              <a:gd name="connsiteY3" fmla="*/ 955267 h 1826125"/>
              <a:gd name="connsiteX4" fmla="*/ 1864232 w 3243089"/>
              <a:gd name="connsiteY4" fmla="*/ 940753 h 1826125"/>
              <a:gd name="connsiteX5" fmla="*/ 2372232 w 3243089"/>
              <a:gd name="connsiteY5" fmla="*/ 505325 h 1826125"/>
              <a:gd name="connsiteX6" fmla="*/ 2256117 w 3243089"/>
              <a:gd name="connsiteY6" fmla="*/ 55382 h 1826125"/>
              <a:gd name="connsiteX7" fmla="*/ 2023889 w 3243089"/>
              <a:gd name="connsiteY7" fmla="*/ 26353 h 1826125"/>
              <a:gd name="connsiteX8" fmla="*/ 1704575 w 3243089"/>
              <a:gd name="connsiteY8" fmla="*/ 229553 h 1826125"/>
              <a:gd name="connsiteX9" fmla="*/ 1762632 w 3243089"/>
              <a:gd name="connsiteY9" fmla="*/ 592410 h 1826125"/>
              <a:gd name="connsiteX10" fmla="*/ 2067432 w 3243089"/>
              <a:gd name="connsiteY10" fmla="*/ 810125 h 1826125"/>
              <a:gd name="connsiteX11" fmla="*/ 2372232 w 3243089"/>
              <a:gd name="connsiteY11" fmla="*/ 868182 h 1826125"/>
              <a:gd name="connsiteX12" fmla="*/ 2865717 w 3243089"/>
              <a:gd name="connsiteY12" fmla="*/ 781096 h 1826125"/>
              <a:gd name="connsiteX13" fmla="*/ 3243089 w 3243089"/>
              <a:gd name="connsiteY13" fmla="*/ 621439 h 1826125"/>
              <a:gd name="connsiteX0" fmla="*/ 18376 w 3240548"/>
              <a:gd name="connsiteY0" fmla="*/ 1826125 h 1826125"/>
              <a:gd name="connsiteX1" fmla="*/ 47405 w 3240548"/>
              <a:gd name="connsiteY1" fmla="*/ 1492296 h 1826125"/>
              <a:gd name="connsiteX2" fmla="*/ 410262 w 3240548"/>
              <a:gd name="connsiteY2" fmla="*/ 1071382 h 1826125"/>
              <a:gd name="connsiteX3" fmla="*/ 1077919 w 3240548"/>
              <a:gd name="connsiteY3" fmla="*/ 955267 h 1826125"/>
              <a:gd name="connsiteX4" fmla="*/ 1861691 w 3240548"/>
              <a:gd name="connsiteY4" fmla="*/ 940753 h 1826125"/>
              <a:gd name="connsiteX5" fmla="*/ 2369691 w 3240548"/>
              <a:gd name="connsiteY5" fmla="*/ 505325 h 1826125"/>
              <a:gd name="connsiteX6" fmla="*/ 2253576 w 3240548"/>
              <a:gd name="connsiteY6" fmla="*/ 55382 h 1826125"/>
              <a:gd name="connsiteX7" fmla="*/ 2021348 w 3240548"/>
              <a:gd name="connsiteY7" fmla="*/ 26353 h 1826125"/>
              <a:gd name="connsiteX8" fmla="*/ 1702034 w 3240548"/>
              <a:gd name="connsiteY8" fmla="*/ 229553 h 1826125"/>
              <a:gd name="connsiteX9" fmla="*/ 1760091 w 3240548"/>
              <a:gd name="connsiteY9" fmla="*/ 592410 h 1826125"/>
              <a:gd name="connsiteX10" fmla="*/ 2064891 w 3240548"/>
              <a:gd name="connsiteY10" fmla="*/ 810125 h 1826125"/>
              <a:gd name="connsiteX11" fmla="*/ 2369691 w 3240548"/>
              <a:gd name="connsiteY11" fmla="*/ 868182 h 1826125"/>
              <a:gd name="connsiteX12" fmla="*/ 2863176 w 3240548"/>
              <a:gd name="connsiteY12" fmla="*/ 781096 h 1826125"/>
              <a:gd name="connsiteX13" fmla="*/ 3240548 w 3240548"/>
              <a:gd name="connsiteY13" fmla="*/ 621439 h 1826125"/>
              <a:gd name="connsiteX0" fmla="*/ 17562 w 3239734"/>
              <a:gd name="connsiteY0" fmla="*/ 1826125 h 1826125"/>
              <a:gd name="connsiteX1" fmla="*/ 46591 w 3239734"/>
              <a:gd name="connsiteY1" fmla="*/ 1492296 h 1826125"/>
              <a:gd name="connsiteX2" fmla="*/ 394934 w 3239734"/>
              <a:gd name="connsiteY2" fmla="*/ 1027839 h 1826125"/>
              <a:gd name="connsiteX3" fmla="*/ 1077105 w 3239734"/>
              <a:gd name="connsiteY3" fmla="*/ 955267 h 1826125"/>
              <a:gd name="connsiteX4" fmla="*/ 1860877 w 3239734"/>
              <a:gd name="connsiteY4" fmla="*/ 940753 h 1826125"/>
              <a:gd name="connsiteX5" fmla="*/ 2368877 w 3239734"/>
              <a:gd name="connsiteY5" fmla="*/ 505325 h 1826125"/>
              <a:gd name="connsiteX6" fmla="*/ 2252762 w 3239734"/>
              <a:gd name="connsiteY6" fmla="*/ 55382 h 1826125"/>
              <a:gd name="connsiteX7" fmla="*/ 2020534 w 3239734"/>
              <a:gd name="connsiteY7" fmla="*/ 26353 h 1826125"/>
              <a:gd name="connsiteX8" fmla="*/ 1701220 w 3239734"/>
              <a:gd name="connsiteY8" fmla="*/ 229553 h 1826125"/>
              <a:gd name="connsiteX9" fmla="*/ 1759277 w 3239734"/>
              <a:gd name="connsiteY9" fmla="*/ 592410 h 1826125"/>
              <a:gd name="connsiteX10" fmla="*/ 2064077 w 3239734"/>
              <a:gd name="connsiteY10" fmla="*/ 810125 h 1826125"/>
              <a:gd name="connsiteX11" fmla="*/ 2368877 w 3239734"/>
              <a:gd name="connsiteY11" fmla="*/ 868182 h 1826125"/>
              <a:gd name="connsiteX12" fmla="*/ 2862362 w 3239734"/>
              <a:gd name="connsiteY12" fmla="*/ 781096 h 1826125"/>
              <a:gd name="connsiteX13" fmla="*/ 3239734 w 3239734"/>
              <a:gd name="connsiteY13" fmla="*/ 621439 h 1826125"/>
              <a:gd name="connsiteX0" fmla="*/ 17562 w 3239734"/>
              <a:gd name="connsiteY0" fmla="*/ 1855310 h 1855310"/>
              <a:gd name="connsiteX1" fmla="*/ 46591 w 3239734"/>
              <a:gd name="connsiteY1" fmla="*/ 1521481 h 1855310"/>
              <a:gd name="connsiteX2" fmla="*/ 394934 w 3239734"/>
              <a:gd name="connsiteY2" fmla="*/ 1057024 h 1855310"/>
              <a:gd name="connsiteX3" fmla="*/ 1077105 w 3239734"/>
              <a:gd name="connsiteY3" fmla="*/ 984452 h 1855310"/>
              <a:gd name="connsiteX4" fmla="*/ 1860877 w 3239734"/>
              <a:gd name="connsiteY4" fmla="*/ 969938 h 1855310"/>
              <a:gd name="connsiteX5" fmla="*/ 2252762 w 3239734"/>
              <a:gd name="connsiteY5" fmla="*/ 84567 h 1855310"/>
              <a:gd name="connsiteX6" fmla="*/ 2020534 w 3239734"/>
              <a:gd name="connsiteY6" fmla="*/ 55538 h 1855310"/>
              <a:gd name="connsiteX7" fmla="*/ 1701220 w 3239734"/>
              <a:gd name="connsiteY7" fmla="*/ 258738 h 1855310"/>
              <a:gd name="connsiteX8" fmla="*/ 1759277 w 3239734"/>
              <a:gd name="connsiteY8" fmla="*/ 621595 h 1855310"/>
              <a:gd name="connsiteX9" fmla="*/ 2064077 w 3239734"/>
              <a:gd name="connsiteY9" fmla="*/ 839310 h 1855310"/>
              <a:gd name="connsiteX10" fmla="*/ 2368877 w 3239734"/>
              <a:gd name="connsiteY10" fmla="*/ 897367 h 1855310"/>
              <a:gd name="connsiteX11" fmla="*/ 2862362 w 3239734"/>
              <a:gd name="connsiteY11" fmla="*/ 810281 h 1855310"/>
              <a:gd name="connsiteX12" fmla="*/ 3239734 w 3239734"/>
              <a:gd name="connsiteY12" fmla="*/ 650624 h 1855310"/>
              <a:gd name="connsiteX0" fmla="*/ 17562 w 3239734"/>
              <a:gd name="connsiteY0" fmla="*/ 1833215 h 1833215"/>
              <a:gd name="connsiteX1" fmla="*/ 46591 w 3239734"/>
              <a:gd name="connsiteY1" fmla="*/ 1499386 h 1833215"/>
              <a:gd name="connsiteX2" fmla="*/ 394934 w 3239734"/>
              <a:gd name="connsiteY2" fmla="*/ 1034929 h 1833215"/>
              <a:gd name="connsiteX3" fmla="*/ 1077105 w 3239734"/>
              <a:gd name="connsiteY3" fmla="*/ 962357 h 1833215"/>
              <a:gd name="connsiteX4" fmla="*/ 1860877 w 3239734"/>
              <a:gd name="connsiteY4" fmla="*/ 947843 h 1833215"/>
              <a:gd name="connsiteX5" fmla="*/ 2020534 w 3239734"/>
              <a:gd name="connsiteY5" fmla="*/ 33443 h 1833215"/>
              <a:gd name="connsiteX6" fmla="*/ 1701220 w 3239734"/>
              <a:gd name="connsiteY6" fmla="*/ 236643 h 1833215"/>
              <a:gd name="connsiteX7" fmla="*/ 1759277 w 3239734"/>
              <a:gd name="connsiteY7" fmla="*/ 599500 h 1833215"/>
              <a:gd name="connsiteX8" fmla="*/ 2064077 w 3239734"/>
              <a:gd name="connsiteY8" fmla="*/ 817215 h 1833215"/>
              <a:gd name="connsiteX9" fmla="*/ 2368877 w 3239734"/>
              <a:gd name="connsiteY9" fmla="*/ 875272 h 1833215"/>
              <a:gd name="connsiteX10" fmla="*/ 2862362 w 3239734"/>
              <a:gd name="connsiteY10" fmla="*/ 788186 h 1833215"/>
              <a:gd name="connsiteX11" fmla="*/ 3239734 w 3239734"/>
              <a:gd name="connsiteY11" fmla="*/ 628529 h 1833215"/>
              <a:gd name="connsiteX0" fmla="*/ 17562 w 3239734"/>
              <a:gd name="connsiteY0" fmla="*/ 1603481 h 1603481"/>
              <a:gd name="connsiteX1" fmla="*/ 46591 w 3239734"/>
              <a:gd name="connsiteY1" fmla="*/ 1269652 h 1603481"/>
              <a:gd name="connsiteX2" fmla="*/ 394934 w 3239734"/>
              <a:gd name="connsiteY2" fmla="*/ 805195 h 1603481"/>
              <a:gd name="connsiteX3" fmla="*/ 1077105 w 3239734"/>
              <a:gd name="connsiteY3" fmla="*/ 732623 h 1603481"/>
              <a:gd name="connsiteX4" fmla="*/ 1860877 w 3239734"/>
              <a:gd name="connsiteY4" fmla="*/ 718109 h 1603481"/>
              <a:gd name="connsiteX5" fmla="*/ 1701220 w 3239734"/>
              <a:gd name="connsiteY5" fmla="*/ 6909 h 1603481"/>
              <a:gd name="connsiteX6" fmla="*/ 1759277 w 3239734"/>
              <a:gd name="connsiteY6" fmla="*/ 369766 h 1603481"/>
              <a:gd name="connsiteX7" fmla="*/ 2064077 w 3239734"/>
              <a:gd name="connsiteY7" fmla="*/ 587481 h 1603481"/>
              <a:gd name="connsiteX8" fmla="*/ 2368877 w 3239734"/>
              <a:gd name="connsiteY8" fmla="*/ 645538 h 1603481"/>
              <a:gd name="connsiteX9" fmla="*/ 2862362 w 3239734"/>
              <a:gd name="connsiteY9" fmla="*/ 558452 h 1603481"/>
              <a:gd name="connsiteX10" fmla="*/ 3239734 w 3239734"/>
              <a:gd name="connsiteY10" fmla="*/ 398795 h 1603481"/>
              <a:gd name="connsiteX0" fmla="*/ 17562 w 3239734"/>
              <a:gd name="connsiteY0" fmla="*/ 1235417 h 1235417"/>
              <a:gd name="connsiteX1" fmla="*/ 46591 w 3239734"/>
              <a:gd name="connsiteY1" fmla="*/ 901588 h 1235417"/>
              <a:gd name="connsiteX2" fmla="*/ 394934 w 3239734"/>
              <a:gd name="connsiteY2" fmla="*/ 437131 h 1235417"/>
              <a:gd name="connsiteX3" fmla="*/ 1077105 w 3239734"/>
              <a:gd name="connsiteY3" fmla="*/ 364559 h 1235417"/>
              <a:gd name="connsiteX4" fmla="*/ 1860877 w 3239734"/>
              <a:gd name="connsiteY4" fmla="*/ 350045 h 1235417"/>
              <a:gd name="connsiteX5" fmla="*/ 1759277 w 3239734"/>
              <a:gd name="connsiteY5" fmla="*/ 1702 h 1235417"/>
              <a:gd name="connsiteX6" fmla="*/ 2064077 w 3239734"/>
              <a:gd name="connsiteY6" fmla="*/ 219417 h 1235417"/>
              <a:gd name="connsiteX7" fmla="*/ 2368877 w 3239734"/>
              <a:gd name="connsiteY7" fmla="*/ 277474 h 1235417"/>
              <a:gd name="connsiteX8" fmla="*/ 2862362 w 3239734"/>
              <a:gd name="connsiteY8" fmla="*/ 190388 h 1235417"/>
              <a:gd name="connsiteX9" fmla="*/ 3239734 w 3239734"/>
              <a:gd name="connsiteY9" fmla="*/ 30731 h 1235417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60877 w 3239734"/>
              <a:gd name="connsiteY4" fmla="*/ 319314 h 1204686"/>
              <a:gd name="connsiteX5" fmla="*/ 2064077 w 3239734"/>
              <a:gd name="connsiteY5" fmla="*/ 188686 h 1204686"/>
              <a:gd name="connsiteX6" fmla="*/ 2368877 w 3239734"/>
              <a:gd name="connsiteY6" fmla="*/ 246743 h 1204686"/>
              <a:gd name="connsiteX7" fmla="*/ 2862362 w 3239734"/>
              <a:gd name="connsiteY7" fmla="*/ 159657 h 1204686"/>
              <a:gd name="connsiteX8" fmla="*/ 3239734 w 3239734"/>
              <a:gd name="connsiteY8" fmla="*/ 0 h 1204686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60877 w 3239734"/>
              <a:gd name="connsiteY4" fmla="*/ 319314 h 1204686"/>
              <a:gd name="connsiteX5" fmla="*/ 2368877 w 3239734"/>
              <a:gd name="connsiteY5" fmla="*/ 246743 h 1204686"/>
              <a:gd name="connsiteX6" fmla="*/ 2862362 w 3239734"/>
              <a:gd name="connsiteY6" fmla="*/ 159657 h 1204686"/>
              <a:gd name="connsiteX7" fmla="*/ 3239734 w 3239734"/>
              <a:gd name="connsiteY7" fmla="*/ 0 h 1204686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60877 w 3239734"/>
              <a:gd name="connsiteY4" fmla="*/ 319314 h 1204686"/>
              <a:gd name="connsiteX5" fmla="*/ 2412420 w 3239734"/>
              <a:gd name="connsiteY5" fmla="*/ 595086 h 1204686"/>
              <a:gd name="connsiteX6" fmla="*/ 2862362 w 3239734"/>
              <a:gd name="connsiteY6" fmla="*/ 159657 h 1204686"/>
              <a:gd name="connsiteX7" fmla="*/ 3239734 w 3239734"/>
              <a:gd name="connsiteY7" fmla="*/ 0 h 1204686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31848 w 3239734"/>
              <a:gd name="connsiteY4" fmla="*/ 478971 h 1204686"/>
              <a:gd name="connsiteX5" fmla="*/ 2412420 w 3239734"/>
              <a:gd name="connsiteY5" fmla="*/ 595086 h 1204686"/>
              <a:gd name="connsiteX6" fmla="*/ 2862362 w 3239734"/>
              <a:gd name="connsiteY6" fmla="*/ 159657 h 1204686"/>
              <a:gd name="connsiteX7" fmla="*/ 3239734 w 3239734"/>
              <a:gd name="connsiteY7" fmla="*/ 0 h 1204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39734" h="1204686">
                <a:moveTo>
                  <a:pt x="17562" y="1204686"/>
                </a:moveTo>
                <a:cubicBezTo>
                  <a:pt x="-4210" y="1095828"/>
                  <a:pt x="-16304" y="1003905"/>
                  <a:pt x="46591" y="870857"/>
                </a:cubicBezTo>
                <a:cubicBezTo>
                  <a:pt x="109486" y="737809"/>
                  <a:pt x="223182" y="495905"/>
                  <a:pt x="394934" y="406400"/>
                </a:cubicBezTo>
                <a:cubicBezTo>
                  <a:pt x="566686" y="316895"/>
                  <a:pt x="837619" y="321733"/>
                  <a:pt x="1077105" y="333828"/>
                </a:cubicBezTo>
                <a:cubicBezTo>
                  <a:pt x="1316591" y="345923"/>
                  <a:pt x="1609296" y="435428"/>
                  <a:pt x="1831848" y="478971"/>
                </a:cubicBezTo>
                <a:cubicBezTo>
                  <a:pt x="2054401" y="522514"/>
                  <a:pt x="2240668" y="648305"/>
                  <a:pt x="2412420" y="595086"/>
                </a:cubicBezTo>
                <a:cubicBezTo>
                  <a:pt x="2584172" y="541867"/>
                  <a:pt x="2724476" y="258838"/>
                  <a:pt x="2862362" y="159657"/>
                </a:cubicBezTo>
                <a:cubicBezTo>
                  <a:pt x="3000248" y="60476"/>
                  <a:pt x="3239734" y="0"/>
                  <a:pt x="3239734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" name="Gerade Verbindung mit Pfeil 37"/>
          <p:cNvCxnSpPr>
            <a:endCxn id="37" idx="3"/>
          </p:cNvCxnSpPr>
          <p:nvPr/>
        </p:nvCxnSpPr>
        <p:spPr>
          <a:xfrm>
            <a:off x="2256230" y="4358926"/>
            <a:ext cx="197995" cy="1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Ellipse 38"/>
          <p:cNvSpPr/>
          <p:nvPr/>
        </p:nvSpPr>
        <p:spPr>
          <a:xfrm>
            <a:off x="4530009" y="3975526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/>
          <p:cNvSpPr/>
          <p:nvPr/>
        </p:nvSpPr>
        <p:spPr>
          <a:xfrm>
            <a:off x="1304788" y="5155316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Freihandform 41"/>
          <p:cNvSpPr/>
          <p:nvPr/>
        </p:nvSpPr>
        <p:spPr>
          <a:xfrm>
            <a:off x="1393449" y="4026952"/>
            <a:ext cx="3194137" cy="1547849"/>
          </a:xfrm>
          <a:custGeom>
            <a:avLst/>
            <a:gdLst>
              <a:gd name="connsiteX0" fmla="*/ 20917 w 3243089"/>
              <a:gd name="connsiteY0" fmla="*/ 1826125 h 1826125"/>
              <a:gd name="connsiteX1" fmla="*/ 49946 w 3243089"/>
              <a:gd name="connsiteY1" fmla="*/ 1492296 h 1826125"/>
              <a:gd name="connsiteX2" fmla="*/ 456346 w 3243089"/>
              <a:gd name="connsiteY2" fmla="*/ 1129439 h 1826125"/>
              <a:gd name="connsiteX3" fmla="*/ 1080460 w 3243089"/>
              <a:gd name="connsiteY3" fmla="*/ 955267 h 1826125"/>
              <a:gd name="connsiteX4" fmla="*/ 1864232 w 3243089"/>
              <a:gd name="connsiteY4" fmla="*/ 940753 h 1826125"/>
              <a:gd name="connsiteX5" fmla="*/ 2372232 w 3243089"/>
              <a:gd name="connsiteY5" fmla="*/ 505325 h 1826125"/>
              <a:gd name="connsiteX6" fmla="*/ 2256117 w 3243089"/>
              <a:gd name="connsiteY6" fmla="*/ 55382 h 1826125"/>
              <a:gd name="connsiteX7" fmla="*/ 2023889 w 3243089"/>
              <a:gd name="connsiteY7" fmla="*/ 26353 h 1826125"/>
              <a:gd name="connsiteX8" fmla="*/ 1704575 w 3243089"/>
              <a:gd name="connsiteY8" fmla="*/ 229553 h 1826125"/>
              <a:gd name="connsiteX9" fmla="*/ 1762632 w 3243089"/>
              <a:gd name="connsiteY9" fmla="*/ 592410 h 1826125"/>
              <a:gd name="connsiteX10" fmla="*/ 2067432 w 3243089"/>
              <a:gd name="connsiteY10" fmla="*/ 810125 h 1826125"/>
              <a:gd name="connsiteX11" fmla="*/ 2372232 w 3243089"/>
              <a:gd name="connsiteY11" fmla="*/ 868182 h 1826125"/>
              <a:gd name="connsiteX12" fmla="*/ 2865717 w 3243089"/>
              <a:gd name="connsiteY12" fmla="*/ 781096 h 1826125"/>
              <a:gd name="connsiteX13" fmla="*/ 3243089 w 3243089"/>
              <a:gd name="connsiteY13" fmla="*/ 621439 h 1826125"/>
              <a:gd name="connsiteX0" fmla="*/ 18376 w 3240548"/>
              <a:gd name="connsiteY0" fmla="*/ 1826125 h 1826125"/>
              <a:gd name="connsiteX1" fmla="*/ 47405 w 3240548"/>
              <a:gd name="connsiteY1" fmla="*/ 1492296 h 1826125"/>
              <a:gd name="connsiteX2" fmla="*/ 410262 w 3240548"/>
              <a:gd name="connsiteY2" fmla="*/ 1071382 h 1826125"/>
              <a:gd name="connsiteX3" fmla="*/ 1077919 w 3240548"/>
              <a:gd name="connsiteY3" fmla="*/ 955267 h 1826125"/>
              <a:gd name="connsiteX4" fmla="*/ 1861691 w 3240548"/>
              <a:gd name="connsiteY4" fmla="*/ 940753 h 1826125"/>
              <a:gd name="connsiteX5" fmla="*/ 2369691 w 3240548"/>
              <a:gd name="connsiteY5" fmla="*/ 505325 h 1826125"/>
              <a:gd name="connsiteX6" fmla="*/ 2253576 w 3240548"/>
              <a:gd name="connsiteY6" fmla="*/ 55382 h 1826125"/>
              <a:gd name="connsiteX7" fmla="*/ 2021348 w 3240548"/>
              <a:gd name="connsiteY7" fmla="*/ 26353 h 1826125"/>
              <a:gd name="connsiteX8" fmla="*/ 1702034 w 3240548"/>
              <a:gd name="connsiteY8" fmla="*/ 229553 h 1826125"/>
              <a:gd name="connsiteX9" fmla="*/ 1760091 w 3240548"/>
              <a:gd name="connsiteY9" fmla="*/ 592410 h 1826125"/>
              <a:gd name="connsiteX10" fmla="*/ 2064891 w 3240548"/>
              <a:gd name="connsiteY10" fmla="*/ 810125 h 1826125"/>
              <a:gd name="connsiteX11" fmla="*/ 2369691 w 3240548"/>
              <a:gd name="connsiteY11" fmla="*/ 868182 h 1826125"/>
              <a:gd name="connsiteX12" fmla="*/ 2863176 w 3240548"/>
              <a:gd name="connsiteY12" fmla="*/ 781096 h 1826125"/>
              <a:gd name="connsiteX13" fmla="*/ 3240548 w 3240548"/>
              <a:gd name="connsiteY13" fmla="*/ 621439 h 1826125"/>
              <a:gd name="connsiteX0" fmla="*/ 17562 w 3239734"/>
              <a:gd name="connsiteY0" fmla="*/ 1826125 h 1826125"/>
              <a:gd name="connsiteX1" fmla="*/ 46591 w 3239734"/>
              <a:gd name="connsiteY1" fmla="*/ 1492296 h 1826125"/>
              <a:gd name="connsiteX2" fmla="*/ 394934 w 3239734"/>
              <a:gd name="connsiteY2" fmla="*/ 1027839 h 1826125"/>
              <a:gd name="connsiteX3" fmla="*/ 1077105 w 3239734"/>
              <a:gd name="connsiteY3" fmla="*/ 955267 h 1826125"/>
              <a:gd name="connsiteX4" fmla="*/ 1860877 w 3239734"/>
              <a:gd name="connsiteY4" fmla="*/ 940753 h 1826125"/>
              <a:gd name="connsiteX5" fmla="*/ 2368877 w 3239734"/>
              <a:gd name="connsiteY5" fmla="*/ 505325 h 1826125"/>
              <a:gd name="connsiteX6" fmla="*/ 2252762 w 3239734"/>
              <a:gd name="connsiteY6" fmla="*/ 55382 h 1826125"/>
              <a:gd name="connsiteX7" fmla="*/ 2020534 w 3239734"/>
              <a:gd name="connsiteY7" fmla="*/ 26353 h 1826125"/>
              <a:gd name="connsiteX8" fmla="*/ 1701220 w 3239734"/>
              <a:gd name="connsiteY8" fmla="*/ 229553 h 1826125"/>
              <a:gd name="connsiteX9" fmla="*/ 1759277 w 3239734"/>
              <a:gd name="connsiteY9" fmla="*/ 592410 h 1826125"/>
              <a:gd name="connsiteX10" fmla="*/ 2064077 w 3239734"/>
              <a:gd name="connsiteY10" fmla="*/ 810125 h 1826125"/>
              <a:gd name="connsiteX11" fmla="*/ 2368877 w 3239734"/>
              <a:gd name="connsiteY11" fmla="*/ 868182 h 1826125"/>
              <a:gd name="connsiteX12" fmla="*/ 2862362 w 3239734"/>
              <a:gd name="connsiteY12" fmla="*/ 781096 h 1826125"/>
              <a:gd name="connsiteX13" fmla="*/ 3239734 w 3239734"/>
              <a:gd name="connsiteY13" fmla="*/ 621439 h 1826125"/>
              <a:gd name="connsiteX0" fmla="*/ 17562 w 3239734"/>
              <a:gd name="connsiteY0" fmla="*/ 1855310 h 1855310"/>
              <a:gd name="connsiteX1" fmla="*/ 46591 w 3239734"/>
              <a:gd name="connsiteY1" fmla="*/ 1521481 h 1855310"/>
              <a:gd name="connsiteX2" fmla="*/ 394934 w 3239734"/>
              <a:gd name="connsiteY2" fmla="*/ 1057024 h 1855310"/>
              <a:gd name="connsiteX3" fmla="*/ 1077105 w 3239734"/>
              <a:gd name="connsiteY3" fmla="*/ 984452 h 1855310"/>
              <a:gd name="connsiteX4" fmla="*/ 1860877 w 3239734"/>
              <a:gd name="connsiteY4" fmla="*/ 969938 h 1855310"/>
              <a:gd name="connsiteX5" fmla="*/ 2252762 w 3239734"/>
              <a:gd name="connsiteY5" fmla="*/ 84567 h 1855310"/>
              <a:gd name="connsiteX6" fmla="*/ 2020534 w 3239734"/>
              <a:gd name="connsiteY6" fmla="*/ 55538 h 1855310"/>
              <a:gd name="connsiteX7" fmla="*/ 1701220 w 3239734"/>
              <a:gd name="connsiteY7" fmla="*/ 258738 h 1855310"/>
              <a:gd name="connsiteX8" fmla="*/ 1759277 w 3239734"/>
              <a:gd name="connsiteY8" fmla="*/ 621595 h 1855310"/>
              <a:gd name="connsiteX9" fmla="*/ 2064077 w 3239734"/>
              <a:gd name="connsiteY9" fmla="*/ 839310 h 1855310"/>
              <a:gd name="connsiteX10" fmla="*/ 2368877 w 3239734"/>
              <a:gd name="connsiteY10" fmla="*/ 897367 h 1855310"/>
              <a:gd name="connsiteX11" fmla="*/ 2862362 w 3239734"/>
              <a:gd name="connsiteY11" fmla="*/ 810281 h 1855310"/>
              <a:gd name="connsiteX12" fmla="*/ 3239734 w 3239734"/>
              <a:gd name="connsiteY12" fmla="*/ 650624 h 1855310"/>
              <a:gd name="connsiteX0" fmla="*/ 17562 w 3239734"/>
              <a:gd name="connsiteY0" fmla="*/ 1833215 h 1833215"/>
              <a:gd name="connsiteX1" fmla="*/ 46591 w 3239734"/>
              <a:gd name="connsiteY1" fmla="*/ 1499386 h 1833215"/>
              <a:gd name="connsiteX2" fmla="*/ 394934 w 3239734"/>
              <a:gd name="connsiteY2" fmla="*/ 1034929 h 1833215"/>
              <a:gd name="connsiteX3" fmla="*/ 1077105 w 3239734"/>
              <a:gd name="connsiteY3" fmla="*/ 962357 h 1833215"/>
              <a:gd name="connsiteX4" fmla="*/ 1860877 w 3239734"/>
              <a:gd name="connsiteY4" fmla="*/ 947843 h 1833215"/>
              <a:gd name="connsiteX5" fmla="*/ 2020534 w 3239734"/>
              <a:gd name="connsiteY5" fmla="*/ 33443 h 1833215"/>
              <a:gd name="connsiteX6" fmla="*/ 1701220 w 3239734"/>
              <a:gd name="connsiteY6" fmla="*/ 236643 h 1833215"/>
              <a:gd name="connsiteX7" fmla="*/ 1759277 w 3239734"/>
              <a:gd name="connsiteY7" fmla="*/ 599500 h 1833215"/>
              <a:gd name="connsiteX8" fmla="*/ 2064077 w 3239734"/>
              <a:gd name="connsiteY8" fmla="*/ 817215 h 1833215"/>
              <a:gd name="connsiteX9" fmla="*/ 2368877 w 3239734"/>
              <a:gd name="connsiteY9" fmla="*/ 875272 h 1833215"/>
              <a:gd name="connsiteX10" fmla="*/ 2862362 w 3239734"/>
              <a:gd name="connsiteY10" fmla="*/ 788186 h 1833215"/>
              <a:gd name="connsiteX11" fmla="*/ 3239734 w 3239734"/>
              <a:gd name="connsiteY11" fmla="*/ 628529 h 1833215"/>
              <a:gd name="connsiteX0" fmla="*/ 17562 w 3239734"/>
              <a:gd name="connsiteY0" fmla="*/ 1603481 h 1603481"/>
              <a:gd name="connsiteX1" fmla="*/ 46591 w 3239734"/>
              <a:gd name="connsiteY1" fmla="*/ 1269652 h 1603481"/>
              <a:gd name="connsiteX2" fmla="*/ 394934 w 3239734"/>
              <a:gd name="connsiteY2" fmla="*/ 805195 h 1603481"/>
              <a:gd name="connsiteX3" fmla="*/ 1077105 w 3239734"/>
              <a:gd name="connsiteY3" fmla="*/ 732623 h 1603481"/>
              <a:gd name="connsiteX4" fmla="*/ 1860877 w 3239734"/>
              <a:gd name="connsiteY4" fmla="*/ 718109 h 1603481"/>
              <a:gd name="connsiteX5" fmla="*/ 1701220 w 3239734"/>
              <a:gd name="connsiteY5" fmla="*/ 6909 h 1603481"/>
              <a:gd name="connsiteX6" fmla="*/ 1759277 w 3239734"/>
              <a:gd name="connsiteY6" fmla="*/ 369766 h 1603481"/>
              <a:gd name="connsiteX7" fmla="*/ 2064077 w 3239734"/>
              <a:gd name="connsiteY7" fmla="*/ 587481 h 1603481"/>
              <a:gd name="connsiteX8" fmla="*/ 2368877 w 3239734"/>
              <a:gd name="connsiteY8" fmla="*/ 645538 h 1603481"/>
              <a:gd name="connsiteX9" fmla="*/ 2862362 w 3239734"/>
              <a:gd name="connsiteY9" fmla="*/ 558452 h 1603481"/>
              <a:gd name="connsiteX10" fmla="*/ 3239734 w 3239734"/>
              <a:gd name="connsiteY10" fmla="*/ 398795 h 1603481"/>
              <a:gd name="connsiteX0" fmla="*/ 17562 w 3239734"/>
              <a:gd name="connsiteY0" fmla="*/ 1235417 h 1235417"/>
              <a:gd name="connsiteX1" fmla="*/ 46591 w 3239734"/>
              <a:gd name="connsiteY1" fmla="*/ 901588 h 1235417"/>
              <a:gd name="connsiteX2" fmla="*/ 394934 w 3239734"/>
              <a:gd name="connsiteY2" fmla="*/ 437131 h 1235417"/>
              <a:gd name="connsiteX3" fmla="*/ 1077105 w 3239734"/>
              <a:gd name="connsiteY3" fmla="*/ 364559 h 1235417"/>
              <a:gd name="connsiteX4" fmla="*/ 1860877 w 3239734"/>
              <a:gd name="connsiteY4" fmla="*/ 350045 h 1235417"/>
              <a:gd name="connsiteX5" fmla="*/ 1759277 w 3239734"/>
              <a:gd name="connsiteY5" fmla="*/ 1702 h 1235417"/>
              <a:gd name="connsiteX6" fmla="*/ 2064077 w 3239734"/>
              <a:gd name="connsiteY6" fmla="*/ 219417 h 1235417"/>
              <a:gd name="connsiteX7" fmla="*/ 2368877 w 3239734"/>
              <a:gd name="connsiteY7" fmla="*/ 277474 h 1235417"/>
              <a:gd name="connsiteX8" fmla="*/ 2862362 w 3239734"/>
              <a:gd name="connsiteY8" fmla="*/ 190388 h 1235417"/>
              <a:gd name="connsiteX9" fmla="*/ 3239734 w 3239734"/>
              <a:gd name="connsiteY9" fmla="*/ 30731 h 1235417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60877 w 3239734"/>
              <a:gd name="connsiteY4" fmla="*/ 319314 h 1204686"/>
              <a:gd name="connsiteX5" fmla="*/ 2064077 w 3239734"/>
              <a:gd name="connsiteY5" fmla="*/ 188686 h 1204686"/>
              <a:gd name="connsiteX6" fmla="*/ 2368877 w 3239734"/>
              <a:gd name="connsiteY6" fmla="*/ 246743 h 1204686"/>
              <a:gd name="connsiteX7" fmla="*/ 2862362 w 3239734"/>
              <a:gd name="connsiteY7" fmla="*/ 159657 h 1204686"/>
              <a:gd name="connsiteX8" fmla="*/ 3239734 w 3239734"/>
              <a:gd name="connsiteY8" fmla="*/ 0 h 1204686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60877 w 3239734"/>
              <a:gd name="connsiteY4" fmla="*/ 319314 h 1204686"/>
              <a:gd name="connsiteX5" fmla="*/ 2368877 w 3239734"/>
              <a:gd name="connsiteY5" fmla="*/ 246743 h 1204686"/>
              <a:gd name="connsiteX6" fmla="*/ 2862362 w 3239734"/>
              <a:gd name="connsiteY6" fmla="*/ 159657 h 1204686"/>
              <a:gd name="connsiteX7" fmla="*/ 3239734 w 3239734"/>
              <a:gd name="connsiteY7" fmla="*/ 0 h 1204686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60877 w 3239734"/>
              <a:gd name="connsiteY4" fmla="*/ 319314 h 1204686"/>
              <a:gd name="connsiteX5" fmla="*/ 2412420 w 3239734"/>
              <a:gd name="connsiteY5" fmla="*/ 595086 h 1204686"/>
              <a:gd name="connsiteX6" fmla="*/ 2862362 w 3239734"/>
              <a:gd name="connsiteY6" fmla="*/ 159657 h 1204686"/>
              <a:gd name="connsiteX7" fmla="*/ 3239734 w 3239734"/>
              <a:gd name="connsiteY7" fmla="*/ 0 h 1204686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31848 w 3239734"/>
              <a:gd name="connsiteY4" fmla="*/ 478971 h 1204686"/>
              <a:gd name="connsiteX5" fmla="*/ 2412420 w 3239734"/>
              <a:gd name="connsiteY5" fmla="*/ 595086 h 1204686"/>
              <a:gd name="connsiteX6" fmla="*/ 2862362 w 3239734"/>
              <a:gd name="connsiteY6" fmla="*/ 159657 h 1204686"/>
              <a:gd name="connsiteX7" fmla="*/ 3239734 w 3239734"/>
              <a:gd name="connsiteY7" fmla="*/ 0 h 1204686"/>
              <a:gd name="connsiteX0" fmla="*/ 6275 w 3286504"/>
              <a:gd name="connsiteY0" fmla="*/ 696686 h 875716"/>
              <a:gd name="connsiteX1" fmla="*/ 93361 w 3286504"/>
              <a:gd name="connsiteY1" fmla="*/ 870857 h 875716"/>
              <a:gd name="connsiteX2" fmla="*/ 441704 w 3286504"/>
              <a:gd name="connsiteY2" fmla="*/ 406400 h 875716"/>
              <a:gd name="connsiteX3" fmla="*/ 1123875 w 3286504"/>
              <a:gd name="connsiteY3" fmla="*/ 333828 h 875716"/>
              <a:gd name="connsiteX4" fmla="*/ 1878618 w 3286504"/>
              <a:gd name="connsiteY4" fmla="*/ 478971 h 875716"/>
              <a:gd name="connsiteX5" fmla="*/ 2459190 w 3286504"/>
              <a:gd name="connsiteY5" fmla="*/ 595086 h 875716"/>
              <a:gd name="connsiteX6" fmla="*/ 2909132 w 3286504"/>
              <a:gd name="connsiteY6" fmla="*/ 159657 h 875716"/>
              <a:gd name="connsiteX7" fmla="*/ 3286504 w 3286504"/>
              <a:gd name="connsiteY7" fmla="*/ 0 h 875716"/>
              <a:gd name="connsiteX0" fmla="*/ 802 w 3281031"/>
              <a:gd name="connsiteY0" fmla="*/ 696686 h 976245"/>
              <a:gd name="connsiteX1" fmla="*/ 479773 w 3281031"/>
              <a:gd name="connsiteY1" fmla="*/ 972457 h 976245"/>
              <a:gd name="connsiteX2" fmla="*/ 436231 w 3281031"/>
              <a:gd name="connsiteY2" fmla="*/ 406400 h 976245"/>
              <a:gd name="connsiteX3" fmla="*/ 1118402 w 3281031"/>
              <a:gd name="connsiteY3" fmla="*/ 333828 h 976245"/>
              <a:gd name="connsiteX4" fmla="*/ 1873145 w 3281031"/>
              <a:gd name="connsiteY4" fmla="*/ 478971 h 976245"/>
              <a:gd name="connsiteX5" fmla="*/ 2453717 w 3281031"/>
              <a:gd name="connsiteY5" fmla="*/ 595086 h 976245"/>
              <a:gd name="connsiteX6" fmla="*/ 2903659 w 3281031"/>
              <a:gd name="connsiteY6" fmla="*/ 159657 h 976245"/>
              <a:gd name="connsiteX7" fmla="*/ 3281031 w 3281031"/>
              <a:gd name="connsiteY7" fmla="*/ 0 h 976245"/>
              <a:gd name="connsiteX0" fmla="*/ 994 w 3281223"/>
              <a:gd name="connsiteY0" fmla="*/ 696686 h 975583"/>
              <a:gd name="connsiteX1" fmla="*/ 479965 w 3281223"/>
              <a:gd name="connsiteY1" fmla="*/ 972457 h 975583"/>
              <a:gd name="connsiteX2" fmla="*/ 958937 w 3281223"/>
              <a:gd name="connsiteY2" fmla="*/ 812800 h 975583"/>
              <a:gd name="connsiteX3" fmla="*/ 1118594 w 3281223"/>
              <a:gd name="connsiteY3" fmla="*/ 333828 h 975583"/>
              <a:gd name="connsiteX4" fmla="*/ 1873337 w 3281223"/>
              <a:gd name="connsiteY4" fmla="*/ 478971 h 975583"/>
              <a:gd name="connsiteX5" fmla="*/ 2453909 w 3281223"/>
              <a:gd name="connsiteY5" fmla="*/ 595086 h 975583"/>
              <a:gd name="connsiteX6" fmla="*/ 2903851 w 3281223"/>
              <a:gd name="connsiteY6" fmla="*/ 159657 h 975583"/>
              <a:gd name="connsiteX7" fmla="*/ 3281223 w 3281223"/>
              <a:gd name="connsiteY7" fmla="*/ 0 h 975583"/>
              <a:gd name="connsiteX0" fmla="*/ 994 w 3281223"/>
              <a:gd name="connsiteY0" fmla="*/ 696686 h 1009863"/>
              <a:gd name="connsiteX1" fmla="*/ 479965 w 3281223"/>
              <a:gd name="connsiteY1" fmla="*/ 972457 h 1009863"/>
              <a:gd name="connsiteX2" fmla="*/ 958937 w 3281223"/>
              <a:gd name="connsiteY2" fmla="*/ 812800 h 1009863"/>
              <a:gd name="connsiteX3" fmla="*/ 1452422 w 3281223"/>
              <a:gd name="connsiteY3" fmla="*/ 1001485 h 1009863"/>
              <a:gd name="connsiteX4" fmla="*/ 1873337 w 3281223"/>
              <a:gd name="connsiteY4" fmla="*/ 478971 h 1009863"/>
              <a:gd name="connsiteX5" fmla="*/ 2453909 w 3281223"/>
              <a:gd name="connsiteY5" fmla="*/ 595086 h 1009863"/>
              <a:gd name="connsiteX6" fmla="*/ 2903851 w 3281223"/>
              <a:gd name="connsiteY6" fmla="*/ 159657 h 1009863"/>
              <a:gd name="connsiteX7" fmla="*/ 3281223 w 3281223"/>
              <a:gd name="connsiteY7" fmla="*/ 0 h 1009863"/>
              <a:gd name="connsiteX0" fmla="*/ 994 w 3281223"/>
              <a:gd name="connsiteY0" fmla="*/ 696686 h 1039849"/>
              <a:gd name="connsiteX1" fmla="*/ 479965 w 3281223"/>
              <a:gd name="connsiteY1" fmla="*/ 972457 h 1039849"/>
              <a:gd name="connsiteX2" fmla="*/ 958937 w 3281223"/>
              <a:gd name="connsiteY2" fmla="*/ 812800 h 1039849"/>
              <a:gd name="connsiteX3" fmla="*/ 1452422 w 3281223"/>
              <a:gd name="connsiteY3" fmla="*/ 1001485 h 1039849"/>
              <a:gd name="connsiteX4" fmla="*/ 2047508 w 3281223"/>
              <a:gd name="connsiteY4" fmla="*/ 1001485 h 1039849"/>
              <a:gd name="connsiteX5" fmla="*/ 2453909 w 3281223"/>
              <a:gd name="connsiteY5" fmla="*/ 595086 h 1039849"/>
              <a:gd name="connsiteX6" fmla="*/ 2903851 w 3281223"/>
              <a:gd name="connsiteY6" fmla="*/ 159657 h 1039849"/>
              <a:gd name="connsiteX7" fmla="*/ 3281223 w 3281223"/>
              <a:gd name="connsiteY7" fmla="*/ 0 h 1039849"/>
              <a:gd name="connsiteX0" fmla="*/ 994 w 3194137"/>
              <a:gd name="connsiteY0" fmla="*/ 1204686 h 1547849"/>
              <a:gd name="connsiteX1" fmla="*/ 479965 w 3194137"/>
              <a:gd name="connsiteY1" fmla="*/ 1480457 h 1547849"/>
              <a:gd name="connsiteX2" fmla="*/ 958937 w 3194137"/>
              <a:gd name="connsiteY2" fmla="*/ 1320800 h 1547849"/>
              <a:gd name="connsiteX3" fmla="*/ 1452422 w 3194137"/>
              <a:gd name="connsiteY3" fmla="*/ 1509485 h 1547849"/>
              <a:gd name="connsiteX4" fmla="*/ 2047508 w 3194137"/>
              <a:gd name="connsiteY4" fmla="*/ 1509485 h 1547849"/>
              <a:gd name="connsiteX5" fmla="*/ 2453909 w 3194137"/>
              <a:gd name="connsiteY5" fmla="*/ 1103086 h 1547849"/>
              <a:gd name="connsiteX6" fmla="*/ 2903851 w 3194137"/>
              <a:gd name="connsiteY6" fmla="*/ 667657 h 1547849"/>
              <a:gd name="connsiteX7" fmla="*/ 3194137 w 3194137"/>
              <a:gd name="connsiteY7" fmla="*/ 0 h 1547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94137" h="1547849">
                <a:moveTo>
                  <a:pt x="994" y="1204686"/>
                </a:moveTo>
                <a:cubicBezTo>
                  <a:pt x="-20778" y="1095828"/>
                  <a:pt x="320308" y="1461105"/>
                  <a:pt x="479965" y="1480457"/>
                </a:cubicBezTo>
                <a:cubicBezTo>
                  <a:pt x="639622" y="1499809"/>
                  <a:pt x="796861" y="1315962"/>
                  <a:pt x="958937" y="1320800"/>
                </a:cubicBezTo>
                <a:cubicBezTo>
                  <a:pt x="1121013" y="1325638"/>
                  <a:pt x="1270994" y="1478038"/>
                  <a:pt x="1452422" y="1509485"/>
                </a:cubicBezTo>
                <a:cubicBezTo>
                  <a:pt x="1633851" y="1540933"/>
                  <a:pt x="1880594" y="1577218"/>
                  <a:pt x="2047508" y="1509485"/>
                </a:cubicBezTo>
                <a:cubicBezTo>
                  <a:pt x="2214422" y="1441752"/>
                  <a:pt x="2311185" y="1243391"/>
                  <a:pt x="2453909" y="1103086"/>
                </a:cubicBezTo>
                <a:cubicBezTo>
                  <a:pt x="2596633" y="962781"/>
                  <a:pt x="2780480" y="851505"/>
                  <a:pt x="2903851" y="667657"/>
                </a:cubicBezTo>
                <a:cubicBezTo>
                  <a:pt x="3027222" y="483809"/>
                  <a:pt x="3194137" y="0"/>
                  <a:pt x="3194137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/>
              <p:cNvSpPr txBox="1"/>
              <p:nvPr/>
            </p:nvSpPr>
            <p:spPr>
              <a:xfrm>
                <a:off x="2249715" y="5488798"/>
                <a:ext cx="501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𝐮</m:t>
                          </m:r>
                        </m:e>
                        <m:sub>
                          <m:r>
                            <a:rPr lang="de-DE" sz="20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de-DE" b="1" dirty="0">
                  <a:solidFill>
                    <a:schemeClr val="tx1"/>
                  </a:solidFill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43" name="Textfeld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9715" y="5488798"/>
                <a:ext cx="501791" cy="4001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Gerade Verbindung mit Pfeil 43"/>
          <p:cNvCxnSpPr/>
          <p:nvPr/>
        </p:nvCxnSpPr>
        <p:spPr>
          <a:xfrm>
            <a:off x="3111546" y="5574800"/>
            <a:ext cx="197995" cy="1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/>
              <p:cNvSpPr txBox="1"/>
              <p:nvPr/>
            </p:nvSpPr>
            <p:spPr>
              <a:xfrm>
                <a:off x="2672882" y="4025099"/>
                <a:ext cx="501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𝐮</m:t>
                          </m:r>
                        </m:e>
                        <m:sub>
                          <m:r>
                            <a:rPr lang="de-DE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de-DE" b="1" dirty="0">
                  <a:solidFill>
                    <a:schemeClr val="tx1"/>
                  </a:solidFill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49" name="Textfeld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882" y="4025099"/>
                <a:ext cx="501791" cy="4001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feld 49"/>
              <p:cNvSpPr txBox="1"/>
              <p:nvPr/>
            </p:nvSpPr>
            <p:spPr>
              <a:xfrm>
                <a:off x="802997" y="5029729"/>
                <a:ext cx="501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𝐱</m:t>
                          </m:r>
                        </m:e>
                        <m:sub>
                          <m:r>
                            <a:rPr lang="de-DE" sz="20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de-DE" b="1" dirty="0">
                  <a:solidFill>
                    <a:schemeClr val="tx1"/>
                  </a:solidFill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50" name="Textfeld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997" y="5029729"/>
                <a:ext cx="501791" cy="4001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feld 50"/>
              <p:cNvSpPr txBox="1"/>
              <p:nvPr/>
            </p:nvSpPr>
            <p:spPr>
              <a:xfrm>
                <a:off x="4674672" y="3825044"/>
                <a:ext cx="501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𝐱</m:t>
                          </m:r>
                        </m:e>
                        <m:sub>
                          <m:r>
                            <a:rPr lang="de-DE" sz="20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de-DE" b="1" dirty="0">
                  <a:solidFill>
                    <a:schemeClr val="tx1"/>
                  </a:solidFill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51" name="Textfeld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672" y="3825044"/>
                <a:ext cx="501791" cy="4001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Freihandform 51"/>
          <p:cNvSpPr/>
          <p:nvPr/>
        </p:nvSpPr>
        <p:spPr>
          <a:xfrm>
            <a:off x="4944924" y="3518536"/>
            <a:ext cx="3430491" cy="3022386"/>
          </a:xfrm>
          <a:custGeom>
            <a:avLst/>
            <a:gdLst>
              <a:gd name="connsiteX0" fmla="*/ 1006605 w 3430491"/>
              <a:gd name="connsiteY0" fmla="*/ 0 h 3022386"/>
              <a:gd name="connsiteX1" fmla="*/ 498605 w 3430491"/>
              <a:gd name="connsiteY1" fmla="*/ 493486 h 3022386"/>
              <a:gd name="connsiteX2" fmla="*/ 1006605 w 3430491"/>
              <a:gd name="connsiteY2" fmla="*/ 1132114 h 3022386"/>
              <a:gd name="connsiteX3" fmla="*/ 77691 w 3430491"/>
              <a:gd name="connsiteY3" fmla="*/ 2627086 h 3022386"/>
              <a:gd name="connsiteX4" fmla="*/ 193805 w 3430491"/>
              <a:gd name="connsiteY4" fmla="*/ 3018971 h 3022386"/>
              <a:gd name="connsiteX5" fmla="*/ 1325920 w 3430491"/>
              <a:gd name="connsiteY5" fmla="*/ 2481943 h 3022386"/>
              <a:gd name="connsiteX6" fmla="*/ 2719291 w 3430491"/>
              <a:gd name="connsiteY6" fmla="*/ 2873828 h 3022386"/>
              <a:gd name="connsiteX7" fmla="*/ 3430491 w 3430491"/>
              <a:gd name="connsiteY7" fmla="*/ 2772228 h 3022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0491" h="3022386">
                <a:moveTo>
                  <a:pt x="1006605" y="0"/>
                </a:moveTo>
                <a:cubicBezTo>
                  <a:pt x="752605" y="152400"/>
                  <a:pt x="498605" y="304800"/>
                  <a:pt x="498605" y="493486"/>
                </a:cubicBezTo>
                <a:cubicBezTo>
                  <a:pt x="498605" y="682172"/>
                  <a:pt x="1076757" y="776514"/>
                  <a:pt x="1006605" y="1132114"/>
                </a:cubicBezTo>
                <a:cubicBezTo>
                  <a:pt x="936453" y="1487714"/>
                  <a:pt x="213158" y="2312610"/>
                  <a:pt x="77691" y="2627086"/>
                </a:cubicBezTo>
                <a:cubicBezTo>
                  <a:pt x="-57776" y="2941562"/>
                  <a:pt x="-14233" y="3043162"/>
                  <a:pt x="193805" y="3018971"/>
                </a:cubicBezTo>
                <a:cubicBezTo>
                  <a:pt x="401843" y="2994781"/>
                  <a:pt x="905006" y="2506134"/>
                  <a:pt x="1325920" y="2481943"/>
                </a:cubicBezTo>
                <a:cubicBezTo>
                  <a:pt x="1746834" y="2457753"/>
                  <a:pt x="2368529" y="2825447"/>
                  <a:pt x="2719291" y="2873828"/>
                </a:cubicBezTo>
                <a:lnTo>
                  <a:pt x="3430491" y="2772228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Freihandform 52"/>
          <p:cNvSpPr/>
          <p:nvPr/>
        </p:nvSpPr>
        <p:spPr>
          <a:xfrm>
            <a:off x="6404541" y="4232856"/>
            <a:ext cx="1549315" cy="1341257"/>
          </a:xfrm>
          <a:custGeom>
            <a:avLst/>
            <a:gdLst>
              <a:gd name="connsiteX0" fmla="*/ 1229973 w 1549315"/>
              <a:gd name="connsiteY0" fmla="*/ 295601 h 1341257"/>
              <a:gd name="connsiteX1" fmla="*/ 925173 w 1549315"/>
              <a:gd name="connsiteY1" fmla="*/ 5315 h 1341257"/>
              <a:gd name="connsiteX2" fmla="*/ 344602 w 1549315"/>
              <a:gd name="connsiteY2" fmla="*/ 164973 h 1341257"/>
              <a:gd name="connsiteX3" fmla="*/ 10773 w 1549315"/>
              <a:gd name="connsiteY3" fmla="*/ 832630 h 1341257"/>
              <a:gd name="connsiteX4" fmla="*/ 736488 w 1549315"/>
              <a:gd name="connsiteY4" fmla="*/ 1050344 h 1341257"/>
              <a:gd name="connsiteX5" fmla="*/ 1259002 w 1549315"/>
              <a:gd name="connsiteY5" fmla="*/ 1326115 h 1341257"/>
              <a:gd name="connsiteX6" fmla="*/ 1549288 w 1549315"/>
              <a:gd name="connsiteY6" fmla="*/ 556858 h 1341257"/>
              <a:gd name="connsiteX7" fmla="*/ 1229973 w 1549315"/>
              <a:gd name="connsiteY7" fmla="*/ 295601 h 1341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9315" h="1341257">
                <a:moveTo>
                  <a:pt x="1229973" y="295601"/>
                </a:moveTo>
                <a:cubicBezTo>
                  <a:pt x="1125954" y="203677"/>
                  <a:pt x="1072735" y="27086"/>
                  <a:pt x="925173" y="5315"/>
                </a:cubicBezTo>
                <a:cubicBezTo>
                  <a:pt x="777611" y="-16456"/>
                  <a:pt x="497002" y="27087"/>
                  <a:pt x="344602" y="164973"/>
                </a:cubicBezTo>
                <a:cubicBezTo>
                  <a:pt x="192202" y="302859"/>
                  <a:pt x="-54541" y="685068"/>
                  <a:pt x="10773" y="832630"/>
                </a:cubicBezTo>
                <a:cubicBezTo>
                  <a:pt x="76087" y="980192"/>
                  <a:pt x="528450" y="968097"/>
                  <a:pt x="736488" y="1050344"/>
                </a:cubicBezTo>
                <a:cubicBezTo>
                  <a:pt x="944526" y="1132591"/>
                  <a:pt x="1123535" y="1408363"/>
                  <a:pt x="1259002" y="1326115"/>
                </a:cubicBezTo>
                <a:cubicBezTo>
                  <a:pt x="1394469" y="1243867"/>
                  <a:pt x="1551707" y="723772"/>
                  <a:pt x="1549288" y="556858"/>
                </a:cubicBezTo>
                <a:cubicBezTo>
                  <a:pt x="1546869" y="389944"/>
                  <a:pt x="1333992" y="387525"/>
                  <a:pt x="1229973" y="295601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4" name="Gerade Verbindung mit Pfeil 53"/>
          <p:cNvCxnSpPr>
            <a:stCxn id="53" idx="0"/>
          </p:cNvCxnSpPr>
          <p:nvPr/>
        </p:nvCxnSpPr>
        <p:spPr>
          <a:xfrm flipH="1" flipV="1">
            <a:off x="7409925" y="4232856"/>
            <a:ext cx="224589" cy="295601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6" name="Ellipse 55"/>
          <p:cNvSpPr/>
          <p:nvPr/>
        </p:nvSpPr>
        <p:spPr>
          <a:xfrm>
            <a:off x="7206488" y="4829016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8" name="Gerade Verbindung 57"/>
          <p:cNvCxnSpPr/>
          <p:nvPr/>
        </p:nvCxnSpPr>
        <p:spPr>
          <a:xfrm flipH="1">
            <a:off x="6660169" y="4380656"/>
            <a:ext cx="503999" cy="649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/>
        </p:nvCxnSpPr>
        <p:spPr>
          <a:xfrm flipH="1">
            <a:off x="6912168" y="4528457"/>
            <a:ext cx="438983" cy="501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61"/>
          <p:cNvCxnSpPr/>
          <p:nvPr/>
        </p:nvCxnSpPr>
        <p:spPr>
          <a:xfrm flipH="1">
            <a:off x="7351151" y="4779093"/>
            <a:ext cx="283363" cy="450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63"/>
          <p:cNvCxnSpPr/>
          <p:nvPr/>
        </p:nvCxnSpPr>
        <p:spPr>
          <a:xfrm flipH="1">
            <a:off x="7492832" y="4903484"/>
            <a:ext cx="212818" cy="400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65"/>
          <p:cNvCxnSpPr/>
          <p:nvPr/>
        </p:nvCxnSpPr>
        <p:spPr>
          <a:xfrm flipH="1">
            <a:off x="7351151" y="4627442"/>
            <a:ext cx="141681" cy="151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67"/>
          <p:cNvCxnSpPr/>
          <p:nvPr/>
        </p:nvCxnSpPr>
        <p:spPr>
          <a:xfrm flipH="1">
            <a:off x="7114200" y="5029729"/>
            <a:ext cx="64998" cy="125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69846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17992" y="108823"/>
            <a:ext cx="3430491" cy="3022386"/>
          </a:xfrm>
          <a:custGeom>
            <a:avLst/>
            <a:gdLst>
              <a:gd name="connsiteX0" fmla="*/ 1006605 w 3430491"/>
              <a:gd name="connsiteY0" fmla="*/ 0 h 3022386"/>
              <a:gd name="connsiteX1" fmla="*/ 498605 w 3430491"/>
              <a:gd name="connsiteY1" fmla="*/ 493486 h 3022386"/>
              <a:gd name="connsiteX2" fmla="*/ 1006605 w 3430491"/>
              <a:gd name="connsiteY2" fmla="*/ 1132114 h 3022386"/>
              <a:gd name="connsiteX3" fmla="*/ 77691 w 3430491"/>
              <a:gd name="connsiteY3" fmla="*/ 2627086 h 3022386"/>
              <a:gd name="connsiteX4" fmla="*/ 193805 w 3430491"/>
              <a:gd name="connsiteY4" fmla="*/ 3018971 h 3022386"/>
              <a:gd name="connsiteX5" fmla="*/ 1325920 w 3430491"/>
              <a:gd name="connsiteY5" fmla="*/ 2481943 h 3022386"/>
              <a:gd name="connsiteX6" fmla="*/ 2719291 w 3430491"/>
              <a:gd name="connsiteY6" fmla="*/ 2873828 h 3022386"/>
              <a:gd name="connsiteX7" fmla="*/ 3430491 w 3430491"/>
              <a:gd name="connsiteY7" fmla="*/ 2772228 h 3022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0491" h="3022386">
                <a:moveTo>
                  <a:pt x="1006605" y="0"/>
                </a:moveTo>
                <a:cubicBezTo>
                  <a:pt x="752605" y="152400"/>
                  <a:pt x="498605" y="304800"/>
                  <a:pt x="498605" y="493486"/>
                </a:cubicBezTo>
                <a:cubicBezTo>
                  <a:pt x="498605" y="682172"/>
                  <a:pt x="1076757" y="776514"/>
                  <a:pt x="1006605" y="1132114"/>
                </a:cubicBezTo>
                <a:cubicBezTo>
                  <a:pt x="936453" y="1487714"/>
                  <a:pt x="213158" y="2312610"/>
                  <a:pt x="77691" y="2627086"/>
                </a:cubicBezTo>
                <a:cubicBezTo>
                  <a:pt x="-57776" y="2941562"/>
                  <a:pt x="-14233" y="3043162"/>
                  <a:pt x="193805" y="3018971"/>
                </a:cubicBezTo>
                <a:cubicBezTo>
                  <a:pt x="401843" y="2994781"/>
                  <a:pt x="905006" y="2506134"/>
                  <a:pt x="1325920" y="2481943"/>
                </a:cubicBezTo>
                <a:cubicBezTo>
                  <a:pt x="1746834" y="2457753"/>
                  <a:pt x="2368529" y="2825447"/>
                  <a:pt x="2719291" y="2873828"/>
                </a:cubicBezTo>
                <a:lnTo>
                  <a:pt x="3430491" y="2772228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reihandform 2"/>
          <p:cNvSpPr/>
          <p:nvPr/>
        </p:nvSpPr>
        <p:spPr>
          <a:xfrm>
            <a:off x="1577610" y="823143"/>
            <a:ext cx="1549315" cy="1341257"/>
          </a:xfrm>
          <a:custGeom>
            <a:avLst/>
            <a:gdLst>
              <a:gd name="connsiteX0" fmla="*/ 1229973 w 1549315"/>
              <a:gd name="connsiteY0" fmla="*/ 295601 h 1341257"/>
              <a:gd name="connsiteX1" fmla="*/ 925173 w 1549315"/>
              <a:gd name="connsiteY1" fmla="*/ 5315 h 1341257"/>
              <a:gd name="connsiteX2" fmla="*/ 344602 w 1549315"/>
              <a:gd name="connsiteY2" fmla="*/ 164973 h 1341257"/>
              <a:gd name="connsiteX3" fmla="*/ 10773 w 1549315"/>
              <a:gd name="connsiteY3" fmla="*/ 832630 h 1341257"/>
              <a:gd name="connsiteX4" fmla="*/ 736488 w 1549315"/>
              <a:gd name="connsiteY4" fmla="*/ 1050344 h 1341257"/>
              <a:gd name="connsiteX5" fmla="*/ 1259002 w 1549315"/>
              <a:gd name="connsiteY5" fmla="*/ 1326115 h 1341257"/>
              <a:gd name="connsiteX6" fmla="*/ 1549288 w 1549315"/>
              <a:gd name="connsiteY6" fmla="*/ 556858 h 1341257"/>
              <a:gd name="connsiteX7" fmla="*/ 1229973 w 1549315"/>
              <a:gd name="connsiteY7" fmla="*/ 295601 h 1341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9315" h="1341257">
                <a:moveTo>
                  <a:pt x="1229973" y="295601"/>
                </a:moveTo>
                <a:cubicBezTo>
                  <a:pt x="1125954" y="203677"/>
                  <a:pt x="1072735" y="27086"/>
                  <a:pt x="925173" y="5315"/>
                </a:cubicBezTo>
                <a:cubicBezTo>
                  <a:pt x="777611" y="-16456"/>
                  <a:pt x="497002" y="27087"/>
                  <a:pt x="344602" y="164973"/>
                </a:cubicBezTo>
                <a:cubicBezTo>
                  <a:pt x="192202" y="302859"/>
                  <a:pt x="-54541" y="685068"/>
                  <a:pt x="10773" y="832630"/>
                </a:cubicBezTo>
                <a:cubicBezTo>
                  <a:pt x="76087" y="980192"/>
                  <a:pt x="528450" y="968097"/>
                  <a:pt x="736488" y="1050344"/>
                </a:cubicBezTo>
                <a:cubicBezTo>
                  <a:pt x="944526" y="1132591"/>
                  <a:pt x="1123535" y="1408363"/>
                  <a:pt x="1259002" y="1326115"/>
                </a:cubicBezTo>
                <a:cubicBezTo>
                  <a:pt x="1394469" y="1243867"/>
                  <a:pt x="1551707" y="723772"/>
                  <a:pt x="1549288" y="556858"/>
                </a:cubicBezTo>
                <a:cubicBezTo>
                  <a:pt x="1546869" y="389944"/>
                  <a:pt x="1333992" y="387525"/>
                  <a:pt x="1229973" y="295601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" name="Gerade Verbindung mit Pfeil 3"/>
          <p:cNvCxnSpPr>
            <a:stCxn id="3" idx="0"/>
          </p:cNvCxnSpPr>
          <p:nvPr/>
        </p:nvCxnSpPr>
        <p:spPr>
          <a:xfrm flipH="1" flipV="1">
            <a:off x="2582994" y="823143"/>
            <a:ext cx="224589" cy="295601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Ellipse 4"/>
          <p:cNvSpPr/>
          <p:nvPr/>
        </p:nvSpPr>
        <p:spPr>
          <a:xfrm>
            <a:off x="2085237" y="816248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1990201" y="463772"/>
                <a:ext cx="3620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de-DE" b="1" i="1" smtClean="0">
                              <a:latin typeface="Cambria Math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201" y="463772"/>
                <a:ext cx="362066" cy="369332"/>
              </a:xfrm>
              <a:prstGeom prst="rect">
                <a:avLst/>
              </a:prstGeom>
              <a:blipFill rotWithShape="1">
                <a:blip r:embed="rId2"/>
                <a:stretch>
                  <a:fillRect r="-8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Gerade Verbindung 13"/>
          <p:cNvCxnSpPr/>
          <p:nvPr/>
        </p:nvCxnSpPr>
        <p:spPr>
          <a:xfrm flipH="1" flipV="1">
            <a:off x="2229901" y="970943"/>
            <a:ext cx="768412" cy="649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 flipH="1" flipV="1">
            <a:off x="2229901" y="1118744"/>
            <a:ext cx="465387" cy="770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 flipH="1" flipV="1">
            <a:off x="2171234" y="1295480"/>
            <a:ext cx="58666" cy="450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 flipV="1">
            <a:off x="1833238" y="970943"/>
            <a:ext cx="251999" cy="774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ieren 22"/>
          <p:cNvGrpSpPr/>
          <p:nvPr/>
        </p:nvGrpSpPr>
        <p:grpSpPr>
          <a:xfrm>
            <a:off x="476853" y="3922283"/>
            <a:ext cx="1513348" cy="2475860"/>
            <a:chOff x="6516216" y="692696"/>
            <a:chExt cx="1440408" cy="3534590"/>
          </a:xfrm>
        </p:grpSpPr>
        <p:sp>
          <p:nvSpPr>
            <p:cNvPr id="24" name="Ellipse 23"/>
            <p:cNvSpPr/>
            <p:nvPr/>
          </p:nvSpPr>
          <p:spPr>
            <a:xfrm rot="5400000">
              <a:off x="6840500" y="368660"/>
              <a:ext cx="792088" cy="144016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Bogen 24"/>
            <p:cNvSpPr/>
            <p:nvPr/>
          </p:nvSpPr>
          <p:spPr>
            <a:xfrm rot="5400000">
              <a:off x="6840500" y="3111162"/>
              <a:ext cx="792088" cy="1440160"/>
            </a:xfrm>
            <a:prstGeom prst="arc">
              <a:avLst>
                <a:gd name="adj1" fmla="val 16200000"/>
                <a:gd name="adj2" fmla="val 5447167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Bogen 25"/>
            <p:cNvSpPr/>
            <p:nvPr/>
          </p:nvSpPr>
          <p:spPr>
            <a:xfrm rot="16200000">
              <a:off x="6840252" y="3060587"/>
              <a:ext cx="792088" cy="1440160"/>
            </a:xfrm>
            <a:prstGeom prst="arc">
              <a:avLst>
                <a:gd name="adj1" fmla="val 16200000"/>
                <a:gd name="adj2" fmla="val 5447167"/>
              </a:avLst>
            </a:prstGeom>
            <a:noFill/>
            <a:ln w="635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7" name="Gerade Verbindung 26"/>
            <p:cNvCxnSpPr>
              <a:stCxn id="24" idx="0"/>
              <a:endCxn id="25" idx="0"/>
            </p:cNvCxnSpPr>
            <p:nvPr/>
          </p:nvCxnSpPr>
          <p:spPr>
            <a:xfrm rot="5400000">
              <a:off x="6585373" y="2459991"/>
              <a:ext cx="2742502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Gerade Verbindung 27"/>
            <p:cNvCxnSpPr>
              <a:stCxn id="24" idx="4"/>
              <a:endCxn id="25" idx="2"/>
            </p:cNvCxnSpPr>
            <p:nvPr/>
          </p:nvCxnSpPr>
          <p:spPr>
            <a:xfrm rot="5400000" flipV="1">
              <a:off x="5150264" y="2454941"/>
              <a:ext cx="2732625" cy="224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35" name="Freihandform 34"/>
          <p:cNvSpPr/>
          <p:nvPr/>
        </p:nvSpPr>
        <p:spPr>
          <a:xfrm rot="19424633">
            <a:off x="2192068" y="4871681"/>
            <a:ext cx="873036" cy="577064"/>
          </a:xfrm>
          <a:custGeom>
            <a:avLst/>
            <a:gdLst>
              <a:gd name="connsiteX0" fmla="*/ 0 w 1988457"/>
              <a:gd name="connsiteY0" fmla="*/ 0 h 1037861"/>
              <a:gd name="connsiteX1" fmla="*/ 609600 w 1988457"/>
              <a:gd name="connsiteY1" fmla="*/ 899886 h 1037861"/>
              <a:gd name="connsiteX2" fmla="*/ 1436914 w 1988457"/>
              <a:gd name="connsiteY2" fmla="*/ 1001486 h 1037861"/>
              <a:gd name="connsiteX3" fmla="*/ 1988457 w 1988457"/>
              <a:gd name="connsiteY3" fmla="*/ 566057 h 1037861"/>
              <a:gd name="connsiteX0" fmla="*/ 2838104 w 4826561"/>
              <a:gd name="connsiteY0" fmla="*/ 0 h 1553965"/>
              <a:gd name="connsiteX1" fmla="*/ 2570 w 4826561"/>
              <a:gd name="connsiteY1" fmla="*/ 1532831 h 1553965"/>
              <a:gd name="connsiteX2" fmla="*/ 3447704 w 4826561"/>
              <a:gd name="connsiteY2" fmla="*/ 899886 h 1553965"/>
              <a:gd name="connsiteX3" fmla="*/ 4275018 w 4826561"/>
              <a:gd name="connsiteY3" fmla="*/ 1001486 h 1553965"/>
              <a:gd name="connsiteX4" fmla="*/ 4826561 w 4826561"/>
              <a:gd name="connsiteY4" fmla="*/ 566057 h 1553965"/>
              <a:gd name="connsiteX0" fmla="*/ 0 w 4823991"/>
              <a:gd name="connsiteY0" fmla="*/ 966775 h 987909"/>
              <a:gd name="connsiteX1" fmla="*/ 3445134 w 4823991"/>
              <a:gd name="connsiteY1" fmla="*/ 333830 h 987909"/>
              <a:gd name="connsiteX2" fmla="*/ 4272448 w 4823991"/>
              <a:gd name="connsiteY2" fmla="*/ 435430 h 987909"/>
              <a:gd name="connsiteX3" fmla="*/ 4823991 w 4823991"/>
              <a:gd name="connsiteY3" fmla="*/ 1 h 987909"/>
              <a:gd name="connsiteX0" fmla="*/ -1 w 5754381"/>
              <a:gd name="connsiteY0" fmla="*/ 2 h 622699"/>
              <a:gd name="connsiteX1" fmla="*/ 4375524 w 5754381"/>
              <a:gd name="connsiteY1" fmla="*/ 499316 h 622699"/>
              <a:gd name="connsiteX2" fmla="*/ 5202838 w 5754381"/>
              <a:gd name="connsiteY2" fmla="*/ 600916 h 622699"/>
              <a:gd name="connsiteX3" fmla="*/ 5754381 w 5754381"/>
              <a:gd name="connsiteY3" fmla="*/ 165487 h 622699"/>
              <a:gd name="connsiteX0" fmla="*/ -1 w 5754381"/>
              <a:gd name="connsiteY0" fmla="*/ 418243 h 1021474"/>
              <a:gd name="connsiteX1" fmla="*/ 1189777 w 5754381"/>
              <a:gd name="connsiteY1" fmla="*/ 10430 h 1021474"/>
              <a:gd name="connsiteX2" fmla="*/ 5202838 w 5754381"/>
              <a:gd name="connsiteY2" fmla="*/ 1019157 h 1021474"/>
              <a:gd name="connsiteX3" fmla="*/ 5754381 w 5754381"/>
              <a:gd name="connsiteY3" fmla="*/ 583728 h 1021474"/>
              <a:gd name="connsiteX0" fmla="*/ -1 w 5754381"/>
              <a:gd name="connsiteY0" fmla="*/ 449106 h 1807904"/>
              <a:gd name="connsiteX1" fmla="*/ 1189777 w 5754381"/>
              <a:gd name="connsiteY1" fmla="*/ 41293 h 1807904"/>
              <a:gd name="connsiteX2" fmla="*/ 1550205 w 5754381"/>
              <a:gd name="connsiteY2" fmla="*/ 1806482 h 1807904"/>
              <a:gd name="connsiteX3" fmla="*/ 5754381 w 5754381"/>
              <a:gd name="connsiteY3" fmla="*/ 614591 h 1807904"/>
              <a:gd name="connsiteX0" fmla="*/ -1 w 2109959"/>
              <a:gd name="connsiteY0" fmla="*/ 449106 h 1807904"/>
              <a:gd name="connsiteX1" fmla="*/ 1189777 w 2109959"/>
              <a:gd name="connsiteY1" fmla="*/ 41293 h 1807904"/>
              <a:gd name="connsiteX2" fmla="*/ 1550205 w 2109959"/>
              <a:gd name="connsiteY2" fmla="*/ 1806482 h 1807904"/>
              <a:gd name="connsiteX3" fmla="*/ 2109958 w 2109959"/>
              <a:gd name="connsiteY3" fmla="*/ 1714753 h 1807904"/>
              <a:gd name="connsiteX0" fmla="*/ -1 w 2562017"/>
              <a:gd name="connsiteY0" fmla="*/ 449106 h 1807904"/>
              <a:gd name="connsiteX1" fmla="*/ 1189777 w 2562017"/>
              <a:gd name="connsiteY1" fmla="*/ 41293 h 1807904"/>
              <a:gd name="connsiteX2" fmla="*/ 1550205 w 2562017"/>
              <a:gd name="connsiteY2" fmla="*/ 1806482 h 1807904"/>
              <a:gd name="connsiteX3" fmla="*/ 2562017 w 2562017"/>
              <a:gd name="connsiteY3" fmla="*/ 1631025 h 1807904"/>
              <a:gd name="connsiteX0" fmla="*/ -1 w 2885855"/>
              <a:gd name="connsiteY0" fmla="*/ 449106 h 1807904"/>
              <a:gd name="connsiteX1" fmla="*/ 1189777 w 2885855"/>
              <a:gd name="connsiteY1" fmla="*/ 41293 h 1807904"/>
              <a:gd name="connsiteX2" fmla="*/ 1550205 w 2885855"/>
              <a:gd name="connsiteY2" fmla="*/ 1806482 h 1807904"/>
              <a:gd name="connsiteX3" fmla="*/ 2885855 w 2885855"/>
              <a:gd name="connsiteY3" fmla="*/ 1581946 h 1807904"/>
              <a:gd name="connsiteX0" fmla="*/ -1 w 2885855"/>
              <a:gd name="connsiteY0" fmla="*/ 463590 h 2108153"/>
              <a:gd name="connsiteX1" fmla="*/ 1189777 w 2885855"/>
              <a:gd name="connsiteY1" fmla="*/ 55777 h 2108153"/>
              <a:gd name="connsiteX2" fmla="*/ 1772118 w 2885855"/>
              <a:gd name="connsiteY2" fmla="*/ 2106914 h 2108153"/>
              <a:gd name="connsiteX3" fmla="*/ 2885855 w 2885855"/>
              <a:gd name="connsiteY3" fmla="*/ 1596430 h 2108153"/>
              <a:gd name="connsiteX0" fmla="*/ -1 w 2588290"/>
              <a:gd name="connsiteY0" fmla="*/ 463590 h 2948406"/>
              <a:gd name="connsiteX1" fmla="*/ 1189777 w 2588290"/>
              <a:gd name="connsiteY1" fmla="*/ 55777 h 2948406"/>
              <a:gd name="connsiteX2" fmla="*/ 1772118 w 2588290"/>
              <a:gd name="connsiteY2" fmla="*/ 2106914 h 2948406"/>
              <a:gd name="connsiteX3" fmla="*/ 2588289 w 2588290"/>
              <a:gd name="connsiteY3" fmla="*/ 2945216 h 2948406"/>
              <a:gd name="connsiteX0" fmla="*/ -1 w 2075431"/>
              <a:gd name="connsiteY0" fmla="*/ 463590 h 2108153"/>
              <a:gd name="connsiteX1" fmla="*/ 1189777 w 2075431"/>
              <a:gd name="connsiteY1" fmla="*/ 55777 h 2108153"/>
              <a:gd name="connsiteX2" fmla="*/ 1772118 w 2075431"/>
              <a:gd name="connsiteY2" fmla="*/ 2106914 h 2108153"/>
              <a:gd name="connsiteX3" fmla="*/ 2075430 w 2075431"/>
              <a:gd name="connsiteY3" fmla="*/ 2084487 h 2108153"/>
              <a:gd name="connsiteX0" fmla="*/ -1 w 2606376"/>
              <a:gd name="connsiteY0" fmla="*/ 463590 h 2905225"/>
              <a:gd name="connsiteX1" fmla="*/ 1189777 w 2606376"/>
              <a:gd name="connsiteY1" fmla="*/ 55777 h 2905225"/>
              <a:gd name="connsiteX2" fmla="*/ 1772118 w 2606376"/>
              <a:gd name="connsiteY2" fmla="*/ 2106914 h 2905225"/>
              <a:gd name="connsiteX3" fmla="*/ 2606376 w 2606376"/>
              <a:gd name="connsiteY3" fmla="*/ 2901889 h 2905225"/>
              <a:gd name="connsiteX0" fmla="*/ -1 w 2606376"/>
              <a:gd name="connsiteY0" fmla="*/ 463590 h 2901890"/>
              <a:gd name="connsiteX1" fmla="*/ 1189777 w 2606376"/>
              <a:gd name="connsiteY1" fmla="*/ 55777 h 2901890"/>
              <a:gd name="connsiteX2" fmla="*/ 1772118 w 2606376"/>
              <a:gd name="connsiteY2" fmla="*/ 2106914 h 2901890"/>
              <a:gd name="connsiteX3" fmla="*/ 2606376 w 2606376"/>
              <a:gd name="connsiteY3" fmla="*/ 2901889 h 2901890"/>
              <a:gd name="connsiteX0" fmla="*/ -1 w 2606376"/>
              <a:gd name="connsiteY0" fmla="*/ 452226 h 2890526"/>
              <a:gd name="connsiteX1" fmla="*/ 1189777 w 2606376"/>
              <a:gd name="connsiteY1" fmla="*/ 44413 h 2890526"/>
              <a:gd name="connsiteX2" fmla="*/ 1599519 w 2606376"/>
              <a:gd name="connsiteY2" fmla="*/ 1873143 h 2890526"/>
              <a:gd name="connsiteX3" fmla="*/ 2606376 w 2606376"/>
              <a:gd name="connsiteY3" fmla="*/ 2890525 h 2890526"/>
              <a:gd name="connsiteX0" fmla="*/ -1 w 2606376"/>
              <a:gd name="connsiteY0" fmla="*/ 452226 h 2890526"/>
              <a:gd name="connsiteX1" fmla="*/ 1189777 w 2606376"/>
              <a:gd name="connsiteY1" fmla="*/ 44413 h 2890526"/>
              <a:gd name="connsiteX2" fmla="*/ 1599519 w 2606376"/>
              <a:gd name="connsiteY2" fmla="*/ 1873143 h 2890526"/>
              <a:gd name="connsiteX3" fmla="*/ 2606376 w 2606376"/>
              <a:gd name="connsiteY3" fmla="*/ 2890525 h 2890526"/>
              <a:gd name="connsiteX0" fmla="*/ -1 w 2606376"/>
              <a:gd name="connsiteY0" fmla="*/ 452226 h 2890526"/>
              <a:gd name="connsiteX1" fmla="*/ 1189777 w 2606376"/>
              <a:gd name="connsiteY1" fmla="*/ 44413 h 2890526"/>
              <a:gd name="connsiteX2" fmla="*/ 1599519 w 2606376"/>
              <a:gd name="connsiteY2" fmla="*/ 1873143 h 2890526"/>
              <a:gd name="connsiteX3" fmla="*/ 2606376 w 2606376"/>
              <a:gd name="connsiteY3" fmla="*/ 2890525 h 2890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6376" h="2890526">
                <a:moveTo>
                  <a:pt x="-1" y="452226"/>
                </a:moveTo>
                <a:cubicBezTo>
                  <a:pt x="101599" y="602207"/>
                  <a:pt x="923190" y="-192407"/>
                  <a:pt x="1189777" y="44413"/>
                </a:cubicBezTo>
                <a:cubicBezTo>
                  <a:pt x="1456364" y="281233"/>
                  <a:pt x="1244789" y="1501315"/>
                  <a:pt x="1599519" y="1873143"/>
                </a:cubicBezTo>
                <a:cubicBezTo>
                  <a:pt x="1960824" y="2320071"/>
                  <a:pt x="2005649" y="2363715"/>
                  <a:pt x="2606376" y="2890525"/>
                </a:cubicBezTo>
              </a:path>
            </a:pathLst>
          </a:custGeom>
          <a:noFill/>
          <a:ln w="101600" cmpd="sng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5" name="Gruppieren 64"/>
          <p:cNvGrpSpPr/>
          <p:nvPr/>
        </p:nvGrpSpPr>
        <p:grpSpPr>
          <a:xfrm>
            <a:off x="2998313" y="4103147"/>
            <a:ext cx="1603750" cy="2329772"/>
            <a:chOff x="4572000" y="3668340"/>
            <a:chExt cx="2160488" cy="3138546"/>
          </a:xfrm>
        </p:grpSpPr>
        <p:grpSp>
          <p:nvGrpSpPr>
            <p:cNvPr id="55" name="Gruppieren 54"/>
            <p:cNvGrpSpPr/>
            <p:nvPr/>
          </p:nvGrpSpPr>
          <p:grpSpPr>
            <a:xfrm>
              <a:off x="4572000" y="5964223"/>
              <a:ext cx="2160488" cy="842663"/>
              <a:chOff x="6516216" y="3384623"/>
              <a:chExt cx="1440408" cy="842663"/>
            </a:xfrm>
          </p:grpSpPr>
          <p:sp>
            <p:nvSpPr>
              <p:cNvPr id="57" name="Bogen 56"/>
              <p:cNvSpPr/>
              <p:nvPr/>
            </p:nvSpPr>
            <p:spPr>
              <a:xfrm rot="5400000">
                <a:off x="6840500" y="3111162"/>
                <a:ext cx="792088" cy="1440160"/>
              </a:xfrm>
              <a:prstGeom prst="arc">
                <a:avLst>
                  <a:gd name="adj1" fmla="val 16200000"/>
                  <a:gd name="adj2" fmla="val 5447167"/>
                </a:avLst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8" name="Bogen 57"/>
              <p:cNvSpPr/>
              <p:nvPr/>
            </p:nvSpPr>
            <p:spPr>
              <a:xfrm rot="16200000">
                <a:off x="6840252" y="3060587"/>
                <a:ext cx="792088" cy="1440160"/>
              </a:xfrm>
              <a:prstGeom prst="arc">
                <a:avLst>
                  <a:gd name="adj1" fmla="val 16200000"/>
                  <a:gd name="adj2" fmla="val 5447167"/>
                </a:avLst>
              </a:prstGeom>
              <a:noFill/>
              <a:ln w="635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62" name="Gerade Verbindung 61"/>
            <p:cNvCxnSpPr>
              <a:stCxn id="57" idx="2"/>
            </p:cNvCxnSpPr>
            <p:nvPr/>
          </p:nvCxnSpPr>
          <p:spPr>
            <a:xfrm flipV="1">
              <a:off x="4573127" y="3668340"/>
              <a:ext cx="1078931" cy="2727693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4" name="Gerade Verbindung 63"/>
            <p:cNvCxnSpPr>
              <a:stCxn id="57" idx="0"/>
            </p:cNvCxnSpPr>
            <p:nvPr/>
          </p:nvCxnSpPr>
          <p:spPr>
            <a:xfrm flipH="1" flipV="1">
              <a:off x="5652430" y="3668340"/>
              <a:ext cx="1080058" cy="2742502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feld 65"/>
              <p:cNvSpPr txBox="1"/>
              <p:nvPr/>
            </p:nvSpPr>
            <p:spPr>
              <a:xfrm>
                <a:off x="4355976" y="4350246"/>
                <a:ext cx="252028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8000" b="1" i="1" smtClean="0">
                        <a:latin typeface="Cambria Math"/>
                      </a:rPr>
                      <m:t>≅</m:t>
                    </m:r>
                  </m:oMath>
                </a14:m>
                <a:r>
                  <a:rPr lang="de-DE" sz="8000" b="1" dirty="0" smtClean="0"/>
                  <a:t>D²=</a:t>
                </a:r>
                <a:endParaRPr lang="de-DE" sz="8000" b="1" dirty="0"/>
              </a:p>
            </p:txBody>
          </p:sp>
        </mc:Choice>
        <mc:Fallback xmlns="">
          <p:sp>
            <p:nvSpPr>
              <p:cNvPr id="66" name="Textfeld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4350246"/>
                <a:ext cx="2520280" cy="1323439"/>
              </a:xfrm>
              <a:prstGeom prst="rect">
                <a:avLst/>
              </a:prstGeom>
              <a:blipFill rotWithShape="1">
                <a:blip r:embed="rId3"/>
                <a:stretch>
                  <a:fillRect t="-19355" r="-16949" b="-4239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Ellipse 66"/>
          <p:cNvSpPr/>
          <p:nvPr/>
        </p:nvSpPr>
        <p:spPr>
          <a:xfrm>
            <a:off x="6948264" y="4103147"/>
            <a:ext cx="1982154" cy="1982154"/>
          </a:xfrm>
          <a:prstGeom prst="ellipse">
            <a:avLst/>
          </a:prstGeom>
          <a:pattFill prst="openDmnd">
            <a:fgClr>
              <a:schemeClr val="tx1"/>
            </a:fgClr>
            <a:bgClr>
              <a:schemeClr val="bg1"/>
            </a:bgClr>
          </a:patt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Rechteck 67"/>
          <p:cNvSpPr/>
          <p:nvPr/>
        </p:nvSpPr>
        <p:spPr>
          <a:xfrm>
            <a:off x="4355976" y="890716"/>
            <a:ext cx="2283842" cy="228384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feld 69"/>
              <p:cNvSpPr txBox="1"/>
              <p:nvPr/>
            </p:nvSpPr>
            <p:spPr>
              <a:xfrm>
                <a:off x="6605127" y="1366643"/>
                <a:ext cx="2520280" cy="13512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000" b="1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≅</m:t>
                      </m:r>
                      <m:sSup>
                        <m:sSupPr>
                          <m:ctrlPr>
                            <a:rPr lang="de-DE" sz="8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8000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𝐒</m:t>
                          </m:r>
                        </m:e>
                        <m:sup>
                          <m:r>
                            <a:rPr lang="de-DE" sz="8000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de-DE" sz="8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0" name="Textfeld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5127" y="1366643"/>
                <a:ext cx="2520280" cy="135126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039594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1812944" y="1682326"/>
            <a:ext cx="4176464" cy="4176464"/>
          </a:xfrm>
          <a:prstGeom prst="ellipse">
            <a:avLst/>
          </a:prstGeom>
          <a:noFill/>
          <a:ln w="635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Bogen 10"/>
          <p:cNvSpPr/>
          <p:nvPr/>
        </p:nvSpPr>
        <p:spPr>
          <a:xfrm>
            <a:off x="1830357" y="1682326"/>
            <a:ext cx="4146947" cy="4146947"/>
          </a:xfrm>
          <a:prstGeom prst="arc">
            <a:avLst>
              <a:gd name="adj1" fmla="val 16200000"/>
              <a:gd name="adj2" fmla="val 19290103"/>
            </a:avLst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12" name="Freihandform 11"/>
          <p:cNvSpPr/>
          <p:nvPr/>
        </p:nvSpPr>
        <p:spPr>
          <a:xfrm>
            <a:off x="3811239" y="1397114"/>
            <a:ext cx="179873" cy="570424"/>
          </a:xfrm>
          <a:custGeom>
            <a:avLst/>
            <a:gdLst>
              <a:gd name="connsiteX0" fmla="*/ 1480457 w 1480457"/>
              <a:gd name="connsiteY0" fmla="*/ 0 h 914400"/>
              <a:gd name="connsiteX1" fmla="*/ 0 w 1480457"/>
              <a:gd name="connsiteY1" fmla="*/ 0 h 914400"/>
              <a:gd name="connsiteX2" fmla="*/ 0 w 1480457"/>
              <a:gd name="connsiteY2" fmla="*/ 914400 h 914400"/>
              <a:gd name="connsiteX3" fmla="*/ 1465943 w 1480457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0457" h="914400">
                <a:moveTo>
                  <a:pt x="1480457" y="0"/>
                </a:moveTo>
                <a:lnTo>
                  <a:pt x="0" y="0"/>
                </a:lnTo>
                <a:lnTo>
                  <a:pt x="0" y="914400"/>
                </a:lnTo>
                <a:lnTo>
                  <a:pt x="1465943" y="914400"/>
                </a:lnTo>
              </a:path>
            </a:pathLst>
          </a:cu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Bogen 12"/>
          <p:cNvSpPr/>
          <p:nvPr/>
        </p:nvSpPr>
        <p:spPr>
          <a:xfrm rot="5400000">
            <a:off x="2884697" y="1230879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noFill/>
          <a:ln w="88900"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reihandform 13"/>
          <p:cNvSpPr/>
          <p:nvPr/>
        </p:nvSpPr>
        <p:spPr>
          <a:xfrm rot="13500000">
            <a:off x="5395405" y="2127407"/>
            <a:ext cx="179873" cy="570424"/>
          </a:xfrm>
          <a:custGeom>
            <a:avLst/>
            <a:gdLst>
              <a:gd name="connsiteX0" fmla="*/ 1480457 w 1480457"/>
              <a:gd name="connsiteY0" fmla="*/ 0 h 914400"/>
              <a:gd name="connsiteX1" fmla="*/ 0 w 1480457"/>
              <a:gd name="connsiteY1" fmla="*/ 0 h 914400"/>
              <a:gd name="connsiteX2" fmla="*/ 0 w 1480457"/>
              <a:gd name="connsiteY2" fmla="*/ 914400 h 914400"/>
              <a:gd name="connsiteX3" fmla="*/ 1465943 w 1480457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0457" h="914400">
                <a:moveTo>
                  <a:pt x="1480457" y="0"/>
                </a:moveTo>
                <a:lnTo>
                  <a:pt x="0" y="0"/>
                </a:lnTo>
                <a:lnTo>
                  <a:pt x="0" y="914400"/>
                </a:lnTo>
                <a:lnTo>
                  <a:pt x="1465943" y="914400"/>
                </a:lnTo>
              </a:path>
            </a:pathLst>
          </a:cu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Bogen 14"/>
          <p:cNvSpPr/>
          <p:nvPr/>
        </p:nvSpPr>
        <p:spPr>
          <a:xfrm rot="19240213">
            <a:off x="5416734" y="2434828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noFill/>
          <a:ln w="88900"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Bogen 15"/>
          <p:cNvSpPr/>
          <p:nvPr/>
        </p:nvSpPr>
        <p:spPr>
          <a:xfrm rot="11191694">
            <a:off x="1827702" y="1697084"/>
            <a:ext cx="4146947" cy="4146947"/>
          </a:xfrm>
          <a:prstGeom prst="arc">
            <a:avLst>
              <a:gd name="adj1" fmla="val 8293987"/>
              <a:gd name="adj2" fmla="val 4638397"/>
            </a:avLst>
          </a:prstGeom>
          <a:noFill/>
          <a:ln w="88900"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4716016" y="1805657"/>
            <a:ext cx="254515" cy="2620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3491880" y="4869160"/>
            <a:ext cx="792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 smtClean="0">
                <a:solidFill>
                  <a:srgbClr val="FF0000"/>
                </a:solidFill>
              </a:rPr>
              <a:t>U</a:t>
            </a:r>
            <a:endParaRPr lang="de-DE" sz="4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88055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/>
          <p:cNvGrpSpPr/>
          <p:nvPr/>
        </p:nvGrpSpPr>
        <p:grpSpPr>
          <a:xfrm>
            <a:off x="3671233" y="603681"/>
            <a:ext cx="4231414" cy="3576949"/>
            <a:chOff x="1545060" y="1340531"/>
            <a:chExt cx="4231414" cy="3576949"/>
          </a:xfrm>
        </p:grpSpPr>
        <p:sp>
          <p:nvSpPr>
            <p:cNvPr id="15" name="Bogen 25"/>
            <p:cNvSpPr/>
            <p:nvPr/>
          </p:nvSpPr>
          <p:spPr>
            <a:xfrm rot="10800000">
              <a:off x="1545061" y="2932131"/>
              <a:ext cx="4231413" cy="1985349"/>
            </a:xfrm>
            <a:custGeom>
              <a:avLst/>
              <a:gdLst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4" fmla="*/ 2116194 w 4232387"/>
                <a:gd name="connsiteY4" fmla="*/ 1056434 h 2112867"/>
                <a:gd name="connsiteX5" fmla="*/ 976 w 4232387"/>
                <a:gd name="connsiteY5" fmla="*/ 1088512 h 2112867"/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386826 w 4232397"/>
                <a:gd name="connsiteY1" fmla="*/ 275395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585500 w 4232095"/>
                <a:gd name="connsiteY3" fmla="*/ 795423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584 w 4231996"/>
                <a:gd name="connsiteY0" fmla="*/ 1088512 h 1985349"/>
                <a:gd name="connsiteX1" fmla="*/ 1517053 w 4231996"/>
                <a:gd name="connsiteY1" fmla="*/ 43167 h 1985349"/>
                <a:gd name="connsiteX2" fmla="*/ 2695570 w 4231996"/>
                <a:gd name="connsiteY2" fmla="*/ 40420 h 1985349"/>
                <a:gd name="connsiteX3" fmla="*/ 4231996 w 4231996"/>
                <a:gd name="connsiteY3" fmla="*/ 1056434 h 1985349"/>
                <a:gd name="connsiteX4" fmla="*/ 2115802 w 4231996"/>
                <a:gd name="connsiteY4" fmla="*/ 1056434 h 1985349"/>
                <a:gd name="connsiteX5" fmla="*/ 584 w 4231996"/>
                <a:gd name="connsiteY5" fmla="*/ 1088512 h 1985349"/>
                <a:gd name="connsiteX0" fmla="*/ 584 w 4231996"/>
                <a:gd name="connsiteY0" fmla="*/ 1088512 h 1985349"/>
                <a:gd name="connsiteX1" fmla="*/ 1604140 w 4231996"/>
                <a:gd name="connsiteY1" fmla="*/ 449566 h 1985349"/>
                <a:gd name="connsiteX2" fmla="*/ 3348714 w 4231996"/>
                <a:gd name="connsiteY2" fmla="*/ 548420 h 1985349"/>
                <a:gd name="connsiteX3" fmla="*/ 4202967 w 4231996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580621 w 4231673"/>
                <a:gd name="connsiteY1" fmla="*/ 635766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21688 w 4232397"/>
                <a:gd name="connsiteY1" fmla="*/ 621251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50716 w 4232397"/>
                <a:gd name="connsiteY1" fmla="*/ 476109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23288 w 4232397"/>
                <a:gd name="connsiteY1" fmla="*/ 548680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28453 w 4359865"/>
                <a:gd name="connsiteY0" fmla="*/ 1088512 h 1985349"/>
                <a:gd name="connsiteX1" fmla="*/ 1644922 w 4359865"/>
                <a:gd name="connsiteY1" fmla="*/ 43167 h 1985349"/>
                <a:gd name="connsiteX2" fmla="*/ 2823439 w 4359865"/>
                <a:gd name="connsiteY2" fmla="*/ 40420 h 1985349"/>
                <a:gd name="connsiteX3" fmla="*/ 4359865 w 4359865"/>
                <a:gd name="connsiteY3" fmla="*/ 1056434 h 1985349"/>
                <a:gd name="connsiteX4" fmla="*/ 2243671 w 4359865"/>
                <a:gd name="connsiteY4" fmla="*/ 1056434 h 1985349"/>
                <a:gd name="connsiteX5" fmla="*/ 128453 w 4359865"/>
                <a:gd name="connsiteY5" fmla="*/ 1088512 h 1985349"/>
                <a:gd name="connsiteX0" fmla="*/ 128453 w 4359865"/>
                <a:gd name="connsiteY0" fmla="*/ 1088512 h 1985349"/>
                <a:gd name="connsiteX1" fmla="*/ 708813 w 4359865"/>
                <a:gd name="connsiteY1" fmla="*/ 563195 h 1985349"/>
                <a:gd name="connsiteX2" fmla="*/ 2138409 w 4359865"/>
                <a:gd name="connsiteY2" fmla="*/ 420537 h 1985349"/>
                <a:gd name="connsiteX3" fmla="*/ 3636240 w 4359865"/>
                <a:gd name="connsiteY3" fmla="*/ 795163 h 1985349"/>
                <a:gd name="connsiteX4" fmla="*/ 4330836 w 4359865"/>
                <a:gd name="connsiteY4" fmla="*/ 1985349 h 1985349"/>
                <a:gd name="connsiteX0" fmla="*/ 160166 w 4391578"/>
                <a:gd name="connsiteY0" fmla="*/ 1088512 h 1985349"/>
                <a:gd name="connsiteX1" fmla="*/ 1676635 w 4391578"/>
                <a:gd name="connsiteY1" fmla="*/ 43167 h 1985349"/>
                <a:gd name="connsiteX2" fmla="*/ 2855152 w 4391578"/>
                <a:gd name="connsiteY2" fmla="*/ 40420 h 1985349"/>
                <a:gd name="connsiteX3" fmla="*/ 4391578 w 4391578"/>
                <a:gd name="connsiteY3" fmla="*/ 1056434 h 1985349"/>
                <a:gd name="connsiteX4" fmla="*/ 2275384 w 4391578"/>
                <a:gd name="connsiteY4" fmla="*/ 1056434 h 1985349"/>
                <a:gd name="connsiteX5" fmla="*/ 160166 w 4391578"/>
                <a:gd name="connsiteY5" fmla="*/ 1088512 h 1985349"/>
                <a:gd name="connsiteX0" fmla="*/ 160166 w 4391578"/>
                <a:gd name="connsiteY0" fmla="*/ 1088512 h 1985349"/>
                <a:gd name="connsiteX1" fmla="*/ 740526 w 4391578"/>
                <a:gd name="connsiteY1" fmla="*/ 563195 h 1985349"/>
                <a:gd name="connsiteX2" fmla="*/ 2170122 w 4391578"/>
                <a:gd name="connsiteY2" fmla="*/ 420537 h 1985349"/>
                <a:gd name="connsiteX3" fmla="*/ 3667953 w 4391578"/>
                <a:gd name="connsiteY3" fmla="*/ 795163 h 1985349"/>
                <a:gd name="connsiteX4" fmla="*/ 4362549 w 4391578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 w 4231413"/>
                <a:gd name="connsiteY0" fmla="*/ 1088512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537029 w 4768441"/>
                <a:gd name="connsiteY0" fmla="*/ 1088512 h 1985349"/>
                <a:gd name="connsiteX1" fmla="*/ 2053498 w 4768441"/>
                <a:gd name="connsiteY1" fmla="*/ 43167 h 1985349"/>
                <a:gd name="connsiteX2" fmla="*/ 3232015 w 4768441"/>
                <a:gd name="connsiteY2" fmla="*/ 40420 h 1985349"/>
                <a:gd name="connsiteX3" fmla="*/ 4768441 w 4768441"/>
                <a:gd name="connsiteY3" fmla="*/ 1056434 h 1985349"/>
                <a:gd name="connsiteX4" fmla="*/ 2652247 w 4768441"/>
                <a:gd name="connsiteY4" fmla="*/ 1056434 h 1985349"/>
                <a:gd name="connsiteX5" fmla="*/ 537029 w 4768441"/>
                <a:gd name="connsiteY5" fmla="*/ 1088512 h 1985349"/>
                <a:gd name="connsiteX0" fmla="*/ 0 w 4768441"/>
                <a:gd name="connsiteY0" fmla="*/ 362798 h 1985349"/>
                <a:gd name="connsiteX1" fmla="*/ 1117389 w 4768441"/>
                <a:gd name="connsiteY1" fmla="*/ 563195 h 1985349"/>
                <a:gd name="connsiteX2" fmla="*/ 2546985 w 4768441"/>
                <a:gd name="connsiteY2" fmla="*/ 420537 h 1985349"/>
                <a:gd name="connsiteX3" fmla="*/ 4044816 w 4768441"/>
                <a:gd name="connsiteY3" fmla="*/ 795163 h 1985349"/>
                <a:gd name="connsiteX4" fmla="*/ 4739412 w 4768441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1413" h="1985349" stroke="0" extrusionOk="0">
                  <a:moveTo>
                    <a:pt x="1" y="1088512"/>
                  </a:moveTo>
                  <a:cubicBezTo>
                    <a:pt x="-182" y="1116497"/>
                    <a:pt x="593794" y="179043"/>
                    <a:pt x="1516470" y="43167"/>
                  </a:cubicBezTo>
                  <a:cubicBezTo>
                    <a:pt x="1900863" y="-13440"/>
                    <a:pt x="2309552" y="-14393"/>
                    <a:pt x="2694987" y="40420"/>
                  </a:cubicBezTo>
                  <a:cubicBezTo>
                    <a:pt x="3604267" y="169728"/>
                    <a:pt x="4231413" y="584450"/>
                    <a:pt x="4231413" y="1056434"/>
                  </a:cubicBezTo>
                  <a:lnTo>
                    <a:pt x="2115219" y="1056434"/>
                  </a:lnTo>
                  <a:lnTo>
                    <a:pt x="1" y="1088512"/>
                  </a:lnTo>
                  <a:close/>
                </a:path>
                <a:path w="4231413" h="1985349" fill="none">
                  <a:moveTo>
                    <a:pt x="14515" y="1044969"/>
                  </a:moveTo>
                  <a:cubicBezTo>
                    <a:pt x="111241" y="853397"/>
                    <a:pt x="263554" y="701333"/>
                    <a:pt x="580361" y="563195"/>
                  </a:cubicBezTo>
                  <a:cubicBezTo>
                    <a:pt x="891163" y="427675"/>
                    <a:pt x="1594624" y="381877"/>
                    <a:pt x="2009957" y="420537"/>
                  </a:cubicBezTo>
                  <a:cubicBezTo>
                    <a:pt x="2497285" y="465898"/>
                    <a:pt x="3142383" y="534361"/>
                    <a:pt x="3507788" y="795163"/>
                  </a:cubicBezTo>
                  <a:cubicBezTo>
                    <a:pt x="3873193" y="1055965"/>
                    <a:pt x="4198586" y="1484603"/>
                    <a:pt x="4202384" y="1985349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Bogen 25"/>
            <p:cNvSpPr/>
            <p:nvPr/>
          </p:nvSpPr>
          <p:spPr>
            <a:xfrm rot="10800000">
              <a:off x="1545060" y="1340531"/>
              <a:ext cx="4231413" cy="1985349"/>
            </a:xfrm>
            <a:custGeom>
              <a:avLst/>
              <a:gdLst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4" fmla="*/ 2116194 w 4232387"/>
                <a:gd name="connsiteY4" fmla="*/ 1056434 h 2112867"/>
                <a:gd name="connsiteX5" fmla="*/ 976 w 4232387"/>
                <a:gd name="connsiteY5" fmla="*/ 1088512 h 2112867"/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386826 w 4232397"/>
                <a:gd name="connsiteY1" fmla="*/ 275395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585500 w 4232095"/>
                <a:gd name="connsiteY3" fmla="*/ 795423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584 w 4231996"/>
                <a:gd name="connsiteY0" fmla="*/ 1088512 h 1985349"/>
                <a:gd name="connsiteX1" fmla="*/ 1517053 w 4231996"/>
                <a:gd name="connsiteY1" fmla="*/ 43167 h 1985349"/>
                <a:gd name="connsiteX2" fmla="*/ 2695570 w 4231996"/>
                <a:gd name="connsiteY2" fmla="*/ 40420 h 1985349"/>
                <a:gd name="connsiteX3" fmla="*/ 4231996 w 4231996"/>
                <a:gd name="connsiteY3" fmla="*/ 1056434 h 1985349"/>
                <a:gd name="connsiteX4" fmla="*/ 2115802 w 4231996"/>
                <a:gd name="connsiteY4" fmla="*/ 1056434 h 1985349"/>
                <a:gd name="connsiteX5" fmla="*/ 584 w 4231996"/>
                <a:gd name="connsiteY5" fmla="*/ 1088512 h 1985349"/>
                <a:gd name="connsiteX0" fmla="*/ 584 w 4231996"/>
                <a:gd name="connsiteY0" fmla="*/ 1088512 h 1985349"/>
                <a:gd name="connsiteX1" fmla="*/ 1604140 w 4231996"/>
                <a:gd name="connsiteY1" fmla="*/ 449566 h 1985349"/>
                <a:gd name="connsiteX2" fmla="*/ 3348714 w 4231996"/>
                <a:gd name="connsiteY2" fmla="*/ 548420 h 1985349"/>
                <a:gd name="connsiteX3" fmla="*/ 4202967 w 4231996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580621 w 4231673"/>
                <a:gd name="connsiteY1" fmla="*/ 635766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21688 w 4232397"/>
                <a:gd name="connsiteY1" fmla="*/ 621251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50716 w 4232397"/>
                <a:gd name="connsiteY1" fmla="*/ 476109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23288 w 4232397"/>
                <a:gd name="connsiteY1" fmla="*/ 548680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28453 w 4359865"/>
                <a:gd name="connsiteY0" fmla="*/ 1088512 h 1985349"/>
                <a:gd name="connsiteX1" fmla="*/ 1644922 w 4359865"/>
                <a:gd name="connsiteY1" fmla="*/ 43167 h 1985349"/>
                <a:gd name="connsiteX2" fmla="*/ 2823439 w 4359865"/>
                <a:gd name="connsiteY2" fmla="*/ 40420 h 1985349"/>
                <a:gd name="connsiteX3" fmla="*/ 4359865 w 4359865"/>
                <a:gd name="connsiteY3" fmla="*/ 1056434 h 1985349"/>
                <a:gd name="connsiteX4" fmla="*/ 2243671 w 4359865"/>
                <a:gd name="connsiteY4" fmla="*/ 1056434 h 1985349"/>
                <a:gd name="connsiteX5" fmla="*/ 128453 w 4359865"/>
                <a:gd name="connsiteY5" fmla="*/ 1088512 h 1985349"/>
                <a:gd name="connsiteX0" fmla="*/ 128453 w 4359865"/>
                <a:gd name="connsiteY0" fmla="*/ 1088512 h 1985349"/>
                <a:gd name="connsiteX1" fmla="*/ 708813 w 4359865"/>
                <a:gd name="connsiteY1" fmla="*/ 563195 h 1985349"/>
                <a:gd name="connsiteX2" fmla="*/ 2138409 w 4359865"/>
                <a:gd name="connsiteY2" fmla="*/ 420537 h 1985349"/>
                <a:gd name="connsiteX3" fmla="*/ 3636240 w 4359865"/>
                <a:gd name="connsiteY3" fmla="*/ 795163 h 1985349"/>
                <a:gd name="connsiteX4" fmla="*/ 4330836 w 4359865"/>
                <a:gd name="connsiteY4" fmla="*/ 1985349 h 1985349"/>
                <a:gd name="connsiteX0" fmla="*/ 160166 w 4391578"/>
                <a:gd name="connsiteY0" fmla="*/ 1088512 h 1985349"/>
                <a:gd name="connsiteX1" fmla="*/ 1676635 w 4391578"/>
                <a:gd name="connsiteY1" fmla="*/ 43167 h 1985349"/>
                <a:gd name="connsiteX2" fmla="*/ 2855152 w 4391578"/>
                <a:gd name="connsiteY2" fmla="*/ 40420 h 1985349"/>
                <a:gd name="connsiteX3" fmla="*/ 4391578 w 4391578"/>
                <a:gd name="connsiteY3" fmla="*/ 1056434 h 1985349"/>
                <a:gd name="connsiteX4" fmla="*/ 2275384 w 4391578"/>
                <a:gd name="connsiteY4" fmla="*/ 1056434 h 1985349"/>
                <a:gd name="connsiteX5" fmla="*/ 160166 w 4391578"/>
                <a:gd name="connsiteY5" fmla="*/ 1088512 h 1985349"/>
                <a:gd name="connsiteX0" fmla="*/ 160166 w 4391578"/>
                <a:gd name="connsiteY0" fmla="*/ 1088512 h 1985349"/>
                <a:gd name="connsiteX1" fmla="*/ 740526 w 4391578"/>
                <a:gd name="connsiteY1" fmla="*/ 563195 h 1985349"/>
                <a:gd name="connsiteX2" fmla="*/ 2170122 w 4391578"/>
                <a:gd name="connsiteY2" fmla="*/ 420537 h 1985349"/>
                <a:gd name="connsiteX3" fmla="*/ 3667953 w 4391578"/>
                <a:gd name="connsiteY3" fmla="*/ 795163 h 1985349"/>
                <a:gd name="connsiteX4" fmla="*/ 4362549 w 4391578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 w 4231413"/>
                <a:gd name="connsiteY0" fmla="*/ 1088512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537029 w 4768441"/>
                <a:gd name="connsiteY0" fmla="*/ 1088512 h 1985349"/>
                <a:gd name="connsiteX1" fmla="*/ 2053498 w 4768441"/>
                <a:gd name="connsiteY1" fmla="*/ 43167 h 1985349"/>
                <a:gd name="connsiteX2" fmla="*/ 3232015 w 4768441"/>
                <a:gd name="connsiteY2" fmla="*/ 40420 h 1985349"/>
                <a:gd name="connsiteX3" fmla="*/ 4768441 w 4768441"/>
                <a:gd name="connsiteY3" fmla="*/ 1056434 h 1985349"/>
                <a:gd name="connsiteX4" fmla="*/ 2652247 w 4768441"/>
                <a:gd name="connsiteY4" fmla="*/ 1056434 h 1985349"/>
                <a:gd name="connsiteX5" fmla="*/ 537029 w 4768441"/>
                <a:gd name="connsiteY5" fmla="*/ 1088512 h 1985349"/>
                <a:gd name="connsiteX0" fmla="*/ 0 w 4768441"/>
                <a:gd name="connsiteY0" fmla="*/ 362798 h 1985349"/>
                <a:gd name="connsiteX1" fmla="*/ 1117389 w 4768441"/>
                <a:gd name="connsiteY1" fmla="*/ 563195 h 1985349"/>
                <a:gd name="connsiteX2" fmla="*/ 2546985 w 4768441"/>
                <a:gd name="connsiteY2" fmla="*/ 420537 h 1985349"/>
                <a:gd name="connsiteX3" fmla="*/ 4044816 w 4768441"/>
                <a:gd name="connsiteY3" fmla="*/ 795163 h 1985349"/>
                <a:gd name="connsiteX4" fmla="*/ 4739412 w 4768441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1413" h="1985349" stroke="0" extrusionOk="0">
                  <a:moveTo>
                    <a:pt x="1" y="1088512"/>
                  </a:moveTo>
                  <a:cubicBezTo>
                    <a:pt x="-182" y="1116497"/>
                    <a:pt x="593794" y="179043"/>
                    <a:pt x="1516470" y="43167"/>
                  </a:cubicBezTo>
                  <a:cubicBezTo>
                    <a:pt x="1900863" y="-13440"/>
                    <a:pt x="2309552" y="-14393"/>
                    <a:pt x="2694987" y="40420"/>
                  </a:cubicBezTo>
                  <a:cubicBezTo>
                    <a:pt x="3604267" y="169728"/>
                    <a:pt x="4231413" y="584450"/>
                    <a:pt x="4231413" y="1056434"/>
                  </a:cubicBezTo>
                  <a:lnTo>
                    <a:pt x="2115219" y="1056434"/>
                  </a:lnTo>
                  <a:lnTo>
                    <a:pt x="1" y="1088512"/>
                  </a:lnTo>
                  <a:close/>
                </a:path>
                <a:path w="4231413" h="1985349" fill="none">
                  <a:moveTo>
                    <a:pt x="14515" y="1044969"/>
                  </a:moveTo>
                  <a:cubicBezTo>
                    <a:pt x="111241" y="853397"/>
                    <a:pt x="263554" y="701333"/>
                    <a:pt x="580361" y="563195"/>
                  </a:cubicBezTo>
                  <a:cubicBezTo>
                    <a:pt x="891163" y="427675"/>
                    <a:pt x="1594624" y="381877"/>
                    <a:pt x="2009957" y="420537"/>
                  </a:cubicBezTo>
                  <a:cubicBezTo>
                    <a:pt x="2497285" y="465898"/>
                    <a:pt x="3142383" y="534361"/>
                    <a:pt x="3507788" y="795163"/>
                  </a:cubicBezTo>
                  <a:cubicBezTo>
                    <a:pt x="3873193" y="1055965"/>
                    <a:pt x="4198586" y="1484603"/>
                    <a:pt x="4202384" y="1985349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</a:ln>
            <a:scene3d>
              <a:camera prst="orthographicFront">
                <a:rot lat="0" lon="10799999" rev="10799999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9" name="Bogen 25"/>
          <p:cNvSpPr/>
          <p:nvPr/>
        </p:nvSpPr>
        <p:spPr>
          <a:xfrm rot="10800000">
            <a:off x="3671233" y="2204972"/>
            <a:ext cx="4231413" cy="1985349"/>
          </a:xfrm>
          <a:custGeom>
            <a:avLst/>
            <a:gdLst>
              <a:gd name="connsiteX0" fmla="*/ 976 w 4232387"/>
              <a:gd name="connsiteY0" fmla="*/ 1088512 h 2112867"/>
              <a:gd name="connsiteX1" fmla="*/ 1517445 w 4232387"/>
              <a:gd name="connsiteY1" fmla="*/ 43167 h 2112867"/>
              <a:gd name="connsiteX2" fmla="*/ 2695962 w 4232387"/>
              <a:gd name="connsiteY2" fmla="*/ 40420 h 2112867"/>
              <a:gd name="connsiteX3" fmla="*/ 4232388 w 4232387"/>
              <a:gd name="connsiteY3" fmla="*/ 1056434 h 2112867"/>
              <a:gd name="connsiteX4" fmla="*/ 2116194 w 4232387"/>
              <a:gd name="connsiteY4" fmla="*/ 1056434 h 2112867"/>
              <a:gd name="connsiteX5" fmla="*/ 976 w 4232387"/>
              <a:gd name="connsiteY5" fmla="*/ 1088512 h 2112867"/>
              <a:gd name="connsiteX0" fmla="*/ 976 w 4232387"/>
              <a:gd name="connsiteY0" fmla="*/ 1088512 h 2112867"/>
              <a:gd name="connsiteX1" fmla="*/ 1517445 w 4232387"/>
              <a:gd name="connsiteY1" fmla="*/ 43167 h 2112867"/>
              <a:gd name="connsiteX2" fmla="*/ 2695962 w 4232387"/>
              <a:gd name="connsiteY2" fmla="*/ 40420 h 2112867"/>
              <a:gd name="connsiteX3" fmla="*/ 4232388 w 4232387"/>
              <a:gd name="connsiteY3" fmla="*/ 1056434 h 2112867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03368 w 4232397"/>
              <a:gd name="connsiteY3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725000 w 4232397"/>
              <a:gd name="connsiteY2" fmla="*/ 432306 h 1985349"/>
              <a:gd name="connsiteX3" fmla="*/ 4203368 w 4232397"/>
              <a:gd name="connsiteY3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725000 w 4232397"/>
              <a:gd name="connsiteY2" fmla="*/ 432306 h 1985349"/>
              <a:gd name="connsiteX3" fmla="*/ 4203368 w 4232397"/>
              <a:gd name="connsiteY3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725000 w 4232397"/>
              <a:gd name="connsiteY2" fmla="*/ 432306 h 1985349"/>
              <a:gd name="connsiteX3" fmla="*/ 4203368 w 4232397"/>
              <a:gd name="connsiteY3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1198140 w 4232397"/>
              <a:gd name="connsiteY1" fmla="*/ 304424 h 1985349"/>
              <a:gd name="connsiteX2" fmla="*/ 2725000 w 4232397"/>
              <a:gd name="connsiteY2" fmla="*/ 432306 h 1985349"/>
              <a:gd name="connsiteX3" fmla="*/ 4203368 w 4232397"/>
              <a:gd name="connsiteY3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1198140 w 4232397"/>
              <a:gd name="connsiteY1" fmla="*/ 304424 h 1985349"/>
              <a:gd name="connsiteX2" fmla="*/ 2725000 w 4232397"/>
              <a:gd name="connsiteY2" fmla="*/ 432306 h 1985349"/>
              <a:gd name="connsiteX3" fmla="*/ 4203368 w 4232397"/>
              <a:gd name="connsiteY3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1198140 w 4232397"/>
              <a:gd name="connsiteY1" fmla="*/ 304424 h 1985349"/>
              <a:gd name="connsiteX2" fmla="*/ 2768543 w 4232397"/>
              <a:gd name="connsiteY2" fmla="*/ 388763 h 1985349"/>
              <a:gd name="connsiteX3" fmla="*/ 4203368 w 4232397"/>
              <a:gd name="connsiteY3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1169112 w 4232397"/>
              <a:gd name="connsiteY1" fmla="*/ 260881 h 1985349"/>
              <a:gd name="connsiteX2" fmla="*/ 2768543 w 4232397"/>
              <a:gd name="connsiteY2" fmla="*/ 388763 h 1985349"/>
              <a:gd name="connsiteX3" fmla="*/ 4203368 w 4232397"/>
              <a:gd name="connsiteY3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1169112 w 4232397"/>
              <a:gd name="connsiteY1" fmla="*/ 260881 h 1985349"/>
              <a:gd name="connsiteX2" fmla="*/ 3000772 w 4232397"/>
              <a:gd name="connsiteY2" fmla="*/ 417791 h 1985349"/>
              <a:gd name="connsiteX3" fmla="*/ 4203368 w 4232397"/>
              <a:gd name="connsiteY3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1386826 w 4232397"/>
              <a:gd name="connsiteY1" fmla="*/ 275395 h 1985349"/>
              <a:gd name="connsiteX2" fmla="*/ 3000772 w 4232397"/>
              <a:gd name="connsiteY2" fmla="*/ 417791 h 1985349"/>
              <a:gd name="connsiteX3" fmla="*/ 4203368 w 4232397"/>
              <a:gd name="connsiteY3" fmla="*/ 1985349 h 1985349"/>
              <a:gd name="connsiteX0" fmla="*/ 683 w 4232095"/>
              <a:gd name="connsiteY0" fmla="*/ 1088512 h 1985349"/>
              <a:gd name="connsiteX1" fmla="*/ 1517152 w 4232095"/>
              <a:gd name="connsiteY1" fmla="*/ 43167 h 1985349"/>
              <a:gd name="connsiteX2" fmla="*/ 2695669 w 4232095"/>
              <a:gd name="connsiteY2" fmla="*/ 40420 h 1985349"/>
              <a:gd name="connsiteX3" fmla="*/ 4232095 w 4232095"/>
              <a:gd name="connsiteY3" fmla="*/ 1056434 h 1985349"/>
              <a:gd name="connsiteX4" fmla="*/ 2115901 w 4232095"/>
              <a:gd name="connsiteY4" fmla="*/ 1056434 h 1985349"/>
              <a:gd name="connsiteX5" fmla="*/ 683 w 4232095"/>
              <a:gd name="connsiteY5" fmla="*/ 1088512 h 1985349"/>
              <a:gd name="connsiteX0" fmla="*/ 683 w 4232095"/>
              <a:gd name="connsiteY0" fmla="*/ 1088512 h 1985349"/>
              <a:gd name="connsiteX1" fmla="*/ 1386524 w 4232095"/>
              <a:gd name="connsiteY1" fmla="*/ 275395 h 1985349"/>
              <a:gd name="connsiteX2" fmla="*/ 3000470 w 4232095"/>
              <a:gd name="connsiteY2" fmla="*/ 417791 h 1985349"/>
              <a:gd name="connsiteX3" fmla="*/ 4203066 w 4232095"/>
              <a:gd name="connsiteY3" fmla="*/ 1985349 h 1985349"/>
              <a:gd name="connsiteX0" fmla="*/ 683 w 4232095"/>
              <a:gd name="connsiteY0" fmla="*/ 1088512 h 1985349"/>
              <a:gd name="connsiteX1" fmla="*/ 1517152 w 4232095"/>
              <a:gd name="connsiteY1" fmla="*/ 43167 h 1985349"/>
              <a:gd name="connsiteX2" fmla="*/ 2695669 w 4232095"/>
              <a:gd name="connsiteY2" fmla="*/ 40420 h 1985349"/>
              <a:gd name="connsiteX3" fmla="*/ 4232095 w 4232095"/>
              <a:gd name="connsiteY3" fmla="*/ 1056434 h 1985349"/>
              <a:gd name="connsiteX4" fmla="*/ 2115901 w 4232095"/>
              <a:gd name="connsiteY4" fmla="*/ 1056434 h 1985349"/>
              <a:gd name="connsiteX5" fmla="*/ 683 w 4232095"/>
              <a:gd name="connsiteY5" fmla="*/ 1088512 h 1985349"/>
              <a:gd name="connsiteX0" fmla="*/ 683 w 4232095"/>
              <a:gd name="connsiteY0" fmla="*/ 1088512 h 1985349"/>
              <a:gd name="connsiteX1" fmla="*/ 1386524 w 4232095"/>
              <a:gd name="connsiteY1" fmla="*/ 275395 h 1985349"/>
              <a:gd name="connsiteX2" fmla="*/ 3000470 w 4232095"/>
              <a:gd name="connsiteY2" fmla="*/ 417791 h 1985349"/>
              <a:gd name="connsiteX3" fmla="*/ 3585500 w 4232095"/>
              <a:gd name="connsiteY3" fmla="*/ 795423 h 1985349"/>
              <a:gd name="connsiteX4" fmla="*/ 4203066 w 4232095"/>
              <a:gd name="connsiteY4" fmla="*/ 1985349 h 1985349"/>
              <a:gd name="connsiteX0" fmla="*/ 683 w 4232095"/>
              <a:gd name="connsiteY0" fmla="*/ 1088512 h 1985349"/>
              <a:gd name="connsiteX1" fmla="*/ 1517152 w 4232095"/>
              <a:gd name="connsiteY1" fmla="*/ 43167 h 1985349"/>
              <a:gd name="connsiteX2" fmla="*/ 2695669 w 4232095"/>
              <a:gd name="connsiteY2" fmla="*/ 40420 h 1985349"/>
              <a:gd name="connsiteX3" fmla="*/ 4232095 w 4232095"/>
              <a:gd name="connsiteY3" fmla="*/ 1056434 h 1985349"/>
              <a:gd name="connsiteX4" fmla="*/ 2115901 w 4232095"/>
              <a:gd name="connsiteY4" fmla="*/ 1056434 h 1985349"/>
              <a:gd name="connsiteX5" fmla="*/ 683 w 4232095"/>
              <a:gd name="connsiteY5" fmla="*/ 1088512 h 1985349"/>
              <a:gd name="connsiteX0" fmla="*/ 683 w 4232095"/>
              <a:gd name="connsiteY0" fmla="*/ 1088512 h 1985349"/>
              <a:gd name="connsiteX1" fmla="*/ 1386524 w 4232095"/>
              <a:gd name="connsiteY1" fmla="*/ 275395 h 1985349"/>
              <a:gd name="connsiteX2" fmla="*/ 3000470 w 4232095"/>
              <a:gd name="connsiteY2" fmla="*/ 417791 h 1985349"/>
              <a:gd name="connsiteX3" fmla="*/ 3643557 w 4232095"/>
              <a:gd name="connsiteY3" fmla="*/ 751880 h 1985349"/>
              <a:gd name="connsiteX4" fmla="*/ 3585500 w 4232095"/>
              <a:gd name="connsiteY4" fmla="*/ 795423 h 1985349"/>
              <a:gd name="connsiteX5" fmla="*/ 4203066 w 4232095"/>
              <a:gd name="connsiteY5" fmla="*/ 1985349 h 1985349"/>
              <a:gd name="connsiteX0" fmla="*/ 683 w 4232095"/>
              <a:gd name="connsiteY0" fmla="*/ 1088512 h 1985349"/>
              <a:gd name="connsiteX1" fmla="*/ 1517152 w 4232095"/>
              <a:gd name="connsiteY1" fmla="*/ 43167 h 1985349"/>
              <a:gd name="connsiteX2" fmla="*/ 2695669 w 4232095"/>
              <a:gd name="connsiteY2" fmla="*/ 40420 h 1985349"/>
              <a:gd name="connsiteX3" fmla="*/ 4232095 w 4232095"/>
              <a:gd name="connsiteY3" fmla="*/ 1056434 h 1985349"/>
              <a:gd name="connsiteX4" fmla="*/ 2115901 w 4232095"/>
              <a:gd name="connsiteY4" fmla="*/ 1056434 h 1985349"/>
              <a:gd name="connsiteX5" fmla="*/ 683 w 4232095"/>
              <a:gd name="connsiteY5" fmla="*/ 1088512 h 1985349"/>
              <a:gd name="connsiteX0" fmla="*/ 683 w 4232095"/>
              <a:gd name="connsiteY0" fmla="*/ 1088512 h 1985349"/>
              <a:gd name="connsiteX1" fmla="*/ 1386524 w 4232095"/>
              <a:gd name="connsiteY1" fmla="*/ 275395 h 1985349"/>
              <a:gd name="connsiteX2" fmla="*/ 3000470 w 4232095"/>
              <a:gd name="connsiteY2" fmla="*/ 417791 h 1985349"/>
              <a:gd name="connsiteX3" fmla="*/ 3643557 w 4232095"/>
              <a:gd name="connsiteY3" fmla="*/ 751880 h 1985349"/>
              <a:gd name="connsiteX4" fmla="*/ 3585500 w 4232095"/>
              <a:gd name="connsiteY4" fmla="*/ 795423 h 1985349"/>
              <a:gd name="connsiteX5" fmla="*/ 4203066 w 4232095"/>
              <a:gd name="connsiteY5" fmla="*/ 1985349 h 1985349"/>
              <a:gd name="connsiteX0" fmla="*/ 683 w 4232095"/>
              <a:gd name="connsiteY0" fmla="*/ 1088512 h 1985349"/>
              <a:gd name="connsiteX1" fmla="*/ 1517152 w 4232095"/>
              <a:gd name="connsiteY1" fmla="*/ 43167 h 1985349"/>
              <a:gd name="connsiteX2" fmla="*/ 2695669 w 4232095"/>
              <a:gd name="connsiteY2" fmla="*/ 40420 h 1985349"/>
              <a:gd name="connsiteX3" fmla="*/ 4232095 w 4232095"/>
              <a:gd name="connsiteY3" fmla="*/ 1056434 h 1985349"/>
              <a:gd name="connsiteX4" fmla="*/ 2115901 w 4232095"/>
              <a:gd name="connsiteY4" fmla="*/ 1056434 h 1985349"/>
              <a:gd name="connsiteX5" fmla="*/ 683 w 4232095"/>
              <a:gd name="connsiteY5" fmla="*/ 1088512 h 1985349"/>
              <a:gd name="connsiteX0" fmla="*/ 683 w 4232095"/>
              <a:gd name="connsiteY0" fmla="*/ 1088512 h 1985349"/>
              <a:gd name="connsiteX1" fmla="*/ 1386524 w 4232095"/>
              <a:gd name="connsiteY1" fmla="*/ 275395 h 1985349"/>
              <a:gd name="connsiteX2" fmla="*/ 3000470 w 4232095"/>
              <a:gd name="connsiteY2" fmla="*/ 417791 h 1985349"/>
              <a:gd name="connsiteX3" fmla="*/ 3643557 w 4232095"/>
              <a:gd name="connsiteY3" fmla="*/ 751880 h 1985349"/>
              <a:gd name="connsiteX4" fmla="*/ 4203066 w 4232095"/>
              <a:gd name="connsiteY4" fmla="*/ 1985349 h 1985349"/>
              <a:gd name="connsiteX0" fmla="*/ 683 w 4232095"/>
              <a:gd name="connsiteY0" fmla="*/ 1088512 h 1985349"/>
              <a:gd name="connsiteX1" fmla="*/ 1517152 w 4232095"/>
              <a:gd name="connsiteY1" fmla="*/ 43167 h 1985349"/>
              <a:gd name="connsiteX2" fmla="*/ 2695669 w 4232095"/>
              <a:gd name="connsiteY2" fmla="*/ 40420 h 1985349"/>
              <a:gd name="connsiteX3" fmla="*/ 4232095 w 4232095"/>
              <a:gd name="connsiteY3" fmla="*/ 1056434 h 1985349"/>
              <a:gd name="connsiteX4" fmla="*/ 2115901 w 4232095"/>
              <a:gd name="connsiteY4" fmla="*/ 1056434 h 1985349"/>
              <a:gd name="connsiteX5" fmla="*/ 683 w 4232095"/>
              <a:gd name="connsiteY5" fmla="*/ 1088512 h 1985349"/>
              <a:gd name="connsiteX0" fmla="*/ 683 w 4232095"/>
              <a:gd name="connsiteY0" fmla="*/ 1088512 h 1985349"/>
              <a:gd name="connsiteX1" fmla="*/ 1386524 w 4232095"/>
              <a:gd name="connsiteY1" fmla="*/ 275395 h 1985349"/>
              <a:gd name="connsiteX2" fmla="*/ 3000470 w 4232095"/>
              <a:gd name="connsiteY2" fmla="*/ 417791 h 1985349"/>
              <a:gd name="connsiteX3" fmla="*/ 4203066 w 4232095"/>
              <a:gd name="connsiteY3" fmla="*/ 1985349 h 1985349"/>
              <a:gd name="connsiteX0" fmla="*/ 727 w 4232139"/>
              <a:gd name="connsiteY0" fmla="*/ 1088512 h 1985349"/>
              <a:gd name="connsiteX1" fmla="*/ 1517196 w 4232139"/>
              <a:gd name="connsiteY1" fmla="*/ 43167 h 1985349"/>
              <a:gd name="connsiteX2" fmla="*/ 2695713 w 4232139"/>
              <a:gd name="connsiteY2" fmla="*/ 40420 h 1985349"/>
              <a:gd name="connsiteX3" fmla="*/ 4232139 w 4232139"/>
              <a:gd name="connsiteY3" fmla="*/ 1056434 h 1985349"/>
              <a:gd name="connsiteX4" fmla="*/ 2115945 w 4232139"/>
              <a:gd name="connsiteY4" fmla="*/ 1056434 h 1985349"/>
              <a:gd name="connsiteX5" fmla="*/ 727 w 4232139"/>
              <a:gd name="connsiteY5" fmla="*/ 1088512 h 1985349"/>
              <a:gd name="connsiteX0" fmla="*/ 727 w 4232139"/>
              <a:gd name="connsiteY0" fmla="*/ 1088512 h 1985349"/>
              <a:gd name="connsiteX1" fmla="*/ 1386568 w 4232139"/>
              <a:gd name="connsiteY1" fmla="*/ 275395 h 1985349"/>
              <a:gd name="connsiteX2" fmla="*/ 3348857 w 4232139"/>
              <a:gd name="connsiteY2" fmla="*/ 548420 h 1985349"/>
              <a:gd name="connsiteX3" fmla="*/ 4203110 w 4232139"/>
              <a:gd name="connsiteY3" fmla="*/ 1985349 h 1985349"/>
              <a:gd name="connsiteX0" fmla="*/ 727 w 4232139"/>
              <a:gd name="connsiteY0" fmla="*/ 1088512 h 1985349"/>
              <a:gd name="connsiteX1" fmla="*/ 1517196 w 4232139"/>
              <a:gd name="connsiteY1" fmla="*/ 43167 h 1985349"/>
              <a:gd name="connsiteX2" fmla="*/ 2695713 w 4232139"/>
              <a:gd name="connsiteY2" fmla="*/ 40420 h 1985349"/>
              <a:gd name="connsiteX3" fmla="*/ 4232139 w 4232139"/>
              <a:gd name="connsiteY3" fmla="*/ 1056434 h 1985349"/>
              <a:gd name="connsiteX4" fmla="*/ 2115945 w 4232139"/>
              <a:gd name="connsiteY4" fmla="*/ 1056434 h 1985349"/>
              <a:gd name="connsiteX5" fmla="*/ 727 w 4232139"/>
              <a:gd name="connsiteY5" fmla="*/ 1088512 h 1985349"/>
              <a:gd name="connsiteX0" fmla="*/ 727 w 4232139"/>
              <a:gd name="connsiteY0" fmla="*/ 1088512 h 1985349"/>
              <a:gd name="connsiteX1" fmla="*/ 1386568 w 4232139"/>
              <a:gd name="connsiteY1" fmla="*/ 275395 h 1985349"/>
              <a:gd name="connsiteX2" fmla="*/ 3348857 w 4232139"/>
              <a:gd name="connsiteY2" fmla="*/ 548420 h 1985349"/>
              <a:gd name="connsiteX3" fmla="*/ 4203110 w 4232139"/>
              <a:gd name="connsiteY3" fmla="*/ 1985349 h 1985349"/>
              <a:gd name="connsiteX0" fmla="*/ 584 w 4231996"/>
              <a:gd name="connsiteY0" fmla="*/ 1088512 h 1985349"/>
              <a:gd name="connsiteX1" fmla="*/ 1517053 w 4231996"/>
              <a:gd name="connsiteY1" fmla="*/ 43167 h 1985349"/>
              <a:gd name="connsiteX2" fmla="*/ 2695570 w 4231996"/>
              <a:gd name="connsiteY2" fmla="*/ 40420 h 1985349"/>
              <a:gd name="connsiteX3" fmla="*/ 4231996 w 4231996"/>
              <a:gd name="connsiteY3" fmla="*/ 1056434 h 1985349"/>
              <a:gd name="connsiteX4" fmla="*/ 2115802 w 4231996"/>
              <a:gd name="connsiteY4" fmla="*/ 1056434 h 1985349"/>
              <a:gd name="connsiteX5" fmla="*/ 584 w 4231996"/>
              <a:gd name="connsiteY5" fmla="*/ 1088512 h 1985349"/>
              <a:gd name="connsiteX0" fmla="*/ 584 w 4231996"/>
              <a:gd name="connsiteY0" fmla="*/ 1088512 h 1985349"/>
              <a:gd name="connsiteX1" fmla="*/ 1604140 w 4231996"/>
              <a:gd name="connsiteY1" fmla="*/ 449566 h 1985349"/>
              <a:gd name="connsiteX2" fmla="*/ 3348714 w 4231996"/>
              <a:gd name="connsiteY2" fmla="*/ 548420 h 1985349"/>
              <a:gd name="connsiteX3" fmla="*/ 4202967 w 4231996"/>
              <a:gd name="connsiteY3" fmla="*/ 1985349 h 1985349"/>
              <a:gd name="connsiteX0" fmla="*/ 586 w 4231998"/>
              <a:gd name="connsiteY0" fmla="*/ 1088512 h 1985349"/>
              <a:gd name="connsiteX1" fmla="*/ 1517055 w 4231998"/>
              <a:gd name="connsiteY1" fmla="*/ 43167 h 1985349"/>
              <a:gd name="connsiteX2" fmla="*/ 2695572 w 4231998"/>
              <a:gd name="connsiteY2" fmla="*/ 40420 h 1985349"/>
              <a:gd name="connsiteX3" fmla="*/ 4231998 w 4231998"/>
              <a:gd name="connsiteY3" fmla="*/ 1056434 h 1985349"/>
              <a:gd name="connsiteX4" fmla="*/ 2115804 w 4231998"/>
              <a:gd name="connsiteY4" fmla="*/ 1056434 h 1985349"/>
              <a:gd name="connsiteX5" fmla="*/ 586 w 4231998"/>
              <a:gd name="connsiteY5" fmla="*/ 1088512 h 1985349"/>
              <a:gd name="connsiteX0" fmla="*/ 586 w 4231998"/>
              <a:gd name="connsiteY0" fmla="*/ 1088512 h 1985349"/>
              <a:gd name="connsiteX1" fmla="*/ 1604142 w 4231998"/>
              <a:gd name="connsiteY1" fmla="*/ 449566 h 1985349"/>
              <a:gd name="connsiteX2" fmla="*/ 3348716 w 4231998"/>
              <a:gd name="connsiteY2" fmla="*/ 548420 h 1985349"/>
              <a:gd name="connsiteX3" fmla="*/ 4202969 w 4231998"/>
              <a:gd name="connsiteY3" fmla="*/ 1985349 h 1985349"/>
              <a:gd name="connsiteX0" fmla="*/ 586 w 4231998"/>
              <a:gd name="connsiteY0" fmla="*/ 1088512 h 1985349"/>
              <a:gd name="connsiteX1" fmla="*/ 1517055 w 4231998"/>
              <a:gd name="connsiteY1" fmla="*/ 43167 h 1985349"/>
              <a:gd name="connsiteX2" fmla="*/ 2695572 w 4231998"/>
              <a:gd name="connsiteY2" fmla="*/ 40420 h 1985349"/>
              <a:gd name="connsiteX3" fmla="*/ 4231998 w 4231998"/>
              <a:gd name="connsiteY3" fmla="*/ 1056434 h 1985349"/>
              <a:gd name="connsiteX4" fmla="*/ 2115804 w 4231998"/>
              <a:gd name="connsiteY4" fmla="*/ 1056434 h 1985349"/>
              <a:gd name="connsiteX5" fmla="*/ 586 w 4231998"/>
              <a:gd name="connsiteY5" fmla="*/ 1088512 h 1985349"/>
              <a:gd name="connsiteX0" fmla="*/ 586 w 4231998"/>
              <a:gd name="connsiteY0" fmla="*/ 1088512 h 1985349"/>
              <a:gd name="connsiteX1" fmla="*/ 1604142 w 4231998"/>
              <a:gd name="connsiteY1" fmla="*/ 449566 h 1985349"/>
              <a:gd name="connsiteX2" fmla="*/ 3348716 w 4231998"/>
              <a:gd name="connsiteY2" fmla="*/ 548420 h 1985349"/>
              <a:gd name="connsiteX3" fmla="*/ 4202969 w 4231998"/>
              <a:gd name="connsiteY3" fmla="*/ 1985349 h 1985349"/>
              <a:gd name="connsiteX0" fmla="*/ 261 w 4231673"/>
              <a:gd name="connsiteY0" fmla="*/ 1088512 h 1985349"/>
              <a:gd name="connsiteX1" fmla="*/ 1516730 w 4231673"/>
              <a:gd name="connsiteY1" fmla="*/ 43167 h 1985349"/>
              <a:gd name="connsiteX2" fmla="*/ 2695247 w 4231673"/>
              <a:gd name="connsiteY2" fmla="*/ 40420 h 1985349"/>
              <a:gd name="connsiteX3" fmla="*/ 4231673 w 4231673"/>
              <a:gd name="connsiteY3" fmla="*/ 1056434 h 1985349"/>
              <a:gd name="connsiteX4" fmla="*/ 2115479 w 4231673"/>
              <a:gd name="connsiteY4" fmla="*/ 1056434 h 1985349"/>
              <a:gd name="connsiteX5" fmla="*/ 261 w 4231673"/>
              <a:gd name="connsiteY5" fmla="*/ 1088512 h 1985349"/>
              <a:gd name="connsiteX0" fmla="*/ 261 w 4231673"/>
              <a:gd name="connsiteY0" fmla="*/ 1088512 h 1985349"/>
              <a:gd name="connsiteX1" fmla="*/ 580621 w 4231673"/>
              <a:gd name="connsiteY1" fmla="*/ 635766 h 1985349"/>
              <a:gd name="connsiteX2" fmla="*/ 1603817 w 4231673"/>
              <a:gd name="connsiteY2" fmla="*/ 449566 h 1985349"/>
              <a:gd name="connsiteX3" fmla="*/ 3348391 w 4231673"/>
              <a:gd name="connsiteY3" fmla="*/ 548420 h 1985349"/>
              <a:gd name="connsiteX4" fmla="*/ 4202644 w 4231673"/>
              <a:gd name="connsiteY4" fmla="*/ 1985349 h 1985349"/>
              <a:gd name="connsiteX0" fmla="*/ 261 w 4231673"/>
              <a:gd name="connsiteY0" fmla="*/ 1088512 h 1985349"/>
              <a:gd name="connsiteX1" fmla="*/ 1516730 w 4231673"/>
              <a:gd name="connsiteY1" fmla="*/ 43167 h 1985349"/>
              <a:gd name="connsiteX2" fmla="*/ 2695247 w 4231673"/>
              <a:gd name="connsiteY2" fmla="*/ 40420 h 1985349"/>
              <a:gd name="connsiteX3" fmla="*/ 4231673 w 4231673"/>
              <a:gd name="connsiteY3" fmla="*/ 1056434 h 1985349"/>
              <a:gd name="connsiteX4" fmla="*/ 2115479 w 4231673"/>
              <a:gd name="connsiteY4" fmla="*/ 1056434 h 1985349"/>
              <a:gd name="connsiteX5" fmla="*/ 261 w 4231673"/>
              <a:gd name="connsiteY5" fmla="*/ 1088512 h 1985349"/>
              <a:gd name="connsiteX0" fmla="*/ 261 w 4231673"/>
              <a:gd name="connsiteY0" fmla="*/ 1088512 h 1985349"/>
              <a:gd name="connsiteX1" fmla="*/ 362907 w 4231673"/>
              <a:gd name="connsiteY1" fmla="*/ 693823 h 1985349"/>
              <a:gd name="connsiteX2" fmla="*/ 1603817 w 4231673"/>
              <a:gd name="connsiteY2" fmla="*/ 449566 h 1985349"/>
              <a:gd name="connsiteX3" fmla="*/ 3348391 w 4231673"/>
              <a:gd name="connsiteY3" fmla="*/ 548420 h 1985349"/>
              <a:gd name="connsiteX4" fmla="*/ 4202644 w 4231673"/>
              <a:gd name="connsiteY4" fmla="*/ 1985349 h 1985349"/>
              <a:gd name="connsiteX0" fmla="*/ 261 w 4231673"/>
              <a:gd name="connsiteY0" fmla="*/ 1088512 h 1985349"/>
              <a:gd name="connsiteX1" fmla="*/ 1516730 w 4231673"/>
              <a:gd name="connsiteY1" fmla="*/ 43167 h 1985349"/>
              <a:gd name="connsiteX2" fmla="*/ 2695247 w 4231673"/>
              <a:gd name="connsiteY2" fmla="*/ 40420 h 1985349"/>
              <a:gd name="connsiteX3" fmla="*/ 4231673 w 4231673"/>
              <a:gd name="connsiteY3" fmla="*/ 1056434 h 1985349"/>
              <a:gd name="connsiteX4" fmla="*/ 2115479 w 4231673"/>
              <a:gd name="connsiteY4" fmla="*/ 1056434 h 1985349"/>
              <a:gd name="connsiteX5" fmla="*/ 261 w 4231673"/>
              <a:gd name="connsiteY5" fmla="*/ 1088512 h 1985349"/>
              <a:gd name="connsiteX0" fmla="*/ 261 w 4231673"/>
              <a:gd name="connsiteY0" fmla="*/ 1088512 h 1985349"/>
              <a:gd name="connsiteX1" fmla="*/ 362907 w 4231673"/>
              <a:gd name="connsiteY1" fmla="*/ 693823 h 1985349"/>
              <a:gd name="connsiteX2" fmla="*/ 1603817 w 4231673"/>
              <a:gd name="connsiteY2" fmla="*/ 449566 h 1985349"/>
              <a:gd name="connsiteX3" fmla="*/ 3508048 w 4231673"/>
              <a:gd name="connsiteY3" fmla="*/ 795163 h 1985349"/>
              <a:gd name="connsiteX4" fmla="*/ 4202644 w 4231673"/>
              <a:gd name="connsiteY4" fmla="*/ 1985349 h 1985349"/>
              <a:gd name="connsiteX0" fmla="*/ 261 w 4231673"/>
              <a:gd name="connsiteY0" fmla="*/ 1088512 h 1985349"/>
              <a:gd name="connsiteX1" fmla="*/ 1516730 w 4231673"/>
              <a:gd name="connsiteY1" fmla="*/ 43167 h 1985349"/>
              <a:gd name="connsiteX2" fmla="*/ 2695247 w 4231673"/>
              <a:gd name="connsiteY2" fmla="*/ 40420 h 1985349"/>
              <a:gd name="connsiteX3" fmla="*/ 4231673 w 4231673"/>
              <a:gd name="connsiteY3" fmla="*/ 1056434 h 1985349"/>
              <a:gd name="connsiteX4" fmla="*/ 2115479 w 4231673"/>
              <a:gd name="connsiteY4" fmla="*/ 1056434 h 1985349"/>
              <a:gd name="connsiteX5" fmla="*/ 261 w 4231673"/>
              <a:gd name="connsiteY5" fmla="*/ 1088512 h 1985349"/>
              <a:gd name="connsiteX0" fmla="*/ 261 w 4231673"/>
              <a:gd name="connsiteY0" fmla="*/ 1088512 h 1985349"/>
              <a:gd name="connsiteX1" fmla="*/ 362907 w 4231673"/>
              <a:gd name="connsiteY1" fmla="*/ 693823 h 1985349"/>
              <a:gd name="connsiteX2" fmla="*/ 2010217 w 4231673"/>
              <a:gd name="connsiteY2" fmla="*/ 420537 h 1985349"/>
              <a:gd name="connsiteX3" fmla="*/ 3508048 w 4231673"/>
              <a:gd name="connsiteY3" fmla="*/ 795163 h 1985349"/>
              <a:gd name="connsiteX4" fmla="*/ 4202644 w 4231673"/>
              <a:gd name="connsiteY4" fmla="*/ 1985349 h 1985349"/>
              <a:gd name="connsiteX0" fmla="*/ 261 w 4231673"/>
              <a:gd name="connsiteY0" fmla="*/ 1088512 h 1985349"/>
              <a:gd name="connsiteX1" fmla="*/ 1516730 w 4231673"/>
              <a:gd name="connsiteY1" fmla="*/ 43167 h 1985349"/>
              <a:gd name="connsiteX2" fmla="*/ 2695247 w 4231673"/>
              <a:gd name="connsiteY2" fmla="*/ 40420 h 1985349"/>
              <a:gd name="connsiteX3" fmla="*/ 4231673 w 4231673"/>
              <a:gd name="connsiteY3" fmla="*/ 1056434 h 1985349"/>
              <a:gd name="connsiteX4" fmla="*/ 2115479 w 4231673"/>
              <a:gd name="connsiteY4" fmla="*/ 1056434 h 1985349"/>
              <a:gd name="connsiteX5" fmla="*/ 261 w 4231673"/>
              <a:gd name="connsiteY5" fmla="*/ 1088512 h 1985349"/>
              <a:gd name="connsiteX0" fmla="*/ 261 w 4231673"/>
              <a:gd name="connsiteY0" fmla="*/ 1088512 h 1985349"/>
              <a:gd name="connsiteX1" fmla="*/ 232278 w 4231673"/>
              <a:gd name="connsiteY1" fmla="*/ 679308 h 1985349"/>
              <a:gd name="connsiteX2" fmla="*/ 2010217 w 4231673"/>
              <a:gd name="connsiteY2" fmla="*/ 420537 h 1985349"/>
              <a:gd name="connsiteX3" fmla="*/ 3508048 w 4231673"/>
              <a:gd name="connsiteY3" fmla="*/ 795163 h 1985349"/>
              <a:gd name="connsiteX4" fmla="*/ 4202644 w 4231673"/>
              <a:gd name="connsiteY4" fmla="*/ 1985349 h 1985349"/>
              <a:gd name="connsiteX0" fmla="*/ 261 w 4231673"/>
              <a:gd name="connsiteY0" fmla="*/ 1088512 h 1985349"/>
              <a:gd name="connsiteX1" fmla="*/ 1516730 w 4231673"/>
              <a:gd name="connsiteY1" fmla="*/ 43167 h 1985349"/>
              <a:gd name="connsiteX2" fmla="*/ 2695247 w 4231673"/>
              <a:gd name="connsiteY2" fmla="*/ 40420 h 1985349"/>
              <a:gd name="connsiteX3" fmla="*/ 4231673 w 4231673"/>
              <a:gd name="connsiteY3" fmla="*/ 1056434 h 1985349"/>
              <a:gd name="connsiteX4" fmla="*/ 2115479 w 4231673"/>
              <a:gd name="connsiteY4" fmla="*/ 1056434 h 1985349"/>
              <a:gd name="connsiteX5" fmla="*/ 261 w 4231673"/>
              <a:gd name="connsiteY5" fmla="*/ 1088512 h 1985349"/>
              <a:gd name="connsiteX0" fmla="*/ 261 w 4231673"/>
              <a:gd name="connsiteY0" fmla="*/ 1088512 h 1985349"/>
              <a:gd name="connsiteX1" fmla="*/ 232278 w 4231673"/>
              <a:gd name="connsiteY1" fmla="*/ 679308 h 1985349"/>
              <a:gd name="connsiteX2" fmla="*/ 2010217 w 4231673"/>
              <a:gd name="connsiteY2" fmla="*/ 420537 h 1985349"/>
              <a:gd name="connsiteX3" fmla="*/ 3508048 w 4231673"/>
              <a:gd name="connsiteY3" fmla="*/ 795163 h 1985349"/>
              <a:gd name="connsiteX4" fmla="*/ 4202644 w 4231673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233002 w 4232397"/>
              <a:gd name="connsiteY1" fmla="*/ 679308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233002 w 4232397"/>
              <a:gd name="connsiteY1" fmla="*/ 679308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421688 w 4232397"/>
              <a:gd name="connsiteY1" fmla="*/ 621251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291059 w 4232397"/>
              <a:gd name="connsiteY1" fmla="*/ 534166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291059 w 4232397"/>
              <a:gd name="connsiteY1" fmla="*/ 534166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450716 w 4232397"/>
              <a:gd name="connsiteY1" fmla="*/ 476109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523288 w 4232397"/>
              <a:gd name="connsiteY1" fmla="*/ 548680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581345 w 4232397"/>
              <a:gd name="connsiteY1" fmla="*/ 563195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581345 w 4232397"/>
              <a:gd name="connsiteY1" fmla="*/ 563195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581345 w 4232397"/>
              <a:gd name="connsiteY1" fmla="*/ 563195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581345 w 4232397"/>
              <a:gd name="connsiteY1" fmla="*/ 563195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581345 w 4232397"/>
              <a:gd name="connsiteY1" fmla="*/ 563195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581345 w 4232397"/>
              <a:gd name="connsiteY1" fmla="*/ 563195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176431 w 4407843"/>
              <a:gd name="connsiteY0" fmla="*/ 1088512 h 1985349"/>
              <a:gd name="connsiteX1" fmla="*/ 1692900 w 4407843"/>
              <a:gd name="connsiteY1" fmla="*/ 43167 h 1985349"/>
              <a:gd name="connsiteX2" fmla="*/ 2871417 w 4407843"/>
              <a:gd name="connsiteY2" fmla="*/ 40420 h 1985349"/>
              <a:gd name="connsiteX3" fmla="*/ 4407843 w 4407843"/>
              <a:gd name="connsiteY3" fmla="*/ 1056434 h 1985349"/>
              <a:gd name="connsiteX4" fmla="*/ 2291649 w 4407843"/>
              <a:gd name="connsiteY4" fmla="*/ 1056434 h 1985349"/>
              <a:gd name="connsiteX5" fmla="*/ 176431 w 4407843"/>
              <a:gd name="connsiteY5" fmla="*/ 1088512 h 1985349"/>
              <a:gd name="connsiteX0" fmla="*/ 176431 w 4407843"/>
              <a:gd name="connsiteY0" fmla="*/ 1088512 h 1985349"/>
              <a:gd name="connsiteX1" fmla="*/ 756791 w 4407843"/>
              <a:gd name="connsiteY1" fmla="*/ 563195 h 1985349"/>
              <a:gd name="connsiteX2" fmla="*/ 2186387 w 4407843"/>
              <a:gd name="connsiteY2" fmla="*/ 420537 h 1985349"/>
              <a:gd name="connsiteX3" fmla="*/ 3684218 w 4407843"/>
              <a:gd name="connsiteY3" fmla="*/ 795163 h 1985349"/>
              <a:gd name="connsiteX4" fmla="*/ 4378814 w 4407843"/>
              <a:gd name="connsiteY4" fmla="*/ 1985349 h 1985349"/>
              <a:gd name="connsiteX0" fmla="*/ 176431 w 4407843"/>
              <a:gd name="connsiteY0" fmla="*/ 1088512 h 1985349"/>
              <a:gd name="connsiteX1" fmla="*/ 1692900 w 4407843"/>
              <a:gd name="connsiteY1" fmla="*/ 43167 h 1985349"/>
              <a:gd name="connsiteX2" fmla="*/ 2871417 w 4407843"/>
              <a:gd name="connsiteY2" fmla="*/ 40420 h 1985349"/>
              <a:gd name="connsiteX3" fmla="*/ 4407843 w 4407843"/>
              <a:gd name="connsiteY3" fmla="*/ 1056434 h 1985349"/>
              <a:gd name="connsiteX4" fmla="*/ 2291649 w 4407843"/>
              <a:gd name="connsiteY4" fmla="*/ 1056434 h 1985349"/>
              <a:gd name="connsiteX5" fmla="*/ 176431 w 4407843"/>
              <a:gd name="connsiteY5" fmla="*/ 1088512 h 1985349"/>
              <a:gd name="connsiteX0" fmla="*/ 176431 w 4407843"/>
              <a:gd name="connsiteY0" fmla="*/ 1088512 h 1985349"/>
              <a:gd name="connsiteX1" fmla="*/ 756791 w 4407843"/>
              <a:gd name="connsiteY1" fmla="*/ 563195 h 1985349"/>
              <a:gd name="connsiteX2" fmla="*/ 2186387 w 4407843"/>
              <a:gd name="connsiteY2" fmla="*/ 420537 h 1985349"/>
              <a:gd name="connsiteX3" fmla="*/ 3684218 w 4407843"/>
              <a:gd name="connsiteY3" fmla="*/ 795163 h 1985349"/>
              <a:gd name="connsiteX4" fmla="*/ 4378814 w 4407843"/>
              <a:gd name="connsiteY4" fmla="*/ 1985349 h 1985349"/>
              <a:gd name="connsiteX0" fmla="*/ 128453 w 4359865"/>
              <a:gd name="connsiteY0" fmla="*/ 1088512 h 1985349"/>
              <a:gd name="connsiteX1" fmla="*/ 1644922 w 4359865"/>
              <a:gd name="connsiteY1" fmla="*/ 43167 h 1985349"/>
              <a:gd name="connsiteX2" fmla="*/ 2823439 w 4359865"/>
              <a:gd name="connsiteY2" fmla="*/ 40420 h 1985349"/>
              <a:gd name="connsiteX3" fmla="*/ 4359865 w 4359865"/>
              <a:gd name="connsiteY3" fmla="*/ 1056434 h 1985349"/>
              <a:gd name="connsiteX4" fmla="*/ 2243671 w 4359865"/>
              <a:gd name="connsiteY4" fmla="*/ 1056434 h 1985349"/>
              <a:gd name="connsiteX5" fmla="*/ 128453 w 4359865"/>
              <a:gd name="connsiteY5" fmla="*/ 1088512 h 1985349"/>
              <a:gd name="connsiteX0" fmla="*/ 128453 w 4359865"/>
              <a:gd name="connsiteY0" fmla="*/ 1088512 h 1985349"/>
              <a:gd name="connsiteX1" fmla="*/ 708813 w 4359865"/>
              <a:gd name="connsiteY1" fmla="*/ 563195 h 1985349"/>
              <a:gd name="connsiteX2" fmla="*/ 2138409 w 4359865"/>
              <a:gd name="connsiteY2" fmla="*/ 420537 h 1985349"/>
              <a:gd name="connsiteX3" fmla="*/ 3636240 w 4359865"/>
              <a:gd name="connsiteY3" fmla="*/ 795163 h 1985349"/>
              <a:gd name="connsiteX4" fmla="*/ 4330836 w 4359865"/>
              <a:gd name="connsiteY4" fmla="*/ 1985349 h 1985349"/>
              <a:gd name="connsiteX0" fmla="*/ 160166 w 4391578"/>
              <a:gd name="connsiteY0" fmla="*/ 1088512 h 1985349"/>
              <a:gd name="connsiteX1" fmla="*/ 1676635 w 4391578"/>
              <a:gd name="connsiteY1" fmla="*/ 43167 h 1985349"/>
              <a:gd name="connsiteX2" fmla="*/ 2855152 w 4391578"/>
              <a:gd name="connsiteY2" fmla="*/ 40420 h 1985349"/>
              <a:gd name="connsiteX3" fmla="*/ 4391578 w 4391578"/>
              <a:gd name="connsiteY3" fmla="*/ 1056434 h 1985349"/>
              <a:gd name="connsiteX4" fmla="*/ 2275384 w 4391578"/>
              <a:gd name="connsiteY4" fmla="*/ 1056434 h 1985349"/>
              <a:gd name="connsiteX5" fmla="*/ 160166 w 4391578"/>
              <a:gd name="connsiteY5" fmla="*/ 1088512 h 1985349"/>
              <a:gd name="connsiteX0" fmla="*/ 160166 w 4391578"/>
              <a:gd name="connsiteY0" fmla="*/ 1088512 h 1985349"/>
              <a:gd name="connsiteX1" fmla="*/ 740526 w 4391578"/>
              <a:gd name="connsiteY1" fmla="*/ 563195 h 1985349"/>
              <a:gd name="connsiteX2" fmla="*/ 2170122 w 4391578"/>
              <a:gd name="connsiteY2" fmla="*/ 420537 h 1985349"/>
              <a:gd name="connsiteX3" fmla="*/ 3667953 w 4391578"/>
              <a:gd name="connsiteY3" fmla="*/ 795163 h 1985349"/>
              <a:gd name="connsiteX4" fmla="*/ 4362549 w 4391578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 w 4231413"/>
              <a:gd name="connsiteY0" fmla="*/ 1088512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537029 w 4768441"/>
              <a:gd name="connsiteY0" fmla="*/ 1088512 h 1985349"/>
              <a:gd name="connsiteX1" fmla="*/ 2053498 w 4768441"/>
              <a:gd name="connsiteY1" fmla="*/ 43167 h 1985349"/>
              <a:gd name="connsiteX2" fmla="*/ 3232015 w 4768441"/>
              <a:gd name="connsiteY2" fmla="*/ 40420 h 1985349"/>
              <a:gd name="connsiteX3" fmla="*/ 4768441 w 4768441"/>
              <a:gd name="connsiteY3" fmla="*/ 1056434 h 1985349"/>
              <a:gd name="connsiteX4" fmla="*/ 2652247 w 4768441"/>
              <a:gd name="connsiteY4" fmla="*/ 1056434 h 1985349"/>
              <a:gd name="connsiteX5" fmla="*/ 537029 w 4768441"/>
              <a:gd name="connsiteY5" fmla="*/ 1088512 h 1985349"/>
              <a:gd name="connsiteX0" fmla="*/ 0 w 4768441"/>
              <a:gd name="connsiteY0" fmla="*/ 362798 h 1985349"/>
              <a:gd name="connsiteX1" fmla="*/ 1117389 w 4768441"/>
              <a:gd name="connsiteY1" fmla="*/ 563195 h 1985349"/>
              <a:gd name="connsiteX2" fmla="*/ 2546985 w 4768441"/>
              <a:gd name="connsiteY2" fmla="*/ 420537 h 1985349"/>
              <a:gd name="connsiteX3" fmla="*/ 4044816 w 4768441"/>
              <a:gd name="connsiteY3" fmla="*/ 795163 h 1985349"/>
              <a:gd name="connsiteX4" fmla="*/ 4739412 w 4768441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43543 w 4274955"/>
              <a:gd name="connsiteY0" fmla="*/ 1088512 h 1985349"/>
              <a:gd name="connsiteX1" fmla="*/ 1560012 w 4274955"/>
              <a:gd name="connsiteY1" fmla="*/ 43167 h 1985349"/>
              <a:gd name="connsiteX2" fmla="*/ 2738529 w 4274955"/>
              <a:gd name="connsiteY2" fmla="*/ 40420 h 1985349"/>
              <a:gd name="connsiteX3" fmla="*/ 4274955 w 4274955"/>
              <a:gd name="connsiteY3" fmla="*/ 1056434 h 1985349"/>
              <a:gd name="connsiteX4" fmla="*/ 2158761 w 4274955"/>
              <a:gd name="connsiteY4" fmla="*/ 1056434 h 1985349"/>
              <a:gd name="connsiteX5" fmla="*/ 43543 w 4274955"/>
              <a:gd name="connsiteY5" fmla="*/ 1088512 h 1985349"/>
              <a:gd name="connsiteX0" fmla="*/ 0 w 4274955"/>
              <a:gd name="connsiteY0" fmla="*/ 1132055 h 1985349"/>
              <a:gd name="connsiteX1" fmla="*/ 623903 w 4274955"/>
              <a:gd name="connsiteY1" fmla="*/ 563195 h 1985349"/>
              <a:gd name="connsiteX2" fmla="*/ 2053499 w 4274955"/>
              <a:gd name="connsiteY2" fmla="*/ 420537 h 1985349"/>
              <a:gd name="connsiteX3" fmla="*/ 3551330 w 4274955"/>
              <a:gd name="connsiteY3" fmla="*/ 795163 h 1985349"/>
              <a:gd name="connsiteX4" fmla="*/ 4245926 w 4274955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146570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31413" h="1985349" stroke="0" extrusionOk="0">
                <a:moveTo>
                  <a:pt x="1" y="1088512"/>
                </a:moveTo>
                <a:cubicBezTo>
                  <a:pt x="-182" y="1116497"/>
                  <a:pt x="593794" y="179043"/>
                  <a:pt x="1516470" y="43167"/>
                </a:cubicBezTo>
                <a:cubicBezTo>
                  <a:pt x="1900863" y="-13440"/>
                  <a:pt x="2309552" y="-14393"/>
                  <a:pt x="2694987" y="40420"/>
                </a:cubicBezTo>
                <a:cubicBezTo>
                  <a:pt x="3604267" y="169728"/>
                  <a:pt x="4231413" y="584450"/>
                  <a:pt x="4231413" y="1056434"/>
                </a:cubicBezTo>
                <a:lnTo>
                  <a:pt x="2115219" y="1056434"/>
                </a:lnTo>
                <a:lnTo>
                  <a:pt x="1" y="1088512"/>
                </a:lnTo>
                <a:close/>
              </a:path>
              <a:path w="4231413" h="1985349" fill="none">
                <a:moveTo>
                  <a:pt x="14515" y="1146570"/>
                </a:moveTo>
                <a:cubicBezTo>
                  <a:pt x="111241" y="954998"/>
                  <a:pt x="263554" y="701333"/>
                  <a:pt x="580361" y="563195"/>
                </a:cubicBezTo>
                <a:cubicBezTo>
                  <a:pt x="891163" y="427675"/>
                  <a:pt x="1594624" y="381877"/>
                  <a:pt x="2009957" y="420537"/>
                </a:cubicBezTo>
                <a:cubicBezTo>
                  <a:pt x="2497285" y="465898"/>
                  <a:pt x="3142383" y="534361"/>
                  <a:pt x="3507788" y="795163"/>
                </a:cubicBezTo>
                <a:cubicBezTo>
                  <a:pt x="3873193" y="1055965"/>
                  <a:pt x="4198586" y="1484603"/>
                  <a:pt x="4202384" y="1985349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  <a:scene3d>
            <a:camera prst="orthographicFront">
              <a:rot lat="0" lon="10799999" rev="107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Bogen 25"/>
          <p:cNvSpPr/>
          <p:nvPr/>
        </p:nvSpPr>
        <p:spPr>
          <a:xfrm rot="10800000">
            <a:off x="3671234" y="448806"/>
            <a:ext cx="4231413" cy="1985349"/>
          </a:xfrm>
          <a:custGeom>
            <a:avLst/>
            <a:gdLst>
              <a:gd name="connsiteX0" fmla="*/ 976 w 4232387"/>
              <a:gd name="connsiteY0" fmla="*/ 1088512 h 2112867"/>
              <a:gd name="connsiteX1" fmla="*/ 1517445 w 4232387"/>
              <a:gd name="connsiteY1" fmla="*/ 43167 h 2112867"/>
              <a:gd name="connsiteX2" fmla="*/ 2695962 w 4232387"/>
              <a:gd name="connsiteY2" fmla="*/ 40420 h 2112867"/>
              <a:gd name="connsiteX3" fmla="*/ 4232388 w 4232387"/>
              <a:gd name="connsiteY3" fmla="*/ 1056434 h 2112867"/>
              <a:gd name="connsiteX4" fmla="*/ 2116194 w 4232387"/>
              <a:gd name="connsiteY4" fmla="*/ 1056434 h 2112867"/>
              <a:gd name="connsiteX5" fmla="*/ 976 w 4232387"/>
              <a:gd name="connsiteY5" fmla="*/ 1088512 h 2112867"/>
              <a:gd name="connsiteX0" fmla="*/ 976 w 4232387"/>
              <a:gd name="connsiteY0" fmla="*/ 1088512 h 2112867"/>
              <a:gd name="connsiteX1" fmla="*/ 1517445 w 4232387"/>
              <a:gd name="connsiteY1" fmla="*/ 43167 h 2112867"/>
              <a:gd name="connsiteX2" fmla="*/ 2695962 w 4232387"/>
              <a:gd name="connsiteY2" fmla="*/ 40420 h 2112867"/>
              <a:gd name="connsiteX3" fmla="*/ 4232388 w 4232387"/>
              <a:gd name="connsiteY3" fmla="*/ 1056434 h 2112867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03368 w 4232397"/>
              <a:gd name="connsiteY3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725000 w 4232397"/>
              <a:gd name="connsiteY2" fmla="*/ 432306 h 1985349"/>
              <a:gd name="connsiteX3" fmla="*/ 4203368 w 4232397"/>
              <a:gd name="connsiteY3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725000 w 4232397"/>
              <a:gd name="connsiteY2" fmla="*/ 432306 h 1985349"/>
              <a:gd name="connsiteX3" fmla="*/ 4203368 w 4232397"/>
              <a:gd name="connsiteY3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725000 w 4232397"/>
              <a:gd name="connsiteY2" fmla="*/ 432306 h 1985349"/>
              <a:gd name="connsiteX3" fmla="*/ 4203368 w 4232397"/>
              <a:gd name="connsiteY3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1198140 w 4232397"/>
              <a:gd name="connsiteY1" fmla="*/ 304424 h 1985349"/>
              <a:gd name="connsiteX2" fmla="*/ 2725000 w 4232397"/>
              <a:gd name="connsiteY2" fmla="*/ 432306 h 1985349"/>
              <a:gd name="connsiteX3" fmla="*/ 4203368 w 4232397"/>
              <a:gd name="connsiteY3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1198140 w 4232397"/>
              <a:gd name="connsiteY1" fmla="*/ 304424 h 1985349"/>
              <a:gd name="connsiteX2" fmla="*/ 2725000 w 4232397"/>
              <a:gd name="connsiteY2" fmla="*/ 432306 h 1985349"/>
              <a:gd name="connsiteX3" fmla="*/ 4203368 w 4232397"/>
              <a:gd name="connsiteY3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1198140 w 4232397"/>
              <a:gd name="connsiteY1" fmla="*/ 304424 h 1985349"/>
              <a:gd name="connsiteX2" fmla="*/ 2768543 w 4232397"/>
              <a:gd name="connsiteY2" fmla="*/ 388763 h 1985349"/>
              <a:gd name="connsiteX3" fmla="*/ 4203368 w 4232397"/>
              <a:gd name="connsiteY3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1169112 w 4232397"/>
              <a:gd name="connsiteY1" fmla="*/ 260881 h 1985349"/>
              <a:gd name="connsiteX2" fmla="*/ 2768543 w 4232397"/>
              <a:gd name="connsiteY2" fmla="*/ 388763 h 1985349"/>
              <a:gd name="connsiteX3" fmla="*/ 4203368 w 4232397"/>
              <a:gd name="connsiteY3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1169112 w 4232397"/>
              <a:gd name="connsiteY1" fmla="*/ 260881 h 1985349"/>
              <a:gd name="connsiteX2" fmla="*/ 3000772 w 4232397"/>
              <a:gd name="connsiteY2" fmla="*/ 417791 h 1985349"/>
              <a:gd name="connsiteX3" fmla="*/ 4203368 w 4232397"/>
              <a:gd name="connsiteY3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1386826 w 4232397"/>
              <a:gd name="connsiteY1" fmla="*/ 275395 h 1985349"/>
              <a:gd name="connsiteX2" fmla="*/ 3000772 w 4232397"/>
              <a:gd name="connsiteY2" fmla="*/ 417791 h 1985349"/>
              <a:gd name="connsiteX3" fmla="*/ 4203368 w 4232397"/>
              <a:gd name="connsiteY3" fmla="*/ 1985349 h 1985349"/>
              <a:gd name="connsiteX0" fmla="*/ 683 w 4232095"/>
              <a:gd name="connsiteY0" fmla="*/ 1088512 h 1985349"/>
              <a:gd name="connsiteX1" fmla="*/ 1517152 w 4232095"/>
              <a:gd name="connsiteY1" fmla="*/ 43167 h 1985349"/>
              <a:gd name="connsiteX2" fmla="*/ 2695669 w 4232095"/>
              <a:gd name="connsiteY2" fmla="*/ 40420 h 1985349"/>
              <a:gd name="connsiteX3" fmla="*/ 4232095 w 4232095"/>
              <a:gd name="connsiteY3" fmla="*/ 1056434 h 1985349"/>
              <a:gd name="connsiteX4" fmla="*/ 2115901 w 4232095"/>
              <a:gd name="connsiteY4" fmla="*/ 1056434 h 1985349"/>
              <a:gd name="connsiteX5" fmla="*/ 683 w 4232095"/>
              <a:gd name="connsiteY5" fmla="*/ 1088512 h 1985349"/>
              <a:gd name="connsiteX0" fmla="*/ 683 w 4232095"/>
              <a:gd name="connsiteY0" fmla="*/ 1088512 h 1985349"/>
              <a:gd name="connsiteX1" fmla="*/ 1386524 w 4232095"/>
              <a:gd name="connsiteY1" fmla="*/ 275395 h 1985349"/>
              <a:gd name="connsiteX2" fmla="*/ 3000470 w 4232095"/>
              <a:gd name="connsiteY2" fmla="*/ 417791 h 1985349"/>
              <a:gd name="connsiteX3" fmla="*/ 4203066 w 4232095"/>
              <a:gd name="connsiteY3" fmla="*/ 1985349 h 1985349"/>
              <a:gd name="connsiteX0" fmla="*/ 683 w 4232095"/>
              <a:gd name="connsiteY0" fmla="*/ 1088512 h 1985349"/>
              <a:gd name="connsiteX1" fmla="*/ 1517152 w 4232095"/>
              <a:gd name="connsiteY1" fmla="*/ 43167 h 1985349"/>
              <a:gd name="connsiteX2" fmla="*/ 2695669 w 4232095"/>
              <a:gd name="connsiteY2" fmla="*/ 40420 h 1985349"/>
              <a:gd name="connsiteX3" fmla="*/ 4232095 w 4232095"/>
              <a:gd name="connsiteY3" fmla="*/ 1056434 h 1985349"/>
              <a:gd name="connsiteX4" fmla="*/ 2115901 w 4232095"/>
              <a:gd name="connsiteY4" fmla="*/ 1056434 h 1985349"/>
              <a:gd name="connsiteX5" fmla="*/ 683 w 4232095"/>
              <a:gd name="connsiteY5" fmla="*/ 1088512 h 1985349"/>
              <a:gd name="connsiteX0" fmla="*/ 683 w 4232095"/>
              <a:gd name="connsiteY0" fmla="*/ 1088512 h 1985349"/>
              <a:gd name="connsiteX1" fmla="*/ 1386524 w 4232095"/>
              <a:gd name="connsiteY1" fmla="*/ 275395 h 1985349"/>
              <a:gd name="connsiteX2" fmla="*/ 3000470 w 4232095"/>
              <a:gd name="connsiteY2" fmla="*/ 417791 h 1985349"/>
              <a:gd name="connsiteX3" fmla="*/ 3585500 w 4232095"/>
              <a:gd name="connsiteY3" fmla="*/ 795423 h 1985349"/>
              <a:gd name="connsiteX4" fmla="*/ 4203066 w 4232095"/>
              <a:gd name="connsiteY4" fmla="*/ 1985349 h 1985349"/>
              <a:gd name="connsiteX0" fmla="*/ 683 w 4232095"/>
              <a:gd name="connsiteY0" fmla="*/ 1088512 h 1985349"/>
              <a:gd name="connsiteX1" fmla="*/ 1517152 w 4232095"/>
              <a:gd name="connsiteY1" fmla="*/ 43167 h 1985349"/>
              <a:gd name="connsiteX2" fmla="*/ 2695669 w 4232095"/>
              <a:gd name="connsiteY2" fmla="*/ 40420 h 1985349"/>
              <a:gd name="connsiteX3" fmla="*/ 4232095 w 4232095"/>
              <a:gd name="connsiteY3" fmla="*/ 1056434 h 1985349"/>
              <a:gd name="connsiteX4" fmla="*/ 2115901 w 4232095"/>
              <a:gd name="connsiteY4" fmla="*/ 1056434 h 1985349"/>
              <a:gd name="connsiteX5" fmla="*/ 683 w 4232095"/>
              <a:gd name="connsiteY5" fmla="*/ 1088512 h 1985349"/>
              <a:gd name="connsiteX0" fmla="*/ 683 w 4232095"/>
              <a:gd name="connsiteY0" fmla="*/ 1088512 h 1985349"/>
              <a:gd name="connsiteX1" fmla="*/ 1386524 w 4232095"/>
              <a:gd name="connsiteY1" fmla="*/ 275395 h 1985349"/>
              <a:gd name="connsiteX2" fmla="*/ 3000470 w 4232095"/>
              <a:gd name="connsiteY2" fmla="*/ 417791 h 1985349"/>
              <a:gd name="connsiteX3" fmla="*/ 3643557 w 4232095"/>
              <a:gd name="connsiteY3" fmla="*/ 751880 h 1985349"/>
              <a:gd name="connsiteX4" fmla="*/ 3585500 w 4232095"/>
              <a:gd name="connsiteY4" fmla="*/ 795423 h 1985349"/>
              <a:gd name="connsiteX5" fmla="*/ 4203066 w 4232095"/>
              <a:gd name="connsiteY5" fmla="*/ 1985349 h 1985349"/>
              <a:gd name="connsiteX0" fmla="*/ 683 w 4232095"/>
              <a:gd name="connsiteY0" fmla="*/ 1088512 h 1985349"/>
              <a:gd name="connsiteX1" fmla="*/ 1517152 w 4232095"/>
              <a:gd name="connsiteY1" fmla="*/ 43167 h 1985349"/>
              <a:gd name="connsiteX2" fmla="*/ 2695669 w 4232095"/>
              <a:gd name="connsiteY2" fmla="*/ 40420 h 1985349"/>
              <a:gd name="connsiteX3" fmla="*/ 4232095 w 4232095"/>
              <a:gd name="connsiteY3" fmla="*/ 1056434 h 1985349"/>
              <a:gd name="connsiteX4" fmla="*/ 2115901 w 4232095"/>
              <a:gd name="connsiteY4" fmla="*/ 1056434 h 1985349"/>
              <a:gd name="connsiteX5" fmla="*/ 683 w 4232095"/>
              <a:gd name="connsiteY5" fmla="*/ 1088512 h 1985349"/>
              <a:gd name="connsiteX0" fmla="*/ 683 w 4232095"/>
              <a:gd name="connsiteY0" fmla="*/ 1088512 h 1985349"/>
              <a:gd name="connsiteX1" fmla="*/ 1386524 w 4232095"/>
              <a:gd name="connsiteY1" fmla="*/ 275395 h 1985349"/>
              <a:gd name="connsiteX2" fmla="*/ 3000470 w 4232095"/>
              <a:gd name="connsiteY2" fmla="*/ 417791 h 1985349"/>
              <a:gd name="connsiteX3" fmla="*/ 3643557 w 4232095"/>
              <a:gd name="connsiteY3" fmla="*/ 751880 h 1985349"/>
              <a:gd name="connsiteX4" fmla="*/ 3585500 w 4232095"/>
              <a:gd name="connsiteY4" fmla="*/ 795423 h 1985349"/>
              <a:gd name="connsiteX5" fmla="*/ 4203066 w 4232095"/>
              <a:gd name="connsiteY5" fmla="*/ 1985349 h 1985349"/>
              <a:gd name="connsiteX0" fmla="*/ 683 w 4232095"/>
              <a:gd name="connsiteY0" fmla="*/ 1088512 h 1985349"/>
              <a:gd name="connsiteX1" fmla="*/ 1517152 w 4232095"/>
              <a:gd name="connsiteY1" fmla="*/ 43167 h 1985349"/>
              <a:gd name="connsiteX2" fmla="*/ 2695669 w 4232095"/>
              <a:gd name="connsiteY2" fmla="*/ 40420 h 1985349"/>
              <a:gd name="connsiteX3" fmla="*/ 4232095 w 4232095"/>
              <a:gd name="connsiteY3" fmla="*/ 1056434 h 1985349"/>
              <a:gd name="connsiteX4" fmla="*/ 2115901 w 4232095"/>
              <a:gd name="connsiteY4" fmla="*/ 1056434 h 1985349"/>
              <a:gd name="connsiteX5" fmla="*/ 683 w 4232095"/>
              <a:gd name="connsiteY5" fmla="*/ 1088512 h 1985349"/>
              <a:gd name="connsiteX0" fmla="*/ 683 w 4232095"/>
              <a:gd name="connsiteY0" fmla="*/ 1088512 h 1985349"/>
              <a:gd name="connsiteX1" fmla="*/ 1386524 w 4232095"/>
              <a:gd name="connsiteY1" fmla="*/ 275395 h 1985349"/>
              <a:gd name="connsiteX2" fmla="*/ 3000470 w 4232095"/>
              <a:gd name="connsiteY2" fmla="*/ 417791 h 1985349"/>
              <a:gd name="connsiteX3" fmla="*/ 3643557 w 4232095"/>
              <a:gd name="connsiteY3" fmla="*/ 751880 h 1985349"/>
              <a:gd name="connsiteX4" fmla="*/ 4203066 w 4232095"/>
              <a:gd name="connsiteY4" fmla="*/ 1985349 h 1985349"/>
              <a:gd name="connsiteX0" fmla="*/ 683 w 4232095"/>
              <a:gd name="connsiteY0" fmla="*/ 1088512 h 1985349"/>
              <a:gd name="connsiteX1" fmla="*/ 1517152 w 4232095"/>
              <a:gd name="connsiteY1" fmla="*/ 43167 h 1985349"/>
              <a:gd name="connsiteX2" fmla="*/ 2695669 w 4232095"/>
              <a:gd name="connsiteY2" fmla="*/ 40420 h 1985349"/>
              <a:gd name="connsiteX3" fmla="*/ 4232095 w 4232095"/>
              <a:gd name="connsiteY3" fmla="*/ 1056434 h 1985349"/>
              <a:gd name="connsiteX4" fmla="*/ 2115901 w 4232095"/>
              <a:gd name="connsiteY4" fmla="*/ 1056434 h 1985349"/>
              <a:gd name="connsiteX5" fmla="*/ 683 w 4232095"/>
              <a:gd name="connsiteY5" fmla="*/ 1088512 h 1985349"/>
              <a:gd name="connsiteX0" fmla="*/ 683 w 4232095"/>
              <a:gd name="connsiteY0" fmla="*/ 1088512 h 1985349"/>
              <a:gd name="connsiteX1" fmla="*/ 1386524 w 4232095"/>
              <a:gd name="connsiteY1" fmla="*/ 275395 h 1985349"/>
              <a:gd name="connsiteX2" fmla="*/ 3000470 w 4232095"/>
              <a:gd name="connsiteY2" fmla="*/ 417791 h 1985349"/>
              <a:gd name="connsiteX3" fmla="*/ 4203066 w 4232095"/>
              <a:gd name="connsiteY3" fmla="*/ 1985349 h 1985349"/>
              <a:gd name="connsiteX0" fmla="*/ 727 w 4232139"/>
              <a:gd name="connsiteY0" fmla="*/ 1088512 h 1985349"/>
              <a:gd name="connsiteX1" fmla="*/ 1517196 w 4232139"/>
              <a:gd name="connsiteY1" fmla="*/ 43167 h 1985349"/>
              <a:gd name="connsiteX2" fmla="*/ 2695713 w 4232139"/>
              <a:gd name="connsiteY2" fmla="*/ 40420 h 1985349"/>
              <a:gd name="connsiteX3" fmla="*/ 4232139 w 4232139"/>
              <a:gd name="connsiteY3" fmla="*/ 1056434 h 1985349"/>
              <a:gd name="connsiteX4" fmla="*/ 2115945 w 4232139"/>
              <a:gd name="connsiteY4" fmla="*/ 1056434 h 1985349"/>
              <a:gd name="connsiteX5" fmla="*/ 727 w 4232139"/>
              <a:gd name="connsiteY5" fmla="*/ 1088512 h 1985349"/>
              <a:gd name="connsiteX0" fmla="*/ 727 w 4232139"/>
              <a:gd name="connsiteY0" fmla="*/ 1088512 h 1985349"/>
              <a:gd name="connsiteX1" fmla="*/ 1386568 w 4232139"/>
              <a:gd name="connsiteY1" fmla="*/ 275395 h 1985349"/>
              <a:gd name="connsiteX2" fmla="*/ 3348857 w 4232139"/>
              <a:gd name="connsiteY2" fmla="*/ 548420 h 1985349"/>
              <a:gd name="connsiteX3" fmla="*/ 4203110 w 4232139"/>
              <a:gd name="connsiteY3" fmla="*/ 1985349 h 1985349"/>
              <a:gd name="connsiteX0" fmla="*/ 727 w 4232139"/>
              <a:gd name="connsiteY0" fmla="*/ 1088512 h 1985349"/>
              <a:gd name="connsiteX1" fmla="*/ 1517196 w 4232139"/>
              <a:gd name="connsiteY1" fmla="*/ 43167 h 1985349"/>
              <a:gd name="connsiteX2" fmla="*/ 2695713 w 4232139"/>
              <a:gd name="connsiteY2" fmla="*/ 40420 h 1985349"/>
              <a:gd name="connsiteX3" fmla="*/ 4232139 w 4232139"/>
              <a:gd name="connsiteY3" fmla="*/ 1056434 h 1985349"/>
              <a:gd name="connsiteX4" fmla="*/ 2115945 w 4232139"/>
              <a:gd name="connsiteY4" fmla="*/ 1056434 h 1985349"/>
              <a:gd name="connsiteX5" fmla="*/ 727 w 4232139"/>
              <a:gd name="connsiteY5" fmla="*/ 1088512 h 1985349"/>
              <a:gd name="connsiteX0" fmla="*/ 727 w 4232139"/>
              <a:gd name="connsiteY0" fmla="*/ 1088512 h 1985349"/>
              <a:gd name="connsiteX1" fmla="*/ 1386568 w 4232139"/>
              <a:gd name="connsiteY1" fmla="*/ 275395 h 1985349"/>
              <a:gd name="connsiteX2" fmla="*/ 3348857 w 4232139"/>
              <a:gd name="connsiteY2" fmla="*/ 548420 h 1985349"/>
              <a:gd name="connsiteX3" fmla="*/ 4203110 w 4232139"/>
              <a:gd name="connsiteY3" fmla="*/ 1985349 h 1985349"/>
              <a:gd name="connsiteX0" fmla="*/ 584 w 4231996"/>
              <a:gd name="connsiteY0" fmla="*/ 1088512 h 1985349"/>
              <a:gd name="connsiteX1" fmla="*/ 1517053 w 4231996"/>
              <a:gd name="connsiteY1" fmla="*/ 43167 h 1985349"/>
              <a:gd name="connsiteX2" fmla="*/ 2695570 w 4231996"/>
              <a:gd name="connsiteY2" fmla="*/ 40420 h 1985349"/>
              <a:gd name="connsiteX3" fmla="*/ 4231996 w 4231996"/>
              <a:gd name="connsiteY3" fmla="*/ 1056434 h 1985349"/>
              <a:gd name="connsiteX4" fmla="*/ 2115802 w 4231996"/>
              <a:gd name="connsiteY4" fmla="*/ 1056434 h 1985349"/>
              <a:gd name="connsiteX5" fmla="*/ 584 w 4231996"/>
              <a:gd name="connsiteY5" fmla="*/ 1088512 h 1985349"/>
              <a:gd name="connsiteX0" fmla="*/ 584 w 4231996"/>
              <a:gd name="connsiteY0" fmla="*/ 1088512 h 1985349"/>
              <a:gd name="connsiteX1" fmla="*/ 1604140 w 4231996"/>
              <a:gd name="connsiteY1" fmla="*/ 449566 h 1985349"/>
              <a:gd name="connsiteX2" fmla="*/ 3348714 w 4231996"/>
              <a:gd name="connsiteY2" fmla="*/ 548420 h 1985349"/>
              <a:gd name="connsiteX3" fmla="*/ 4202967 w 4231996"/>
              <a:gd name="connsiteY3" fmla="*/ 1985349 h 1985349"/>
              <a:gd name="connsiteX0" fmla="*/ 586 w 4231998"/>
              <a:gd name="connsiteY0" fmla="*/ 1088512 h 1985349"/>
              <a:gd name="connsiteX1" fmla="*/ 1517055 w 4231998"/>
              <a:gd name="connsiteY1" fmla="*/ 43167 h 1985349"/>
              <a:gd name="connsiteX2" fmla="*/ 2695572 w 4231998"/>
              <a:gd name="connsiteY2" fmla="*/ 40420 h 1985349"/>
              <a:gd name="connsiteX3" fmla="*/ 4231998 w 4231998"/>
              <a:gd name="connsiteY3" fmla="*/ 1056434 h 1985349"/>
              <a:gd name="connsiteX4" fmla="*/ 2115804 w 4231998"/>
              <a:gd name="connsiteY4" fmla="*/ 1056434 h 1985349"/>
              <a:gd name="connsiteX5" fmla="*/ 586 w 4231998"/>
              <a:gd name="connsiteY5" fmla="*/ 1088512 h 1985349"/>
              <a:gd name="connsiteX0" fmla="*/ 586 w 4231998"/>
              <a:gd name="connsiteY0" fmla="*/ 1088512 h 1985349"/>
              <a:gd name="connsiteX1" fmla="*/ 1604142 w 4231998"/>
              <a:gd name="connsiteY1" fmla="*/ 449566 h 1985349"/>
              <a:gd name="connsiteX2" fmla="*/ 3348716 w 4231998"/>
              <a:gd name="connsiteY2" fmla="*/ 548420 h 1985349"/>
              <a:gd name="connsiteX3" fmla="*/ 4202969 w 4231998"/>
              <a:gd name="connsiteY3" fmla="*/ 1985349 h 1985349"/>
              <a:gd name="connsiteX0" fmla="*/ 586 w 4231998"/>
              <a:gd name="connsiteY0" fmla="*/ 1088512 h 1985349"/>
              <a:gd name="connsiteX1" fmla="*/ 1517055 w 4231998"/>
              <a:gd name="connsiteY1" fmla="*/ 43167 h 1985349"/>
              <a:gd name="connsiteX2" fmla="*/ 2695572 w 4231998"/>
              <a:gd name="connsiteY2" fmla="*/ 40420 h 1985349"/>
              <a:gd name="connsiteX3" fmla="*/ 4231998 w 4231998"/>
              <a:gd name="connsiteY3" fmla="*/ 1056434 h 1985349"/>
              <a:gd name="connsiteX4" fmla="*/ 2115804 w 4231998"/>
              <a:gd name="connsiteY4" fmla="*/ 1056434 h 1985349"/>
              <a:gd name="connsiteX5" fmla="*/ 586 w 4231998"/>
              <a:gd name="connsiteY5" fmla="*/ 1088512 h 1985349"/>
              <a:gd name="connsiteX0" fmla="*/ 586 w 4231998"/>
              <a:gd name="connsiteY0" fmla="*/ 1088512 h 1985349"/>
              <a:gd name="connsiteX1" fmla="*/ 1604142 w 4231998"/>
              <a:gd name="connsiteY1" fmla="*/ 449566 h 1985349"/>
              <a:gd name="connsiteX2" fmla="*/ 3348716 w 4231998"/>
              <a:gd name="connsiteY2" fmla="*/ 548420 h 1985349"/>
              <a:gd name="connsiteX3" fmla="*/ 4202969 w 4231998"/>
              <a:gd name="connsiteY3" fmla="*/ 1985349 h 1985349"/>
              <a:gd name="connsiteX0" fmla="*/ 261 w 4231673"/>
              <a:gd name="connsiteY0" fmla="*/ 1088512 h 1985349"/>
              <a:gd name="connsiteX1" fmla="*/ 1516730 w 4231673"/>
              <a:gd name="connsiteY1" fmla="*/ 43167 h 1985349"/>
              <a:gd name="connsiteX2" fmla="*/ 2695247 w 4231673"/>
              <a:gd name="connsiteY2" fmla="*/ 40420 h 1985349"/>
              <a:gd name="connsiteX3" fmla="*/ 4231673 w 4231673"/>
              <a:gd name="connsiteY3" fmla="*/ 1056434 h 1985349"/>
              <a:gd name="connsiteX4" fmla="*/ 2115479 w 4231673"/>
              <a:gd name="connsiteY4" fmla="*/ 1056434 h 1985349"/>
              <a:gd name="connsiteX5" fmla="*/ 261 w 4231673"/>
              <a:gd name="connsiteY5" fmla="*/ 1088512 h 1985349"/>
              <a:gd name="connsiteX0" fmla="*/ 261 w 4231673"/>
              <a:gd name="connsiteY0" fmla="*/ 1088512 h 1985349"/>
              <a:gd name="connsiteX1" fmla="*/ 580621 w 4231673"/>
              <a:gd name="connsiteY1" fmla="*/ 635766 h 1985349"/>
              <a:gd name="connsiteX2" fmla="*/ 1603817 w 4231673"/>
              <a:gd name="connsiteY2" fmla="*/ 449566 h 1985349"/>
              <a:gd name="connsiteX3" fmla="*/ 3348391 w 4231673"/>
              <a:gd name="connsiteY3" fmla="*/ 548420 h 1985349"/>
              <a:gd name="connsiteX4" fmla="*/ 4202644 w 4231673"/>
              <a:gd name="connsiteY4" fmla="*/ 1985349 h 1985349"/>
              <a:gd name="connsiteX0" fmla="*/ 261 w 4231673"/>
              <a:gd name="connsiteY0" fmla="*/ 1088512 h 1985349"/>
              <a:gd name="connsiteX1" fmla="*/ 1516730 w 4231673"/>
              <a:gd name="connsiteY1" fmla="*/ 43167 h 1985349"/>
              <a:gd name="connsiteX2" fmla="*/ 2695247 w 4231673"/>
              <a:gd name="connsiteY2" fmla="*/ 40420 h 1985349"/>
              <a:gd name="connsiteX3" fmla="*/ 4231673 w 4231673"/>
              <a:gd name="connsiteY3" fmla="*/ 1056434 h 1985349"/>
              <a:gd name="connsiteX4" fmla="*/ 2115479 w 4231673"/>
              <a:gd name="connsiteY4" fmla="*/ 1056434 h 1985349"/>
              <a:gd name="connsiteX5" fmla="*/ 261 w 4231673"/>
              <a:gd name="connsiteY5" fmla="*/ 1088512 h 1985349"/>
              <a:gd name="connsiteX0" fmla="*/ 261 w 4231673"/>
              <a:gd name="connsiteY0" fmla="*/ 1088512 h 1985349"/>
              <a:gd name="connsiteX1" fmla="*/ 362907 w 4231673"/>
              <a:gd name="connsiteY1" fmla="*/ 693823 h 1985349"/>
              <a:gd name="connsiteX2" fmla="*/ 1603817 w 4231673"/>
              <a:gd name="connsiteY2" fmla="*/ 449566 h 1985349"/>
              <a:gd name="connsiteX3" fmla="*/ 3348391 w 4231673"/>
              <a:gd name="connsiteY3" fmla="*/ 548420 h 1985349"/>
              <a:gd name="connsiteX4" fmla="*/ 4202644 w 4231673"/>
              <a:gd name="connsiteY4" fmla="*/ 1985349 h 1985349"/>
              <a:gd name="connsiteX0" fmla="*/ 261 w 4231673"/>
              <a:gd name="connsiteY0" fmla="*/ 1088512 h 1985349"/>
              <a:gd name="connsiteX1" fmla="*/ 1516730 w 4231673"/>
              <a:gd name="connsiteY1" fmla="*/ 43167 h 1985349"/>
              <a:gd name="connsiteX2" fmla="*/ 2695247 w 4231673"/>
              <a:gd name="connsiteY2" fmla="*/ 40420 h 1985349"/>
              <a:gd name="connsiteX3" fmla="*/ 4231673 w 4231673"/>
              <a:gd name="connsiteY3" fmla="*/ 1056434 h 1985349"/>
              <a:gd name="connsiteX4" fmla="*/ 2115479 w 4231673"/>
              <a:gd name="connsiteY4" fmla="*/ 1056434 h 1985349"/>
              <a:gd name="connsiteX5" fmla="*/ 261 w 4231673"/>
              <a:gd name="connsiteY5" fmla="*/ 1088512 h 1985349"/>
              <a:gd name="connsiteX0" fmla="*/ 261 w 4231673"/>
              <a:gd name="connsiteY0" fmla="*/ 1088512 h 1985349"/>
              <a:gd name="connsiteX1" fmla="*/ 362907 w 4231673"/>
              <a:gd name="connsiteY1" fmla="*/ 693823 h 1985349"/>
              <a:gd name="connsiteX2" fmla="*/ 1603817 w 4231673"/>
              <a:gd name="connsiteY2" fmla="*/ 449566 h 1985349"/>
              <a:gd name="connsiteX3" fmla="*/ 3508048 w 4231673"/>
              <a:gd name="connsiteY3" fmla="*/ 795163 h 1985349"/>
              <a:gd name="connsiteX4" fmla="*/ 4202644 w 4231673"/>
              <a:gd name="connsiteY4" fmla="*/ 1985349 h 1985349"/>
              <a:gd name="connsiteX0" fmla="*/ 261 w 4231673"/>
              <a:gd name="connsiteY0" fmla="*/ 1088512 h 1985349"/>
              <a:gd name="connsiteX1" fmla="*/ 1516730 w 4231673"/>
              <a:gd name="connsiteY1" fmla="*/ 43167 h 1985349"/>
              <a:gd name="connsiteX2" fmla="*/ 2695247 w 4231673"/>
              <a:gd name="connsiteY2" fmla="*/ 40420 h 1985349"/>
              <a:gd name="connsiteX3" fmla="*/ 4231673 w 4231673"/>
              <a:gd name="connsiteY3" fmla="*/ 1056434 h 1985349"/>
              <a:gd name="connsiteX4" fmla="*/ 2115479 w 4231673"/>
              <a:gd name="connsiteY4" fmla="*/ 1056434 h 1985349"/>
              <a:gd name="connsiteX5" fmla="*/ 261 w 4231673"/>
              <a:gd name="connsiteY5" fmla="*/ 1088512 h 1985349"/>
              <a:gd name="connsiteX0" fmla="*/ 261 w 4231673"/>
              <a:gd name="connsiteY0" fmla="*/ 1088512 h 1985349"/>
              <a:gd name="connsiteX1" fmla="*/ 362907 w 4231673"/>
              <a:gd name="connsiteY1" fmla="*/ 693823 h 1985349"/>
              <a:gd name="connsiteX2" fmla="*/ 2010217 w 4231673"/>
              <a:gd name="connsiteY2" fmla="*/ 420537 h 1985349"/>
              <a:gd name="connsiteX3" fmla="*/ 3508048 w 4231673"/>
              <a:gd name="connsiteY3" fmla="*/ 795163 h 1985349"/>
              <a:gd name="connsiteX4" fmla="*/ 4202644 w 4231673"/>
              <a:gd name="connsiteY4" fmla="*/ 1985349 h 1985349"/>
              <a:gd name="connsiteX0" fmla="*/ 261 w 4231673"/>
              <a:gd name="connsiteY0" fmla="*/ 1088512 h 1985349"/>
              <a:gd name="connsiteX1" fmla="*/ 1516730 w 4231673"/>
              <a:gd name="connsiteY1" fmla="*/ 43167 h 1985349"/>
              <a:gd name="connsiteX2" fmla="*/ 2695247 w 4231673"/>
              <a:gd name="connsiteY2" fmla="*/ 40420 h 1985349"/>
              <a:gd name="connsiteX3" fmla="*/ 4231673 w 4231673"/>
              <a:gd name="connsiteY3" fmla="*/ 1056434 h 1985349"/>
              <a:gd name="connsiteX4" fmla="*/ 2115479 w 4231673"/>
              <a:gd name="connsiteY4" fmla="*/ 1056434 h 1985349"/>
              <a:gd name="connsiteX5" fmla="*/ 261 w 4231673"/>
              <a:gd name="connsiteY5" fmla="*/ 1088512 h 1985349"/>
              <a:gd name="connsiteX0" fmla="*/ 261 w 4231673"/>
              <a:gd name="connsiteY0" fmla="*/ 1088512 h 1985349"/>
              <a:gd name="connsiteX1" fmla="*/ 232278 w 4231673"/>
              <a:gd name="connsiteY1" fmla="*/ 679308 h 1985349"/>
              <a:gd name="connsiteX2" fmla="*/ 2010217 w 4231673"/>
              <a:gd name="connsiteY2" fmla="*/ 420537 h 1985349"/>
              <a:gd name="connsiteX3" fmla="*/ 3508048 w 4231673"/>
              <a:gd name="connsiteY3" fmla="*/ 795163 h 1985349"/>
              <a:gd name="connsiteX4" fmla="*/ 4202644 w 4231673"/>
              <a:gd name="connsiteY4" fmla="*/ 1985349 h 1985349"/>
              <a:gd name="connsiteX0" fmla="*/ 261 w 4231673"/>
              <a:gd name="connsiteY0" fmla="*/ 1088512 h 1985349"/>
              <a:gd name="connsiteX1" fmla="*/ 1516730 w 4231673"/>
              <a:gd name="connsiteY1" fmla="*/ 43167 h 1985349"/>
              <a:gd name="connsiteX2" fmla="*/ 2695247 w 4231673"/>
              <a:gd name="connsiteY2" fmla="*/ 40420 h 1985349"/>
              <a:gd name="connsiteX3" fmla="*/ 4231673 w 4231673"/>
              <a:gd name="connsiteY3" fmla="*/ 1056434 h 1985349"/>
              <a:gd name="connsiteX4" fmla="*/ 2115479 w 4231673"/>
              <a:gd name="connsiteY4" fmla="*/ 1056434 h 1985349"/>
              <a:gd name="connsiteX5" fmla="*/ 261 w 4231673"/>
              <a:gd name="connsiteY5" fmla="*/ 1088512 h 1985349"/>
              <a:gd name="connsiteX0" fmla="*/ 261 w 4231673"/>
              <a:gd name="connsiteY0" fmla="*/ 1088512 h 1985349"/>
              <a:gd name="connsiteX1" fmla="*/ 232278 w 4231673"/>
              <a:gd name="connsiteY1" fmla="*/ 679308 h 1985349"/>
              <a:gd name="connsiteX2" fmla="*/ 2010217 w 4231673"/>
              <a:gd name="connsiteY2" fmla="*/ 420537 h 1985349"/>
              <a:gd name="connsiteX3" fmla="*/ 3508048 w 4231673"/>
              <a:gd name="connsiteY3" fmla="*/ 795163 h 1985349"/>
              <a:gd name="connsiteX4" fmla="*/ 4202644 w 4231673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233002 w 4232397"/>
              <a:gd name="connsiteY1" fmla="*/ 679308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233002 w 4232397"/>
              <a:gd name="connsiteY1" fmla="*/ 679308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421688 w 4232397"/>
              <a:gd name="connsiteY1" fmla="*/ 621251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291059 w 4232397"/>
              <a:gd name="connsiteY1" fmla="*/ 534166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291059 w 4232397"/>
              <a:gd name="connsiteY1" fmla="*/ 534166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450716 w 4232397"/>
              <a:gd name="connsiteY1" fmla="*/ 476109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523288 w 4232397"/>
              <a:gd name="connsiteY1" fmla="*/ 548680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581345 w 4232397"/>
              <a:gd name="connsiteY1" fmla="*/ 563195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581345 w 4232397"/>
              <a:gd name="connsiteY1" fmla="*/ 563195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581345 w 4232397"/>
              <a:gd name="connsiteY1" fmla="*/ 563195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581345 w 4232397"/>
              <a:gd name="connsiteY1" fmla="*/ 563195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581345 w 4232397"/>
              <a:gd name="connsiteY1" fmla="*/ 563195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581345 w 4232397"/>
              <a:gd name="connsiteY1" fmla="*/ 563195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176431 w 4407843"/>
              <a:gd name="connsiteY0" fmla="*/ 1088512 h 1985349"/>
              <a:gd name="connsiteX1" fmla="*/ 1692900 w 4407843"/>
              <a:gd name="connsiteY1" fmla="*/ 43167 h 1985349"/>
              <a:gd name="connsiteX2" fmla="*/ 2871417 w 4407843"/>
              <a:gd name="connsiteY2" fmla="*/ 40420 h 1985349"/>
              <a:gd name="connsiteX3" fmla="*/ 4407843 w 4407843"/>
              <a:gd name="connsiteY3" fmla="*/ 1056434 h 1985349"/>
              <a:gd name="connsiteX4" fmla="*/ 2291649 w 4407843"/>
              <a:gd name="connsiteY4" fmla="*/ 1056434 h 1985349"/>
              <a:gd name="connsiteX5" fmla="*/ 176431 w 4407843"/>
              <a:gd name="connsiteY5" fmla="*/ 1088512 h 1985349"/>
              <a:gd name="connsiteX0" fmla="*/ 176431 w 4407843"/>
              <a:gd name="connsiteY0" fmla="*/ 1088512 h 1985349"/>
              <a:gd name="connsiteX1" fmla="*/ 756791 w 4407843"/>
              <a:gd name="connsiteY1" fmla="*/ 563195 h 1985349"/>
              <a:gd name="connsiteX2" fmla="*/ 2186387 w 4407843"/>
              <a:gd name="connsiteY2" fmla="*/ 420537 h 1985349"/>
              <a:gd name="connsiteX3" fmla="*/ 3684218 w 4407843"/>
              <a:gd name="connsiteY3" fmla="*/ 795163 h 1985349"/>
              <a:gd name="connsiteX4" fmla="*/ 4378814 w 4407843"/>
              <a:gd name="connsiteY4" fmla="*/ 1985349 h 1985349"/>
              <a:gd name="connsiteX0" fmla="*/ 176431 w 4407843"/>
              <a:gd name="connsiteY0" fmla="*/ 1088512 h 1985349"/>
              <a:gd name="connsiteX1" fmla="*/ 1692900 w 4407843"/>
              <a:gd name="connsiteY1" fmla="*/ 43167 h 1985349"/>
              <a:gd name="connsiteX2" fmla="*/ 2871417 w 4407843"/>
              <a:gd name="connsiteY2" fmla="*/ 40420 h 1985349"/>
              <a:gd name="connsiteX3" fmla="*/ 4407843 w 4407843"/>
              <a:gd name="connsiteY3" fmla="*/ 1056434 h 1985349"/>
              <a:gd name="connsiteX4" fmla="*/ 2291649 w 4407843"/>
              <a:gd name="connsiteY4" fmla="*/ 1056434 h 1985349"/>
              <a:gd name="connsiteX5" fmla="*/ 176431 w 4407843"/>
              <a:gd name="connsiteY5" fmla="*/ 1088512 h 1985349"/>
              <a:gd name="connsiteX0" fmla="*/ 176431 w 4407843"/>
              <a:gd name="connsiteY0" fmla="*/ 1088512 h 1985349"/>
              <a:gd name="connsiteX1" fmla="*/ 756791 w 4407843"/>
              <a:gd name="connsiteY1" fmla="*/ 563195 h 1985349"/>
              <a:gd name="connsiteX2" fmla="*/ 2186387 w 4407843"/>
              <a:gd name="connsiteY2" fmla="*/ 420537 h 1985349"/>
              <a:gd name="connsiteX3" fmla="*/ 3684218 w 4407843"/>
              <a:gd name="connsiteY3" fmla="*/ 795163 h 1985349"/>
              <a:gd name="connsiteX4" fmla="*/ 4378814 w 4407843"/>
              <a:gd name="connsiteY4" fmla="*/ 1985349 h 1985349"/>
              <a:gd name="connsiteX0" fmla="*/ 128453 w 4359865"/>
              <a:gd name="connsiteY0" fmla="*/ 1088512 h 1985349"/>
              <a:gd name="connsiteX1" fmla="*/ 1644922 w 4359865"/>
              <a:gd name="connsiteY1" fmla="*/ 43167 h 1985349"/>
              <a:gd name="connsiteX2" fmla="*/ 2823439 w 4359865"/>
              <a:gd name="connsiteY2" fmla="*/ 40420 h 1985349"/>
              <a:gd name="connsiteX3" fmla="*/ 4359865 w 4359865"/>
              <a:gd name="connsiteY3" fmla="*/ 1056434 h 1985349"/>
              <a:gd name="connsiteX4" fmla="*/ 2243671 w 4359865"/>
              <a:gd name="connsiteY4" fmla="*/ 1056434 h 1985349"/>
              <a:gd name="connsiteX5" fmla="*/ 128453 w 4359865"/>
              <a:gd name="connsiteY5" fmla="*/ 1088512 h 1985349"/>
              <a:gd name="connsiteX0" fmla="*/ 128453 w 4359865"/>
              <a:gd name="connsiteY0" fmla="*/ 1088512 h 1985349"/>
              <a:gd name="connsiteX1" fmla="*/ 708813 w 4359865"/>
              <a:gd name="connsiteY1" fmla="*/ 563195 h 1985349"/>
              <a:gd name="connsiteX2" fmla="*/ 2138409 w 4359865"/>
              <a:gd name="connsiteY2" fmla="*/ 420537 h 1985349"/>
              <a:gd name="connsiteX3" fmla="*/ 3636240 w 4359865"/>
              <a:gd name="connsiteY3" fmla="*/ 795163 h 1985349"/>
              <a:gd name="connsiteX4" fmla="*/ 4330836 w 4359865"/>
              <a:gd name="connsiteY4" fmla="*/ 1985349 h 1985349"/>
              <a:gd name="connsiteX0" fmla="*/ 160166 w 4391578"/>
              <a:gd name="connsiteY0" fmla="*/ 1088512 h 1985349"/>
              <a:gd name="connsiteX1" fmla="*/ 1676635 w 4391578"/>
              <a:gd name="connsiteY1" fmla="*/ 43167 h 1985349"/>
              <a:gd name="connsiteX2" fmla="*/ 2855152 w 4391578"/>
              <a:gd name="connsiteY2" fmla="*/ 40420 h 1985349"/>
              <a:gd name="connsiteX3" fmla="*/ 4391578 w 4391578"/>
              <a:gd name="connsiteY3" fmla="*/ 1056434 h 1985349"/>
              <a:gd name="connsiteX4" fmla="*/ 2275384 w 4391578"/>
              <a:gd name="connsiteY4" fmla="*/ 1056434 h 1985349"/>
              <a:gd name="connsiteX5" fmla="*/ 160166 w 4391578"/>
              <a:gd name="connsiteY5" fmla="*/ 1088512 h 1985349"/>
              <a:gd name="connsiteX0" fmla="*/ 160166 w 4391578"/>
              <a:gd name="connsiteY0" fmla="*/ 1088512 h 1985349"/>
              <a:gd name="connsiteX1" fmla="*/ 740526 w 4391578"/>
              <a:gd name="connsiteY1" fmla="*/ 563195 h 1985349"/>
              <a:gd name="connsiteX2" fmla="*/ 2170122 w 4391578"/>
              <a:gd name="connsiteY2" fmla="*/ 420537 h 1985349"/>
              <a:gd name="connsiteX3" fmla="*/ 3667953 w 4391578"/>
              <a:gd name="connsiteY3" fmla="*/ 795163 h 1985349"/>
              <a:gd name="connsiteX4" fmla="*/ 4362549 w 4391578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 w 4231413"/>
              <a:gd name="connsiteY0" fmla="*/ 1088512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537029 w 4768441"/>
              <a:gd name="connsiteY0" fmla="*/ 1088512 h 1985349"/>
              <a:gd name="connsiteX1" fmla="*/ 2053498 w 4768441"/>
              <a:gd name="connsiteY1" fmla="*/ 43167 h 1985349"/>
              <a:gd name="connsiteX2" fmla="*/ 3232015 w 4768441"/>
              <a:gd name="connsiteY2" fmla="*/ 40420 h 1985349"/>
              <a:gd name="connsiteX3" fmla="*/ 4768441 w 4768441"/>
              <a:gd name="connsiteY3" fmla="*/ 1056434 h 1985349"/>
              <a:gd name="connsiteX4" fmla="*/ 2652247 w 4768441"/>
              <a:gd name="connsiteY4" fmla="*/ 1056434 h 1985349"/>
              <a:gd name="connsiteX5" fmla="*/ 537029 w 4768441"/>
              <a:gd name="connsiteY5" fmla="*/ 1088512 h 1985349"/>
              <a:gd name="connsiteX0" fmla="*/ 0 w 4768441"/>
              <a:gd name="connsiteY0" fmla="*/ 362798 h 1985349"/>
              <a:gd name="connsiteX1" fmla="*/ 1117389 w 4768441"/>
              <a:gd name="connsiteY1" fmla="*/ 563195 h 1985349"/>
              <a:gd name="connsiteX2" fmla="*/ 2546985 w 4768441"/>
              <a:gd name="connsiteY2" fmla="*/ 420537 h 1985349"/>
              <a:gd name="connsiteX3" fmla="*/ 4044816 w 4768441"/>
              <a:gd name="connsiteY3" fmla="*/ 795163 h 1985349"/>
              <a:gd name="connsiteX4" fmla="*/ 4739412 w 4768441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31413" h="1985349" stroke="0" extrusionOk="0">
                <a:moveTo>
                  <a:pt x="1" y="1088512"/>
                </a:moveTo>
                <a:cubicBezTo>
                  <a:pt x="-182" y="1116497"/>
                  <a:pt x="593794" y="179043"/>
                  <a:pt x="1516470" y="43167"/>
                </a:cubicBezTo>
                <a:cubicBezTo>
                  <a:pt x="1900863" y="-13440"/>
                  <a:pt x="2309552" y="-14393"/>
                  <a:pt x="2694987" y="40420"/>
                </a:cubicBezTo>
                <a:cubicBezTo>
                  <a:pt x="3604267" y="169728"/>
                  <a:pt x="4231413" y="584450"/>
                  <a:pt x="4231413" y="1056434"/>
                </a:cubicBezTo>
                <a:lnTo>
                  <a:pt x="2115219" y="1056434"/>
                </a:lnTo>
                <a:lnTo>
                  <a:pt x="1" y="1088512"/>
                </a:lnTo>
                <a:close/>
              </a:path>
              <a:path w="4231413" h="1985349" fill="none">
                <a:moveTo>
                  <a:pt x="14515" y="1044969"/>
                </a:moveTo>
                <a:cubicBezTo>
                  <a:pt x="111241" y="853397"/>
                  <a:pt x="263554" y="701333"/>
                  <a:pt x="580361" y="563195"/>
                </a:cubicBezTo>
                <a:cubicBezTo>
                  <a:pt x="891163" y="427675"/>
                  <a:pt x="1594624" y="381877"/>
                  <a:pt x="2009957" y="420537"/>
                </a:cubicBezTo>
                <a:cubicBezTo>
                  <a:pt x="2497285" y="465898"/>
                  <a:pt x="3142383" y="534361"/>
                  <a:pt x="3507788" y="795163"/>
                </a:cubicBezTo>
                <a:cubicBezTo>
                  <a:pt x="3873193" y="1055965"/>
                  <a:pt x="4198586" y="1484603"/>
                  <a:pt x="4202384" y="1985349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3" name="Gruppieren 22"/>
          <p:cNvGrpSpPr/>
          <p:nvPr/>
        </p:nvGrpSpPr>
        <p:grpSpPr>
          <a:xfrm>
            <a:off x="3732605" y="4161297"/>
            <a:ext cx="4232388" cy="2112868"/>
            <a:chOff x="1546041" y="2804613"/>
            <a:chExt cx="4232388" cy="2112868"/>
          </a:xfrm>
        </p:grpSpPr>
        <p:sp>
          <p:nvSpPr>
            <p:cNvPr id="24" name="Bogen 23"/>
            <p:cNvSpPr/>
            <p:nvPr/>
          </p:nvSpPr>
          <p:spPr>
            <a:xfrm>
              <a:off x="1546042" y="2804614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Bogen 24"/>
            <p:cNvSpPr/>
            <p:nvPr/>
          </p:nvSpPr>
          <p:spPr>
            <a:xfrm rot="10800000">
              <a:off x="1546041" y="2804613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noFill/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5322494" y="5884393"/>
            <a:ext cx="1341667" cy="872789"/>
            <a:chOff x="3346435" y="5473691"/>
            <a:chExt cx="1341667" cy="872789"/>
          </a:xfrm>
        </p:grpSpPr>
        <p:sp>
          <p:nvSpPr>
            <p:cNvPr id="30" name="Bogen 29"/>
            <p:cNvSpPr/>
            <p:nvPr/>
          </p:nvSpPr>
          <p:spPr>
            <a:xfrm rot="17064017">
              <a:off x="3387324" y="5484476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1" name="Bogen 30"/>
            <p:cNvSpPr/>
            <p:nvPr/>
          </p:nvSpPr>
          <p:spPr>
            <a:xfrm rot="4740137">
              <a:off x="3826097" y="5432802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2" name="Bogen 31"/>
            <p:cNvSpPr/>
            <p:nvPr/>
          </p:nvSpPr>
          <p:spPr>
            <a:xfrm rot="10494428">
              <a:off x="3394954" y="5499049"/>
              <a:ext cx="1265474" cy="384535"/>
            </a:xfrm>
            <a:custGeom>
              <a:avLst/>
              <a:gdLst>
                <a:gd name="connsiteX0" fmla="*/ 493505 w 2131786"/>
                <a:gd name="connsiteY0" fmla="*/ 58818 h 752053"/>
                <a:gd name="connsiteX1" fmla="*/ 1085781 w 2131786"/>
                <a:gd name="connsiteY1" fmla="*/ 65 h 752053"/>
                <a:gd name="connsiteX2" fmla="*/ 1748386 w 2131786"/>
                <a:gd name="connsiteY2" fmla="*/ 87191 h 752053"/>
                <a:gd name="connsiteX3" fmla="*/ 1065893 w 2131786"/>
                <a:gd name="connsiteY3" fmla="*/ 376027 h 752053"/>
                <a:gd name="connsiteX4" fmla="*/ 493505 w 2131786"/>
                <a:gd name="connsiteY4" fmla="*/ 58818 h 752053"/>
                <a:gd name="connsiteX0" fmla="*/ 493505 w 2131786"/>
                <a:gd name="connsiteY0" fmla="*/ 58818 h 752053"/>
                <a:gd name="connsiteX1" fmla="*/ 1085781 w 2131786"/>
                <a:gd name="connsiteY1" fmla="*/ 65 h 752053"/>
                <a:gd name="connsiteX2" fmla="*/ 1748386 w 2131786"/>
                <a:gd name="connsiteY2" fmla="*/ 87191 h 752053"/>
                <a:gd name="connsiteX0" fmla="*/ 10593 w 1265474"/>
                <a:gd name="connsiteY0" fmla="*/ 67326 h 384535"/>
                <a:gd name="connsiteX1" fmla="*/ 602869 w 1265474"/>
                <a:gd name="connsiteY1" fmla="*/ 8573 h 384535"/>
                <a:gd name="connsiteX2" fmla="*/ 1265474 w 1265474"/>
                <a:gd name="connsiteY2" fmla="*/ 95699 h 384535"/>
                <a:gd name="connsiteX3" fmla="*/ 582981 w 1265474"/>
                <a:gd name="connsiteY3" fmla="*/ 384535 h 384535"/>
                <a:gd name="connsiteX4" fmla="*/ 10593 w 1265474"/>
                <a:gd name="connsiteY4" fmla="*/ 67326 h 384535"/>
                <a:gd name="connsiteX0" fmla="*/ 0 w 1265474"/>
                <a:gd name="connsiteY0" fmla="*/ 22666 h 384535"/>
                <a:gd name="connsiteX1" fmla="*/ 602869 w 1265474"/>
                <a:gd name="connsiteY1" fmla="*/ 8573 h 384535"/>
                <a:gd name="connsiteX2" fmla="*/ 1265474 w 1265474"/>
                <a:gd name="connsiteY2" fmla="*/ 95699 h 384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5474" h="384535" stroke="0" extrusionOk="0">
                  <a:moveTo>
                    <a:pt x="10593" y="67326"/>
                  </a:moveTo>
                  <a:cubicBezTo>
                    <a:pt x="187357" y="27630"/>
                    <a:pt x="393366" y="7194"/>
                    <a:pt x="602869" y="8573"/>
                  </a:cubicBezTo>
                  <a:cubicBezTo>
                    <a:pt x="845406" y="10170"/>
                    <a:pt x="1079143" y="40904"/>
                    <a:pt x="1265474" y="95699"/>
                  </a:cubicBezTo>
                  <a:lnTo>
                    <a:pt x="582981" y="384535"/>
                  </a:lnTo>
                  <a:lnTo>
                    <a:pt x="10593" y="67326"/>
                  </a:lnTo>
                  <a:close/>
                </a:path>
                <a:path w="1265474" h="384535" fill="none">
                  <a:moveTo>
                    <a:pt x="0" y="22666"/>
                  </a:moveTo>
                  <a:cubicBezTo>
                    <a:pt x="176764" y="-17030"/>
                    <a:pt x="393366" y="7194"/>
                    <a:pt x="602869" y="8573"/>
                  </a:cubicBezTo>
                  <a:cubicBezTo>
                    <a:pt x="845406" y="10170"/>
                    <a:pt x="1079143" y="40904"/>
                    <a:pt x="1265474" y="95699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ruppieren 33"/>
          <p:cNvGrpSpPr/>
          <p:nvPr/>
        </p:nvGrpSpPr>
        <p:grpSpPr>
          <a:xfrm rot="192749">
            <a:off x="5323415" y="3354249"/>
            <a:ext cx="1341667" cy="872789"/>
            <a:chOff x="3346435" y="5473691"/>
            <a:chExt cx="1341667" cy="872789"/>
          </a:xfrm>
        </p:grpSpPr>
        <p:sp>
          <p:nvSpPr>
            <p:cNvPr id="35" name="Bogen 34"/>
            <p:cNvSpPr/>
            <p:nvPr/>
          </p:nvSpPr>
          <p:spPr>
            <a:xfrm rot="17064017">
              <a:off x="3387324" y="5484476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6" name="Bogen 35"/>
            <p:cNvSpPr/>
            <p:nvPr/>
          </p:nvSpPr>
          <p:spPr>
            <a:xfrm rot="4740137">
              <a:off x="3826097" y="5432802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7" name="Bogen 31"/>
            <p:cNvSpPr/>
            <p:nvPr/>
          </p:nvSpPr>
          <p:spPr>
            <a:xfrm rot="10494428">
              <a:off x="3394954" y="5499049"/>
              <a:ext cx="1265474" cy="384535"/>
            </a:xfrm>
            <a:custGeom>
              <a:avLst/>
              <a:gdLst>
                <a:gd name="connsiteX0" fmla="*/ 493505 w 2131786"/>
                <a:gd name="connsiteY0" fmla="*/ 58818 h 752053"/>
                <a:gd name="connsiteX1" fmla="*/ 1085781 w 2131786"/>
                <a:gd name="connsiteY1" fmla="*/ 65 h 752053"/>
                <a:gd name="connsiteX2" fmla="*/ 1748386 w 2131786"/>
                <a:gd name="connsiteY2" fmla="*/ 87191 h 752053"/>
                <a:gd name="connsiteX3" fmla="*/ 1065893 w 2131786"/>
                <a:gd name="connsiteY3" fmla="*/ 376027 h 752053"/>
                <a:gd name="connsiteX4" fmla="*/ 493505 w 2131786"/>
                <a:gd name="connsiteY4" fmla="*/ 58818 h 752053"/>
                <a:gd name="connsiteX0" fmla="*/ 493505 w 2131786"/>
                <a:gd name="connsiteY0" fmla="*/ 58818 h 752053"/>
                <a:gd name="connsiteX1" fmla="*/ 1085781 w 2131786"/>
                <a:gd name="connsiteY1" fmla="*/ 65 h 752053"/>
                <a:gd name="connsiteX2" fmla="*/ 1748386 w 2131786"/>
                <a:gd name="connsiteY2" fmla="*/ 87191 h 752053"/>
                <a:gd name="connsiteX0" fmla="*/ 10593 w 1265474"/>
                <a:gd name="connsiteY0" fmla="*/ 67326 h 384535"/>
                <a:gd name="connsiteX1" fmla="*/ 602869 w 1265474"/>
                <a:gd name="connsiteY1" fmla="*/ 8573 h 384535"/>
                <a:gd name="connsiteX2" fmla="*/ 1265474 w 1265474"/>
                <a:gd name="connsiteY2" fmla="*/ 95699 h 384535"/>
                <a:gd name="connsiteX3" fmla="*/ 582981 w 1265474"/>
                <a:gd name="connsiteY3" fmla="*/ 384535 h 384535"/>
                <a:gd name="connsiteX4" fmla="*/ 10593 w 1265474"/>
                <a:gd name="connsiteY4" fmla="*/ 67326 h 384535"/>
                <a:gd name="connsiteX0" fmla="*/ 0 w 1265474"/>
                <a:gd name="connsiteY0" fmla="*/ 22666 h 384535"/>
                <a:gd name="connsiteX1" fmla="*/ 602869 w 1265474"/>
                <a:gd name="connsiteY1" fmla="*/ 8573 h 384535"/>
                <a:gd name="connsiteX2" fmla="*/ 1265474 w 1265474"/>
                <a:gd name="connsiteY2" fmla="*/ 95699 h 384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5474" h="384535" stroke="0" extrusionOk="0">
                  <a:moveTo>
                    <a:pt x="10593" y="67326"/>
                  </a:moveTo>
                  <a:cubicBezTo>
                    <a:pt x="187357" y="27630"/>
                    <a:pt x="393366" y="7194"/>
                    <a:pt x="602869" y="8573"/>
                  </a:cubicBezTo>
                  <a:cubicBezTo>
                    <a:pt x="845406" y="10170"/>
                    <a:pt x="1079143" y="40904"/>
                    <a:pt x="1265474" y="95699"/>
                  </a:cubicBezTo>
                  <a:lnTo>
                    <a:pt x="582981" y="384535"/>
                  </a:lnTo>
                  <a:lnTo>
                    <a:pt x="10593" y="67326"/>
                  </a:lnTo>
                  <a:close/>
                </a:path>
                <a:path w="1265474" h="384535" fill="none">
                  <a:moveTo>
                    <a:pt x="0" y="22666"/>
                  </a:moveTo>
                  <a:cubicBezTo>
                    <a:pt x="176764" y="-17030"/>
                    <a:pt x="393366" y="7194"/>
                    <a:pt x="602869" y="8573"/>
                  </a:cubicBezTo>
                  <a:cubicBezTo>
                    <a:pt x="845406" y="10170"/>
                    <a:pt x="1079143" y="40904"/>
                    <a:pt x="1265474" y="95699"/>
                  </a:cubicBezTo>
                </a:path>
              </a:pathLst>
            </a:custGeom>
            <a:noFill/>
            <a:ln w="508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uppieren 37"/>
          <p:cNvGrpSpPr/>
          <p:nvPr/>
        </p:nvGrpSpPr>
        <p:grpSpPr>
          <a:xfrm rot="345429">
            <a:off x="5344295" y="1653880"/>
            <a:ext cx="1341667" cy="872789"/>
            <a:chOff x="3346435" y="5473691"/>
            <a:chExt cx="1341667" cy="872789"/>
          </a:xfrm>
        </p:grpSpPr>
        <p:sp>
          <p:nvSpPr>
            <p:cNvPr id="39" name="Bogen 38"/>
            <p:cNvSpPr/>
            <p:nvPr/>
          </p:nvSpPr>
          <p:spPr>
            <a:xfrm rot="17064017">
              <a:off x="3387324" y="5484476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40" name="Bogen 39"/>
            <p:cNvSpPr/>
            <p:nvPr/>
          </p:nvSpPr>
          <p:spPr>
            <a:xfrm rot="4740137">
              <a:off x="3826097" y="5432802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41" name="Bogen 31"/>
            <p:cNvSpPr/>
            <p:nvPr/>
          </p:nvSpPr>
          <p:spPr>
            <a:xfrm rot="10494428">
              <a:off x="3394578" y="5499096"/>
              <a:ext cx="1264801" cy="376028"/>
            </a:xfrm>
            <a:custGeom>
              <a:avLst/>
              <a:gdLst>
                <a:gd name="connsiteX0" fmla="*/ 493505 w 2131786"/>
                <a:gd name="connsiteY0" fmla="*/ 58818 h 752053"/>
                <a:gd name="connsiteX1" fmla="*/ 1085781 w 2131786"/>
                <a:gd name="connsiteY1" fmla="*/ 65 h 752053"/>
                <a:gd name="connsiteX2" fmla="*/ 1748386 w 2131786"/>
                <a:gd name="connsiteY2" fmla="*/ 87191 h 752053"/>
                <a:gd name="connsiteX3" fmla="*/ 1065893 w 2131786"/>
                <a:gd name="connsiteY3" fmla="*/ 376027 h 752053"/>
                <a:gd name="connsiteX4" fmla="*/ 493505 w 2131786"/>
                <a:gd name="connsiteY4" fmla="*/ 58818 h 752053"/>
                <a:gd name="connsiteX0" fmla="*/ 493505 w 2131786"/>
                <a:gd name="connsiteY0" fmla="*/ 58818 h 752053"/>
                <a:gd name="connsiteX1" fmla="*/ 1085781 w 2131786"/>
                <a:gd name="connsiteY1" fmla="*/ 65 h 752053"/>
                <a:gd name="connsiteX2" fmla="*/ 1748386 w 2131786"/>
                <a:gd name="connsiteY2" fmla="*/ 87191 h 752053"/>
                <a:gd name="connsiteX0" fmla="*/ 10593 w 1265474"/>
                <a:gd name="connsiteY0" fmla="*/ 67326 h 384535"/>
                <a:gd name="connsiteX1" fmla="*/ 602869 w 1265474"/>
                <a:gd name="connsiteY1" fmla="*/ 8573 h 384535"/>
                <a:gd name="connsiteX2" fmla="*/ 1265474 w 1265474"/>
                <a:gd name="connsiteY2" fmla="*/ 95699 h 384535"/>
                <a:gd name="connsiteX3" fmla="*/ 582981 w 1265474"/>
                <a:gd name="connsiteY3" fmla="*/ 384535 h 384535"/>
                <a:gd name="connsiteX4" fmla="*/ 10593 w 1265474"/>
                <a:gd name="connsiteY4" fmla="*/ 67326 h 384535"/>
                <a:gd name="connsiteX0" fmla="*/ 0 w 1265474"/>
                <a:gd name="connsiteY0" fmla="*/ 22666 h 384535"/>
                <a:gd name="connsiteX1" fmla="*/ 602869 w 1265474"/>
                <a:gd name="connsiteY1" fmla="*/ 8573 h 384535"/>
                <a:gd name="connsiteX2" fmla="*/ 1265474 w 1265474"/>
                <a:gd name="connsiteY2" fmla="*/ 95699 h 384535"/>
                <a:gd name="connsiteX0" fmla="*/ 9920 w 1264801"/>
                <a:gd name="connsiteY0" fmla="*/ 58819 h 376028"/>
                <a:gd name="connsiteX1" fmla="*/ 602196 w 1264801"/>
                <a:gd name="connsiteY1" fmla="*/ 66 h 376028"/>
                <a:gd name="connsiteX2" fmla="*/ 1264801 w 1264801"/>
                <a:gd name="connsiteY2" fmla="*/ 87192 h 376028"/>
                <a:gd name="connsiteX3" fmla="*/ 582308 w 1264801"/>
                <a:gd name="connsiteY3" fmla="*/ 376028 h 376028"/>
                <a:gd name="connsiteX4" fmla="*/ 9920 w 1264801"/>
                <a:gd name="connsiteY4" fmla="*/ 58819 h 376028"/>
                <a:gd name="connsiteX0" fmla="*/ 0 w 1264801"/>
                <a:gd name="connsiteY0" fmla="*/ 72213 h 376028"/>
                <a:gd name="connsiteX1" fmla="*/ 602196 w 1264801"/>
                <a:gd name="connsiteY1" fmla="*/ 66 h 376028"/>
                <a:gd name="connsiteX2" fmla="*/ 1264801 w 1264801"/>
                <a:gd name="connsiteY2" fmla="*/ 87192 h 376028"/>
                <a:gd name="connsiteX0" fmla="*/ 9920 w 1264801"/>
                <a:gd name="connsiteY0" fmla="*/ 58819 h 376028"/>
                <a:gd name="connsiteX1" fmla="*/ 602196 w 1264801"/>
                <a:gd name="connsiteY1" fmla="*/ 66 h 376028"/>
                <a:gd name="connsiteX2" fmla="*/ 1264801 w 1264801"/>
                <a:gd name="connsiteY2" fmla="*/ 87192 h 376028"/>
                <a:gd name="connsiteX3" fmla="*/ 582308 w 1264801"/>
                <a:gd name="connsiteY3" fmla="*/ 376028 h 376028"/>
                <a:gd name="connsiteX4" fmla="*/ 9920 w 1264801"/>
                <a:gd name="connsiteY4" fmla="*/ 58819 h 376028"/>
                <a:gd name="connsiteX0" fmla="*/ 0 w 1264801"/>
                <a:gd name="connsiteY0" fmla="*/ 72213 h 376028"/>
                <a:gd name="connsiteX1" fmla="*/ 602701 w 1264801"/>
                <a:gd name="connsiteY1" fmla="*/ 43607 h 376028"/>
                <a:gd name="connsiteX2" fmla="*/ 1264801 w 1264801"/>
                <a:gd name="connsiteY2" fmla="*/ 87192 h 376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4801" h="376028" stroke="0" extrusionOk="0">
                  <a:moveTo>
                    <a:pt x="9920" y="58819"/>
                  </a:moveTo>
                  <a:cubicBezTo>
                    <a:pt x="186684" y="19123"/>
                    <a:pt x="392693" y="-1313"/>
                    <a:pt x="602196" y="66"/>
                  </a:cubicBezTo>
                  <a:cubicBezTo>
                    <a:pt x="844733" y="1663"/>
                    <a:pt x="1078470" y="32397"/>
                    <a:pt x="1264801" y="87192"/>
                  </a:cubicBezTo>
                  <a:lnTo>
                    <a:pt x="582308" y="376028"/>
                  </a:lnTo>
                  <a:lnTo>
                    <a:pt x="9920" y="58819"/>
                  </a:lnTo>
                  <a:close/>
                </a:path>
                <a:path w="1264801" h="376028" fill="none">
                  <a:moveTo>
                    <a:pt x="0" y="72213"/>
                  </a:moveTo>
                  <a:cubicBezTo>
                    <a:pt x="176764" y="32517"/>
                    <a:pt x="393198" y="42228"/>
                    <a:pt x="602701" y="43607"/>
                  </a:cubicBezTo>
                  <a:cubicBezTo>
                    <a:pt x="845238" y="45204"/>
                    <a:pt x="1078470" y="32397"/>
                    <a:pt x="1264801" y="87192"/>
                  </a:cubicBezTo>
                </a:path>
              </a:pathLst>
            </a:custGeom>
            <a:noFill/>
            <a:ln w="508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6359531" y="5260832"/>
                <a:ext cx="792088" cy="723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𝑼</m:t>
                      </m:r>
                    </m:oMath>
                  </m:oMathPara>
                </a14:m>
                <a:endParaRPr lang="de-DE" sz="4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9531" y="5260832"/>
                <a:ext cx="792088" cy="72321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Gerade Verbindung mit Pfeil 25"/>
          <p:cNvCxnSpPr/>
          <p:nvPr/>
        </p:nvCxnSpPr>
        <p:spPr>
          <a:xfrm flipH="1">
            <a:off x="2123729" y="1869398"/>
            <a:ext cx="1368151" cy="765556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/>
              <p:cNvSpPr txBox="1"/>
              <p:nvPr/>
            </p:nvSpPr>
            <p:spPr>
              <a:xfrm>
                <a:off x="2807804" y="2187933"/>
                <a:ext cx="391264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600" b="1" i="1" smtClean="0">
                          <a:latin typeface="Cambria Math"/>
                          <a:ea typeface="Cambria Math"/>
                        </a:rPr>
                        <m:t>≅</m:t>
                      </m:r>
                    </m:oMath>
                  </m:oMathPara>
                </a14:m>
                <a:endParaRPr lang="de-DE" sz="2600" b="1" i="1" dirty="0"/>
              </a:p>
            </p:txBody>
          </p:sp>
        </mc:Choice>
        <mc:Fallback xmlns="">
          <p:sp>
            <p:nvSpPr>
              <p:cNvPr id="27" name="Textfeld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7804" y="2187933"/>
                <a:ext cx="391264" cy="49244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/>
              <p:cNvSpPr txBox="1"/>
              <p:nvPr/>
            </p:nvSpPr>
            <p:spPr>
              <a:xfrm>
                <a:off x="755576" y="2783791"/>
                <a:ext cx="2052228" cy="501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de-DE" sz="2600" b="1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de-DE" sz="2600" b="1" i="0" smtClean="0">
                            <a:latin typeface="Cambria Math"/>
                            <a:ea typeface="Cambria Math"/>
                          </a:rPr>
                          <m:t>𝐒</m:t>
                        </m:r>
                      </m:e>
                      <m:sup>
                        <m:r>
                          <a:rPr lang="de-DE" sz="2600" b="1" i="0" smtClean="0">
                            <a:latin typeface="Cambria Math"/>
                            <a:ea typeface="Cambria Math"/>
                          </a:rPr>
                          <m:t>𝟏</m:t>
                        </m:r>
                      </m:sup>
                    </m:sSup>
                    <m:r>
                      <a:rPr lang="de-DE" sz="2600" b="1" i="0" smtClean="0">
                        <a:latin typeface="Cambria Math"/>
                        <a:ea typeface="Cambria Math"/>
                      </a:rPr>
                      <m:t>×</m:t>
                    </m:r>
                  </m:oMath>
                </a14:m>
                <a:r>
                  <a:rPr lang="de-DE" sz="2600" b="1" dirty="0" smtClean="0">
                    <a:latin typeface="Lucida Sans Unicode"/>
                    <a:cs typeface="Lucida Sans Unicode"/>
                  </a:rPr>
                  <a:t>ℤ≇ℝ</a:t>
                </a:r>
                <a:endParaRPr lang="de-DE" sz="2600" b="1" dirty="0"/>
              </a:p>
            </p:txBody>
          </p:sp>
        </mc:Choice>
        <mc:Fallback xmlns="">
          <p:sp>
            <p:nvSpPr>
              <p:cNvPr id="28" name="Textfeld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783791"/>
                <a:ext cx="2052228" cy="501484"/>
              </a:xfrm>
              <a:prstGeom prst="rect">
                <a:avLst/>
              </a:prstGeom>
              <a:blipFill rotWithShape="1">
                <a:blip r:embed="rId4"/>
                <a:stretch>
                  <a:fillRect l="-1187" t="-6098" b="-3292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/>
              <p:cNvSpPr txBox="1"/>
              <p:nvPr/>
            </p:nvSpPr>
            <p:spPr>
              <a:xfrm>
                <a:off x="1113194" y="4081316"/>
                <a:ext cx="2713045" cy="501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de-DE" sz="2600" b="1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de-DE" sz="2600" b="1" i="1" smtClean="0">
                            <a:latin typeface="Cambria Math"/>
                            <a:ea typeface="Cambria Math"/>
                          </a:rPr>
                          <m:t>𝝅</m:t>
                        </m:r>
                      </m:e>
                      <m:sup>
                        <m:r>
                          <a:rPr lang="de-DE" sz="2600" b="1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de-DE" sz="2600" b="1" i="1" smtClean="0">
                            <a:latin typeface="Cambria Math"/>
                            <a:ea typeface="Cambria Math"/>
                          </a:rPr>
                          <m:t>𝟏</m:t>
                        </m:r>
                      </m:sup>
                    </m:sSup>
                    <m:d>
                      <m:dPr>
                        <m:ctrlPr>
                          <a:rPr lang="de-DE" sz="2600" b="1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de-DE" sz="2600" b="1" i="1" smtClean="0">
                            <a:latin typeface="Cambria Math"/>
                            <a:ea typeface="Cambria Math"/>
                          </a:rPr>
                          <m:t>𝑼</m:t>
                        </m:r>
                      </m:e>
                    </m:d>
                    <m:r>
                      <a:rPr lang="de-DE" sz="2600" b="1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de-DE" sz="2600" b="1" i="1" smtClean="0">
                        <a:latin typeface="Cambria Math"/>
                        <a:ea typeface="Cambria Math"/>
                      </a:rPr>
                      <m:t>𝑼</m:t>
                    </m:r>
                    <m:r>
                      <a:rPr lang="de-DE" sz="2600" b="1" i="0" smtClean="0">
                        <a:latin typeface="Cambria Math"/>
                        <a:ea typeface="Cambria Math"/>
                      </a:rPr>
                      <m:t>×</m:t>
                    </m:r>
                  </m:oMath>
                </a14:m>
                <a:r>
                  <a:rPr lang="de-DE" sz="2600" b="1" dirty="0" smtClean="0">
                    <a:latin typeface="Lucida Sans Unicode"/>
                    <a:cs typeface="Lucida Sans Unicode"/>
                  </a:rPr>
                  <a:t>ℤ</a:t>
                </a:r>
                <a:endParaRPr lang="de-DE" sz="2600" b="1" dirty="0"/>
              </a:p>
            </p:txBody>
          </p:sp>
        </mc:Choice>
        <mc:Fallback xmlns="">
          <p:sp>
            <p:nvSpPr>
              <p:cNvPr id="43" name="Textfeld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194" y="4081316"/>
                <a:ext cx="2713045" cy="501484"/>
              </a:xfrm>
              <a:prstGeom prst="rect">
                <a:avLst/>
              </a:prstGeom>
              <a:blipFill rotWithShape="1">
                <a:blip r:embed="rId5"/>
                <a:stretch>
                  <a:fillRect t="-6098" b="-3292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206853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gen 1"/>
          <p:cNvSpPr/>
          <p:nvPr/>
        </p:nvSpPr>
        <p:spPr>
          <a:xfrm rot="15951071">
            <a:off x="3454398" y="5162948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4" name="Gerade Verbindung 3"/>
          <p:cNvCxnSpPr/>
          <p:nvPr/>
        </p:nvCxnSpPr>
        <p:spPr>
          <a:xfrm flipV="1">
            <a:off x="3419872" y="5517233"/>
            <a:ext cx="1584176" cy="97162"/>
          </a:xfrm>
          <a:prstGeom prst="line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Bogen 9"/>
          <p:cNvSpPr/>
          <p:nvPr/>
        </p:nvSpPr>
        <p:spPr>
          <a:xfrm rot="5136131">
            <a:off x="4111891" y="5114367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5929091" y="1221819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2348540" y="4118609"/>
                <a:ext cx="12565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latin typeface="Cambria Math"/>
                          <a:ea typeface="Cambria Math"/>
                        </a:rPr>
                        <m:t>𝝅</m:t>
                      </m:r>
                      <m:d>
                        <m:dPr>
                          <m:ctrlPr>
                            <a:rPr lang="de-DE" b="1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de-DE" b="1" i="1" smtClean="0">
                              <a:latin typeface="Cambria Math"/>
                              <a:ea typeface="Cambria Math"/>
                            </a:rPr>
                            <m:t>𝒚</m:t>
                          </m:r>
                        </m:e>
                      </m:d>
                      <m:r>
                        <a:rPr lang="de-DE" b="1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de-DE" b="1" i="1" smtClean="0">
                          <a:latin typeface="Cambria Math"/>
                          <a:ea typeface="Cambria Math"/>
                        </a:rPr>
                        <m:t>𝒙</m:t>
                      </m:r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8540" y="4118609"/>
                <a:ext cx="1256573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feld 12"/>
          <p:cNvSpPr txBox="1"/>
          <p:nvPr/>
        </p:nvSpPr>
        <p:spPr>
          <a:xfrm>
            <a:off x="5004048" y="5301010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solidFill>
                  <a:srgbClr val="FF0000"/>
                </a:solidFill>
              </a:rPr>
              <a:t>U</a:t>
            </a:r>
            <a:endParaRPr lang="de-DE" sz="2800" dirty="0">
              <a:solidFill>
                <a:srgbClr val="FF0000"/>
              </a:solidFill>
            </a:endParaRPr>
          </a:p>
        </p:txBody>
      </p:sp>
      <p:sp>
        <p:nvSpPr>
          <p:cNvPr id="14" name="Freihandform 13"/>
          <p:cNvSpPr/>
          <p:nvPr/>
        </p:nvSpPr>
        <p:spPr>
          <a:xfrm>
            <a:off x="1636069" y="2657673"/>
            <a:ext cx="2435830" cy="1487000"/>
          </a:xfrm>
          <a:custGeom>
            <a:avLst/>
            <a:gdLst>
              <a:gd name="connsiteX0" fmla="*/ 64511 w 2473883"/>
              <a:gd name="connsiteY0" fmla="*/ 1479553 h 1479553"/>
              <a:gd name="connsiteX1" fmla="*/ 49997 w 2473883"/>
              <a:gd name="connsiteY1" fmla="*/ 1421496 h 1479553"/>
              <a:gd name="connsiteX2" fmla="*/ 49997 w 2473883"/>
              <a:gd name="connsiteY2" fmla="*/ 1145725 h 1479553"/>
              <a:gd name="connsiteX3" fmla="*/ 717654 w 2473883"/>
              <a:gd name="connsiteY3" fmla="*/ 724811 h 1479553"/>
              <a:gd name="connsiteX4" fmla="*/ 1457883 w 2473883"/>
              <a:gd name="connsiteY4" fmla="*/ 695782 h 1479553"/>
              <a:gd name="connsiteX5" fmla="*/ 2067483 w 2473883"/>
              <a:gd name="connsiteY5" fmla="*/ 71668 h 1479553"/>
              <a:gd name="connsiteX6" fmla="*/ 2473883 w 2473883"/>
              <a:gd name="connsiteY6" fmla="*/ 13611 h 1479553"/>
              <a:gd name="connsiteX0" fmla="*/ 26458 w 2435830"/>
              <a:gd name="connsiteY0" fmla="*/ 1479553 h 1479553"/>
              <a:gd name="connsiteX1" fmla="*/ 11944 w 2435830"/>
              <a:gd name="connsiteY1" fmla="*/ 1421496 h 1479553"/>
              <a:gd name="connsiteX2" fmla="*/ 215144 w 2435830"/>
              <a:gd name="connsiteY2" fmla="*/ 1218297 h 1479553"/>
              <a:gd name="connsiteX3" fmla="*/ 679601 w 2435830"/>
              <a:gd name="connsiteY3" fmla="*/ 724811 h 1479553"/>
              <a:gd name="connsiteX4" fmla="*/ 1419830 w 2435830"/>
              <a:gd name="connsiteY4" fmla="*/ 695782 h 1479553"/>
              <a:gd name="connsiteX5" fmla="*/ 2029430 w 2435830"/>
              <a:gd name="connsiteY5" fmla="*/ 71668 h 1479553"/>
              <a:gd name="connsiteX6" fmla="*/ 2435830 w 2435830"/>
              <a:gd name="connsiteY6" fmla="*/ 13611 h 1479553"/>
              <a:gd name="connsiteX0" fmla="*/ 26458 w 2435830"/>
              <a:gd name="connsiteY0" fmla="*/ 1487000 h 1487000"/>
              <a:gd name="connsiteX1" fmla="*/ 11944 w 2435830"/>
              <a:gd name="connsiteY1" fmla="*/ 1428943 h 1487000"/>
              <a:gd name="connsiteX2" fmla="*/ 215144 w 2435830"/>
              <a:gd name="connsiteY2" fmla="*/ 1225744 h 1487000"/>
              <a:gd name="connsiteX3" fmla="*/ 679601 w 2435830"/>
              <a:gd name="connsiteY3" fmla="*/ 732258 h 1487000"/>
              <a:gd name="connsiteX4" fmla="*/ 1419830 w 2435830"/>
              <a:gd name="connsiteY4" fmla="*/ 819344 h 1487000"/>
              <a:gd name="connsiteX5" fmla="*/ 2029430 w 2435830"/>
              <a:gd name="connsiteY5" fmla="*/ 79115 h 1487000"/>
              <a:gd name="connsiteX6" fmla="*/ 2435830 w 2435830"/>
              <a:gd name="connsiteY6" fmla="*/ 21058 h 14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35830" h="1487000">
                <a:moveTo>
                  <a:pt x="26458" y="1487000"/>
                </a:moveTo>
                <a:cubicBezTo>
                  <a:pt x="20410" y="1485790"/>
                  <a:pt x="-19504" y="1472486"/>
                  <a:pt x="11944" y="1428943"/>
                </a:cubicBezTo>
                <a:cubicBezTo>
                  <a:pt x="43392" y="1385400"/>
                  <a:pt x="103868" y="1341858"/>
                  <a:pt x="215144" y="1225744"/>
                </a:cubicBezTo>
                <a:cubicBezTo>
                  <a:pt x="326420" y="1109630"/>
                  <a:pt x="478820" y="799991"/>
                  <a:pt x="679601" y="732258"/>
                </a:cubicBezTo>
                <a:cubicBezTo>
                  <a:pt x="880382" y="664525"/>
                  <a:pt x="1194859" y="928201"/>
                  <a:pt x="1419830" y="819344"/>
                </a:cubicBezTo>
                <a:cubicBezTo>
                  <a:pt x="1644802" y="710487"/>
                  <a:pt x="1860097" y="212163"/>
                  <a:pt x="2029430" y="79115"/>
                </a:cubicBezTo>
                <a:cubicBezTo>
                  <a:pt x="2198763" y="-53933"/>
                  <a:pt x="2435830" y="21058"/>
                  <a:pt x="2435830" y="2105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Freihandform 14"/>
          <p:cNvSpPr/>
          <p:nvPr/>
        </p:nvSpPr>
        <p:spPr>
          <a:xfrm>
            <a:off x="1393954" y="2271940"/>
            <a:ext cx="2648054" cy="1454116"/>
          </a:xfrm>
          <a:custGeom>
            <a:avLst/>
            <a:gdLst>
              <a:gd name="connsiteX0" fmla="*/ 64511 w 2473883"/>
              <a:gd name="connsiteY0" fmla="*/ 1479553 h 1479553"/>
              <a:gd name="connsiteX1" fmla="*/ 49997 w 2473883"/>
              <a:gd name="connsiteY1" fmla="*/ 1421496 h 1479553"/>
              <a:gd name="connsiteX2" fmla="*/ 49997 w 2473883"/>
              <a:gd name="connsiteY2" fmla="*/ 1145725 h 1479553"/>
              <a:gd name="connsiteX3" fmla="*/ 717654 w 2473883"/>
              <a:gd name="connsiteY3" fmla="*/ 724811 h 1479553"/>
              <a:gd name="connsiteX4" fmla="*/ 1457883 w 2473883"/>
              <a:gd name="connsiteY4" fmla="*/ 695782 h 1479553"/>
              <a:gd name="connsiteX5" fmla="*/ 2067483 w 2473883"/>
              <a:gd name="connsiteY5" fmla="*/ 71668 h 1479553"/>
              <a:gd name="connsiteX6" fmla="*/ 2473883 w 2473883"/>
              <a:gd name="connsiteY6" fmla="*/ 13611 h 1479553"/>
              <a:gd name="connsiteX0" fmla="*/ 64511 w 2648054"/>
              <a:gd name="connsiteY0" fmla="*/ 1454116 h 1454116"/>
              <a:gd name="connsiteX1" fmla="*/ 49997 w 2648054"/>
              <a:gd name="connsiteY1" fmla="*/ 1396059 h 1454116"/>
              <a:gd name="connsiteX2" fmla="*/ 49997 w 2648054"/>
              <a:gd name="connsiteY2" fmla="*/ 1120288 h 1454116"/>
              <a:gd name="connsiteX3" fmla="*/ 717654 w 2648054"/>
              <a:gd name="connsiteY3" fmla="*/ 699374 h 1454116"/>
              <a:gd name="connsiteX4" fmla="*/ 1457883 w 2648054"/>
              <a:gd name="connsiteY4" fmla="*/ 670345 h 1454116"/>
              <a:gd name="connsiteX5" fmla="*/ 2067483 w 2648054"/>
              <a:gd name="connsiteY5" fmla="*/ 46231 h 1454116"/>
              <a:gd name="connsiteX6" fmla="*/ 2648054 w 2648054"/>
              <a:gd name="connsiteY6" fmla="*/ 46231 h 1454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8054" h="1454116">
                <a:moveTo>
                  <a:pt x="64511" y="1454116"/>
                </a:moveTo>
                <a:cubicBezTo>
                  <a:pt x="58463" y="1452906"/>
                  <a:pt x="52416" y="1451697"/>
                  <a:pt x="49997" y="1396059"/>
                </a:cubicBezTo>
                <a:cubicBezTo>
                  <a:pt x="47578" y="1340421"/>
                  <a:pt x="-61279" y="1236402"/>
                  <a:pt x="49997" y="1120288"/>
                </a:cubicBezTo>
                <a:cubicBezTo>
                  <a:pt x="161273" y="1004174"/>
                  <a:pt x="483006" y="774364"/>
                  <a:pt x="717654" y="699374"/>
                </a:cubicBezTo>
                <a:cubicBezTo>
                  <a:pt x="952302" y="624383"/>
                  <a:pt x="1232912" y="779202"/>
                  <a:pt x="1457883" y="670345"/>
                </a:cubicBezTo>
                <a:cubicBezTo>
                  <a:pt x="1682855" y="561488"/>
                  <a:pt x="1869121" y="150250"/>
                  <a:pt x="2067483" y="46231"/>
                </a:cubicBezTo>
                <a:cubicBezTo>
                  <a:pt x="2265845" y="-57788"/>
                  <a:pt x="2648054" y="46231"/>
                  <a:pt x="2648054" y="4623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Freihandform 15"/>
          <p:cNvSpPr/>
          <p:nvPr/>
        </p:nvSpPr>
        <p:spPr>
          <a:xfrm>
            <a:off x="1042566" y="1938955"/>
            <a:ext cx="2540001" cy="1428312"/>
          </a:xfrm>
          <a:custGeom>
            <a:avLst/>
            <a:gdLst>
              <a:gd name="connsiteX0" fmla="*/ 64511 w 2473883"/>
              <a:gd name="connsiteY0" fmla="*/ 1479553 h 1479553"/>
              <a:gd name="connsiteX1" fmla="*/ 49997 w 2473883"/>
              <a:gd name="connsiteY1" fmla="*/ 1421496 h 1479553"/>
              <a:gd name="connsiteX2" fmla="*/ 49997 w 2473883"/>
              <a:gd name="connsiteY2" fmla="*/ 1145725 h 1479553"/>
              <a:gd name="connsiteX3" fmla="*/ 717654 w 2473883"/>
              <a:gd name="connsiteY3" fmla="*/ 724811 h 1479553"/>
              <a:gd name="connsiteX4" fmla="*/ 1457883 w 2473883"/>
              <a:gd name="connsiteY4" fmla="*/ 695782 h 1479553"/>
              <a:gd name="connsiteX5" fmla="*/ 2067483 w 2473883"/>
              <a:gd name="connsiteY5" fmla="*/ 71668 h 1479553"/>
              <a:gd name="connsiteX6" fmla="*/ 2473883 w 2473883"/>
              <a:gd name="connsiteY6" fmla="*/ 13611 h 1479553"/>
              <a:gd name="connsiteX0" fmla="*/ 256 w 2540257"/>
              <a:gd name="connsiteY0" fmla="*/ 1421496 h 1441657"/>
              <a:gd name="connsiteX1" fmla="*/ 116371 w 2540257"/>
              <a:gd name="connsiteY1" fmla="*/ 1421496 h 1441657"/>
              <a:gd name="connsiteX2" fmla="*/ 116371 w 2540257"/>
              <a:gd name="connsiteY2" fmla="*/ 1145725 h 1441657"/>
              <a:gd name="connsiteX3" fmla="*/ 784028 w 2540257"/>
              <a:gd name="connsiteY3" fmla="*/ 724811 h 1441657"/>
              <a:gd name="connsiteX4" fmla="*/ 1524257 w 2540257"/>
              <a:gd name="connsiteY4" fmla="*/ 695782 h 1441657"/>
              <a:gd name="connsiteX5" fmla="*/ 2133857 w 2540257"/>
              <a:gd name="connsiteY5" fmla="*/ 71668 h 1441657"/>
              <a:gd name="connsiteX6" fmla="*/ 2540257 w 2540257"/>
              <a:gd name="connsiteY6" fmla="*/ 13611 h 1441657"/>
              <a:gd name="connsiteX0" fmla="*/ 0 w 2540001"/>
              <a:gd name="connsiteY0" fmla="*/ 1421496 h 1428103"/>
              <a:gd name="connsiteX1" fmla="*/ 213560 w 2540001"/>
              <a:gd name="connsiteY1" fmla="*/ 1348473 h 1428103"/>
              <a:gd name="connsiteX2" fmla="*/ 116115 w 2540001"/>
              <a:gd name="connsiteY2" fmla="*/ 1421496 h 1428103"/>
              <a:gd name="connsiteX3" fmla="*/ 116115 w 2540001"/>
              <a:gd name="connsiteY3" fmla="*/ 1145725 h 1428103"/>
              <a:gd name="connsiteX4" fmla="*/ 783772 w 2540001"/>
              <a:gd name="connsiteY4" fmla="*/ 724811 h 1428103"/>
              <a:gd name="connsiteX5" fmla="*/ 1524001 w 2540001"/>
              <a:gd name="connsiteY5" fmla="*/ 695782 h 1428103"/>
              <a:gd name="connsiteX6" fmla="*/ 2133601 w 2540001"/>
              <a:gd name="connsiteY6" fmla="*/ 71668 h 1428103"/>
              <a:gd name="connsiteX7" fmla="*/ 2540001 w 2540001"/>
              <a:gd name="connsiteY7" fmla="*/ 13611 h 1428103"/>
              <a:gd name="connsiteX0" fmla="*/ 0 w 2540001"/>
              <a:gd name="connsiteY0" fmla="*/ 1407885 h 1414492"/>
              <a:gd name="connsiteX1" fmla="*/ 213560 w 2540001"/>
              <a:gd name="connsiteY1" fmla="*/ 1334862 h 1414492"/>
              <a:gd name="connsiteX2" fmla="*/ 116115 w 2540001"/>
              <a:gd name="connsiteY2" fmla="*/ 1407885 h 1414492"/>
              <a:gd name="connsiteX3" fmla="*/ 116115 w 2540001"/>
              <a:gd name="connsiteY3" fmla="*/ 1132114 h 1414492"/>
              <a:gd name="connsiteX4" fmla="*/ 783772 w 2540001"/>
              <a:gd name="connsiteY4" fmla="*/ 711200 h 1414492"/>
              <a:gd name="connsiteX5" fmla="*/ 1524001 w 2540001"/>
              <a:gd name="connsiteY5" fmla="*/ 682171 h 1414492"/>
              <a:gd name="connsiteX6" fmla="*/ 2133601 w 2540001"/>
              <a:gd name="connsiteY6" fmla="*/ 188685 h 1414492"/>
              <a:gd name="connsiteX7" fmla="*/ 2540001 w 2540001"/>
              <a:gd name="connsiteY7" fmla="*/ 0 h 1414492"/>
              <a:gd name="connsiteX0" fmla="*/ 0 w 2540001"/>
              <a:gd name="connsiteY0" fmla="*/ 1407885 h 1428312"/>
              <a:gd name="connsiteX1" fmla="*/ 116115 w 2540001"/>
              <a:gd name="connsiteY1" fmla="*/ 1407885 h 1428312"/>
              <a:gd name="connsiteX2" fmla="*/ 116115 w 2540001"/>
              <a:gd name="connsiteY2" fmla="*/ 1132114 h 1428312"/>
              <a:gd name="connsiteX3" fmla="*/ 783772 w 2540001"/>
              <a:gd name="connsiteY3" fmla="*/ 711200 h 1428312"/>
              <a:gd name="connsiteX4" fmla="*/ 1524001 w 2540001"/>
              <a:gd name="connsiteY4" fmla="*/ 682171 h 1428312"/>
              <a:gd name="connsiteX5" fmla="*/ 2133601 w 2540001"/>
              <a:gd name="connsiteY5" fmla="*/ 188685 h 1428312"/>
              <a:gd name="connsiteX6" fmla="*/ 2540001 w 2540001"/>
              <a:gd name="connsiteY6" fmla="*/ 0 h 1428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1" h="1428312">
                <a:moveTo>
                  <a:pt x="0" y="1407885"/>
                </a:moveTo>
                <a:cubicBezTo>
                  <a:pt x="24191" y="1407885"/>
                  <a:pt x="96763" y="1453847"/>
                  <a:pt x="116115" y="1407885"/>
                </a:cubicBezTo>
                <a:cubicBezTo>
                  <a:pt x="135467" y="1361923"/>
                  <a:pt x="4839" y="1248228"/>
                  <a:pt x="116115" y="1132114"/>
                </a:cubicBezTo>
                <a:cubicBezTo>
                  <a:pt x="227391" y="1016000"/>
                  <a:pt x="549124" y="786190"/>
                  <a:pt x="783772" y="711200"/>
                </a:cubicBezTo>
                <a:cubicBezTo>
                  <a:pt x="1018420" y="636209"/>
                  <a:pt x="1299030" y="769257"/>
                  <a:pt x="1524001" y="682171"/>
                </a:cubicBezTo>
                <a:cubicBezTo>
                  <a:pt x="1748972" y="595085"/>
                  <a:pt x="1964268" y="302380"/>
                  <a:pt x="2133601" y="188685"/>
                </a:cubicBezTo>
                <a:cubicBezTo>
                  <a:pt x="2302934" y="74990"/>
                  <a:pt x="2540001" y="0"/>
                  <a:pt x="2540001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Freihandform 16"/>
          <p:cNvSpPr/>
          <p:nvPr/>
        </p:nvSpPr>
        <p:spPr>
          <a:xfrm>
            <a:off x="843976" y="1520337"/>
            <a:ext cx="2463135" cy="1465942"/>
          </a:xfrm>
          <a:custGeom>
            <a:avLst/>
            <a:gdLst>
              <a:gd name="connsiteX0" fmla="*/ 64511 w 2473883"/>
              <a:gd name="connsiteY0" fmla="*/ 1479553 h 1479553"/>
              <a:gd name="connsiteX1" fmla="*/ 49997 w 2473883"/>
              <a:gd name="connsiteY1" fmla="*/ 1421496 h 1479553"/>
              <a:gd name="connsiteX2" fmla="*/ 49997 w 2473883"/>
              <a:gd name="connsiteY2" fmla="*/ 1145725 h 1479553"/>
              <a:gd name="connsiteX3" fmla="*/ 717654 w 2473883"/>
              <a:gd name="connsiteY3" fmla="*/ 724811 h 1479553"/>
              <a:gd name="connsiteX4" fmla="*/ 1457883 w 2473883"/>
              <a:gd name="connsiteY4" fmla="*/ 695782 h 1479553"/>
              <a:gd name="connsiteX5" fmla="*/ 2067483 w 2473883"/>
              <a:gd name="connsiteY5" fmla="*/ 71668 h 1479553"/>
              <a:gd name="connsiteX6" fmla="*/ 2473883 w 2473883"/>
              <a:gd name="connsiteY6" fmla="*/ 13611 h 1479553"/>
              <a:gd name="connsiteX0" fmla="*/ 53763 w 2463135"/>
              <a:gd name="connsiteY0" fmla="*/ 1479553 h 1479553"/>
              <a:gd name="connsiteX1" fmla="*/ 39249 w 2463135"/>
              <a:gd name="connsiteY1" fmla="*/ 1421496 h 1479553"/>
              <a:gd name="connsiteX2" fmla="*/ 39249 w 2463135"/>
              <a:gd name="connsiteY2" fmla="*/ 1145725 h 1479553"/>
              <a:gd name="connsiteX3" fmla="*/ 561763 w 2463135"/>
              <a:gd name="connsiteY3" fmla="*/ 449040 h 1479553"/>
              <a:gd name="connsiteX4" fmla="*/ 1447135 w 2463135"/>
              <a:gd name="connsiteY4" fmla="*/ 695782 h 1479553"/>
              <a:gd name="connsiteX5" fmla="*/ 2056735 w 2463135"/>
              <a:gd name="connsiteY5" fmla="*/ 71668 h 1479553"/>
              <a:gd name="connsiteX6" fmla="*/ 2463135 w 2463135"/>
              <a:gd name="connsiteY6" fmla="*/ 13611 h 1479553"/>
              <a:gd name="connsiteX0" fmla="*/ 53763 w 2463135"/>
              <a:gd name="connsiteY0" fmla="*/ 1465942 h 1465942"/>
              <a:gd name="connsiteX1" fmla="*/ 39249 w 2463135"/>
              <a:gd name="connsiteY1" fmla="*/ 1407885 h 1465942"/>
              <a:gd name="connsiteX2" fmla="*/ 39249 w 2463135"/>
              <a:gd name="connsiteY2" fmla="*/ 1132114 h 1465942"/>
              <a:gd name="connsiteX3" fmla="*/ 561763 w 2463135"/>
              <a:gd name="connsiteY3" fmla="*/ 435429 h 1465942"/>
              <a:gd name="connsiteX4" fmla="*/ 1447135 w 2463135"/>
              <a:gd name="connsiteY4" fmla="*/ 682171 h 1465942"/>
              <a:gd name="connsiteX5" fmla="*/ 2114792 w 2463135"/>
              <a:gd name="connsiteY5" fmla="*/ 246743 h 1465942"/>
              <a:gd name="connsiteX6" fmla="*/ 2463135 w 2463135"/>
              <a:gd name="connsiteY6" fmla="*/ 0 h 1465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63135" h="1465942">
                <a:moveTo>
                  <a:pt x="53763" y="1465942"/>
                </a:moveTo>
                <a:cubicBezTo>
                  <a:pt x="47715" y="1464732"/>
                  <a:pt x="41668" y="1463523"/>
                  <a:pt x="39249" y="1407885"/>
                </a:cubicBezTo>
                <a:cubicBezTo>
                  <a:pt x="36830" y="1352247"/>
                  <a:pt x="-47837" y="1294190"/>
                  <a:pt x="39249" y="1132114"/>
                </a:cubicBezTo>
                <a:cubicBezTo>
                  <a:pt x="126335" y="970038"/>
                  <a:pt x="327115" y="510419"/>
                  <a:pt x="561763" y="435429"/>
                </a:cubicBezTo>
                <a:cubicBezTo>
                  <a:pt x="796411" y="360438"/>
                  <a:pt x="1188297" y="713619"/>
                  <a:pt x="1447135" y="682171"/>
                </a:cubicBezTo>
                <a:cubicBezTo>
                  <a:pt x="1705973" y="650723"/>
                  <a:pt x="1945459" y="360438"/>
                  <a:pt x="2114792" y="246743"/>
                </a:cubicBezTo>
                <a:cubicBezTo>
                  <a:pt x="2284125" y="133048"/>
                  <a:pt x="2463135" y="0"/>
                  <a:pt x="2463135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/>
          <p:cNvSpPr/>
          <p:nvPr/>
        </p:nvSpPr>
        <p:spPr>
          <a:xfrm>
            <a:off x="3135314" y="3252237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2505864" y="2508737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2361201" y="2104372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" name="Gerade Verbindung 21"/>
          <p:cNvCxnSpPr/>
          <p:nvPr/>
        </p:nvCxnSpPr>
        <p:spPr>
          <a:xfrm flipV="1">
            <a:off x="4793952" y="550597"/>
            <a:ext cx="1908212" cy="74468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Gerade Verbindung 22"/>
          <p:cNvCxnSpPr/>
          <p:nvPr/>
        </p:nvCxnSpPr>
        <p:spPr>
          <a:xfrm flipV="1">
            <a:off x="4793952" y="880494"/>
            <a:ext cx="1908212" cy="74468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Gerade Verbindung 23"/>
          <p:cNvCxnSpPr/>
          <p:nvPr/>
        </p:nvCxnSpPr>
        <p:spPr>
          <a:xfrm flipV="1">
            <a:off x="4793952" y="1282913"/>
            <a:ext cx="1908212" cy="74468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Gerade Verbindung 24"/>
          <p:cNvCxnSpPr/>
          <p:nvPr/>
        </p:nvCxnSpPr>
        <p:spPr>
          <a:xfrm flipV="1">
            <a:off x="4817775" y="1615011"/>
            <a:ext cx="1908212" cy="74468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/>
              <p:cNvSpPr txBox="1"/>
              <p:nvPr/>
            </p:nvSpPr>
            <p:spPr>
              <a:xfrm>
                <a:off x="5732232" y="913581"/>
                <a:ext cx="3620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latin typeface="Cambria Math"/>
                        </a:rPr>
                        <m:t>𝒉</m:t>
                      </m:r>
                      <m:r>
                        <a:rPr lang="de-DE" b="1" i="1" smtClean="0">
                          <a:latin typeface="Cambria Math"/>
                        </a:rPr>
                        <m:t>(</m:t>
                      </m:r>
                      <m:r>
                        <a:rPr lang="de-DE" b="1" i="1" smtClean="0">
                          <a:latin typeface="Cambria Math"/>
                        </a:rPr>
                        <m:t>𝒚</m:t>
                      </m:r>
                      <m:r>
                        <a:rPr lang="de-DE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2232" y="913581"/>
                <a:ext cx="362066" cy="369332"/>
              </a:xfrm>
              <a:prstGeom prst="rect">
                <a:avLst/>
              </a:prstGeom>
              <a:blipFill rotWithShape="1">
                <a:blip r:embed="rId3"/>
                <a:stretch>
                  <a:fillRect r="-86667"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Gerade Verbindung mit Pfeil 27"/>
          <p:cNvCxnSpPr/>
          <p:nvPr/>
        </p:nvCxnSpPr>
        <p:spPr>
          <a:xfrm>
            <a:off x="3384988" y="3641829"/>
            <a:ext cx="655860" cy="1299339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H="1">
            <a:off x="4788024" y="1938955"/>
            <a:ext cx="1285730" cy="3002213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 flipV="1">
            <a:off x="3864955" y="954962"/>
            <a:ext cx="709486" cy="699276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lipse 34"/>
          <p:cNvSpPr/>
          <p:nvPr/>
        </p:nvSpPr>
        <p:spPr>
          <a:xfrm>
            <a:off x="2768663" y="2854479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/>
              <p:cNvSpPr txBox="1"/>
              <p:nvPr/>
            </p:nvSpPr>
            <p:spPr>
              <a:xfrm>
                <a:off x="4040848" y="5517233"/>
                <a:ext cx="3620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36" name="Textfeld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0848" y="5517233"/>
                <a:ext cx="36206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Ellipse 36"/>
          <p:cNvSpPr/>
          <p:nvPr/>
        </p:nvSpPr>
        <p:spPr>
          <a:xfrm>
            <a:off x="4110846" y="5497790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Bogen 37"/>
          <p:cNvSpPr/>
          <p:nvPr/>
        </p:nvSpPr>
        <p:spPr>
          <a:xfrm>
            <a:off x="4324396" y="2634535"/>
            <a:ext cx="814558" cy="814558"/>
          </a:xfrm>
          <a:prstGeom prst="arc">
            <a:avLst>
              <a:gd name="adj1" fmla="val 10860040"/>
              <a:gd name="adj2" fmla="val 5396540"/>
            </a:avLst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/>
              <p:cNvSpPr txBox="1"/>
              <p:nvPr/>
            </p:nvSpPr>
            <p:spPr>
              <a:xfrm>
                <a:off x="2699495" y="2836688"/>
                <a:ext cx="5749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latin typeface="Cambria Math"/>
                          <a:ea typeface="Cambria Math"/>
                        </a:rPr>
                        <m:t>𝒚</m:t>
                      </m:r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495" y="2836688"/>
                <a:ext cx="574983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feld 39"/>
              <p:cNvSpPr txBox="1"/>
              <p:nvPr/>
            </p:nvSpPr>
            <p:spPr>
              <a:xfrm>
                <a:off x="3556866" y="3641829"/>
                <a:ext cx="3912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𝝅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40" name="Textfeld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866" y="3641829"/>
                <a:ext cx="391264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feld 40"/>
              <p:cNvSpPr txBox="1"/>
              <p:nvPr/>
            </p:nvSpPr>
            <p:spPr>
              <a:xfrm>
                <a:off x="5394299" y="3528077"/>
                <a:ext cx="6758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1" i="1" smtClean="0">
                              <a:latin typeface="Cambria Math"/>
                            </a:rPr>
                            <m:t>𝒑𝒓</m:t>
                          </m:r>
                        </m:e>
                        <m:sub>
                          <m:r>
                            <a:rPr lang="de-DE" sz="2400" b="1" i="1" smtClean="0">
                              <a:latin typeface="Cambria Math"/>
                            </a:rPr>
                            <m:t>𝑼</m:t>
                          </m:r>
                        </m:sub>
                      </m:sSub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41" name="Textfeld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299" y="3528077"/>
                <a:ext cx="675865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3604" r="-1802" b="-12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3749507" y="893911"/>
                <a:ext cx="3912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𝒉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9507" y="893911"/>
                <a:ext cx="391264" cy="461665"/>
              </a:xfrm>
              <a:prstGeom prst="rect">
                <a:avLst/>
              </a:prstGeom>
              <a:blipFill rotWithShape="1">
                <a:blip r:embed="rId8"/>
                <a:stretch>
                  <a:fillRect l="-3125" r="-468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/>
              <p:cNvSpPr txBox="1"/>
              <p:nvPr/>
            </p:nvSpPr>
            <p:spPr>
              <a:xfrm>
                <a:off x="4128764" y="1274115"/>
                <a:ext cx="391264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600" b="1" i="1" smtClean="0">
                          <a:latin typeface="Cambria Math"/>
                          <a:ea typeface="Cambria Math"/>
                        </a:rPr>
                        <m:t>≅</m:t>
                      </m:r>
                    </m:oMath>
                  </m:oMathPara>
                </a14:m>
                <a:endParaRPr lang="de-DE" sz="2600" b="1" i="1" dirty="0"/>
              </a:p>
            </p:txBody>
          </p:sp>
        </mc:Choice>
        <mc:Fallback xmlns="">
          <p:sp>
            <p:nvSpPr>
              <p:cNvPr id="43" name="Textfeld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8764" y="1274115"/>
                <a:ext cx="391264" cy="492443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Freihandform 43"/>
          <p:cNvSpPr/>
          <p:nvPr/>
        </p:nvSpPr>
        <p:spPr>
          <a:xfrm>
            <a:off x="1277257" y="5173415"/>
            <a:ext cx="2133600" cy="1060138"/>
          </a:xfrm>
          <a:custGeom>
            <a:avLst/>
            <a:gdLst>
              <a:gd name="connsiteX0" fmla="*/ 2133600 w 2133600"/>
              <a:gd name="connsiteY0" fmla="*/ 429099 h 1060138"/>
              <a:gd name="connsiteX1" fmla="*/ 1436914 w 2133600"/>
              <a:gd name="connsiteY1" fmla="*/ 661328 h 1060138"/>
              <a:gd name="connsiteX2" fmla="*/ 1030514 w 2133600"/>
              <a:gd name="connsiteY2" fmla="*/ 342014 h 1060138"/>
              <a:gd name="connsiteX3" fmla="*/ 1625600 w 2133600"/>
              <a:gd name="connsiteY3" fmla="*/ 225899 h 1060138"/>
              <a:gd name="connsiteX4" fmla="*/ 972457 w 2133600"/>
              <a:gd name="connsiteY4" fmla="*/ 1053214 h 1060138"/>
              <a:gd name="connsiteX5" fmla="*/ 14514 w 2133600"/>
              <a:gd name="connsiteY5" fmla="*/ 588756 h 1060138"/>
              <a:gd name="connsiteX6" fmla="*/ 580572 w 2133600"/>
              <a:gd name="connsiteY6" fmla="*/ 8185 h 1060138"/>
              <a:gd name="connsiteX7" fmla="*/ 0 w 2133600"/>
              <a:gd name="connsiteY7" fmla="*/ 269442 h 106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33600" h="1060138">
                <a:moveTo>
                  <a:pt x="2133600" y="429099"/>
                </a:moveTo>
                <a:cubicBezTo>
                  <a:pt x="1877181" y="552470"/>
                  <a:pt x="1620762" y="675842"/>
                  <a:pt x="1436914" y="661328"/>
                </a:cubicBezTo>
                <a:cubicBezTo>
                  <a:pt x="1253066" y="646814"/>
                  <a:pt x="999066" y="414585"/>
                  <a:pt x="1030514" y="342014"/>
                </a:cubicBezTo>
                <a:cubicBezTo>
                  <a:pt x="1061962" y="269443"/>
                  <a:pt x="1635276" y="107366"/>
                  <a:pt x="1625600" y="225899"/>
                </a:cubicBezTo>
                <a:cubicBezTo>
                  <a:pt x="1615924" y="344432"/>
                  <a:pt x="1240971" y="992738"/>
                  <a:pt x="972457" y="1053214"/>
                </a:cubicBezTo>
                <a:cubicBezTo>
                  <a:pt x="703943" y="1113690"/>
                  <a:pt x="79828" y="762927"/>
                  <a:pt x="14514" y="588756"/>
                </a:cubicBezTo>
                <a:cubicBezTo>
                  <a:pt x="-50800" y="414585"/>
                  <a:pt x="582991" y="61404"/>
                  <a:pt x="580572" y="8185"/>
                </a:cubicBezTo>
                <a:cubicBezTo>
                  <a:pt x="578153" y="-45034"/>
                  <a:pt x="65314" y="175099"/>
                  <a:pt x="0" y="269442"/>
                </a:cubicBezTo>
              </a:path>
            </a:pathLst>
          </a:cu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Freihandform 44"/>
          <p:cNvSpPr/>
          <p:nvPr/>
        </p:nvSpPr>
        <p:spPr>
          <a:xfrm>
            <a:off x="134641" y="2978988"/>
            <a:ext cx="1310171" cy="1559844"/>
          </a:xfrm>
          <a:custGeom>
            <a:avLst/>
            <a:gdLst>
              <a:gd name="connsiteX0" fmla="*/ 1266628 w 1266628"/>
              <a:gd name="connsiteY0" fmla="*/ 754047 h 1569119"/>
              <a:gd name="connsiteX1" fmla="*/ 715085 w 1266628"/>
              <a:gd name="connsiteY1" fmla="*/ 1247533 h 1569119"/>
              <a:gd name="connsiteX2" fmla="*/ 1034400 w 1266628"/>
              <a:gd name="connsiteY2" fmla="*/ 1552333 h 1569119"/>
              <a:gd name="connsiteX3" fmla="*/ 497371 w 1266628"/>
              <a:gd name="connsiteY3" fmla="*/ 739533 h 1569119"/>
              <a:gd name="connsiteX4" fmla="*/ 308685 w 1266628"/>
              <a:gd name="connsiteY4" fmla="*/ 1421704 h 1569119"/>
              <a:gd name="connsiteX5" fmla="*/ 3885 w 1266628"/>
              <a:gd name="connsiteY5" fmla="*/ 275076 h 1569119"/>
              <a:gd name="connsiteX6" fmla="*/ 540914 w 1266628"/>
              <a:gd name="connsiteY6" fmla="*/ 318619 h 1569119"/>
              <a:gd name="connsiteX7" fmla="*/ 758628 w 1266628"/>
              <a:gd name="connsiteY7" fmla="*/ 42847 h 1569119"/>
              <a:gd name="connsiteX8" fmla="*/ 758628 w 1266628"/>
              <a:gd name="connsiteY8" fmla="*/ 13819 h 1569119"/>
              <a:gd name="connsiteX0" fmla="*/ 1266628 w 1266628"/>
              <a:gd name="connsiteY0" fmla="*/ 744772 h 1559844"/>
              <a:gd name="connsiteX1" fmla="*/ 715085 w 1266628"/>
              <a:gd name="connsiteY1" fmla="*/ 1238258 h 1559844"/>
              <a:gd name="connsiteX2" fmla="*/ 1034400 w 1266628"/>
              <a:gd name="connsiteY2" fmla="*/ 1543058 h 1559844"/>
              <a:gd name="connsiteX3" fmla="*/ 497371 w 1266628"/>
              <a:gd name="connsiteY3" fmla="*/ 730258 h 1559844"/>
              <a:gd name="connsiteX4" fmla="*/ 308685 w 1266628"/>
              <a:gd name="connsiteY4" fmla="*/ 1412429 h 1559844"/>
              <a:gd name="connsiteX5" fmla="*/ 3885 w 1266628"/>
              <a:gd name="connsiteY5" fmla="*/ 265801 h 1559844"/>
              <a:gd name="connsiteX6" fmla="*/ 540914 w 1266628"/>
              <a:gd name="connsiteY6" fmla="*/ 309344 h 1559844"/>
              <a:gd name="connsiteX7" fmla="*/ 758628 w 1266628"/>
              <a:gd name="connsiteY7" fmla="*/ 33572 h 1559844"/>
              <a:gd name="connsiteX8" fmla="*/ 773142 w 1266628"/>
              <a:gd name="connsiteY8" fmla="*/ 19059 h 1559844"/>
              <a:gd name="connsiteX0" fmla="*/ 1310171 w 1310171"/>
              <a:gd name="connsiteY0" fmla="*/ 744772 h 1559844"/>
              <a:gd name="connsiteX1" fmla="*/ 715085 w 1310171"/>
              <a:gd name="connsiteY1" fmla="*/ 1238258 h 1559844"/>
              <a:gd name="connsiteX2" fmla="*/ 1034400 w 1310171"/>
              <a:gd name="connsiteY2" fmla="*/ 1543058 h 1559844"/>
              <a:gd name="connsiteX3" fmla="*/ 497371 w 1310171"/>
              <a:gd name="connsiteY3" fmla="*/ 730258 h 1559844"/>
              <a:gd name="connsiteX4" fmla="*/ 308685 w 1310171"/>
              <a:gd name="connsiteY4" fmla="*/ 1412429 h 1559844"/>
              <a:gd name="connsiteX5" fmla="*/ 3885 w 1310171"/>
              <a:gd name="connsiteY5" fmla="*/ 265801 h 1559844"/>
              <a:gd name="connsiteX6" fmla="*/ 540914 w 1310171"/>
              <a:gd name="connsiteY6" fmla="*/ 309344 h 1559844"/>
              <a:gd name="connsiteX7" fmla="*/ 758628 w 1310171"/>
              <a:gd name="connsiteY7" fmla="*/ 33572 h 1559844"/>
              <a:gd name="connsiteX8" fmla="*/ 773142 w 1310171"/>
              <a:gd name="connsiteY8" fmla="*/ 19059 h 1559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10171" h="1559844">
                <a:moveTo>
                  <a:pt x="1310171" y="744772"/>
                </a:moveTo>
                <a:cubicBezTo>
                  <a:pt x="1053752" y="924991"/>
                  <a:pt x="761047" y="1105210"/>
                  <a:pt x="715085" y="1238258"/>
                </a:cubicBezTo>
                <a:cubicBezTo>
                  <a:pt x="669123" y="1371306"/>
                  <a:pt x="1070686" y="1627725"/>
                  <a:pt x="1034400" y="1543058"/>
                </a:cubicBezTo>
                <a:cubicBezTo>
                  <a:pt x="998114" y="1458391"/>
                  <a:pt x="618323" y="752029"/>
                  <a:pt x="497371" y="730258"/>
                </a:cubicBezTo>
                <a:cubicBezTo>
                  <a:pt x="376419" y="708487"/>
                  <a:pt x="390933" y="1489839"/>
                  <a:pt x="308685" y="1412429"/>
                </a:cubicBezTo>
                <a:cubicBezTo>
                  <a:pt x="226437" y="1335020"/>
                  <a:pt x="-34820" y="449648"/>
                  <a:pt x="3885" y="265801"/>
                </a:cubicBezTo>
                <a:cubicBezTo>
                  <a:pt x="42590" y="81954"/>
                  <a:pt x="415123" y="348049"/>
                  <a:pt x="540914" y="309344"/>
                </a:cubicBezTo>
                <a:cubicBezTo>
                  <a:pt x="666705" y="270639"/>
                  <a:pt x="719923" y="81953"/>
                  <a:pt x="758628" y="33572"/>
                </a:cubicBezTo>
                <a:cubicBezTo>
                  <a:pt x="797333" y="-14809"/>
                  <a:pt x="664285" y="-2712"/>
                  <a:pt x="773142" y="19059"/>
                </a:cubicBezTo>
              </a:path>
            </a:pathLst>
          </a:cu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Freihandform 45"/>
          <p:cNvSpPr/>
          <p:nvPr/>
        </p:nvSpPr>
        <p:spPr>
          <a:xfrm>
            <a:off x="3549383" y="1914384"/>
            <a:ext cx="641291" cy="440953"/>
          </a:xfrm>
          <a:custGeom>
            <a:avLst/>
            <a:gdLst>
              <a:gd name="connsiteX0" fmla="*/ 0 w 641291"/>
              <a:gd name="connsiteY0" fmla="*/ 24118 h 440953"/>
              <a:gd name="connsiteX1" fmla="*/ 362858 w 641291"/>
              <a:gd name="connsiteY1" fmla="*/ 38632 h 440953"/>
              <a:gd name="connsiteX2" fmla="*/ 638629 w 641291"/>
              <a:gd name="connsiteY2" fmla="*/ 386975 h 440953"/>
              <a:gd name="connsiteX3" fmla="*/ 478972 w 641291"/>
              <a:gd name="connsiteY3" fmla="*/ 386975 h 440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1291" h="440953">
                <a:moveTo>
                  <a:pt x="0" y="24118"/>
                </a:moveTo>
                <a:cubicBezTo>
                  <a:pt x="128210" y="1137"/>
                  <a:pt x="256420" y="-21844"/>
                  <a:pt x="362858" y="38632"/>
                </a:cubicBezTo>
                <a:cubicBezTo>
                  <a:pt x="469296" y="99108"/>
                  <a:pt x="619277" y="328918"/>
                  <a:pt x="638629" y="386975"/>
                </a:cubicBezTo>
                <a:cubicBezTo>
                  <a:pt x="657981" y="445032"/>
                  <a:pt x="568477" y="471642"/>
                  <a:pt x="478972" y="386975"/>
                </a:cubicBezTo>
              </a:path>
            </a:pathLst>
          </a:cu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feld 47"/>
              <p:cNvSpPr txBox="1"/>
              <p:nvPr/>
            </p:nvSpPr>
            <p:spPr>
              <a:xfrm>
                <a:off x="6678929" y="850147"/>
                <a:ext cx="4783752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de-DE" sz="2400" b="1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de-DE" sz="2400" b="1" i="1" smtClean="0">
                              <a:latin typeface="Cambria Math"/>
                              <a:ea typeface="Cambria Math"/>
                            </a:rPr>
                            <m:t>𝒙</m:t>
                          </m:r>
                          <m:r>
                            <a:rPr lang="de-DE" sz="2400" b="1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de-DE" sz="2400" b="1" i="1" smtClean="0">
                              <a:latin typeface="Cambria Math"/>
                              <a:ea typeface="Cambria Math"/>
                            </a:rPr>
                            <m:t>𝝀</m:t>
                          </m:r>
                        </m:e>
                      </m:d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𝑼</m:t>
                      </m:r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𝝠</m:t>
                      </m:r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𝑼</m:t>
                      </m:r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×</m:t>
                      </m:r>
                      <m:sSup>
                        <m:sSupPr>
                          <m:ctrlPr>
                            <a:rPr lang="de-DE" sz="2400" b="1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de-DE" sz="2400" b="1" i="1" smtClean="0">
                              <a:latin typeface="Cambria Math"/>
                              <a:ea typeface="Cambria Math"/>
                            </a:rPr>
                            <m:t>𝝅</m:t>
                          </m:r>
                        </m:e>
                        <m:sup>
                          <m:r>
                            <a:rPr lang="de-DE" sz="2400" b="1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de-DE" sz="2400" b="1" i="1" smtClean="0">
                              <a:latin typeface="Cambria Math"/>
                              <a:ea typeface="Cambria Math"/>
                            </a:rPr>
                            <m:t>𝟏</m:t>
                          </m:r>
                        </m:sup>
                      </m:sSup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48" name="Textfeld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8929" y="850147"/>
                <a:ext cx="4783752" cy="470000"/>
              </a:xfrm>
              <a:prstGeom prst="rect">
                <a:avLst/>
              </a:prstGeom>
              <a:blipFill rotWithShape="1">
                <a:blip r:embed="rId1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123606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m 1"/>
          <p:cNvSpPr/>
          <p:nvPr/>
        </p:nvSpPr>
        <p:spPr>
          <a:xfrm>
            <a:off x="1115616" y="4005064"/>
            <a:ext cx="4752528" cy="1800200"/>
          </a:xfrm>
          <a:prstGeom prst="parallelogram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5148064" y="4147074"/>
            <a:ext cx="468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/>
              <a:t>X</a:t>
            </a:r>
            <a:endParaRPr lang="de-DE" b="1" dirty="0"/>
          </a:p>
        </p:txBody>
      </p:sp>
      <p:sp>
        <p:nvSpPr>
          <p:cNvPr id="7" name="Parallelogramm 6"/>
          <p:cNvSpPr/>
          <p:nvPr/>
        </p:nvSpPr>
        <p:spPr>
          <a:xfrm>
            <a:off x="3780558" y="404664"/>
            <a:ext cx="4103809" cy="1260140"/>
          </a:xfrm>
          <a:prstGeom prst="parallelogram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 Verbindung 8"/>
          <p:cNvCxnSpPr/>
          <p:nvPr/>
        </p:nvCxnSpPr>
        <p:spPr>
          <a:xfrm flipH="1">
            <a:off x="6804248" y="1704222"/>
            <a:ext cx="217459" cy="689496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2996390" y="2393718"/>
            <a:ext cx="3807858" cy="0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Gerade Verbindung 14"/>
          <p:cNvCxnSpPr/>
          <p:nvPr/>
        </p:nvCxnSpPr>
        <p:spPr>
          <a:xfrm flipH="1">
            <a:off x="2987824" y="593518"/>
            <a:ext cx="432048" cy="1800200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Gerade Verbindung 16"/>
          <p:cNvCxnSpPr/>
          <p:nvPr/>
        </p:nvCxnSpPr>
        <p:spPr>
          <a:xfrm>
            <a:off x="3491880" y="620688"/>
            <a:ext cx="504056" cy="0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Gerade Verbindung 19"/>
          <p:cNvCxnSpPr/>
          <p:nvPr/>
        </p:nvCxnSpPr>
        <p:spPr>
          <a:xfrm flipH="1">
            <a:off x="6084168" y="2436282"/>
            <a:ext cx="288032" cy="927134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Gerade Verbindung 20"/>
          <p:cNvCxnSpPr/>
          <p:nvPr/>
        </p:nvCxnSpPr>
        <p:spPr>
          <a:xfrm>
            <a:off x="1826695" y="3348902"/>
            <a:ext cx="4225762" cy="3898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Gerade Verbindung 21"/>
          <p:cNvCxnSpPr/>
          <p:nvPr/>
        </p:nvCxnSpPr>
        <p:spPr>
          <a:xfrm flipH="1">
            <a:off x="1779250" y="1124744"/>
            <a:ext cx="560503" cy="2224158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Gerade Verbindung 22"/>
          <p:cNvCxnSpPr/>
          <p:nvPr/>
        </p:nvCxnSpPr>
        <p:spPr>
          <a:xfrm>
            <a:off x="2339752" y="1124744"/>
            <a:ext cx="864096" cy="0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/>
              <p:cNvSpPr txBox="1"/>
              <p:nvPr/>
            </p:nvSpPr>
            <p:spPr>
              <a:xfrm>
                <a:off x="7182290" y="2436282"/>
                <a:ext cx="468052" cy="533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2800" b="1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2800" b="1" i="1" dirty="0">
                              <a:latin typeface="Cambria Math"/>
                            </a:rPr>
                            <m:t>𝑿</m:t>
                          </m:r>
                          <m:r>
                            <m:rPr>
                              <m:nor/>
                            </m:rPr>
                            <a:rPr lang="de-DE" sz="2800" b="1" dirty="0"/>
                            <m:t> </m:t>
                          </m:r>
                        </m:e>
                      </m:acc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2290" y="2436282"/>
                <a:ext cx="468052" cy="53392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Gerade Verbindung mit Pfeil 24"/>
          <p:cNvCxnSpPr/>
          <p:nvPr/>
        </p:nvCxnSpPr>
        <p:spPr>
          <a:xfrm>
            <a:off x="3884030" y="3453823"/>
            <a:ext cx="0" cy="1137630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/>
              <p:cNvSpPr txBox="1"/>
              <p:nvPr/>
            </p:nvSpPr>
            <p:spPr>
              <a:xfrm>
                <a:off x="3953162" y="3435168"/>
                <a:ext cx="3912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𝝅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162" y="3435168"/>
                <a:ext cx="391264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ihandform 7"/>
          <p:cNvSpPr/>
          <p:nvPr/>
        </p:nvSpPr>
        <p:spPr>
          <a:xfrm>
            <a:off x="1886857" y="4650998"/>
            <a:ext cx="2728686" cy="733802"/>
          </a:xfrm>
          <a:custGeom>
            <a:avLst/>
            <a:gdLst>
              <a:gd name="connsiteX0" fmla="*/ 0 w 2728686"/>
              <a:gd name="connsiteY0" fmla="*/ 733802 h 733802"/>
              <a:gd name="connsiteX1" fmla="*/ 348343 w 2728686"/>
              <a:gd name="connsiteY1" fmla="*/ 8088 h 733802"/>
              <a:gd name="connsiteX2" fmla="*/ 1436914 w 2728686"/>
              <a:gd name="connsiteY2" fmla="*/ 356431 h 733802"/>
              <a:gd name="connsiteX3" fmla="*/ 2394857 w 2728686"/>
              <a:gd name="connsiteY3" fmla="*/ 545116 h 733802"/>
              <a:gd name="connsiteX4" fmla="*/ 2728686 w 2728686"/>
              <a:gd name="connsiteY4" fmla="*/ 370945 h 733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8686" h="733802">
                <a:moveTo>
                  <a:pt x="0" y="733802"/>
                </a:moveTo>
                <a:cubicBezTo>
                  <a:pt x="54428" y="402392"/>
                  <a:pt x="108857" y="70983"/>
                  <a:pt x="348343" y="8088"/>
                </a:cubicBezTo>
                <a:cubicBezTo>
                  <a:pt x="587829" y="-54807"/>
                  <a:pt x="1095828" y="266926"/>
                  <a:pt x="1436914" y="356431"/>
                </a:cubicBezTo>
                <a:cubicBezTo>
                  <a:pt x="1778000" y="445936"/>
                  <a:pt x="2179562" y="542697"/>
                  <a:pt x="2394857" y="545116"/>
                </a:cubicBezTo>
                <a:cubicBezTo>
                  <a:pt x="2610152" y="547535"/>
                  <a:pt x="2669419" y="459240"/>
                  <a:pt x="2728686" y="370945"/>
                </a:cubicBezTo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/>
              <p:cNvSpPr txBox="1"/>
              <p:nvPr/>
            </p:nvSpPr>
            <p:spPr>
              <a:xfrm>
                <a:off x="1971358" y="5262821"/>
                <a:ext cx="3620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de-DE" b="1" i="1" smtClean="0">
                              <a:latin typeface="Cambria Math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27" name="Textfeld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358" y="5262821"/>
                <a:ext cx="362066" cy="369332"/>
              </a:xfrm>
              <a:prstGeom prst="rect">
                <a:avLst/>
              </a:prstGeom>
              <a:blipFill rotWithShape="1">
                <a:blip r:embed="rId4"/>
                <a:stretch>
                  <a:fillRect r="-8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Ellipse 27"/>
          <p:cNvSpPr/>
          <p:nvPr/>
        </p:nvSpPr>
        <p:spPr>
          <a:xfrm>
            <a:off x="1826695" y="5310332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3635896" y="5017899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2220327" y="2780447"/>
                <a:ext cx="537387" cy="3795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b="1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DE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de-DE" b="1" i="1" smtClean="0">
                                  <a:latin typeface="Cambria Math"/>
                                </a:rPr>
                                <m:t>𝟎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0327" y="2780447"/>
                <a:ext cx="537387" cy="379527"/>
              </a:xfrm>
              <a:prstGeom prst="rect">
                <a:avLst/>
              </a:prstGeom>
              <a:blipFill rotWithShape="1">
                <a:blip r:embed="rId5"/>
                <a:stretch>
                  <a:fillRect r="-795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2560895" y="4406787"/>
                <a:ext cx="3620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𝒗</m:t>
                      </m:r>
                    </m:oMath>
                  </m:oMathPara>
                </a14:m>
                <a:endParaRPr lang="de-DE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0895" y="4406787"/>
                <a:ext cx="36206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Gerade Verbindung mit Pfeil 31"/>
          <p:cNvCxnSpPr>
            <a:endCxn id="8" idx="2"/>
          </p:cNvCxnSpPr>
          <p:nvPr/>
        </p:nvCxnSpPr>
        <p:spPr>
          <a:xfrm>
            <a:off x="2996390" y="4905165"/>
            <a:ext cx="327381" cy="102264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3664857" y="5166835"/>
                <a:ext cx="5502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latin typeface="Cambria Math"/>
                        </a:rPr>
                        <m:t>𝒗</m:t>
                      </m:r>
                      <m:r>
                        <a:rPr lang="de-DE" b="1" i="1" smtClean="0">
                          <a:latin typeface="Cambria Math"/>
                        </a:rPr>
                        <m:t>(</m:t>
                      </m:r>
                      <m:r>
                        <a:rPr lang="de-DE" b="1" i="1" smtClean="0">
                          <a:latin typeface="Cambria Math"/>
                        </a:rPr>
                        <m:t>𝒕</m:t>
                      </m:r>
                      <m:r>
                        <a:rPr lang="de-DE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4857" y="5166835"/>
                <a:ext cx="550273" cy="369332"/>
              </a:xfrm>
              <a:prstGeom prst="rect">
                <a:avLst/>
              </a:prstGeom>
              <a:blipFill rotWithShape="1">
                <a:blip r:embed="rId7"/>
                <a:stretch>
                  <a:fillRect r="-15556"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Ellipse 34"/>
          <p:cNvSpPr/>
          <p:nvPr/>
        </p:nvSpPr>
        <p:spPr>
          <a:xfrm>
            <a:off x="2681766" y="2995679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/>
          <p:cNvSpPr/>
          <p:nvPr/>
        </p:nvSpPr>
        <p:spPr>
          <a:xfrm>
            <a:off x="3398058" y="1900034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feld 36"/>
              <p:cNvSpPr txBox="1"/>
              <p:nvPr/>
            </p:nvSpPr>
            <p:spPr>
              <a:xfrm>
                <a:off x="3024152" y="2655298"/>
                <a:ext cx="3593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m:rPr>
                              <m:nor/>
                            </m:rPr>
                            <a:rPr lang="de-DE" b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</m:e>
                      </m:acc>
                    </m:oMath>
                  </m:oMathPara>
                </a14:m>
                <a:endParaRPr lang="de-DE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Textfeld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152" y="2655298"/>
                <a:ext cx="359392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Gerade Verbindung mit Pfeil 37"/>
          <p:cNvCxnSpPr/>
          <p:nvPr/>
        </p:nvCxnSpPr>
        <p:spPr>
          <a:xfrm>
            <a:off x="3596999" y="2655298"/>
            <a:ext cx="418789" cy="47948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" name="Freihandform 41"/>
          <p:cNvSpPr/>
          <p:nvPr/>
        </p:nvSpPr>
        <p:spPr>
          <a:xfrm>
            <a:off x="2757714" y="2655298"/>
            <a:ext cx="1814286" cy="407216"/>
          </a:xfrm>
          <a:custGeom>
            <a:avLst/>
            <a:gdLst>
              <a:gd name="connsiteX0" fmla="*/ 0 w 1814286"/>
              <a:gd name="connsiteY0" fmla="*/ 407216 h 407216"/>
              <a:gd name="connsiteX1" fmla="*/ 304800 w 1814286"/>
              <a:gd name="connsiteY1" fmla="*/ 15331 h 407216"/>
              <a:gd name="connsiteX2" fmla="*/ 1814286 w 1814286"/>
              <a:gd name="connsiteY2" fmla="*/ 116931 h 407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4286" h="407216">
                <a:moveTo>
                  <a:pt x="0" y="407216"/>
                </a:moveTo>
                <a:cubicBezTo>
                  <a:pt x="1209" y="235464"/>
                  <a:pt x="2419" y="63712"/>
                  <a:pt x="304800" y="15331"/>
                </a:cubicBezTo>
                <a:cubicBezTo>
                  <a:pt x="607181" y="-33050"/>
                  <a:pt x="1210733" y="41940"/>
                  <a:pt x="1814286" y="116931"/>
                </a:cubicBezTo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/>
        </p:nvSpPr>
        <p:spPr>
          <a:xfrm>
            <a:off x="1606156" y="5108235"/>
            <a:ext cx="441077" cy="44107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/>
        </p:nvSpPr>
        <p:spPr>
          <a:xfrm>
            <a:off x="1779250" y="4821744"/>
            <a:ext cx="441077" cy="44107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/>
        </p:nvSpPr>
        <p:spPr>
          <a:xfrm>
            <a:off x="1862684" y="4555580"/>
            <a:ext cx="441077" cy="44107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/>
          <p:cNvSpPr/>
          <p:nvPr/>
        </p:nvSpPr>
        <p:spPr>
          <a:xfrm>
            <a:off x="3470389" y="4821744"/>
            <a:ext cx="441077" cy="44107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/>
        </p:nvSpPr>
        <p:spPr>
          <a:xfrm>
            <a:off x="2605890" y="2790125"/>
            <a:ext cx="441077" cy="44107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/>
          <p:cNvSpPr/>
          <p:nvPr/>
        </p:nvSpPr>
        <p:spPr>
          <a:xfrm>
            <a:off x="4216605" y="1139817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Freihandform 55"/>
          <p:cNvSpPr/>
          <p:nvPr/>
        </p:nvSpPr>
        <p:spPr>
          <a:xfrm>
            <a:off x="4702629" y="1885959"/>
            <a:ext cx="870857" cy="191839"/>
          </a:xfrm>
          <a:custGeom>
            <a:avLst/>
            <a:gdLst>
              <a:gd name="connsiteX0" fmla="*/ 0 w 870857"/>
              <a:gd name="connsiteY0" fmla="*/ 131527 h 191839"/>
              <a:gd name="connsiteX1" fmla="*/ 377371 w 870857"/>
              <a:gd name="connsiteY1" fmla="*/ 898 h 191839"/>
              <a:gd name="connsiteX2" fmla="*/ 566057 w 870857"/>
              <a:gd name="connsiteY2" fmla="*/ 189584 h 191839"/>
              <a:gd name="connsiteX3" fmla="*/ 870857 w 870857"/>
              <a:gd name="connsiteY3" fmla="*/ 87984 h 191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0857" h="191839">
                <a:moveTo>
                  <a:pt x="0" y="131527"/>
                </a:moveTo>
                <a:cubicBezTo>
                  <a:pt x="141514" y="61374"/>
                  <a:pt x="283028" y="-8778"/>
                  <a:pt x="377371" y="898"/>
                </a:cubicBezTo>
                <a:cubicBezTo>
                  <a:pt x="471714" y="10574"/>
                  <a:pt x="483809" y="175070"/>
                  <a:pt x="566057" y="189584"/>
                </a:cubicBezTo>
                <a:cubicBezTo>
                  <a:pt x="648305" y="204098"/>
                  <a:pt x="759581" y="146041"/>
                  <a:pt x="870857" y="8798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Freihandform 56"/>
          <p:cNvSpPr/>
          <p:nvPr/>
        </p:nvSpPr>
        <p:spPr>
          <a:xfrm rot="19932231">
            <a:off x="4180115" y="904929"/>
            <a:ext cx="870857" cy="191839"/>
          </a:xfrm>
          <a:custGeom>
            <a:avLst/>
            <a:gdLst>
              <a:gd name="connsiteX0" fmla="*/ 0 w 870857"/>
              <a:gd name="connsiteY0" fmla="*/ 131527 h 191839"/>
              <a:gd name="connsiteX1" fmla="*/ 377371 w 870857"/>
              <a:gd name="connsiteY1" fmla="*/ 898 h 191839"/>
              <a:gd name="connsiteX2" fmla="*/ 566057 w 870857"/>
              <a:gd name="connsiteY2" fmla="*/ 189584 h 191839"/>
              <a:gd name="connsiteX3" fmla="*/ 870857 w 870857"/>
              <a:gd name="connsiteY3" fmla="*/ 87984 h 191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0857" h="191839">
                <a:moveTo>
                  <a:pt x="0" y="131527"/>
                </a:moveTo>
                <a:cubicBezTo>
                  <a:pt x="141514" y="61374"/>
                  <a:pt x="283028" y="-8778"/>
                  <a:pt x="377371" y="898"/>
                </a:cubicBezTo>
                <a:cubicBezTo>
                  <a:pt x="471714" y="10574"/>
                  <a:pt x="483809" y="175070"/>
                  <a:pt x="566057" y="189584"/>
                </a:cubicBezTo>
                <a:cubicBezTo>
                  <a:pt x="648305" y="204098"/>
                  <a:pt x="759581" y="146041"/>
                  <a:pt x="870857" y="8798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Freihandform 57"/>
          <p:cNvSpPr/>
          <p:nvPr/>
        </p:nvSpPr>
        <p:spPr>
          <a:xfrm rot="3026078">
            <a:off x="6006084" y="870091"/>
            <a:ext cx="870857" cy="191839"/>
          </a:xfrm>
          <a:custGeom>
            <a:avLst/>
            <a:gdLst>
              <a:gd name="connsiteX0" fmla="*/ 0 w 870857"/>
              <a:gd name="connsiteY0" fmla="*/ 131527 h 191839"/>
              <a:gd name="connsiteX1" fmla="*/ 377371 w 870857"/>
              <a:gd name="connsiteY1" fmla="*/ 898 h 191839"/>
              <a:gd name="connsiteX2" fmla="*/ 566057 w 870857"/>
              <a:gd name="connsiteY2" fmla="*/ 189584 h 191839"/>
              <a:gd name="connsiteX3" fmla="*/ 870857 w 870857"/>
              <a:gd name="connsiteY3" fmla="*/ 87984 h 191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0857" h="191839">
                <a:moveTo>
                  <a:pt x="0" y="131527"/>
                </a:moveTo>
                <a:cubicBezTo>
                  <a:pt x="141514" y="61374"/>
                  <a:pt x="283028" y="-8778"/>
                  <a:pt x="377371" y="898"/>
                </a:cubicBezTo>
                <a:cubicBezTo>
                  <a:pt x="471714" y="10574"/>
                  <a:pt x="483809" y="175070"/>
                  <a:pt x="566057" y="189584"/>
                </a:cubicBezTo>
                <a:cubicBezTo>
                  <a:pt x="648305" y="204098"/>
                  <a:pt x="759581" y="146041"/>
                  <a:pt x="870857" y="8798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045633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467544" y="4159155"/>
            <a:ext cx="3024336" cy="2112868"/>
            <a:chOff x="1546041" y="2804613"/>
            <a:chExt cx="4232388" cy="2112868"/>
          </a:xfrm>
        </p:grpSpPr>
        <p:sp>
          <p:nvSpPr>
            <p:cNvPr id="3" name="Bogen 2"/>
            <p:cNvSpPr/>
            <p:nvPr/>
          </p:nvSpPr>
          <p:spPr>
            <a:xfrm>
              <a:off x="1546042" y="2804614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Bogen 3"/>
            <p:cNvSpPr/>
            <p:nvPr/>
          </p:nvSpPr>
          <p:spPr>
            <a:xfrm rot="10800000">
              <a:off x="1546041" y="2804613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noFill/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" name="Gruppieren 4"/>
          <p:cNvGrpSpPr/>
          <p:nvPr/>
        </p:nvGrpSpPr>
        <p:grpSpPr>
          <a:xfrm>
            <a:off x="467543" y="402522"/>
            <a:ext cx="3024336" cy="2112868"/>
            <a:chOff x="1546041" y="2804613"/>
            <a:chExt cx="4232388" cy="2112868"/>
          </a:xfrm>
        </p:grpSpPr>
        <p:sp>
          <p:nvSpPr>
            <p:cNvPr id="6" name="Bogen 5"/>
            <p:cNvSpPr/>
            <p:nvPr/>
          </p:nvSpPr>
          <p:spPr>
            <a:xfrm>
              <a:off x="1546042" y="2804614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Bogen 6"/>
            <p:cNvSpPr/>
            <p:nvPr/>
          </p:nvSpPr>
          <p:spPr>
            <a:xfrm rot="10800000">
              <a:off x="1546041" y="2804613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noFill/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8" name="Gerade Verbindung mit Pfeil 7"/>
          <p:cNvCxnSpPr/>
          <p:nvPr/>
        </p:nvCxnSpPr>
        <p:spPr>
          <a:xfrm>
            <a:off x="1965389" y="2896014"/>
            <a:ext cx="2" cy="890884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uppieren 10"/>
          <p:cNvGrpSpPr/>
          <p:nvPr/>
        </p:nvGrpSpPr>
        <p:grpSpPr>
          <a:xfrm>
            <a:off x="5004048" y="4159154"/>
            <a:ext cx="3024336" cy="2112868"/>
            <a:chOff x="1546041" y="2804613"/>
            <a:chExt cx="4232388" cy="2112868"/>
          </a:xfrm>
        </p:grpSpPr>
        <p:sp>
          <p:nvSpPr>
            <p:cNvPr id="12" name="Bogen 11"/>
            <p:cNvSpPr/>
            <p:nvPr/>
          </p:nvSpPr>
          <p:spPr>
            <a:xfrm>
              <a:off x="1546042" y="2804614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Bogen 12"/>
            <p:cNvSpPr/>
            <p:nvPr/>
          </p:nvSpPr>
          <p:spPr>
            <a:xfrm rot="10800000">
              <a:off x="1546041" y="2804613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noFill/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4" name="Gerade Verbindung mit Pfeil 13"/>
          <p:cNvCxnSpPr/>
          <p:nvPr/>
        </p:nvCxnSpPr>
        <p:spPr>
          <a:xfrm>
            <a:off x="6522176" y="3068960"/>
            <a:ext cx="2" cy="890884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ihandform 14"/>
          <p:cNvSpPr/>
          <p:nvPr/>
        </p:nvSpPr>
        <p:spPr>
          <a:xfrm>
            <a:off x="4539076" y="420915"/>
            <a:ext cx="3587955" cy="1655302"/>
          </a:xfrm>
          <a:custGeom>
            <a:avLst/>
            <a:gdLst>
              <a:gd name="connsiteX0" fmla="*/ 1948811 w 3471629"/>
              <a:gd name="connsiteY0" fmla="*/ 39476 h 1523545"/>
              <a:gd name="connsiteX1" fmla="*/ 1005382 w 3471629"/>
              <a:gd name="connsiteY1" fmla="*/ 24961 h 1523545"/>
              <a:gd name="connsiteX2" fmla="*/ 207096 w 3471629"/>
              <a:gd name="connsiteY2" fmla="*/ 329761 h 1523545"/>
              <a:gd name="connsiteX3" fmla="*/ 134525 w 3471629"/>
              <a:gd name="connsiteY3" fmla="*/ 1113533 h 1523545"/>
              <a:gd name="connsiteX4" fmla="*/ 1832696 w 3471629"/>
              <a:gd name="connsiteY4" fmla="*/ 1519933 h 1523545"/>
              <a:gd name="connsiteX5" fmla="*/ 3414754 w 3471629"/>
              <a:gd name="connsiteY5" fmla="*/ 895819 h 1523545"/>
              <a:gd name="connsiteX6" fmla="*/ 2964811 w 3471629"/>
              <a:gd name="connsiteY6" fmla="*/ 257190 h 1523545"/>
              <a:gd name="connsiteX7" fmla="*/ 1469839 w 3471629"/>
              <a:gd name="connsiteY7" fmla="*/ 242676 h 1523545"/>
              <a:gd name="connsiteX8" fmla="*/ 497382 w 3471629"/>
              <a:gd name="connsiteY8" fmla="*/ 503933 h 1523545"/>
              <a:gd name="connsiteX9" fmla="*/ 178068 w 3471629"/>
              <a:gd name="connsiteY9" fmla="*/ 1026447 h 1523545"/>
              <a:gd name="connsiteX0" fmla="*/ 2006868 w 3471629"/>
              <a:gd name="connsiteY0" fmla="*/ 5368 h 1663608"/>
              <a:gd name="connsiteX1" fmla="*/ 1005382 w 3471629"/>
              <a:gd name="connsiteY1" fmla="*/ 165024 h 1663608"/>
              <a:gd name="connsiteX2" fmla="*/ 207096 w 3471629"/>
              <a:gd name="connsiteY2" fmla="*/ 469824 h 1663608"/>
              <a:gd name="connsiteX3" fmla="*/ 134525 w 3471629"/>
              <a:gd name="connsiteY3" fmla="*/ 1253596 h 1663608"/>
              <a:gd name="connsiteX4" fmla="*/ 1832696 w 3471629"/>
              <a:gd name="connsiteY4" fmla="*/ 1659996 h 1663608"/>
              <a:gd name="connsiteX5" fmla="*/ 3414754 w 3471629"/>
              <a:gd name="connsiteY5" fmla="*/ 1035882 h 1663608"/>
              <a:gd name="connsiteX6" fmla="*/ 2964811 w 3471629"/>
              <a:gd name="connsiteY6" fmla="*/ 397253 h 1663608"/>
              <a:gd name="connsiteX7" fmla="*/ 1469839 w 3471629"/>
              <a:gd name="connsiteY7" fmla="*/ 382739 h 1663608"/>
              <a:gd name="connsiteX8" fmla="*/ 497382 w 3471629"/>
              <a:gd name="connsiteY8" fmla="*/ 643996 h 1663608"/>
              <a:gd name="connsiteX9" fmla="*/ 178068 w 3471629"/>
              <a:gd name="connsiteY9" fmla="*/ 1166510 h 1663608"/>
              <a:gd name="connsiteX0" fmla="*/ 2006868 w 3471629"/>
              <a:gd name="connsiteY0" fmla="*/ 0 h 1658240"/>
              <a:gd name="connsiteX1" fmla="*/ 1005382 w 3471629"/>
              <a:gd name="connsiteY1" fmla="*/ 159656 h 1658240"/>
              <a:gd name="connsiteX2" fmla="*/ 207096 w 3471629"/>
              <a:gd name="connsiteY2" fmla="*/ 464456 h 1658240"/>
              <a:gd name="connsiteX3" fmla="*/ 134525 w 3471629"/>
              <a:gd name="connsiteY3" fmla="*/ 1248228 h 1658240"/>
              <a:gd name="connsiteX4" fmla="*/ 1832696 w 3471629"/>
              <a:gd name="connsiteY4" fmla="*/ 1654628 h 1658240"/>
              <a:gd name="connsiteX5" fmla="*/ 3414754 w 3471629"/>
              <a:gd name="connsiteY5" fmla="*/ 1030514 h 1658240"/>
              <a:gd name="connsiteX6" fmla="*/ 2964811 w 3471629"/>
              <a:gd name="connsiteY6" fmla="*/ 391885 h 1658240"/>
              <a:gd name="connsiteX7" fmla="*/ 1469839 w 3471629"/>
              <a:gd name="connsiteY7" fmla="*/ 377371 h 1658240"/>
              <a:gd name="connsiteX8" fmla="*/ 497382 w 3471629"/>
              <a:gd name="connsiteY8" fmla="*/ 638628 h 1658240"/>
              <a:gd name="connsiteX9" fmla="*/ 178068 w 3471629"/>
              <a:gd name="connsiteY9" fmla="*/ 1161142 h 1658240"/>
              <a:gd name="connsiteX0" fmla="*/ 2006868 w 3471629"/>
              <a:gd name="connsiteY0" fmla="*/ 0 h 1658240"/>
              <a:gd name="connsiteX1" fmla="*/ 1005382 w 3471629"/>
              <a:gd name="connsiteY1" fmla="*/ 159656 h 1658240"/>
              <a:gd name="connsiteX2" fmla="*/ 207096 w 3471629"/>
              <a:gd name="connsiteY2" fmla="*/ 464456 h 1658240"/>
              <a:gd name="connsiteX3" fmla="*/ 134525 w 3471629"/>
              <a:gd name="connsiteY3" fmla="*/ 1248228 h 1658240"/>
              <a:gd name="connsiteX4" fmla="*/ 1832696 w 3471629"/>
              <a:gd name="connsiteY4" fmla="*/ 1654628 h 1658240"/>
              <a:gd name="connsiteX5" fmla="*/ 3414754 w 3471629"/>
              <a:gd name="connsiteY5" fmla="*/ 1030514 h 1658240"/>
              <a:gd name="connsiteX6" fmla="*/ 2964811 w 3471629"/>
              <a:gd name="connsiteY6" fmla="*/ 391885 h 1658240"/>
              <a:gd name="connsiteX7" fmla="*/ 1469839 w 3471629"/>
              <a:gd name="connsiteY7" fmla="*/ 377371 h 1658240"/>
              <a:gd name="connsiteX8" fmla="*/ 497382 w 3471629"/>
              <a:gd name="connsiteY8" fmla="*/ 638628 h 1658240"/>
              <a:gd name="connsiteX0" fmla="*/ 2006868 w 3471629"/>
              <a:gd name="connsiteY0" fmla="*/ 0 h 1658240"/>
              <a:gd name="connsiteX1" fmla="*/ 1005382 w 3471629"/>
              <a:gd name="connsiteY1" fmla="*/ 159656 h 1658240"/>
              <a:gd name="connsiteX2" fmla="*/ 207096 w 3471629"/>
              <a:gd name="connsiteY2" fmla="*/ 464456 h 1658240"/>
              <a:gd name="connsiteX3" fmla="*/ 134525 w 3471629"/>
              <a:gd name="connsiteY3" fmla="*/ 1248228 h 1658240"/>
              <a:gd name="connsiteX4" fmla="*/ 1832696 w 3471629"/>
              <a:gd name="connsiteY4" fmla="*/ 1654628 h 1658240"/>
              <a:gd name="connsiteX5" fmla="*/ 3414754 w 3471629"/>
              <a:gd name="connsiteY5" fmla="*/ 1030514 h 1658240"/>
              <a:gd name="connsiteX6" fmla="*/ 2964811 w 3471629"/>
              <a:gd name="connsiteY6" fmla="*/ 391885 h 1658240"/>
              <a:gd name="connsiteX7" fmla="*/ 1469839 w 3471629"/>
              <a:gd name="connsiteY7" fmla="*/ 377371 h 1658240"/>
              <a:gd name="connsiteX0" fmla="*/ 2006868 w 3471629"/>
              <a:gd name="connsiteY0" fmla="*/ 0 h 1658240"/>
              <a:gd name="connsiteX1" fmla="*/ 1005382 w 3471629"/>
              <a:gd name="connsiteY1" fmla="*/ 159656 h 1658240"/>
              <a:gd name="connsiteX2" fmla="*/ 207096 w 3471629"/>
              <a:gd name="connsiteY2" fmla="*/ 464456 h 1658240"/>
              <a:gd name="connsiteX3" fmla="*/ 134525 w 3471629"/>
              <a:gd name="connsiteY3" fmla="*/ 1248228 h 1658240"/>
              <a:gd name="connsiteX4" fmla="*/ 1832696 w 3471629"/>
              <a:gd name="connsiteY4" fmla="*/ 1654628 h 1658240"/>
              <a:gd name="connsiteX5" fmla="*/ 3414754 w 3471629"/>
              <a:gd name="connsiteY5" fmla="*/ 1030514 h 1658240"/>
              <a:gd name="connsiteX6" fmla="*/ 2964811 w 3471629"/>
              <a:gd name="connsiteY6" fmla="*/ 391885 h 1658240"/>
              <a:gd name="connsiteX0" fmla="*/ 2006868 w 3414754"/>
              <a:gd name="connsiteY0" fmla="*/ 0 h 1658240"/>
              <a:gd name="connsiteX1" fmla="*/ 1005382 w 3414754"/>
              <a:gd name="connsiteY1" fmla="*/ 159656 h 1658240"/>
              <a:gd name="connsiteX2" fmla="*/ 207096 w 3414754"/>
              <a:gd name="connsiteY2" fmla="*/ 464456 h 1658240"/>
              <a:gd name="connsiteX3" fmla="*/ 134525 w 3414754"/>
              <a:gd name="connsiteY3" fmla="*/ 1248228 h 1658240"/>
              <a:gd name="connsiteX4" fmla="*/ 1832696 w 3414754"/>
              <a:gd name="connsiteY4" fmla="*/ 1654628 h 1658240"/>
              <a:gd name="connsiteX5" fmla="*/ 3414754 w 3414754"/>
              <a:gd name="connsiteY5" fmla="*/ 1030514 h 1658240"/>
              <a:gd name="connsiteX0" fmla="*/ 2006868 w 3424175"/>
              <a:gd name="connsiteY0" fmla="*/ 0 h 1655302"/>
              <a:gd name="connsiteX1" fmla="*/ 1005382 w 3424175"/>
              <a:gd name="connsiteY1" fmla="*/ 159656 h 1655302"/>
              <a:gd name="connsiteX2" fmla="*/ 207096 w 3424175"/>
              <a:gd name="connsiteY2" fmla="*/ 464456 h 1655302"/>
              <a:gd name="connsiteX3" fmla="*/ 134525 w 3424175"/>
              <a:gd name="connsiteY3" fmla="*/ 1248228 h 1655302"/>
              <a:gd name="connsiteX4" fmla="*/ 1832696 w 3424175"/>
              <a:gd name="connsiteY4" fmla="*/ 1654628 h 1655302"/>
              <a:gd name="connsiteX5" fmla="*/ 3255096 w 3424175"/>
              <a:gd name="connsiteY5" fmla="*/ 1161142 h 1655302"/>
              <a:gd name="connsiteX6" fmla="*/ 3414754 w 3424175"/>
              <a:gd name="connsiteY6" fmla="*/ 1030514 h 1655302"/>
              <a:gd name="connsiteX0" fmla="*/ 2006868 w 3472811"/>
              <a:gd name="connsiteY0" fmla="*/ 0 h 1655302"/>
              <a:gd name="connsiteX1" fmla="*/ 1005382 w 3472811"/>
              <a:gd name="connsiteY1" fmla="*/ 159656 h 1655302"/>
              <a:gd name="connsiteX2" fmla="*/ 207096 w 3472811"/>
              <a:gd name="connsiteY2" fmla="*/ 464456 h 1655302"/>
              <a:gd name="connsiteX3" fmla="*/ 134525 w 3472811"/>
              <a:gd name="connsiteY3" fmla="*/ 1248228 h 1655302"/>
              <a:gd name="connsiteX4" fmla="*/ 1832696 w 3472811"/>
              <a:gd name="connsiteY4" fmla="*/ 1654628 h 1655302"/>
              <a:gd name="connsiteX5" fmla="*/ 3255096 w 3472811"/>
              <a:gd name="connsiteY5" fmla="*/ 1161142 h 1655302"/>
              <a:gd name="connsiteX6" fmla="*/ 3472811 w 3472811"/>
              <a:gd name="connsiteY6" fmla="*/ 609600 h 1655302"/>
              <a:gd name="connsiteX0" fmla="*/ 2006868 w 3545382"/>
              <a:gd name="connsiteY0" fmla="*/ 0 h 1655302"/>
              <a:gd name="connsiteX1" fmla="*/ 1005382 w 3545382"/>
              <a:gd name="connsiteY1" fmla="*/ 159656 h 1655302"/>
              <a:gd name="connsiteX2" fmla="*/ 207096 w 3545382"/>
              <a:gd name="connsiteY2" fmla="*/ 464456 h 1655302"/>
              <a:gd name="connsiteX3" fmla="*/ 134525 w 3545382"/>
              <a:gd name="connsiteY3" fmla="*/ 1248228 h 1655302"/>
              <a:gd name="connsiteX4" fmla="*/ 1832696 w 3545382"/>
              <a:gd name="connsiteY4" fmla="*/ 1654628 h 1655302"/>
              <a:gd name="connsiteX5" fmla="*/ 3255096 w 3545382"/>
              <a:gd name="connsiteY5" fmla="*/ 1161142 h 1655302"/>
              <a:gd name="connsiteX6" fmla="*/ 3545382 w 3545382"/>
              <a:gd name="connsiteY6" fmla="*/ 522514 h 1655302"/>
              <a:gd name="connsiteX0" fmla="*/ 2006868 w 3487324"/>
              <a:gd name="connsiteY0" fmla="*/ 0 h 1655302"/>
              <a:gd name="connsiteX1" fmla="*/ 1005382 w 3487324"/>
              <a:gd name="connsiteY1" fmla="*/ 159656 h 1655302"/>
              <a:gd name="connsiteX2" fmla="*/ 207096 w 3487324"/>
              <a:gd name="connsiteY2" fmla="*/ 464456 h 1655302"/>
              <a:gd name="connsiteX3" fmla="*/ 134525 w 3487324"/>
              <a:gd name="connsiteY3" fmla="*/ 1248228 h 1655302"/>
              <a:gd name="connsiteX4" fmla="*/ 1832696 w 3487324"/>
              <a:gd name="connsiteY4" fmla="*/ 1654628 h 1655302"/>
              <a:gd name="connsiteX5" fmla="*/ 3255096 w 3487324"/>
              <a:gd name="connsiteY5" fmla="*/ 1161142 h 1655302"/>
              <a:gd name="connsiteX6" fmla="*/ 3487324 w 3487324"/>
              <a:gd name="connsiteY6" fmla="*/ 464456 h 1655302"/>
              <a:gd name="connsiteX0" fmla="*/ 2006868 w 3590557"/>
              <a:gd name="connsiteY0" fmla="*/ 0 h 1655302"/>
              <a:gd name="connsiteX1" fmla="*/ 1005382 w 3590557"/>
              <a:gd name="connsiteY1" fmla="*/ 159656 h 1655302"/>
              <a:gd name="connsiteX2" fmla="*/ 207096 w 3590557"/>
              <a:gd name="connsiteY2" fmla="*/ 464456 h 1655302"/>
              <a:gd name="connsiteX3" fmla="*/ 134525 w 3590557"/>
              <a:gd name="connsiteY3" fmla="*/ 1248228 h 1655302"/>
              <a:gd name="connsiteX4" fmla="*/ 1832696 w 3590557"/>
              <a:gd name="connsiteY4" fmla="*/ 1654628 h 1655302"/>
              <a:gd name="connsiteX5" fmla="*/ 3255096 w 3590557"/>
              <a:gd name="connsiteY5" fmla="*/ 1161142 h 1655302"/>
              <a:gd name="connsiteX6" fmla="*/ 3487324 w 3590557"/>
              <a:gd name="connsiteY6" fmla="*/ 464456 h 1655302"/>
              <a:gd name="connsiteX0" fmla="*/ 2006868 w 3547276"/>
              <a:gd name="connsiteY0" fmla="*/ 0 h 1655302"/>
              <a:gd name="connsiteX1" fmla="*/ 1005382 w 3547276"/>
              <a:gd name="connsiteY1" fmla="*/ 159656 h 1655302"/>
              <a:gd name="connsiteX2" fmla="*/ 207096 w 3547276"/>
              <a:gd name="connsiteY2" fmla="*/ 464456 h 1655302"/>
              <a:gd name="connsiteX3" fmla="*/ 134525 w 3547276"/>
              <a:gd name="connsiteY3" fmla="*/ 1248228 h 1655302"/>
              <a:gd name="connsiteX4" fmla="*/ 1832696 w 3547276"/>
              <a:gd name="connsiteY4" fmla="*/ 1654628 h 1655302"/>
              <a:gd name="connsiteX5" fmla="*/ 3255096 w 3547276"/>
              <a:gd name="connsiteY5" fmla="*/ 1161142 h 1655302"/>
              <a:gd name="connsiteX6" fmla="*/ 3429266 w 3547276"/>
              <a:gd name="connsiteY6" fmla="*/ 435428 h 1655302"/>
              <a:gd name="connsiteX0" fmla="*/ 2006868 w 3587955"/>
              <a:gd name="connsiteY0" fmla="*/ 0 h 1655302"/>
              <a:gd name="connsiteX1" fmla="*/ 1005382 w 3587955"/>
              <a:gd name="connsiteY1" fmla="*/ 159656 h 1655302"/>
              <a:gd name="connsiteX2" fmla="*/ 207096 w 3587955"/>
              <a:gd name="connsiteY2" fmla="*/ 464456 h 1655302"/>
              <a:gd name="connsiteX3" fmla="*/ 134525 w 3587955"/>
              <a:gd name="connsiteY3" fmla="*/ 1248228 h 1655302"/>
              <a:gd name="connsiteX4" fmla="*/ 1832696 w 3587955"/>
              <a:gd name="connsiteY4" fmla="*/ 1654628 h 1655302"/>
              <a:gd name="connsiteX5" fmla="*/ 3255096 w 3587955"/>
              <a:gd name="connsiteY5" fmla="*/ 1161142 h 1655302"/>
              <a:gd name="connsiteX6" fmla="*/ 3429266 w 3587955"/>
              <a:gd name="connsiteY6" fmla="*/ 435428 h 1655302"/>
              <a:gd name="connsiteX0" fmla="*/ 2006868 w 3587955"/>
              <a:gd name="connsiteY0" fmla="*/ 0 h 1655302"/>
              <a:gd name="connsiteX1" fmla="*/ 1005382 w 3587955"/>
              <a:gd name="connsiteY1" fmla="*/ 159656 h 1655302"/>
              <a:gd name="connsiteX2" fmla="*/ 207096 w 3587955"/>
              <a:gd name="connsiteY2" fmla="*/ 464456 h 1655302"/>
              <a:gd name="connsiteX3" fmla="*/ 134525 w 3587955"/>
              <a:gd name="connsiteY3" fmla="*/ 1248228 h 1655302"/>
              <a:gd name="connsiteX4" fmla="*/ 1832696 w 3587955"/>
              <a:gd name="connsiteY4" fmla="*/ 1654628 h 1655302"/>
              <a:gd name="connsiteX5" fmla="*/ 3255096 w 3587955"/>
              <a:gd name="connsiteY5" fmla="*/ 1161142 h 1655302"/>
              <a:gd name="connsiteX6" fmla="*/ 3429266 w 3587955"/>
              <a:gd name="connsiteY6" fmla="*/ 333828 h 1655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87955" h="1655302">
                <a:moveTo>
                  <a:pt x="2006868" y="0"/>
                </a:moveTo>
                <a:cubicBezTo>
                  <a:pt x="1651268" y="26610"/>
                  <a:pt x="1305344" y="82247"/>
                  <a:pt x="1005382" y="159656"/>
                </a:cubicBezTo>
                <a:cubicBezTo>
                  <a:pt x="705420" y="237065"/>
                  <a:pt x="352239" y="283027"/>
                  <a:pt x="207096" y="464456"/>
                </a:cubicBezTo>
                <a:cubicBezTo>
                  <a:pt x="61953" y="645885"/>
                  <a:pt x="-136408" y="1049866"/>
                  <a:pt x="134525" y="1248228"/>
                </a:cubicBezTo>
                <a:cubicBezTo>
                  <a:pt x="405458" y="1446590"/>
                  <a:pt x="1312601" y="1669142"/>
                  <a:pt x="1832696" y="1654628"/>
                </a:cubicBezTo>
                <a:cubicBezTo>
                  <a:pt x="2352791" y="1640114"/>
                  <a:pt x="2991420" y="1265161"/>
                  <a:pt x="3255096" y="1161142"/>
                </a:cubicBezTo>
                <a:cubicBezTo>
                  <a:pt x="3663915" y="941009"/>
                  <a:pt x="3663913" y="326570"/>
                  <a:pt x="3429266" y="333828"/>
                </a:cubicBezTo>
              </a:path>
            </a:pathLst>
          </a:cu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6" name="Freihandform 15"/>
          <p:cNvSpPr/>
          <p:nvPr/>
        </p:nvSpPr>
        <p:spPr>
          <a:xfrm>
            <a:off x="4614133" y="1814286"/>
            <a:ext cx="1801181" cy="493668"/>
          </a:xfrm>
          <a:custGeom>
            <a:avLst/>
            <a:gdLst>
              <a:gd name="connsiteX0" fmla="*/ 44953 w 1801181"/>
              <a:gd name="connsiteY0" fmla="*/ 0 h 493668"/>
              <a:gd name="connsiteX1" fmla="*/ 15924 w 1801181"/>
              <a:gd name="connsiteY1" fmla="*/ 232228 h 493668"/>
              <a:gd name="connsiteX2" fmla="*/ 262667 w 1801181"/>
              <a:gd name="connsiteY2" fmla="*/ 362857 h 493668"/>
              <a:gd name="connsiteX3" fmla="*/ 1452838 w 1801181"/>
              <a:gd name="connsiteY3" fmla="*/ 493485 h 493668"/>
              <a:gd name="connsiteX4" fmla="*/ 1801181 w 1801181"/>
              <a:gd name="connsiteY4" fmla="*/ 333828 h 493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1181" h="493668">
                <a:moveTo>
                  <a:pt x="44953" y="0"/>
                </a:moveTo>
                <a:cubicBezTo>
                  <a:pt x="12295" y="85876"/>
                  <a:pt x="-20362" y="171752"/>
                  <a:pt x="15924" y="232228"/>
                </a:cubicBezTo>
                <a:cubicBezTo>
                  <a:pt x="52210" y="292704"/>
                  <a:pt x="23181" y="319314"/>
                  <a:pt x="262667" y="362857"/>
                </a:cubicBezTo>
                <a:cubicBezTo>
                  <a:pt x="502153" y="406400"/>
                  <a:pt x="1196419" y="498323"/>
                  <a:pt x="1452838" y="493485"/>
                </a:cubicBezTo>
                <a:cubicBezTo>
                  <a:pt x="1709257" y="488647"/>
                  <a:pt x="1755219" y="411237"/>
                  <a:pt x="1801181" y="333828"/>
                </a:cubicBezTo>
              </a:path>
            </a:pathLst>
          </a:cu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8" name="Freihandform 17"/>
          <p:cNvSpPr/>
          <p:nvPr/>
        </p:nvSpPr>
        <p:spPr>
          <a:xfrm>
            <a:off x="6458614" y="411230"/>
            <a:ext cx="1407154" cy="1562713"/>
          </a:xfrm>
          <a:custGeom>
            <a:avLst/>
            <a:gdLst>
              <a:gd name="connsiteX0" fmla="*/ 243 w 1407154"/>
              <a:gd name="connsiteY0" fmla="*/ 1562713 h 1562713"/>
              <a:gd name="connsiteX1" fmla="*/ 116357 w 1407154"/>
              <a:gd name="connsiteY1" fmla="*/ 1403056 h 1562713"/>
              <a:gd name="connsiteX2" fmla="*/ 711443 w 1407154"/>
              <a:gd name="connsiteY2" fmla="*/ 1170827 h 1562713"/>
              <a:gd name="connsiteX3" fmla="*/ 1321043 w 1407154"/>
              <a:gd name="connsiteY3" fmla="*/ 938599 h 1562713"/>
              <a:gd name="connsiteX4" fmla="*/ 1364586 w 1407154"/>
              <a:gd name="connsiteY4" fmla="*/ 343513 h 1562713"/>
              <a:gd name="connsiteX5" fmla="*/ 958186 w 1407154"/>
              <a:gd name="connsiteY5" fmla="*/ 24199 h 1562713"/>
              <a:gd name="connsiteX6" fmla="*/ 72815 w 1407154"/>
              <a:gd name="connsiteY6" fmla="*/ 24199 h 1562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07154" h="1562713">
                <a:moveTo>
                  <a:pt x="243" y="1562713"/>
                </a:moveTo>
                <a:cubicBezTo>
                  <a:pt x="-967" y="1515541"/>
                  <a:pt x="-2176" y="1468370"/>
                  <a:pt x="116357" y="1403056"/>
                </a:cubicBezTo>
                <a:cubicBezTo>
                  <a:pt x="234890" y="1337742"/>
                  <a:pt x="711443" y="1170827"/>
                  <a:pt x="711443" y="1170827"/>
                </a:cubicBezTo>
                <a:cubicBezTo>
                  <a:pt x="912224" y="1093417"/>
                  <a:pt x="1212186" y="1076485"/>
                  <a:pt x="1321043" y="938599"/>
                </a:cubicBezTo>
                <a:cubicBezTo>
                  <a:pt x="1429900" y="800713"/>
                  <a:pt x="1425062" y="495913"/>
                  <a:pt x="1364586" y="343513"/>
                </a:cubicBezTo>
                <a:cubicBezTo>
                  <a:pt x="1304110" y="191113"/>
                  <a:pt x="1173481" y="77418"/>
                  <a:pt x="958186" y="24199"/>
                </a:cubicBezTo>
                <a:cubicBezTo>
                  <a:pt x="742891" y="-29020"/>
                  <a:pt x="266339" y="21780"/>
                  <a:pt x="72815" y="24199"/>
                </a:cubicBezTo>
              </a:path>
            </a:pathLst>
          </a:cu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9" name="Freihandform 18"/>
          <p:cNvSpPr/>
          <p:nvPr/>
        </p:nvSpPr>
        <p:spPr>
          <a:xfrm>
            <a:off x="4760686" y="608858"/>
            <a:ext cx="2931885" cy="958685"/>
          </a:xfrm>
          <a:custGeom>
            <a:avLst/>
            <a:gdLst>
              <a:gd name="connsiteX0" fmla="*/ 2931885 w 2931885"/>
              <a:gd name="connsiteY0" fmla="*/ 87828 h 958685"/>
              <a:gd name="connsiteX1" fmla="*/ 2177143 w 2931885"/>
              <a:gd name="connsiteY1" fmla="*/ 742 h 958685"/>
              <a:gd name="connsiteX2" fmla="*/ 1117600 w 2931885"/>
              <a:gd name="connsiteY2" fmla="*/ 131371 h 958685"/>
              <a:gd name="connsiteX3" fmla="*/ 420914 w 2931885"/>
              <a:gd name="connsiteY3" fmla="*/ 276513 h 958685"/>
              <a:gd name="connsiteX4" fmla="*/ 0 w 2931885"/>
              <a:gd name="connsiteY4" fmla="*/ 958685 h 958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1885" h="958685">
                <a:moveTo>
                  <a:pt x="2931885" y="87828"/>
                </a:moveTo>
                <a:cubicBezTo>
                  <a:pt x="2705704" y="40656"/>
                  <a:pt x="2479524" y="-6515"/>
                  <a:pt x="2177143" y="742"/>
                </a:cubicBezTo>
                <a:cubicBezTo>
                  <a:pt x="1874762" y="7999"/>
                  <a:pt x="1410305" y="85409"/>
                  <a:pt x="1117600" y="131371"/>
                </a:cubicBezTo>
                <a:cubicBezTo>
                  <a:pt x="824895" y="177333"/>
                  <a:pt x="607181" y="138627"/>
                  <a:pt x="420914" y="276513"/>
                </a:cubicBezTo>
                <a:cubicBezTo>
                  <a:pt x="234647" y="414399"/>
                  <a:pt x="117323" y="686542"/>
                  <a:pt x="0" y="958685"/>
                </a:cubicBezTo>
              </a:path>
            </a:pathLst>
          </a:cu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1907380" y="1384488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6316581" y="1248749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6522178" y="5141120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1907380" y="5141121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Gerade Verbindung 24"/>
          <p:cNvCxnSpPr/>
          <p:nvPr/>
        </p:nvCxnSpPr>
        <p:spPr>
          <a:xfrm flipH="1">
            <a:off x="3599892" y="4365490"/>
            <a:ext cx="216024" cy="299862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 flipH="1">
            <a:off x="3311860" y="4159154"/>
            <a:ext cx="288030" cy="206336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 flipH="1">
            <a:off x="3311860" y="4665352"/>
            <a:ext cx="792088" cy="1606670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 flipH="1">
            <a:off x="2735796" y="4844832"/>
            <a:ext cx="576064" cy="1219754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31"/>
          <p:cNvCxnSpPr/>
          <p:nvPr/>
        </p:nvCxnSpPr>
        <p:spPr>
          <a:xfrm flipH="1">
            <a:off x="2504266" y="4714298"/>
            <a:ext cx="576064" cy="1219754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/>
        </p:nvCxnSpPr>
        <p:spPr>
          <a:xfrm flipH="1">
            <a:off x="2087724" y="4597998"/>
            <a:ext cx="704574" cy="1466588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/>
          <p:nvPr/>
        </p:nvCxnSpPr>
        <p:spPr>
          <a:xfrm flipH="1">
            <a:off x="1399061" y="4431449"/>
            <a:ext cx="704574" cy="1466588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/>
          <p:cNvCxnSpPr/>
          <p:nvPr/>
        </p:nvCxnSpPr>
        <p:spPr>
          <a:xfrm flipH="1">
            <a:off x="863588" y="4497595"/>
            <a:ext cx="535473" cy="1073323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37"/>
          <p:cNvCxnSpPr/>
          <p:nvPr/>
        </p:nvCxnSpPr>
        <p:spPr>
          <a:xfrm flipH="1">
            <a:off x="2216236" y="4438803"/>
            <a:ext cx="286633" cy="378663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/>
          <p:cNvCxnSpPr/>
          <p:nvPr/>
        </p:nvCxnSpPr>
        <p:spPr>
          <a:xfrm flipH="1">
            <a:off x="259894" y="4091420"/>
            <a:ext cx="535473" cy="1073323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/>
          <p:nvPr/>
        </p:nvCxnSpPr>
        <p:spPr>
          <a:xfrm flipH="1">
            <a:off x="1871377" y="5611416"/>
            <a:ext cx="144015" cy="322636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/>
          <p:nvPr/>
        </p:nvCxnSpPr>
        <p:spPr>
          <a:xfrm flipH="1">
            <a:off x="988007" y="4052786"/>
            <a:ext cx="286633" cy="378663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 flipH="1">
            <a:off x="384313" y="5854778"/>
            <a:ext cx="286633" cy="378663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47"/>
          <p:cNvCxnSpPr/>
          <p:nvPr/>
        </p:nvCxnSpPr>
        <p:spPr>
          <a:xfrm flipH="1">
            <a:off x="3491878" y="608858"/>
            <a:ext cx="216024" cy="299862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48"/>
          <p:cNvCxnSpPr/>
          <p:nvPr/>
        </p:nvCxnSpPr>
        <p:spPr>
          <a:xfrm flipH="1">
            <a:off x="3203846" y="402522"/>
            <a:ext cx="288030" cy="206336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49"/>
          <p:cNvCxnSpPr/>
          <p:nvPr/>
        </p:nvCxnSpPr>
        <p:spPr>
          <a:xfrm flipH="1">
            <a:off x="3203846" y="908720"/>
            <a:ext cx="792088" cy="1606670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/>
          <p:nvPr/>
        </p:nvCxnSpPr>
        <p:spPr>
          <a:xfrm flipH="1">
            <a:off x="2627782" y="1088200"/>
            <a:ext cx="576064" cy="1219754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51"/>
          <p:cNvCxnSpPr/>
          <p:nvPr/>
        </p:nvCxnSpPr>
        <p:spPr>
          <a:xfrm flipH="1">
            <a:off x="2396252" y="957666"/>
            <a:ext cx="576064" cy="1219754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52"/>
          <p:cNvCxnSpPr/>
          <p:nvPr/>
        </p:nvCxnSpPr>
        <p:spPr>
          <a:xfrm flipH="1">
            <a:off x="1979710" y="841366"/>
            <a:ext cx="704574" cy="1466588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53"/>
          <p:cNvCxnSpPr/>
          <p:nvPr/>
        </p:nvCxnSpPr>
        <p:spPr>
          <a:xfrm flipH="1">
            <a:off x="1291047" y="674817"/>
            <a:ext cx="704574" cy="1466588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54"/>
          <p:cNvCxnSpPr/>
          <p:nvPr/>
        </p:nvCxnSpPr>
        <p:spPr>
          <a:xfrm flipH="1">
            <a:off x="755574" y="740963"/>
            <a:ext cx="535473" cy="1073323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55"/>
          <p:cNvCxnSpPr/>
          <p:nvPr/>
        </p:nvCxnSpPr>
        <p:spPr>
          <a:xfrm flipH="1">
            <a:off x="2108222" y="682171"/>
            <a:ext cx="286633" cy="378663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56"/>
          <p:cNvCxnSpPr/>
          <p:nvPr/>
        </p:nvCxnSpPr>
        <p:spPr>
          <a:xfrm flipH="1">
            <a:off x="151880" y="334788"/>
            <a:ext cx="535473" cy="1073323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57"/>
          <p:cNvCxnSpPr/>
          <p:nvPr/>
        </p:nvCxnSpPr>
        <p:spPr>
          <a:xfrm flipH="1">
            <a:off x="1763363" y="1854784"/>
            <a:ext cx="144015" cy="322636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58"/>
          <p:cNvCxnSpPr/>
          <p:nvPr/>
        </p:nvCxnSpPr>
        <p:spPr>
          <a:xfrm flipH="1">
            <a:off x="879993" y="296154"/>
            <a:ext cx="286633" cy="378663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/>
        </p:nvCxnSpPr>
        <p:spPr>
          <a:xfrm flipH="1">
            <a:off x="276299" y="2098146"/>
            <a:ext cx="286633" cy="378663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feld 60"/>
          <p:cNvSpPr txBox="1"/>
          <p:nvPr/>
        </p:nvSpPr>
        <p:spPr>
          <a:xfrm>
            <a:off x="3388075" y="2120331"/>
            <a:ext cx="6078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smtClean="0">
                <a:solidFill>
                  <a:srgbClr val="00FF00"/>
                </a:solidFill>
                <a:latin typeface="Cambria Math"/>
                <a:ea typeface="Cambria Math"/>
              </a:rPr>
              <a:t>ℂ*</a:t>
            </a:r>
            <a:endParaRPr lang="de-DE" sz="3200" b="1" dirty="0">
              <a:solidFill>
                <a:srgbClr val="00FF00"/>
              </a:solidFill>
            </a:endParaRPr>
          </a:p>
        </p:txBody>
      </p:sp>
      <p:sp>
        <p:nvSpPr>
          <p:cNvPr id="62" name="Textfeld 61"/>
          <p:cNvSpPr txBox="1"/>
          <p:nvPr/>
        </p:nvSpPr>
        <p:spPr>
          <a:xfrm>
            <a:off x="1586814" y="6284246"/>
            <a:ext cx="139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/>
              <a:t>n=1</a:t>
            </a:r>
            <a:endParaRPr lang="de-DE" sz="2800" b="1" dirty="0"/>
          </a:p>
        </p:txBody>
      </p:sp>
      <p:sp>
        <p:nvSpPr>
          <p:cNvPr id="63" name="Textfeld 62"/>
          <p:cNvSpPr txBox="1"/>
          <p:nvPr/>
        </p:nvSpPr>
        <p:spPr>
          <a:xfrm>
            <a:off x="5690460" y="6305312"/>
            <a:ext cx="139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/>
              <a:t>n=2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285096731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>
            <a:off x="1323258" y="1065228"/>
            <a:ext cx="1213172" cy="1892937"/>
          </a:xfrm>
          <a:prstGeom prst="line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2"/>
          <p:cNvCxnSpPr/>
          <p:nvPr/>
        </p:nvCxnSpPr>
        <p:spPr>
          <a:xfrm flipH="1">
            <a:off x="3022360" y="1049813"/>
            <a:ext cx="1405624" cy="1908352"/>
          </a:xfrm>
          <a:prstGeom prst="line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2501117" y="311175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</a:rPr>
                        <m:t>𝒇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1117" y="311175"/>
                <a:ext cx="361511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1667" r="-13333" b="-1710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1049809" y="480453"/>
                <a:ext cx="497855" cy="597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3200" b="1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3200" b="1" i="1" dirty="0">
                              <a:latin typeface="Cambria Math"/>
                            </a:rPr>
                            <m:t>𝑿</m:t>
                          </m:r>
                          <m:r>
                            <m:rPr>
                              <m:nor/>
                            </m:rPr>
                            <a:rPr lang="de-DE" sz="3200" b="1" dirty="0"/>
                            <m:t> </m:t>
                          </m:r>
                        </m:e>
                      </m:acc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809" y="480453"/>
                <a:ext cx="497855" cy="59715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3721499" y="1780863"/>
                <a:ext cx="6344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b="1" i="1" dirty="0" smtClean="0">
                          <a:latin typeface="Cambria Math"/>
                          <a:ea typeface="Cambria Math"/>
                        </a:rPr>
                        <m:t>𝝅</m:t>
                      </m:r>
                      <m:r>
                        <a:rPr lang="de-DE" sz="2400" b="1" i="1" dirty="0" smtClean="0">
                          <a:latin typeface="Cambria Math"/>
                          <a:ea typeface="Cambria Math"/>
                        </a:rPr>
                        <m:t>′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1499" y="1780863"/>
                <a:ext cx="634477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1467143" y="1714436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b="1" i="1" dirty="0" smtClean="0">
                          <a:latin typeface="Cambria Math"/>
                          <a:ea typeface="Cambria Math"/>
                        </a:rPr>
                        <m:t>𝛑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7143" y="1714436"/>
                <a:ext cx="361511" cy="461665"/>
              </a:xfrm>
              <a:prstGeom prst="rect">
                <a:avLst/>
              </a:prstGeom>
              <a:blipFill rotWithShape="1">
                <a:blip r:embed="rId5"/>
                <a:stretch>
                  <a:fillRect r="-33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2536430" y="2958165"/>
                <a:ext cx="3615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dirty="0" smtClean="0">
                          <a:latin typeface="Cambria Math"/>
                        </a:rPr>
                        <m:t>𝑿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430" y="2958165"/>
                <a:ext cx="361511" cy="584775"/>
              </a:xfrm>
              <a:prstGeom prst="rect">
                <a:avLst/>
              </a:prstGeom>
              <a:blipFill rotWithShape="1">
                <a:blip r:embed="rId6"/>
                <a:stretch>
                  <a:fillRect r="-33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Gerade Verbindung 9"/>
          <p:cNvCxnSpPr>
            <a:endCxn id="5" idx="3"/>
          </p:cNvCxnSpPr>
          <p:nvPr/>
        </p:nvCxnSpPr>
        <p:spPr>
          <a:xfrm flipH="1">
            <a:off x="1547664" y="773460"/>
            <a:ext cx="2661359" cy="5569"/>
          </a:xfrm>
          <a:prstGeom prst="line">
            <a:avLst/>
          </a:prstGeom>
          <a:ln w="317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Bogen 10"/>
          <p:cNvSpPr/>
          <p:nvPr/>
        </p:nvSpPr>
        <p:spPr>
          <a:xfrm rot="20132089">
            <a:off x="2441357" y="1268487"/>
            <a:ext cx="842541" cy="842541"/>
          </a:xfrm>
          <a:prstGeom prst="arc">
            <a:avLst>
              <a:gd name="adj1" fmla="val 10860040"/>
              <a:gd name="adj2" fmla="val 5396540"/>
            </a:avLst>
          </a:prstGeom>
          <a:ln w="508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/>
              <p:cNvSpPr txBox="1"/>
              <p:nvPr/>
            </p:nvSpPr>
            <p:spPr>
              <a:xfrm>
                <a:off x="4209023" y="456327"/>
                <a:ext cx="756084" cy="6153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3200" b="1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3200" b="1" i="1" dirty="0">
                              <a:latin typeface="Cambria Math"/>
                            </a:rPr>
                            <m:t>𝑿</m:t>
                          </m:r>
                        </m:e>
                      </m:acc>
                      <m:r>
                        <a:rPr lang="de-DE" sz="3200" b="1" i="0" dirty="0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9023" y="456327"/>
                <a:ext cx="756084" cy="61536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Gerade Verbindung 11"/>
          <p:cNvCxnSpPr/>
          <p:nvPr/>
        </p:nvCxnSpPr>
        <p:spPr>
          <a:xfrm flipV="1">
            <a:off x="5220072" y="2492897"/>
            <a:ext cx="2334503" cy="1871938"/>
          </a:xfrm>
          <a:prstGeom prst="line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>
            <a:off x="7803502" y="2686229"/>
            <a:ext cx="0" cy="1622191"/>
          </a:xfrm>
          <a:prstGeom prst="line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6497689" y="4718776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</a:rPr>
                        <m:t>𝒇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689" y="4718776"/>
                <a:ext cx="361511" cy="461665"/>
              </a:xfrm>
              <a:prstGeom prst="rect">
                <a:avLst/>
              </a:prstGeom>
              <a:blipFill rotWithShape="1">
                <a:blip r:embed="rId8"/>
                <a:stretch>
                  <a:fillRect l="-13559" r="-13559" b="-1710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7554575" y="2067163"/>
                <a:ext cx="678610" cy="597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200" b="1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3200" b="1" i="1" dirty="0" smtClean="0">
                              <a:latin typeface="Cambria Math"/>
                            </a:rPr>
                            <m:t>ℝ</m:t>
                          </m:r>
                        </m:e>
                        <m:sup>
                          <m:r>
                            <a:rPr lang="de-DE" sz="3200" b="1" i="1" dirty="0" smtClean="0">
                              <a:latin typeface="Cambria Math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4575" y="2067163"/>
                <a:ext cx="678610" cy="59715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7871674" y="3254152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b="1" i="1" dirty="0" smtClean="0">
                          <a:latin typeface="Cambria Math"/>
                          <a:ea typeface="Cambria Math"/>
                        </a:rPr>
                        <m:t>𝛑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1674" y="3254152"/>
                <a:ext cx="361511" cy="461665"/>
              </a:xfrm>
              <a:prstGeom prst="rect">
                <a:avLst/>
              </a:prstGeom>
              <a:blipFill rotWithShape="1">
                <a:blip r:embed="rId10"/>
                <a:stretch>
                  <a:fillRect r="-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7603048" y="4364835"/>
                <a:ext cx="63013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200" b="1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3200" b="1" i="1" dirty="0" smtClean="0">
                              <a:latin typeface="Cambria Math"/>
                            </a:rPr>
                            <m:t>𝑻</m:t>
                          </m:r>
                        </m:e>
                        <m:sup>
                          <m:r>
                            <a:rPr lang="de-DE" sz="3200" b="1" i="1" dirty="0" smtClean="0">
                              <a:latin typeface="Cambria Math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3048" y="4364835"/>
                <a:ext cx="630137" cy="58477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Gerade Verbindung 19"/>
          <p:cNvCxnSpPr/>
          <p:nvPr/>
        </p:nvCxnSpPr>
        <p:spPr>
          <a:xfrm flipH="1">
            <a:off x="5220072" y="4651652"/>
            <a:ext cx="2455429" cy="5570"/>
          </a:xfrm>
          <a:prstGeom prst="line">
            <a:avLst/>
          </a:prstGeom>
          <a:ln w="317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Bogen 20"/>
          <p:cNvSpPr/>
          <p:nvPr/>
        </p:nvSpPr>
        <p:spPr>
          <a:xfrm rot="549175">
            <a:off x="6623867" y="3329238"/>
            <a:ext cx="842541" cy="842541"/>
          </a:xfrm>
          <a:prstGeom prst="arc">
            <a:avLst>
              <a:gd name="adj1" fmla="val 10860040"/>
              <a:gd name="adj2" fmla="val 5396540"/>
            </a:avLst>
          </a:prstGeom>
          <a:ln w="508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/>
              <p:cNvSpPr txBox="1"/>
              <p:nvPr/>
            </p:nvSpPr>
            <p:spPr>
              <a:xfrm>
                <a:off x="4864728" y="4389896"/>
                <a:ext cx="4468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dirty="0" smtClean="0">
                          <a:latin typeface="Cambria Math"/>
                        </a:rPr>
                        <m:t>𝒁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22" name="Textfeld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728" y="4389896"/>
                <a:ext cx="446890" cy="58477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/>
              <p:cNvSpPr txBox="1"/>
              <p:nvPr/>
            </p:nvSpPr>
            <p:spPr>
              <a:xfrm>
                <a:off x="6070392" y="2949889"/>
                <a:ext cx="421974" cy="4789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2400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2400" b="1" i="1" smtClean="0">
                              <a:latin typeface="Cambria Math"/>
                            </a:rPr>
                            <m:t>𝒇</m:t>
                          </m:r>
                        </m:e>
                      </m:acc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392" y="2949889"/>
                <a:ext cx="421974" cy="478977"/>
              </a:xfrm>
              <a:prstGeom prst="rect">
                <a:avLst/>
              </a:prstGeom>
              <a:blipFill rotWithShape="1">
                <a:blip r:embed="rId13"/>
                <a:stretch>
                  <a:fillRect l="-5797" t="-7692" r="-11594" b="-1794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05083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2"/>
          <p:cNvCxnSpPr/>
          <p:nvPr/>
        </p:nvCxnSpPr>
        <p:spPr>
          <a:xfrm>
            <a:off x="1187624" y="5612705"/>
            <a:ext cx="4225762" cy="3898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" name="Gerade Verbindung 3"/>
          <p:cNvCxnSpPr/>
          <p:nvPr/>
        </p:nvCxnSpPr>
        <p:spPr>
          <a:xfrm flipH="1">
            <a:off x="1140179" y="3388547"/>
            <a:ext cx="560503" cy="2224158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Freihandform 4"/>
          <p:cNvSpPr/>
          <p:nvPr/>
        </p:nvSpPr>
        <p:spPr>
          <a:xfrm>
            <a:off x="2083222" y="4273627"/>
            <a:ext cx="2728686" cy="733802"/>
          </a:xfrm>
          <a:custGeom>
            <a:avLst/>
            <a:gdLst>
              <a:gd name="connsiteX0" fmla="*/ 0 w 2728686"/>
              <a:gd name="connsiteY0" fmla="*/ 733802 h 733802"/>
              <a:gd name="connsiteX1" fmla="*/ 348343 w 2728686"/>
              <a:gd name="connsiteY1" fmla="*/ 8088 h 733802"/>
              <a:gd name="connsiteX2" fmla="*/ 1436914 w 2728686"/>
              <a:gd name="connsiteY2" fmla="*/ 356431 h 733802"/>
              <a:gd name="connsiteX3" fmla="*/ 2394857 w 2728686"/>
              <a:gd name="connsiteY3" fmla="*/ 545116 h 733802"/>
              <a:gd name="connsiteX4" fmla="*/ 2728686 w 2728686"/>
              <a:gd name="connsiteY4" fmla="*/ 370945 h 733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8686" h="733802">
                <a:moveTo>
                  <a:pt x="0" y="733802"/>
                </a:moveTo>
                <a:cubicBezTo>
                  <a:pt x="54428" y="402392"/>
                  <a:pt x="108857" y="70983"/>
                  <a:pt x="348343" y="8088"/>
                </a:cubicBezTo>
                <a:cubicBezTo>
                  <a:pt x="587829" y="-54807"/>
                  <a:pt x="1095828" y="266926"/>
                  <a:pt x="1436914" y="356431"/>
                </a:cubicBezTo>
                <a:cubicBezTo>
                  <a:pt x="1778000" y="445936"/>
                  <a:pt x="2179562" y="542697"/>
                  <a:pt x="2394857" y="545116"/>
                </a:cubicBezTo>
                <a:cubicBezTo>
                  <a:pt x="2610152" y="547535"/>
                  <a:pt x="2669419" y="459240"/>
                  <a:pt x="2728686" y="370945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2023060" y="4932961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3135035" y="4566060"/>
                <a:ext cx="3620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𝒘</m:t>
                      </m:r>
                    </m:oMath>
                  </m:oMathPara>
                </a14:m>
                <a:endParaRPr lang="de-DE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5035" y="4566060"/>
                <a:ext cx="362066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Gerade Verbindung mit Pfeil 9"/>
          <p:cNvCxnSpPr/>
          <p:nvPr/>
        </p:nvCxnSpPr>
        <p:spPr>
          <a:xfrm>
            <a:off x="2921808" y="4397165"/>
            <a:ext cx="344724" cy="158596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Freihandform 15"/>
          <p:cNvSpPr/>
          <p:nvPr/>
        </p:nvSpPr>
        <p:spPr>
          <a:xfrm>
            <a:off x="2015482" y="4133122"/>
            <a:ext cx="2774232" cy="845278"/>
          </a:xfrm>
          <a:custGeom>
            <a:avLst/>
            <a:gdLst>
              <a:gd name="connsiteX0" fmla="*/ 2774232 w 2774232"/>
              <a:gd name="connsiteY0" fmla="*/ 511449 h 845278"/>
              <a:gd name="connsiteX1" fmla="*/ 2571032 w 2774232"/>
              <a:gd name="connsiteY1" fmla="*/ 554992 h 845278"/>
              <a:gd name="connsiteX2" fmla="*/ 2164632 w 2774232"/>
              <a:gd name="connsiteY2" fmla="*/ 554992 h 845278"/>
              <a:gd name="connsiteX3" fmla="*/ 1555032 w 2774232"/>
              <a:gd name="connsiteY3" fmla="*/ 366307 h 845278"/>
              <a:gd name="connsiteX4" fmla="*/ 1105089 w 2774232"/>
              <a:gd name="connsiteY4" fmla="*/ 148592 h 845278"/>
              <a:gd name="connsiteX5" fmla="*/ 466461 w 2774232"/>
              <a:gd name="connsiteY5" fmla="*/ 3449 h 845278"/>
              <a:gd name="connsiteX6" fmla="*/ 45547 w 2774232"/>
              <a:gd name="connsiteY6" fmla="*/ 293735 h 845278"/>
              <a:gd name="connsiteX7" fmla="*/ 31032 w 2774232"/>
              <a:gd name="connsiteY7" fmla="*/ 845278 h 845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74232" h="845278">
                <a:moveTo>
                  <a:pt x="2774232" y="511449"/>
                </a:moveTo>
                <a:cubicBezTo>
                  <a:pt x="2723432" y="529592"/>
                  <a:pt x="2672632" y="547735"/>
                  <a:pt x="2571032" y="554992"/>
                </a:cubicBezTo>
                <a:cubicBezTo>
                  <a:pt x="2469432" y="562249"/>
                  <a:pt x="2333965" y="586439"/>
                  <a:pt x="2164632" y="554992"/>
                </a:cubicBezTo>
                <a:cubicBezTo>
                  <a:pt x="1995299" y="523545"/>
                  <a:pt x="1731622" y="434040"/>
                  <a:pt x="1555032" y="366307"/>
                </a:cubicBezTo>
                <a:cubicBezTo>
                  <a:pt x="1378442" y="298574"/>
                  <a:pt x="1286517" y="209068"/>
                  <a:pt x="1105089" y="148592"/>
                </a:cubicBezTo>
                <a:cubicBezTo>
                  <a:pt x="923661" y="88116"/>
                  <a:pt x="643051" y="-20741"/>
                  <a:pt x="466461" y="3449"/>
                </a:cubicBezTo>
                <a:cubicBezTo>
                  <a:pt x="289871" y="27639"/>
                  <a:pt x="118118" y="153430"/>
                  <a:pt x="45547" y="293735"/>
                </a:cubicBezTo>
                <a:cubicBezTo>
                  <a:pt x="-27024" y="434040"/>
                  <a:pt x="2004" y="639659"/>
                  <a:pt x="31032" y="845278"/>
                </a:cubicBezTo>
              </a:path>
            </a:pathLst>
          </a:cu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Gerade Verbindung mit Pfeil 17"/>
          <p:cNvCxnSpPr/>
          <p:nvPr/>
        </p:nvCxnSpPr>
        <p:spPr>
          <a:xfrm flipH="1" flipV="1">
            <a:off x="3360090" y="4390406"/>
            <a:ext cx="210424" cy="109023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3085499" y="3904295"/>
                <a:ext cx="362066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𝒘</m:t>
                          </m:r>
                        </m:e>
                        <m:sup>
                          <m:r>
                            <a:rPr lang="de-DE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de-DE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de-DE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5499" y="3904295"/>
                <a:ext cx="362066" cy="375552"/>
              </a:xfrm>
              <a:prstGeom prst="rect">
                <a:avLst/>
              </a:prstGeom>
              <a:blipFill rotWithShape="1">
                <a:blip r:embed="rId3"/>
                <a:stretch>
                  <a:fillRect r="-5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Ellipse 19"/>
          <p:cNvSpPr/>
          <p:nvPr/>
        </p:nvSpPr>
        <p:spPr>
          <a:xfrm>
            <a:off x="4717382" y="4566060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/>
              <p:cNvSpPr txBox="1"/>
              <p:nvPr/>
            </p:nvSpPr>
            <p:spPr>
              <a:xfrm>
                <a:off x="5232630" y="4768080"/>
                <a:ext cx="3615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dirty="0" smtClean="0">
                          <a:latin typeface="Cambria Math"/>
                        </a:rPr>
                        <m:t>𝑿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630" y="4768080"/>
                <a:ext cx="361511" cy="584775"/>
              </a:xfrm>
              <a:prstGeom prst="rect">
                <a:avLst/>
              </a:prstGeom>
              <a:blipFill rotWithShape="1">
                <a:blip r:embed="rId4"/>
                <a:stretch>
                  <a:fillRect r="-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Gerade Verbindung mit Pfeil 21"/>
          <p:cNvCxnSpPr/>
          <p:nvPr/>
        </p:nvCxnSpPr>
        <p:spPr>
          <a:xfrm>
            <a:off x="3907260" y="2766665"/>
            <a:ext cx="0" cy="1137630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/>
              <p:cNvSpPr txBox="1"/>
              <p:nvPr/>
            </p:nvSpPr>
            <p:spPr>
              <a:xfrm>
                <a:off x="3976392" y="2748010"/>
                <a:ext cx="3912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𝝅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23" name="Textfeld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392" y="2748010"/>
                <a:ext cx="391264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Freihandform 23"/>
          <p:cNvSpPr/>
          <p:nvPr/>
        </p:nvSpPr>
        <p:spPr>
          <a:xfrm>
            <a:off x="2307771" y="1727200"/>
            <a:ext cx="2772229" cy="856343"/>
          </a:xfrm>
          <a:custGeom>
            <a:avLst/>
            <a:gdLst>
              <a:gd name="connsiteX0" fmla="*/ 0 w 2394857"/>
              <a:gd name="connsiteY0" fmla="*/ 624114 h 624114"/>
              <a:gd name="connsiteX1" fmla="*/ 682171 w 2394857"/>
              <a:gd name="connsiteY1" fmla="*/ 43543 h 624114"/>
              <a:gd name="connsiteX2" fmla="*/ 1683657 w 2394857"/>
              <a:gd name="connsiteY2" fmla="*/ 522514 h 624114"/>
              <a:gd name="connsiteX3" fmla="*/ 2394857 w 2394857"/>
              <a:gd name="connsiteY3" fmla="*/ 0 h 624114"/>
              <a:gd name="connsiteX0" fmla="*/ 0 w 2772229"/>
              <a:gd name="connsiteY0" fmla="*/ 856343 h 856343"/>
              <a:gd name="connsiteX1" fmla="*/ 1059543 w 2772229"/>
              <a:gd name="connsiteY1" fmla="*/ 43543 h 856343"/>
              <a:gd name="connsiteX2" fmla="*/ 2061029 w 2772229"/>
              <a:gd name="connsiteY2" fmla="*/ 522514 h 856343"/>
              <a:gd name="connsiteX3" fmla="*/ 2772229 w 2772229"/>
              <a:gd name="connsiteY3" fmla="*/ 0 h 85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2229" h="856343">
                <a:moveTo>
                  <a:pt x="0" y="856343"/>
                </a:moveTo>
                <a:cubicBezTo>
                  <a:pt x="200781" y="574524"/>
                  <a:pt x="716038" y="99181"/>
                  <a:pt x="1059543" y="43543"/>
                </a:cubicBezTo>
                <a:cubicBezTo>
                  <a:pt x="1403048" y="-12095"/>
                  <a:pt x="1775581" y="529771"/>
                  <a:pt x="2061029" y="522514"/>
                </a:cubicBezTo>
                <a:cubicBezTo>
                  <a:pt x="2346477" y="515257"/>
                  <a:pt x="2559353" y="257628"/>
                  <a:pt x="2772229" y="0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Freihandform 24"/>
          <p:cNvSpPr/>
          <p:nvPr/>
        </p:nvSpPr>
        <p:spPr>
          <a:xfrm>
            <a:off x="2307770" y="718580"/>
            <a:ext cx="2757715" cy="1008620"/>
          </a:xfrm>
          <a:custGeom>
            <a:avLst/>
            <a:gdLst>
              <a:gd name="connsiteX0" fmla="*/ 0 w 2220686"/>
              <a:gd name="connsiteY0" fmla="*/ 284452 h 995652"/>
              <a:gd name="connsiteX1" fmla="*/ 696686 w 2220686"/>
              <a:gd name="connsiteY1" fmla="*/ 37709 h 995652"/>
              <a:gd name="connsiteX2" fmla="*/ 2220686 w 2220686"/>
              <a:gd name="connsiteY2" fmla="*/ 995652 h 995652"/>
              <a:gd name="connsiteX0" fmla="*/ 0 w 2757715"/>
              <a:gd name="connsiteY0" fmla="*/ 239363 h 1008620"/>
              <a:gd name="connsiteX1" fmla="*/ 1233715 w 2757715"/>
              <a:gd name="connsiteY1" fmla="*/ 50677 h 1008620"/>
              <a:gd name="connsiteX2" fmla="*/ 2757715 w 2757715"/>
              <a:gd name="connsiteY2" fmla="*/ 1008620 h 100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57715" h="1008620">
                <a:moveTo>
                  <a:pt x="0" y="239363"/>
                </a:moveTo>
                <a:cubicBezTo>
                  <a:pt x="163286" y="56725"/>
                  <a:pt x="774096" y="-77532"/>
                  <a:pt x="1233715" y="50677"/>
                </a:cubicBezTo>
                <a:cubicBezTo>
                  <a:pt x="1693334" y="178886"/>
                  <a:pt x="2307772" y="868315"/>
                  <a:pt x="2757715" y="1008620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Gerade Verbindung mit Pfeil 25"/>
          <p:cNvCxnSpPr/>
          <p:nvPr/>
        </p:nvCxnSpPr>
        <p:spPr>
          <a:xfrm>
            <a:off x="3743569" y="1916832"/>
            <a:ext cx="327381" cy="220924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Gerade Verbindung mit Pfeil 27"/>
          <p:cNvCxnSpPr/>
          <p:nvPr/>
        </p:nvCxnSpPr>
        <p:spPr>
          <a:xfrm flipH="1" flipV="1">
            <a:off x="4073866" y="1057636"/>
            <a:ext cx="293790" cy="283132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Ellipse 30"/>
          <p:cNvSpPr/>
          <p:nvPr/>
        </p:nvSpPr>
        <p:spPr>
          <a:xfrm>
            <a:off x="4993153" y="1652732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3570514" y="1468066"/>
                <a:ext cx="3620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𝒘</m:t>
                          </m:r>
                        </m:e>
                      </m:acc>
                    </m:oMath>
                  </m:oMathPara>
                </a14:m>
                <a:endParaRPr lang="de-DE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0514" y="1468066"/>
                <a:ext cx="36206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3976392" y="675913"/>
                <a:ext cx="3620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acc>
                    </m:oMath>
                  </m:oMathPara>
                </a14:m>
                <a:endParaRPr lang="de-DE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392" y="675913"/>
                <a:ext cx="36206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616352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/>
              <p:cNvSpPr txBox="1"/>
              <p:nvPr/>
            </p:nvSpPr>
            <p:spPr>
              <a:xfrm>
                <a:off x="6883613" y="960653"/>
                <a:ext cx="497855" cy="597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3200" b="1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3200" b="1" i="1" dirty="0">
                              <a:latin typeface="Cambria Math"/>
                            </a:rPr>
                            <m:t>𝑿</m:t>
                          </m:r>
                          <m:r>
                            <m:rPr>
                              <m:nor/>
                            </m:rPr>
                            <a:rPr lang="de-DE" sz="3200" b="1" dirty="0"/>
                            <m:t> </m:t>
                          </m:r>
                        </m:e>
                      </m:acc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2" name="Textfeld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3613" y="960653"/>
                <a:ext cx="497855" cy="59715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6883613" y="3145977"/>
                <a:ext cx="3615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dirty="0" smtClean="0">
                          <a:latin typeface="Cambria Math"/>
                        </a:rPr>
                        <m:t>𝑿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3613" y="3145977"/>
                <a:ext cx="361511" cy="584775"/>
              </a:xfrm>
              <a:prstGeom prst="rect">
                <a:avLst/>
              </a:prstGeom>
              <a:blipFill rotWithShape="1">
                <a:blip r:embed="rId3"/>
                <a:stretch>
                  <a:fillRect r="-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ihandform 3"/>
          <p:cNvSpPr/>
          <p:nvPr/>
        </p:nvSpPr>
        <p:spPr>
          <a:xfrm>
            <a:off x="3914222" y="730714"/>
            <a:ext cx="2572256" cy="1185137"/>
          </a:xfrm>
          <a:custGeom>
            <a:avLst/>
            <a:gdLst>
              <a:gd name="connsiteX0" fmla="*/ 41449 w 2572256"/>
              <a:gd name="connsiteY0" fmla="*/ 1134568 h 1185137"/>
              <a:gd name="connsiteX1" fmla="*/ 810706 w 2572256"/>
              <a:gd name="connsiteY1" fmla="*/ 786225 h 1185137"/>
              <a:gd name="connsiteX2" fmla="*/ 1638021 w 2572256"/>
              <a:gd name="connsiteY2" fmla="*/ 1149082 h 1185137"/>
              <a:gd name="connsiteX3" fmla="*/ 2566935 w 2572256"/>
              <a:gd name="connsiteY3" fmla="*/ 1061997 h 1185137"/>
              <a:gd name="connsiteX4" fmla="*/ 2000878 w 2572256"/>
              <a:gd name="connsiteY4" fmla="*/ 176625 h 1185137"/>
              <a:gd name="connsiteX5" fmla="*/ 1638021 w 2572256"/>
              <a:gd name="connsiteY5" fmla="*/ 568511 h 1185137"/>
              <a:gd name="connsiteX6" fmla="*/ 1159049 w 2572256"/>
              <a:gd name="connsiteY6" fmla="*/ 45997 h 1185137"/>
              <a:gd name="connsiteX7" fmla="*/ 723621 w 2572256"/>
              <a:gd name="connsiteY7" fmla="*/ 423368 h 1185137"/>
              <a:gd name="connsiteX8" fmla="*/ 172078 w 2572256"/>
              <a:gd name="connsiteY8" fmla="*/ 16968 h 1185137"/>
              <a:gd name="connsiteX9" fmla="*/ 41449 w 2572256"/>
              <a:gd name="connsiteY9" fmla="*/ 1134568 h 118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72256" h="1185137">
                <a:moveTo>
                  <a:pt x="41449" y="1134568"/>
                </a:moveTo>
                <a:cubicBezTo>
                  <a:pt x="147887" y="1262777"/>
                  <a:pt x="544611" y="783806"/>
                  <a:pt x="810706" y="786225"/>
                </a:cubicBezTo>
                <a:cubicBezTo>
                  <a:pt x="1076801" y="788644"/>
                  <a:pt x="1345316" y="1103120"/>
                  <a:pt x="1638021" y="1149082"/>
                </a:cubicBezTo>
                <a:cubicBezTo>
                  <a:pt x="1930726" y="1195044"/>
                  <a:pt x="2506459" y="1224073"/>
                  <a:pt x="2566935" y="1061997"/>
                </a:cubicBezTo>
                <a:cubicBezTo>
                  <a:pt x="2627411" y="899921"/>
                  <a:pt x="2155697" y="258873"/>
                  <a:pt x="2000878" y="176625"/>
                </a:cubicBezTo>
                <a:cubicBezTo>
                  <a:pt x="1846059" y="94377"/>
                  <a:pt x="1778326" y="590282"/>
                  <a:pt x="1638021" y="568511"/>
                </a:cubicBezTo>
                <a:cubicBezTo>
                  <a:pt x="1497716" y="546740"/>
                  <a:pt x="1311449" y="70187"/>
                  <a:pt x="1159049" y="45997"/>
                </a:cubicBezTo>
                <a:cubicBezTo>
                  <a:pt x="1006649" y="21807"/>
                  <a:pt x="888116" y="428206"/>
                  <a:pt x="723621" y="423368"/>
                </a:cubicBezTo>
                <a:cubicBezTo>
                  <a:pt x="559126" y="418530"/>
                  <a:pt x="290611" y="-99146"/>
                  <a:pt x="172078" y="16968"/>
                </a:cubicBezTo>
                <a:cubicBezTo>
                  <a:pt x="53545" y="133082"/>
                  <a:pt x="-64989" y="1006359"/>
                  <a:pt x="41449" y="1134568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reihandform 4"/>
          <p:cNvSpPr/>
          <p:nvPr/>
        </p:nvSpPr>
        <p:spPr>
          <a:xfrm>
            <a:off x="3945504" y="2505871"/>
            <a:ext cx="2758958" cy="1864987"/>
          </a:xfrm>
          <a:custGeom>
            <a:avLst/>
            <a:gdLst>
              <a:gd name="connsiteX0" fmla="*/ 480215 w 2758958"/>
              <a:gd name="connsiteY0" fmla="*/ 2269449 h 2632310"/>
              <a:gd name="connsiteX1" fmla="*/ 901129 w 2758958"/>
              <a:gd name="connsiteY1" fmla="*/ 1630820 h 2632310"/>
              <a:gd name="connsiteX2" fmla="*/ 1568787 w 2758958"/>
              <a:gd name="connsiteY2" fmla="*/ 2632306 h 2632310"/>
              <a:gd name="connsiteX3" fmla="*/ 2541244 w 2758958"/>
              <a:gd name="connsiteY3" fmla="*/ 1616306 h 2632310"/>
              <a:gd name="connsiteX4" fmla="*/ 2758958 w 2758958"/>
              <a:gd name="connsiteY4" fmla="*/ 890592 h 2632310"/>
              <a:gd name="connsiteX5" fmla="*/ 2541244 w 2758958"/>
              <a:gd name="connsiteY5" fmla="*/ 513220 h 2632310"/>
              <a:gd name="connsiteX6" fmla="*/ 2047758 w 2758958"/>
              <a:gd name="connsiteY6" fmla="*/ 745449 h 2632310"/>
              <a:gd name="connsiteX7" fmla="*/ 1757472 w 2758958"/>
              <a:gd name="connsiteY7" fmla="*/ 513220 h 2632310"/>
              <a:gd name="connsiteX8" fmla="*/ 1380101 w 2758958"/>
              <a:gd name="connsiteY8" fmla="*/ 5220 h 2632310"/>
              <a:gd name="connsiteX9" fmla="*/ 944672 w 2758958"/>
              <a:gd name="connsiteY9" fmla="*/ 861563 h 2632310"/>
              <a:gd name="connsiteX10" fmla="*/ 349587 w 2758958"/>
              <a:gd name="connsiteY10" fmla="*/ 818020 h 2632310"/>
              <a:gd name="connsiteX11" fmla="*/ 1244 w 2758958"/>
              <a:gd name="connsiteY11" fmla="*/ 1471163 h 2632310"/>
              <a:gd name="connsiteX12" fmla="*/ 480215 w 2758958"/>
              <a:gd name="connsiteY12" fmla="*/ 2269449 h 263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58958" h="2632310">
                <a:moveTo>
                  <a:pt x="480215" y="2269449"/>
                </a:moveTo>
                <a:cubicBezTo>
                  <a:pt x="630196" y="2296058"/>
                  <a:pt x="719700" y="1570344"/>
                  <a:pt x="901129" y="1630820"/>
                </a:cubicBezTo>
                <a:cubicBezTo>
                  <a:pt x="1082558" y="1691296"/>
                  <a:pt x="1295435" y="2634725"/>
                  <a:pt x="1568787" y="2632306"/>
                </a:cubicBezTo>
                <a:cubicBezTo>
                  <a:pt x="1842139" y="2629887"/>
                  <a:pt x="2342882" y="1906592"/>
                  <a:pt x="2541244" y="1616306"/>
                </a:cubicBezTo>
                <a:cubicBezTo>
                  <a:pt x="2739606" y="1326020"/>
                  <a:pt x="2758958" y="1074440"/>
                  <a:pt x="2758958" y="890592"/>
                </a:cubicBezTo>
                <a:cubicBezTo>
                  <a:pt x="2758958" y="706744"/>
                  <a:pt x="2659777" y="537410"/>
                  <a:pt x="2541244" y="513220"/>
                </a:cubicBezTo>
                <a:cubicBezTo>
                  <a:pt x="2422711" y="489029"/>
                  <a:pt x="2178387" y="745449"/>
                  <a:pt x="2047758" y="745449"/>
                </a:cubicBezTo>
                <a:cubicBezTo>
                  <a:pt x="1917129" y="745449"/>
                  <a:pt x="1868748" y="636591"/>
                  <a:pt x="1757472" y="513220"/>
                </a:cubicBezTo>
                <a:cubicBezTo>
                  <a:pt x="1646196" y="389849"/>
                  <a:pt x="1515568" y="-52837"/>
                  <a:pt x="1380101" y="5220"/>
                </a:cubicBezTo>
                <a:cubicBezTo>
                  <a:pt x="1244634" y="63277"/>
                  <a:pt x="1116424" y="726096"/>
                  <a:pt x="944672" y="861563"/>
                </a:cubicBezTo>
                <a:cubicBezTo>
                  <a:pt x="772920" y="997030"/>
                  <a:pt x="506825" y="716420"/>
                  <a:pt x="349587" y="818020"/>
                </a:cubicBezTo>
                <a:cubicBezTo>
                  <a:pt x="192349" y="919620"/>
                  <a:pt x="-18108" y="1231677"/>
                  <a:pt x="1244" y="1471163"/>
                </a:cubicBezTo>
                <a:cubicBezTo>
                  <a:pt x="20596" y="1710649"/>
                  <a:pt x="330234" y="2242840"/>
                  <a:pt x="480215" y="2269449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mit Pfeil 5"/>
          <p:cNvCxnSpPr/>
          <p:nvPr/>
        </p:nvCxnSpPr>
        <p:spPr>
          <a:xfrm>
            <a:off x="4956975" y="1557804"/>
            <a:ext cx="327381" cy="220924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Gerade Verbindung mit Pfeil 6"/>
          <p:cNvCxnSpPr/>
          <p:nvPr/>
        </p:nvCxnSpPr>
        <p:spPr>
          <a:xfrm>
            <a:off x="5120665" y="4023140"/>
            <a:ext cx="204318" cy="235557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6286702" y="3786007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</a:rPr>
                        <m:t>𝒇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702" y="3786007"/>
                <a:ext cx="361511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11667" r="-13333" b="-1710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5957698" y="1915851"/>
                <a:ext cx="421974" cy="4789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2400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2400" b="1" i="1" smtClean="0">
                              <a:latin typeface="Cambria Math"/>
                            </a:rPr>
                            <m:t>𝒇</m:t>
                          </m:r>
                        </m:e>
                      </m:acc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7698" y="1915851"/>
                <a:ext cx="421974" cy="478977"/>
              </a:xfrm>
              <a:prstGeom prst="rect">
                <a:avLst/>
              </a:prstGeom>
              <a:blipFill rotWithShape="1">
                <a:blip r:embed="rId5"/>
                <a:stretch>
                  <a:fillRect l="-4286" t="-7595" r="-11429" b="-164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Gerade Verbindung 13"/>
          <p:cNvCxnSpPr/>
          <p:nvPr/>
        </p:nvCxnSpPr>
        <p:spPr>
          <a:xfrm flipH="1">
            <a:off x="3950350" y="1027282"/>
            <a:ext cx="396044" cy="858910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 flipH="1">
            <a:off x="4860032" y="2708920"/>
            <a:ext cx="533719" cy="963758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 flipH="1">
            <a:off x="5135383" y="2996952"/>
            <a:ext cx="516737" cy="931813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 flipH="1">
            <a:off x="5494614" y="3145977"/>
            <a:ext cx="589554" cy="1112720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 flipH="1">
            <a:off x="4316035" y="3190799"/>
            <a:ext cx="399981" cy="789506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 flipH="1">
            <a:off x="5324983" y="3029192"/>
            <a:ext cx="589554" cy="1112720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>
          <a:xfrm flipH="1">
            <a:off x="4146404" y="3074014"/>
            <a:ext cx="399981" cy="789506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 flipH="1">
            <a:off x="5853817" y="2996952"/>
            <a:ext cx="589554" cy="1112720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 flipH="1">
            <a:off x="5605863" y="1027282"/>
            <a:ext cx="396044" cy="803335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 flipH="1">
            <a:off x="4860032" y="857560"/>
            <a:ext cx="266859" cy="626964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H="1">
            <a:off x="5003529" y="1000681"/>
            <a:ext cx="266859" cy="626964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 flipH="1">
            <a:off x="4316035" y="1082857"/>
            <a:ext cx="266859" cy="626964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/>
          <p:nvPr/>
        </p:nvCxnSpPr>
        <p:spPr>
          <a:xfrm flipH="1">
            <a:off x="4582894" y="1027282"/>
            <a:ext cx="230351" cy="530522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/>
          <p:cNvCxnSpPr/>
          <p:nvPr/>
        </p:nvCxnSpPr>
        <p:spPr>
          <a:xfrm flipH="1">
            <a:off x="6001907" y="1346159"/>
            <a:ext cx="230351" cy="530522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/>
        </p:nvCxnSpPr>
        <p:spPr>
          <a:xfrm flipH="1">
            <a:off x="5853817" y="1219263"/>
            <a:ext cx="230351" cy="530522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37"/>
          <p:cNvCxnSpPr/>
          <p:nvPr/>
        </p:nvCxnSpPr>
        <p:spPr>
          <a:xfrm flipH="1">
            <a:off x="5421738" y="1000681"/>
            <a:ext cx="396044" cy="803335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/>
              <p:cNvSpPr txBox="1"/>
              <p:nvPr/>
            </p:nvSpPr>
            <p:spPr>
              <a:xfrm>
                <a:off x="1115616" y="1107840"/>
                <a:ext cx="497855" cy="597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3200" b="1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3200" b="1" i="1" dirty="0" smtClean="0">
                              <a:latin typeface="Cambria Math"/>
                            </a:rPr>
                            <m:t>𝑯</m:t>
                          </m:r>
                          <m:r>
                            <m:rPr>
                              <m:nor/>
                            </m:rPr>
                            <a:rPr lang="de-DE" sz="3200" b="1" dirty="0"/>
                            <m:t> </m:t>
                          </m:r>
                        </m:e>
                      </m:acc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1107840"/>
                <a:ext cx="497855" cy="59715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feld 39"/>
              <p:cNvSpPr txBox="1"/>
              <p:nvPr/>
            </p:nvSpPr>
            <p:spPr>
              <a:xfrm>
                <a:off x="1115616" y="3293164"/>
                <a:ext cx="3615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dirty="0" smtClean="0">
                          <a:latin typeface="Cambria Math"/>
                        </a:rPr>
                        <m:t>𝑯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40" name="Textfeld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3293164"/>
                <a:ext cx="361511" cy="584775"/>
              </a:xfrm>
              <a:prstGeom prst="rect">
                <a:avLst/>
              </a:prstGeom>
              <a:blipFill rotWithShape="1">
                <a:blip r:embed="rId7"/>
                <a:stretch>
                  <a:fillRect r="-118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Freihandform 40"/>
          <p:cNvSpPr/>
          <p:nvPr/>
        </p:nvSpPr>
        <p:spPr>
          <a:xfrm rot="20978955">
            <a:off x="1819813" y="1599142"/>
            <a:ext cx="1988457" cy="1037861"/>
          </a:xfrm>
          <a:custGeom>
            <a:avLst/>
            <a:gdLst>
              <a:gd name="connsiteX0" fmla="*/ 0 w 1988457"/>
              <a:gd name="connsiteY0" fmla="*/ 0 h 1037861"/>
              <a:gd name="connsiteX1" fmla="*/ 609600 w 1988457"/>
              <a:gd name="connsiteY1" fmla="*/ 899886 h 1037861"/>
              <a:gd name="connsiteX2" fmla="*/ 1436914 w 1988457"/>
              <a:gd name="connsiteY2" fmla="*/ 1001486 h 1037861"/>
              <a:gd name="connsiteX3" fmla="*/ 1988457 w 1988457"/>
              <a:gd name="connsiteY3" fmla="*/ 566057 h 1037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8457" h="1037861">
                <a:moveTo>
                  <a:pt x="0" y="0"/>
                </a:moveTo>
                <a:cubicBezTo>
                  <a:pt x="185057" y="366486"/>
                  <a:pt x="370114" y="732972"/>
                  <a:pt x="609600" y="899886"/>
                </a:cubicBezTo>
                <a:cubicBezTo>
                  <a:pt x="849086" y="1066800"/>
                  <a:pt x="1207105" y="1057124"/>
                  <a:pt x="1436914" y="1001486"/>
                </a:cubicBezTo>
                <a:cubicBezTo>
                  <a:pt x="1666724" y="945848"/>
                  <a:pt x="1898952" y="631371"/>
                  <a:pt x="1988457" y="566057"/>
                </a:cubicBezTo>
              </a:path>
            </a:pathLst>
          </a:custGeom>
          <a:noFill/>
          <a:ln w="10160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Freihandform 41"/>
          <p:cNvSpPr/>
          <p:nvPr/>
        </p:nvSpPr>
        <p:spPr>
          <a:xfrm rot="20871623">
            <a:off x="1838870" y="3580203"/>
            <a:ext cx="1988457" cy="1037861"/>
          </a:xfrm>
          <a:custGeom>
            <a:avLst/>
            <a:gdLst>
              <a:gd name="connsiteX0" fmla="*/ 0 w 1988457"/>
              <a:gd name="connsiteY0" fmla="*/ 0 h 1037861"/>
              <a:gd name="connsiteX1" fmla="*/ 609600 w 1988457"/>
              <a:gd name="connsiteY1" fmla="*/ 899886 h 1037861"/>
              <a:gd name="connsiteX2" fmla="*/ 1436914 w 1988457"/>
              <a:gd name="connsiteY2" fmla="*/ 1001486 h 1037861"/>
              <a:gd name="connsiteX3" fmla="*/ 1988457 w 1988457"/>
              <a:gd name="connsiteY3" fmla="*/ 566057 h 1037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8457" h="1037861">
                <a:moveTo>
                  <a:pt x="0" y="0"/>
                </a:moveTo>
                <a:cubicBezTo>
                  <a:pt x="185057" y="366486"/>
                  <a:pt x="370114" y="732972"/>
                  <a:pt x="609600" y="899886"/>
                </a:cubicBezTo>
                <a:cubicBezTo>
                  <a:pt x="849086" y="1066800"/>
                  <a:pt x="1207105" y="1057124"/>
                  <a:pt x="1436914" y="1001486"/>
                </a:cubicBezTo>
                <a:cubicBezTo>
                  <a:pt x="1666724" y="945848"/>
                  <a:pt x="1898952" y="631371"/>
                  <a:pt x="1988457" y="566057"/>
                </a:cubicBezTo>
              </a:path>
            </a:pathLst>
          </a:custGeom>
          <a:noFill/>
          <a:ln w="10160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3350327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2046</Words>
  <Application>Microsoft Office PowerPoint</Application>
  <PresentationFormat>Bildschirmpräsentation (4:3)</PresentationFormat>
  <Paragraphs>767</Paragraphs>
  <Slides>144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144</vt:i4>
      </vt:variant>
    </vt:vector>
  </HeadingPairs>
  <TitlesOfParts>
    <vt:vector size="145" baseType="lpstr"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simon</dc:creator>
  <cp:lastModifiedBy>simon</cp:lastModifiedBy>
  <cp:revision>235</cp:revision>
  <dcterms:created xsi:type="dcterms:W3CDTF">2011-11-01T15:18:00Z</dcterms:created>
  <dcterms:modified xsi:type="dcterms:W3CDTF">2012-01-27T11:12:43Z</dcterms:modified>
</cp:coreProperties>
</file>