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C0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540" autoAdjust="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02.12.2011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592014" y="4629971"/>
                <a:ext cx="1881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3200" i="1">
                          <a:latin typeface="Cambria Math"/>
                        </a:rPr>
                        <m:t>⊆</m:t>
                      </m:r>
                      <m:r>
                        <a:rPr lang="de-DE" sz="3200" i="1">
                          <a:latin typeface="Cambria Math"/>
                        </a:rPr>
                        <m:t>ℝ</m:t>
                      </m:r>
                      <m:r>
                        <a:rPr lang="de-DE" sz="3200" i="1">
                          <a:latin typeface="Cambria Math"/>
                        </a:rPr>
                        <m:t>²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14" y="4629971"/>
                <a:ext cx="188165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8532440" y="316384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293646" y="69193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y</a:t>
            </a:r>
            <a:endParaRPr lang="de-DE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396902" y="1890220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21023" y="3092897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979350" y="22511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72273" y="1940769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87262" y="462315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068144" y="4117443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242434" y="2332290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430" y="34559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66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66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9267" y="3602018"/>
                  <a:pt x="3052658" y="3360113"/>
                </a:cubicBezTo>
                <a:cubicBezTo>
                  <a:pt x="3026049" y="3118208"/>
                  <a:pt x="3040563" y="2910170"/>
                  <a:pt x="3110715" y="2750513"/>
                </a:cubicBezTo>
                <a:cubicBezTo>
                  <a:pt x="3180867" y="2590856"/>
                  <a:pt x="3391324" y="2527960"/>
                  <a:pt x="3473572" y="2402170"/>
                </a:cubicBezTo>
                <a:cubicBezTo>
                  <a:pt x="3555820" y="2276380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4325499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39952" y="1057307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83078" y="88247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454400" y="649877"/>
            <a:ext cx="3109288" cy="1903043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9288" h="1903043">
                <a:moveTo>
                  <a:pt x="1001486" y="293552"/>
                </a:moveTo>
                <a:cubicBezTo>
                  <a:pt x="1244600" y="158085"/>
                  <a:pt x="1487714" y="22618"/>
                  <a:pt x="1785257" y="3266"/>
                </a:cubicBezTo>
                <a:cubicBezTo>
                  <a:pt x="2082800" y="-16087"/>
                  <a:pt x="2569029" y="51647"/>
                  <a:pt x="2786743" y="177437"/>
                </a:cubicBezTo>
                <a:cubicBezTo>
                  <a:pt x="3004457" y="303227"/>
                  <a:pt x="3064934" y="576580"/>
                  <a:pt x="3091543" y="758009"/>
                </a:cubicBezTo>
                <a:cubicBezTo>
                  <a:pt x="3118152" y="939438"/>
                  <a:pt x="3142343" y="1082162"/>
                  <a:pt x="2946400" y="1266009"/>
                </a:cubicBezTo>
                <a:cubicBezTo>
                  <a:pt x="2750457" y="1449857"/>
                  <a:pt x="2225524" y="1766751"/>
                  <a:pt x="1915886" y="1861094"/>
                </a:cubicBezTo>
                <a:cubicBezTo>
                  <a:pt x="1606248" y="1955437"/>
                  <a:pt x="1320800" y="1865933"/>
                  <a:pt x="1088571" y="1832066"/>
                </a:cubicBezTo>
                <a:cubicBezTo>
                  <a:pt x="856342" y="1798199"/>
                  <a:pt x="703942" y="1653056"/>
                  <a:pt x="522514" y="1657894"/>
                </a:cubicBezTo>
                <a:cubicBezTo>
                  <a:pt x="341086" y="1662732"/>
                  <a:pt x="170543" y="1761913"/>
                  <a:pt x="0" y="186109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382068" y="241436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6545943" y="1407886"/>
            <a:ext cx="17745" cy="29292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feld 15"/>
          <p:cNvSpPr txBox="1"/>
          <p:nvPr/>
        </p:nvSpPr>
        <p:spPr>
          <a:xfrm>
            <a:off x="2546996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12160" y="1700808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8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87588" y="39496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660395" y="3647727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492231" y="35732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3" idx="2"/>
          </p:cNvCxnSpPr>
          <p:nvPr/>
        </p:nvCxnSpPr>
        <p:spPr>
          <a:xfrm>
            <a:off x="6104566" y="3861813"/>
            <a:ext cx="341086" cy="3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2751506" y="43986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06054" y="493623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249715" y="5488798"/>
            <a:ext cx="5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‘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4694360" y="3618699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2"/>
          </p:cNvCxnSpPr>
          <p:nvPr/>
        </p:nvCxnSpPr>
        <p:spPr>
          <a:xfrm flipV="1">
            <a:off x="6168571" y="4833533"/>
            <a:ext cx="395117" cy="8681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5725343" y="3388593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v‘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1625600" y="4412343"/>
            <a:ext cx="394130" cy="957943"/>
          </a:xfrm>
          <a:custGeom>
            <a:avLst/>
            <a:gdLst>
              <a:gd name="connsiteX0" fmla="*/ 203200 w 394130"/>
              <a:gd name="connsiteY0" fmla="*/ 0 h 957943"/>
              <a:gd name="connsiteX1" fmla="*/ 377371 w 394130"/>
              <a:gd name="connsiteY1" fmla="*/ 261257 h 957943"/>
              <a:gd name="connsiteX2" fmla="*/ 377371 w 394130"/>
              <a:gd name="connsiteY2" fmla="*/ 551543 h 957943"/>
              <a:gd name="connsiteX3" fmla="*/ 290286 w 394130"/>
              <a:gd name="connsiteY3" fmla="*/ 754743 h 957943"/>
              <a:gd name="connsiteX4" fmla="*/ 174171 w 394130"/>
              <a:gd name="connsiteY4" fmla="*/ 841828 h 957943"/>
              <a:gd name="connsiteX5" fmla="*/ 0 w 394130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130" h="957943">
                <a:moveTo>
                  <a:pt x="203200" y="0"/>
                </a:moveTo>
                <a:cubicBezTo>
                  <a:pt x="275771" y="84666"/>
                  <a:pt x="348343" y="169333"/>
                  <a:pt x="377371" y="261257"/>
                </a:cubicBezTo>
                <a:cubicBezTo>
                  <a:pt x="406400" y="353181"/>
                  <a:pt x="391885" y="469295"/>
                  <a:pt x="377371" y="551543"/>
                </a:cubicBezTo>
                <a:cubicBezTo>
                  <a:pt x="362857" y="633791"/>
                  <a:pt x="324153" y="706362"/>
                  <a:pt x="290286" y="754743"/>
                </a:cubicBezTo>
                <a:cubicBezTo>
                  <a:pt x="256419" y="803124"/>
                  <a:pt x="222552" y="807961"/>
                  <a:pt x="174171" y="841828"/>
                </a:cubicBezTo>
                <a:cubicBezTo>
                  <a:pt x="125790" y="875695"/>
                  <a:pt x="62895" y="916819"/>
                  <a:pt x="0" y="95794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2264229" y="4397829"/>
            <a:ext cx="539437" cy="972457"/>
          </a:xfrm>
          <a:custGeom>
            <a:avLst/>
            <a:gdLst>
              <a:gd name="connsiteX0" fmla="*/ 348342 w 539437"/>
              <a:gd name="connsiteY0" fmla="*/ 0 h 972457"/>
              <a:gd name="connsiteX1" fmla="*/ 537028 w 539437"/>
              <a:gd name="connsiteY1" fmla="*/ 406400 h 972457"/>
              <a:gd name="connsiteX2" fmla="*/ 435428 w 539437"/>
              <a:gd name="connsiteY2" fmla="*/ 624114 h 972457"/>
              <a:gd name="connsiteX3" fmla="*/ 159657 w 539437"/>
              <a:gd name="connsiteY3" fmla="*/ 783771 h 972457"/>
              <a:gd name="connsiteX4" fmla="*/ 0 w 539437"/>
              <a:gd name="connsiteY4" fmla="*/ 972457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37" h="972457">
                <a:moveTo>
                  <a:pt x="348342" y="0"/>
                </a:moveTo>
                <a:cubicBezTo>
                  <a:pt x="435428" y="151190"/>
                  <a:pt x="522514" y="302381"/>
                  <a:pt x="537028" y="406400"/>
                </a:cubicBezTo>
                <a:cubicBezTo>
                  <a:pt x="551542" y="510419"/>
                  <a:pt x="498323" y="561219"/>
                  <a:pt x="435428" y="624114"/>
                </a:cubicBezTo>
                <a:cubicBezTo>
                  <a:pt x="372533" y="687009"/>
                  <a:pt x="232228" y="725714"/>
                  <a:pt x="159657" y="783771"/>
                </a:cubicBezTo>
                <a:cubicBezTo>
                  <a:pt x="87086" y="841828"/>
                  <a:pt x="14514" y="957943"/>
                  <a:pt x="0" y="9724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3365722" y="4557486"/>
            <a:ext cx="132221" cy="1016000"/>
          </a:xfrm>
          <a:custGeom>
            <a:avLst/>
            <a:gdLst>
              <a:gd name="connsiteX0" fmla="*/ 132221 w 132221"/>
              <a:gd name="connsiteY0" fmla="*/ 0 h 1016000"/>
              <a:gd name="connsiteX1" fmla="*/ 1592 w 132221"/>
              <a:gd name="connsiteY1" fmla="*/ 406400 h 1016000"/>
              <a:gd name="connsiteX2" fmla="*/ 59649 w 132221"/>
              <a:gd name="connsiteY2" fmla="*/ 725714 h 1016000"/>
              <a:gd name="connsiteX3" fmla="*/ 59649 w 132221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1" h="1016000">
                <a:moveTo>
                  <a:pt x="132221" y="0"/>
                </a:moveTo>
                <a:cubicBezTo>
                  <a:pt x="72954" y="142724"/>
                  <a:pt x="13687" y="285448"/>
                  <a:pt x="1592" y="406400"/>
                </a:cubicBezTo>
                <a:cubicBezTo>
                  <a:pt x="-10503" y="527352"/>
                  <a:pt x="49973" y="624114"/>
                  <a:pt x="59649" y="725714"/>
                </a:cubicBezTo>
                <a:cubicBezTo>
                  <a:pt x="69325" y="827314"/>
                  <a:pt x="64487" y="921657"/>
                  <a:pt x="59649" y="1016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3860799" y="4615543"/>
            <a:ext cx="464457" cy="101599"/>
          </a:xfrm>
          <a:custGeom>
            <a:avLst/>
            <a:gdLst>
              <a:gd name="connsiteX0" fmla="*/ 0 w 406400"/>
              <a:gd name="connsiteY0" fmla="*/ 0 h 145143"/>
              <a:gd name="connsiteX1" fmla="*/ 304800 w 406400"/>
              <a:gd name="connsiteY1" fmla="*/ 29028 h 145143"/>
              <a:gd name="connsiteX2" fmla="*/ 406400 w 406400"/>
              <a:gd name="connsiteY2" fmla="*/ 145143 h 145143"/>
              <a:gd name="connsiteX0" fmla="*/ 0 w 348343"/>
              <a:gd name="connsiteY0" fmla="*/ 41153 h 70686"/>
              <a:gd name="connsiteX1" fmla="*/ 304800 w 348343"/>
              <a:gd name="connsiteY1" fmla="*/ 70181 h 70686"/>
              <a:gd name="connsiteX2" fmla="*/ 348343 w 348343"/>
              <a:gd name="connsiteY2" fmla="*/ 12124 h 70686"/>
              <a:gd name="connsiteX0" fmla="*/ 0 w 348343"/>
              <a:gd name="connsiteY0" fmla="*/ 33078 h 323422"/>
              <a:gd name="connsiteX1" fmla="*/ 145143 w 348343"/>
              <a:gd name="connsiteY1" fmla="*/ 323363 h 323422"/>
              <a:gd name="connsiteX2" fmla="*/ 348343 w 348343"/>
              <a:gd name="connsiteY2" fmla="*/ 4049 h 323422"/>
              <a:gd name="connsiteX0" fmla="*/ 0 w 464457"/>
              <a:gd name="connsiteY0" fmla="*/ 0 h 291104"/>
              <a:gd name="connsiteX1" fmla="*/ 145143 w 464457"/>
              <a:gd name="connsiteY1" fmla="*/ 290285 h 291104"/>
              <a:gd name="connsiteX2" fmla="*/ 464457 w 464457"/>
              <a:gd name="connsiteY2" fmla="*/ 101599 h 291104"/>
              <a:gd name="connsiteX0" fmla="*/ 0 w 464457"/>
              <a:gd name="connsiteY0" fmla="*/ 0 h 290854"/>
              <a:gd name="connsiteX1" fmla="*/ 145143 w 464457"/>
              <a:gd name="connsiteY1" fmla="*/ 290285 h 290854"/>
              <a:gd name="connsiteX2" fmla="*/ 464457 w 464457"/>
              <a:gd name="connsiteY2" fmla="*/ 101599 h 290854"/>
              <a:gd name="connsiteX0" fmla="*/ 0 w 464457"/>
              <a:gd name="connsiteY0" fmla="*/ 0 h 101599"/>
              <a:gd name="connsiteX1" fmla="*/ 261258 w 464457"/>
              <a:gd name="connsiteY1" fmla="*/ 14513 h 101599"/>
              <a:gd name="connsiteX2" fmla="*/ 464457 w 464457"/>
              <a:gd name="connsiteY2" fmla="*/ 101599 h 10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01599">
                <a:moveTo>
                  <a:pt x="0" y="0"/>
                </a:moveTo>
                <a:cubicBezTo>
                  <a:pt x="118533" y="2419"/>
                  <a:pt x="183849" y="-2420"/>
                  <a:pt x="261258" y="14513"/>
                </a:cubicBezTo>
                <a:cubicBezTo>
                  <a:pt x="338668" y="31446"/>
                  <a:pt x="316894" y="-60477"/>
                  <a:pt x="464457" y="10159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5123543" y="3730171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007579" y="3860800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646553" y="3947886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7257143" y="3860800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2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889675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stCxn id="2" idx="11"/>
            <a:endCxn id="2" idx="11"/>
          </p:cNvCxnSpPr>
          <p:nvPr/>
        </p:nvCxnSpPr>
        <p:spPr>
          <a:xfrm>
            <a:off x="3541487" y="1204686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3743909" y="982839"/>
            <a:ext cx="99010" cy="221847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3761910" y="1192808"/>
            <a:ext cx="162018" cy="124404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ihandform 30"/>
          <p:cNvSpPr/>
          <p:nvPr/>
        </p:nvSpPr>
        <p:spPr>
          <a:xfrm>
            <a:off x="5533091" y="1222217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340012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6883888" y="2544712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888" y="2544712"/>
                <a:ext cx="360040" cy="400110"/>
              </a:xfrm>
              <a:prstGeom prst="rect">
                <a:avLst/>
              </a:prstGeom>
              <a:blipFill rotWithShape="1">
                <a:blip r:embed="rId5"/>
                <a:stretch>
                  <a:fillRect r="-186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>
            <a:off x="5312120" y="2605316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555903" y="1025144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991577" y="29448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609600" y="4296229"/>
            <a:ext cx="1682500" cy="2090057"/>
          </a:xfrm>
          <a:custGeom>
            <a:avLst/>
            <a:gdLst>
              <a:gd name="connsiteX0" fmla="*/ 0 w 1682500"/>
              <a:gd name="connsiteY0" fmla="*/ 2090057 h 2090057"/>
              <a:gd name="connsiteX1" fmla="*/ 232229 w 1682500"/>
              <a:gd name="connsiteY1" fmla="*/ 1088571 h 2090057"/>
              <a:gd name="connsiteX2" fmla="*/ 769257 w 1682500"/>
              <a:gd name="connsiteY2" fmla="*/ 696685 h 2090057"/>
              <a:gd name="connsiteX3" fmla="*/ 1117600 w 1682500"/>
              <a:gd name="connsiteY3" fmla="*/ 609600 h 2090057"/>
              <a:gd name="connsiteX4" fmla="*/ 1611086 w 1682500"/>
              <a:gd name="connsiteY4" fmla="*/ 275771 h 2090057"/>
              <a:gd name="connsiteX5" fmla="*/ 1669143 w 1682500"/>
              <a:gd name="connsiteY5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00" h="2090057">
                <a:moveTo>
                  <a:pt x="0" y="2090057"/>
                </a:moveTo>
                <a:cubicBezTo>
                  <a:pt x="52010" y="1705428"/>
                  <a:pt x="104020" y="1320800"/>
                  <a:pt x="232229" y="1088571"/>
                </a:cubicBezTo>
                <a:cubicBezTo>
                  <a:pt x="360438" y="856342"/>
                  <a:pt x="621695" y="776513"/>
                  <a:pt x="769257" y="696685"/>
                </a:cubicBezTo>
                <a:cubicBezTo>
                  <a:pt x="916819" y="616857"/>
                  <a:pt x="977295" y="679752"/>
                  <a:pt x="1117600" y="609600"/>
                </a:cubicBezTo>
                <a:cubicBezTo>
                  <a:pt x="1257905" y="539448"/>
                  <a:pt x="1519162" y="377371"/>
                  <a:pt x="1611086" y="275771"/>
                </a:cubicBezTo>
                <a:cubicBezTo>
                  <a:pt x="1703010" y="174171"/>
                  <a:pt x="1686076" y="87085"/>
                  <a:pt x="166914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2272854" y="3811260"/>
            <a:ext cx="1660517" cy="2162115"/>
          </a:xfrm>
          <a:custGeom>
            <a:avLst/>
            <a:gdLst>
              <a:gd name="connsiteX0" fmla="*/ 5889 w 1660517"/>
              <a:gd name="connsiteY0" fmla="*/ 513997 h 2162115"/>
              <a:gd name="connsiteX1" fmla="*/ 122003 w 1660517"/>
              <a:gd name="connsiteY1" fmla="*/ 35026 h 2162115"/>
              <a:gd name="connsiteX2" fmla="*/ 833203 w 1660517"/>
              <a:gd name="connsiteY2" fmla="*/ 107597 h 2162115"/>
              <a:gd name="connsiteX3" fmla="*/ 920289 w 1660517"/>
              <a:gd name="connsiteY3" fmla="*/ 673654 h 2162115"/>
              <a:gd name="connsiteX4" fmla="*/ 659032 w 1660517"/>
              <a:gd name="connsiteY4" fmla="*/ 1152626 h 2162115"/>
              <a:gd name="connsiteX5" fmla="*/ 630003 w 1660517"/>
              <a:gd name="connsiteY5" fmla="*/ 2110569 h 2162115"/>
              <a:gd name="connsiteX6" fmla="*/ 1529889 w 1660517"/>
              <a:gd name="connsiteY6" fmla="*/ 1979940 h 2162115"/>
              <a:gd name="connsiteX7" fmla="*/ 1660517 w 1660517"/>
              <a:gd name="connsiteY7" fmla="*/ 1529997 h 216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17" h="2162115">
                <a:moveTo>
                  <a:pt x="5889" y="513997"/>
                </a:moveTo>
                <a:cubicBezTo>
                  <a:pt x="-4997" y="308378"/>
                  <a:pt x="-15883" y="102759"/>
                  <a:pt x="122003" y="35026"/>
                </a:cubicBezTo>
                <a:cubicBezTo>
                  <a:pt x="259889" y="-32707"/>
                  <a:pt x="700155" y="1159"/>
                  <a:pt x="833203" y="107597"/>
                </a:cubicBezTo>
                <a:cubicBezTo>
                  <a:pt x="966251" y="214035"/>
                  <a:pt x="949317" y="499483"/>
                  <a:pt x="920289" y="673654"/>
                </a:cubicBezTo>
                <a:cubicBezTo>
                  <a:pt x="891261" y="847825"/>
                  <a:pt x="707413" y="913140"/>
                  <a:pt x="659032" y="1152626"/>
                </a:cubicBezTo>
                <a:cubicBezTo>
                  <a:pt x="610651" y="1392112"/>
                  <a:pt x="484860" y="1972683"/>
                  <a:pt x="630003" y="2110569"/>
                </a:cubicBezTo>
                <a:cubicBezTo>
                  <a:pt x="775146" y="2248455"/>
                  <a:pt x="1358137" y="2076702"/>
                  <a:pt x="1529889" y="1979940"/>
                </a:cubicBezTo>
                <a:cubicBezTo>
                  <a:pt x="1701641" y="1883178"/>
                  <a:pt x="1626650" y="1617083"/>
                  <a:pt x="1660517" y="152999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3753401" y="4084626"/>
            <a:ext cx="1616885" cy="1271145"/>
          </a:xfrm>
          <a:custGeom>
            <a:avLst/>
            <a:gdLst>
              <a:gd name="connsiteX0" fmla="*/ 165456 w 1616885"/>
              <a:gd name="connsiteY0" fmla="*/ 1271145 h 1271145"/>
              <a:gd name="connsiteX1" fmla="*/ 905685 w 1616885"/>
              <a:gd name="connsiteY1" fmla="*/ 864745 h 1271145"/>
              <a:gd name="connsiteX2" fmla="*/ 992770 w 1616885"/>
              <a:gd name="connsiteY2" fmla="*/ 110003 h 1271145"/>
              <a:gd name="connsiteX3" fmla="*/ 20313 w 1616885"/>
              <a:gd name="connsiteY3" fmla="*/ 66460 h 1271145"/>
              <a:gd name="connsiteX4" fmla="*/ 412199 w 1616885"/>
              <a:gd name="connsiteY4" fmla="*/ 705088 h 1271145"/>
              <a:gd name="connsiteX5" fmla="*/ 1341113 w 1616885"/>
              <a:gd name="connsiteY5" fmla="*/ 1067945 h 1271145"/>
              <a:gd name="connsiteX6" fmla="*/ 1616885 w 1616885"/>
              <a:gd name="connsiteY6" fmla="*/ 1126003 h 12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885" h="1271145">
                <a:moveTo>
                  <a:pt x="165456" y="1271145"/>
                </a:moveTo>
                <a:cubicBezTo>
                  <a:pt x="466627" y="1164707"/>
                  <a:pt x="767799" y="1058269"/>
                  <a:pt x="905685" y="864745"/>
                </a:cubicBezTo>
                <a:cubicBezTo>
                  <a:pt x="1043571" y="671221"/>
                  <a:pt x="1140332" y="243050"/>
                  <a:pt x="992770" y="110003"/>
                </a:cubicBezTo>
                <a:cubicBezTo>
                  <a:pt x="845208" y="-23044"/>
                  <a:pt x="117075" y="-32721"/>
                  <a:pt x="20313" y="66460"/>
                </a:cubicBezTo>
                <a:cubicBezTo>
                  <a:pt x="-76449" y="165641"/>
                  <a:pt x="192066" y="538174"/>
                  <a:pt x="412199" y="705088"/>
                </a:cubicBezTo>
                <a:cubicBezTo>
                  <a:pt x="632332" y="872002"/>
                  <a:pt x="1140332" y="997793"/>
                  <a:pt x="1341113" y="1067945"/>
                </a:cubicBezTo>
                <a:cubicBezTo>
                  <a:pt x="1541894" y="1138097"/>
                  <a:pt x="1579389" y="1132050"/>
                  <a:pt x="1616885" y="11260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37268" y="6311818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235201" y="4221761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861039" y="5310332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297954" y="5161396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49964" y="6201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x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976925" y="52939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z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321468" y="4086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y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270830" y="4535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026001" y="362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  <a:latin typeface="Arial Black" pitchFamily="34" charset="0"/>
              </a:rPr>
              <a:t>v</a:t>
            </a:r>
            <a:endParaRPr lang="de-DE" dirty="0">
              <a:solidFill>
                <a:srgbClr val="00FF00"/>
              </a:solidFill>
              <a:latin typeface="Arial Black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230587" y="4166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w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V="1">
            <a:off x="1826407" y="4695165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85716" y="3811260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4253646" y="4086523"/>
            <a:ext cx="317396" cy="4872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574522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21633" y="836712"/>
            <a:ext cx="3351131" cy="3351131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endCxn id="13" idx="0"/>
          </p:cNvCxnSpPr>
          <p:nvPr/>
        </p:nvCxnSpPr>
        <p:spPr>
          <a:xfrm flipV="1">
            <a:off x="1321634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endCxn id="13" idx="0"/>
          </p:cNvCxnSpPr>
          <p:nvPr/>
        </p:nvCxnSpPr>
        <p:spPr>
          <a:xfrm flipH="1" flipV="1">
            <a:off x="2997199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04920" y="4697494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04920" y="3616630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78505" y="3206172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170370" y="4445357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/>
              <p:cNvSpPr txBox="1"/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blipFill rotWithShape="1">
                <a:blip r:embed="rId5"/>
                <a:stretch>
                  <a:fillRect r="-17431"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1493505" y="1371349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05" y="1371349"/>
                <a:ext cx="66266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3577637" y="1242037"/>
                <a:ext cx="10683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2400" b="1" i="1">
                    <a:latin typeface="Cambria Math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/>
                          </m:ctrlPr>
                        </m:sSupPr>
                        <m:e>
                          <m:sSub>
                            <m:sSubPr>
                              <m:ctrlPr>
                                <a:rPr lang="de-DE"/>
                              </m:ctrlPr>
                            </m:sSubPr>
                            <m:e>
                              <m:r>
                                <a:rPr lang="de-DE"/>
                                <m:t>𝒖</m:t>
                              </m:r>
                            </m:e>
                            <m:sub>
                              <m:r>
                                <a:rPr lang="de-DE"/>
                                <m:t>𝒕</m:t>
                              </m:r>
                            </m:sub>
                          </m:sSub>
                        </m:e>
                        <m:sup>
                          <m:r>
                            <a:rPr lang="de-DE"/>
                            <m:t>−</m:t>
                          </m:r>
                          <m:r>
                            <a:rPr lang="de-DE"/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637" y="1242037"/>
                <a:ext cx="1068352" cy="470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/>
              <p:cNvSpPr txBox="1"/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/>
              <p:cNvSpPr txBox="1"/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793201" y="4697494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793201" y="3616630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5150913" y="3795589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4929942" y="5178688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308304" y="1046061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6609399" y="55181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/>
              <p:cNvSpPr txBox="1"/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415993" y="27065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647543" y="2801257"/>
            <a:ext cx="1149807" cy="2815772"/>
          </a:xfrm>
          <a:custGeom>
            <a:avLst/>
            <a:gdLst>
              <a:gd name="connsiteX0" fmla="*/ 0 w 1149807"/>
              <a:gd name="connsiteY0" fmla="*/ 2815772 h 2815772"/>
              <a:gd name="connsiteX1" fmla="*/ 116114 w 1149807"/>
              <a:gd name="connsiteY1" fmla="*/ 2002972 h 2815772"/>
              <a:gd name="connsiteX2" fmla="*/ 682171 w 1149807"/>
              <a:gd name="connsiteY2" fmla="*/ 1698172 h 2815772"/>
              <a:gd name="connsiteX3" fmla="*/ 1146628 w 1149807"/>
              <a:gd name="connsiteY3" fmla="*/ 1146629 h 2815772"/>
              <a:gd name="connsiteX4" fmla="*/ 885371 w 1149807"/>
              <a:gd name="connsiteY4" fmla="*/ 464457 h 2815772"/>
              <a:gd name="connsiteX5" fmla="*/ 856343 w 1149807"/>
              <a:gd name="connsiteY5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807" h="2815772">
                <a:moveTo>
                  <a:pt x="0" y="2815772"/>
                </a:moveTo>
                <a:cubicBezTo>
                  <a:pt x="1209" y="2502505"/>
                  <a:pt x="2419" y="2189239"/>
                  <a:pt x="116114" y="2002972"/>
                </a:cubicBezTo>
                <a:cubicBezTo>
                  <a:pt x="229809" y="1816705"/>
                  <a:pt x="510419" y="1840896"/>
                  <a:pt x="682171" y="1698172"/>
                </a:cubicBezTo>
                <a:cubicBezTo>
                  <a:pt x="853923" y="1555448"/>
                  <a:pt x="1112761" y="1352248"/>
                  <a:pt x="1146628" y="1146629"/>
                </a:cubicBezTo>
                <a:cubicBezTo>
                  <a:pt x="1180495" y="941010"/>
                  <a:pt x="933752" y="655562"/>
                  <a:pt x="885371" y="464457"/>
                </a:cubicBezTo>
                <a:cubicBezTo>
                  <a:pt x="836990" y="273352"/>
                  <a:pt x="856343" y="0"/>
                  <a:pt x="856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126665" y="2830286"/>
            <a:ext cx="2486458" cy="2743200"/>
          </a:xfrm>
          <a:custGeom>
            <a:avLst/>
            <a:gdLst>
              <a:gd name="connsiteX0" fmla="*/ 549906 w 2486458"/>
              <a:gd name="connsiteY0" fmla="*/ 2743200 h 2743200"/>
              <a:gd name="connsiteX1" fmla="*/ 1391735 w 2486458"/>
              <a:gd name="connsiteY1" fmla="*/ 2220685 h 2743200"/>
              <a:gd name="connsiteX2" fmla="*/ 114478 w 2486458"/>
              <a:gd name="connsiteY2" fmla="*/ 1770743 h 2743200"/>
              <a:gd name="connsiteX3" fmla="*/ 2277106 w 2486458"/>
              <a:gd name="connsiteY3" fmla="*/ 1654628 h 2743200"/>
              <a:gd name="connsiteX4" fmla="*/ 2262592 w 2486458"/>
              <a:gd name="connsiteY4" fmla="*/ 1132114 h 2743200"/>
              <a:gd name="connsiteX5" fmla="*/ 1043392 w 2486458"/>
              <a:gd name="connsiteY5" fmla="*/ 812800 h 2743200"/>
              <a:gd name="connsiteX6" fmla="*/ 27392 w 2486458"/>
              <a:gd name="connsiteY6" fmla="*/ 638628 h 2743200"/>
              <a:gd name="connsiteX7" fmla="*/ 288649 w 2486458"/>
              <a:gd name="connsiteY7" fmla="*/ 261257 h 2743200"/>
              <a:gd name="connsiteX8" fmla="*/ 274135 w 2486458"/>
              <a:gd name="connsiteY8" fmla="*/ 972457 h 2743200"/>
              <a:gd name="connsiteX9" fmla="*/ 1115964 w 2486458"/>
              <a:gd name="connsiteY9" fmla="*/ 551543 h 2743200"/>
              <a:gd name="connsiteX10" fmla="*/ 1348192 w 2486458"/>
              <a:gd name="connsiteY1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458" h="2743200">
                <a:moveTo>
                  <a:pt x="549906" y="2743200"/>
                </a:moveTo>
                <a:cubicBezTo>
                  <a:pt x="1007106" y="2562980"/>
                  <a:pt x="1464306" y="2382761"/>
                  <a:pt x="1391735" y="2220685"/>
                </a:cubicBezTo>
                <a:cubicBezTo>
                  <a:pt x="1319164" y="2058609"/>
                  <a:pt x="-33084" y="1865086"/>
                  <a:pt x="114478" y="1770743"/>
                </a:cubicBezTo>
                <a:cubicBezTo>
                  <a:pt x="262040" y="1676400"/>
                  <a:pt x="1919087" y="1761066"/>
                  <a:pt x="2277106" y="1654628"/>
                </a:cubicBezTo>
                <a:cubicBezTo>
                  <a:pt x="2635125" y="1548190"/>
                  <a:pt x="2468211" y="1272419"/>
                  <a:pt x="2262592" y="1132114"/>
                </a:cubicBezTo>
                <a:cubicBezTo>
                  <a:pt x="2056973" y="991809"/>
                  <a:pt x="1415925" y="895048"/>
                  <a:pt x="1043392" y="812800"/>
                </a:cubicBezTo>
                <a:cubicBezTo>
                  <a:pt x="670859" y="730552"/>
                  <a:pt x="153182" y="730552"/>
                  <a:pt x="27392" y="638628"/>
                </a:cubicBezTo>
                <a:cubicBezTo>
                  <a:pt x="-98399" y="546704"/>
                  <a:pt x="247525" y="205619"/>
                  <a:pt x="288649" y="261257"/>
                </a:cubicBezTo>
                <a:cubicBezTo>
                  <a:pt x="329773" y="316895"/>
                  <a:pt x="136249" y="924076"/>
                  <a:pt x="274135" y="972457"/>
                </a:cubicBezTo>
                <a:cubicBezTo>
                  <a:pt x="412021" y="1020838"/>
                  <a:pt x="936955" y="713619"/>
                  <a:pt x="1115964" y="551543"/>
                </a:cubicBezTo>
                <a:cubicBezTo>
                  <a:pt x="1294974" y="389467"/>
                  <a:pt x="1348192" y="0"/>
                  <a:pt x="134819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7515846" y="4084851"/>
            <a:ext cx="260798" cy="23406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60656" y="4535631"/>
            <a:ext cx="376932" cy="2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7560656" y="320617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</a:t>
            </a:r>
            <a:endParaRPr lang="de-DE" b="1" i="1" dirty="0">
              <a:latin typeface="Cambria Math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167765" y="4134254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w‘</a:t>
            </a:r>
            <a:endParaRPr lang="de-DE" b="1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799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980728"/>
            <a:ext cx="3672408" cy="2808312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476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961570" y="2030770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089230" y="2042545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292595" y="1900948"/>
            <a:ext cx="808002" cy="2596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390442" y="2690192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696595" y="2706680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961570" y="3217646"/>
            <a:ext cx="428872" cy="155786"/>
          </a:xfrm>
          <a:prstGeom prst="ellipse">
            <a:avLst/>
          </a:prstGeom>
          <a:pattFill prst="dkUpDiag">
            <a:fgClr>
              <a:srgbClr val="00FF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11667" y="3235874"/>
            <a:ext cx="408588" cy="1557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56176" y="2647736"/>
            <a:ext cx="1656184" cy="63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734273" y="3309257"/>
            <a:ext cx="776962" cy="682172"/>
          </a:xfrm>
          <a:custGeom>
            <a:avLst/>
            <a:gdLst>
              <a:gd name="connsiteX0" fmla="*/ 177974 w 773323"/>
              <a:gd name="connsiteY0" fmla="*/ 0 h 682172"/>
              <a:gd name="connsiteX1" fmla="*/ 3802 w 773323"/>
              <a:gd name="connsiteY1" fmla="*/ 203200 h 682172"/>
              <a:gd name="connsiteX2" fmla="*/ 90888 w 773323"/>
              <a:gd name="connsiteY2" fmla="*/ 595086 h 682172"/>
              <a:gd name="connsiteX3" fmla="*/ 453745 w 773323"/>
              <a:gd name="connsiteY3" fmla="*/ 682172 h 682172"/>
              <a:gd name="connsiteX4" fmla="*/ 729517 w 773323"/>
              <a:gd name="connsiteY4" fmla="*/ 595086 h 682172"/>
              <a:gd name="connsiteX5" fmla="*/ 773059 w 773323"/>
              <a:gd name="connsiteY5" fmla="*/ 319314 h 682172"/>
              <a:gd name="connsiteX6" fmla="*/ 744031 w 773323"/>
              <a:gd name="connsiteY6" fmla="*/ 203200 h 682172"/>
              <a:gd name="connsiteX7" fmla="*/ 671459 w 773323"/>
              <a:gd name="connsiteY7" fmla="*/ 29029 h 682172"/>
              <a:gd name="connsiteX0" fmla="*/ 239670 w 776962"/>
              <a:gd name="connsiteY0" fmla="*/ 0 h 682172"/>
              <a:gd name="connsiteX1" fmla="*/ 7441 w 776962"/>
              <a:gd name="connsiteY1" fmla="*/ 203200 h 682172"/>
              <a:gd name="connsiteX2" fmla="*/ 94527 w 776962"/>
              <a:gd name="connsiteY2" fmla="*/ 595086 h 682172"/>
              <a:gd name="connsiteX3" fmla="*/ 457384 w 776962"/>
              <a:gd name="connsiteY3" fmla="*/ 682172 h 682172"/>
              <a:gd name="connsiteX4" fmla="*/ 733156 w 776962"/>
              <a:gd name="connsiteY4" fmla="*/ 595086 h 682172"/>
              <a:gd name="connsiteX5" fmla="*/ 776698 w 776962"/>
              <a:gd name="connsiteY5" fmla="*/ 319314 h 682172"/>
              <a:gd name="connsiteX6" fmla="*/ 747670 w 776962"/>
              <a:gd name="connsiteY6" fmla="*/ 203200 h 682172"/>
              <a:gd name="connsiteX7" fmla="*/ 675098 w 776962"/>
              <a:gd name="connsiteY7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62" h="682172">
                <a:moveTo>
                  <a:pt x="239670" y="0"/>
                </a:moveTo>
                <a:cubicBezTo>
                  <a:pt x="159841" y="52009"/>
                  <a:pt x="31631" y="104019"/>
                  <a:pt x="7441" y="203200"/>
                </a:cubicBezTo>
                <a:cubicBezTo>
                  <a:pt x="-16749" y="302381"/>
                  <a:pt x="19536" y="515257"/>
                  <a:pt x="94527" y="595086"/>
                </a:cubicBezTo>
                <a:cubicBezTo>
                  <a:pt x="169517" y="674915"/>
                  <a:pt x="350946" y="682172"/>
                  <a:pt x="457384" y="682172"/>
                </a:cubicBezTo>
                <a:cubicBezTo>
                  <a:pt x="563822" y="682172"/>
                  <a:pt x="679937" y="655562"/>
                  <a:pt x="733156" y="595086"/>
                </a:cubicBezTo>
                <a:cubicBezTo>
                  <a:pt x="786375" y="534610"/>
                  <a:pt x="774279" y="384628"/>
                  <a:pt x="776698" y="319314"/>
                </a:cubicBezTo>
                <a:cubicBezTo>
                  <a:pt x="779117" y="254000"/>
                  <a:pt x="764603" y="251581"/>
                  <a:pt x="747670" y="203200"/>
                </a:cubicBezTo>
                <a:cubicBezTo>
                  <a:pt x="730737" y="154819"/>
                  <a:pt x="702917" y="91924"/>
                  <a:pt x="675098" y="290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975126" y="3411272"/>
            <a:ext cx="304031" cy="245811"/>
            <a:chOff x="2646017" y="4437112"/>
            <a:chExt cx="608063" cy="488066"/>
          </a:xfrm>
        </p:grpSpPr>
        <p:sp>
          <p:nvSpPr>
            <p:cNvPr id="15" name="Bogen 14"/>
            <p:cNvSpPr/>
            <p:nvPr/>
          </p:nvSpPr>
          <p:spPr>
            <a:xfrm rot="10800000">
              <a:off x="2646017" y="4437112"/>
              <a:ext cx="608063" cy="484511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2709211" y="4702201"/>
              <a:ext cx="477598" cy="222977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2150" y="627527"/>
            <a:ext cx="2856859" cy="2333387"/>
          </a:xfrm>
          <a:custGeom>
            <a:avLst/>
            <a:gdLst>
              <a:gd name="connsiteX0" fmla="*/ 867393 w 2856859"/>
              <a:gd name="connsiteY0" fmla="*/ 2275330 h 2333387"/>
              <a:gd name="connsiteX1" fmla="*/ 751279 w 2856859"/>
              <a:gd name="connsiteY1" fmla="*/ 1128702 h 2333387"/>
              <a:gd name="connsiteX2" fmla="*/ 25564 w 2856859"/>
              <a:gd name="connsiteY2" fmla="*/ 765844 h 2333387"/>
              <a:gd name="connsiteX3" fmla="*/ 286821 w 2856859"/>
              <a:gd name="connsiteY3" fmla="*/ 98187 h 2333387"/>
              <a:gd name="connsiteX4" fmla="*/ 1447964 w 2856859"/>
              <a:gd name="connsiteY4" fmla="*/ 170759 h 2333387"/>
              <a:gd name="connsiteX5" fmla="*/ 2507507 w 2856859"/>
              <a:gd name="connsiteY5" fmla="*/ 11102 h 2333387"/>
              <a:gd name="connsiteX6" fmla="*/ 2855850 w 2856859"/>
              <a:gd name="connsiteY6" fmla="*/ 533616 h 2333387"/>
              <a:gd name="connsiteX7" fmla="*/ 2609107 w 2856859"/>
              <a:gd name="connsiteY7" fmla="*/ 954530 h 2333387"/>
              <a:gd name="connsiteX8" fmla="*/ 2478479 w 2856859"/>
              <a:gd name="connsiteY8" fmla="*/ 1564130 h 2333387"/>
              <a:gd name="connsiteX9" fmla="*/ 2478479 w 2856859"/>
              <a:gd name="connsiteY9" fmla="*/ 2072130 h 2333387"/>
              <a:gd name="connsiteX10" fmla="*/ 2536536 w 2856859"/>
              <a:gd name="connsiteY10" fmla="*/ 2333387 h 23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859" h="2333387">
                <a:moveTo>
                  <a:pt x="867393" y="2275330"/>
                </a:moveTo>
                <a:cubicBezTo>
                  <a:pt x="879488" y="1827806"/>
                  <a:pt x="891584" y="1380283"/>
                  <a:pt x="751279" y="1128702"/>
                </a:cubicBezTo>
                <a:cubicBezTo>
                  <a:pt x="610974" y="877121"/>
                  <a:pt x="102974" y="937596"/>
                  <a:pt x="25564" y="765844"/>
                </a:cubicBezTo>
                <a:cubicBezTo>
                  <a:pt x="-51846" y="594091"/>
                  <a:pt x="49754" y="197368"/>
                  <a:pt x="286821" y="98187"/>
                </a:cubicBezTo>
                <a:cubicBezTo>
                  <a:pt x="523888" y="-994"/>
                  <a:pt x="1077850" y="185273"/>
                  <a:pt x="1447964" y="170759"/>
                </a:cubicBezTo>
                <a:cubicBezTo>
                  <a:pt x="1818078" y="156245"/>
                  <a:pt x="2272859" y="-49374"/>
                  <a:pt x="2507507" y="11102"/>
                </a:cubicBezTo>
                <a:cubicBezTo>
                  <a:pt x="2742155" y="71578"/>
                  <a:pt x="2838917" y="376378"/>
                  <a:pt x="2855850" y="533616"/>
                </a:cubicBezTo>
                <a:cubicBezTo>
                  <a:pt x="2872783" y="690854"/>
                  <a:pt x="2672002" y="782778"/>
                  <a:pt x="2609107" y="954530"/>
                </a:cubicBezTo>
                <a:cubicBezTo>
                  <a:pt x="2546212" y="1126282"/>
                  <a:pt x="2500250" y="1377863"/>
                  <a:pt x="2478479" y="1564130"/>
                </a:cubicBezTo>
                <a:cubicBezTo>
                  <a:pt x="2456708" y="1750397"/>
                  <a:pt x="2468803" y="1943921"/>
                  <a:pt x="2478479" y="2072130"/>
                </a:cubicBezTo>
                <a:cubicBezTo>
                  <a:pt x="2488155" y="2200339"/>
                  <a:pt x="2512345" y="2266863"/>
                  <a:pt x="2536536" y="23333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467652" y="1145939"/>
            <a:ext cx="292375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092280" y="1124743"/>
            <a:ext cx="288032" cy="3304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6467652" y="1794220"/>
            <a:ext cx="912660" cy="853516"/>
          </a:xfrm>
          <a:prstGeom prst="blockArc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996562" y="3991429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endCxn id="26" idx="3"/>
          </p:cNvCxnSpPr>
          <p:nvPr/>
        </p:nvCxnSpPr>
        <p:spPr>
          <a:xfrm>
            <a:off x="4875672" y="4946696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3924230" y="574308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713627" y="4986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7163964" y="45632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02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1105632" y="2124889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1584603" y="214346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899005" y="664288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2440946" y="272403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352375" y="838460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63"/>
          <p:cNvSpPr/>
          <p:nvPr/>
        </p:nvSpPr>
        <p:spPr>
          <a:xfrm>
            <a:off x="2223232" y="925546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2121632" y="1256968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1584604" y="2232025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121632" y="555855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2760389" y="945991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831028" y="2105168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09038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22289" y="1113587"/>
            <a:ext cx="7197069" cy="4344795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4373882 w 5231837"/>
              <a:gd name="connsiteY0" fmla="*/ 1900481 h 3899206"/>
              <a:gd name="connsiteX1" fmla="*/ 5215711 w 5231837"/>
              <a:gd name="connsiteY1" fmla="*/ 1290880 h 3899206"/>
              <a:gd name="connsiteX2" fmla="*/ 4794797 w 5231837"/>
              <a:gd name="connsiteY2" fmla="*/ 303909 h 3899206"/>
              <a:gd name="connsiteX3" fmla="*/ 3241768 w 5231837"/>
              <a:gd name="connsiteY3" fmla="*/ 42652 h 3899206"/>
              <a:gd name="connsiteX4" fmla="*/ 202143 w 5231837"/>
              <a:gd name="connsiteY4" fmla="*/ 251526 h 3899206"/>
              <a:gd name="connsiteX5" fmla="*/ 556626 w 5231837"/>
              <a:gd name="connsiteY5" fmla="*/ 2335909 h 3899206"/>
              <a:gd name="connsiteX6" fmla="*/ 2762797 w 5231837"/>
              <a:gd name="connsiteY6" fmla="*/ 3845396 h 3899206"/>
              <a:gd name="connsiteX7" fmla="*/ 4519025 w 5231837"/>
              <a:gd name="connsiteY7" fmla="*/ 3438995 h 3899206"/>
              <a:gd name="connsiteX8" fmla="*/ 4373882 w 5231837"/>
              <a:gd name="connsiteY8" fmla="*/ 1900481 h 3899206"/>
              <a:gd name="connsiteX0" fmla="*/ 5289429 w 6147384"/>
              <a:gd name="connsiteY0" fmla="*/ 1900481 h 3930553"/>
              <a:gd name="connsiteX1" fmla="*/ 6131258 w 6147384"/>
              <a:gd name="connsiteY1" fmla="*/ 1290880 h 3930553"/>
              <a:gd name="connsiteX2" fmla="*/ 5710344 w 6147384"/>
              <a:gd name="connsiteY2" fmla="*/ 303909 h 3930553"/>
              <a:gd name="connsiteX3" fmla="*/ 4157315 w 6147384"/>
              <a:gd name="connsiteY3" fmla="*/ 42652 h 3930553"/>
              <a:gd name="connsiteX4" fmla="*/ 1117690 w 6147384"/>
              <a:gd name="connsiteY4" fmla="*/ 251526 h 3930553"/>
              <a:gd name="connsiteX5" fmla="*/ 1472173 w 6147384"/>
              <a:gd name="connsiteY5" fmla="*/ 2335909 h 3930553"/>
              <a:gd name="connsiteX6" fmla="*/ 54458 w 6147384"/>
              <a:gd name="connsiteY6" fmla="*/ 3475244 h 3930553"/>
              <a:gd name="connsiteX7" fmla="*/ 3678344 w 6147384"/>
              <a:gd name="connsiteY7" fmla="*/ 3845396 h 3930553"/>
              <a:gd name="connsiteX8" fmla="*/ 5434572 w 6147384"/>
              <a:gd name="connsiteY8" fmla="*/ 3438995 h 3930553"/>
              <a:gd name="connsiteX9" fmla="*/ 5289429 w 6147384"/>
              <a:gd name="connsiteY9" fmla="*/ 1900481 h 3930553"/>
              <a:gd name="connsiteX0" fmla="*/ 6012966 w 6870921"/>
              <a:gd name="connsiteY0" fmla="*/ 1936957 h 3967029"/>
              <a:gd name="connsiteX1" fmla="*/ 6854795 w 6870921"/>
              <a:gd name="connsiteY1" fmla="*/ 1327356 h 3967029"/>
              <a:gd name="connsiteX2" fmla="*/ 6433881 w 6870921"/>
              <a:gd name="connsiteY2" fmla="*/ 340385 h 3967029"/>
              <a:gd name="connsiteX3" fmla="*/ 4880852 w 6870921"/>
              <a:gd name="connsiteY3" fmla="*/ 79128 h 3967029"/>
              <a:gd name="connsiteX4" fmla="*/ 1841227 w 6870921"/>
              <a:gd name="connsiteY4" fmla="*/ 288002 h 3967029"/>
              <a:gd name="connsiteX5" fmla="*/ 34089 w 6870921"/>
              <a:gd name="connsiteY5" fmla="*/ 2955487 h 3967029"/>
              <a:gd name="connsiteX6" fmla="*/ 777995 w 6870921"/>
              <a:gd name="connsiteY6" fmla="*/ 3511720 h 3967029"/>
              <a:gd name="connsiteX7" fmla="*/ 4401881 w 6870921"/>
              <a:gd name="connsiteY7" fmla="*/ 3881872 h 3967029"/>
              <a:gd name="connsiteX8" fmla="*/ 6158109 w 6870921"/>
              <a:gd name="connsiteY8" fmla="*/ 3475471 h 3967029"/>
              <a:gd name="connsiteX9" fmla="*/ 6012966 w 6870921"/>
              <a:gd name="connsiteY9" fmla="*/ 1936957 h 396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0921" h="3967029">
                <a:moveTo>
                  <a:pt x="6012966" y="1936957"/>
                </a:moveTo>
                <a:cubicBezTo>
                  <a:pt x="6129080" y="1578938"/>
                  <a:pt x="6784643" y="1593451"/>
                  <a:pt x="6854795" y="1327356"/>
                </a:cubicBezTo>
                <a:cubicBezTo>
                  <a:pt x="6924947" y="1061261"/>
                  <a:pt x="6762871" y="548423"/>
                  <a:pt x="6433881" y="340385"/>
                </a:cubicBezTo>
                <a:cubicBezTo>
                  <a:pt x="6104891" y="132347"/>
                  <a:pt x="5646294" y="87859"/>
                  <a:pt x="4880852" y="79128"/>
                </a:cubicBezTo>
                <a:cubicBezTo>
                  <a:pt x="4115410" y="70398"/>
                  <a:pt x="2649021" y="-191391"/>
                  <a:pt x="1841227" y="288002"/>
                </a:cubicBezTo>
                <a:cubicBezTo>
                  <a:pt x="1033433" y="767395"/>
                  <a:pt x="211294" y="2418201"/>
                  <a:pt x="34089" y="2955487"/>
                </a:cubicBezTo>
                <a:cubicBezTo>
                  <a:pt x="-143116" y="3492773"/>
                  <a:pt x="410300" y="3260139"/>
                  <a:pt x="777995" y="3511720"/>
                </a:cubicBezTo>
                <a:cubicBezTo>
                  <a:pt x="1145690" y="3763301"/>
                  <a:pt x="3745375" y="3704590"/>
                  <a:pt x="4401881" y="3881872"/>
                </a:cubicBezTo>
                <a:cubicBezTo>
                  <a:pt x="5058387" y="4059154"/>
                  <a:pt x="6162947" y="3976214"/>
                  <a:pt x="6158109" y="3475471"/>
                </a:cubicBezTo>
                <a:cubicBezTo>
                  <a:pt x="6385499" y="3061814"/>
                  <a:pt x="5896852" y="2294976"/>
                  <a:pt x="6012966" y="193695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20612" y="4005724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158400" y="2864713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606858" y="2640822"/>
            <a:ext cx="2235199" cy="850676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  <a:gd name="connsiteX0" fmla="*/ 1756228 w 1756228"/>
              <a:gd name="connsiteY0" fmla="*/ 437291 h 538891"/>
              <a:gd name="connsiteX1" fmla="*/ 1306285 w 1756228"/>
              <a:gd name="connsiteY1" fmla="*/ 1862 h 538891"/>
              <a:gd name="connsiteX2" fmla="*/ 0 w 1756228"/>
              <a:gd name="connsiteY2" fmla="*/ 538891 h 538891"/>
              <a:gd name="connsiteX0" fmla="*/ 1756228 w 1756228"/>
              <a:gd name="connsiteY0" fmla="*/ 438188 h 539788"/>
              <a:gd name="connsiteX1" fmla="*/ 1306285 w 1756228"/>
              <a:gd name="connsiteY1" fmla="*/ 2759 h 539788"/>
              <a:gd name="connsiteX2" fmla="*/ 556560 w 1756228"/>
              <a:gd name="connsiteY2" fmla="*/ 266034 h 539788"/>
              <a:gd name="connsiteX3" fmla="*/ 0 w 1756228"/>
              <a:gd name="connsiteY3" fmla="*/ 539788 h 539788"/>
              <a:gd name="connsiteX0" fmla="*/ 1756228 w 1756228"/>
              <a:gd name="connsiteY0" fmla="*/ 444276 h 545876"/>
              <a:gd name="connsiteX1" fmla="*/ 1306285 w 1756228"/>
              <a:gd name="connsiteY1" fmla="*/ 8847 h 545876"/>
              <a:gd name="connsiteX2" fmla="*/ 483988 w 1756228"/>
              <a:gd name="connsiteY2" fmla="*/ 112464 h 545876"/>
              <a:gd name="connsiteX3" fmla="*/ 0 w 1756228"/>
              <a:gd name="connsiteY3" fmla="*/ 545876 h 545876"/>
              <a:gd name="connsiteX0" fmla="*/ 2104571 w 2104571"/>
              <a:gd name="connsiteY0" fmla="*/ 691018 h 691018"/>
              <a:gd name="connsiteX1" fmla="*/ 1306285 w 2104571"/>
              <a:gd name="connsiteY1" fmla="*/ 8847 h 691018"/>
              <a:gd name="connsiteX2" fmla="*/ 483988 w 2104571"/>
              <a:gd name="connsiteY2" fmla="*/ 112464 h 691018"/>
              <a:gd name="connsiteX3" fmla="*/ 0 w 2104571"/>
              <a:gd name="connsiteY3" fmla="*/ 545876 h 691018"/>
              <a:gd name="connsiteX0" fmla="*/ 2235199 w 2235199"/>
              <a:gd name="connsiteY0" fmla="*/ 691018 h 850676"/>
              <a:gd name="connsiteX1" fmla="*/ 1436913 w 2235199"/>
              <a:gd name="connsiteY1" fmla="*/ 8847 h 850676"/>
              <a:gd name="connsiteX2" fmla="*/ 614616 w 2235199"/>
              <a:gd name="connsiteY2" fmla="*/ 112464 h 850676"/>
              <a:gd name="connsiteX3" fmla="*/ 0 w 2235199"/>
              <a:gd name="connsiteY3" fmla="*/ 850676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199" h="850676">
                <a:moveTo>
                  <a:pt x="2235199" y="691018"/>
                </a:moveTo>
                <a:cubicBezTo>
                  <a:pt x="2121503" y="490237"/>
                  <a:pt x="1659465" y="42714"/>
                  <a:pt x="1436913" y="8847"/>
                </a:cubicBezTo>
                <a:cubicBezTo>
                  <a:pt x="1236968" y="-19845"/>
                  <a:pt x="832330" y="22959"/>
                  <a:pt x="614616" y="112464"/>
                </a:cubicBezTo>
                <a:cubicBezTo>
                  <a:pt x="396902" y="201969"/>
                  <a:pt x="92760" y="805050"/>
                  <a:pt x="0" y="850676"/>
                </a:cubicBezTo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80125" y="3260316"/>
            <a:ext cx="2148115" cy="1150742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  <a:gd name="connsiteX0" fmla="*/ 2148115 w 2148115"/>
              <a:gd name="connsiteY0" fmla="*/ 0 h 1001787"/>
              <a:gd name="connsiteX1" fmla="*/ 1944915 w 2148115"/>
              <a:gd name="connsiteY1" fmla="*/ 493485 h 1001787"/>
              <a:gd name="connsiteX2" fmla="*/ 1291772 w 2148115"/>
              <a:gd name="connsiteY2" fmla="*/ 1001485 h 1001787"/>
              <a:gd name="connsiteX3" fmla="*/ 0 w 2148115"/>
              <a:gd name="connsiteY3" fmla="*/ 261257 h 1001787"/>
              <a:gd name="connsiteX0" fmla="*/ 2148115 w 2148115"/>
              <a:gd name="connsiteY0" fmla="*/ 0 h 1132346"/>
              <a:gd name="connsiteX1" fmla="*/ 1944915 w 2148115"/>
              <a:gd name="connsiteY1" fmla="*/ 493485 h 1132346"/>
              <a:gd name="connsiteX2" fmla="*/ 1204686 w 2148115"/>
              <a:gd name="connsiteY2" fmla="*/ 1132114 h 1132346"/>
              <a:gd name="connsiteX3" fmla="*/ 0 w 2148115"/>
              <a:gd name="connsiteY3" fmla="*/ 261257 h 1132346"/>
              <a:gd name="connsiteX0" fmla="*/ 2148115 w 2148115"/>
              <a:gd name="connsiteY0" fmla="*/ 0 h 1145167"/>
              <a:gd name="connsiteX1" fmla="*/ 1944915 w 2148115"/>
              <a:gd name="connsiteY1" fmla="*/ 493485 h 1145167"/>
              <a:gd name="connsiteX2" fmla="*/ 1204686 w 2148115"/>
              <a:gd name="connsiteY2" fmla="*/ 1132114 h 1145167"/>
              <a:gd name="connsiteX3" fmla="*/ 715521 w 2148115"/>
              <a:gd name="connsiteY3" fmla="*/ 871829 h 1145167"/>
              <a:gd name="connsiteX4" fmla="*/ 0 w 2148115"/>
              <a:gd name="connsiteY4" fmla="*/ 261257 h 1145167"/>
              <a:gd name="connsiteX0" fmla="*/ 2148115 w 2148115"/>
              <a:gd name="connsiteY0" fmla="*/ 0 h 1150742"/>
              <a:gd name="connsiteX1" fmla="*/ 1944915 w 2148115"/>
              <a:gd name="connsiteY1" fmla="*/ 493485 h 1150742"/>
              <a:gd name="connsiteX2" fmla="*/ 1204686 w 2148115"/>
              <a:gd name="connsiteY2" fmla="*/ 1132114 h 1150742"/>
              <a:gd name="connsiteX3" fmla="*/ 483293 w 2148115"/>
              <a:gd name="connsiteY3" fmla="*/ 944400 h 1150742"/>
              <a:gd name="connsiteX4" fmla="*/ 0 w 2148115"/>
              <a:gd name="connsiteY4" fmla="*/ 261257 h 11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115" h="1150742">
                <a:moveTo>
                  <a:pt x="2148115" y="0"/>
                </a:moveTo>
                <a:cubicBezTo>
                  <a:pt x="2117877" y="163285"/>
                  <a:pt x="2102153" y="304799"/>
                  <a:pt x="1944915" y="493485"/>
                </a:cubicBezTo>
                <a:cubicBezTo>
                  <a:pt x="1787677" y="682171"/>
                  <a:pt x="1409585" y="1069057"/>
                  <a:pt x="1204686" y="1132114"/>
                </a:cubicBezTo>
                <a:cubicBezTo>
                  <a:pt x="999787" y="1195171"/>
                  <a:pt x="684074" y="1089543"/>
                  <a:pt x="483293" y="944400"/>
                </a:cubicBezTo>
                <a:cubicBezTo>
                  <a:pt x="282512" y="799257"/>
                  <a:pt x="119253" y="363019"/>
                  <a:pt x="0" y="2612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30877" y="2599457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5777" y="3899184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189741" y="3991959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883796" y="2624606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/>
          <p:cNvSpPr/>
          <p:nvPr/>
        </p:nvSpPr>
        <p:spPr>
          <a:xfrm>
            <a:off x="2606858" y="345288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755908" y="325190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5215489" y="1404501"/>
            <a:ext cx="1695148" cy="2146376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5148" h="2146376">
                <a:moveTo>
                  <a:pt x="1272397" y="1599956"/>
                </a:moveTo>
                <a:cubicBezTo>
                  <a:pt x="1124835" y="1662851"/>
                  <a:pt x="578130" y="1735422"/>
                  <a:pt x="503140" y="1658013"/>
                </a:cubicBezTo>
                <a:cubicBezTo>
                  <a:pt x="428150" y="1580604"/>
                  <a:pt x="771654" y="1055670"/>
                  <a:pt x="822454" y="1135499"/>
                </a:cubicBezTo>
                <a:cubicBezTo>
                  <a:pt x="873254" y="1215328"/>
                  <a:pt x="943407" y="2059576"/>
                  <a:pt x="807940" y="2136985"/>
                </a:cubicBezTo>
                <a:cubicBezTo>
                  <a:pt x="672473" y="221439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336225" y="1152432"/>
                  <a:pt x="488625" y="1193556"/>
                </a:cubicBezTo>
                <a:cubicBezTo>
                  <a:pt x="641025" y="1234680"/>
                  <a:pt x="846644" y="816185"/>
                  <a:pt x="996625" y="830699"/>
                </a:cubicBezTo>
                <a:cubicBezTo>
                  <a:pt x="1146606" y="845213"/>
                  <a:pt x="1340130" y="1150014"/>
                  <a:pt x="1388511" y="1280642"/>
                </a:cubicBezTo>
                <a:cubicBezTo>
                  <a:pt x="1436892" y="1411270"/>
                  <a:pt x="1419959" y="1537061"/>
                  <a:pt x="1272397" y="1599956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2599457"/>
            <a:ext cx="1007465" cy="1539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588224" y="28333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6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stCxn id="16" idx="5"/>
          </p:cNvCxnSpPr>
          <p:nvPr/>
        </p:nvCxnSpPr>
        <p:spPr>
          <a:xfrm>
            <a:off x="4853969" y="4194793"/>
            <a:ext cx="173658" cy="2764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7357534" y="431446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02197" y="4453443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=v(1)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357533" y="43798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32" idx="11"/>
          </p:cNvCxnSpPr>
          <p:nvPr/>
        </p:nvCxnSpPr>
        <p:spPr>
          <a:xfrm>
            <a:off x="5292080" y="5326907"/>
            <a:ext cx="186004" cy="20320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4075967" y="3915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5068" y="495757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4889" y="504096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50834" y="5199730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u(0)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702468" y="501506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04339" y="3076985"/>
            <a:ext cx="4004145" cy="2046722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4145" h="2046722">
                <a:moveTo>
                  <a:pt x="288487" y="2046722"/>
                </a:moveTo>
                <a:cubicBezTo>
                  <a:pt x="94963" y="1954798"/>
                  <a:pt x="-98560" y="1862874"/>
                  <a:pt x="56259" y="1683865"/>
                </a:cubicBezTo>
                <a:cubicBezTo>
                  <a:pt x="211078" y="1504856"/>
                  <a:pt x="980335" y="1219408"/>
                  <a:pt x="1217402" y="972665"/>
                </a:cubicBezTo>
                <a:cubicBezTo>
                  <a:pt x="1454469" y="725922"/>
                  <a:pt x="1519783" y="334036"/>
                  <a:pt x="1478659" y="203408"/>
                </a:cubicBezTo>
                <a:cubicBezTo>
                  <a:pt x="1437535" y="72780"/>
                  <a:pt x="975497" y="36493"/>
                  <a:pt x="970659" y="188893"/>
                </a:cubicBezTo>
                <a:cubicBezTo>
                  <a:pt x="965821" y="341293"/>
                  <a:pt x="1205306" y="1023465"/>
                  <a:pt x="1449630" y="1117808"/>
                </a:cubicBezTo>
                <a:cubicBezTo>
                  <a:pt x="1693954" y="1212151"/>
                  <a:pt x="2318069" y="941217"/>
                  <a:pt x="2436602" y="754950"/>
                </a:cubicBezTo>
                <a:cubicBezTo>
                  <a:pt x="2555135" y="568683"/>
                  <a:pt x="2260011" y="12303"/>
                  <a:pt x="2160830" y="208"/>
                </a:cubicBezTo>
                <a:cubicBezTo>
                  <a:pt x="2061649" y="-11887"/>
                  <a:pt x="1754430" y="505789"/>
                  <a:pt x="1841516" y="682379"/>
                </a:cubicBezTo>
                <a:cubicBezTo>
                  <a:pt x="1928602" y="858969"/>
                  <a:pt x="2453536" y="1042817"/>
                  <a:pt x="2683345" y="1059750"/>
                </a:cubicBezTo>
                <a:cubicBezTo>
                  <a:pt x="2913154" y="1076683"/>
                  <a:pt x="3205859" y="933960"/>
                  <a:pt x="3220373" y="783979"/>
                </a:cubicBezTo>
                <a:cubicBezTo>
                  <a:pt x="3234887" y="633998"/>
                  <a:pt x="2830906" y="92132"/>
                  <a:pt x="2770430" y="159865"/>
                </a:cubicBezTo>
                <a:cubicBezTo>
                  <a:pt x="2709954" y="227598"/>
                  <a:pt x="2709954" y="1042817"/>
                  <a:pt x="2857516" y="1190379"/>
                </a:cubicBezTo>
                <a:cubicBezTo>
                  <a:pt x="3005078" y="1337941"/>
                  <a:pt x="3464697" y="1035560"/>
                  <a:pt x="3655802" y="1045236"/>
                </a:cubicBezTo>
                <a:cubicBezTo>
                  <a:pt x="3846907" y="1054912"/>
                  <a:pt x="3938831" y="1214569"/>
                  <a:pt x="4004145" y="12484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3779912" y="4499593"/>
            <a:ext cx="3725891" cy="2033235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5891" h="2033235">
                <a:moveTo>
                  <a:pt x="3643086" y="0"/>
                </a:moveTo>
                <a:cubicBezTo>
                  <a:pt x="3705981" y="195943"/>
                  <a:pt x="3768877" y="391886"/>
                  <a:pt x="3686629" y="566057"/>
                </a:cubicBezTo>
                <a:cubicBezTo>
                  <a:pt x="3604381" y="740228"/>
                  <a:pt x="3364895" y="941009"/>
                  <a:pt x="3149600" y="1045028"/>
                </a:cubicBezTo>
                <a:cubicBezTo>
                  <a:pt x="2934305" y="1149047"/>
                  <a:pt x="2593219" y="1236133"/>
                  <a:pt x="2394857" y="1190171"/>
                </a:cubicBezTo>
                <a:cubicBezTo>
                  <a:pt x="2196495" y="1144209"/>
                  <a:pt x="1908629" y="880533"/>
                  <a:pt x="1959429" y="769257"/>
                </a:cubicBezTo>
                <a:cubicBezTo>
                  <a:pt x="2010229" y="657981"/>
                  <a:pt x="2571447" y="478971"/>
                  <a:pt x="2699657" y="522514"/>
                </a:cubicBezTo>
                <a:cubicBezTo>
                  <a:pt x="2827866" y="566057"/>
                  <a:pt x="2852057" y="875695"/>
                  <a:pt x="2728686" y="1030514"/>
                </a:cubicBezTo>
                <a:cubicBezTo>
                  <a:pt x="2605315" y="1185333"/>
                  <a:pt x="2230362" y="1332895"/>
                  <a:pt x="1959429" y="1451428"/>
                </a:cubicBezTo>
                <a:cubicBezTo>
                  <a:pt x="1688496" y="1569961"/>
                  <a:pt x="1129695" y="1644952"/>
                  <a:pt x="1103086" y="1741714"/>
                </a:cubicBezTo>
                <a:cubicBezTo>
                  <a:pt x="1076477" y="1838476"/>
                  <a:pt x="1644953" y="2051352"/>
                  <a:pt x="1799772" y="2032000"/>
                </a:cubicBezTo>
                <a:cubicBezTo>
                  <a:pt x="1954591" y="2012648"/>
                  <a:pt x="2048933" y="1792514"/>
                  <a:pt x="2032000" y="1625600"/>
                </a:cubicBezTo>
                <a:cubicBezTo>
                  <a:pt x="2015067" y="1458686"/>
                  <a:pt x="1843315" y="1209524"/>
                  <a:pt x="1698172" y="1030514"/>
                </a:cubicBezTo>
                <a:cubicBezTo>
                  <a:pt x="1553029" y="851504"/>
                  <a:pt x="1344991" y="638628"/>
                  <a:pt x="1161143" y="551542"/>
                </a:cubicBezTo>
                <a:cubicBezTo>
                  <a:pt x="977295" y="464456"/>
                  <a:pt x="788610" y="503162"/>
                  <a:pt x="595086" y="508000"/>
                </a:cubicBezTo>
                <a:cubicBezTo>
                  <a:pt x="401562" y="512838"/>
                  <a:pt x="0" y="580571"/>
                  <a:pt x="0" y="5805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22966" y="5406134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1101937" y="3495591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01938" y="5513270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38966" y="3837100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277723" y="4227236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348362" y="5386413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39"/>
          <p:cNvSpPr/>
          <p:nvPr/>
        </p:nvSpPr>
        <p:spPr>
          <a:xfrm rot="18136691">
            <a:off x="-109261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5122573">
            <a:off x="-379895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215489" y="1404501"/>
            <a:ext cx="1695148" cy="2220948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1388511 w 1695148"/>
              <a:gd name="connsiteY13" fmla="*/ 1280642 h 2146376"/>
              <a:gd name="connsiteX14" fmla="*/ 1272397 w 1695148"/>
              <a:gd name="connsiteY14" fmla="*/ 1599956 h 2146376"/>
              <a:gd name="connsiteX0" fmla="*/ 1272397 w 1695148"/>
              <a:gd name="connsiteY0" fmla="*/ 1599956 h 2137157"/>
              <a:gd name="connsiteX1" fmla="*/ 503140 w 1695148"/>
              <a:gd name="connsiteY1" fmla="*/ 1658013 h 2137157"/>
              <a:gd name="connsiteX2" fmla="*/ 807940 w 1695148"/>
              <a:gd name="connsiteY2" fmla="*/ 2136985 h 2137157"/>
              <a:gd name="connsiteX3" fmla="*/ 9654 w 1695148"/>
              <a:gd name="connsiteY3" fmla="*/ 1599956 h 2137157"/>
              <a:gd name="connsiteX4" fmla="*/ 430568 w 1695148"/>
              <a:gd name="connsiteY4" fmla="*/ 975842 h 2137157"/>
              <a:gd name="connsiteX5" fmla="*/ 1373997 w 1695148"/>
              <a:gd name="connsiteY5" fmla="*/ 1033899 h 2137157"/>
              <a:gd name="connsiteX6" fmla="*/ 1635254 w 1695148"/>
              <a:gd name="connsiteY6" fmla="*/ 467842 h 2137157"/>
              <a:gd name="connsiteX7" fmla="*/ 343482 w 1695148"/>
              <a:gd name="connsiteY7" fmla="*/ 409785 h 2137157"/>
              <a:gd name="connsiteX8" fmla="*/ 53197 w 1695148"/>
              <a:gd name="connsiteY8" fmla="*/ 3385 h 2137157"/>
              <a:gd name="connsiteX9" fmla="*/ 503140 w 1695148"/>
              <a:gd name="connsiteY9" fmla="*/ 235613 h 2137157"/>
              <a:gd name="connsiteX10" fmla="*/ 82225 w 1695148"/>
              <a:gd name="connsiteY10" fmla="*/ 583956 h 2137157"/>
              <a:gd name="connsiteX11" fmla="*/ 488625 w 1695148"/>
              <a:gd name="connsiteY11" fmla="*/ 1193556 h 2137157"/>
              <a:gd name="connsiteX12" fmla="*/ 1388511 w 1695148"/>
              <a:gd name="connsiteY12" fmla="*/ 1280642 h 2137157"/>
              <a:gd name="connsiteX13" fmla="*/ 1272397 w 1695148"/>
              <a:gd name="connsiteY13" fmla="*/ 1599956 h 2137157"/>
              <a:gd name="connsiteX0" fmla="*/ 1272397 w 1695148"/>
              <a:gd name="connsiteY0" fmla="*/ 1599956 h 2146581"/>
              <a:gd name="connsiteX1" fmla="*/ 1011140 w 1695148"/>
              <a:gd name="connsiteY1" fmla="*/ 1919270 h 2146581"/>
              <a:gd name="connsiteX2" fmla="*/ 807940 w 1695148"/>
              <a:gd name="connsiteY2" fmla="*/ 2136985 h 2146581"/>
              <a:gd name="connsiteX3" fmla="*/ 9654 w 1695148"/>
              <a:gd name="connsiteY3" fmla="*/ 1599956 h 2146581"/>
              <a:gd name="connsiteX4" fmla="*/ 430568 w 1695148"/>
              <a:gd name="connsiteY4" fmla="*/ 975842 h 2146581"/>
              <a:gd name="connsiteX5" fmla="*/ 1373997 w 1695148"/>
              <a:gd name="connsiteY5" fmla="*/ 1033899 h 2146581"/>
              <a:gd name="connsiteX6" fmla="*/ 1635254 w 1695148"/>
              <a:gd name="connsiteY6" fmla="*/ 467842 h 2146581"/>
              <a:gd name="connsiteX7" fmla="*/ 343482 w 1695148"/>
              <a:gd name="connsiteY7" fmla="*/ 409785 h 2146581"/>
              <a:gd name="connsiteX8" fmla="*/ 53197 w 1695148"/>
              <a:gd name="connsiteY8" fmla="*/ 3385 h 2146581"/>
              <a:gd name="connsiteX9" fmla="*/ 503140 w 1695148"/>
              <a:gd name="connsiteY9" fmla="*/ 235613 h 2146581"/>
              <a:gd name="connsiteX10" fmla="*/ 82225 w 1695148"/>
              <a:gd name="connsiteY10" fmla="*/ 583956 h 2146581"/>
              <a:gd name="connsiteX11" fmla="*/ 488625 w 1695148"/>
              <a:gd name="connsiteY11" fmla="*/ 1193556 h 2146581"/>
              <a:gd name="connsiteX12" fmla="*/ 1388511 w 1695148"/>
              <a:gd name="connsiteY12" fmla="*/ 1280642 h 2146581"/>
              <a:gd name="connsiteX13" fmla="*/ 1272397 w 1695148"/>
              <a:gd name="connsiteY13" fmla="*/ 1599956 h 2146581"/>
              <a:gd name="connsiteX0" fmla="*/ 1344969 w 1695148"/>
              <a:gd name="connsiteY0" fmla="*/ 1628984 h 2146389"/>
              <a:gd name="connsiteX1" fmla="*/ 1011140 w 1695148"/>
              <a:gd name="connsiteY1" fmla="*/ 1919270 h 2146389"/>
              <a:gd name="connsiteX2" fmla="*/ 807940 w 1695148"/>
              <a:gd name="connsiteY2" fmla="*/ 2136985 h 2146389"/>
              <a:gd name="connsiteX3" fmla="*/ 9654 w 1695148"/>
              <a:gd name="connsiteY3" fmla="*/ 1599956 h 2146389"/>
              <a:gd name="connsiteX4" fmla="*/ 430568 w 1695148"/>
              <a:gd name="connsiteY4" fmla="*/ 975842 h 2146389"/>
              <a:gd name="connsiteX5" fmla="*/ 1373997 w 1695148"/>
              <a:gd name="connsiteY5" fmla="*/ 1033899 h 2146389"/>
              <a:gd name="connsiteX6" fmla="*/ 1635254 w 1695148"/>
              <a:gd name="connsiteY6" fmla="*/ 467842 h 2146389"/>
              <a:gd name="connsiteX7" fmla="*/ 343482 w 1695148"/>
              <a:gd name="connsiteY7" fmla="*/ 409785 h 2146389"/>
              <a:gd name="connsiteX8" fmla="*/ 53197 w 1695148"/>
              <a:gd name="connsiteY8" fmla="*/ 3385 h 2146389"/>
              <a:gd name="connsiteX9" fmla="*/ 503140 w 1695148"/>
              <a:gd name="connsiteY9" fmla="*/ 235613 h 2146389"/>
              <a:gd name="connsiteX10" fmla="*/ 82225 w 1695148"/>
              <a:gd name="connsiteY10" fmla="*/ 583956 h 2146389"/>
              <a:gd name="connsiteX11" fmla="*/ 488625 w 1695148"/>
              <a:gd name="connsiteY11" fmla="*/ 1193556 h 2146389"/>
              <a:gd name="connsiteX12" fmla="*/ 1388511 w 1695148"/>
              <a:gd name="connsiteY12" fmla="*/ 1280642 h 2146389"/>
              <a:gd name="connsiteX13" fmla="*/ 1344969 w 1695148"/>
              <a:gd name="connsiteY13" fmla="*/ 1628984 h 2146389"/>
              <a:gd name="connsiteX0" fmla="*/ 1344969 w 1695148"/>
              <a:gd name="connsiteY0" fmla="*/ 1628984 h 2155116"/>
              <a:gd name="connsiteX1" fmla="*/ 1112740 w 1695148"/>
              <a:gd name="connsiteY1" fmla="*/ 1991842 h 2155116"/>
              <a:gd name="connsiteX2" fmla="*/ 807940 w 1695148"/>
              <a:gd name="connsiteY2" fmla="*/ 2136985 h 2155116"/>
              <a:gd name="connsiteX3" fmla="*/ 9654 w 1695148"/>
              <a:gd name="connsiteY3" fmla="*/ 1599956 h 2155116"/>
              <a:gd name="connsiteX4" fmla="*/ 430568 w 1695148"/>
              <a:gd name="connsiteY4" fmla="*/ 975842 h 2155116"/>
              <a:gd name="connsiteX5" fmla="*/ 1373997 w 1695148"/>
              <a:gd name="connsiteY5" fmla="*/ 1033899 h 2155116"/>
              <a:gd name="connsiteX6" fmla="*/ 1635254 w 1695148"/>
              <a:gd name="connsiteY6" fmla="*/ 467842 h 2155116"/>
              <a:gd name="connsiteX7" fmla="*/ 343482 w 1695148"/>
              <a:gd name="connsiteY7" fmla="*/ 409785 h 2155116"/>
              <a:gd name="connsiteX8" fmla="*/ 53197 w 1695148"/>
              <a:gd name="connsiteY8" fmla="*/ 3385 h 2155116"/>
              <a:gd name="connsiteX9" fmla="*/ 503140 w 1695148"/>
              <a:gd name="connsiteY9" fmla="*/ 235613 h 2155116"/>
              <a:gd name="connsiteX10" fmla="*/ 82225 w 1695148"/>
              <a:gd name="connsiteY10" fmla="*/ 583956 h 2155116"/>
              <a:gd name="connsiteX11" fmla="*/ 488625 w 1695148"/>
              <a:gd name="connsiteY11" fmla="*/ 1193556 h 2155116"/>
              <a:gd name="connsiteX12" fmla="*/ 1388511 w 1695148"/>
              <a:gd name="connsiteY12" fmla="*/ 1280642 h 2155116"/>
              <a:gd name="connsiteX13" fmla="*/ 1344969 w 1695148"/>
              <a:gd name="connsiteY13" fmla="*/ 1628984 h 2155116"/>
              <a:gd name="connsiteX0" fmla="*/ 1344969 w 1695148"/>
              <a:gd name="connsiteY0" fmla="*/ 1628984 h 2246583"/>
              <a:gd name="connsiteX1" fmla="*/ 1112740 w 1695148"/>
              <a:gd name="connsiteY1" fmla="*/ 1991842 h 2246583"/>
              <a:gd name="connsiteX2" fmla="*/ 807940 w 1695148"/>
              <a:gd name="connsiteY2" fmla="*/ 2136985 h 2246583"/>
              <a:gd name="connsiteX3" fmla="*/ 9654 w 1695148"/>
              <a:gd name="connsiteY3" fmla="*/ 1599956 h 2246583"/>
              <a:gd name="connsiteX4" fmla="*/ 430568 w 1695148"/>
              <a:gd name="connsiteY4" fmla="*/ 975842 h 2246583"/>
              <a:gd name="connsiteX5" fmla="*/ 1373997 w 1695148"/>
              <a:gd name="connsiteY5" fmla="*/ 1033899 h 2246583"/>
              <a:gd name="connsiteX6" fmla="*/ 1635254 w 1695148"/>
              <a:gd name="connsiteY6" fmla="*/ 467842 h 2246583"/>
              <a:gd name="connsiteX7" fmla="*/ 343482 w 1695148"/>
              <a:gd name="connsiteY7" fmla="*/ 409785 h 2246583"/>
              <a:gd name="connsiteX8" fmla="*/ 53197 w 1695148"/>
              <a:gd name="connsiteY8" fmla="*/ 3385 h 2246583"/>
              <a:gd name="connsiteX9" fmla="*/ 503140 w 1695148"/>
              <a:gd name="connsiteY9" fmla="*/ 235613 h 2246583"/>
              <a:gd name="connsiteX10" fmla="*/ 82225 w 1695148"/>
              <a:gd name="connsiteY10" fmla="*/ 583956 h 2246583"/>
              <a:gd name="connsiteX11" fmla="*/ 488625 w 1695148"/>
              <a:gd name="connsiteY11" fmla="*/ 1193556 h 2246583"/>
              <a:gd name="connsiteX12" fmla="*/ 1388511 w 1695148"/>
              <a:gd name="connsiteY12" fmla="*/ 1280642 h 2246583"/>
              <a:gd name="connsiteX13" fmla="*/ 1344969 w 1695148"/>
              <a:gd name="connsiteY13" fmla="*/ 1628984 h 2246583"/>
              <a:gd name="connsiteX0" fmla="*/ 1344969 w 1695148"/>
              <a:gd name="connsiteY0" fmla="*/ 1628984 h 2388119"/>
              <a:gd name="connsiteX1" fmla="*/ 1446569 w 1695148"/>
              <a:gd name="connsiteY1" fmla="*/ 2195042 h 2388119"/>
              <a:gd name="connsiteX2" fmla="*/ 807940 w 1695148"/>
              <a:gd name="connsiteY2" fmla="*/ 2136985 h 2388119"/>
              <a:gd name="connsiteX3" fmla="*/ 9654 w 1695148"/>
              <a:gd name="connsiteY3" fmla="*/ 1599956 h 2388119"/>
              <a:gd name="connsiteX4" fmla="*/ 430568 w 1695148"/>
              <a:gd name="connsiteY4" fmla="*/ 975842 h 2388119"/>
              <a:gd name="connsiteX5" fmla="*/ 1373997 w 1695148"/>
              <a:gd name="connsiteY5" fmla="*/ 1033899 h 2388119"/>
              <a:gd name="connsiteX6" fmla="*/ 1635254 w 1695148"/>
              <a:gd name="connsiteY6" fmla="*/ 467842 h 2388119"/>
              <a:gd name="connsiteX7" fmla="*/ 343482 w 1695148"/>
              <a:gd name="connsiteY7" fmla="*/ 409785 h 2388119"/>
              <a:gd name="connsiteX8" fmla="*/ 53197 w 1695148"/>
              <a:gd name="connsiteY8" fmla="*/ 3385 h 2388119"/>
              <a:gd name="connsiteX9" fmla="*/ 503140 w 1695148"/>
              <a:gd name="connsiteY9" fmla="*/ 235613 h 2388119"/>
              <a:gd name="connsiteX10" fmla="*/ 82225 w 1695148"/>
              <a:gd name="connsiteY10" fmla="*/ 583956 h 2388119"/>
              <a:gd name="connsiteX11" fmla="*/ 488625 w 1695148"/>
              <a:gd name="connsiteY11" fmla="*/ 1193556 h 2388119"/>
              <a:gd name="connsiteX12" fmla="*/ 1388511 w 1695148"/>
              <a:gd name="connsiteY12" fmla="*/ 1280642 h 2388119"/>
              <a:gd name="connsiteX13" fmla="*/ 1344969 w 1695148"/>
              <a:gd name="connsiteY13" fmla="*/ 1628984 h 2388119"/>
              <a:gd name="connsiteX0" fmla="*/ 1461084 w 1695148"/>
              <a:gd name="connsiteY0" fmla="*/ 1890242 h 2220948"/>
              <a:gd name="connsiteX1" fmla="*/ 1446569 w 1695148"/>
              <a:gd name="connsiteY1" fmla="*/ 2195042 h 2220948"/>
              <a:gd name="connsiteX2" fmla="*/ 807940 w 1695148"/>
              <a:gd name="connsiteY2" fmla="*/ 2136985 h 2220948"/>
              <a:gd name="connsiteX3" fmla="*/ 9654 w 1695148"/>
              <a:gd name="connsiteY3" fmla="*/ 1599956 h 2220948"/>
              <a:gd name="connsiteX4" fmla="*/ 430568 w 1695148"/>
              <a:gd name="connsiteY4" fmla="*/ 975842 h 2220948"/>
              <a:gd name="connsiteX5" fmla="*/ 1373997 w 1695148"/>
              <a:gd name="connsiteY5" fmla="*/ 1033899 h 2220948"/>
              <a:gd name="connsiteX6" fmla="*/ 1635254 w 1695148"/>
              <a:gd name="connsiteY6" fmla="*/ 467842 h 2220948"/>
              <a:gd name="connsiteX7" fmla="*/ 343482 w 1695148"/>
              <a:gd name="connsiteY7" fmla="*/ 409785 h 2220948"/>
              <a:gd name="connsiteX8" fmla="*/ 53197 w 1695148"/>
              <a:gd name="connsiteY8" fmla="*/ 3385 h 2220948"/>
              <a:gd name="connsiteX9" fmla="*/ 503140 w 1695148"/>
              <a:gd name="connsiteY9" fmla="*/ 235613 h 2220948"/>
              <a:gd name="connsiteX10" fmla="*/ 82225 w 1695148"/>
              <a:gd name="connsiteY10" fmla="*/ 583956 h 2220948"/>
              <a:gd name="connsiteX11" fmla="*/ 488625 w 1695148"/>
              <a:gd name="connsiteY11" fmla="*/ 1193556 h 2220948"/>
              <a:gd name="connsiteX12" fmla="*/ 1388511 w 1695148"/>
              <a:gd name="connsiteY12" fmla="*/ 1280642 h 2220948"/>
              <a:gd name="connsiteX13" fmla="*/ 1461084 w 1695148"/>
              <a:gd name="connsiteY13" fmla="*/ 1890242 h 22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148" h="2220948">
                <a:moveTo>
                  <a:pt x="1461084" y="1890242"/>
                </a:moveTo>
                <a:cubicBezTo>
                  <a:pt x="1470760" y="2042642"/>
                  <a:pt x="1555426" y="2153918"/>
                  <a:pt x="1446569" y="2195042"/>
                </a:cubicBezTo>
                <a:cubicBezTo>
                  <a:pt x="1337712" y="2236166"/>
                  <a:pt x="1047426" y="2236166"/>
                  <a:pt x="807940" y="2136985"/>
                </a:cubicBezTo>
                <a:cubicBezTo>
                  <a:pt x="568454" y="203780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270911" y="1077442"/>
                  <a:pt x="488625" y="1193556"/>
                </a:cubicBezTo>
                <a:cubicBezTo>
                  <a:pt x="706339" y="1309670"/>
                  <a:pt x="1226435" y="1164528"/>
                  <a:pt x="1388511" y="1280642"/>
                </a:cubicBezTo>
                <a:cubicBezTo>
                  <a:pt x="1550587" y="1396756"/>
                  <a:pt x="1451408" y="1737842"/>
                  <a:pt x="1461084" y="1890242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372791" y="2443274"/>
            <a:ext cx="2231656" cy="2638211"/>
          </a:xfrm>
          <a:custGeom>
            <a:avLst/>
            <a:gdLst>
              <a:gd name="connsiteX0" fmla="*/ 0 w 2160240"/>
              <a:gd name="connsiteY0" fmla="*/ 1314872 h 2629743"/>
              <a:gd name="connsiteX1" fmla="*/ 1080120 w 2160240"/>
              <a:gd name="connsiteY1" fmla="*/ 0 h 2629743"/>
              <a:gd name="connsiteX2" fmla="*/ 2160240 w 2160240"/>
              <a:gd name="connsiteY2" fmla="*/ 1314872 h 2629743"/>
              <a:gd name="connsiteX3" fmla="*/ 1080120 w 2160240"/>
              <a:gd name="connsiteY3" fmla="*/ 2629744 h 2629743"/>
              <a:gd name="connsiteX4" fmla="*/ 0 w 2160240"/>
              <a:gd name="connsiteY4" fmla="*/ 1314872 h 2629743"/>
              <a:gd name="connsiteX0" fmla="*/ 35267 w 2195507"/>
              <a:gd name="connsiteY0" fmla="*/ 1314872 h 2670577"/>
              <a:gd name="connsiteX1" fmla="*/ 1115387 w 2195507"/>
              <a:gd name="connsiteY1" fmla="*/ 0 h 2670577"/>
              <a:gd name="connsiteX2" fmla="*/ 2195507 w 2195507"/>
              <a:gd name="connsiteY2" fmla="*/ 1314872 h 2670577"/>
              <a:gd name="connsiteX3" fmla="*/ 1115387 w 2195507"/>
              <a:gd name="connsiteY3" fmla="*/ 2629744 h 2670577"/>
              <a:gd name="connsiteX4" fmla="*/ 340202 w 2195507"/>
              <a:gd name="connsiteY4" fmla="*/ 2244840 h 2670577"/>
              <a:gd name="connsiteX5" fmla="*/ 35267 w 2195507"/>
              <a:gd name="connsiteY5" fmla="*/ 1314872 h 2670577"/>
              <a:gd name="connsiteX0" fmla="*/ 1037 w 2161277"/>
              <a:gd name="connsiteY0" fmla="*/ 1314872 h 2638211"/>
              <a:gd name="connsiteX1" fmla="*/ 1081157 w 2161277"/>
              <a:gd name="connsiteY1" fmla="*/ 0 h 2638211"/>
              <a:gd name="connsiteX2" fmla="*/ 2161277 w 2161277"/>
              <a:gd name="connsiteY2" fmla="*/ 1314872 h 2638211"/>
              <a:gd name="connsiteX3" fmla="*/ 1081157 w 2161277"/>
              <a:gd name="connsiteY3" fmla="*/ 2629744 h 2638211"/>
              <a:gd name="connsiteX4" fmla="*/ 886544 w 2161277"/>
              <a:gd name="connsiteY4" fmla="*/ 1852954 h 2638211"/>
              <a:gd name="connsiteX5" fmla="*/ 1037 w 2161277"/>
              <a:gd name="connsiteY5" fmla="*/ 1314872 h 2638211"/>
              <a:gd name="connsiteX0" fmla="*/ 71416 w 2231656"/>
              <a:gd name="connsiteY0" fmla="*/ 1314872 h 2638211"/>
              <a:gd name="connsiteX1" fmla="*/ 1151536 w 2231656"/>
              <a:gd name="connsiteY1" fmla="*/ 0 h 2638211"/>
              <a:gd name="connsiteX2" fmla="*/ 2231656 w 2231656"/>
              <a:gd name="connsiteY2" fmla="*/ 1314872 h 2638211"/>
              <a:gd name="connsiteX3" fmla="*/ 1151536 w 2231656"/>
              <a:gd name="connsiteY3" fmla="*/ 2629744 h 2638211"/>
              <a:gd name="connsiteX4" fmla="*/ 956923 w 2231656"/>
              <a:gd name="connsiteY4" fmla="*/ 1852954 h 2638211"/>
              <a:gd name="connsiteX5" fmla="*/ 71416 w 2231656"/>
              <a:gd name="connsiteY5" fmla="*/ 1314872 h 26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656" h="2638211">
                <a:moveTo>
                  <a:pt x="71416" y="1314872"/>
                </a:moveTo>
                <a:cubicBezTo>
                  <a:pt x="-244491" y="947989"/>
                  <a:pt x="555002" y="0"/>
                  <a:pt x="1151536" y="0"/>
                </a:cubicBezTo>
                <a:cubicBezTo>
                  <a:pt x="1748070" y="0"/>
                  <a:pt x="2231656" y="588688"/>
                  <a:pt x="2231656" y="1314872"/>
                </a:cubicBezTo>
                <a:cubicBezTo>
                  <a:pt x="2231656" y="2041056"/>
                  <a:pt x="1363992" y="2540064"/>
                  <a:pt x="1151536" y="2629744"/>
                </a:cubicBezTo>
                <a:cubicBezTo>
                  <a:pt x="939080" y="2719424"/>
                  <a:pt x="1136943" y="2072099"/>
                  <a:pt x="956923" y="1852954"/>
                </a:cubicBezTo>
                <a:cubicBezTo>
                  <a:pt x="776903" y="1633809"/>
                  <a:pt x="387323" y="1681755"/>
                  <a:pt x="71416" y="1314872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588224" y="2833359"/>
            <a:ext cx="161207" cy="16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7524328" y="2443274"/>
            <a:ext cx="173658" cy="677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mit Pfeil 5"/>
          <p:cNvCxnSpPr>
            <a:stCxn id="2" idx="2"/>
          </p:cNvCxnSpPr>
          <p:nvPr/>
        </p:nvCxnSpPr>
        <p:spPr>
          <a:xfrm flipH="1" flipV="1">
            <a:off x="5652120" y="3356992"/>
            <a:ext cx="371309" cy="18449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hteck 12"/>
          <p:cNvSpPr/>
          <p:nvPr/>
        </p:nvSpPr>
        <p:spPr>
          <a:xfrm>
            <a:off x="7488619" y="3333833"/>
            <a:ext cx="171751" cy="2076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49569" y="1240302"/>
            <a:ext cx="236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3200" dirty="0" smtClean="0">
                <a:latin typeface="Lucida Sans Unicode"/>
                <a:cs typeface="Lucida Sans Unicode"/>
              </a:rPr>
              <a:t>ℝ \{</a:t>
            </a:r>
            <a:r>
              <a:rPr lang="de-DE" sz="32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3200" dirty="0" smtClean="0">
                <a:latin typeface="Lucida Sans Unicode"/>
                <a:cs typeface="Lucida Sans Unicode"/>
              </a:rPr>
              <a:t>}</a:t>
            </a:r>
            <a:endParaRPr lang="de-DE" sz="3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93448" y="1147968"/>
            <a:ext cx="704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Sans Unicode"/>
                <a:cs typeface="Lucida Sans Unicode"/>
              </a:rPr>
              <a:t>²</a:t>
            </a:r>
            <a:endParaRPr lang="de-DE" sz="2800" dirty="0"/>
          </a:p>
          <a:p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422075" y="3001146"/>
            <a:ext cx="2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Lucida Sans Unicode"/>
                <a:cs typeface="Lucida Sans Unicode"/>
              </a:rPr>
              <a:t>0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H="1" flipV="1">
            <a:off x="7422075" y="3522878"/>
            <a:ext cx="19733" cy="76221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7697986" y="3625449"/>
            <a:ext cx="474414" cy="45162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7611157" y="3707244"/>
            <a:ext cx="173658" cy="73965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7850386" y="3522878"/>
            <a:ext cx="690438" cy="6718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7850386" y="3074234"/>
            <a:ext cx="538038" cy="11157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8829"/>
            <a:ext cx="4718304" cy="2761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1669547" y="38234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f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71800" y="53047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g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396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>
            <a:stCxn id="12" idx="5"/>
          </p:cNvCxnSpPr>
          <p:nvPr/>
        </p:nvCxnSpPr>
        <p:spPr>
          <a:xfrm>
            <a:off x="6093639" y="1450465"/>
            <a:ext cx="17365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lipse 2"/>
          <p:cNvSpPr/>
          <p:nvPr/>
        </p:nvSpPr>
        <p:spPr>
          <a:xfrm>
            <a:off x="8600809" y="1606328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13" idx="8"/>
          </p:cNvCxnSpPr>
          <p:nvPr/>
        </p:nvCxnSpPr>
        <p:spPr>
          <a:xfrm>
            <a:off x="6180724" y="230680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5315636" y="986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94737" y="2213246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84558" y="229663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98588" y="800749"/>
            <a:ext cx="3978594" cy="1578630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770430 w 4033173"/>
              <a:gd name="connsiteY10" fmla="*/ 159865 h 2046722"/>
              <a:gd name="connsiteX11" fmla="*/ 2857516 w 4033173"/>
              <a:gd name="connsiteY11" fmla="*/ 1190379 h 2046722"/>
              <a:gd name="connsiteX12" fmla="*/ 3655802 w 4033173"/>
              <a:gd name="connsiteY12" fmla="*/ 1045236 h 2046722"/>
              <a:gd name="connsiteX13" fmla="*/ 4033173 w 4033173"/>
              <a:gd name="connsiteY13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857516 w 4033173"/>
              <a:gd name="connsiteY10" fmla="*/ 1190379 h 2046722"/>
              <a:gd name="connsiteX11" fmla="*/ 3655802 w 4033173"/>
              <a:gd name="connsiteY11" fmla="*/ 1045236 h 2046722"/>
              <a:gd name="connsiteX12" fmla="*/ 4033173 w 4033173"/>
              <a:gd name="connsiteY12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655802 w 4033173"/>
              <a:gd name="connsiteY10" fmla="*/ 1045236 h 2046722"/>
              <a:gd name="connsiteX11" fmla="*/ 4033173 w 4033173"/>
              <a:gd name="connsiteY11" fmla="*/ 1335522 h 2046722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436602 w 4033173"/>
              <a:gd name="connsiteY6" fmla="*/ 665782 h 1957554"/>
              <a:gd name="connsiteX7" fmla="*/ 1841516 w 4033173"/>
              <a:gd name="connsiteY7" fmla="*/ 593211 h 1957554"/>
              <a:gd name="connsiteX8" fmla="*/ 2683345 w 4033173"/>
              <a:gd name="connsiteY8" fmla="*/ 970582 h 1957554"/>
              <a:gd name="connsiteX9" fmla="*/ 3655802 w 4033173"/>
              <a:gd name="connsiteY9" fmla="*/ 956068 h 1957554"/>
              <a:gd name="connsiteX10" fmla="*/ 4033173 w 4033173"/>
              <a:gd name="connsiteY10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1841516 w 4033173"/>
              <a:gd name="connsiteY6" fmla="*/ 593211 h 1957554"/>
              <a:gd name="connsiteX7" fmla="*/ 2683345 w 4033173"/>
              <a:gd name="connsiteY7" fmla="*/ 970582 h 1957554"/>
              <a:gd name="connsiteX8" fmla="*/ 3655802 w 4033173"/>
              <a:gd name="connsiteY8" fmla="*/ 956068 h 1957554"/>
              <a:gd name="connsiteX9" fmla="*/ 4033173 w 4033173"/>
              <a:gd name="connsiteY9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683345 w 4033173"/>
              <a:gd name="connsiteY6" fmla="*/ 970582 h 1957554"/>
              <a:gd name="connsiteX7" fmla="*/ 3655802 w 4033173"/>
              <a:gd name="connsiteY7" fmla="*/ 956068 h 1957554"/>
              <a:gd name="connsiteX8" fmla="*/ 4033173 w 4033173"/>
              <a:gd name="connsiteY8" fmla="*/ 1246354 h 1957554"/>
              <a:gd name="connsiteX0" fmla="*/ 233908 w 3978594"/>
              <a:gd name="connsiteY0" fmla="*/ 1959204 h 1959204"/>
              <a:gd name="connsiteX1" fmla="*/ 1680 w 3978594"/>
              <a:gd name="connsiteY1" fmla="*/ 1596347 h 1959204"/>
              <a:gd name="connsiteX2" fmla="*/ 306481 w 3978594"/>
              <a:gd name="connsiteY2" fmla="*/ 914176 h 1959204"/>
              <a:gd name="connsiteX3" fmla="*/ 1424080 w 3978594"/>
              <a:gd name="connsiteY3" fmla="*/ 115890 h 1959204"/>
              <a:gd name="connsiteX4" fmla="*/ 916080 w 3978594"/>
              <a:gd name="connsiteY4" fmla="*/ 101375 h 1959204"/>
              <a:gd name="connsiteX5" fmla="*/ 1395051 w 3978594"/>
              <a:gd name="connsiteY5" fmla="*/ 1030290 h 1959204"/>
              <a:gd name="connsiteX6" fmla="*/ 2628766 w 3978594"/>
              <a:gd name="connsiteY6" fmla="*/ 972232 h 1959204"/>
              <a:gd name="connsiteX7" fmla="*/ 3601223 w 3978594"/>
              <a:gd name="connsiteY7" fmla="*/ 957718 h 1959204"/>
              <a:gd name="connsiteX8" fmla="*/ 3978594 w 3978594"/>
              <a:gd name="connsiteY8" fmla="*/ 1248004 h 1959204"/>
              <a:gd name="connsiteX0" fmla="*/ 233908 w 3978594"/>
              <a:gd name="connsiteY0" fmla="*/ 1882707 h 1882707"/>
              <a:gd name="connsiteX1" fmla="*/ 1680 w 3978594"/>
              <a:gd name="connsiteY1" fmla="*/ 1519850 h 1882707"/>
              <a:gd name="connsiteX2" fmla="*/ 306481 w 3978594"/>
              <a:gd name="connsiteY2" fmla="*/ 837679 h 1882707"/>
              <a:gd name="connsiteX3" fmla="*/ 698366 w 3978594"/>
              <a:gd name="connsiteY3" fmla="*/ 315164 h 1882707"/>
              <a:gd name="connsiteX4" fmla="*/ 916080 w 3978594"/>
              <a:gd name="connsiteY4" fmla="*/ 24878 h 1882707"/>
              <a:gd name="connsiteX5" fmla="*/ 1395051 w 3978594"/>
              <a:gd name="connsiteY5" fmla="*/ 953793 h 1882707"/>
              <a:gd name="connsiteX6" fmla="*/ 2628766 w 3978594"/>
              <a:gd name="connsiteY6" fmla="*/ 895735 h 1882707"/>
              <a:gd name="connsiteX7" fmla="*/ 3601223 w 3978594"/>
              <a:gd name="connsiteY7" fmla="*/ 881221 h 1882707"/>
              <a:gd name="connsiteX8" fmla="*/ 3978594 w 3978594"/>
              <a:gd name="connsiteY8" fmla="*/ 1171507 h 1882707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28766 w 3978594"/>
              <a:gd name="connsiteY6" fmla="*/ 591658 h 1578630"/>
              <a:gd name="connsiteX7" fmla="*/ 3601223 w 3978594"/>
              <a:gd name="connsiteY7" fmla="*/ 577144 h 1578630"/>
              <a:gd name="connsiteX8" fmla="*/ 3978594 w 3978594"/>
              <a:gd name="connsiteY8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977109 w 3978594"/>
              <a:gd name="connsiteY7" fmla="*/ 25601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3153641 w 3978594"/>
              <a:gd name="connsiteY7" fmla="*/ 113651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594" h="1578630">
                <a:moveTo>
                  <a:pt x="233908" y="1578630"/>
                </a:moveTo>
                <a:cubicBezTo>
                  <a:pt x="40384" y="1486706"/>
                  <a:pt x="-10415" y="1389944"/>
                  <a:pt x="1680" y="1215773"/>
                </a:cubicBezTo>
                <a:cubicBezTo>
                  <a:pt x="13776" y="1041602"/>
                  <a:pt x="190367" y="734383"/>
                  <a:pt x="306481" y="533602"/>
                </a:cubicBezTo>
                <a:cubicBezTo>
                  <a:pt x="422595" y="332821"/>
                  <a:pt x="574995" y="64306"/>
                  <a:pt x="698366" y="11087"/>
                </a:cubicBezTo>
                <a:cubicBezTo>
                  <a:pt x="821737" y="-42132"/>
                  <a:pt x="930594" y="107849"/>
                  <a:pt x="1046708" y="214287"/>
                </a:cubicBezTo>
                <a:cubicBezTo>
                  <a:pt x="1162822" y="320725"/>
                  <a:pt x="1133400" y="644717"/>
                  <a:pt x="1395051" y="649716"/>
                </a:cubicBezTo>
                <a:cubicBezTo>
                  <a:pt x="1656702" y="654715"/>
                  <a:pt x="2323514" y="333624"/>
                  <a:pt x="2616612" y="244280"/>
                </a:cubicBezTo>
                <a:cubicBezTo>
                  <a:pt x="2909710" y="154936"/>
                  <a:pt x="2989539" y="58174"/>
                  <a:pt x="3153641" y="113651"/>
                </a:cubicBezTo>
                <a:cubicBezTo>
                  <a:pt x="3315717" y="111232"/>
                  <a:pt x="3463731" y="451514"/>
                  <a:pt x="3601223" y="577144"/>
                </a:cubicBezTo>
                <a:cubicBezTo>
                  <a:pt x="3738715" y="702774"/>
                  <a:pt x="3942308" y="760992"/>
                  <a:pt x="3978594" y="86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5019581" y="1711720"/>
            <a:ext cx="3737319" cy="2133997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  <a:gd name="connsiteX0" fmla="*/ 3643086 w 3725891"/>
              <a:gd name="connsiteY0" fmla="*/ 0 h 2058488"/>
              <a:gd name="connsiteX1" fmla="*/ 3686629 w 3725891"/>
              <a:gd name="connsiteY1" fmla="*/ 566057 h 2058488"/>
              <a:gd name="connsiteX2" fmla="*/ 3149600 w 3725891"/>
              <a:gd name="connsiteY2" fmla="*/ 1045028 h 2058488"/>
              <a:gd name="connsiteX3" fmla="*/ 2394857 w 3725891"/>
              <a:gd name="connsiteY3" fmla="*/ 1190171 h 2058488"/>
              <a:gd name="connsiteX4" fmla="*/ 1959429 w 3725891"/>
              <a:gd name="connsiteY4" fmla="*/ 769257 h 2058488"/>
              <a:gd name="connsiteX5" fmla="*/ 2699657 w 3725891"/>
              <a:gd name="connsiteY5" fmla="*/ 522514 h 2058488"/>
              <a:gd name="connsiteX6" fmla="*/ 2728686 w 3725891"/>
              <a:gd name="connsiteY6" fmla="*/ 1030514 h 2058488"/>
              <a:gd name="connsiteX7" fmla="*/ 1959429 w 3725891"/>
              <a:gd name="connsiteY7" fmla="*/ 1451428 h 2058488"/>
              <a:gd name="connsiteX8" fmla="*/ 1103086 w 3725891"/>
              <a:gd name="connsiteY8" fmla="*/ 1741714 h 2058488"/>
              <a:gd name="connsiteX9" fmla="*/ 1799772 w 3725891"/>
              <a:gd name="connsiteY9" fmla="*/ 2032000 h 2058488"/>
              <a:gd name="connsiteX10" fmla="*/ 1698172 w 3725891"/>
              <a:gd name="connsiteY10" fmla="*/ 1030514 h 2058488"/>
              <a:gd name="connsiteX11" fmla="*/ 1161143 w 3725891"/>
              <a:gd name="connsiteY11" fmla="*/ 551542 h 2058488"/>
              <a:gd name="connsiteX12" fmla="*/ 595086 w 3725891"/>
              <a:gd name="connsiteY12" fmla="*/ 508000 h 2058488"/>
              <a:gd name="connsiteX13" fmla="*/ 0 w 3725891"/>
              <a:gd name="connsiteY13" fmla="*/ 580571 h 2058488"/>
              <a:gd name="connsiteX0" fmla="*/ 3643086 w 3725891"/>
              <a:gd name="connsiteY0" fmla="*/ 0 h 1754247"/>
              <a:gd name="connsiteX1" fmla="*/ 3686629 w 3725891"/>
              <a:gd name="connsiteY1" fmla="*/ 566057 h 1754247"/>
              <a:gd name="connsiteX2" fmla="*/ 3149600 w 3725891"/>
              <a:gd name="connsiteY2" fmla="*/ 1045028 h 1754247"/>
              <a:gd name="connsiteX3" fmla="*/ 2394857 w 3725891"/>
              <a:gd name="connsiteY3" fmla="*/ 1190171 h 1754247"/>
              <a:gd name="connsiteX4" fmla="*/ 1959429 w 3725891"/>
              <a:gd name="connsiteY4" fmla="*/ 769257 h 1754247"/>
              <a:gd name="connsiteX5" fmla="*/ 2699657 w 3725891"/>
              <a:gd name="connsiteY5" fmla="*/ 522514 h 1754247"/>
              <a:gd name="connsiteX6" fmla="*/ 2728686 w 3725891"/>
              <a:gd name="connsiteY6" fmla="*/ 1030514 h 1754247"/>
              <a:gd name="connsiteX7" fmla="*/ 1959429 w 3725891"/>
              <a:gd name="connsiteY7" fmla="*/ 1451428 h 1754247"/>
              <a:gd name="connsiteX8" fmla="*/ 1103086 w 3725891"/>
              <a:gd name="connsiteY8" fmla="*/ 1741714 h 1754247"/>
              <a:gd name="connsiteX9" fmla="*/ 1698172 w 3725891"/>
              <a:gd name="connsiteY9" fmla="*/ 1030514 h 1754247"/>
              <a:gd name="connsiteX10" fmla="*/ 1161143 w 3725891"/>
              <a:gd name="connsiteY10" fmla="*/ 551542 h 1754247"/>
              <a:gd name="connsiteX11" fmla="*/ 595086 w 3725891"/>
              <a:gd name="connsiteY11" fmla="*/ 508000 h 1754247"/>
              <a:gd name="connsiteX12" fmla="*/ 0 w 3725891"/>
              <a:gd name="connsiteY12" fmla="*/ 580571 h 1754247"/>
              <a:gd name="connsiteX0" fmla="*/ 3643086 w 3725891"/>
              <a:gd name="connsiteY0" fmla="*/ 0 h 1451428"/>
              <a:gd name="connsiteX1" fmla="*/ 3686629 w 3725891"/>
              <a:gd name="connsiteY1" fmla="*/ 566057 h 1451428"/>
              <a:gd name="connsiteX2" fmla="*/ 3149600 w 3725891"/>
              <a:gd name="connsiteY2" fmla="*/ 1045028 h 1451428"/>
              <a:gd name="connsiteX3" fmla="*/ 2394857 w 3725891"/>
              <a:gd name="connsiteY3" fmla="*/ 1190171 h 1451428"/>
              <a:gd name="connsiteX4" fmla="*/ 1959429 w 3725891"/>
              <a:gd name="connsiteY4" fmla="*/ 769257 h 1451428"/>
              <a:gd name="connsiteX5" fmla="*/ 2699657 w 3725891"/>
              <a:gd name="connsiteY5" fmla="*/ 522514 h 1451428"/>
              <a:gd name="connsiteX6" fmla="*/ 2728686 w 3725891"/>
              <a:gd name="connsiteY6" fmla="*/ 1030514 h 1451428"/>
              <a:gd name="connsiteX7" fmla="*/ 1959429 w 3725891"/>
              <a:gd name="connsiteY7" fmla="*/ 1451428 h 1451428"/>
              <a:gd name="connsiteX8" fmla="*/ 1698172 w 3725891"/>
              <a:gd name="connsiteY8" fmla="*/ 1030514 h 1451428"/>
              <a:gd name="connsiteX9" fmla="*/ 1161143 w 3725891"/>
              <a:gd name="connsiteY9" fmla="*/ 551542 h 1451428"/>
              <a:gd name="connsiteX10" fmla="*/ 595086 w 3725891"/>
              <a:gd name="connsiteY10" fmla="*/ 508000 h 1451428"/>
              <a:gd name="connsiteX11" fmla="*/ 0 w 3725891"/>
              <a:gd name="connsiteY11" fmla="*/ 580571 h 1451428"/>
              <a:gd name="connsiteX0" fmla="*/ 3643086 w 3725891"/>
              <a:gd name="connsiteY0" fmla="*/ 0 h 1845697"/>
              <a:gd name="connsiteX1" fmla="*/ 3686629 w 3725891"/>
              <a:gd name="connsiteY1" fmla="*/ 566057 h 1845697"/>
              <a:gd name="connsiteX2" fmla="*/ 3149600 w 3725891"/>
              <a:gd name="connsiteY2" fmla="*/ 1045028 h 1845697"/>
              <a:gd name="connsiteX3" fmla="*/ 2786742 w 3725891"/>
              <a:gd name="connsiteY3" fmla="*/ 1843314 h 1845697"/>
              <a:gd name="connsiteX4" fmla="*/ 1959429 w 3725891"/>
              <a:gd name="connsiteY4" fmla="*/ 769257 h 1845697"/>
              <a:gd name="connsiteX5" fmla="*/ 2699657 w 3725891"/>
              <a:gd name="connsiteY5" fmla="*/ 522514 h 1845697"/>
              <a:gd name="connsiteX6" fmla="*/ 2728686 w 3725891"/>
              <a:gd name="connsiteY6" fmla="*/ 1030514 h 1845697"/>
              <a:gd name="connsiteX7" fmla="*/ 1959429 w 3725891"/>
              <a:gd name="connsiteY7" fmla="*/ 1451428 h 1845697"/>
              <a:gd name="connsiteX8" fmla="*/ 1698172 w 3725891"/>
              <a:gd name="connsiteY8" fmla="*/ 1030514 h 1845697"/>
              <a:gd name="connsiteX9" fmla="*/ 1161143 w 3725891"/>
              <a:gd name="connsiteY9" fmla="*/ 551542 h 1845697"/>
              <a:gd name="connsiteX10" fmla="*/ 595086 w 3725891"/>
              <a:gd name="connsiteY10" fmla="*/ 508000 h 1845697"/>
              <a:gd name="connsiteX11" fmla="*/ 0 w 3725891"/>
              <a:gd name="connsiteY11" fmla="*/ 580571 h 1845697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831185"/>
              <a:gd name="connsiteX1" fmla="*/ 3686629 w 3725891"/>
              <a:gd name="connsiteY1" fmla="*/ 566057 h 2831185"/>
              <a:gd name="connsiteX2" fmla="*/ 3149600 w 3725891"/>
              <a:gd name="connsiteY2" fmla="*/ 1045028 h 2831185"/>
              <a:gd name="connsiteX3" fmla="*/ 2786742 w 3725891"/>
              <a:gd name="connsiteY3" fmla="*/ 1843314 h 2831185"/>
              <a:gd name="connsiteX4" fmla="*/ 1959429 w 3725891"/>
              <a:gd name="connsiteY4" fmla="*/ 769257 h 2831185"/>
              <a:gd name="connsiteX5" fmla="*/ 2235200 w 3725891"/>
              <a:gd name="connsiteY5" fmla="*/ 2830285 h 2831185"/>
              <a:gd name="connsiteX6" fmla="*/ 2728686 w 3725891"/>
              <a:gd name="connsiteY6" fmla="*/ 1030514 h 2831185"/>
              <a:gd name="connsiteX7" fmla="*/ 2731048 w 3725891"/>
              <a:gd name="connsiteY7" fmla="*/ 1060506 h 2831185"/>
              <a:gd name="connsiteX8" fmla="*/ 1959429 w 3725891"/>
              <a:gd name="connsiteY8" fmla="*/ 1451428 h 2831185"/>
              <a:gd name="connsiteX9" fmla="*/ 1698172 w 3725891"/>
              <a:gd name="connsiteY9" fmla="*/ 1030514 h 2831185"/>
              <a:gd name="connsiteX10" fmla="*/ 1161143 w 3725891"/>
              <a:gd name="connsiteY10" fmla="*/ 551542 h 2831185"/>
              <a:gd name="connsiteX11" fmla="*/ 595086 w 3725891"/>
              <a:gd name="connsiteY11" fmla="*/ 508000 h 2831185"/>
              <a:gd name="connsiteX12" fmla="*/ 0 w 3725891"/>
              <a:gd name="connsiteY12" fmla="*/ 580571 h 2831185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1959429 w 3725891"/>
              <a:gd name="connsiteY4" fmla="*/ 769257 h 2997802"/>
              <a:gd name="connsiteX5" fmla="*/ 1656990 w 3725891"/>
              <a:gd name="connsiteY5" fmla="*/ 2686106 h 2997802"/>
              <a:gd name="connsiteX6" fmla="*/ 2235200 w 3725891"/>
              <a:gd name="connsiteY6" fmla="*/ 2830285 h 2997802"/>
              <a:gd name="connsiteX7" fmla="*/ 2728686 w 3725891"/>
              <a:gd name="connsiteY7" fmla="*/ 1030514 h 2997802"/>
              <a:gd name="connsiteX8" fmla="*/ 1959429 w 3725891"/>
              <a:gd name="connsiteY8" fmla="*/ 1451428 h 2997802"/>
              <a:gd name="connsiteX9" fmla="*/ 1698172 w 3725891"/>
              <a:gd name="connsiteY9" fmla="*/ 1030514 h 2997802"/>
              <a:gd name="connsiteX10" fmla="*/ 1161143 w 3725891"/>
              <a:gd name="connsiteY10" fmla="*/ 551542 h 2997802"/>
              <a:gd name="connsiteX11" fmla="*/ 595086 w 3725891"/>
              <a:gd name="connsiteY11" fmla="*/ 508000 h 2997802"/>
              <a:gd name="connsiteX12" fmla="*/ 0 w 3725891"/>
              <a:gd name="connsiteY12" fmla="*/ 580571 h 2997802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2702019 w 3725891"/>
              <a:gd name="connsiteY4" fmla="*/ 2628049 h 2997802"/>
              <a:gd name="connsiteX5" fmla="*/ 1959429 w 3725891"/>
              <a:gd name="connsiteY5" fmla="*/ 769257 h 2997802"/>
              <a:gd name="connsiteX6" fmla="*/ 1656990 w 3725891"/>
              <a:gd name="connsiteY6" fmla="*/ 2686106 h 2997802"/>
              <a:gd name="connsiteX7" fmla="*/ 2235200 w 3725891"/>
              <a:gd name="connsiteY7" fmla="*/ 2830285 h 2997802"/>
              <a:gd name="connsiteX8" fmla="*/ 2728686 w 3725891"/>
              <a:gd name="connsiteY8" fmla="*/ 1030514 h 2997802"/>
              <a:gd name="connsiteX9" fmla="*/ 1959429 w 3725891"/>
              <a:gd name="connsiteY9" fmla="*/ 1451428 h 2997802"/>
              <a:gd name="connsiteX10" fmla="*/ 1698172 w 3725891"/>
              <a:gd name="connsiteY10" fmla="*/ 1030514 h 2997802"/>
              <a:gd name="connsiteX11" fmla="*/ 1161143 w 3725891"/>
              <a:gd name="connsiteY11" fmla="*/ 551542 h 2997802"/>
              <a:gd name="connsiteX12" fmla="*/ 595086 w 3725891"/>
              <a:gd name="connsiteY12" fmla="*/ 508000 h 2997802"/>
              <a:gd name="connsiteX13" fmla="*/ 0 w 3725891"/>
              <a:gd name="connsiteY13" fmla="*/ 580571 h 2997802"/>
              <a:gd name="connsiteX0" fmla="*/ 3643086 w 3725891"/>
              <a:gd name="connsiteY0" fmla="*/ 0 h 2924683"/>
              <a:gd name="connsiteX1" fmla="*/ 3686629 w 3725891"/>
              <a:gd name="connsiteY1" fmla="*/ 566057 h 2924683"/>
              <a:gd name="connsiteX2" fmla="*/ 3149600 w 3725891"/>
              <a:gd name="connsiteY2" fmla="*/ 1045028 h 2924683"/>
              <a:gd name="connsiteX3" fmla="*/ 2786742 w 3725891"/>
              <a:gd name="connsiteY3" fmla="*/ 1843314 h 2924683"/>
              <a:gd name="connsiteX4" fmla="*/ 2702019 w 3725891"/>
              <a:gd name="connsiteY4" fmla="*/ 2628049 h 2924683"/>
              <a:gd name="connsiteX5" fmla="*/ 1959429 w 3725891"/>
              <a:gd name="connsiteY5" fmla="*/ 769257 h 2924683"/>
              <a:gd name="connsiteX6" fmla="*/ 1656990 w 3725891"/>
              <a:gd name="connsiteY6" fmla="*/ 2686106 h 2924683"/>
              <a:gd name="connsiteX7" fmla="*/ 2235200 w 3725891"/>
              <a:gd name="connsiteY7" fmla="*/ 2830285 h 2924683"/>
              <a:gd name="connsiteX8" fmla="*/ 1335314 w 3725891"/>
              <a:gd name="connsiteY8" fmla="*/ 2090057 h 2924683"/>
              <a:gd name="connsiteX9" fmla="*/ 1959429 w 3725891"/>
              <a:gd name="connsiteY9" fmla="*/ 1451428 h 2924683"/>
              <a:gd name="connsiteX10" fmla="*/ 1698172 w 3725891"/>
              <a:gd name="connsiteY10" fmla="*/ 1030514 h 2924683"/>
              <a:gd name="connsiteX11" fmla="*/ 1161143 w 3725891"/>
              <a:gd name="connsiteY11" fmla="*/ 551542 h 2924683"/>
              <a:gd name="connsiteX12" fmla="*/ 595086 w 3725891"/>
              <a:gd name="connsiteY12" fmla="*/ 508000 h 2924683"/>
              <a:gd name="connsiteX13" fmla="*/ 0 w 3725891"/>
              <a:gd name="connsiteY13" fmla="*/ 580571 h 2924683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2249714 w 3725891"/>
              <a:gd name="connsiteY5" fmla="*/ 1465943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750849"/>
              <a:gd name="connsiteX1" fmla="*/ 3686629 w 3725891"/>
              <a:gd name="connsiteY1" fmla="*/ 566057 h 2750849"/>
              <a:gd name="connsiteX2" fmla="*/ 3149600 w 3725891"/>
              <a:gd name="connsiteY2" fmla="*/ 1045028 h 2750849"/>
              <a:gd name="connsiteX3" fmla="*/ 2786742 w 3725891"/>
              <a:gd name="connsiteY3" fmla="*/ 1843314 h 2750849"/>
              <a:gd name="connsiteX4" fmla="*/ 2702019 w 3725891"/>
              <a:gd name="connsiteY4" fmla="*/ 2628049 h 2750849"/>
              <a:gd name="connsiteX5" fmla="*/ 2702019 w 3725891"/>
              <a:gd name="connsiteY5" fmla="*/ 2628050 h 2750849"/>
              <a:gd name="connsiteX6" fmla="*/ 2249714 w 3725891"/>
              <a:gd name="connsiteY6" fmla="*/ 1465943 h 2750849"/>
              <a:gd name="connsiteX7" fmla="*/ 1335314 w 3725891"/>
              <a:gd name="connsiteY7" fmla="*/ 2090057 h 2750849"/>
              <a:gd name="connsiteX8" fmla="*/ 1349829 w 3725891"/>
              <a:gd name="connsiteY8" fmla="*/ 1553028 h 2750849"/>
              <a:gd name="connsiteX9" fmla="*/ 1669143 w 3725891"/>
              <a:gd name="connsiteY9" fmla="*/ 1103085 h 2750849"/>
              <a:gd name="connsiteX10" fmla="*/ 1161143 w 3725891"/>
              <a:gd name="connsiteY10" fmla="*/ 551542 h 2750849"/>
              <a:gd name="connsiteX11" fmla="*/ 595086 w 3725891"/>
              <a:gd name="connsiteY11" fmla="*/ 508000 h 2750849"/>
              <a:gd name="connsiteX12" fmla="*/ 0 w 3725891"/>
              <a:gd name="connsiteY12" fmla="*/ 580571 h 2750849"/>
              <a:gd name="connsiteX0" fmla="*/ 3643086 w 3725891"/>
              <a:gd name="connsiteY0" fmla="*/ 0 h 2632754"/>
              <a:gd name="connsiteX1" fmla="*/ 3686629 w 3725891"/>
              <a:gd name="connsiteY1" fmla="*/ 566057 h 2632754"/>
              <a:gd name="connsiteX2" fmla="*/ 3149600 w 3725891"/>
              <a:gd name="connsiteY2" fmla="*/ 1045028 h 2632754"/>
              <a:gd name="connsiteX3" fmla="*/ 2786742 w 3725891"/>
              <a:gd name="connsiteY3" fmla="*/ 1843314 h 2632754"/>
              <a:gd name="connsiteX4" fmla="*/ 2702019 w 3725891"/>
              <a:gd name="connsiteY4" fmla="*/ 2628049 h 2632754"/>
              <a:gd name="connsiteX5" fmla="*/ 2249714 w 3725891"/>
              <a:gd name="connsiteY5" fmla="*/ 1465943 h 2632754"/>
              <a:gd name="connsiteX6" fmla="*/ 1335314 w 3725891"/>
              <a:gd name="connsiteY6" fmla="*/ 2090057 h 2632754"/>
              <a:gd name="connsiteX7" fmla="*/ 1349829 w 3725891"/>
              <a:gd name="connsiteY7" fmla="*/ 1553028 h 2632754"/>
              <a:gd name="connsiteX8" fmla="*/ 1669143 w 3725891"/>
              <a:gd name="connsiteY8" fmla="*/ 1103085 h 2632754"/>
              <a:gd name="connsiteX9" fmla="*/ 1161143 w 3725891"/>
              <a:gd name="connsiteY9" fmla="*/ 551542 h 2632754"/>
              <a:gd name="connsiteX10" fmla="*/ 595086 w 3725891"/>
              <a:gd name="connsiteY10" fmla="*/ 508000 h 2632754"/>
              <a:gd name="connsiteX11" fmla="*/ 0 w 3725891"/>
              <a:gd name="connsiteY11" fmla="*/ 580571 h 2632754"/>
              <a:gd name="connsiteX0" fmla="*/ 3643086 w 3725891"/>
              <a:gd name="connsiteY0" fmla="*/ 0 h 2090454"/>
              <a:gd name="connsiteX1" fmla="*/ 3686629 w 3725891"/>
              <a:gd name="connsiteY1" fmla="*/ 566057 h 2090454"/>
              <a:gd name="connsiteX2" fmla="*/ 3149600 w 3725891"/>
              <a:gd name="connsiteY2" fmla="*/ 1045028 h 2090454"/>
              <a:gd name="connsiteX3" fmla="*/ 2786742 w 3725891"/>
              <a:gd name="connsiteY3" fmla="*/ 1843314 h 2090454"/>
              <a:gd name="connsiteX4" fmla="*/ 2249714 w 3725891"/>
              <a:gd name="connsiteY4" fmla="*/ 1465943 h 2090454"/>
              <a:gd name="connsiteX5" fmla="*/ 1335314 w 3725891"/>
              <a:gd name="connsiteY5" fmla="*/ 2090057 h 2090454"/>
              <a:gd name="connsiteX6" fmla="*/ 1349829 w 3725891"/>
              <a:gd name="connsiteY6" fmla="*/ 1553028 h 2090454"/>
              <a:gd name="connsiteX7" fmla="*/ 1669143 w 3725891"/>
              <a:gd name="connsiteY7" fmla="*/ 1103085 h 2090454"/>
              <a:gd name="connsiteX8" fmla="*/ 1161143 w 3725891"/>
              <a:gd name="connsiteY8" fmla="*/ 551542 h 2090454"/>
              <a:gd name="connsiteX9" fmla="*/ 595086 w 3725891"/>
              <a:gd name="connsiteY9" fmla="*/ 508000 h 2090454"/>
              <a:gd name="connsiteX10" fmla="*/ 0 w 3725891"/>
              <a:gd name="connsiteY10" fmla="*/ 580571 h 2090454"/>
              <a:gd name="connsiteX0" fmla="*/ 3672114 w 3737319"/>
              <a:gd name="connsiteY0" fmla="*/ 0 h 2133997"/>
              <a:gd name="connsiteX1" fmla="*/ 3686629 w 3737319"/>
              <a:gd name="connsiteY1" fmla="*/ 609600 h 2133997"/>
              <a:gd name="connsiteX2" fmla="*/ 3149600 w 3737319"/>
              <a:gd name="connsiteY2" fmla="*/ 1088571 h 2133997"/>
              <a:gd name="connsiteX3" fmla="*/ 2786742 w 3737319"/>
              <a:gd name="connsiteY3" fmla="*/ 1886857 h 2133997"/>
              <a:gd name="connsiteX4" fmla="*/ 2249714 w 3737319"/>
              <a:gd name="connsiteY4" fmla="*/ 1509486 h 2133997"/>
              <a:gd name="connsiteX5" fmla="*/ 1335314 w 3737319"/>
              <a:gd name="connsiteY5" fmla="*/ 2133600 h 2133997"/>
              <a:gd name="connsiteX6" fmla="*/ 1349829 w 3737319"/>
              <a:gd name="connsiteY6" fmla="*/ 1596571 h 2133997"/>
              <a:gd name="connsiteX7" fmla="*/ 1669143 w 3737319"/>
              <a:gd name="connsiteY7" fmla="*/ 1146628 h 2133997"/>
              <a:gd name="connsiteX8" fmla="*/ 1161143 w 3737319"/>
              <a:gd name="connsiteY8" fmla="*/ 595085 h 2133997"/>
              <a:gd name="connsiteX9" fmla="*/ 595086 w 3737319"/>
              <a:gd name="connsiteY9" fmla="*/ 551543 h 2133997"/>
              <a:gd name="connsiteX10" fmla="*/ 0 w 3737319"/>
              <a:gd name="connsiteY10" fmla="*/ 624114 h 21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7319" h="2133997">
                <a:moveTo>
                  <a:pt x="3672114" y="0"/>
                </a:moveTo>
                <a:cubicBezTo>
                  <a:pt x="3735009" y="195943"/>
                  <a:pt x="3773715" y="428172"/>
                  <a:pt x="3686629" y="609600"/>
                </a:cubicBezTo>
                <a:cubicBezTo>
                  <a:pt x="3599543" y="791028"/>
                  <a:pt x="3299581" y="875695"/>
                  <a:pt x="3149600" y="1088571"/>
                </a:cubicBezTo>
                <a:cubicBezTo>
                  <a:pt x="2999619" y="1301447"/>
                  <a:pt x="2936723" y="1816705"/>
                  <a:pt x="2786742" y="1886857"/>
                </a:cubicBezTo>
                <a:cubicBezTo>
                  <a:pt x="2636761" y="1957010"/>
                  <a:pt x="2491619" y="1468362"/>
                  <a:pt x="2249714" y="1509486"/>
                </a:cubicBezTo>
                <a:cubicBezTo>
                  <a:pt x="2007809" y="1550610"/>
                  <a:pt x="1485295" y="2119086"/>
                  <a:pt x="1335314" y="2133600"/>
                </a:cubicBezTo>
                <a:cubicBezTo>
                  <a:pt x="1185333" y="2148114"/>
                  <a:pt x="1294191" y="1761066"/>
                  <a:pt x="1349829" y="1596571"/>
                </a:cubicBezTo>
                <a:cubicBezTo>
                  <a:pt x="1405467" y="1432076"/>
                  <a:pt x="1700591" y="1313542"/>
                  <a:pt x="1669143" y="1146628"/>
                </a:cubicBezTo>
                <a:cubicBezTo>
                  <a:pt x="1637695" y="979714"/>
                  <a:pt x="1340153" y="694266"/>
                  <a:pt x="1161143" y="595085"/>
                </a:cubicBezTo>
                <a:cubicBezTo>
                  <a:pt x="982133" y="495904"/>
                  <a:pt x="788610" y="546705"/>
                  <a:pt x="595086" y="551543"/>
                </a:cubicBezTo>
                <a:cubicBezTo>
                  <a:pt x="401562" y="556381"/>
                  <a:pt x="0" y="624114"/>
                  <a:pt x="0" y="6241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7092280" y="1137388"/>
            <a:ext cx="975885" cy="2075544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  <a:gd name="connsiteX0" fmla="*/ 975885 w 975885"/>
              <a:gd name="connsiteY0" fmla="*/ 0 h 2075544"/>
              <a:gd name="connsiteX1" fmla="*/ 17941 w 975885"/>
              <a:gd name="connsiteY1" fmla="*/ 1161144 h 2075544"/>
              <a:gd name="connsiteX2" fmla="*/ 221141 w 975885"/>
              <a:gd name="connsiteY2" fmla="*/ 2075544 h 207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885" h="2075544">
                <a:moveTo>
                  <a:pt x="975885" y="0"/>
                </a:moveTo>
                <a:cubicBezTo>
                  <a:pt x="674713" y="244324"/>
                  <a:pt x="97770" y="880534"/>
                  <a:pt x="17941" y="1161144"/>
                </a:cubicBezTo>
                <a:cubicBezTo>
                  <a:pt x="-61888" y="1441754"/>
                  <a:pt x="146151" y="1790097"/>
                  <a:pt x="221141" y="2075544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3678122" y="261257"/>
            <a:ext cx="4993357" cy="4267987"/>
          </a:xfrm>
          <a:custGeom>
            <a:avLst/>
            <a:gdLst>
              <a:gd name="connsiteX0" fmla="*/ 763249 w 4993357"/>
              <a:gd name="connsiteY0" fmla="*/ 0 h 4267987"/>
              <a:gd name="connsiteX1" fmla="*/ 763249 w 4993357"/>
              <a:gd name="connsiteY1" fmla="*/ 1407886 h 4267987"/>
              <a:gd name="connsiteX2" fmla="*/ 501992 w 4993357"/>
              <a:gd name="connsiteY2" fmla="*/ 3512457 h 4267987"/>
              <a:gd name="connsiteX3" fmla="*/ 52049 w 4993357"/>
              <a:gd name="connsiteY3" fmla="*/ 3889829 h 4267987"/>
              <a:gd name="connsiteX4" fmla="*/ 95592 w 4993357"/>
              <a:gd name="connsiteY4" fmla="*/ 3381829 h 4267987"/>
              <a:gd name="connsiteX5" fmla="*/ 821307 w 4993357"/>
              <a:gd name="connsiteY5" fmla="*/ 3439886 h 4267987"/>
              <a:gd name="connsiteX6" fmla="*/ 1808278 w 4993357"/>
              <a:gd name="connsiteY6" fmla="*/ 4034972 h 4267987"/>
              <a:gd name="connsiteX7" fmla="*/ 3462907 w 4993357"/>
              <a:gd name="connsiteY7" fmla="*/ 4267200 h 4267987"/>
              <a:gd name="connsiteX8" fmla="*/ 4783707 w 4993357"/>
              <a:gd name="connsiteY8" fmla="*/ 4107543 h 4267987"/>
              <a:gd name="connsiteX9" fmla="*/ 4972392 w 4993357"/>
              <a:gd name="connsiteY9" fmla="*/ 4020457 h 426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3357" h="4267987">
                <a:moveTo>
                  <a:pt x="763249" y="0"/>
                </a:moveTo>
                <a:cubicBezTo>
                  <a:pt x="785020" y="411238"/>
                  <a:pt x="806792" y="822477"/>
                  <a:pt x="763249" y="1407886"/>
                </a:cubicBezTo>
                <a:cubicBezTo>
                  <a:pt x="719706" y="1993295"/>
                  <a:pt x="620525" y="3098800"/>
                  <a:pt x="501992" y="3512457"/>
                </a:cubicBezTo>
                <a:cubicBezTo>
                  <a:pt x="383459" y="3926114"/>
                  <a:pt x="119782" y="3911600"/>
                  <a:pt x="52049" y="3889829"/>
                </a:cubicBezTo>
                <a:cubicBezTo>
                  <a:pt x="-15684" y="3868058"/>
                  <a:pt x="-32618" y="3456819"/>
                  <a:pt x="95592" y="3381829"/>
                </a:cubicBezTo>
                <a:cubicBezTo>
                  <a:pt x="223802" y="3306839"/>
                  <a:pt x="535859" y="3331029"/>
                  <a:pt x="821307" y="3439886"/>
                </a:cubicBezTo>
                <a:cubicBezTo>
                  <a:pt x="1106755" y="3548743"/>
                  <a:pt x="1368011" y="3897086"/>
                  <a:pt x="1808278" y="4034972"/>
                </a:cubicBezTo>
                <a:cubicBezTo>
                  <a:pt x="2248545" y="4172858"/>
                  <a:pt x="2967002" y="4255105"/>
                  <a:pt x="3462907" y="4267200"/>
                </a:cubicBezTo>
                <a:cubicBezTo>
                  <a:pt x="3958812" y="4279295"/>
                  <a:pt x="4532126" y="4148667"/>
                  <a:pt x="4783707" y="4107543"/>
                </a:cubicBezTo>
                <a:cubicBezTo>
                  <a:pt x="5035288" y="4066419"/>
                  <a:pt x="5003840" y="4043438"/>
                  <a:pt x="4972392" y="40204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49258" y="400506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X</a:t>
            </a:r>
            <a:endParaRPr lang="de-DE" sz="4400" b="1" dirty="0"/>
          </a:p>
        </p:txBody>
      </p:sp>
      <p:sp>
        <p:nvSpPr>
          <p:cNvPr id="21" name="Rechteck 20"/>
          <p:cNvSpPr/>
          <p:nvPr/>
        </p:nvSpPr>
        <p:spPr>
          <a:xfrm>
            <a:off x="1043608" y="800749"/>
            <a:ext cx="1977969" cy="1977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32592" y="2763423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83568" y="152719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67142" y="3638778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67142" y="2557914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0727" y="2147456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032592" y="3386641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655423" y="3638778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55423" y="2557914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93527" y="3208636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4534158" y="548680"/>
            <a:ext cx="0" cy="417286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20246" y="909347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Lucida Sans Unicode"/>
                <a:cs typeface="Lucida Sans Unicode"/>
              </a:rPr>
              <a:t> </a:t>
            </a:r>
            <a:r>
              <a:rPr lang="de-DE" sz="4800" b="1" dirty="0" smtClean="0">
                <a:latin typeface="Lucida Sans Unicode"/>
                <a:cs typeface="Lucida Sans Unicode"/>
              </a:rPr>
              <a:t>ℂ</a:t>
            </a:r>
            <a:endParaRPr lang="de-DE" sz="4800" b="1" dirty="0"/>
          </a:p>
        </p:txBody>
      </p:sp>
      <p:sp>
        <p:nvSpPr>
          <p:cNvPr id="16" name="Ellipse 15"/>
          <p:cNvSpPr/>
          <p:nvPr/>
        </p:nvSpPr>
        <p:spPr>
          <a:xfrm>
            <a:off x="3787822" y="38089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135832" y="24298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87821" y="243979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73847" y="379242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5400000">
            <a:off x="6341082" y="275718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/>
          <p:nvPr/>
        </p:nvSpPr>
        <p:spPr>
          <a:xfrm rot="16200000">
            <a:off x="2596666" y="27571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555776" y="3208635"/>
            <a:ext cx="464731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2289908" y="813181"/>
            <a:ext cx="5012461" cy="2408991"/>
          </a:xfrm>
          <a:custGeom>
            <a:avLst/>
            <a:gdLst>
              <a:gd name="connsiteX0" fmla="*/ 4631871 w 4722830"/>
              <a:gd name="connsiteY0" fmla="*/ 2879523 h 2879523"/>
              <a:gd name="connsiteX1" fmla="*/ 4675414 w 4722830"/>
              <a:gd name="connsiteY1" fmla="*/ 2182838 h 2879523"/>
              <a:gd name="connsiteX2" fmla="*/ 4051300 w 4722830"/>
              <a:gd name="connsiteY2" fmla="*/ 687866 h 2879523"/>
              <a:gd name="connsiteX3" fmla="*/ 3151414 w 4722830"/>
              <a:gd name="connsiteY3" fmla="*/ 5695 h 2879523"/>
              <a:gd name="connsiteX4" fmla="*/ 1990271 w 4722830"/>
              <a:gd name="connsiteY4" fmla="*/ 383066 h 2879523"/>
              <a:gd name="connsiteX5" fmla="*/ 1046843 w 4722830"/>
              <a:gd name="connsiteY5" fmla="*/ 760438 h 2879523"/>
              <a:gd name="connsiteX6" fmla="*/ 146957 w 4722830"/>
              <a:gd name="connsiteY6" fmla="*/ 2139295 h 2879523"/>
              <a:gd name="connsiteX7" fmla="*/ 1814 w 4722830"/>
              <a:gd name="connsiteY7" fmla="*/ 2865009 h 2879523"/>
              <a:gd name="connsiteX0" fmla="*/ 4631871 w 4722830"/>
              <a:gd name="connsiteY0" fmla="*/ 2508508 h 2508508"/>
              <a:gd name="connsiteX1" fmla="*/ 4675414 w 4722830"/>
              <a:gd name="connsiteY1" fmla="*/ 1811823 h 2508508"/>
              <a:gd name="connsiteX2" fmla="*/ 4051300 w 4722830"/>
              <a:gd name="connsiteY2" fmla="*/ 316851 h 2508508"/>
              <a:gd name="connsiteX3" fmla="*/ 3238500 w 4722830"/>
              <a:gd name="connsiteY3" fmla="*/ 113651 h 2508508"/>
              <a:gd name="connsiteX4" fmla="*/ 1990271 w 4722830"/>
              <a:gd name="connsiteY4" fmla="*/ 12051 h 2508508"/>
              <a:gd name="connsiteX5" fmla="*/ 1046843 w 4722830"/>
              <a:gd name="connsiteY5" fmla="*/ 389423 h 2508508"/>
              <a:gd name="connsiteX6" fmla="*/ 146957 w 4722830"/>
              <a:gd name="connsiteY6" fmla="*/ 1768280 h 2508508"/>
              <a:gd name="connsiteX7" fmla="*/ 1814 w 4722830"/>
              <a:gd name="connsiteY7" fmla="*/ 2493994 h 2508508"/>
              <a:gd name="connsiteX0" fmla="*/ 4631871 w 4722830"/>
              <a:gd name="connsiteY0" fmla="*/ 2402583 h 2402583"/>
              <a:gd name="connsiteX1" fmla="*/ 4675414 w 4722830"/>
              <a:gd name="connsiteY1" fmla="*/ 1705898 h 2402583"/>
              <a:gd name="connsiteX2" fmla="*/ 4051300 w 4722830"/>
              <a:gd name="connsiteY2" fmla="*/ 210926 h 2402583"/>
              <a:gd name="connsiteX3" fmla="*/ 3238500 w 4722830"/>
              <a:gd name="connsiteY3" fmla="*/ 7726 h 2402583"/>
              <a:gd name="connsiteX4" fmla="*/ 1961243 w 4722830"/>
              <a:gd name="connsiteY4" fmla="*/ 65783 h 2402583"/>
              <a:gd name="connsiteX5" fmla="*/ 1046843 w 4722830"/>
              <a:gd name="connsiteY5" fmla="*/ 283498 h 2402583"/>
              <a:gd name="connsiteX6" fmla="*/ 146957 w 4722830"/>
              <a:gd name="connsiteY6" fmla="*/ 1662355 h 2402583"/>
              <a:gd name="connsiteX7" fmla="*/ 1814 w 4722830"/>
              <a:gd name="connsiteY7" fmla="*/ 2388069 h 2402583"/>
              <a:gd name="connsiteX0" fmla="*/ 4631871 w 4749669"/>
              <a:gd name="connsiteY0" fmla="*/ 2437959 h 2437959"/>
              <a:gd name="connsiteX1" fmla="*/ 4675414 w 4749669"/>
              <a:gd name="connsiteY1" fmla="*/ 1741274 h 2437959"/>
              <a:gd name="connsiteX2" fmla="*/ 3688442 w 4749669"/>
              <a:gd name="connsiteY2" fmla="*/ 739788 h 2437959"/>
              <a:gd name="connsiteX3" fmla="*/ 3238500 w 4749669"/>
              <a:gd name="connsiteY3" fmla="*/ 43102 h 2437959"/>
              <a:gd name="connsiteX4" fmla="*/ 1961243 w 4749669"/>
              <a:gd name="connsiteY4" fmla="*/ 101159 h 2437959"/>
              <a:gd name="connsiteX5" fmla="*/ 1046843 w 4749669"/>
              <a:gd name="connsiteY5" fmla="*/ 318874 h 2437959"/>
              <a:gd name="connsiteX6" fmla="*/ 146957 w 4749669"/>
              <a:gd name="connsiteY6" fmla="*/ 1697731 h 2437959"/>
              <a:gd name="connsiteX7" fmla="*/ 1814 w 4749669"/>
              <a:gd name="connsiteY7" fmla="*/ 2423445 h 2437959"/>
              <a:gd name="connsiteX0" fmla="*/ 4631871 w 4749669"/>
              <a:gd name="connsiteY0" fmla="*/ 2408991 h 2408991"/>
              <a:gd name="connsiteX1" fmla="*/ 4675414 w 4749669"/>
              <a:gd name="connsiteY1" fmla="*/ 1712306 h 2408991"/>
              <a:gd name="connsiteX2" fmla="*/ 3688442 w 4749669"/>
              <a:gd name="connsiteY2" fmla="*/ 710820 h 2408991"/>
              <a:gd name="connsiteX3" fmla="*/ 3238500 w 4749669"/>
              <a:gd name="connsiteY3" fmla="*/ 14134 h 2408991"/>
              <a:gd name="connsiteX4" fmla="*/ 1975758 w 4749669"/>
              <a:gd name="connsiteY4" fmla="*/ 246363 h 2408991"/>
              <a:gd name="connsiteX5" fmla="*/ 1046843 w 4749669"/>
              <a:gd name="connsiteY5" fmla="*/ 289906 h 2408991"/>
              <a:gd name="connsiteX6" fmla="*/ 146957 w 4749669"/>
              <a:gd name="connsiteY6" fmla="*/ 1668763 h 2408991"/>
              <a:gd name="connsiteX7" fmla="*/ 1814 w 4749669"/>
              <a:gd name="connsiteY7" fmla="*/ 2394477 h 2408991"/>
              <a:gd name="connsiteX0" fmla="*/ 4892713 w 5010511"/>
              <a:gd name="connsiteY0" fmla="*/ 2408991 h 2408991"/>
              <a:gd name="connsiteX1" fmla="*/ 4936256 w 5010511"/>
              <a:gd name="connsiteY1" fmla="*/ 1712306 h 2408991"/>
              <a:gd name="connsiteX2" fmla="*/ 3949284 w 5010511"/>
              <a:gd name="connsiteY2" fmla="*/ 710820 h 2408991"/>
              <a:gd name="connsiteX3" fmla="*/ 3499342 w 5010511"/>
              <a:gd name="connsiteY3" fmla="*/ 14134 h 2408991"/>
              <a:gd name="connsiteX4" fmla="*/ 2236600 w 5010511"/>
              <a:gd name="connsiteY4" fmla="*/ 246363 h 2408991"/>
              <a:gd name="connsiteX5" fmla="*/ 1307685 w 5010511"/>
              <a:gd name="connsiteY5" fmla="*/ 289906 h 2408991"/>
              <a:gd name="connsiteX6" fmla="*/ 407799 w 5010511"/>
              <a:gd name="connsiteY6" fmla="*/ 1668763 h 2408991"/>
              <a:gd name="connsiteX7" fmla="*/ 1399 w 5010511"/>
              <a:gd name="connsiteY7" fmla="*/ 2031619 h 2408991"/>
              <a:gd name="connsiteX8" fmla="*/ 262656 w 501051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409749 w 5012461"/>
              <a:gd name="connsiteY6" fmla="*/ 1668763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235577 w 5012461"/>
              <a:gd name="connsiteY6" fmla="*/ 1436534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2461" h="2408991">
                <a:moveTo>
                  <a:pt x="4894663" y="2408991"/>
                </a:moveTo>
                <a:cubicBezTo>
                  <a:pt x="4964815" y="2243286"/>
                  <a:pt x="5095444" y="1995334"/>
                  <a:pt x="4938206" y="1712306"/>
                </a:cubicBezTo>
                <a:cubicBezTo>
                  <a:pt x="4780968" y="1429278"/>
                  <a:pt x="4190720" y="993849"/>
                  <a:pt x="3951234" y="710820"/>
                </a:cubicBezTo>
                <a:cubicBezTo>
                  <a:pt x="3711748" y="427791"/>
                  <a:pt x="3786739" y="91543"/>
                  <a:pt x="3501292" y="14134"/>
                </a:cubicBezTo>
                <a:cubicBezTo>
                  <a:pt x="3215845" y="-63275"/>
                  <a:pt x="2603826" y="200401"/>
                  <a:pt x="2238550" y="246363"/>
                </a:cubicBezTo>
                <a:cubicBezTo>
                  <a:pt x="1873274" y="292325"/>
                  <a:pt x="1643464" y="91544"/>
                  <a:pt x="1309635" y="289906"/>
                </a:cubicBezTo>
                <a:cubicBezTo>
                  <a:pt x="975806" y="488268"/>
                  <a:pt x="453291" y="1146249"/>
                  <a:pt x="235577" y="1436534"/>
                </a:cubicBezTo>
                <a:cubicBezTo>
                  <a:pt x="17863" y="1726820"/>
                  <a:pt x="27539" y="1910667"/>
                  <a:pt x="3349" y="2031619"/>
                </a:cubicBezTo>
                <a:cubicBezTo>
                  <a:pt x="-20841" y="2152571"/>
                  <a:pt x="88015" y="2159829"/>
                  <a:pt x="264606" y="2394477"/>
                </a:cubicBezTo>
              </a:path>
            </a:pathLst>
          </a:cu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ihandform 26"/>
          <p:cNvSpPr/>
          <p:nvPr/>
        </p:nvSpPr>
        <p:spPr>
          <a:xfrm>
            <a:off x="3439879" y="1654238"/>
            <a:ext cx="2440390" cy="2953429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0390" h="2953429">
                <a:moveTo>
                  <a:pt x="1422407" y="1829191"/>
                </a:moveTo>
                <a:cubicBezTo>
                  <a:pt x="1693340" y="1647762"/>
                  <a:pt x="2397283" y="987362"/>
                  <a:pt x="2438407" y="682562"/>
                </a:cubicBezTo>
                <a:cubicBezTo>
                  <a:pt x="2479531" y="377762"/>
                  <a:pt x="1869931" y="-14123"/>
                  <a:pt x="1669150" y="391"/>
                </a:cubicBezTo>
                <a:cubicBezTo>
                  <a:pt x="1468369" y="14905"/>
                  <a:pt x="1132121" y="484201"/>
                  <a:pt x="1233721" y="769648"/>
                </a:cubicBezTo>
                <a:cubicBezTo>
                  <a:pt x="1335321" y="1055095"/>
                  <a:pt x="2177150" y="1357476"/>
                  <a:pt x="2278750" y="1713076"/>
                </a:cubicBezTo>
                <a:cubicBezTo>
                  <a:pt x="2380350" y="2068676"/>
                  <a:pt x="2194083" y="2755686"/>
                  <a:pt x="1843321" y="2903248"/>
                </a:cubicBezTo>
                <a:cubicBezTo>
                  <a:pt x="1492559" y="3050810"/>
                  <a:pt x="370121" y="2850029"/>
                  <a:pt x="174178" y="2598448"/>
                </a:cubicBezTo>
                <a:cubicBezTo>
                  <a:pt x="-21765" y="2346867"/>
                  <a:pt x="558807" y="1800162"/>
                  <a:pt x="667664" y="1393762"/>
                </a:cubicBezTo>
                <a:cubicBezTo>
                  <a:pt x="776521" y="987362"/>
                  <a:pt x="938597" y="307610"/>
                  <a:pt x="827321" y="160048"/>
                </a:cubicBezTo>
                <a:cubicBezTo>
                  <a:pt x="716045" y="12486"/>
                  <a:pt x="2426" y="239877"/>
                  <a:pt x="7" y="508391"/>
                </a:cubicBezTo>
                <a:cubicBezTo>
                  <a:pt x="-2412" y="776905"/>
                  <a:pt x="570902" y="1551000"/>
                  <a:pt x="812807" y="1771133"/>
                </a:cubicBezTo>
                <a:cubicBezTo>
                  <a:pt x="1054712" y="1991266"/>
                  <a:pt x="1151474" y="2010620"/>
                  <a:pt x="1422407" y="1829191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67944" y="3222172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9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Microsoft Office PowerPoint</Application>
  <PresentationFormat>Bildschirmpräsentation (4:3)</PresentationFormat>
  <Paragraphs>433</Paragraphs>
  <Slides>78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7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138</cp:revision>
  <dcterms:created xsi:type="dcterms:W3CDTF">2011-11-01T15:18:00Z</dcterms:created>
  <dcterms:modified xsi:type="dcterms:W3CDTF">2011-12-02T14:46:37Z</dcterms:modified>
</cp:coreProperties>
</file>