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01.11.2011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72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01.11.2011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6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01.11.2011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48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01.11.2011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33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01.11.2011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63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01.11.2011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73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01.11.2011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32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01.11.2011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7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01.11.2011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01.11.2011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30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01.11.2011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71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E5FC-09EE-48EE-B29E-ACC0AF1ED372}" type="datetimeFigureOut">
              <a:rPr lang="de-DE" smtClean="0"/>
              <a:t>01.11.2011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46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feld 49"/>
          <p:cNvSpPr txBox="1"/>
          <p:nvPr/>
        </p:nvSpPr>
        <p:spPr>
          <a:xfrm>
            <a:off x="6168571" y="2224626"/>
            <a:ext cx="171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B050"/>
                </a:solidFill>
              </a:rPr>
              <a:t>g=h =k =M</a:t>
            </a:r>
            <a:endParaRPr lang="de-DE" sz="2400" dirty="0">
              <a:solidFill>
                <a:srgbClr val="00B050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7428655" y="2367789"/>
            <a:ext cx="74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</a:rPr>
              <a:t>0,5</a:t>
            </a:r>
            <a:endParaRPr lang="de-DE" dirty="0">
              <a:solidFill>
                <a:srgbClr val="00B050"/>
              </a:solidFill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1775829" y="692696"/>
            <a:ext cx="5604483" cy="4395347"/>
            <a:chOff x="1775829" y="692696"/>
            <a:chExt cx="5604483" cy="4395347"/>
          </a:xfrm>
        </p:grpSpPr>
        <p:sp>
          <p:nvSpPr>
            <p:cNvPr id="45" name="Freihandform 44"/>
            <p:cNvSpPr/>
            <p:nvPr/>
          </p:nvSpPr>
          <p:spPr>
            <a:xfrm>
              <a:off x="1775829" y="827314"/>
              <a:ext cx="4624969" cy="4049486"/>
            </a:xfrm>
            <a:custGeom>
              <a:avLst/>
              <a:gdLst>
                <a:gd name="connsiteX0" fmla="*/ 0 w 4470400"/>
                <a:gd name="connsiteY0" fmla="*/ 0 h 4049486"/>
                <a:gd name="connsiteX1" fmla="*/ 711200 w 4470400"/>
                <a:gd name="connsiteY1" fmla="*/ 2249715 h 4049486"/>
                <a:gd name="connsiteX2" fmla="*/ 145143 w 4470400"/>
                <a:gd name="connsiteY2" fmla="*/ 3962400 h 4049486"/>
                <a:gd name="connsiteX3" fmla="*/ 2772229 w 4470400"/>
                <a:gd name="connsiteY3" fmla="*/ 3323772 h 4049486"/>
                <a:gd name="connsiteX4" fmla="*/ 4470400 w 4470400"/>
                <a:gd name="connsiteY4" fmla="*/ 4049486 h 4049486"/>
                <a:gd name="connsiteX0" fmla="*/ 3597 w 4473997"/>
                <a:gd name="connsiteY0" fmla="*/ 0 h 4049486"/>
                <a:gd name="connsiteX1" fmla="*/ 293883 w 4473997"/>
                <a:gd name="connsiteY1" fmla="*/ 2148115 h 4049486"/>
                <a:gd name="connsiteX2" fmla="*/ 148740 w 4473997"/>
                <a:gd name="connsiteY2" fmla="*/ 3962400 h 4049486"/>
                <a:gd name="connsiteX3" fmla="*/ 2775826 w 4473997"/>
                <a:gd name="connsiteY3" fmla="*/ 3323772 h 4049486"/>
                <a:gd name="connsiteX4" fmla="*/ 4473997 w 4473997"/>
                <a:gd name="connsiteY4" fmla="*/ 4049486 h 4049486"/>
                <a:gd name="connsiteX0" fmla="*/ 3597 w 4473997"/>
                <a:gd name="connsiteY0" fmla="*/ 0 h 4049486"/>
                <a:gd name="connsiteX1" fmla="*/ 293883 w 4473997"/>
                <a:gd name="connsiteY1" fmla="*/ 2148115 h 4049486"/>
                <a:gd name="connsiteX2" fmla="*/ 148740 w 4473997"/>
                <a:gd name="connsiteY2" fmla="*/ 3962400 h 4049486"/>
                <a:gd name="connsiteX3" fmla="*/ 2775826 w 4473997"/>
                <a:gd name="connsiteY3" fmla="*/ 3323772 h 4049486"/>
                <a:gd name="connsiteX4" fmla="*/ 4473997 w 4473997"/>
                <a:gd name="connsiteY4" fmla="*/ 4049486 h 4049486"/>
                <a:gd name="connsiteX0" fmla="*/ 129716 w 4600116"/>
                <a:gd name="connsiteY0" fmla="*/ 0 h 4049486"/>
                <a:gd name="connsiteX1" fmla="*/ 420002 w 4600116"/>
                <a:gd name="connsiteY1" fmla="*/ 2148115 h 4049486"/>
                <a:gd name="connsiteX2" fmla="*/ 274859 w 4600116"/>
                <a:gd name="connsiteY2" fmla="*/ 3962400 h 4049486"/>
                <a:gd name="connsiteX3" fmla="*/ 2901945 w 4600116"/>
                <a:gd name="connsiteY3" fmla="*/ 3323772 h 4049486"/>
                <a:gd name="connsiteX4" fmla="*/ 4600116 w 4600116"/>
                <a:gd name="connsiteY4" fmla="*/ 4049486 h 4049486"/>
                <a:gd name="connsiteX0" fmla="*/ 129716 w 4600116"/>
                <a:gd name="connsiteY0" fmla="*/ 0 h 4049486"/>
                <a:gd name="connsiteX1" fmla="*/ 420002 w 4600116"/>
                <a:gd name="connsiteY1" fmla="*/ 2148115 h 4049486"/>
                <a:gd name="connsiteX2" fmla="*/ 274859 w 4600116"/>
                <a:gd name="connsiteY2" fmla="*/ 3962400 h 4049486"/>
                <a:gd name="connsiteX3" fmla="*/ 2901945 w 4600116"/>
                <a:gd name="connsiteY3" fmla="*/ 3323772 h 4049486"/>
                <a:gd name="connsiteX4" fmla="*/ 4600116 w 4600116"/>
                <a:gd name="connsiteY4" fmla="*/ 4049486 h 4049486"/>
                <a:gd name="connsiteX0" fmla="*/ 154569 w 4624969"/>
                <a:gd name="connsiteY0" fmla="*/ 0 h 4049486"/>
                <a:gd name="connsiteX1" fmla="*/ 444855 w 4624969"/>
                <a:gd name="connsiteY1" fmla="*/ 2148115 h 4049486"/>
                <a:gd name="connsiteX2" fmla="*/ 299712 w 4624969"/>
                <a:gd name="connsiteY2" fmla="*/ 3962400 h 4049486"/>
                <a:gd name="connsiteX3" fmla="*/ 2926798 w 4624969"/>
                <a:gd name="connsiteY3" fmla="*/ 3323772 h 4049486"/>
                <a:gd name="connsiteX4" fmla="*/ 4624969 w 4624969"/>
                <a:gd name="connsiteY4" fmla="*/ 4049486 h 404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4969" h="4049486">
                  <a:moveTo>
                    <a:pt x="154569" y="0"/>
                  </a:moveTo>
                  <a:cubicBezTo>
                    <a:pt x="1078645" y="939800"/>
                    <a:pt x="551293" y="1836058"/>
                    <a:pt x="444855" y="2148115"/>
                  </a:cubicBezTo>
                  <a:cubicBezTo>
                    <a:pt x="338417" y="2460172"/>
                    <a:pt x="-404231" y="3635828"/>
                    <a:pt x="299712" y="3962400"/>
                  </a:cubicBezTo>
                  <a:cubicBezTo>
                    <a:pt x="1003655" y="4288972"/>
                    <a:pt x="2205922" y="3309258"/>
                    <a:pt x="2926798" y="3323772"/>
                  </a:cubicBezTo>
                  <a:cubicBezTo>
                    <a:pt x="3647674" y="3338286"/>
                    <a:pt x="4136321" y="3693886"/>
                    <a:pt x="4624969" y="404948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>
                <a:solidFill>
                  <a:schemeClr val="tx1"/>
                </a:solidFill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4088313" y="4318602"/>
              <a:ext cx="7920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b="1" dirty="0" smtClean="0"/>
                <a:t>Y</a:t>
              </a:r>
              <a:endParaRPr lang="de-DE" sz="4400" b="1" dirty="0"/>
            </a:p>
          </p:txBody>
        </p:sp>
        <p:sp>
          <p:nvSpPr>
            <p:cNvPr id="47" name="Bogen 46"/>
            <p:cNvSpPr/>
            <p:nvPr/>
          </p:nvSpPr>
          <p:spPr>
            <a:xfrm>
              <a:off x="2699792" y="692696"/>
              <a:ext cx="3701006" cy="2880320"/>
            </a:xfrm>
            <a:prstGeom prst="arc">
              <a:avLst>
                <a:gd name="adj1" fmla="val 11809698"/>
                <a:gd name="adj2" fmla="val 20184483"/>
              </a:avLst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163794" y="692696"/>
              <a:ext cx="12165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l=k =M</a:t>
              </a:r>
              <a:endParaRPr lang="de-DE" sz="24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Freihandform 48"/>
            <p:cNvSpPr/>
            <p:nvPr/>
          </p:nvSpPr>
          <p:spPr>
            <a:xfrm>
              <a:off x="2960914" y="2409292"/>
              <a:ext cx="3207657" cy="537108"/>
            </a:xfrm>
            <a:custGeom>
              <a:avLst/>
              <a:gdLst>
                <a:gd name="connsiteX0" fmla="*/ 0 w 3207657"/>
                <a:gd name="connsiteY0" fmla="*/ 537108 h 537108"/>
                <a:gd name="connsiteX1" fmla="*/ 464457 w 3207657"/>
                <a:gd name="connsiteY1" fmla="*/ 79 h 537108"/>
                <a:gd name="connsiteX2" fmla="*/ 1016000 w 3207657"/>
                <a:gd name="connsiteY2" fmla="*/ 493565 h 537108"/>
                <a:gd name="connsiteX3" fmla="*/ 1654629 w 3207657"/>
                <a:gd name="connsiteY3" fmla="*/ 58137 h 537108"/>
                <a:gd name="connsiteX4" fmla="*/ 2148115 w 3207657"/>
                <a:gd name="connsiteY4" fmla="*/ 435508 h 537108"/>
                <a:gd name="connsiteX5" fmla="*/ 2801257 w 3207657"/>
                <a:gd name="connsiteY5" fmla="*/ 58137 h 537108"/>
                <a:gd name="connsiteX6" fmla="*/ 3207657 w 3207657"/>
                <a:gd name="connsiteY6" fmla="*/ 479051 h 537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7657" h="537108">
                  <a:moveTo>
                    <a:pt x="0" y="537108"/>
                  </a:moveTo>
                  <a:cubicBezTo>
                    <a:pt x="147562" y="272222"/>
                    <a:pt x="295124" y="7336"/>
                    <a:pt x="464457" y="79"/>
                  </a:cubicBezTo>
                  <a:cubicBezTo>
                    <a:pt x="633790" y="-7178"/>
                    <a:pt x="817638" y="483889"/>
                    <a:pt x="1016000" y="493565"/>
                  </a:cubicBezTo>
                  <a:cubicBezTo>
                    <a:pt x="1214362" y="503241"/>
                    <a:pt x="1465943" y="67813"/>
                    <a:pt x="1654629" y="58137"/>
                  </a:cubicBezTo>
                  <a:cubicBezTo>
                    <a:pt x="1843315" y="48461"/>
                    <a:pt x="1957010" y="435508"/>
                    <a:pt x="2148115" y="435508"/>
                  </a:cubicBezTo>
                  <a:cubicBezTo>
                    <a:pt x="2339220" y="435508"/>
                    <a:pt x="2624667" y="50880"/>
                    <a:pt x="2801257" y="58137"/>
                  </a:cubicBezTo>
                  <a:cubicBezTo>
                    <a:pt x="2977847" y="65394"/>
                    <a:pt x="3092752" y="272222"/>
                    <a:pt x="3207657" y="479051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cxnSp>
          <p:nvCxnSpPr>
            <p:cNvPr id="52" name="Gerade Verbindung 51"/>
            <p:cNvCxnSpPr/>
            <p:nvPr/>
          </p:nvCxnSpPr>
          <p:spPr>
            <a:xfrm flipV="1">
              <a:off x="2960914" y="3789040"/>
              <a:ext cx="2547190" cy="2880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feld 52"/>
            <p:cNvSpPr txBox="1"/>
            <p:nvPr/>
          </p:nvSpPr>
          <p:spPr>
            <a:xfrm>
              <a:off x="5724128" y="3717032"/>
              <a:ext cx="13023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f=h =M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6109200" y="3867107"/>
              <a:ext cx="206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0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6598800" y="3892406"/>
              <a:ext cx="206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0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6602327" y="2367789"/>
              <a:ext cx="206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1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6962400" y="2380242"/>
              <a:ext cx="206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0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6565326" y="853976"/>
              <a:ext cx="206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1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7082978" y="853976"/>
              <a:ext cx="206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1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  <p:sp>
          <p:nvSpPr>
            <p:cNvPr id="62" name="Freihandform 61"/>
            <p:cNvSpPr/>
            <p:nvPr/>
          </p:nvSpPr>
          <p:spPr>
            <a:xfrm>
              <a:off x="2795922" y="1603488"/>
              <a:ext cx="177893" cy="2460511"/>
            </a:xfrm>
            <a:custGeom>
              <a:avLst/>
              <a:gdLst>
                <a:gd name="connsiteX0" fmla="*/ 178818 w 192784"/>
                <a:gd name="connsiteY0" fmla="*/ 2423886 h 2423886"/>
                <a:gd name="connsiteX1" fmla="*/ 178818 w 192784"/>
                <a:gd name="connsiteY1" fmla="*/ 1320800 h 2423886"/>
                <a:gd name="connsiteX2" fmla="*/ 33675 w 192784"/>
                <a:gd name="connsiteY2" fmla="*/ 0 h 2423886"/>
                <a:gd name="connsiteX0" fmla="*/ 126662 w 136660"/>
                <a:gd name="connsiteY0" fmla="*/ 2481943 h 2481943"/>
                <a:gd name="connsiteX1" fmla="*/ 126662 w 136660"/>
                <a:gd name="connsiteY1" fmla="*/ 1378857 h 2481943"/>
                <a:gd name="connsiteX2" fmla="*/ 39576 w 136660"/>
                <a:gd name="connsiteY2" fmla="*/ 0 h 2481943"/>
                <a:gd name="connsiteX0" fmla="*/ 164991 w 177893"/>
                <a:gd name="connsiteY0" fmla="*/ 2460511 h 2460511"/>
                <a:gd name="connsiteX1" fmla="*/ 164991 w 177893"/>
                <a:gd name="connsiteY1" fmla="*/ 1357425 h 2460511"/>
                <a:gd name="connsiteX2" fmla="*/ 35042 w 177893"/>
                <a:gd name="connsiteY2" fmla="*/ 0 h 246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893" h="2460511">
                  <a:moveTo>
                    <a:pt x="164991" y="2460511"/>
                  </a:moveTo>
                  <a:cubicBezTo>
                    <a:pt x="177086" y="2110958"/>
                    <a:pt x="186649" y="1767510"/>
                    <a:pt x="164991" y="1357425"/>
                  </a:cubicBezTo>
                  <a:cubicBezTo>
                    <a:pt x="143333" y="947340"/>
                    <a:pt x="-85910" y="212876"/>
                    <a:pt x="35042" y="0"/>
                  </a:cubicBezTo>
                </a:path>
              </a:pathLst>
            </a:custGeom>
            <a:noFill/>
            <a:ln w="317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reihandform 62"/>
            <p:cNvSpPr/>
            <p:nvPr/>
          </p:nvSpPr>
          <p:spPr>
            <a:xfrm>
              <a:off x="3634277" y="783771"/>
              <a:ext cx="830923" cy="3207658"/>
            </a:xfrm>
            <a:custGeom>
              <a:avLst/>
              <a:gdLst>
                <a:gd name="connsiteX0" fmla="*/ 139437 w 830923"/>
                <a:gd name="connsiteY0" fmla="*/ 3207658 h 3207658"/>
                <a:gd name="connsiteX1" fmla="*/ 807094 w 830923"/>
                <a:gd name="connsiteY1" fmla="*/ 2772229 h 3207658"/>
                <a:gd name="connsiteX2" fmla="*/ 618409 w 830923"/>
                <a:gd name="connsiteY2" fmla="*/ 1988458 h 3207658"/>
                <a:gd name="connsiteX3" fmla="*/ 8809 w 830923"/>
                <a:gd name="connsiteY3" fmla="*/ 1045029 h 3207658"/>
                <a:gd name="connsiteX4" fmla="*/ 313609 w 830923"/>
                <a:gd name="connsiteY4" fmla="*/ 0 h 320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923" h="3207658">
                  <a:moveTo>
                    <a:pt x="139437" y="3207658"/>
                  </a:moveTo>
                  <a:cubicBezTo>
                    <a:pt x="433351" y="3091543"/>
                    <a:pt x="727265" y="2975429"/>
                    <a:pt x="807094" y="2772229"/>
                  </a:cubicBezTo>
                  <a:cubicBezTo>
                    <a:pt x="886923" y="2569029"/>
                    <a:pt x="751456" y="2276325"/>
                    <a:pt x="618409" y="1988458"/>
                  </a:cubicBezTo>
                  <a:cubicBezTo>
                    <a:pt x="485362" y="1700591"/>
                    <a:pt x="59609" y="1376439"/>
                    <a:pt x="8809" y="1045029"/>
                  </a:cubicBezTo>
                  <a:cubicBezTo>
                    <a:pt x="-41991" y="713619"/>
                    <a:pt x="135809" y="356809"/>
                    <a:pt x="313609" y="0"/>
                  </a:cubicBezTo>
                </a:path>
              </a:pathLst>
            </a:cu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Freihandform 64"/>
            <p:cNvSpPr/>
            <p:nvPr/>
          </p:nvSpPr>
          <p:spPr>
            <a:xfrm>
              <a:off x="5486400" y="1436914"/>
              <a:ext cx="698050" cy="2351315"/>
            </a:xfrm>
            <a:custGeom>
              <a:avLst/>
              <a:gdLst>
                <a:gd name="connsiteX0" fmla="*/ 0 w 698050"/>
                <a:gd name="connsiteY0" fmla="*/ 2351315 h 2351315"/>
                <a:gd name="connsiteX1" fmla="*/ 682171 w 698050"/>
                <a:gd name="connsiteY1" fmla="*/ 1451429 h 2351315"/>
                <a:gd name="connsiteX2" fmla="*/ 493486 w 698050"/>
                <a:gd name="connsiteY2" fmla="*/ 682172 h 2351315"/>
                <a:gd name="connsiteX3" fmla="*/ 638629 w 698050"/>
                <a:gd name="connsiteY3" fmla="*/ 0 h 235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050" h="2351315">
                  <a:moveTo>
                    <a:pt x="0" y="2351315"/>
                  </a:moveTo>
                  <a:cubicBezTo>
                    <a:pt x="299961" y="2040467"/>
                    <a:pt x="599923" y="1729619"/>
                    <a:pt x="682171" y="1451429"/>
                  </a:cubicBezTo>
                  <a:cubicBezTo>
                    <a:pt x="764419" y="1173239"/>
                    <a:pt x="500743" y="924077"/>
                    <a:pt x="493486" y="682172"/>
                  </a:cubicBezTo>
                  <a:cubicBezTo>
                    <a:pt x="486229" y="440267"/>
                    <a:pt x="667658" y="9676"/>
                    <a:pt x="638629" y="0"/>
                  </a:cubicBezTo>
                </a:path>
              </a:pathLst>
            </a:cu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Freihandform 65"/>
            <p:cNvSpPr/>
            <p:nvPr/>
          </p:nvSpPr>
          <p:spPr>
            <a:xfrm>
              <a:off x="4426813" y="812800"/>
              <a:ext cx="1047268" cy="3062514"/>
            </a:xfrm>
            <a:custGeom>
              <a:avLst/>
              <a:gdLst>
                <a:gd name="connsiteX0" fmla="*/ 377416 w 1047268"/>
                <a:gd name="connsiteY0" fmla="*/ 3062514 h 3062514"/>
                <a:gd name="connsiteX1" fmla="*/ 377416 w 1047268"/>
                <a:gd name="connsiteY1" fmla="*/ 2322286 h 3062514"/>
                <a:gd name="connsiteX2" fmla="*/ 740273 w 1047268"/>
                <a:gd name="connsiteY2" fmla="*/ 2786743 h 3062514"/>
                <a:gd name="connsiteX3" fmla="*/ 1001530 w 1047268"/>
                <a:gd name="connsiteY3" fmla="*/ 1857829 h 3062514"/>
                <a:gd name="connsiteX4" fmla="*/ 44 w 1047268"/>
                <a:gd name="connsiteY4" fmla="*/ 1262743 h 3062514"/>
                <a:gd name="connsiteX5" fmla="*/ 1045073 w 1047268"/>
                <a:gd name="connsiteY5" fmla="*/ 1407886 h 3062514"/>
                <a:gd name="connsiteX6" fmla="*/ 290330 w 1047268"/>
                <a:gd name="connsiteY6" fmla="*/ 595086 h 3062514"/>
                <a:gd name="connsiteX7" fmla="*/ 827358 w 1047268"/>
                <a:gd name="connsiteY7" fmla="*/ 0 h 306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268" h="3062514">
                  <a:moveTo>
                    <a:pt x="377416" y="3062514"/>
                  </a:moveTo>
                  <a:cubicBezTo>
                    <a:pt x="347178" y="2715381"/>
                    <a:pt x="316940" y="2368248"/>
                    <a:pt x="377416" y="2322286"/>
                  </a:cubicBezTo>
                  <a:cubicBezTo>
                    <a:pt x="437892" y="2276324"/>
                    <a:pt x="636254" y="2864152"/>
                    <a:pt x="740273" y="2786743"/>
                  </a:cubicBezTo>
                  <a:cubicBezTo>
                    <a:pt x="844292" y="2709334"/>
                    <a:pt x="1124902" y="2111829"/>
                    <a:pt x="1001530" y="1857829"/>
                  </a:cubicBezTo>
                  <a:cubicBezTo>
                    <a:pt x="878159" y="1603829"/>
                    <a:pt x="-7213" y="1337733"/>
                    <a:pt x="44" y="1262743"/>
                  </a:cubicBezTo>
                  <a:cubicBezTo>
                    <a:pt x="7301" y="1187753"/>
                    <a:pt x="996692" y="1519162"/>
                    <a:pt x="1045073" y="1407886"/>
                  </a:cubicBezTo>
                  <a:cubicBezTo>
                    <a:pt x="1093454" y="1296610"/>
                    <a:pt x="326616" y="829734"/>
                    <a:pt x="290330" y="595086"/>
                  </a:cubicBezTo>
                  <a:cubicBezTo>
                    <a:pt x="254044" y="360438"/>
                    <a:pt x="540701" y="180219"/>
                    <a:pt x="827358" y="0"/>
                  </a:cubicBezTo>
                </a:path>
              </a:pathLst>
            </a:cu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8" name="Gerade Verbindung mit Pfeil 67"/>
            <p:cNvCxnSpPr>
              <a:stCxn id="62" idx="1"/>
              <a:endCxn id="62" idx="1"/>
            </p:cNvCxnSpPr>
            <p:nvPr/>
          </p:nvCxnSpPr>
          <p:spPr>
            <a:xfrm>
              <a:off x="2960913" y="2960913"/>
              <a:ext cx="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/>
            <p:cNvCxnSpPr>
              <a:stCxn id="62" idx="1"/>
              <a:endCxn id="62" idx="1"/>
            </p:cNvCxnSpPr>
            <p:nvPr/>
          </p:nvCxnSpPr>
          <p:spPr>
            <a:xfrm>
              <a:off x="2960913" y="2960913"/>
              <a:ext cx="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/>
            <p:cNvCxnSpPr>
              <a:endCxn id="62" idx="1"/>
            </p:cNvCxnSpPr>
            <p:nvPr/>
          </p:nvCxnSpPr>
          <p:spPr>
            <a:xfrm flipH="1" flipV="1">
              <a:off x="2960913" y="2960913"/>
              <a:ext cx="12902" cy="180055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/>
            <p:cNvCxnSpPr>
              <a:endCxn id="63" idx="2"/>
            </p:cNvCxnSpPr>
            <p:nvPr/>
          </p:nvCxnSpPr>
          <p:spPr>
            <a:xfrm flipH="1" flipV="1">
              <a:off x="4252686" y="2772229"/>
              <a:ext cx="68969" cy="168081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mit Pfeil 79"/>
            <p:cNvCxnSpPr/>
            <p:nvPr/>
          </p:nvCxnSpPr>
          <p:spPr>
            <a:xfrm flipH="1" flipV="1">
              <a:off x="5436096" y="2665061"/>
              <a:ext cx="12902" cy="115867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80"/>
            <p:cNvCxnSpPr/>
            <p:nvPr/>
          </p:nvCxnSpPr>
          <p:spPr>
            <a:xfrm flipV="1">
              <a:off x="6121060" y="2889977"/>
              <a:ext cx="47511" cy="112846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mit Pfeil 86"/>
            <p:cNvCxnSpPr/>
            <p:nvPr/>
          </p:nvCxnSpPr>
          <p:spPr>
            <a:xfrm flipV="1">
              <a:off x="2804903" y="1556792"/>
              <a:ext cx="47511" cy="112846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/>
            <p:nvPr/>
          </p:nvCxnSpPr>
          <p:spPr>
            <a:xfrm flipV="1">
              <a:off x="3900172" y="769303"/>
              <a:ext cx="47511" cy="112846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mit Pfeil 88"/>
            <p:cNvCxnSpPr/>
            <p:nvPr/>
          </p:nvCxnSpPr>
          <p:spPr>
            <a:xfrm flipV="1">
              <a:off x="5148064" y="786862"/>
              <a:ext cx="119519" cy="104923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/>
            <p:cNvCxnSpPr/>
            <p:nvPr/>
          </p:nvCxnSpPr>
          <p:spPr>
            <a:xfrm flipV="1">
              <a:off x="6107643" y="1405575"/>
              <a:ext cx="47511" cy="112846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feld 94"/>
            <p:cNvSpPr txBox="1"/>
            <p:nvPr/>
          </p:nvSpPr>
          <p:spPr>
            <a:xfrm>
              <a:off x="2652292" y="3255367"/>
              <a:ext cx="465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chemeClr val="tx2"/>
                  </a:solidFill>
                </a:rPr>
                <a:t>h</a:t>
              </a:r>
              <a:endParaRPr lang="de-DE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2563346" y="2102214"/>
              <a:ext cx="465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chemeClr val="tx2"/>
                  </a:solidFill>
                </a:rPr>
                <a:t>k</a:t>
              </a:r>
              <a:endParaRPr lang="de-DE" sz="24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76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290158" y="1135490"/>
            <a:ext cx="8032128" cy="3334898"/>
            <a:chOff x="290158" y="1135490"/>
            <a:chExt cx="8032128" cy="3334898"/>
          </a:xfrm>
        </p:grpSpPr>
        <p:sp>
          <p:nvSpPr>
            <p:cNvPr id="5" name="Freihandform 4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4667227" y="2046514"/>
              <a:ext cx="1007859" cy="972457"/>
            </a:xfrm>
            <a:custGeom>
              <a:avLst/>
              <a:gdLst>
                <a:gd name="connsiteX0" fmla="*/ 49916 w 1007859"/>
                <a:gd name="connsiteY0" fmla="*/ 0 h 972457"/>
                <a:gd name="connsiteX1" fmla="*/ 107973 w 1007859"/>
                <a:gd name="connsiteY1" fmla="*/ 696686 h 972457"/>
                <a:gd name="connsiteX2" fmla="*/ 1007859 w 1007859"/>
                <a:gd name="connsiteY2" fmla="*/ 972457 h 97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59" h="972457">
                  <a:moveTo>
                    <a:pt x="49916" y="0"/>
                  </a:moveTo>
                  <a:cubicBezTo>
                    <a:pt x="-884" y="267305"/>
                    <a:pt x="-51684" y="534610"/>
                    <a:pt x="107973" y="696686"/>
                  </a:cubicBezTo>
                  <a:cubicBezTo>
                    <a:pt x="267630" y="858762"/>
                    <a:pt x="816754" y="817638"/>
                    <a:pt x="1007859" y="972457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667227" y="1135490"/>
              <a:ext cx="1138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C(X,Y)</a:t>
              </a:r>
              <a:endParaRPr lang="de-D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123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/>
          <p:cNvGrpSpPr/>
          <p:nvPr/>
        </p:nvGrpSpPr>
        <p:grpSpPr>
          <a:xfrm>
            <a:off x="1403648" y="692696"/>
            <a:ext cx="7308456" cy="5215898"/>
            <a:chOff x="1403648" y="692696"/>
            <a:chExt cx="7308456" cy="5215898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692696"/>
              <a:ext cx="6264696" cy="4896544"/>
            </a:xfrm>
            <a:prstGeom prst="bentConnector3">
              <a:avLst>
                <a:gd name="adj1" fmla="val -44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2307771" y="4151064"/>
              <a:ext cx="4659086" cy="957965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9086" h="957965">
                  <a:moveTo>
                    <a:pt x="0" y="957965"/>
                  </a:moveTo>
                  <a:cubicBezTo>
                    <a:pt x="562429" y="481412"/>
                    <a:pt x="1124858" y="4860"/>
                    <a:pt x="1901372" y="22"/>
                  </a:cubicBezTo>
                  <a:cubicBezTo>
                    <a:pt x="2677886" y="-4816"/>
                    <a:pt x="4189791" y="769279"/>
                    <a:pt x="4659086" y="928936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931130" y="1276869"/>
              <a:ext cx="5311498" cy="1760567"/>
            </a:xfrm>
            <a:custGeom>
              <a:avLst/>
              <a:gdLst>
                <a:gd name="connsiteX0" fmla="*/ 710470 w 5180870"/>
                <a:gd name="connsiteY0" fmla="*/ 1756617 h 1760567"/>
                <a:gd name="connsiteX1" fmla="*/ 187956 w 5180870"/>
                <a:gd name="connsiteY1" fmla="*/ 1553417 h 1760567"/>
                <a:gd name="connsiteX2" fmla="*/ 86356 w 5180870"/>
                <a:gd name="connsiteY2" fmla="*/ 421302 h 1760567"/>
                <a:gd name="connsiteX3" fmla="*/ 1392641 w 5180870"/>
                <a:gd name="connsiteY3" fmla="*/ 388 h 1760567"/>
                <a:gd name="connsiteX4" fmla="*/ 2902127 w 5180870"/>
                <a:gd name="connsiteY4" fmla="*/ 479360 h 1760567"/>
                <a:gd name="connsiteX5" fmla="*/ 3613327 w 5180870"/>
                <a:gd name="connsiteY5" fmla="*/ 1321188 h 1760567"/>
                <a:gd name="connsiteX6" fmla="*/ 4788984 w 5180870"/>
                <a:gd name="connsiteY6" fmla="*/ 798674 h 1760567"/>
                <a:gd name="connsiteX7" fmla="*/ 5180870 w 5180870"/>
                <a:gd name="connsiteY7" fmla="*/ 189074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498698 w 5311498"/>
                <a:gd name="connsiteY6" fmla="*/ 464846 h 1760567"/>
                <a:gd name="connsiteX7" fmla="*/ 5311498 w 5311498"/>
                <a:gd name="connsiteY7" fmla="*/ 464846 h 176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1498" h="1760567">
                  <a:moveTo>
                    <a:pt x="710470" y="1756617"/>
                  </a:moveTo>
                  <a:cubicBezTo>
                    <a:pt x="501222" y="1766293"/>
                    <a:pt x="291975" y="1775970"/>
                    <a:pt x="187956" y="1553417"/>
                  </a:cubicBezTo>
                  <a:cubicBezTo>
                    <a:pt x="83937" y="1330864"/>
                    <a:pt x="-114425" y="680140"/>
                    <a:pt x="86356" y="421302"/>
                  </a:cubicBezTo>
                  <a:cubicBezTo>
                    <a:pt x="287137" y="162464"/>
                    <a:pt x="923346" y="-9288"/>
                    <a:pt x="1392641" y="388"/>
                  </a:cubicBezTo>
                  <a:cubicBezTo>
                    <a:pt x="1861936" y="10064"/>
                    <a:pt x="2532013" y="259227"/>
                    <a:pt x="2902127" y="479360"/>
                  </a:cubicBezTo>
                  <a:cubicBezTo>
                    <a:pt x="3272241" y="699493"/>
                    <a:pt x="3347232" y="1323607"/>
                    <a:pt x="3613327" y="1321188"/>
                  </a:cubicBezTo>
                  <a:cubicBezTo>
                    <a:pt x="3879422" y="1318769"/>
                    <a:pt x="4215670" y="607570"/>
                    <a:pt x="4498698" y="464846"/>
                  </a:cubicBezTo>
                  <a:cubicBezTo>
                    <a:pt x="4781726" y="322122"/>
                    <a:pt x="5072012" y="501131"/>
                    <a:pt x="5311498" y="464846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223768" y="1276866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00B050"/>
                  </a:solidFill>
                </a:rPr>
                <a:t>g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2" name="Gerade Verbindung mit Pfeil 11"/>
            <p:cNvCxnSpPr>
              <a:stCxn id="7" idx="0"/>
              <a:endCxn id="8" idx="0"/>
            </p:cNvCxnSpPr>
            <p:nvPr/>
          </p:nvCxnSpPr>
          <p:spPr>
            <a:xfrm flipV="1">
              <a:off x="2307771" y="3033486"/>
              <a:ext cx="333829" cy="207554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7" idx="1"/>
              <a:endCxn id="8" idx="3"/>
            </p:cNvCxnSpPr>
            <p:nvPr/>
          </p:nvCxnSpPr>
          <p:spPr>
            <a:xfrm flipH="1" flipV="1">
              <a:off x="3323771" y="1277257"/>
              <a:ext cx="885372" cy="28738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endCxn id="8" idx="5"/>
            </p:cNvCxnSpPr>
            <p:nvPr/>
          </p:nvCxnSpPr>
          <p:spPr>
            <a:xfrm flipH="1" flipV="1">
              <a:off x="5544457" y="2598057"/>
              <a:ext cx="323688" cy="203199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7" idx="2"/>
              <a:endCxn id="8" idx="7"/>
            </p:cNvCxnSpPr>
            <p:nvPr/>
          </p:nvCxnSpPr>
          <p:spPr>
            <a:xfrm flipV="1">
              <a:off x="6966857" y="1741715"/>
              <a:ext cx="275771" cy="333828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H="1">
              <a:off x="4137136" y="4039276"/>
              <a:ext cx="144014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4139952" y="4039276"/>
              <a:ext cx="144016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flipH="1">
              <a:off x="3271644" y="1137166"/>
              <a:ext cx="144014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3274460" y="1137166"/>
              <a:ext cx="144016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3962682" y="4246601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C00000"/>
                  </a:solidFill>
                </a:rPr>
                <a:t>f(x)</a:t>
              </a:r>
              <a:endParaRPr lang="de-DE" sz="1600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271644" y="808257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00B050"/>
                  </a:solidFill>
                </a:rPr>
                <a:t>g(x)</a:t>
              </a:r>
              <a:endParaRPr lang="de-DE" sz="1600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446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ieren 36"/>
          <p:cNvGrpSpPr/>
          <p:nvPr/>
        </p:nvGrpSpPr>
        <p:grpSpPr>
          <a:xfrm>
            <a:off x="1403648" y="1695487"/>
            <a:ext cx="7308456" cy="4213107"/>
            <a:chOff x="1403648" y="1695487"/>
            <a:chExt cx="7308456" cy="4213107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1695487"/>
              <a:ext cx="6264696" cy="3893753"/>
            </a:xfrm>
            <a:prstGeom prst="bentConnector3">
              <a:avLst>
                <a:gd name="adj1" fmla="val 420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ihandform 5"/>
            <p:cNvSpPr/>
            <p:nvPr/>
          </p:nvSpPr>
          <p:spPr>
            <a:xfrm>
              <a:off x="3815873" y="3584104"/>
              <a:ext cx="2846183" cy="1670067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  <a:gd name="connsiteX0" fmla="*/ 0 w 4659086"/>
                <a:gd name="connsiteY0" fmla="*/ 979076 h 979076"/>
                <a:gd name="connsiteX1" fmla="*/ 841829 w 4659086"/>
                <a:gd name="connsiteY1" fmla="*/ 354961 h 979076"/>
                <a:gd name="connsiteX2" fmla="*/ 1901372 w 4659086"/>
                <a:gd name="connsiteY2" fmla="*/ 21133 h 979076"/>
                <a:gd name="connsiteX3" fmla="*/ 4659086 w 4659086"/>
                <a:gd name="connsiteY3" fmla="*/ 950047 h 979076"/>
                <a:gd name="connsiteX0" fmla="*/ 0 w 4659086"/>
                <a:gd name="connsiteY0" fmla="*/ 967373 h 967373"/>
                <a:gd name="connsiteX1" fmla="*/ 841829 w 4659086"/>
                <a:gd name="connsiteY1" fmla="*/ 343258 h 967373"/>
                <a:gd name="connsiteX2" fmla="*/ 1901372 w 4659086"/>
                <a:gd name="connsiteY2" fmla="*/ 9430 h 967373"/>
                <a:gd name="connsiteX3" fmla="*/ 2627086 w 4659086"/>
                <a:gd name="connsiteY3" fmla="*/ 169087 h 967373"/>
                <a:gd name="connsiteX4" fmla="*/ 4659086 w 4659086"/>
                <a:gd name="connsiteY4" fmla="*/ 938344 h 967373"/>
                <a:gd name="connsiteX0" fmla="*/ 738101 w 3873187"/>
                <a:gd name="connsiteY0" fmla="*/ 1112516 h 1112516"/>
                <a:gd name="connsiteX1" fmla="*/ 55930 w 3873187"/>
                <a:gd name="connsiteY1" fmla="*/ 343258 h 1112516"/>
                <a:gd name="connsiteX2" fmla="*/ 1115473 w 3873187"/>
                <a:gd name="connsiteY2" fmla="*/ 9430 h 1112516"/>
                <a:gd name="connsiteX3" fmla="*/ 1841187 w 3873187"/>
                <a:gd name="connsiteY3" fmla="*/ 169087 h 1112516"/>
                <a:gd name="connsiteX4" fmla="*/ 3873187 w 3873187"/>
                <a:gd name="connsiteY4" fmla="*/ 938344 h 1112516"/>
                <a:gd name="connsiteX0" fmla="*/ 1287578 w 4422664"/>
                <a:gd name="connsiteY0" fmla="*/ 1126445 h 1126445"/>
                <a:gd name="connsiteX1" fmla="*/ 39350 w 4422664"/>
                <a:gd name="connsiteY1" fmla="*/ 560387 h 1126445"/>
                <a:gd name="connsiteX2" fmla="*/ 1664950 w 4422664"/>
                <a:gd name="connsiteY2" fmla="*/ 23359 h 1126445"/>
                <a:gd name="connsiteX3" fmla="*/ 2390664 w 4422664"/>
                <a:gd name="connsiteY3" fmla="*/ 183016 h 1126445"/>
                <a:gd name="connsiteX4" fmla="*/ 4422664 w 4422664"/>
                <a:gd name="connsiteY4" fmla="*/ 952273 h 1126445"/>
                <a:gd name="connsiteX0" fmla="*/ 1287578 w 2490751"/>
                <a:gd name="connsiteY0" fmla="*/ 1126445 h 1126445"/>
                <a:gd name="connsiteX1" fmla="*/ 39350 w 2490751"/>
                <a:gd name="connsiteY1" fmla="*/ 560387 h 1126445"/>
                <a:gd name="connsiteX2" fmla="*/ 1664950 w 2490751"/>
                <a:gd name="connsiteY2" fmla="*/ 23359 h 1126445"/>
                <a:gd name="connsiteX3" fmla="*/ 2390664 w 2490751"/>
                <a:gd name="connsiteY3" fmla="*/ 183016 h 1126445"/>
                <a:gd name="connsiteX4" fmla="*/ 1897178 w 2490751"/>
                <a:gd name="connsiteY4" fmla="*/ 952273 h 1126445"/>
                <a:gd name="connsiteX0" fmla="*/ 1287578 w 2490751"/>
                <a:gd name="connsiteY0" fmla="*/ 1543924 h 1543924"/>
                <a:gd name="connsiteX1" fmla="*/ 39350 w 2490751"/>
                <a:gd name="connsiteY1" fmla="*/ 977866 h 1543924"/>
                <a:gd name="connsiteX2" fmla="*/ 1447235 w 2490751"/>
                <a:gd name="connsiteY2" fmla="*/ 5409 h 1543924"/>
                <a:gd name="connsiteX3" fmla="*/ 2390664 w 2490751"/>
                <a:gd name="connsiteY3" fmla="*/ 600495 h 1543924"/>
                <a:gd name="connsiteX4" fmla="*/ 1897178 w 2490751"/>
                <a:gd name="connsiteY4" fmla="*/ 1369752 h 1543924"/>
                <a:gd name="connsiteX0" fmla="*/ 1287578 w 1982292"/>
                <a:gd name="connsiteY0" fmla="*/ 1539428 h 1539428"/>
                <a:gd name="connsiteX1" fmla="*/ 39350 w 1982292"/>
                <a:gd name="connsiteY1" fmla="*/ 973370 h 1539428"/>
                <a:gd name="connsiteX2" fmla="*/ 1447235 w 1982292"/>
                <a:gd name="connsiteY2" fmla="*/ 913 h 1539428"/>
                <a:gd name="connsiteX3" fmla="*/ 1824607 w 1982292"/>
                <a:gd name="connsiteY3" fmla="*/ 799199 h 1539428"/>
                <a:gd name="connsiteX4" fmla="*/ 1897178 w 1982292"/>
                <a:gd name="connsiteY4" fmla="*/ 1365256 h 1539428"/>
                <a:gd name="connsiteX0" fmla="*/ 1480060 w 2068428"/>
                <a:gd name="connsiteY0" fmla="*/ 1539428 h 1539428"/>
                <a:gd name="connsiteX1" fmla="*/ 231832 w 2068428"/>
                <a:gd name="connsiteY1" fmla="*/ 973370 h 1539428"/>
                <a:gd name="connsiteX2" fmla="*/ 1639717 w 2068428"/>
                <a:gd name="connsiteY2" fmla="*/ 913 h 1539428"/>
                <a:gd name="connsiteX3" fmla="*/ 2017089 w 2068428"/>
                <a:gd name="connsiteY3" fmla="*/ 799199 h 1539428"/>
                <a:gd name="connsiteX4" fmla="*/ 28631 w 2068428"/>
                <a:gd name="connsiteY4" fmla="*/ 334742 h 1539428"/>
                <a:gd name="connsiteX0" fmla="*/ 1480060 w 2068428"/>
                <a:gd name="connsiteY0" fmla="*/ 1551646 h 1551646"/>
                <a:gd name="connsiteX1" fmla="*/ 1959032 w 2068428"/>
                <a:gd name="connsiteY1" fmla="*/ 361474 h 1551646"/>
                <a:gd name="connsiteX2" fmla="*/ 1639717 w 2068428"/>
                <a:gd name="connsiteY2" fmla="*/ 13131 h 1551646"/>
                <a:gd name="connsiteX3" fmla="*/ 2017089 w 2068428"/>
                <a:gd name="connsiteY3" fmla="*/ 811417 h 1551646"/>
                <a:gd name="connsiteX4" fmla="*/ 28631 w 2068428"/>
                <a:gd name="connsiteY4" fmla="*/ 346960 h 1551646"/>
                <a:gd name="connsiteX0" fmla="*/ 1480060 w 2806573"/>
                <a:gd name="connsiteY0" fmla="*/ 1542577 h 1542577"/>
                <a:gd name="connsiteX1" fmla="*/ 2757318 w 2806573"/>
                <a:gd name="connsiteY1" fmla="*/ 512062 h 1542577"/>
                <a:gd name="connsiteX2" fmla="*/ 1639717 w 2806573"/>
                <a:gd name="connsiteY2" fmla="*/ 4062 h 1542577"/>
                <a:gd name="connsiteX3" fmla="*/ 2017089 w 2806573"/>
                <a:gd name="connsiteY3" fmla="*/ 802348 h 1542577"/>
                <a:gd name="connsiteX4" fmla="*/ 28631 w 2806573"/>
                <a:gd name="connsiteY4" fmla="*/ 337891 h 1542577"/>
                <a:gd name="connsiteX0" fmla="*/ 0 w 2830286"/>
                <a:gd name="connsiteY0" fmla="*/ 1542577 h 1542577"/>
                <a:gd name="connsiteX1" fmla="*/ 1277258 w 2830286"/>
                <a:gd name="connsiteY1" fmla="*/ 512062 h 1542577"/>
                <a:gd name="connsiteX2" fmla="*/ 159657 w 2830286"/>
                <a:gd name="connsiteY2" fmla="*/ 4062 h 1542577"/>
                <a:gd name="connsiteX3" fmla="*/ 537029 w 2830286"/>
                <a:gd name="connsiteY3" fmla="*/ 802348 h 1542577"/>
                <a:gd name="connsiteX4" fmla="*/ 2830286 w 2830286"/>
                <a:gd name="connsiteY4" fmla="*/ 1295834 h 1542577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15897 w 2846183"/>
                <a:gd name="connsiteY0" fmla="*/ 1670067 h 1670067"/>
                <a:gd name="connsiteX1" fmla="*/ 1293155 w 2846183"/>
                <a:gd name="connsiteY1" fmla="*/ 639552 h 1670067"/>
                <a:gd name="connsiteX2" fmla="*/ 175554 w 2846183"/>
                <a:gd name="connsiteY2" fmla="*/ 131552 h 1670067"/>
                <a:gd name="connsiteX3" fmla="*/ 552926 w 2846183"/>
                <a:gd name="connsiteY3" fmla="*/ 929838 h 1670067"/>
                <a:gd name="connsiteX4" fmla="*/ 2846183 w 2846183"/>
                <a:gd name="connsiteY4" fmla="*/ 1423324 h 167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183" h="1670067">
                  <a:moveTo>
                    <a:pt x="15897" y="1670067"/>
                  </a:moveTo>
                  <a:cubicBezTo>
                    <a:pt x="156202" y="1566048"/>
                    <a:pt x="1310088" y="1089495"/>
                    <a:pt x="1293155" y="639552"/>
                  </a:cubicBezTo>
                  <a:cubicBezTo>
                    <a:pt x="1363307" y="160580"/>
                    <a:pt x="560182" y="-207115"/>
                    <a:pt x="175554" y="131552"/>
                  </a:cubicBezTo>
                  <a:cubicBezTo>
                    <a:pt x="-209074" y="470219"/>
                    <a:pt x="93307" y="775019"/>
                    <a:pt x="552926" y="929838"/>
                  </a:cubicBezTo>
                  <a:cubicBezTo>
                    <a:pt x="1012545" y="1084657"/>
                    <a:pt x="2507516" y="1295115"/>
                    <a:pt x="2846183" y="1423324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326666" y="1695487"/>
              <a:ext cx="3557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 smtClean="0">
                  <a:solidFill>
                    <a:srgbClr val="00B050"/>
                  </a:solidFill>
                </a:rPr>
                <a:t>g</a:t>
              </a:r>
              <a:r>
                <a:rPr lang="de-DE" sz="2400" b="1" dirty="0" err="1" smtClean="0">
                  <a:solidFill>
                    <a:srgbClr val="00B050"/>
                  </a:solidFill>
                  <a:latin typeface="Lucida Sans Unicode"/>
                  <a:cs typeface="Lucida Sans Unicode"/>
                </a:rPr>
                <a:t>≡konstant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Gerade Verbindung mit Pfeil 9"/>
            <p:cNvCxnSpPr>
              <a:stCxn id="6" idx="0"/>
            </p:cNvCxnSpPr>
            <p:nvPr/>
          </p:nvCxnSpPr>
          <p:spPr>
            <a:xfrm flipV="1">
              <a:off x="3831770" y="2325027"/>
              <a:ext cx="576415" cy="292914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6" idx="1"/>
            </p:cNvCxnSpPr>
            <p:nvPr/>
          </p:nvCxnSpPr>
          <p:spPr>
            <a:xfrm flipH="1" flipV="1">
              <a:off x="4480193" y="2325027"/>
              <a:ext cx="628835" cy="1898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stCxn id="6" idx="4"/>
            </p:cNvCxnSpPr>
            <p:nvPr/>
          </p:nvCxnSpPr>
          <p:spPr>
            <a:xfrm flipH="1" flipV="1">
              <a:off x="4480193" y="2241088"/>
              <a:ext cx="2181863" cy="27663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6" idx="2"/>
            </p:cNvCxnSpPr>
            <p:nvPr/>
          </p:nvCxnSpPr>
          <p:spPr>
            <a:xfrm flipV="1">
              <a:off x="3991427" y="2325027"/>
              <a:ext cx="335239" cy="1390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/>
            <p:cNvGrpSpPr/>
            <p:nvPr/>
          </p:nvGrpSpPr>
          <p:grpSpPr>
            <a:xfrm>
              <a:off x="4333361" y="2157152"/>
              <a:ext cx="146832" cy="167872"/>
              <a:chOff x="4333361" y="2157152"/>
              <a:chExt cx="146832" cy="221839"/>
            </a:xfrm>
          </p:grpSpPr>
          <p:cxnSp>
            <p:nvCxnSpPr>
              <p:cNvPr id="16" name="Gerade Verbindung 15"/>
              <p:cNvCxnSpPr/>
              <p:nvPr/>
            </p:nvCxnSpPr>
            <p:spPr>
              <a:xfrm flipH="1">
                <a:off x="4333361" y="2157152"/>
                <a:ext cx="144014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>
                <a:off x="4336177" y="2157152"/>
                <a:ext cx="144016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feld 19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088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1043608" y="908720"/>
            <a:ext cx="6912768" cy="5040560"/>
            <a:chOff x="1043608" y="908720"/>
            <a:chExt cx="6912768" cy="5040560"/>
          </a:xfrm>
        </p:grpSpPr>
        <p:sp>
          <p:nvSpPr>
            <p:cNvPr id="2" name="Rechteck 1"/>
            <p:cNvSpPr/>
            <p:nvPr/>
          </p:nvSpPr>
          <p:spPr>
            <a:xfrm>
              <a:off x="1043608" y="908720"/>
              <a:ext cx="6912768" cy="5040560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1331640" y="1052736"/>
              <a:ext cx="10801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b="1" dirty="0" smtClean="0"/>
                <a:t>X</a:t>
              </a:r>
              <a:endParaRPr lang="de-DE" sz="4400" b="1" dirty="0"/>
            </a:p>
          </p:txBody>
        </p:sp>
        <p:sp>
          <p:nvSpPr>
            <p:cNvPr id="6" name="Flussdiagramm: Verbindungsstelle 5"/>
            <p:cNvSpPr/>
            <p:nvPr/>
          </p:nvSpPr>
          <p:spPr>
            <a:xfrm>
              <a:off x="1475656" y="3717032"/>
              <a:ext cx="1872208" cy="1872208"/>
            </a:xfrm>
            <a:prstGeom prst="flowChartConnector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Herz 6"/>
            <p:cNvSpPr/>
            <p:nvPr/>
          </p:nvSpPr>
          <p:spPr>
            <a:xfrm>
              <a:off x="2460104" y="1437456"/>
              <a:ext cx="1775520" cy="1775520"/>
            </a:xfrm>
            <a:prstGeom prst="hear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3999612" y="2325216"/>
              <a:ext cx="3715263" cy="3260011"/>
            </a:xfrm>
            <a:custGeom>
              <a:avLst/>
              <a:gdLst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885248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30 h 3260561"/>
                <a:gd name="connsiteX1" fmla="*/ 1711076 w 3716337"/>
                <a:gd name="connsiteY1" fmla="*/ 2772416 h 3260561"/>
                <a:gd name="connsiteX2" fmla="*/ 1638504 w 3716337"/>
                <a:gd name="connsiteY2" fmla="*/ 2235387 h 3260561"/>
                <a:gd name="connsiteX3" fmla="*/ 1217590 w 3716337"/>
                <a:gd name="connsiteY3" fmla="*/ 2235387 h 3260561"/>
                <a:gd name="connsiteX4" fmla="*/ 1188561 w 3716337"/>
                <a:gd name="connsiteY4" fmla="*/ 2874016 h 3260561"/>
                <a:gd name="connsiteX5" fmla="*/ 1841704 w 3716337"/>
                <a:gd name="connsiteY5" fmla="*/ 3251387 h 3260561"/>
                <a:gd name="connsiteX6" fmla="*/ 2727076 w 3716337"/>
                <a:gd name="connsiteY6" fmla="*/ 2888530 h 3260561"/>
                <a:gd name="connsiteX7" fmla="*/ 2494847 w 3716337"/>
                <a:gd name="connsiteY7" fmla="*/ 2206358 h 3260561"/>
                <a:gd name="connsiteX8" fmla="*/ 1957819 w 3716337"/>
                <a:gd name="connsiteY8" fmla="*/ 2220873 h 3260561"/>
                <a:gd name="connsiteX9" fmla="*/ 2161019 w 3716337"/>
                <a:gd name="connsiteY9" fmla="*/ 3004644 h 3260561"/>
                <a:gd name="connsiteX10" fmla="*/ 2973819 w 3716337"/>
                <a:gd name="connsiteY10" fmla="*/ 3236873 h 3260561"/>
                <a:gd name="connsiteX11" fmla="*/ 3583419 w 3716337"/>
                <a:gd name="connsiteY11" fmla="*/ 2511158 h 3260561"/>
                <a:gd name="connsiteX12" fmla="*/ 3147990 w 3716337"/>
                <a:gd name="connsiteY12" fmla="*/ 1175844 h 3260561"/>
                <a:gd name="connsiteX13" fmla="*/ 2523876 w 3716337"/>
                <a:gd name="connsiteY13" fmla="*/ 1843501 h 3260561"/>
                <a:gd name="connsiteX14" fmla="*/ 3147990 w 3716337"/>
                <a:gd name="connsiteY14" fmla="*/ 2264416 h 3260561"/>
                <a:gd name="connsiteX15" fmla="*/ 3714047 w 3716337"/>
                <a:gd name="connsiteY15" fmla="*/ 1350016 h 3260561"/>
                <a:gd name="connsiteX16" fmla="*/ 2930276 w 3716337"/>
                <a:gd name="connsiteY16" fmla="*/ 217901 h 3260561"/>
                <a:gd name="connsiteX17" fmla="*/ 1885248 w 3716337"/>
                <a:gd name="connsiteY17" fmla="*/ 566244 h 3260561"/>
                <a:gd name="connsiteX18" fmla="*/ 2219076 w 3716337"/>
                <a:gd name="connsiteY18" fmla="*/ 958130 h 3260561"/>
                <a:gd name="connsiteX19" fmla="*/ 2799647 w 3716337"/>
                <a:gd name="connsiteY19" fmla="*/ 725901 h 3260561"/>
                <a:gd name="connsiteX20" fmla="*/ 1623990 w 3716337"/>
                <a:gd name="connsiteY20" fmla="*/ 187 h 3260561"/>
                <a:gd name="connsiteX21" fmla="*/ 549933 w 3716337"/>
                <a:gd name="connsiteY21" fmla="*/ 798473 h 3260561"/>
                <a:gd name="connsiteX22" fmla="*/ 303190 w 3716337"/>
                <a:gd name="connsiteY22" fmla="*/ 1872530 h 3260561"/>
                <a:gd name="connsiteX23" fmla="*/ 1130504 w 3716337"/>
                <a:gd name="connsiteY23" fmla="*/ 1974130 h 3260561"/>
                <a:gd name="connsiteX24" fmla="*/ 1072447 w 3716337"/>
                <a:gd name="connsiteY24" fmla="*/ 1364530 h 3260561"/>
                <a:gd name="connsiteX25" fmla="*/ 70961 w 3716337"/>
                <a:gd name="connsiteY25" fmla="*/ 1887044 h 3260561"/>
                <a:gd name="connsiteX26" fmla="*/ 172561 w 3716337"/>
                <a:gd name="connsiteY26" fmla="*/ 2917558 h 3260561"/>
                <a:gd name="connsiteX27" fmla="*/ 898276 w 3716337"/>
                <a:gd name="connsiteY27" fmla="*/ 2757901 h 3260561"/>
                <a:gd name="connsiteX28" fmla="*/ 564447 w 3716337"/>
                <a:gd name="connsiteY28" fmla="*/ 2278930 h 3260561"/>
                <a:gd name="connsiteX29" fmla="*/ 303190 w 3716337"/>
                <a:gd name="connsiteY29" fmla="*/ 2670816 h 3260561"/>
                <a:gd name="connsiteX30" fmla="*/ 695076 w 3716337"/>
                <a:gd name="connsiteY30" fmla="*/ 3091730 h 3260561"/>
                <a:gd name="connsiteX0" fmla="*/ 695076 w 3716337"/>
                <a:gd name="connsiteY0" fmla="*/ 3092048 h 3260879"/>
                <a:gd name="connsiteX1" fmla="*/ 1711076 w 3716337"/>
                <a:gd name="connsiteY1" fmla="*/ 2772734 h 3260879"/>
                <a:gd name="connsiteX2" fmla="*/ 1638504 w 3716337"/>
                <a:gd name="connsiteY2" fmla="*/ 2235705 h 3260879"/>
                <a:gd name="connsiteX3" fmla="*/ 1217590 w 3716337"/>
                <a:gd name="connsiteY3" fmla="*/ 2235705 h 3260879"/>
                <a:gd name="connsiteX4" fmla="*/ 1188561 w 3716337"/>
                <a:gd name="connsiteY4" fmla="*/ 2874334 h 3260879"/>
                <a:gd name="connsiteX5" fmla="*/ 1841704 w 3716337"/>
                <a:gd name="connsiteY5" fmla="*/ 3251705 h 3260879"/>
                <a:gd name="connsiteX6" fmla="*/ 2727076 w 3716337"/>
                <a:gd name="connsiteY6" fmla="*/ 2888848 h 3260879"/>
                <a:gd name="connsiteX7" fmla="*/ 2494847 w 3716337"/>
                <a:gd name="connsiteY7" fmla="*/ 2206676 h 3260879"/>
                <a:gd name="connsiteX8" fmla="*/ 1957819 w 3716337"/>
                <a:gd name="connsiteY8" fmla="*/ 2221191 h 3260879"/>
                <a:gd name="connsiteX9" fmla="*/ 2161019 w 3716337"/>
                <a:gd name="connsiteY9" fmla="*/ 3004962 h 3260879"/>
                <a:gd name="connsiteX10" fmla="*/ 2973819 w 3716337"/>
                <a:gd name="connsiteY10" fmla="*/ 3237191 h 3260879"/>
                <a:gd name="connsiteX11" fmla="*/ 3583419 w 3716337"/>
                <a:gd name="connsiteY11" fmla="*/ 2511476 h 3260879"/>
                <a:gd name="connsiteX12" fmla="*/ 3147990 w 3716337"/>
                <a:gd name="connsiteY12" fmla="*/ 1176162 h 3260879"/>
                <a:gd name="connsiteX13" fmla="*/ 2523876 w 3716337"/>
                <a:gd name="connsiteY13" fmla="*/ 1843819 h 3260879"/>
                <a:gd name="connsiteX14" fmla="*/ 3147990 w 3716337"/>
                <a:gd name="connsiteY14" fmla="*/ 2264734 h 3260879"/>
                <a:gd name="connsiteX15" fmla="*/ 3714047 w 3716337"/>
                <a:gd name="connsiteY15" fmla="*/ 1350334 h 3260879"/>
                <a:gd name="connsiteX16" fmla="*/ 2930276 w 3716337"/>
                <a:gd name="connsiteY16" fmla="*/ 218219 h 3260879"/>
                <a:gd name="connsiteX17" fmla="*/ 1885248 w 3716337"/>
                <a:gd name="connsiteY17" fmla="*/ 566562 h 3260879"/>
                <a:gd name="connsiteX18" fmla="*/ 2219076 w 3716337"/>
                <a:gd name="connsiteY18" fmla="*/ 958448 h 3260879"/>
                <a:gd name="connsiteX19" fmla="*/ 2625475 w 3716337"/>
                <a:gd name="connsiteY19" fmla="*/ 682676 h 3260879"/>
                <a:gd name="connsiteX20" fmla="*/ 1623990 w 3716337"/>
                <a:gd name="connsiteY20" fmla="*/ 505 h 3260879"/>
                <a:gd name="connsiteX21" fmla="*/ 549933 w 3716337"/>
                <a:gd name="connsiteY21" fmla="*/ 798791 h 3260879"/>
                <a:gd name="connsiteX22" fmla="*/ 303190 w 3716337"/>
                <a:gd name="connsiteY22" fmla="*/ 1872848 h 3260879"/>
                <a:gd name="connsiteX23" fmla="*/ 1130504 w 3716337"/>
                <a:gd name="connsiteY23" fmla="*/ 1974448 h 3260879"/>
                <a:gd name="connsiteX24" fmla="*/ 1072447 w 3716337"/>
                <a:gd name="connsiteY24" fmla="*/ 1364848 h 3260879"/>
                <a:gd name="connsiteX25" fmla="*/ 70961 w 3716337"/>
                <a:gd name="connsiteY25" fmla="*/ 1887362 h 3260879"/>
                <a:gd name="connsiteX26" fmla="*/ 172561 w 3716337"/>
                <a:gd name="connsiteY26" fmla="*/ 2917876 h 3260879"/>
                <a:gd name="connsiteX27" fmla="*/ 898276 w 3716337"/>
                <a:gd name="connsiteY27" fmla="*/ 2758219 h 3260879"/>
                <a:gd name="connsiteX28" fmla="*/ 564447 w 3716337"/>
                <a:gd name="connsiteY28" fmla="*/ 2279248 h 3260879"/>
                <a:gd name="connsiteX29" fmla="*/ 303190 w 3716337"/>
                <a:gd name="connsiteY29" fmla="*/ 2671134 h 3260879"/>
                <a:gd name="connsiteX30" fmla="*/ 695076 w 3716337"/>
                <a:gd name="connsiteY30" fmla="*/ 3092048 h 3260879"/>
                <a:gd name="connsiteX0" fmla="*/ 695076 w 3716337"/>
                <a:gd name="connsiteY0" fmla="*/ 3092076 h 3260907"/>
                <a:gd name="connsiteX1" fmla="*/ 1711076 w 3716337"/>
                <a:gd name="connsiteY1" fmla="*/ 2772762 h 3260907"/>
                <a:gd name="connsiteX2" fmla="*/ 1638504 w 3716337"/>
                <a:gd name="connsiteY2" fmla="*/ 2235733 h 3260907"/>
                <a:gd name="connsiteX3" fmla="*/ 1217590 w 3716337"/>
                <a:gd name="connsiteY3" fmla="*/ 2235733 h 3260907"/>
                <a:gd name="connsiteX4" fmla="*/ 1188561 w 3716337"/>
                <a:gd name="connsiteY4" fmla="*/ 2874362 h 3260907"/>
                <a:gd name="connsiteX5" fmla="*/ 1841704 w 3716337"/>
                <a:gd name="connsiteY5" fmla="*/ 3251733 h 3260907"/>
                <a:gd name="connsiteX6" fmla="*/ 2727076 w 3716337"/>
                <a:gd name="connsiteY6" fmla="*/ 2888876 h 3260907"/>
                <a:gd name="connsiteX7" fmla="*/ 2494847 w 3716337"/>
                <a:gd name="connsiteY7" fmla="*/ 2206704 h 3260907"/>
                <a:gd name="connsiteX8" fmla="*/ 1957819 w 3716337"/>
                <a:gd name="connsiteY8" fmla="*/ 2221219 h 3260907"/>
                <a:gd name="connsiteX9" fmla="*/ 2161019 w 3716337"/>
                <a:gd name="connsiteY9" fmla="*/ 3004990 h 3260907"/>
                <a:gd name="connsiteX10" fmla="*/ 2973819 w 3716337"/>
                <a:gd name="connsiteY10" fmla="*/ 3237219 h 3260907"/>
                <a:gd name="connsiteX11" fmla="*/ 3583419 w 3716337"/>
                <a:gd name="connsiteY11" fmla="*/ 2511504 h 3260907"/>
                <a:gd name="connsiteX12" fmla="*/ 3147990 w 3716337"/>
                <a:gd name="connsiteY12" fmla="*/ 1176190 h 3260907"/>
                <a:gd name="connsiteX13" fmla="*/ 2523876 w 3716337"/>
                <a:gd name="connsiteY13" fmla="*/ 1843847 h 3260907"/>
                <a:gd name="connsiteX14" fmla="*/ 3147990 w 3716337"/>
                <a:gd name="connsiteY14" fmla="*/ 2264762 h 3260907"/>
                <a:gd name="connsiteX15" fmla="*/ 3714047 w 3716337"/>
                <a:gd name="connsiteY15" fmla="*/ 1350362 h 3260907"/>
                <a:gd name="connsiteX16" fmla="*/ 2930276 w 3716337"/>
                <a:gd name="connsiteY16" fmla="*/ 218247 h 3260907"/>
                <a:gd name="connsiteX17" fmla="*/ 1885248 w 3716337"/>
                <a:gd name="connsiteY17" fmla="*/ 566590 h 3260907"/>
                <a:gd name="connsiteX18" fmla="*/ 2219076 w 3716337"/>
                <a:gd name="connsiteY18" fmla="*/ 958476 h 3260907"/>
                <a:gd name="connsiteX19" fmla="*/ 2625475 w 3716337"/>
                <a:gd name="connsiteY19" fmla="*/ 682704 h 3260907"/>
                <a:gd name="connsiteX20" fmla="*/ 1623990 w 3716337"/>
                <a:gd name="connsiteY20" fmla="*/ 533 h 3260907"/>
                <a:gd name="connsiteX21" fmla="*/ 549933 w 3716337"/>
                <a:gd name="connsiteY21" fmla="*/ 798819 h 3260907"/>
                <a:gd name="connsiteX22" fmla="*/ 303190 w 3716337"/>
                <a:gd name="connsiteY22" fmla="*/ 1872876 h 3260907"/>
                <a:gd name="connsiteX23" fmla="*/ 1130504 w 3716337"/>
                <a:gd name="connsiteY23" fmla="*/ 1974476 h 3260907"/>
                <a:gd name="connsiteX24" fmla="*/ 1072447 w 3716337"/>
                <a:gd name="connsiteY24" fmla="*/ 1364876 h 3260907"/>
                <a:gd name="connsiteX25" fmla="*/ 70961 w 3716337"/>
                <a:gd name="connsiteY25" fmla="*/ 1887390 h 3260907"/>
                <a:gd name="connsiteX26" fmla="*/ 172561 w 3716337"/>
                <a:gd name="connsiteY26" fmla="*/ 2917904 h 3260907"/>
                <a:gd name="connsiteX27" fmla="*/ 898276 w 3716337"/>
                <a:gd name="connsiteY27" fmla="*/ 2758247 h 3260907"/>
                <a:gd name="connsiteX28" fmla="*/ 564447 w 3716337"/>
                <a:gd name="connsiteY28" fmla="*/ 2279276 h 3260907"/>
                <a:gd name="connsiteX29" fmla="*/ 303190 w 3716337"/>
                <a:gd name="connsiteY29" fmla="*/ 2671162 h 3260907"/>
                <a:gd name="connsiteX30" fmla="*/ 695076 w 3716337"/>
                <a:gd name="connsiteY30" fmla="*/ 3092076 h 3260907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1130504 w 3716337"/>
                <a:gd name="connsiteY23" fmla="*/ 1656187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29430 w 3715263"/>
                <a:gd name="connsiteY23" fmla="*/ 1656187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493773 w 3715263"/>
                <a:gd name="connsiteY7" fmla="*/ 2207729 h 3260011"/>
                <a:gd name="connsiteX8" fmla="*/ 2116402 w 3715263"/>
                <a:gd name="connsiteY8" fmla="*/ 2352873 h 3260011"/>
                <a:gd name="connsiteX9" fmla="*/ 2159945 w 3715263"/>
                <a:gd name="connsiteY9" fmla="*/ 3006015 h 3260011"/>
                <a:gd name="connsiteX10" fmla="*/ 2972745 w 3715263"/>
                <a:gd name="connsiteY10" fmla="*/ 3238244 h 3260011"/>
                <a:gd name="connsiteX11" fmla="*/ 3582345 w 3715263"/>
                <a:gd name="connsiteY11" fmla="*/ 2512529 h 3260011"/>
                <a:gd name="connsiteX12" fmla="*/ 3146916 w 3715263"/>
                <a:gd name="connsiteY12" fmla="*/ 1177215 h 3260011"/>
                <a:gd name="connsiteX13" fmla="*/ 2522802 w 3715263"/>
                <a:gd name="connsiteY13" fmla="*/ 1844872 h 3260011"/>
                <a:gd name="connsiteX14" fmla="*/ 3146916 w 3715263"/>
                <a:gd name="connsiteY14" fmla="*/ 2265787 h 3260011"/>
                <a:gd name="connsiteX15" fmla="*/ 3712973 w 3715263"/>
                <a:gd name="connsiteY15" fmla="*/ 1351387 h 3260011"/>
                <a:gd name="connsiteX16" fmla="*/ 2929202 w 3715263"/>
                <a:gd name="connsiteY16" fmla="*/ 219272 h 3260011"/>
                <a:gd name="connsiteX17" fmla="*/ 1884174 w 3715263"/>
                <a:gd name="connsiteY17" fmla="*/ 567615 h 3260011"/>
                <a:gd name="connsiteX18" fmla="*/ 2218002 w 3715263"/>
                <a:gd name="connsiteY18" fmla="*/ 959501 h 3260011"/>
                <a:gd name="connsiteX19" fmla="*/ 2624401 w 3715263"/>
                <a:gd name="connsiteY19" fmla="*/ 683729 h 3260011"/>
                <a:gd name="connsiteX20" fmla="*/ 1622916 w 3715263"/>
                <a:gd name="connsiteY20" fmla="*/ 1558 h 3260011"/>
                <a:gd name="connsiteX21" fmla="*/ 548859 w 3715263"/>
                <a:gd name="connsiteY21" fmla="*/ 799844 h 3260011"/>
                <a:gd name="connsiteX22" fmla="*/ 795602 w 3715263"/>
                <a:gd name="connsiteY22" fmla="*/ 1627158 h 3260011"/>
                <a:gd name="connsiteX23" fmla="*/ 1216516 w 3715263"/>
                <a:gd name="connsiteY23" fmla="*/ 1496530 h 3260011"/>
                <a:gd name="connsiteX24" fmla="*/ 1056859 w 3715263"/>
                <a:gd name="connsiteY24" fmla="*/ 1017558 h 3260011"/>
                <a:gd name="connsiteX25" fmla="*/ 69887 w 3715263"/>
                <a:gd name="connsiteY25" fmla="*/ 1888415 h 3260011"/>
                <a:gd name="connsiteX26" fmla="*/ 171487 w 3715263"/>
                <a:gd name="connsiteY26" fmla="*/ 2918929 h 3260011"/>
                <a:gd name="connsiteX27" fmla="*/ 897202 w 3715263"/>
                <a:gd name="connsiteY27" fmla="*/ 2759272 h 3260011"/>
                <a:gd name="connsiteX28" fmla="*/ 563373 w 3715263"/>
                <a:gd name="connsiteY28" fmla="*/ 2280301 h 3260011"/>
                <a:gd name="connsiteX29" fmla="*/ 302116 w 3715263"/>
                <a:gd name="connsiteY29" fmla="*/ 2672187 h 3260011"/>
                <a:gd name="connsiteX30" fmla="*/ 694002 w 3715263"/>
                <a:gd name="connsiteY30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493773 w 3715263"/>
                <a:gd name="connsiteY8" fmla="*/ 2207729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15263" h="3260011">
                  <a:moveTo>
                    <a:pt x="694002" y="3093101"/>
                  </a:moveTo>
                  <a:cubicBezTo>
                    <a:pt x="928650" y="3110034"/>
                    <a:pt x="1552764" y="2916511"/>
                    <a:pt x="1710002" y="2773787"/>
                  </a:cubicBezTo>
                  <a:cubicBezTo>
                    <a:pt x="1867240" y="2631063"/>
                    <a:pt x="1719678" y="2326263"/>
                    <a:pt x="1637430" y="2236758"/>
                  </a:cubicBezTo>
                  <a:cubicBezTo>
                    <a:pt x="1555182" y="2147253"/>
                    <a:pt x="1291507" y="2130320"/>
                    <a:pt x="1216516" y="2236758"/>
                  </a:cubicBezTo>
                  <a:cubicBezTo>
                    <a:pt x="1141525" y="2343196"/>
                    <a:pt x="1083468" y="2706054"/>
                    <a:pt x="1187487" y="2875387"/>
                  </a:cubicBezTo>
                  <a:cubicBezTo>
                    <a:pt x="1291506" y="3044720"/>
                    <a:pt x="1584211" y="3250339"/>
                    <a:pt x="1840630" y="3252758"/>
                  </a:cubicBezTo>
                  <a:cubicBezTo>
                    <a:pt x="2097049" y="3255177"/>
                    <a:pt x="2660688" y="3068911"/>
                    <a:pt x="2726002" y="2889901"/>
                  </a:cubicBezTo>
                  <a:cubicBezTo>
                    <a:pt x="2791316" y="2710891"/>
                    <a:pt x="2706650" y="2553654"/>
                    <a:pt x="2667945" y="2439959"/>
                  </a:cubicBezTo>
                  <a:cubicBezTo>
                    <a:pt x="2629240" y="2326264"/>
                    <a:pt x="2600211" y="2265786"/>
                    <a:pt x="2508287" y="2251272"/>
                  </a:cubicBezTo>
                  <a:cubicBezTo>
                    <a:pt x="2416363" y="2236758"/>
                    <a:pt x="2174459" y="2227083"/>
                    <a:pt x="2116402" y="2352873"/>
                  </a:cubicBezTo>
                  <a:cubicBezTo>
                    <a:pt x="2058345" y="2478664"/>
                    <a:pt x="2017221" y="2858453"/>
                    <a:pt x="2159945" y="3006015"/>
                  </a:cubicBezTo>
                  <a:cubicBezTo>
                    <a:pt x="2302669" y="3153577"/>
                    <a:pt x="2735678" y="3320492"/>
                    <a:pt x="2972745" y="3238244"/>
                  </a:cubicBezTo>
                  <a:cubicBezTo>
                    <a:pt x="3209812" y="3155996"/>
                    <a:pt x="3553317" y="2856034"/>
                    <a:pt x="3582345" y="2512529"/>
                  </a:cubicBezTo>
                  <a:cubicBezTo>
                    <a:pt x="3611373" y="2169024"/>
                    <a:pt x="3599277" y="1201405"/>
                    <a:pt x="3146916" y="1177215"/>
                  </a:cubicBezTo>
                  <a:cubicBezTo>
                    <a:pt x="2694555" y="1153025"/>
                    <a:pt x="2522802" y="1663443"/>
                    <a:pt x="2522802" y="1844872"/>
                  </a:cubicBezTo>
                  <a:cubicBezTo>
                    <a:pt x="2522802" y="2026301"/>
                    <a:pt x="2948554" y="2348034"/>
                    <a:pt x="3146916" y="2265787"/>
                  </a:cubicBezTo>
                  <a:cubicBezTo>
                    <a:pt x="3345278" y="2183540"/>
                    <a:pt x="3749259" y="1692473"/>
                    <a:pt x="3712973" y="1351387"/>
                  </a:cubicBezTo>
                  <a:cubicBezTo>
                    <a:pt x="3676687" y="1010301"/>
                    <a:pt x="3234002" y="349901"/>
                    <a:pt x="2929202" y="219272"/>
                  </a:cubicBezTo>
                  <a:cubicBezTo>
                    <a:pt x="2624402" y="88643"/>
                    <a:pt x="2002707" y="444243"/>
                    <a:pt x="1884174" y="567615"/>
                  </a:cubicBezTo>
                  <a:cubicBezTo>
                    <a:pt x="1765641" y="690987"/>
                    <a:pt x="2094631" y="940149"/>
                    <a:pt x="2218002" y="959501"/>
                  </a:cubicBezTo>
                  <a:cubicBezTo>
                    <a:pt x="2341373" y="978853"/>
                    <a:pt x="2607468" y="872415"/>
                    <a:pt x="2624401" y="683729"/>
                  </a:cubicBezTo>
                  <a:cubicBezTo>
                    <a:pt x="2641334" y="495043"/>
                    <a:pt x="2375240" y="-32308"/>
                    <a:pt x="1622916" y="1558"/>
                  </a:cubicBezTo>
                  <a:cubicBezTo>
                    <a:pt x="870592" y="35424"/>
                    <a:pt x="686745" y="528911"/>
                    <a:pt x="548859" y="799844"/>
                  </a:cubicBezTo>
                  <a:cubicBezTo>
                    <a:pt x="410973" y="1070777"/>
                    <a:pt x="684326" y="1511044"/>
                    <a:pt x="795602" y="1627158"/>
                  </a:cubicBezTo>
                  <a:cubicBezTo>
                    <a:pt x="906878" y="1743272"/>
                    <a:pt x="1114916" y="1598130"/>
                    <a:pt x="1216516" y="1496530"/>
                  </a:cubicBezTo>
                  <a:cubicBezTo>
                    <a:pt x="1318116" y="1394930"/>
                    <a:pt x="1247964" y="952244"/>
                    <a:pt x="1056859" y="1017558"/>
                  </a:cubicBezTo>
                  <a:cubicBezTo>
                    <a:pt x="865754" y="1082872"/>
                    <a:pt x="217449" y="1571520"/>
                    <a:pt x="69887" y="1888415"/>
                  </a:cubicBezTo>
                  <a:cubicBezTo>
                    <a:pt x="-77675" y="2205310"/>
                    <a:pt x="33601" y="2773786"/>
                    <a:pt x="171487" y="2918929"/>
                  </a:cubicBezTo>
                  <a:cubicBezTo>
                    <a:pt x="309373" y="3064072"/>
                    <a:pt x="831888" y="2865710"/>
                    <a:pt x="897202" y="2759272"/>
                  </a:cubicBezTo>
                  <a:cubicBezTo>
                    <a:pt x="962516" y="2652834"/>
                    <a:pt x="662554" y="2294815"/>
                    <a:pt x="563373" y="2280301"/>
                  </a:cubicBezTo>
                  <a:cubicBezTo>
                    <a:pt x="464192" y="2265787"/>
                    <a:pt x="282764" y="2534301"/>
                    <a:pt x="302116" y="2672187"/>
                  </a:cubicBezTo>
                  <a:cubicBezTo>
                    <a:pt x="321468" y="2810073"/>
                    <a:pt x="459354" y="3076168"/>
                    <a:pt x="694002" y="3093101"/>
                  </a:cubicBezTo>
                  <a:close/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/>
          <p:cNvGrpSpPr/>
          <p:nvPr/>
        </p:nvGrpSpPr>
        <p:grpSpPr>
          <a:xfrm>
            <a:off x="755576" y="404664"/>
            <a:ext cx="7992888" cy="5785899"/>
            <a:chOff x="755576" y="404664"/>
            <a:chExt cx="7992888" cy="5785899"/>
          </a:xfrm>
        </p:grpSpPr>
        <p:sp>
          <p:nvSpPr>
            <p:cNvPr id="2" name="Rechteck 1"/>
            <p:cNvSpPr/>
            <p:nvPr/>
          </p:nvSpPr>
          <p:spPr>
            <a:xfrm>
              <a:off x="755576" y="404664"/>
              <a:ext cx="7848872" cy="5616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4680012" y="3140968"/>
              <a:ext cx="108012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/>
            <p:cNvSpPr/>
            <p:nvPr/>
          </p:nvSpPr>
          <p:spPr>
            <a:xfrm>
              <a:off x="2933818" y="1412775"/>
              <a:ext cx="3600400" cy="3600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056784" y="5605789"/>
              <a:ext cx="1691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ℝ \{</a:t>
              </a:r>
              <a:r>
                <a:rPr lang="de-DE" sz="2400" dirty="0" smtClean="0">
                  <a:solidFill>
                    <a:srgbClr val="C00000"/>
                  </a:solidFill>
                  <a:latin typeface="Lucida Sans Unicode"/>
                  <a:cs typeface="Lucida Sans Unicode"/>
                </a:rPr>
                <a:t>(0,0)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}</a:t>
              </a:r>
              <a:endParaRPr lang="de-DE" sz="2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08812" y="5513455"/>
              <a:ext cx="5040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²</a:t>
              </a:r>
              <a:endParaRPr lang="de-DE" sz="2000" dirty="0"/>
            </a:p>
            <a:p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817953" y="4422209"/>
              <a:ext cx="693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  </a:t>
              </a:r>
              <a:r>
                <a:rPr lang="de-DE" sz="2400" dirty="0" smtClean="0"/>
                <a:t>S</a:t>
              </a:r>
              <a:endParaRPr lang="de-DE" sz="24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981500" y="436262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₁</a:t>
              </a:r>
              <a:endParaRPr lang="de-DE" dirty="0"/>
            </a:p>
          </p:txBody>
        </p:sp>
        <p:grpSp>
          <p:nvGrpSpPr>
            <p:cNvPr id="64" name="Gruppieren 63"/>
            <p:cNvGrpSpPr/>
            <p:nvPr/>
          </p:nvGrpSpPr>
          <p:grpSpPr>
            <a:xfrm>
              <a:off x="2033657" y="611628"/>
              <a:ext cx="5400719" cy="5202696"/>
              <a:chOff x="2033657" y="611628"/>
              <a:chExt cx="5400719" cy="5202696"/>
            </a:xfrm>
          </p:grpSpPr>
          <p:cxnSp>
            <p:nvCxnSpPr>
              <p:cNvPr id="13" name="Gerade Verbindung mit Pfeil 12"/>
              <p:cNvCxnSpPr>
                <a:stCxn id="7" idx="2"/>
                <a:endCxn id="4" idx="2"/>
              </p:cNvCxnSpPr>
              <p:nvPr/>
            </p:nvCxnSpPr>
            <p:spPr>
              <a:xfrm flipH="1" flipV="1">
                <a:off x="2933818" y="3212975"/>
                <a:ext cx="1467337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/>
              <p:cNvCxnSpPr>
                <a:stCxn id="7" idx="0"/>
                <a:endCxn id="4" idx="0"/>
              </p:cNvCxnSpPr>
              <p:nvPr/>
            </p:nvCxnSpPr>
            <p:spPr>
              <a:xfrm flipV="1">
                <a:off x="4734018" y="1412775"/>
                <a:ext cx="0" cy="146733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/>
              <p:cNvCxnSpPr>
                <a:stCxn id="7" idx="1"/>
                <a:endCxn id="4" idx="1"/>
              </p:cNvCxnSpPr>
              <p:nvPr/>
            </p:nvCxnSpPr>
            <p:spPr>
              <a:xfrm flipH="1" flipV="1">
                <a:off x="3461084" y="1940041"/>
                <a:ext cx="1037564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/>
              <p:cNvCxnSpPr>
                <a:stCxn id="7" idx="3"/>
                <a:endCxn id="4" idx="3"/>
              </p:cNvCxnSpPr>
              <p:nvPr/>
            </p:nvCxnSpPr>
            <p:spPr>
              <a:xfrm flipH="1">
                <a:off x="3461084" y="3448345"/>
                <a:ext cx="1037564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/>
              <p:cNvCxnSpPr>
                <a:stCxn id="7" idx="4"/>
                <a:endCxn id="4" idx="4"/>
              </p:cNvCxnSpPr>
              <p:nvPr/>
            </p:nvCxnSpPr>
            <p:spPr>
              <a:xfrm>
                <a:off x="4734018" y="3545838"/>
                <a:ext cx="0" cy="146733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/>
              <p:cNvCxnSpPr>
                <a:stCxn id="7" idx="7"/>
                <a:endCxn id="4" idx="7"/>
              </p:cNvCxnSpPr>
              <p:nvPr/>
            </p:nvCxnSpPr>
            <p:spPr>
              <a:xfrm flipV="1">
                <a:off x="4969387" y="1940041"/>
                <a:ext cx="1037565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/>
              <p:cNvCxnSpPr>
                <a:stCxn id="6" idx="1"/>
                <a:endCxn id="4" idx="1"/>
              </p:cNvCxnSpPr>
              <p:nvPr/>
            </p:nvCxnSpPr>
            <p:spPr>
              <a:xfrm>
                <a:off x="2824574" y="1373545"/>
                <a:ext cx="636510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/>
              <p:cNvCxnSpPr>
                <a:stCxn id="6" idx="2"/>
                <a:endCxn id="4" idx="2"/>
              </p:cNvCxnSpPr>
              <p:nvPr/>
            </p:nvCxnSpPr>
            <p:spPr>
              <a:xfrm flipV="1">
                <a:off x="2033657" y="3212975"/>
                <a:ext cx="900161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>
                <a:stCxn id="6" idx="0"/>
                <a:endCxn id="4" idx="0"/>
              </p:cNvCxnSpPr>
              <p:nvPr/>
            </p:nvCxnSpPr>
            <p:spPr>
              <a:xfrm>
                <a:off x="4734017" y="611628"/>
                <a:ext cx="1" cy="80114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/>
              <p:cNvCxnSpPr>
                <a:stCxn id="6" idx="3"/>
                <a:endCxn id="4" idx="3"/>
              </p:cNvCxnSpPr>
              <p:nvPr/>
            </p:nvCxnSpPr>
            <p:spPr>
              <a:xfrm flipV="1">
                <a:off x="2824574" y="4485909"/>
                <a:ext cx="636510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/>
              <p:cNvCxnSpPr>
                <a:stCxn id="6" idx="7"/>
                <a:endCxn id="4" idx="7"/>
              </p:cNvCxnSpPr>
              <p:nvPr/>
            </p:nvCxnSpPr>
            <p:spPr>
              <a:xfrm flipH="1">
                <a:off x="6006952" y="1373545"/>
                <a:ext cx="636507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/>
              <p:cNvCxnSpPr>
                <a:stCxn id="6" idx="4"/>
                <a:endCxn id="4" idx="4"/>
              </p:cNvCxnSpPr>
              <p:nvPr/>
            </p:nvCxnSpPr>
            <p:spPr>
              <a:xfrm flipV="1">
                <a:off x="4734017" y="5013175"/>
                <a:ext cx="1" cy="801149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/>
              <p:cNvCxnSpPr>
                <a:stCxn id="7" idx="5"/>
                <a:endCxn id="4" idx="5"/>
              </p:cNvCxnSpPr>
              <p:nvPr/>
            </p:nvCxnSpPr>
            <p:spPr>
              <a:xfrm>
                <a:off x="4969387" y="3448345"/>
                <a:ext cx="1037565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/>
              <p:cNvCxnSpPr>
                <a:stCxn id="7" idx="6"/>
                <a:endCxn id="4" idx="6"/>
              </p:cNvCxnSpPr>
              <p:nvPr/>
            </p:nvCxnSpPr>
            <p:spPr>
              <a:xfrm flipV="1">
                <a:off x="5066880" y="3212975"/>
                <a:ext cx="146733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mit Pfeil 28"/>
              <p:cNvCxnSpPr>
                <a:stCxn id="6" idx="6"/>
                <a:endCxn id="4" idx="6"/>
              </p:cNvCxnSpPr>
              <p:nvPr/>
            </p:nvCxnSpPr>
            <p:spPr>
              <a:xfrm flipH="1" flipV="1">
                <a:off x="6534218" y="3212975"/>
                <a:ext cx="90015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>
                <a:stCxn id="6" idx="5"/>
                <a:endCxn id="4" idx="5"/>
              </p:cNvCxnSpPr>
              <p:nvPr/>
            </p:nvCxnSpPr>
            <p:spPr>
              <a:xfrm flipH="1" flipV="1">
                <a:off x="6006952" y="4485909"/>
                <a:ext cx="636507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/>
            <p:cNvSpPr/>
            <p:nvPr/>
          </p:nvSpPr>
          <p:spPr>
            <a:xfrm>
              <a:off x="2033657" y="611628"/>
              <a:ext cx="5400719" cy="520269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4401155" y="2880113"/>
              <a:ext cx="665725" cy="665725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/>
          <p:cNvGrpSpPr/>
          <p:nvPr/>
        </p:nvGrpSpPr>
        <p:grpSpPr>
          <a:xfrm>
            <a:off x="863588" y="405215"/>
            <a:ext cx="7760690" cy="5890005"/>
            <a:chOff x="863588" y="405215"/>
            <a:chExt cx="7760690" cy="5890005"/>
          </a:xfrm>
        </p:grpSpPr>
        <p:sp>
          <p:nvSpPr>
            <p:cNvPr id="43" name="Ellipse 42"/>
            <p:cNvSpPr/>
            <p:nvPr/>
          </p:nvSpPr>
          <p:spPr>
            <a:xfrm>
              <a:off x="4470614" y="3177976"/>
              <a:ext cx="2794514" cy="2595248"/>
            </a:xfrm>
            <a:prstGeom prst="ellipse">
              <a:avLst/>
            </a:prstGeom>
            <a:pattFill prst="pct20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winkelte Verbindung 2"/>
            <p:cNvCxnSpPr/>
            <p:nvPr/>
          </p:nvCxnSpPr>
          <p:spPr>
            <a:xfrm>
              <a:off x="863588" y="405215"/>
              <a:ext cx="7596844" cy="5890005"/>
            </a:xfrm>
            <a:prstGeom prst="bentConnector3">
              <a:avLst>
                <a:gd name="adj1" fmla="val 32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uppieren 43"/>
            <p:cNvGrpSpPr/>
            <p:nvPr/>
          </p:nvGrpSpPr>
          <p:grpSpPr>
            <a:xfrm>
              <a:off x="1043608" y="405215"/>
              <a:ext cx="1766611" cy="1323439"/>
              <a:chOff x="552740" y="5071463"/>
              <a:chExt cx="1766611" cy="1323439"/>
            </a:xfrm>
          </p:grpSpPr>
          <p:sp>
            <p:nvSpPr>
              <p:cNvPr id="15" name="Textfeld 14"/>
              <p:cNvSpPr txBox="1"/>
              <p:nvPr/>
            </p:nvSpPr>
            <p:spPr>
              <a:xfrm>
                <a:off x="552740" y="5241394"/>
                <a:ext cx="17666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X=ℝ</a:t>
                </a:r>
                <a:endParaRPr lang="de-DE" sz="4000" dirty="0"/>
              </a:p>
            </p:txBody>
          </p:sp>
          <p:sp>
            <p:nvSpPr>
              <p:cNvPr id="16" name="Textfeld 15"/>
              <p:cNvSpPr txBox="1"/>
              <p:nvPr/>
            </p:nvSpPr>
            <p:spPr>
              <a:xfrm>
                <a:off x="1634404" y="5071463"/>
                <a:ext cx="46805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²</a:t>
                </a:r>
                <a:endParaRPr lang="de-DE" sz="4000" dirty="0"/>
              </a:p>
              <a:p>
                <a:endParaRPr lang="de-DE" sz="4000" dirty="0"/>
              </a:p>
            </p:txBody>
          </p:sp>
        </p:grpSp>
        <p:sp>
          <p:nvSpPr>
            <p:cNvPr id="19" name="Ellipse 18"/>
            <p:cNvSpPr/>
            <p:nvPr/>
          </p:nvSpPr>
          <p:spPr>
            <a:xfrm>
              <a:off x="1812944" y="1682326"/>
              <a:ext cx="4176464" cy="4176464"/>
            </a:xfrm>
            <a:prstGeom prst="ellipse">
              <a:avLst/>
            </a:prstGeom>
            <a:noFill/>
            <a:ln w="635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3102462" y="1214274"/>
              <a:ext cx="7987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A=S</a:t>
              </a:r>
              <a:endParaRPr lang="de-DE" sz="24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77140" y="115156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1</a:t>
              </a:r>
              <a:endParaRPr lang="de-DE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Freihandform 21"/>
            <p:cNvSpPr/>
            <p:nvPr/>
          </p:nvSpPr>
          <p:spPr>
            <a:xfrm>
              <a:off x="5086413" y="3193334"/>
              <a:ext cx="884581" cy="2293258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581" h="2293258">
                  <a:moveTo>
                    <a:pt x="812800" y="0"/>
                  </a:moveTo>
                  <a:cubicBezTo>
                    <a:pt x="907142" y="443895"/>
                    <a:pt x="919238" y="880533"/>
                    <a:pt x="783771" y="1262743"/>
                  </a:cubicBezTo>
                  <a:cubicBezTo>
                    <a:pt x="648304" y="1644953"/>
                    <a:pt x="413657" y="2001762"/>
                    <a:pt x="0" y="2293258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5671107" y="3177976"/>
              <a:ext cx="508300" cy="377562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300" h="377562">
                  <a:moveTo>
                    <a:pt x="301" y="348534"/>
                  </a:moveTo>
                  <a:cubicBezTo>
                    <a:pt x="-6957" y="81229"/>
                    <a:pt x="118834" y="-4647"/>
                    <a:pt x="203500" y="191"/>
                  </a:cubicBezTo>
                  <a:cubicBezTo>
                    <a:pt x="288166" y="5029"/>
                    <a:pt x="472014" y="28008"/>
                    <a:pt x="508300" y="377562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 25"/>
            <p:cNvSpPr/>
            <p:nvPr/>
          </p:nvSpPr>
          <p:spPr>
            <a:xfrm rot="8095744">
              <a:off x="1917007" y="3384367"/>
              <a:ext cx="884581" cy="2293258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581" h="2293258">
                  <a:moveTo>
                    <a:pt x="812800" y="0"/>
                  </a:moveTo>
                  <a:cubicBezTo>
                    <a:pt x="907142" y="443895"/>
                    <a:pt x="919238" y="880533"/>
                    <a:pt x="783771" y="1262743"/>
                  </a:cubicBezTo>
                  <a:cubicBezTo>
                    <a:pt x="648304" y="1644953"/>
                    <a:pt x="413657" y="2001762"/>
                    <a:pt x="0" y="2293258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Freihandform 26"/>
            <p:cNvSpPr/>
            <p:nvPr/>
          </p:nvSpPr>
          <p:spPr>
            <a:xfrm rot="14060187">
              <a:off x="4962760" y="5159641"/>
              <a:ext cx="508300" cy="377562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300" h="377562">
                  <a:moveTo>
                    <a:pt x="301" y="348534"/>
                  </a:moveTo>
                  <a:cubicBezTo>
                    <a:pt x="-6957" y="81229"/>
                    <a:pt x="118834" y="-4647"/>
                    <a:pt x="203500" y="191"/>
                  </a:cubicBezTo>
                  <a:cubicBezTo>
                    <a:pt x="288166" y="5029"/>
                    <a:pt x="472014" y="28008"/>
                    <a:pt x="508300" y="377562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Freihandform 40"/>
            <p:cNvSpPr/>
            <p:nvPr/>
          </p:nvSpPr>
          <p:spPr>
            <a:xfrm rot="795472">
              <a:off x="1553419" y="3306491"/>
              <a:ext cx="519049" cy="362215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  <a:gd name="connsiteX0" fmla="*/ 0 w 507999"/>
                <a:gd name="connsiteY0" fmla="*/ 806039 h 835067"/>
                <a:gd name="connsiteX1" fmla="*/ 203199 w 507999"/>
                <a:gd name="connsiteY1" fmla="*/ 457696 h 835067"/>
                <a:gd name="connsiteX2" fmla="*/ 507999 w 507999"/>
                <a:gd name="connsiteY2" fmla="*/ 835067 h 835067"/>
                <a:gd name="connsiteX0" fmla="*/ 0 w 507999"/>
                <a:gd name="connsiteY0" fmla="*/ 821441 h 850469"/>
                <a:gd name="connsiteX1" fmla="*/ 203199 w 507999"/>
                <a:gd name="connsiteY1" fmla="*/ 473098 h 850469"/>
                <a:gd name="connsiteX2" fmla="*/ 507999 w 507999"/>
                <a:gd name="connsiteY2" fmla="*/ 850469 h 850469"/>
                <a:gd name="connsiteX0" fmla="*/ 14918 w 522917"/>
                <a:gd name="connsiteY0" fmla="*/ 408479 h 437507"/>
                <a:gd name="connsiteX1" fmla="*/ 218117 w 522917"/>
                <a:gd name="connsiteY1" fmla="*/ 60136 h 437507"/>
                <a:gd name="connsiteX2" fmla="*/ 522917 w 522917"/>
                <a:gd name="connsiteY2" fmla="*/ 437507 h 437507"/>
                <a:gd name="connsiteX0" fmla="*/ 11291 w 519290"/>
                <a:gd name="connsiteY0" fmla="*/ 380991 h 410019"/>
                <a:gd name="connsiteX1" fmla="*/ 214490 w 519290"/>
                <a:gd name="connsiteY1" fmla="*/ 32648 h 410019"/>
                <a:gd name="connsiteX2" fmla="*/ 519290 w 519290"/>
                <a:gd name="connsiteY2" fmla="*/ 410019 h 410019"/>
                <a:gd name="connsiteX0" fmla="*/ 6871 w 514870"/>
                <a:gd name="connsiteY0" fmla="*/ 371249 h 400277"/>
                <a:gd name="connsiteX1" fmla="*/ 210070 w 514870"/>
                <a:gd name="connsiteY1" fmla="*/ 22906 h 400277"/>
                <a:gd name="connsiteX2" fmla="*/ 514870 w 514870"/>
                <a:gd name="connsiteY2" fmla="*/ 400277 h 400277"/>
                <a:gd name="connsiteX0" fmla="*/ 1807 w 509806"/>
                <a:gd name="connsiteY0" fmla="*/ 389801 h 418829"/>
                <a:gd name="connsiteX1" fmla="*/ 21190 w 509806"/>
                <a:gd name="connsiteY1" fmla="*/ 48857 h 418829"/>
                <a:gd name="connsiteX2" fmla="*/ 205006 w 509806"/>
                <a:gd name="connsiteY2" fmla="*/ 41458 h 418829"/>
                <a:gd name="connsiteX3" fmla="*/ 509806 w 509806"/>
                <a:gd name="connsiteY3" fmla="*/ 418829 h 418829"/>
                <a:gd name="connsiteX0" fmla="*/ 1807 w 509806"/>
                <a:gd name="connsiteY0" fmla="*/ 372244 h 401272"/>
                <a:gd name="connsiteX1" fmla="*/ 21190 w 509806"/>
                <a:gd name="connsiteY1" fmla="*/ 31300 h 401272"/>
                <a:gd name="connsiteX2" fmla="*/ 205006 w 509806"/>
                <a:gd name="connsiteY2" fmla="*/ 23901 h 401272"/>
                <a:gd name="connsiteX3" fmla="*/ 449587 w 509806"/>
                <a:gd name="connsiteY3" fmla="*/ 106480 h 401272"/>
                <a:gd name="connsiteX4" fmla="*/ 509806 w 509806"/>
                <a:gd name="connsiteY4" fmla="*/ 401272 h 401272"/>
                <a:gd name="connsiteX0" fmla="*/ 1807 w 510247"/>
                <a:gd name="connsiteY0" fmla="*/ 369146 h 398174"/>
                <a:gd name="connsiteX1" fmla="*/ 21190 w 510247"/>
                <a:gd name="connsiteY1" fmla="*/ 28202 h 398174"/>
                <a:gd name="connsiteX2" fmla="*/ 205006 w 510247"/>
                <a:gd name="connsiteY2" fmla="*/ 20803 h 398174"/>
                <a:gd name="connsiteX3" fmla="*/ 480107 w 510247"/>
                <a:gd name="connsiteY3" fmla="*/ 35959 h 398174"/>
                <a:gd name="connsiteX4" fmla="*/ 509806 w 510247"/>
                <a:gd name="connsiteY4" fmla="*/ 398174 h 398174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3861 w 522301"/>
                <a:gd name="connsiteY0" fmla="*/ 384659 h 413687"/>
                <a:gd name="connsiteX1" fmla="*/ 14518 w 522301"/>
                <a:gd name="connsiteY1" fmla="*/ 119601 h 413687"/>
                <a:gd name="connsiteX2" fmla="*/ 242447 w 522301"/>
                <a:gd name="connsiteY2" fmla="*/ 939 h 413687"/>
                <a:gd name="connsiteX3" fmla="*/ 492161 w 522301"/>
                <a:gd name="connsiteY3" fmla="*/ 51472 h 413687"/>
                <a:gd name="connsiteX4" fmla="*/ 521860 w 522301"/>
                <a:gd name="connsiteY4" fmla="*/ 413687 h 413687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0609 w 519049"/>
                <a:gd name="connsiteY0" fmla="*/ 333187 h 362215"/>
                <a:gd name="connsiteX1" fmla="*/ 11266 w 519049"/>
                <a:gd name="connsiteY1" fmla="*/ 68129 h 362215"/>
                <a:gd name="connsiteX2" fmla="*/ 188421 w 519049"/>
                <a:gd name="connsiteY2" fmla="*/ 20220 h 362215"/>
                <a:gd name="connsiteX3" fmla="*/ 488909 w 519049"/>
                <a:gd name="connsiteY3" fmla="*/ 0 h 362215"/>
                <a:gd name="connsiteX4" fmla="*/ 518608 w 519049"/>
                <a:gd name="connsiteY4" fmla="*/ 362215 h 36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049" h="362215">
                  <a:moveTo>
                    <a:pt x="10609" y="333187"/>
                  </a:moveTo>
                  <a:cubicBezTo>
                    <a:pt x="32840" y="75621"/>
                    <a:pt x="-22601" y="126186"/>
                    <a:pt x="11266" y="68129"/>
                  </a:cubicBezTo>
                  <a:cubicBezTo>
                    <a:pt x="45133" y="10072"/>
                    <a:pt x="-4251" y="39763"/>
                    <a:pt x="188421" y="20220"/>
                  </a:cubicBezTo>
                  <a:cubicBezTo>
                    <a:pt x="381093" y="677"/>
                    <a:pt x="100445" y="34224"/>
                    <a:pt x="488909" y="0"/>
                  </a:cubicBezTo>
                  <a:cubicBezTo>
                    <a:pt x="539709" y="62895"/>
                    <a:pt x="508571" y="313083"/>
                    <a:pt x="518608" y="362215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Freihandform 41"/>
            <p:cNvSpPr/>
            <p:nvPr/>
          </p:nvSpPr>
          <p:spPr>
            <a:xfrm rot="8063698">
              <a:off x="2531967" y="5305485"/>
              <a:ext cx="519049" cy="362215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  <a:gd name="connsiteX0" fmla="*/ 0 w 507999"/>
                <a:gd name="connsiteY0" fmla="*/ 806039 h 835067"/>
                <a:gd name="connsiteX1" fmla="*/ 203199 w 507999"/>
                <a:gd name="connsiteY1" fmla="*/ 457696 h 835067"/>
                <a:gd name="connsiteX2" fmla="*/ 507999 w 507999"/>
                <a:gd name="connsiteY2" fmla="*/ 835067 h 835067"/>
                <a:gd name="connsiteX0" fmla="*/ 0 w 507999"/>
                <a:gd name="connsiteY0" fmla="*/ 821441 h 850469"/>
                <a:gd name="connsiteX1" fmla="*/ 203199 w 507999"/>
                <a:gd name="connsiteY1" fmla="*/ 473098 h 850469"/>
                <a:gd name="connsiteX2" fmla="*/ 507999 w 507999"/>
                <a:gd name="connsiteY2" fmla="*/ 850469 h 850469"/>
                <a:gd name="connsiteX0" fmla="*/ 14918 w 522917"/>
                <a:gd name="connsiteY0" fmla="*/ 408479 h 437507"/>
                <a:gd name="connsiteX1" fmla="*/ 218117 w 522917"/>
                <a:gd name="connsiteY1" fmla="*/ 60136 h 437507"/>
                <a:gd name="connsiteX2" fmla="*/ 522917 w 522917"/>
                <a:gd name="connsiteY2" fmla="*/ 437507 h 437507"/>
                <a:gd name="connsiteX0" fmla="*/ 11291 w 519290"/>
                <a:gd name="connsiteY0" fmla="*/ 380991 h 410019"/>
                <a:gd name="connsiteX1" fmla="*/ 214490 w 519290"/>
                <a:gd name="connsiteY1" fmla="*/ 32648 h 410019"/>
                <a:gd name="connsiteX2" fmla="*/ 519290 w 519290"/>
                <a:gd name="connsiteY2" fmla="*/ 410019 h 410019"/>
                <a:gd name="connsiteX0" fmla="*/ 6871 w 514870"/>
                <a:gd name="connsiteY0" fmla="*/ 371249 h 400277"/>
                <a:gd name="connsiteX1" fmla="*/ 210070 w 514870"/>
                <a:gd name="connsiteY1" fmla="*/ 22906 h 400277"/>
                <a:gd name="connsiteX2" fmla="*/ 514870 w 514870"/>
                <a:gd name="connsiteY2" fmla="*/ 400277 h 400277"/>
                <a:gd name="connsiteX0" fmla="*/ 1807 w 509806"/>
                <a:gd name="connsiteY0" fmla="*/ 389801 h 418829"/>
                <a:gd name="connsiteX1" fmla="*/ 21190 w 509806"/>
                <a:gd name="connsiteY1" fmla="*/ 48857 h 418829"/>
                <a:gd name="connsiteX2" fmla="*/ 205006 w 509806"/>
                <a:gd name="connsiteY2" fmla="*/ 41458 h 418829"/>
                <a:gd name="connsiteX3" fmla="*/ 509806 w 509806"/>
                <a:gd name="connsiteY3" fmla="*/ 418829 h 418829"/>
                <a:gd name="connsiteX0" fmla="*/ 1807 w 509806"/>
                <a:gd name="connsiteY0" fmla="*/ 372244 h 401272"/>
                <a:gd name="connsiteX1" fmla="*/ 21190 w 509806"/>
                <a:gd name="connsiteY1" fmla="*/ 31300 h 401272"/>
                <a:gd name="connsiteX2" fmla="*/ 205006 w 509806"/>
                <a:gd name="connsiteY2" fmla="*/ 23901 h 401272"/>
                <a:gd name="connsiteX3" fmla="*/ 449587 w 509806"/>
                <a:gd name="connsiteY3" fmla="*/ 106480 h 401272"/>
                <a:gd name="connsiteX4" fmla="*/ 509806 w 509806"/>
                <a:gd name="connsiteY4" fmla="*/ 401272 h 401272"/>
                <a:gd name="connsiteX0" fmla="*/ 1807 w 510247"/>
                <a:gd name="connsiteY0" fmla="*/ 369146 h 398174"/>
                <a:gd name="connsiteX1" fmla="*/ 21190 w 510247"/>
                <a:gd name="connsiteY1" fmla="*/ 28202 h 398174"/>
                <a:gd name="connsiteX2" fmla="*/ 205006 w 510247"/>
                <a:gd name="connsiteY2" fmla="*/ 20803 h 398174"/>
                <a:gd name="connsiteX3" fmla="*/ 480107 w 510247"/>
                <a:gd name="connsiteY3" fmla="*/ 35959 h 398174"/>
                <a:gd name="connsiteX4" fmla="*/ 509806 w 510247"/>
                <a:gd name="connsiteY4" fmla="*/ 398174 h 398174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3861 w 522301"/>
                <a:gd name="connsiteY0" fmla="*/ 384659 h 413687"/>
                <a:gd name="connsiteX1" fmla="*/ 14518 w 522301"/>
                <a:gd name="connsiteY1" fmla="*/ 119601 h 413687"/>
                <a:gd name="connsiteX2" fmla="*/ 242447 w 522301"/>
                <a:gd name="connsiteY2" fmla="*/ 939 h 413687"/>
                <a:gd name="connsiteX3" fmla="*/ 492161 w 522301"/>
                <a:gd name="connsiteY3" fmla="*/ 51472 h 413687"/>
                <a:gd name="connsiteX4" fmla="*/ 521860 w 522301"/>
                <a:gd name="connsiteY4" fmla="*/ 413687 h 413687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0609 w 519049"/>
                <a:gd name="connsiteY0" fmla="*/ 333187 h 362215"/>
                <a:gd name="connsiteX1" fmla="*/ 11266 w 519049"/>
                <a:gd name="connsiteY1" fmla="*/ 68129 h 362215"/>
                <a:gd name="connsiteX2" fmla="*/ 188421 w 519049"/>
                <a:gd name="connsiteY2" fmla="*/ 20220 h 362215"/>
                <a:gd name="connsiteX3" fmla="*/ 488909 w 519049"/>
                <a:gd name="connsiteY3" fmla="*/ 0 h 362215"/>
                <a:gd name="connsiteX4" fmla="*/ 518608 w 519049"/>
                <a:gd name="connsiteY4" fmla="*/ 362215 h 36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049" h="362215">
                  <a:moveTo>
                    <a:pt x="10609" y="333187"/>
                  </a:moveTo>
                  <a:cubicBezTo>
                    <a:pt x="32840" y="75621"/>
                    <a:pt x="-22601" y="126186"/>
                    <a:pt x="11266" y="68129"/>
                  </a:cubicBezTo>
                  <a:cubicBezTo>
                    <a:pt x="45133" y="10072"/>
                    <a:pt x="-4251" y="39763"/>
                    <a:pt x="188421" y="20220"/>
                  </a:cubicBezTo>
                  <a:cubicBezTo>
                    <a:pt x="381093" y="677"/>
                    <a:pt x="100445" y="34224"/>
                    <a:pt x="488909" y="0"/>
                  </a:cubicBezTo>
                  <a:cubicBezTo>
                    <a:pt x="539709" y="62895"/>
                    <a:pt x="508571" y="313083"/>
                    <a:pt x="518608" y="362215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5301604" y="4238610"/>
              <a:ext cx="4541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/>
                <a:t>B</a:t>
              </a:r>
              <a:endParaRPr lang="de-DE" sz="3200" b="1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5867871" y="2618312"/>
              <a:ext cx="24805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>
                  <a:solidFill>
                    <a:srgbClr val="FF0000"/>
                  </a:solidFill>
                </a:rPr>
                <a:t>U offen in X</a:t>
              </a:r>
              <a:endParaRPr lang="de-DE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2048472" y="3598006"/>
              <a:ext cx="8640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nicht offen in A!</a:t>
              </a:r>
              <a:endParaRPr lang="de-DE" sz="2400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4915358" y="513590"/>
              <a:ext cx="3708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latin typeface="Lucida Sans Unicode"/>
                  <a:cs typeface="Lucida Sans Unicode"/>
                </a:rPr>
                <a:t>B = A </a:t>
              </a:r>
              <a:r>
                <a:rPr lang="de-DE" sz="2400" b="1" dirty="0" smtClean="0">
                  <a:latin typeface="Lucida Sans Unicode"/>
                  <a:cs typeface="Lucida Sans Unicode"/>
                </a:rPr>
                <a:t>∩ U offen in A (nicht in X)</a:t>
              </a:r>
              <a:endParaRPr lang="de-DE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Bildschirmpräsentation (4:3)</PresentationFormat>
  <Paragraphs>37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</dc:creator>
  <cp:lastModifiedBy>simon</cp:lastModifiedBy>
  <cp:revision>16</cp:revision>
  <dcterms:created xsi:type="dcterms:W3CDTF">2011-11-01T15:18:00Z</dcterms:created>
  <dcterms:modified xsi:type="dcterms:W3CDTF">2011-11-01T19:45:07Z</dcterms:modified>
</cp:coreProperties>
</file>