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8C"/>
    <a:srgbClr val="0000C0"/>
    <a:srgbClr val="00FF00"/>
    <a:srgbClr val="000080"/>
    <a:srgbClr val="FF80C0"/>
    <a:srgbClr val="FF80A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</a:t>
              </a:r>
              <a:r>
                <a:rPr lang="de-DE" sz="2800" dirty="0" smtClean="0"/>
                <a:t>)</a:t>
              </a:r>
              <a:endParaRPr lang="de-DE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Bildschirmpräsentation (4:3)</PresentationFormat>
  <Paragraphs>94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40</cp:revision>
  <dcterms:created xsi:type="dcterms:W3CDTF">2011-11-01T15:18:00Z</dcterms:created>
  <dcterms:modified xsi:type="dcterms:W3CDTF">2011-11-03T17:32:30Z</dcterms:modified>
</cp:coreProperties>
</file>