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0"/>
    <a:srgbClr val="FF80AA"/>
    <a:srgbClr val="FF80C0"/>
    <a:srgbClr val="C8648C"/>
    <a:srgbClr val="0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540" autoAdjust="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190292" y="234888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220072" y="234888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2342693" y="436510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2342693" y="213285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347864" y="165606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916843" y="176410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340559" y="271745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59" y="271745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677639" y="278177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39" y="278177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986353" y="390344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076057" y="176472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076058" y="407271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968600" y="4077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3185003" y="253398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396902" y="1890220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21023" y="3092897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979350" y="22511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672273" y="1940769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87262" y="462315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068144" y="4117443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242434" y="2332290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430" y="34559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66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66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9267" y="3602018"/>
                  <a:pt x="3052658" y="3360113"/>
                </a:cubicBezTo>
                <a:cubicBezTo>
                  <a:pt x="3026049" y="3118208"/>
                  <a:pt x="3040563" y="2910170"/>
                  <a:pt x="3110715" y="2750513"/>
                </a:cubicBezTo>
                <a:cubicBezTo>
                  <a:pt x="3180867" y="2590856"/>
                  <a:pt x="3391324" y="2527960"/>
                  <a:pt x="3473572" y="2402170"/>
                </a:cubicBezTo>
                <a:cubicBezTo>
                  <a:pt x="3555820" y="2276380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Bildschirmpräsentation (4:3)</PresentationFormat>
  <Paragraphs>184</Paragraphs>
  <Slides>38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62</cp:revision>
  <dcterms:created xsi:type="dcterms:W3CDTF">2011-11-01T15:18:00Z</dcterms:created>
  <dcterms:modified xsi:type="dcterms:W3CDTF">2011-11-15T23:15:50Z</dcterms:modified>
</cp:coreProperties>
</file>