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2540" autoAdjust="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18" Type="http://schemas.openxmlformats.org/officeDocument/2006/relationships/image" Target="../media/image25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50.png"/><Relationship Id="rId2" Type="http://schemas.openxmlformats.org/officeDocument/2006/relationships/image" Target="../media/image235.pn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8.png"/><Relationship Id="rId7" Type="http://schemas.openxmlformats.org/officeDocument/2006/relationships/image" Target="../media/image313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09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8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png"/><Relationship Id="rId5" Type="http://schemas.openxmlformats.org/officeDocument/2006/relationships/image" Target="../media/image323.png"/><Relationship Id="rId4" Type="http://schemas.openxmlformats.org/officeDocument/2006/relationships/image" Target="../media/image32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1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7" Type="http://schemas.openxmlformats.org/officeDocument/2006/relationships/image" Target="../media/image337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6.png"/><Relationship Id="rId5" Type="http://schemas.openxmlformats.org/officeDocument/2006/relationships/image" Target="../media/image335.png"/><Relationship Id="rId4" Type="http://schemas.openxmlformats.org/officeDocument/2006/relationships/image" Target="../media/image33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0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5.png"/><Relationship Id="rId18" Type="http://schemas.openxmlformats.org/officeDocument/2006/relationships/image" Target="../media/image360.png"/><Relationship Id="rId26" Type="http://schemas.openxmlformats.org/officeDocument/2006/relationships/image" Target="../media/image368.png"/><Relationship Id="rId39" Type="http://schemas.openxmlformats.org/officeDocument/2006/relationships/image" Target="../media/image381.png"/><Relationship Id="rId3" Type="http://schemas.openxmlformats.org/officeDocument/2006/relationships/image" Target="../media/image345.png"/><Relationship Id="rId21" Type="http://schemas.openxmlformats.org/officeDocument/2006/relationships/image" Target="../media/image363.png"/><Relationship Id="rId34" Type="http://schemas.openxmlformats.org/officeDocument/2006/relationships/image" Target="../media/image376.png"/><Relationship Id="rId7" Type="http://schemas.openxmlformats.org/officeDocument/2006/relationships/image" Target="../media/image349.png"/><Relationship Id="rId12" Type="http://schemas.openxmlformats.org/officeDocument/2006/relationships/image" Target="../media/image354.png"/><Relationship Id="rId17" Type="http://schemas.openxmlformats.org/officeDocument/2006/relationships/image" Target="../media/image359.png"/><Relationship Id="rId25" Type="http://schemas.openxmlformats.org/officeDocument/2006/relationships/image" Target="../media/image367.png"/><Relationship Id="rId33" Type="http://schemas.openxmlformats.org/officeDocument/2006/relationships/image" Target="../media/image375.png"/><Relationship Id="rId38" Type="http://schemas.openxmlformats.org/officeDocument/2006/relationships/image" Target="../media/image380.png"/><Relationship Id="rId2" Type="http://schemas.openxmlformats.org/officeDocument/2006/relationships/image" Target="../media/image344.png"/><Relationship Id="rId16" Type="http://schemas.openxmlformats.org/officeDocument/2006/relationships/image" Target="../media/image358.png"/><Relationship Id="rId20" Type="http://schemas.openxmlformats.org/officeDocument/2006/relationships/image" Target="../media/image362.png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11" Type="http://schemas.openxmlformats.org/officeDocument/2006/relationships/image" Target="../media/image353.png"/><Relationship Id="rId24" Type="http://schemas.openxmlformats.org/officeDocument/2006/relationships/image" Target="../media/image366.png"/><Relationship Id="rId32" Type="http://schemas.openxmlformats.org/officeDocument/2006/relationships/image" Target="../media/image374.png"/><Relationship Id="rId37" Type="http://schemas.openxmlformats.org/officeDocument/2006/relationships/image" Target="../media/image379.png"/><Relationship Id="rId40" Type="http://schemas.openxmlformats.org/officeDocument/2006/relationships/image" Target="../media/image382.png"/><Relationship Id="rId5" Type="http://schemas.openxmlformats.org/officeDocument/2006/relationships/image" Target="../media/image347.png"/><Relationship Id="rId15" Type="http://schemas.openxmlformats.org/officeDocument/2006/relationships/image" Target="../media/image357.png"/><Relationship Id="rId23" Type="http://schemas.openxmlformats.org/officeDocument/2006/relationships/image" Target="../media/image365.png"/><Relationship Id="rId28" Type="http://schemas.openxmlformats.org/officeDocument/2006/relationships/image" Target="../media/image370.png"/><Relationship Id="rId36" Type="http://schemas.openxmlformats.org/officeDocument/2006/relationships/image" Target="../media/image378.png"/><Relationship Id="rId10" Type="http://schemas.openxmlformats.org/officeDocument/2006/relationships/image" Target="../media/image352.png"/><Relationship Id="rId19" Type="http://schemas.openxmlformats.org/officeDocument/2006/relationships/image" Target="../media/image361.png"/><Relationship Id="rId31" Type="http://schemas.openxmlformats.org/officeDocument/2006/relationships/image" Target="../media/image373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6.png"/><Relationship Id="rId22" Type="http://schemas.openxmlformats.org/officeDocument/2006/relationships/image" Target="../media/image364.png"/><Relationship Id="rId27" Type="http://schemas.openxmlformats.org/officeDocument/2006/relationships/image" Target="../media/image369.png"/><Relationship Id="rId30" Type="http://schemas.openxmlformats.org/officeDocument/2006/relationships/image" Target="../media/image372.png"/><Relationship Id="rId35" Type="http://schemas.openxmlformats.org/officeDocument/2006/relationships/image" Target="../media/image377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7" Type="http://schemas.openxmlformats.org/officeDocument/2006/relationships/image" Target="../media/image388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7.png"/><Relationship Id="rId5" Type="http://schemas.openxmlformats.org/officeDocument/2006/relationships/image" Target="../media/image386.png"/><Relationship Id="rId4" Type="http://schemas.openxmlformats.org/officeDocument/2006/relationships/image" Target="../media/image385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405.png"/><Relationship Id="rId26" Type="http://schemas.openxmlformats.org/officeDocument/2006/relationships/image" Target="../media/image414.png"/><Relationship Id="rId3" Type="http://schemas.openxmlformats.org/officeDocument/2006/relationships/image" Target="../media/image390.png"/><Relationship Id="rId21" Type="http://schemas.openxmlformats.org/officeDocument/2006/relationships/image" Target="../media/image408.png"/><Relationship Id="rId7" Type="http://schemas.openxmlformats.org/officeDocument/2006/relationships/image" Target="../media/image394.png"/><Relationship Id="rId12" Type="http://schemas.openxmlformats.org/officeDocument/2006/relationships/image" Target="../media/image399.png"/><Relationship Id="rId17" Type="http://schemas.openxmlformats.org/officeDocument/2006/relationships/image" Target="../media/image404.png"/><Relationship Id="rId25" Type="http://schemas.openxmlformats.org/officeDocument/2006/relationships/image" Target="../media/image413.png"/><Relationship Id="rId2" Type="http://schemas.openxmlformats.org/officeDocument/2006/relationships/image" Target="../media/image389.png"/><Relationship Id="rId16" Type="http://schemas.openxmlformats.org/officeDocument/2006/relationships/image" Target="../media/image403.png"/><Relationship Id="rId20" Type="http://schemas.openxmlformats.org/officeDocument/2006/relationships/image" Target="../media/image407.png"/><Relationship Id="rId29" Type="http://schemas.openxmlformats.org/officeDocument/2006/relationships/image" Target="../media/image4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12.png"/><Relationship Id="rId32" Type="http://schemas.openxmlformats.org/officeDocument/2006/relationships/image" Target="../media/image420.png"/><Relationship Id="rId5" Type="http://schemas.openxmlformats.org/officeDocument/2006/relationships/image" Target="../media/image392.png"/><Relationship Id="rId15" Type="http://schemas.openxmlformats.org/officeDocument/2006/relationships/image" Target="../media/image402.png"/><Relationship Id="rId23" Type="http://schemas.openxmlformats.org/officeDocument/2006/relationships/image" Target="../media/image411.png"/><Relationship Id="rId28" Type="http://schemas.openxmlformats.org/officeDocument/2006/relationships/image" Target="../media/image416.png"/><Relationship Id="rId10" Type="http://schemas.openxmlformats.org/officeDocument/2006/relationships/image" Target="../media/image397.png"/><Relationship Id="rId19" Type="http://schemas.openxmlformats.org/officeDocument/2006/relationships/image" Target="../media/image406.png"/><Relationship Id="rId31" Type="http://schemas.openxmlformats.org/officeDocument/2006/relationships/image" Target="../media/image419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9.png"/><Relationship Id="rId27" Type="http://schemas.openxmlformats.org/officeDocument/2006/relationships/image" Target="../media/image415.png"/><Relationship Id="rId30" Type="http://schemas.openxmlformats.org/officeDocument/2006/relationships/image" Target="../media/image41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4.png"/><Relationship Id="rId4" Type="http://schemas.openxmlformats.org/officeDocument/2006/relationships/image" Target="../media/image42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8.png"/><Relationship Id="rId4" Type="http://schemas.openxmlformats.org/officeDocument/2006/relationships/image" Target="../media/image4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png"/><Relationship Id="rId3" Type="http://schemas.openxmlformats.org/officeDocument/2006/relationships/image" Target="../media/image430.png"/><Relationship Id="rId7" Type="http://schemas.openxmlformats.org/officeDocument/2006/relationships/image" Target="../media/image434.png"/><Relationship Id="rId2" Type="http://schemas.openxmlformats.org/officeDocument/2006/relationships/image" Target="../media/image4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3.png"/><Relationship Id="rId5" Type="http://schemas.openxmlformats.org/officeDocument/2006/relationships/image" Target="../media/image432.png"/><Relationship Id="rId4" Type="http://schemas.openxmlformats.org/officeDocument/2006/relationships/image" Target="../media/image43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image" Target="../media/image436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0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7" Type="http://schemas.openxmlformats.org/officeDocument/2006/relationships/image" Target="../media/image446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5.png"/><Relationship Id="rId5" Type="http://schemas.openxmlformats.org/officeDocument/2006/relationships/image" Target="../media/image444.png"/><Relationship Id="rId4" Type="http://schemas.openxmlformats.org/officeDocument/2006/relationships/image" Target="../media/image443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png"/><Relationship Id="rId13" Type="http://schemas.openxmlformats.org/officeDocument/2006/relationships/image" Target="../media/image458.png"/><Relationship Id="rId18" Type="http://schemas.openxmlformats.org/officeDocument/2006/relationships/image" Target="../media/image463.png"/><Relationship Id="rId26" Type="http://schemas.openxmlformats.org/officeDocument/2006/relationships/image" Target="../media/image471.png"/><Relationship Id="rId3" Type="http://schemas.openxmlformats.org/officeDocument/2006/relationships/image" Target="../media/image448.png"/><Relationship Id="rId21" Type="http://schemas.openxmlformats.org/officeDocument/2006/relationships/image" Target="../media/image466.png"/><Relationship Id="rId7" Type="http://schemas.openxmlformats.org/officeDocument/2006/relationships/image" Target="../media/image452.png"/><Relationship Id="rId12" Type="http://schemas.openxmlformats.org/officeDocument/2006/relationships/image" Target="../media/image457.png"/><Relationship Id="rId17" Type="http://schemas.openxmlformats.org/officeDocument/2006/relationships/image" Target="../media/image462.png"/><Relationship Id="rId25" Type="http://schemas.openxmlformats.org/officeDocument/2006/relationships/image" Target="../media/image470.png"/><Relationship Id="rId2" Type="http://schemas.openxmlformats.org/officeDocument/2006/relationships/image" Target="../media/image447.png"/><Relationship Id="rId16" Type="http://schemas.openxmlformats.org/officeDocument/2006/relationships/image" Target="../media/image461.png"/><Relationship Id="rId20" Type="http://schemas.openxmlformats.org/officeDocument/2006/relationships/image" Target="../media/image4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1.png"/><Relationship Id="rId11" Type="http://schemas.openxmlformats.org/officeDocument/2006/relationships/image" Target="../media/image456.png"/><Relationship Id="rId24" Type="http://schemas.openxmlformats.org/officeDocument/2006/relationships/image" Target="../media/image469.png"/><Relationship Id="rId5" Type="http://schemas.openxmlformats.org/officeDocument/2006/relationships/image" Target="../media/image450.png"/><Relationship Id="rId15" Type="http://schemas.openxmlformats.org/officeDocument/2006/relationships/image" Target="../media/image460.png"/><Relationship Id="rId23" Type="http://schemas.openxmlformats.org/officeDocument/2006/relationships/image" Target="../media/image468.png"/><Relationship Id="rId28" Type="http://schemas.openxmlformats.org/officeDocument/2006/relationships/image" Target="../media/image473.png"/><Relationship Id="rId10" Type="http://schemas.openxmlformats.org/officeDocument/2006/relationships/image" Target="../media/image455.png"/><Relationship Id="rId19" Type="http://schemas.openxmlformats.org/officeDocument/2006/relationships/image" Target="../media/image464.png"/><Relationship Id="rId4" Type="http://schemas.openxmlformats.org/officeDocument/2006/relationships/image" Target="../media/image449.png"/><Relationship Id="rId9" Type="http://schemas.openxmlformats.org/officeDocument/2006/relationships/image" Target="../media/image454.png"/><Relationship Id="rId14" Type="http://schemas.openxmlformats.org/officeDocument/2006/relationships/image" Target="../media/image459.png"/><Relationship Id="rId22" Type="http://schemas.openxmlformats.org/officeDocument/2006/relationships/image" Target="../media/image467.png"/><Relationship Id="rId27" Type="http://schemas.openxmlformats.org/officeDocument/2006/relationships/image" Target="../media/image47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89.png"/><Relationship Id="rId5" Type="http://schemas.openxmlformats.org/officeDocument/2006/relationships/image" Target="../media/image1830.png"/><Relationship Id="rId10" Type="http://schemas.openxmlformats.org/officeDocument/2006/relationships/image" Target="../media/image188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70625" y="708804"/>
            <a:ext cx="2411492" cy="2992321"/>
          </a:xfrm>
          <a:custGeom>
            <a:avLst/>
            <a:gdLst>
              <a:gd name="connsiteX0" fmla="*/ 1959661 w 2411492"/>
              <a:gd name="connsiteY0" fmla="*/ 1889253 h 2992321"/>
              <a:gd name="connsiteX1" fmla="*/ 2409604 w 2411492"/>
              <a:gd name="connsiteY1" fmla="*/ 873253 h 2992321"/>
              <a:gd name="connsiteX2" fmla="*/ 2075775 w 2411492"/>
              <a:gd name="connsiteY2" fmla="*/ 74967 h 2992321"/>
              <a:gd name="connsiteX3" fmla="*/ 1074289 w 2411492"/>
              <a:gd name="connsiteY3" fmla="*/ 74967 h 2992321"/>
              <a:gd name="connsiteX4" fmla="*/ 522746 w 2411492"/>
              <a:gd name="connsiteY4" fmla="*/ 437825 h 2992321"/>
              <a:gd name="connsiteX5" fmla="*/ 537261 w 2411492"/>
              <a:gd name="connsiteY5" fmla="*/ 1236110 h 2992321"/>
              <a:gd name="connsiteX6" fmla="*/ 1016232 w 2411492"/>
              <a:gd name="connsiteY6" fmla="*/ 1221596 h 2992321"/>
              <a:gd name="connsiteX7" fmla="*/ 1175889 w 2411492"/>
              <a:gd name="connsiteY7" fmla="*/ 844225 h 2992321"/>
              <a:gd name="connsiteX8" fmla="*/ 1088804 w 2411492"/>
              <a:gd name="connsiteY8" fmla="*/ 626510 h 2992321"/>
              <a:gd name="connsiteX9" fmla="*/ 725946 w 2411492"/>
              <a:gd name="connsiteY9" fmla="*/ 568453 h 2992321"/>
              <a:gd name="connsiteX10" fmla="*/ 188918 w 2411492"/>
              <a:gd name="connsiteY10" fmla="*/ 974853 h 2992321"/>
              <a:gd name="connsiteX11" fmla="*/ 14746 w 2411492"/>
              <a:gd name="connsiteY11" fmla="*/ 1729596 h 2992321"/>
              <a:gd name="connsiteX12" fmla="*/ 116346 w 2411492"/>
              <a:gd name="connsiteY12" fmla="*/ 2745596 h 2992321"/>
              <a:gd name="connsiteX13" fmla="*/ 958175 w 2411492"/>
              <a:gd name="connsiteY13" fmla="*/ 2934282 h 2992321"/>
              <a:gd name="connsiteX14" fmla="*/ 1959661 w 2411492"/>
              <a:gd name="connsiteY14" fmla="*/ 1889253 h 299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1492" h="2992321">
                <a:moveTo>
                  <a:pt x="1959661" y="1889253"/>
                </a:moveTo>
                <a:cubicBezTo>
                  <a:pt x="2201566" y="1545748"/>
                  <a:pt x="2390252" y="1175634"/>
                  <a:pt x="2409604" y="873253"/>
                </a:cubicBezTo>
                <a:cubicBezTo>
                  <a:pt x="2428956" y="570872"/>
                  <a:pt x="2298328" y="208015"/>
                  <a:pt x="2075775" y="74967"/>
                </a:cubicBezTo>
                <a:cubicBezTo>
                  <a:pt x="1853222" y="-58081"/>
                  <a:pt x="1333127" y="14491"/>
                  <a:pt x="1074289" y="74967"/>
                </a:cubicBezTo>
                <a:cubicBezTo>
                  <a:pt x="815451" y="135443"/>
                  <a:pt x="612251" y="244301"/>
                  <a:pt x="522746" y="437825"/>
                </a:cubicBezTo>
                <a:cubicBezTo>
                  <a:pt x="433241" y="631349"/>
                  <a:pt x="455013" y="1105482"/>
                  <a:pt x="537261" y="1236110"/>
                </a:cubicBezTo>
                <a:cubicBezTo>
                  <a:pt x="619509" y="1366738"/>
                  <a:pt x="909794" y="1286910"/>
                  <a:pt x="1016232" y="1221596"/>
                </a:cubicBezTo>
                <a:cubicBezTo>
                  <a:pt x="1122670" y="1156282"/>
                  <a:pt x="1163794" y="943406"/>
                  <a:pt x="1175889" y="844225"/>
                </a:cubicBezTo>
                <a:cubicBezTo>
                  <a:pt x="1187984" y="745044"/>
                  <a:pt x="1163794" y="672472"/>
                  <a:pt x="1088804" y="626510"/>
                </a:cubicBezTo>
                <a:cubicBezTo>
                  <a:pt x="1013814" y="580548"/>
                  <a:pt x="875927" y="510396"/>
                  <a:pt x="725946" y="568453"/>
                </a:cubicBezTo>
                <a:cubicBezTo>
                  <a:pt x="575965" y="626510"/>
                  <a:pt x="307451" y="781329"/>
                  <a:pt x="188918" y="974853"/>
                </a:cubicBezTo>
                <a:cubicBezTo>
                  <a:pt x="70385" y="1168377"/>
                  <a:pt x="26841" y="1434472"/>
                  <a:pt x="14746" y="1729596"/>
                </a:cubicBezTo>
                <a:cubicBezTo>
                  <a:pt x="2651" y="2024720"/>
                  <a:pt x="-40892" y="2544815"/>
                  <a:pt x="116346" y="2745596"/>
                </a:cubicBezTo>
                <a:cubicBezTo>
                  <a:pt x="273584" y="2946377"/>
                  <a:pt x="650956" y="3072168"/>
                  <a:pt x="958175" y="2934282"/>
                </a:cubicBezTo>
                <a:cubicBezTo>
                  <a:pt x="1265394" y="2796396"/>
                  <a:pt x="1717756" y="2232758"/>
                  <a:pt x="1959661" y="188925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624" y="35521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2076371" y="1340768"/>
            <a:ext cx="1001659" cy="201869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19672" y="908720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1353134" y="812233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971600" y="2170003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033984" y="812233"/>
            <a:ext cx="341202" cy="67948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182533" y="2010373"/>
            <a:ext cx="607740" cy="134909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838330" y="1755485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863383" y="812233"/>
            <a:ext cx="170601" cy="33974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4716016" y="1386153"/>
            <a:ext cx="3681289" cy="4180369"/>
          </a:xfrm>
          <a:custGeom>
            <a:avLst/>
            <a:gdLst>
              <a:gd name="connsiteX0" fmla="*/ 1981447 w 3681289"/>
              <a:gd name="connsiteY0" fmla="*/ 220803 h 4180369"/>
              <a:gd name="connsiteX1" fmla="*/ 1313790 w 3681289"/>
              <a:gd name="connsiteY1" fmla="*/ 2717261 h 4180369"/>
              <a:gd name="connsiteX2" fmla="*/ 1125104 w 3681289"/>
              <a:gd name="connsiteY2" fmla="*/ 3544575 h 4180369"/>
              <a:gd name="connsiteX3" fmla="*/ 1139618 w 3681289"/>
              <a:gd name="connsiteY3" fmla="*/ 3805832 h 4180369"/>
              <a:gd name="connsiteX4" fmla="*/ 1299275 w 3681289"/>
              <a:gd name="connsiteY4" fmla="*/ 4154175 h 4180369"/>
              <a:gd name="connsiteX5" fmla="*/ 2054018 w 3681289"/>
              <a:gd name="connsiteY5" fmla="*/ 4038061 h 4180369"/>
              <a:gd name="connsiteX6" fmla="*/ 2532990 w 3681289"/>
              <a:gd name="connsiteY6" fmla="*/ 3109146 h 4180369"/>
              <a:gd name="connsiteX7" fmla="*/ 892875 w 3681289"/>
              <a:gd name="connsiteY7" fmla="*/ 2339889 h 4180369"/>
              <a:gd name="connsiteX8" fmla="*/ 138133 w 3681289"/>
              <a:gd name="connsiteY8" fmla="*/ 2006061 h 4180369"/>
              <a:gd name="connsiteX9" fmla="*/ 239733 w 3681289"/>
              <a:gd name="connsiteY9" fmla="*/ 1323889 h 4180369"/>
              <a:gd name="connsiteX10" fmla="*/ 2489447 w 3681289"/>
              <a:gd name="connsiteY10" fmla="*/ 1469032 h 4180369"/>
              <a:gd name="connsiteX11" fmla="*/ 3578018 w 3681289"/>
              <a:gd name="connsiteY11" fmla="*/ 990061 h 4180369"/>
              <a:gd name="connsiteX12" fmla="*/ 3534475 w 3681289"/>
              <a:gd name="connsiteY12" fmla="*/ 206289 h 4180369"/>
              <a:gd name="connsiteX13" fmla="*/ 2678133 w 3681289"/>
              <a:gd name="connsiteY13" fmla="*/ 119203 h 4180369"/>
              <a:gd name="connsiteX14" fmla="*/ 1981447 w 3681289"/>
              <a:gd name="connsiteY14" fmla="*/ 220803 h 418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289" h="4180369">
                <a:moveTo>
                  <a:pt x="1981447" y="220803"/>
                </a:moveTo>
                <a:cubicBezTo>
                  <a:pt x="1754057" y="653813"/>
                  <a:pt x="1456514" y="2163299"/>
                  <a:pt x="1313790" y="2717261"/>
                </a:cubicBezTo>
                <a:cubicBezTo>
                  <a:pt x="1171066" y="3271223"/>
                  <a:pt x="1154133" y="3363147"/>
                  <a:pt x="1125104" y="3544575"/>
                </a:cubicBezTo>
                <a:cubicBezTo>
                  <a:pt x="1096075" y="3726004"/>
                  <a:pt x="1110589" y="3704232"/>
                  <a:pt x="1139618" y="3805832"/>
                </a:cubicBezTo>
                <a:cubicBezTo>
                  <a:pt x="1168646" y="3907432"/>
                  <a:pt x="1146875" y="4115470"/>
                  <a:pt x="1299275" y="4154175"/>
                </a:cubicBezTo>
                <a:cubicBezTo>
                  <a:pt x="1451675" y="4192880"/>
                  <a:pt x="1848399" y="4212233"/>
                  <a:pt x="2054018" y="4038061"/>
                </a:cubicBezTo>
                <a:cubicBezTo>
                  <a:pt x="2259637" y="3863890"/>
                  <a:pt x="2726514" y="3392175"/>
                  <a:pt x="2532990" y="3109146"/>
                </a:cubicBezTo>
                <a:cubicBezTo>
                  <a:pt x="2339466" y="2826117"/>
                  <a:pt x="1292018" y="2523736"/>
                  <a:pt x="892875" y="2339889"/>
                </a:cubicBezTo>
                <a:cubicBezTo>
                  <a:pt x="493732" y="2156042"/>
                  <a:pt x="246990" y="2175394"/>
                  <a:pt x="138133" y="2006061"/>
                </a:cubicBezTo>
                <a:cubicBezTo>
                  <a:pt x="29276" y="1836728"/>
                  <a:pt x="-152153" y="1413394"/>
                  <a:pt x="239733" y="1323889"/>
                </a:cubicBezTo>
                <a:cubicBezTo>
                  <a:pt x="631619" y="1234384"/>
                  <a:pt x="1933066" y="1524670"/>
                  <a:pt x="2489447" y="1469032"/>
                </a:cubicBezTo>
                <a:cubicBezTo>
                  <a:pt x="3045828" y="1413394"/>
                  <a:pt x="3403847" y="1200518"/>
                  <a:pt x="3578018" y="990061"/>
                </a:cubicBezTo>
                <a:cubicBezTo>
                  <a:pt x="3752189" y="779604"/>
                  <a:pt x="3684456" y="351432"/>
                  <a:pt x="3534475" y="206289"/>
                </a:cubicBezTo>
                <a:cubicBezTo>
                  <a:pt x="3384494" y="61146"/>
                  <a:pt x="2934552" y="111946"/>
                  <a:pt x="2678133" y="119203"/>
                </a:cubicBezTo>
                <a:cubicBezTo>
                  <a:pt x="2421714" y="126460"/>
                  <a:pt x="2208837" y="-212207"/>
                  <a:pt x="1981447" y="22080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3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5363102" y="26234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64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 rot="2441071">
            <a:off x="5291756" y="5087803"/>
            <a:ext cx="1224136" cy="6172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157841" y="662350"/>
            <a:ext cx="3137974" cy="3185332"/>
          </a:xfrm>
          <a:custGeom>
            <a:avLst/>
            <a:gdLst>
              <a:gd name="connsiteX0" fmla="*/ 1074832 w 3137468"/>
              <a:gd name="connsiteY0" fmla="*/ 513307 h 3185332"/>
              <a:gd name="connsiteX1" fmla="*/ 775 w 3137468"/>
              <a:gd name="connsiteY1" fmla="*/ 1819593 h 3185332"/>
              <a:gd name="connsiteX2" fmla="*/ 929689 w 3137468"/>
              <a:gd name="connsiteY2" fmla="*/ 3154907 h 3185332"/>
              <a:gd name="connsiteX3" fmla="*/ 2439175 w 3137468"/>
              <a:gd name="connsiteY3" fmla="*/ 2704964 h 3185332"/>
              <a:gd name="connsiteX4" fmla="*/ 2323061 w 3137468"/>
              <a:gd name="connsiteY4" fmla="*/ 2138907 h 3185332"/>
              <a:gd name="connsiteX5" fmla="*/ 1960204 w 3137468"/>
              <a:gd name="connsiteY5" fmla="*/ 2501764 h 3185332"/>
              <a:gd name="connsiteX6" fmla="*/ 2758489 w 3137468"/>
              <a:gd name="connsiteY6" fmla="*/ 2690450 h 3185332"/>
              <a:gd name="connsiteX7" fmla="*/ 3135861 w 3137468"/>
              <a:gd name="connsiteY7" fmla="*/ 1703479 h 3185332"/>
              <a:gd name="connsiteX8" fmla="*/ 2627861 w 3137468"/>
              <a:gd name="connsiteY8" fmla="*/ 1035821 h 3185332"/>
              <a:gd name="connsiteX9" fmla="*/ 1989232 w 3137468"/>
              <a:gd name="connsiteY9" fmla="*/ 1529307 h 3185332"/>
              <a:gd name="connsiteX10" fmla="*/ 1989232 w 3137468"/>
              <a:gd name="connsiteY10" fmla="*/ 1776050 h 3185332"/>
              <a:gd name="connsiteX11" fmla="*/ 2642375 w 3137468"/>
              <a:gd name="connsiteY11" fmla="*/ 1761536 h 3185332"/>
              <a:gd name="connsiteX12" fmla="*/ 3121346 w 3137468"/>
              <a:gd name="connsiteY12" fmla="*/ 977764 h 3185332"/>
              <a:gd name="connsiteX13" fmla="*/ 2802032 w 3137468"/>
              <a:gd name="connsiteY13" fmla="*/ 266564 h 3185332"/>
              <a:gd name="connsiteX14" fmla="*/ 2090832 w 3137468"/>
              <a:gd name="connsiteY14" fmla="*/ 5307 h 3185332"/>
              <a:gd name="connsiteX15" fmla="*/ 1118375 w 3137468"/>
              <a:gd name="connsiteY15" fmla="*/ 469764 h 3185332"/>
              <a:gd name="connsiteX16" fmla="*/ 1074832 w 3137468"/>
              <a:gd name="connsiteY16" fmla="*/ 513307 h 3185332"/>
              <a:gd name="connsiteX0" fmla="*/ 1118881 w 3137974"/>
              <a:gd name="connsiteY0" fmla="*/ 469764 h 3185332"/>
              <a:gd name="connsiteX1" fmla="*/ 1281 w 3137974"/>
              <a:gd name="connsiteY1" fmla="*/ 1819593 h 3185332"/>
              <a:gd name="connsiteX2" fmla="*/ 930195 w 3137974"/>
              <a:gd name="connsiteY2" fmla="*/ 3154907 h 3185332"/>
              <a:gd name="connsiteX3" fmla="*/ 2439681 w 3137974"/>
              <a:gd name="connsiteY3" fmla="*/ 2704964 h 3185332"/>
              <a:gd name="connsiteX4" fmla="*/ 2323567 w 3137974"/>
              <a:gd name="connsiteY4" fmla="*/ 2138907 h 3185332"/>
              <a:gd name="connsiteX5" fmla="*/ 1960710 w 3137974"/>
              <a:gd name="connsiteY5" fmla="*/ 2501764 h 3185332"/>
              <a:gd name="connsiteX6" fmla="*/ 2758995 w 3137974"/>
              <a:gd name="connsiteY6" fmla="*/ 2690450 h 3185332"/>
              <a:gd name="connsiteX7" fmla="*/ 3136367 w 3137974"/>
              <a:gd name="connsiteY7" fmla="*/ 1703479 h 3185332"/>
              <a:gd name="connsiteX8" fmla="*/ 2628367 w 3137974"/>
              <a:gd name="connsiteY8" fmla="*/ 1035821 h 3185332"/>
              <a:gd name="connsiteX9" fmla="*/ 1989738 w 3137974"/>
              <a:gd name="connsiteY9" fmla="*/ 1529307 h 3185332"/>
              <a:gd name="connsiteX10" fmla="*/ 1989738 w 3137974"/>
              <a:gd name="connsiteY10" fmla="*/ 1776050 h 3185332"/>
              <a:gd name="connsiteX11" fmla="*/ 2642881 w 3137974"/>
              <a:gd name="connsiteY11" fmla="*/ 1761536 h 3185332"/>
              <a:gd name="connsiteX12" fmla="*/ 3121852 w 3137974"/>
              <a:gd name="connsiteY12" fmla="*/ 977764 h 3185332"/>
              <a:gd name="connsiteX13" fmla="*/ 2802538 w 3137974"/>
              <a:gd name="connsiteY13" fmla="*/ 266564 h 3185332"/>
              <a:gd name="connsiteX14" fmla="*/ 2091338 w 3137974"/>
              <a:gd name="connsiteY14" fmla="*/ 5307 h 3185332"/>
              <a:gd name="connsiteX15" fmla="*/ 1118881 w 3137974"/>
              <a:gd name="connsiteY15" fmla="*/ 469764 h 31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37974" h="3185332">
                <a:moveTo>
                  <a:pt x="1118881" y="469764"/>
                </a:moveTo>
                <a:cubicBezTo>
                  <a:pt x="770538" y="772145"/>
                  <a:pt x="32729" y="1372069"/>
                  <a:pt x="1281" y="1819593"/>
                </a:cubicBezTo>
                <a:cubicBezTo>
                  <a:pt x="-30167" y="2267117"/>
                  <a:pt x="523795" y="3007345"/>
                  <a:pt x="930195" y="3154907"/>
                </a:cubicBezTo>
                <a:cubicBezTo>
                  <a:pt x="1336595" y="3302469"/>
                  <a:pt x="2207452" y="2874297"/>
                  <a:pt x="2439681" y="2704964"/>
                </a:cubicBezTo>
                <a:cubicBezTo>
                  <a:pt x="2671910" y="2535631"/>
                  <a:pt x="2403395" y="2172774"/>
                  <a:pt x="2323567" y="2138907"/>
                </a:cubicBezTo>
                <a:cubicBezTo>
                  <a:pt x="2243739" y="2105040"/>
                  <a:pt x="1888139" y="2409840"/>
                  <a:pt x="1960710" y="2501764"/>
                </a:cubicBezTo>
                <a:cubicBezTo>
                  <a:pt x="2033281" y="2593688"/>
                  <a:pt x="2563052" y="2823498"/>
                  <a:pt x="2758995" y="2690450"/>
                </a:cubicBezTo>
                <a:cubicBezTo>
                  <a:pt x="2954938" y="2557403"/>
                  <a:pt x="3158138" y="1979251"/>
                  <a:pt x="3136367" y="1703479"/>
                </a:cubicBezTo>
                <a:cubicBezTo>
                  <a:pt x="3114596" y="1427708"/>
                  <a:pt x="2819472" y="1064850"/>
                  <a:pt x="2628367" y="1035821"/>
                </a:cubicBezTo>
                <a:cubicBezTo>
                  <a:pt x="2437262" y="1006792"/>
                  <a:pt x="2096176" y="1405936"/>
                  <a:pt x="1989738" y="1529307"/>
                </a:cubicBezTo>
                <a:cubicBezTo>
                  <a:pt x="1883300" y="1652678"/>
                  <a:pt x="1880881" y="1737345"/>
                  <a:pt x="1989738" y="1776050"/>
                </a:cubicBezTo>
                <a:cubicBezTo>
                  <a:pt x="2098595" y="1814755"/>
                  <a:pt x="2454195" y="1894584"/>
                  <a:pt x="2642881" y="1761536"/>
                </a:cubicBezTo>
                <a:cubicBezTo>
                  <a:pt x="2831567" y="1628488"/>
                  <a:pt x="3095243" y="1226926"/>
                  <a:pt x="3121852" y="977764"/>
                </a:cubicBezTo>
                <a:cubicBezTo>
                  <a:pt x="3148461" y="728602"/>
                  <a:pt x="2974290" y="428640"/>
                  <a:pt x="2802538" y="266564"/>
                </a:cubicBezTo>
                <a:cubicBezTo>
                  <a:pt x="2630786" y="104488"/>
                  <a:pt x="2371947" y="-28560"/>
                  <a:pt x="2091338" y="5307"/>
                </a:cubicBezTo>
                <a:cubicBezTo>
                  <a:pt x="1810729" y="39174"/>
                  <a:pt x="1467224" y="167383"/>
                  <a:pt x="1118881" y="469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562201" y="55172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726828" y="6927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177306" y="198884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302206" y="4653136"/>
            <a:ext cx="2039526" cy="1486609"/>
          </a:xfrm>
          <a:custGeom>
            <a:avLst/>
            <a:gdLst>
              <a:gd name="connsiteX0" fmla="*/ 840325 w 2039526"/>
              <a:gd name="connsiteY0" fmla="*/ 151282 h 1486609"/>
              <a:gd name="connsiteX1" fmla="*/ 42039 w 2039526"/>
              <a:gd name="connsiteY1" fmla="*/ 557682 h 1486609"/>
              <a:gd name="connsiteX2" fmla="*/ 201696 w 2039526"/>
              <a:gd name="connsiteY2" fmla="*/ 1472082 h 1486609"/>
              <a:gd name="connsiteX3" fmla="*/ 970953 w 2039526"/>
              <a:gd name="connsiteY3" fmla="*/ 920539 h 1486609"/>
              <a:gd name="connsiteX4" fmla="*/ 1435411 w 2039526"/>
              <a:gd name="connsiteY4" fmla="*/ 1486596 h 1486609"/>
              <a:gd name="connsiteX5" fmla="*/ 2030496 w 2039526"/>
              <a:gd name="connsiteY5" fmla="*/ 935053 h 1486609"/>
              <a:gd name="connsiteX6" fmla="*/ 1725696 w 2039526"/>
              <a:gd name="connsiteY6" fmla="*/ 49682 h 1486609"/>
              <a:gd name="connsiteX7" fmla="*/ 840325 w 2039526"/>
              <a:gd name="connsiteY7" fmla="*/ 151282 h 1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526" h="1486609">
                <a:moveTo>
                  <a:pt x="840325" y="151282"/>
                </a:moveTo>
                <a:cubicBezTo>
                  <a:pt x="559715" y="235949"/>
                  <a:pt x="148477" y="337549"/>
                  <a:pt x="42039" y="557682"/>
                </a:cubicBezTo>
                <a:cubicBezTo>
                  <a:pt x="-64399" y="777815"/>
                  <a:pt x="46877" y="1411606"/>
                  <a:pt x="201696" y="1472082"/>
                </a:cubicBezTo>
                <a:cubicBezTo>
                  <a:pt x="356515" y="1532558"/>
                  <a:pt x="765334" y="918120"/>
                  <a:pt x="970953" y="920539"/>
                </a:cubicBezTo>
                <a:cubicBezTo>
                  <a:pt x="1176572" y="922958"/>
                  <a:pt x="1258821" y="1484177"/>
                  <a:pt x="1435411" y="1486596"/>
                </a:cubicBezTo>
                <a:cubicBezTo>
                  <a:pt x="1612001" y="1489015"/>
                  <a:pt x="1982115" y="1174539"/>
                  <a:pt x="2030496" y="935053"/>
                </a:cubicBezTo>
                <a:cubicBezTo>
                  <a:pt x="2078877" y="695567"/>
                  <a:pt x="1926477" y="175472"/>
                  <a:pt x="1725696" y="49682"/>
                </a:cubicBezTo>
                <a:cubicBezTo>
                  <a:pt x="1524915" y="-76108"/>
                  <a:pt x="1120935" y="66615"/>
                  <a:pt x="840325" y="15128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084195" y="341511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753370" y="2571975"/>
            <a:ext cx="813579" cy="8135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>
            <a:off x="4017427" y="4496340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049875" y="463835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4716016" y="1628800"/>
            <a:ext cx="2304256" cy="1756754"/>
          </a:xfrm>
          <a:prstGeom prst="rect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716016" y="662350"/>
            <a:ext cx="2520280" cy="96645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7225029" y="662350"/>
            <a:ext cx="1667451" cy="3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8892480" y="662350"/>
            <a:ext cx="0" cy="14009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020272" y="2063308"/>
            <a:ext cx="1872208" cy="132224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020272" y="692775"/>
            <a:ext cx="1872208" cy="936025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2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5529943" y="1278469"/>
            <a:ext cx="1279195" cy="1813074"/>
          </a:xfrm>
          <a:custGeom>
            <a:avLst/>
            <a:gdLst>
              <a:gd name="connsiteX0" fmla="*/ 0 w 1279195"/>
              <a:gd name="connsiteY0" fmla="*/ 1813074 h 1813074"/>
              <a:gd name="connsiteX1" fmla="*/ 841828 w 1279195"/>
              <a:gd name="connsiteY1" fmla="*/ 1450217 h 1813074"/>
              <a:gd name="connsiteX2" fmla="*/ 754743 w 1279195"/>
              <a:gd name="connsiteY2" fmla="*/ 709988 h 1813074"/>
              <a:gd name="connsiteX3" fmla="*/ 261257 w 1279195"/>
              <a:gd name="connsiteY3" fmla="*/ 855131 h 1813074"/>
              <a:gd name="connsiteX4" fmla="*/ 856343 w 1279195"/>
              <a:gd name="connsiteY4" fmla="*/ 1116388 h 1813074"/>
              <a:gd name="connsiteX5" fmla="*/ 1233714 w 1279195"/>
              <a:gd name="connsiteY5" fmla="*/ 521302 h 1813074"/>
              <a:gd name="connsiteX6" fmla="*/ 1204686 w 1279195"/>
              <a:gd name="connsiteY6" fmla="*/ 114902 h 1813074"/>
              <a:gd name="connsiteX7" fmla="*/ 624114 w 1279195"/>
              <a:gd name="connsiteY7" fmla="*/ 27817 h 1813074"/>
              <a:gd name="connsiteX8" fmla="*/ 43543 w 1279195"/>
              <a:gd name="connsiteY8" fmla="*/ 535817 h 18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95" h="1813074">
                <a:moveTo>
                  <a:pt x="0" y="1813074"/>
                </a:moveTo>
                <a:cubicBezTo>
                  <a:pt x="358019" y="1723569"/>
                  <a:pt x="716038" y="1634065"/>
                  <a:pt x="841828" y="1450217"/>
                </a:cubicBezTo>
                <a:cubicBezTo>
                  <a:pt x="967618" y="1266369"/>
                  <a:pt x="851505" y="809169"/>
                  <a:pt x="754743" y="709988"/>
                </a:cubicBezTo>
                <a:cubicBezTo>
                  <a:pt x="657981" y="610807"/>
                  <a:pt x="244324" y="787398"/>
                  <a:pt x="261257" y="855131"/>
                </a:cubicBezTo>
                <a:cubicBezTo>
                  <a:pt x="278190" y="922864"/>
                  <a:pt x="694267" y="1172026"/>
                  <a:pt x="856343" y="1116388"/>
                </a:cubicBezTo>
                <a:cubicBezTo>
                  <a:pt x="1018419" y="1060750"/>
                  <a:pt x="1175657" y="688216"/>
                  <a:pt x="1233714" y="521302"/>
                </a:cubicBezTo>
                <a:cubicBezTo>
                  <a:pt x="1291771" y="354388"/>
                  <a:pt x="1306286" y="197149"/>
                  <a:pt x="1204686" y="114902"/>
                </a:cubicBezTo>
                <a:cubicBezTo>
                  <a:pt x="1103086" y="32655"/>
                  <a:pt x="817638" y="-42335"/>
                  <a:pt x="624114" y="27817"/>
                </a:cubicBezTo>
                <a:cubicBezTo>
                  <a:pt x="430590" y="97969"/>
                  <a:pt x="237066" y="316893"/>
                  <a:pt x="43543" y="53581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463832" y="3017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510126" y="172093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de-DE" sz="2000" b="1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de-DE" sz="2000" b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1515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221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de-DE" sz="26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618483" y="632580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18481" y="424748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18482" y="387999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618479" y="11436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618480" y="200778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618483" y="282415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009761" y="694928"/>
            <a:ext cx="2168859" cy="2923586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23" fmla="*/ 1771090 w 2168859"/>
              <a:gd name="connsiteY23" fmla="*/ 552547 h 3824475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0" fmla="*/ 218062 w 2270548"/>
              <a:gd name="connsiteY0" fmla="*/ 3730788 h 3766031"/>
              <a:gd name="connsiteX1" fmla="*/ 1727547 w 2270548"/>
              <a:gd name="connsiteY1" fmla="*/ 3701760 h 3766031"/>
              <a:gd name="connsiteX2" fmla="*/ 1814633 w 2270548"/>
              <a:gd name="connsiteY2" fmla="*/ 3063131 h 3766031"/>
              <a:gd name="connsiteX3" fmla="*/ 1088919 w 2270548"/>
              <a:gd name="connsiteY3" fmla="*/ 2642217 h 3766031"/>
              <a:gd name="connsiteX4" fmla="*/ 145490 w 2270548"/>
              <a:gd name="connsiteY4" fmla="*/ 2947017 h 3766031"/>
              <a:gd name="connsiteX5" fmla="*/ 508347 w 2270548"/>
              <a:gd name="connsiteY5" fmla="*/ 3396960 h 3766031"/>
              <a:gd name="connsiteX6" fmla="*/ 1814633 w 2270548"/>
              <a:gd name="connsiteY6" fmla="*/ 3208274 h 3766031"/>
              <a:gd name="connsiteX7" fmla="*/ 2162976 w 2270548"/>
              <a:gd name="connsiteY7" fmla="*/ 2613189 h 3766031"/>
              <a:gd name="connsiteX8" fmla="*/ 1945262 w 2270548"/>
              <a:gd name="connsiteY8" fmla="*/ 2148731 h 3766031"/>
              <a:gd name="connsiteX9" fmla="*/ 914747 w 2270548"/>
              <a:gd name="connsiteY9" fmla="*/ 1669760 h 3766031"/>
              <a:gd name="connsiteX10" fmla="*/ 347 w 2270548"/>
              <a:gd name="connsiteY10" fmla="*/ 1945531 h 3766031"/>
              <a:gd name="connsiteX11" fmla="*/ 1016347 w 2270548"/>
              <a:gd name="connsiteY11" fmla="*/ 2380960 h 3766031"/>
              <a:gd name="connsiteX12" fmla="*/ 1858176 w 2270548"/>
              <a:gd name="connsiteY12" fmla="*/ 1858446 h 3766031"/>
              <a:gd name="connsiteX13" fmla="*/ 2046862 w 2270548"/>
              <a:gd name="connsiteY13" fmla="*/ 1089188 h 3766031"/>
              <a:gd name="connsiteX14" fmla="*/ 856690 w 2270548"/>
              <a:gd name="connsiteY14" fmla="*/ 784388 h 3766031"/>
              <a:gd name="connsiteX15" fmla="*/ 189033 w 2270548"/>
              <a:gd name="connsiteY15" fmla="*/ 1060160 h 3766031"/>
              <a:gd name="connsiteX16" fmla="*/ 261604 w 2270548"/>
              <a:gd name="connsiteY16" fmla="*/ 1335931 h 3766031"/>
              <a:gd name="connsiteX17" fmla="*/ 1016347 w 2270548"/>
              <a:gd name="connsiteY17" fmla="*/ 1495588 h 3766031"/>
              <a:gd name="connsiteX18" fmla="*/ 2017833 w 2270548"/>
              <a:gd name="connsiteY18" fmla="*/ 958560 h 3766031"/>
              <a:gd name="connsiteX19" fmla="*/ 2148462 w 2270548"/>
              <a:gd name="connsiteY19" fmla="*/ 479588 h 3766031"/>
              <a:gd name="connsiteX20" fmla="*/ 479319 w 2270548"/>
              <a:gd name="connsiteY20" fmla="*/ 617 h 3766031"/>
              <a:gd name="connsiteX21" fmla="*/ 479319 w 2270548"/>
              <a:gd name="connsiteY21" fmla="*/ 581188 h 3766031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2017833 w 2168859"/>
              <a:gd name="connsiteY18" fmla="*/ 957943 h 3765414"/>
              <a:gd name="connsiteX19" fmla="*/ 479319 w 2168859"/>
              <a:gd name="connsiteY19" fmla="*/ 0 h 3765414"/>
              <a:gd name="connsiteX20" fmla="*/ 479319 w 2168859"/>
              <a:gd name="connsiteY20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19" fmla="*/ 479319 w 2168859"/>
              <a:gd name="connsiteY19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17" fmla="*/ 1016347 w 2168859"/>
              <a:gd name="connsiteY17" fmla="*/ 711292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0" fmla="*/ 218062 w 2168859"/>
              <a:gd name="connsiteY0" fmla="*/ 2946400 h 2981643"/>
              <a:gd name="connsiteX1" fmla="*/ 1727547 w 2168859"/>
              <a:gd name="connsiteY1" fmla="*/ 2917372 h 2981643"/>
              <a:gd name="connsiteX2" fmla="*/ 1814633 w 2168859"/>
              <a:gd name="connsiteY2" fmla="*/ 2278743 h 2981643"/>
              <a:gd name="connsiteX3" fmla="*/ 1088919 w 2168859"/>
              <a:gd name="connsiteY3" fmla="*/ 1857829 h 2981643"/>
              <a:gd name="connsiteX4" fmla="*/ 145490 w 2168859"/>
              <a:gd name="connsiteY4" fmla="*/ 2162629 h 2981643"/>
              <a:gd name="connsiteX5" fmla="*/ 508347 w 2168859"/>
              <a:gd name="connsiteY5" fmla="*/ 2612572 h 2981643"/>
              <a:gd name="connsiteX6" fmla="*/ 1814633 w 2168859"/>
              <a:gd name="connsiteY6" fmla="*/ 2423886 h 2981643"/>
              <a:gd name="connsiteX7" fmla="*/ 2162976 w 2168859"/>
              <a:gd name="connsiteY7" fmla="*/ 1828801 h 2981643"/>
              <a:gd name="connsiteX8" fmla="*/ 1945262 w 2168859"/>
              <a:gd name="connsiteY8" fmla="*/ 1364343 h 2981643"/>
              <a:gd name="connsiteX9" fmla="*/ 914747 w 2168859"/>
              <a:gd name="connsiteY9" fmla="*/ 885372 h 2981643"/>
              <a:gd name="connsiteX10" fmla="*/ 347 w 2168859"/>
              <a:gd name="connsiteY10" fmla="*/ 1161143 h 2981643"/>
              <a:gd name="connsiteX11" fmla="*/ 1016347 w 2168859"/>
              <a:gd name="connsiteY11" fmla="*/ 1596572 h 2981643"/>
              <a:gd name="connsiteX12" fmla="*/ 1858176 w 2168859"/>
              <a:gd name="connsiteY12" fmla="*/ 1074058 h 2981643"/>
              <a:gd name="connsiteX13" fmla="*/ 2046862 w 2168859"/>
              <a:gd name="connsiteY13" fmla="*/ 304800 h 2981643"/>
              <a:gd name="connsiteX14" fmla="*/ 856690 w 2168859"/>
              <a:gd name="connsiteY14" fmla="*/ 0 h 2981643"/>
              <a:gd name="connsiteX0" fmla="*/ 218062 w 2168859"/>
              <a:gd name="connsiteY0" fmla="*/ 2641600 h 2676843"/>
              <a:gd name="connsiteX1" fmla="*/ 1727547 w 2168859"/>
              <a:gd name="connsiteY1" fmla="*/ 2612572 h 2676843"/>
              <a:gd name="connsiteX2" fmla="*/ 1814633 w 2168859"/>
              <a:gd name="connsiteY2" fmla="*/ 1973943 h 2676843"/>
              <a:gd name="connsiteX3" fmla="*/ 1088919 w 2168859"/>
              <a:gd name="connsiteY3" fmla="*/ 1553029 h 2676843"/>
              <a:gd name="connsiteX4" fmla="*/ 145490 w 2168859"/>
              <a:gd name="connsiteY4" fmla="*/ 1857829 h 2676843"/>
              <a:gd name="connsiteX5" fmla="*/ 508347 w 2168859"/>
              <a:gd name="connsiteY5" fmla="*/ 2307772 h 2676843"/>
              <a:gd name="connsiteX6" fmla="*/ 1814633 w 2168859"/>
              <a:gd name="connsiteY6" fmla="*/ 2119086 h 2676843"/>
              <a:gd name="connsiteX7" fmla="*/ 2162976 w 2168859"/>
              <a:gd name="connsiteY7" fmla="*/ 1524001 h 2676843"/>
              <a:gd name="connsiteX8" fmla="*/ 1945262 w 2168859"/>
              <a:gd name="connsiteY8" fmla="*/ 1059543 h 2676843"/>
              <a:gd name="connsiteX9" fmla="*/ 914747 w 2168859"/>
              <a:gd name="connsiteY9" fmla="*/ 580572 h 2676843"/>
              <a:gd name="connsiteX10" fmla="*/ 347 w 2168859"/>
              <a:gd name="connsiteY10" fmla="*/ 856343 h 2676843"/>
              <a:gd name="connsiteX11" fmla="*/ 1016347 w 2168859"/>
              <a:gd name="connsiteY11" fmla="*/ 1291772 h 2676843"/>
              <a:gd name="connsiteX12" fmla="*/ 1858176 w 2168859"/>
              <a:gd name="connsiteY12" fmla="*/ 769258 h 2676843"/>
              <a:gd name="connsiteX13" fmla="*/ 2046862 w 2168859"/>
              <a:gd name="connsiteY13" fmla="*/ 0 h 2676843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609948 w 2168859"/>
              <a:gd name="connsiteY13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408233 w 2168859"/>
              <a:gd name="connsiteY13" fmla="*/ 551542 h 2923586"/>
              <a:gd name="connsiteX14" fmla="*/ 609948 w 2168859"/>
              <a:gd name="connsiteY14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858176 w 2168859"/>
              <a:gd name="connsiteY13" fmla="*/ 246742 h 2923586"/>
              <a:gd name="connsiteX14" fmla="*/ 609948 w 2168859"/>
              <a:gd name="connsiteY14" fmla="*/ 0 h 292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8859" h="2923586">
                <a:moveTo>
                  <a:pt x="218062" y="2888343"/>
                </a:moveTo>
                <a:cubicBezTo>
                  <a:pt x="879671" y="2907695"/>
                  <a:pt x="1461452" y="2970591"/>
                  <a:pt x="1727547" y="2859315"/>
                </a:cubicBezTo>
                <a:cubicBezTo>
                  <a:pt x="1993642" y="2748039"/>
                  <a:pt x="1921071" y="2397276"/>
                  <a:pt x="1814633" y="2220686"/>
                </a:cubicBezTo>
                <a:cubicBezTo>
                  <a:pt x="1708195" y="2044096"/>
                  <a:pt x="1367110" y="1819124"/>
                  <a:pt x="1088919" y="1799772"/>
                </a:cubicBezTo>
                <a:cubicBezTo>
                  <a:pt x="810728" y="1780420"/>
                  <a:pt x="242252" y="1978782"/>
                  <a:pt x="145490" y="2104572"/>
                </a:cubicBezTo>
                <a:cubicBezTo>
                  <a:pt x="48728" y="2230362"/>
                  <a:pt x="230157" y="2510972"/>
                  <a:pt x="508347" y="2554515"/>
                </a:cubicBezTo>
                <a:cubicBezTo>
                  <a:pt x="786538" y="2598058"/>
                  <a:pt x="1538862" y="2496458"/>
                  <a:pt x="1814633" y="2365829"/>
                </a:cubicBezTo>
                <a:cubicBezTo>
                  <a:pt x="2090405" y="2235201"/>
                  <a:pt x="2141204" y="1947335"/>
                  <a:pt x="2162976" y="1770744"/>
                </a:cubicBezTo>
                <a:cubicBezTo>
                  <a:pt x="2184748" y="1594153"/>
                  <a:pt x="2153300" y="1463524"/>
                  <a:pt x="1945262" y="1306286"/>
                </a:cubicBezTo>
                <a:cubicBezTo>
                  <a:pt x="1737224" y="1149048"/>
                  <a:pt x="1238899" y="861182"/>
                  <a:pt x="914747" y="827315"/>
                </a:cubicBezTo>
                <a:cubicBezTo>
                  <a:pt x="590595" y="793448"/>
                  <a:pt x="-16586" y="984553"/>
                  <a:pt x="347" y="1103086"/>
                </a:cubicBezTo>
                <a:cubicBezTo>
                  <a:pt x="17280" y="1221619"/>
                  <a:pt x="706709" y="1553029"/>
                  <a:pt x="1016347" y="1538515"/>
                </a:cubicBezTo>
                <a:cubicBezTo>
                  <a:pt x="1325985" y="1524001"/>
                  <a:pt x="1717871" y="1231296"/>
                  <a:pt x="1858176" y="1016001"/>
                </a:cubicBezTo>
                <a:cubicBezTo>
                  <a:pt x="1998481" y="800706"/>
                  <a:pt x="2066214" y="416076"/>
                  <a:pt x="1858176" y="246742"/>
                </a:cubicBezTo>
                <a:cubicBezTo>
                  <a:pt x="1650138" y="77409"/>
                  <a:pt x="742996" y="91924"/>
                  <a:pt x="6099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848280" y="562236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48279" y="317655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48280" y="21207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697341" y="4616715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𝑿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30" r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3077" r="-20492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>
            <a:off x="6094190" y="3752619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5008364" y="150772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16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813272" y="2242394"/>
            <a:ext cx="2318568" cy="2304256"/>
            <a:chOff x="813272" y="2242394"/>
            <a:chExt cx="2318568" cy="2304256"/>
          </a:xfrm>
        </p:grpSpPr>
        <p:sp>
          <p:nvSpPr>
            <p:cNvPr id="19" name="Ellipse 18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Bogen 19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1" name="Bogen 20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3" name="Bogen 22"/>
          <p:cNvSpPr/>
          <p:nvPr/>
        </p:nvSpPr>
        <p:spPr>
          <a:xfrm>
            <a:off x="4427984" y="1116923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 rot="10800000">
            <a:off x="4420829" y="3333138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Bogen 24"/>
          <p:cNvSpPr/>
          <p:nvPr/>
        </p:nvSpPr>
        <p:spPr>
          <a:xfrm rot="10800000">
            <a:off x="4442295" y="396254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6" name="Bogen 25"/>
          <p:cNvSpPr/>
          <p:nvPr/>
        </p:nvSpPr>
        <p:spPr>
          <a:xfrm>
            <a:off x="4427984" y="407787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 rot="10800000">
            <a:off x="4435140" y="1708820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8" name="Bogen 27"/>
          <p:cNvSpPr/>
          <p:nvPr/>
        </p:nvSpPr>
        <p:spPr>
          <a:xfrm>
            <a:off x="4420829" y="1824148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10800000">
            <a:off x="4427984" y="287203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4413673" y="298736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36"/>
          <p:cNvCxnSpPr/>
          <p:nvPr/>
        </p:nvCxnSpPr>
        <p:spPr>
          <a:xfrm flipV="1">
            <a:off x="1979711" y="3420357"/>
            <a:ext cx="1609191" cy="82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1955707" y="1767114"/>
            <a:ext cx="11186" cy="165406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511208" y="3412839"/>
            <a:ext cx="1487662" cy="14563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 flipH="1" flipV="1">
            <a:off x="827584" y="2269052"/>
            <a:ext cx="2592288" cy="2539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255039" y="202838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096631" y="2548212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22508" y="247374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65690" y="41180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566439" y="413853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269792" y="23633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674417" y="403612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921686" y="394494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255170" y="249104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964972" y="73334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572000" y="563739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3" name="Ellipse 62"/>
          <p:cNvSpPr/>
          <p:nvPr/>
        </p:nvSpPr>
        <p:spPr>
          <a:xfrm>
            <a:off x="7313826" y="1605067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313826" y="4248784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186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539" y="2060848"/>
            <a:ext cx="446449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39" y="2060848"/>
            <a:ext cx="2232248" cy="2232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3671899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79511" y="350995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4644007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2483767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3704026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1295635" y="404106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1344384" y="180882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735795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2411759" y="249313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5082038" y="3532378"/>
            <a:ext cx="1326166" cy="0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/>
          <p:nvPr/>
        </p:nvSpPr>
        <p:spPr>
          <a:xfrm rot="5400000">
            <a:off x="7596336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>
            <a:off x="8568444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 rot="10800000">
            <a:off x="6408204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7628463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60232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𝐊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blipFill rotWithShape="1"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𝐓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blipFill rotWithShape="1">
                <a:blip r:embed="rId4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47664" y="4293096"/>
            <a:ext cx="5976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427984" y="2348880"/>
            <a:ext cx="2592288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051720" y="2204864"/>
            <a:ext cx="2376264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2915816" y="1844824"/>
            <a:ext cx="1512168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417549" y="1844824"/>
            <a:ext cx="1306579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671900" y="1844824"/>
            <a:ext cx="715707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427984" y="1844824"/>
            <a:ext cx="642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417549" y="1844824"/>
            <a:ext cx="331862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417549" y="1844824"/>
            <a:ext cx="10435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4208680" y="1844824"/>
            <a:ext cx="219304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417549" y="1844824"/>
            <a:ext cx="165931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4029753" y="1844824"/>
            <a:ext cx="357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057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0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573678" y="1034257"/>
            <a:ext cx="0" cy="192390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580112" y="2492897"/>
            <a:ext cx="1974463" cy="1050043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/>
          <p:nvPr/>
        </p:nvCxnSpPr>
        <p:spPr>
          <a:xfrm flipH="1" flipV="1">
            <a:off x="5580112" y="3933056"/>
            <a:ext cx="2095390" cy="71859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 rot="549175">
            <a:off x="6615025" y="313870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[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𝟎</m:t>
                      </m:r>
                      <m:r>
                        <a:rPr lang="de-DE" sz="3200" b="1" i="1" dirty="0" smtClean="0">
                          <a:latin typeface="Cambria Math"/>
                        </a:rPr>
                        <m:t>,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𝟏</m:t>
                      </m:r>
                      <m:r>
                        <a:rPr lang="de-DE" sz="3200" b="1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blipFill rotWithShape="1">
                <a:blip r:embed="rId11"/>
                <a:stretch>
                  <a:fillRect l="-4348" t="-7692" r="-13043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1639174" y="3271262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𝒊𝒅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085" r="-440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blipFill rotWithShape="1"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33"/>
          <p:cNvCxnSpPr/>
          <p:nvPr/>
        </p:nvCxnSpPr>
        <p:spPr>
          <a:xfrm flipH="1">
            <a:off x="1298735" y="4292354"/>
            <a:ext cx="24523" cy="94646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563519" y="632580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20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3077"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3030" r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779964" y="220604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35851" y="288975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45862" y="387329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600" b="1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blipFill rotWithShape="1">
                <a:blip r:embed="rId6"/>
                <a:stretch>
                  <a:fillRect l="-769" t="-8434" r="-1538" b="-289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H="1" flipV="1">
            <a:off x="2123728" y="233038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endCxn id="10" idx="3"/>
          </p:cNvCxnSpPr>
          <p:nvPr/>
        </p:nvCxnSpPr>
        <p:spPr>
          <a:xfrm flipV="1">
            <a:off x="2228940" y="3730048"/>
            <a:ext cx="367054" cy="14324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4" idx="6"/>
          </p:cNvCxnSpPr>
          <p:nvPr/>
        </p:nvCxnSpPr>
        <p:spPr>
          <a:xfrm flipH="1" flipV="1">
            <a:off x="2835061" y="5609472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/>
          <p:cNvSpPr/>
          <p:nvPr/>
        </p:nvSpPr>
        <p:spPr>
          <a:xfrm rot="1709858">
            <a:off x="5436096" y="2063095"/>
            <a:ext cx="1944216" cy="1013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6740250" y="218145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791524" y="1074057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7285010" y="1531527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7807187" y="101954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5827259" y="4061116"/>
            <a:ext cx="1248338" cy="914400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  <a:gd name="connsiteX0" fmla="*/ 3248 w 1120848"/>
              <a:gd name="connsiteY0" fmla="*/ 1175657 h 1175657"/>
              <a:gd name="connsiteX1" fmla="*/ 133876 w 1120848"/>
              <a:gd name="connsiteY1" fmla="*/ 348343 h 1175657"/>
              <a:gd name="connsiteX2" fmla="*/ 946676 w 1120848"/>
              <a:gd name="connsiteY2" fmla="*/ 508000 h 1175657"/>
              <a:gd name="connsiteX3" fmla="*/ 1120848 w 1120848"/>
              <a:gd name="connsiteY3" fmla="*/ 0 h 1175657"/>
              <a:gd name="connsiteX0" fmla="*/ 110 w 1248338"/>
              <a:gd name="connsiteY0" fmla="*/ 914400 h 914400"/>
              <a:gd name="connsiteX1" fmla="*/ 261366 w 1248338"/>
              <a:gd name="connsiteY1" fmla="*/ 348343 h 914400"/>
              <a:gd name="connsiteX2" fmla="*/ 1074166 w 1248338"/>
              <a:gd name="connsiteY2" fmla="*/ 508000 h 914400"/>
              <a:gd name="connsiteX3" fmla="*/ 1248338 w 12483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338" h="914400">
                <a:moveTo>
                  <a:pt x="110" y="914400"/>
                </a:moveTo>
                <a:cubicBezTo>
                  <a:pt x="-3519" y="547914"/>
                  <a:pt x="82357" y="416076"/>
                  <a:pt x="261366" y="348343"/>
                </a:cubicBezTo>
                <a:cubicBezTo>
                  <a:pt x="440375" y="280610"/>
                  <a:pt x="909671" y="566057"/>
                  <a:pt x="1074166" y="508000"/>
                </a:cubicBezTo>
                <a:cubicBezTo>
                  <a:pt x="1238661" y="449943"/>
                  <a:pt x="1185442" y="275771"/>
                  <a:pt x="124833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6450321" y="4456057"/>
            <a:ext cx="281659" cy="11507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ihandform 33"/>
          <p:cNvSpPr/>
          <p:nvPr/>
        </p:nvSpPr>
        <p:spPr>
          <a:xfrm>
            <a:off x="6350265" y="4779303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843751" y="5236773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𝒘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8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635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17155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293255" y="737242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blipFill rotWithShape="1">
                <a:blip r:embed="rId5"/>
                <a:stretch>
                  <a:fillRect r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235439" y="24800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4343941" y="2554513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27371" y="2747845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864" r="-15254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4343941" y="4713268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gen 30"/>
          <p:cNvSpPr/>
          <p:nvPr/>
        </p:nvSpPr>
        <p:spPr>
          <a:xfrm rot="549175">
            <a:off x="5747736" y="3390854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blipFill rotWithShape="1">
                <a:blip r:embed="rId10"/>
                <a:stretch>
                  <a:fillRect l="-4348" t="-7595" r="-13043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⊇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7297123" y="1727200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209367" y="4729385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212042" y="4967221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4412343" y="5210629"/>
            <a:ext cx="275771" cy="130628"/>
          </a:xfrm>
          <a:custGeom>
            <a:avLst/>
            <a:gdLst>
              <a:gd name="connsiteX0" fmla="*/ 0 w 275771"/>
              <a:gd name="connsiteY0" fmla="*/ 130628 h 130628"/>
              <a:gd name="connsiteX1" fmla="*/ 72571 w 275771"/>
              <a:gd name="connsiteY1" fmla="*/ 0 h 130628"/>
              <a:gd name="connsiteX2" fmla="*/ 174171 w 275771"/>
              <a:gd name="connsiteY2" fmla="*/ 130628 h 130628"/>
              <a:gd name="connsiteX3" fmla="*/ 275771 w 275771"/>
              <a:gd name="connsiteY3" fmla="*/ 0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71" h="130628">
                <a:moveTo>
                  <a:pt x="0" y="130628"/>
                </a:moveTo>
                <a:cubicBezTo>
                  <a:pt x="21771" y="65314"/>
                  <a:pt x="43543" y="0"/>
                  <a:pt x="72571" y="0"/>
                </a:cubicBezTo>
                <a:cubicBezTo>
                  <a:pt x="101599" y="0"/>
                  <a:pt x="140304" y="130628"/>
                  <a:pt x="174171" y="130628"/>
                </a:cubicBezTo>
                <a:cubicBezTo>
                  <a:pt x="208038" y="130628"/>
                  <a:pt x="241904" y="65314"/>
                  <a:pt x="2757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7402286" y="4919353"/>
            <a:ext cx="348343" cy="175161"/>
          </a:xfrm>
          <a:custGeom>
            <a:avLst/>
            <a:gdLst>
              <a:gd name="connsiteX0" fmla="*/ 0 w 348343"/>
              <a:gd name="connsiteY0" fmla="*/ 175161 h 175161"/>
              <a:gd name="connsiteX1" fmla="*/ 174171 w 348343"/>
              <a:gd name="connsiteY1" fmla="*/ 990 h 175161"/>
              <a:gd name="connsiteX2" fmla="*/ 348343 w 348343"/>
              <a:gd name="connsiteY2" fmla="*/ 117104 h 1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175161">
                <a:moveTo>
                  <a:pt x="0" y="175161"/>
                </a:moveTo>
                <a:cubicBezTo>
                  <a:pt x="58057" y="92913"/>
                  <a:pt x="116114" y="10666"/>
                  <a:pt x="174171" y="990"/>
                </a:cubicBezTo>
                <a:cubicBezTo>
                  <a:pt x="232228" y="-8686"/>
                  <a:pt x="290285" y="54209"/>
                  <a:pt x="348343" y="117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7466957" y="1915886"/>
            <a:ext cx="385272" cy="217714"/>
          </a:xfrm>
          <a:custGeom>
            <a:avLst/>
            <a:gdLst>
              <a:gd name="connsiteX0" fmla="*/ 7900 w 385272"/>
              <a:gd name="connsiteY0" fmla="*/ 217714 h 217714"/>
              <a:gd name="connsiteX1" fmla="*/ 36929 w 385272"/>
              <a:gd name="connsiteY1" fmla="*/ 58057 h 217714"/>
              <a:gd name="connsiteX2" fmla="*/ 298186 w 385272"/>
              <a:gd name="connsiteY2" fmla="*/ 188685 h 217714"/>
              <a:gd name="connsiteX3" fmla="*/ 385272 w 385272"/>
              <a:gd name="connsiteY3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72" h="217714">
                <a:moveTo>
                  <a:pt x="7900" y="217714"/>
                </a:moveTo>
                <a:cubicBezTo>
                  <a:pt x="-1776" y="140304"/>
                  <a:pt x="-11452" y="62895"/>
                  <a:pt x="36929" y="58057"/>
                </a:cubicBezTo>
                <a:cubicBezTo>
                  <a:pt x="85310" y="53219"/>
                  <a:pt x="240129" y="198361"/>
                  <a:pt x="298186" y="188685"/>
                </a:cubicBezTo>
                <a:cubicBezTo>
                  <a:pt x="356243" y="179009"/>
                  <a:pt x="370757" y="89504"/>
                  <a:pt x="38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199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827584" y="3206068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2852624" y="1839166"/>
            <a:ext cx="1822536" cy="136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1181966" y="1737914"/>
            <a:ext cx="1670658" cy="1468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789478" y="1484784"/>
            <a:ext cx="106314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845287" y="1484784"/>
            <a:ext cx="918604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21051" y="1484784"/>
            <a:ext cx="50318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852624" y="1484784"/>
            <a:ext cx="45196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845287" y="1484784"/>
            <a:ext cx="233319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2845287" y="1484784"/>
            <a:ext cx="733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2698440" y="1484784"/>
            <a:ext cx="154184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845287" y="1484784"/>
            <a:ext cx="116660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572643" y="1484784"/>
            <a:ext cx="251593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441730" y="1793278"/>
            <a:ext cx="807113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83899" y="198884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28027"/>
            <a:ext cx="2664296" cy="1782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endCxn id="17" idx="0"/>
          </p:cNvCxnSpPr>
          <p:nvPr/>
        </p:nvCxnSpPr>
        <p:spPr>
          <a:xfrm flipH="1" flipV="1">
            <a:off x="7272300" y="1528027"/>
            <a:ext cx="7336" cy="1782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199968" y="23230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7997986" y="2063308"/>
            <a:ext cx="53947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070448" y="1528027"/>
            <a:ext cx="122184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6330328" y="1802153"/>
            <a:ext cx="545927" cy="1443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6084168" y="2063308"/>
            <a:ext cx="50951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7352230" y="1528027"/>
            <a:ext cx="86048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7" idx="7"/>
          </p:cNvCxnSpPr>
          <p:nvPr/>
        </p:nvCxnSpPr>
        <p:spPr>
          <a:xfrm flipH="1">
            <a:off x="7654563" y="1789105"/>
            <a:ext cx="559708" cy="1521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876256" y="1528027"/>
            <a:ext cx="243494" cy="1751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7438278" y="1580617"/>
            <a:ext cx="208949" cy="1730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603291" y="1580617"/>
            <a:ext cx="394712" cy="1730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7542752" y="1658566"/>
            <a:ext cx="455234" cy="1621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034477" y="1822163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3" name="Textfeld 52"/>
          <p:cNvSpPr txBox="1"/>
          <p:nvPr/>
        </p:nvSpPr>
        <p:spPr>
          <a:xfrm>
            <a:off x="5364088" y="409362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Z‘</a:t>
            </a:r>
            <a:endParaRPr lang="de-DE" sz="4800" b="1" i="1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802638" y="5733256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802638" y="4093618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5004595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297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1801918" y="409362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1259632" y="4093619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1043608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V="1">
            <a:off x="9716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899592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8424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08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26076" y="4778998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611560" y="3789040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061874" y="4968630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140495" y="3955044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/>
          <p:cNvSpPr/>
          <p:nvPr/>
        </p:nvSpPr>
        <p:spPr>
          <a:xfrm>
            <a:off x="3311458" y="47045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53744" y="553184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𝒛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5652120" y="509485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2642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508001" y="287867"/>
                  <a:pt x="885372" y="232229"/>
                </a:cubicBezTo>
                <a:cubicBezTo>
                  <a:pt x="1262743" y="176591"/>
                  <a:pt x="1978781" y="529771"/>
                  <a:pt x="2264229" y="522514"/>
                </a:cubicBezTo>
                <a:cubicBezTo>
                  <a:pt x="25496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37604" y="4109757"/>
            <a:ext cx="2772230" cy="1812406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05367 h 1805367"/>
              <a:gd name="connsiteX1" fmla="*/ 464459 w 2772230"/>
              <a:gd name="connsiteY1" fmla="*/ 905482 h 1805367"/>
              <a:gd name="connsiteX2" fmla="*/ 1248230 w 2772230"/>
              <a:gd name="connsiteY2" fmla="*/ 20110 h 1805367"/>
              <a:gd name="connsiteX3" fmla="*/ 2772230 w 2772230"/>
              <a:gd name="connsiteY3" fmla="*/ 978053 h 1805367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2406">
                <a:moveTo>
                  <a:pt x="0" y="1812406"/>
                </a:moveTo>
                <a:cubicBezTo>
                  <a:pt x="48381" y="1790635"/>
                  <a:pt x="258840" y="1292312"/>
                  <a:pt x="464459" y="912521"/>
                </a:cubicBezTo>
                <a:cubicBezTo>
                  <a:pt x="742649" y="373073"/>
                  <a:pt x="836992" y="-122832"/>
                  <a:pt x="1248230" y="27149"/>
                </a:cubicBezTo>
                <a:cubicBezTo>
                  <a:pt x="1707849" y="155358"/>
                  <a:pt x="2322287" y="844787"/>
                  <a:pt x="2772230" y="98509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057382" y="5412559"/>
            <a:ext cx="402946" cy="11046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66539" y="4270896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8337502" y="502038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5579788" y="584769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>
            <a:off x="3814810" y="4778998"/>
            <a:ext cx="1405262" cy="3096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813" r="-9375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>
            <a:off x="7057382" y="28529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 29"/>
          <p:cNvSpPr/>
          <p:nvPr/>
        </p:nvSpPr>
        <p:spPr>
          <a:xfrm>
            <a:off x="5579788" y="1949671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5565272" y="959713"/>
            <a:ext cx="2598058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598058"/>
              <a:gd name="connsiteY0" fmla="*/ 1817271 h 1817271"/>
              <a:gd name="connsiteX1" fmla="*/ 232230 w 2598058"/>
              <a:gd name="connsiteY1" fmla="*/ 598071 h 1817271"/>
              <a:gd name="connsiteX2" fmla="*/ 1248230 w 2598058"/>
              <a:gd name="connsiteY2" fmla="*/ 32014 h 1817271"/>
              <a:gd name="connsiteX3" fmla="*/ 2598058 w 2598058"/>
              <a:gd name="connsiteY3" fmla="*/ 191671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8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148115" y="51366"/>
                  <a:pt x="2598058" y="19167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015586" y="2139303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228184" y="959713"/>
            <a:ext cx="251676" cy="21239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8265170" y="187520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blipFill rotWithShape="1">
                <a:blip r:embed="rId12"/>
                <a:stretch>
                  <a:fillRect t="-7937" r="-14458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blipFill rotWithShape="1">
                <a:blip r:embed="rId13"/>
                <a:stretch>
                  <a:fillRect l="-5263" t="-7937" r="-1578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5507456" y="27025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12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blipFill rotWithShape="1">
                <a:blip r:embed="rId15"/>
                <a:stretch>
                  <a:fillRect l="-1770" t="-7937" r="-9735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8090998" y="10659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blipFill rotWithShape="1">
                <a:blip r:embed="rId16"/>
                <a:stretch>
                  <a:fillRect l="-893" t="-7937" r="-267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800" b="1" i="1" dirty="0" smtClean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4800" b="1" i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4800" b="1" i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7341037" y="579270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X</a:t>
            </a:r>
            <a:endParaRPr lang="de-DE" sz="4800" b="1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53744" y="304398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0" name="Textfeld 49"/>
          <p:cNvSpPr txBox="1"/>
          <p:nvPr/>
        </p:nvSpPr>
        <p:spPr>
          <a:xfrm rot="3878257">
            <a:off x="7964228" y="119131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=</a:t>
            </a:r>
            <a:endParaRPr lang="de-DE" sz="4800" b="1" i="1" dirty="0"/>
          </a:p>
        </p:txBody>
      </p:sp>
      <p:sp>
        <p:nvSpPr>
          <p:cNvPr id="56" name="Ellipse 55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546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35372" y="454487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907704" y="341980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835371" y="28529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835370" y="22768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835372" y="184482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835372" y="148478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835372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5796136" y="332695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3803" y="276008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723802" y="21840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23804" y="175197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723804" y="13919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723804" y="10318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4355976" y="4471202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814984" y="54654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stCxn id="21" idx="6"/>
          </p:cNvCxnSpPr>
          <p:nvPr/>
        </p:nvCxnSpPr>
        <p:spPr>
          <a:xfrm flipH="1" flipV="1">
            <a:off x="6723493" y="4760521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5791200" y="1785726"/>
            <a:ext cx="798547" cy="493017"/>
          </a:xfrm>
          <a:custGeom>
            <a:avLst/>
            <a:gdLst>
              <a:gd name="connsiteX0" fmla="*/ 0 w 798547"/>
              <a:gd name="connsiteY0" fmla="*/ 493017 h 493017"/>
              <a:gd name="connsiteX1" fmla="*/ 624114 w 798547"/>
              <a:gd name="connsiteY1" fmla="*/ 463988 h 493017"/>
              <a:gd name="connsiteX2" fmla="*/ 798286 w 798547"/>
              <a:gd name="connsiteY2" fmla="*/ 188217 h 493017"/>
              <a:gd name="connsiteX3" fmla="*/ 653143 w 798547"/>
              <a:gd name="connsiteY3" fmla="*/ 14045 h 493017"/>
              <a:gd name="connsiteX4" fmla="*/ 275771 w 798547"/>
              <a:gd name="connsiteY4" fmla="*/ 14045 h 493017"/>
              <a:gd name="connsiteX5" fmla="*/ 29029 w 798547"/>
              <a:gd name="connsiteY5" fmla="*/ 43074 h 49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547" h="493017">
                <a:moveTo>
                  <a:pt x="0" y="493017"/>
                </a:moveTo>
                <a:lnTo>
                  <a:pt x="624114" y="463988"/>
                </a:lnTo>
                <a:cubicBezTo>
                  <a:pt x="757162" y="413188"/>
                  <a:pt x="793448" y="263207"/>
                  <a:pt x="798286" y="188217"/>
                </a:cubicBezTo>
                <a:cubicBezTo>
                  <a:pt x="803124" y="113226"/>
                  <a:pt x="740229" y="43074"/>
                  <a:pt x="653143" y="14045"/>
                </a:cubicBezTo>
                <a:cubicBezTo>
                  <a:pt x="566057" y="-14984"/>
                  <a:pt x="379790" y="9207"/>
                  <a:pt x="275771" y="14045"/>
                </a:cubicBezTo>
                <a:cubicBezTo>
                  <a:pt x="171752" y="18883"/>
                  <a:pt x="100390" y="30978"/>
                  <a:pt x="29029" y="430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>
            <a:stCxn id="25" idx="2"/>
          </p:cNvCxnSpPr>
          <p:nvPr/>
        </p:nvCxnSpPr>
        <p:spPr>
          <a:xfrm flipH="1" flipV="1">
            <a:off x="6516386" y="1795859"/>
            <a:ext cx="73100" cy="17808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6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236168" y="974699"/>
            <a:ext cx="216024" cy="21602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2051720" y="980728"/>
            <a:ext cx="576064" cy="5760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893888" y="980728"/>
            <a:ext cx="864096" cy="86409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790936" y="980728"/>
            <a:ext cx="1097632" cy="109763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560848" y="1004449"/>
            <a:ext cx="1566664" cy="15666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296193" y="980728"/>
            <a:ext cx="2059485" cy="205948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72916" y="980728"/>
            <a:ext cx="342528" cy="34252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097978" y="990757"/>
            <a:ext cx="483547" cy="48354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2096565" y="3386445"/>
            <a:ext cx="5234582" cy="2405309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3027418" y="3935264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724128" y="3935264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713856" y="5097815"/>
            <a:ext cx="648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M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31147" y="4627189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0000C0"/>
                </a:solidFill>
              </a:rPr>
              <a:t>K</a:t>
            </a:r>
            <a:endParaRPr lang="de-DE" sz="1200" b="1" dirty="0">
              <a:solidFill>
                <a:srgbClr val="000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644342" y="5867256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Lucida Sans Unicode"/>
                <a:cs typeface="Lucida Sans Unicode"/>
              </a:rPr>
              <a:t>ℝ</a:t>
            </a:r>
            <a:endParaRPr lang="de-DE" sz="1200" b="1" dirty="0"/>
          </a:p>
        </p:txBody>
      </p:sp>
      <p:sp>
        <p:nvSpPr>
          <p:cNvPr id="21" name="Freihandform 20"/>
          <p:cNvSpPr/>
          <p:nvPr/>
        </p:nvSpPr>
        <p:spPr>
          <a:xfrm>
            <a:off x="6589486" y="4922052"/>
            <a:ext cx="1175657" cy="912691"/>
          </a:xfrm>
          <a:custGeom>
            <a:avLst/>
            <a:gdLst>
              <a:gd name="connsiteX0" fmla="*/ 0 w 1175657"/>
              <a:gd name="connsiteY0" fmla="*/ 41834 h 912691"/>
              <a:gd name="connsiteX1" fmla="*/ 740228 w 1175657"/>
              <a:gd name="connsiteY1" fmla="*/ 99891 h 912691"/>
              <a:gd name="connsiteX2" fmla="*/ 1175657 w 1175657"/>
              <a:gd name="connsiteY2" fmla="*/ 912691 h 91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912691">
                <a:moveTo>
                  <a:pt x="0" y="41834"/>
                </a:moveTo>
                <a:cubicBezTo>
                  <a:pt x="272142" y="-1709"/>
                  <a:pt x="544285" y="-45252"/>
                  <a:pt x="740228" y="99891"/>
                </a:cubicBezTo>
                <a:cubicBezTo>
                  <a:pt x="936171" y="245034"/>
                  <a:pt x="1055914" y="578862"/>
                  <a:pt x="1175657" y="912691"/>
                </a:cubicBezTo>
              </a:path>
            </a:pathLst>
          </a:custGeom>
          <a:ln w="508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133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72789" y="5195427"/>
            <a:ext cx="1955423" cy="1189806"/>
            <a:chOff x="1142453" y="6347555"/>
            <a:chExt cx="1955423" cy="1189806"/>
          </a:xfrm>
        </p:grpSpPr>
        <p:sp>
          <p:nvSpPr>
            <p:cNvPr id="5" name="Bogen 4"/>
            <p:cNvSpPr/>
            <p:nvPr/>
          </p:nvSpPr>
          <p:spPr>
            <a:xfrm>
              <a:off x="1142453" y="6618895"/>
              <a:ext cx="1940907" cy="918466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1142455" y="6347555"/>
              <a:ext cx="1955421" cy="979074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 flipH="1">
            <a:off x="4355976" y="1332699"/>
            <a:ext cx="1008112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355976" y="3060891"/>
            <a:ext cx="2088232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364088" y="1332699"/>
            <a:ext cx="1080120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1332699"/>
            <a:ext cx="36004" cy="125982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400092" y="2592519"/>
            <a:ext cx="1044116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4355976" y="2592519"/>
            <a:ext cx="1026114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4499992" y="4543069"/>
            <a:ext cx="1422158" cy="14221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4499992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922150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5922150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499991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211071" y="3982543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5193069" y="5404701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633229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5211071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834430" y="4215049"/>
            <a:ext cx="2548816" cy="2423104"/>
          </a:xfrm>
          <a:custGeom>
            <a:avLst/>
            <a:gdLst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36709 w 2464567"/>
              <a:gd name="connsiteY12" fmla="*/ 974039 h 1908812"/>
              <a:gd name="connsiteX13" fmla="*/ 507680 w 2464567"/>
              <a:gd name="connsiteY13" fmla="*/ 1017582 h 1908812"/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07680 w 2464567"/>
              <a:gd name="connsiteY12" fmla="*/ 1017582 h 1908812"/>
              <a:gd name="connsiteX0" fmla="*/ 507680 w 2552583"/>
              <a:gd name="connsiteY0" fmla="*/ 1017582 h 2057406"/>
              <a:gd name="connsiteX1" fmla="*/ 928595 w 2552583"/>
              <a:gd name="connsiteY1" fmla="*/ 1888439 h 2057406"/>
              <a:gd name="connsiteX2" fmla="*/ 2481623 w 2552583"/>
              <a:gd name="connsiteY2" fmla="*/ 1946495 h 2057406"/>
              <a:gd name="connsiteX3" fmla="*/ 2263909 w 2552583"/>
              <a:gd name="connsiteY3" fmla="*/ 683753 h 2057406"/>
              <a:gd name="connsiteX4" fmla="*/ 2031680 w 2552583"/>
              <a:gd name="connsiteY4" fmla="*/ 161239 h 2057406"/>
              <a:gd name="connsiteX5" fmla="*/ 1538195 w 2552583"/>
              <a:gd name="connsiteY5" fmla="*/ 509582 h 2057406"/>
              <a:gd name="connsiteX6" fmla="*/ 1538195 w 2552583"/>
              <a:gd name="connsiteY6" fmla="*/ 915982 h 2057406"/>
              <a:gd name="connsiteX7" fmla="*/ 1001166 w 2552583"/>
              <a:gd name="connsiteY7" fmla="*/ 770839 h 2057406"/>
              <a:gd name="connsiteX8" fmla="*/ 565737 w 2552583"/>
              <a:gd name="connsiteY8" fmla="*/ 30610 h 2057406"/>
              <a:gd name="connsiteX9" fmla="*/ 14195 w 2552583"/>
              <a:gd name="connsiteY9" fmla="*/ 175753 h 2057406"/>
              <a:gd name="connsiteX10" fmla="*/ 188366 w 2552583"/>
              <a:gd name="connsiteY10" fmla="*/ 495068 h 2057406"/>
              <a:gd name="connsiteX11" fmla="*/ 464137 w 2552583"/>
              <a:gd name="connsiteY11" fmla="*/ 683753 h 2057406"/>
              <a:gd name="connsiteX12" fmla="*/ 507680 w 2552583"/>
              <a:gd name="connsiteY12" fmla="*/ 1017582 h 2057406"/>
              <a:gd name="connsiteX0" fmla="*/ 507680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07680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494652 w 2558525"/>
              <a:gd name="connsiteY6" fmla="*/ 785354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538195 w 2555611"/>
              <a:gd name="connsiteY5" fmla="*/ 509582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552709 w 2555611"/>
              <a:gd name="connsiteY6" fmla="*/ 553125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07188 h 2115398"/>
              <a:gd name="connsiteX1" fmla="*/ 841509 w 2555611"/>
              <a:gd name="connsiteY1" fmla="*/ 2008674 h 2115398"/>
              <a:gd name="connsiteX2" fmla="*/ 2481623 w 2555611"/>
              <a:gd name="connsiteY2" fmla="*/ 1936101 h 2115398"/>
              <a:gd name="connsiteX3" fmla="*/ 2263909 w 2555611"/>
              <a:gd name="connsiteY3" fmla="*/ 673359 h 2115398"/>
              <a:gd name="connsiteX4" fmla="*/ 2176823 w 2555611"/>
              <a:gd name="connsiteY4" fmla="*/ 49245 h 2115398"/>
              <a:gd name="connsiteX5" fmla="*/ 1668824 w 2555611"/>
              <a:gd name="connsiteY5" fmla="*/ 252445 h 2115398"/>
              <a:gd name="connsiteX6" fmla="*/ 1552709 w 2555611"/>
              <a:gd name="connsiteY6" fmla="*/ 542731 h 2115398"/>
              <a:gd name="connsiteX7" fmla="*/ 1059223 w 2555611"/>
              <a:gd name="connsiteY7" fmla="*/ 600788 h 2115398"/>
              <a:gd name="connsiteX8" fmla="*/ 565737 w 2555611"/>
              <a:gd name="connsiteY8" fmla="*/ 20216 h 2115398"/>
              <a:gd name="connsiteX9" fmla="*/ 14195 w 2555611"/>
              <a:gd name="connsiteY9" fmla="*/ 165359 h 2115398"/>
              <a:gd name="connsiteX10" fmla="*/ 188366 w 2555611"/>
              <a:gd name="connsiteY10" fmla="*/ 484674 h 2115398"/>
              <a:gd name="connsiteX11" fmla="*/ 464137 w 2555611"/>
              <a:gd name="connsiteY11" fmla="*/ 673359 h 2115398"/>
              <a:gd name="connsiteX12" fmla="*/ 565737 w 2555611"/>
              <a:gd name="connsiteY12" fmla="*/ 1007188 h 2115398"/>
              <a:gd name="connsiteX0" fmla="*/ 558942 w 2548816"/>
              <a:gd name="connsiteY0" fmla="*/ 1314894 h 2423104"/>
              <a:gd name="connsiteX1" fmla="*/ 834714 w 2548816"/>
              <a:gd name="connsiteY1" fmla="*/ 2316380 h 2423104"/>
              <a:gd name="connsiteX2" fmla="*/ 2474828 w 2548816"/>
              <a:gd name="connsiteY2" fmla="*/ 2243807 h 2423104"/>
              <a:gd name="connsiteX3" fmla="*/ 2257114 w 2548816"/>
              <a:gd name="connsiteY3" fmla="*/ 981065 h 2423104"/>
              <a:gd name="connsiteX4" fmla="*/ 2170028 w 2548816"/>
              <a:gd name="connsiteY4" fmla="*/ 356951 h 2423104"/>
              <a:gd name="connsiteX5" fmla="*/ 1662029 w 2548816"/>
              <a:gd name="connsiteY5" fmla="*/ 560151 h 2423104"/>
              <a:gd name="connsiteX6" fmla="*/ 1545914 w 2548816"/>
              <a:gd name="connsiteY6" fmla="*/ 850437 h 2423104"/>
              <a:gd name="connsiteX7" fmla="*/ 1052428 w 2548816"/>
              <a:gd name="connsiteY7" fmla="*/ 908494 h 2423104"/>
              <a:gd name="connsiteX8" fmla="*/ 428314 w 2548816"/>
              <a:gd name="connsiteY8" fmla="*/ 8608 h 2423104"/>
              <a:gd name="connsiteX9" fmla="*/ 7400 w 2548816"/>
              <a:gd name="connsiteY9" fmla="*/ 473065 h 2423104"/>
              <a:gd name="connsiteX10" fmla="*/ 181571 w 2548816"/>
              <a:gd name="connsiteY10" fmla="*/ 792380 h 2423104"/>
              <a:gd name="connsiteX11" fmla="*/ 457342 w 2548816"/>
              <a:gd name="connsiteY11" fmla="*/ 981065 h 2423104"/>
              <a:gd name="connsiteX12" fmla="*/ 558942 w 2548816"/>
              <a:gd name="connsiteY12" fmla="*/ 1314894 h 242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8816" h="2423104">
                <a:moveTo>
                  <a:pt x="558942" y="1314894"/>
                </a:moveTo>
                <a:cubicBezTo>
                  <a:pt x="621837" y="1537447"/>
                  <a:pt x="515400" y="2161561"/>
                  <a:pt x="834714" y="2316380"/>
                </a:cubicBezTo>
                <a:cubicBezTo>
                  <a:pt x="1154028" y="2471199"/>
                  <a:pt x="2237761" y="2466360"/>
                  <a:pt x="2474828" y="2243807"/>
                </a:cubicBezTo>
                <a:cubicBezTo>
                  <a:pt x="2711895" y="2021255"/>
                  <a:pt x="2307914" y="1295541"/>
                  <a:pt x="2257114" y="981065"/>
                </a:cubicBezTo>
                <a:cubicBezTo>
                  <a:pt x="2206314" y="666589"/>
                  <a:pt x="2269209" y="427103"/>
                  <a:pt x="2170028" y="356951"/>
                </a:cubicBezTo>
                <a:cubicBezTo>
                  <a:pt x="2070847" y="286799"/>
                  <a:pt x="1766048" y="477903"/>
                  <a:pt x="1662029" y="560151"/>
                </a:cubicBezTo>
                <a:cubicBezTo>
                  <a:pt x="1558010" y="642399"/>
                  <a:pt x="1647514" y="792380"/>
                  <a:pt x="1545914" y="850437"/>
                </a:cubicBezTo>
                <a:cubicBezTo>
                  <a:pt x="1444314" y="908494"/>
                  <a:pt x="1238695" y="1048799"/>
                  <a:pt x="1052428" y="908494"/>
                </a:cubicBezTo>
                <a:cubicBezTo>
                  <a:pt x="866161" y="768189"/>
                  <a:pt x="602485" y="81180"/>
                  <a:pt x="428314" y="8608"/>
                </a:cubicBezTo>
                <a:cubicBezTo>
                  <a:pt x="254143" y="-63964"/>
                  <a:pt x="48524" y="342437"/>
                  <a:pt x="7400" y="473065"/>
                </a:cubicBezTo>
                <a:cubicBezTo>
                  <a:pt x="-33724" y="603693"/>
                  <a:pt x="106581" y="707713"/>
                  <a:pt x="181571" y="792380"/>
                </a:cubicBezTo>
                <a:cubicBezTo>
                  <a:pt x="256561" y="877047"/>
                  <a:pt x="399285" y="901237"/>
                  <a:pt x="457342" y="981065"/>
                </a:cubicBezTo>
                <a:cubicBezTo>
                  <a:pt x="510561" y="1068151"/>
                  <a:pt x="496047" y="1092342"/>
                  <a:pt x="558942" y="13148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644008" y="83671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4-6+4=2</a:t>
            </a:r>
            <a:endParaRPr lang="de-DE" sz="3200" dirty="0"/>
          </a:p>
        </p:txBody>
      </p:sp>
      <p:sp>
        <p:nvSpPr>
          <p:cNvPr id="39" name="Textfeld 38"/>
          <p:cNvSpPr txBox="1"/>
          <p:nvPr/>
        </p:nvSpPr>
        <p:spPr>
          <a:xfrm>
            <a:off x="4640721" y="592600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8-12+6=2</a:t>
            </a:r>
            <a:endParaRPr lang="de-DE" sz="3200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064678" y="957382"/>
            <a:ext cx="2318568" cy="2304256"/>
            <a:chOff x="813272" y="2242394"/>
            <a:chExt cx="2318568" cy="2304256"/>
          </a:xfrm>
        </p:grpSpPr>
        <p:sp>
          <p:nvSpPr>
            <p:cNvPr id="41" name="Ellipse 40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Bogen 41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3" name="Bogen 42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8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937968" y="713842"/>
            <a:ext cx="6614893" cy="2340052"/>
          </a:xfrm>
          <a:custGeom>
            <a:avLst/>
            <a:gdLst>
              <a:gd name="connsiteX0" fmla="*/ 1516574 w 6614893"/>
              <a:gd name="connsiteY0" fmla="*/ 467691 h 2340052"/>
              <a:gd name="connsiteX1" fmla="*/ 689260 w 6614893"/>
              <a:gd name="connsiteY1" fmla="*/ 46777 h 2340052"/>
              <a:gd name="connsiteX2" fmla="*/ 7088 w 6614893"/>
              <a:gd name="connsiteY2" fmla="*/ 801520 h 2340052"/>
              <a:gd name="connsiteX3" fmla="*/ 384460 w 6614893"/>
              <a:gd name="connsiteY3" fmla="*/ 1832034 h 2340052"/>
              <a:gd name="connsiteX4" fmla="*/ 1182745 w 6614893"/>
              <a:gd name="connsiteY4" fmla="*/ 1338549 h 2340052"/>
              <a:gd name="connsiteX5" fmla="*/ 1748803 w 6614893"/>
              <a:gd name="connsiteY5" fmla="*/ 1962663 h 2340052"/>
              <a:gd name="connsiteX6" fmla="*/ 2837374 w 6614893"/>
              <a:gd name="connsiteY6" fmla="*/ 1324034 h 2340052"/>
              <a:gd name="connsiteX7" fmla="*/ 3867888 w 6614893"/>
              <a:gd name="connsiteY7" fmla="*/ 2340034 h 2340052"/>
              <a:gd name="connsiteX8" fmla="*/ 4419431 w 6614893"/>
              <a:gd name="connsiteY8" fmla="*/ 1295006 h 2340052"/>
              <a:gd name="connsiteX9" fmla="*/ 5653145 w 6614893"/>
              <a:gd name="connsiteY9" fmla="*/ 2093291 h 2340052"/>
              <a:gd name="connsiteX10" fmla="*/ 6553031 w 6614893"/>
              <a:gd name="connsiteY10" fmla="*/ 1222434 h 2340052"/>
              <a:gd name="connsiteX11" fmla="*/ 6364345 w 6614893"/>
              <a:gd name="connsiteY11" fmla="*/ 249977 h 2340052"/>
              <a:gd name="connsiteX12" fmla="*/ 4985488 w 6614893"/>
              <a:gd name="connsiteY12" fmla="*/ 249977 h 2340052"/>
              <a:gd name="connsiteX13" fmla="*/ 4390403 w 6614893"/>
              <a:gd name="connsiteY13" fmla="*/ 757977 h 2340052"/>
              <a:gd name="connsiteX14" fmla="*/ 3577603 w 6614893"/>
              <a:gd name="connsiteY14" fmla="*/ 3234 h 2340052"/>
              <a:gd name="connsiteX15" fmla="*/ 2721260 w 6614893"/>
              <a:gd name="connsiteY15" fmla="*/ 467691 h 2340052"/>
              <a:gd name="connsiteX16" fmla="*/ 2126174 w 6614893"/>
              <a:gd name="connsiteY16" fmla="*/ 17749 h 2340052"/>
              <a:gd name="connsiteX17" fmla="*/ 1516574 w 6614893"/>
              <a:gd name="connsiteY17" fmla="*/ 467691 h 23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14893" h="2340052">
                <a:moveTo>
                  <a:pt x="1516574" y="467691"/>
                </a:moveTo>
                <a:cubicBezTo>
                  <a:pt x="1277088" y="472529"/>
                  <a:pt x="940841" y="-8861"/>
                  <a:pt x="689260" y="46777"/>
                </a:cubicBezTo>
                <a:cubicBezTo>
                  <a:pt x="437679" y="102415"/>
                  <a:pt x="57888" y="503977"/>
                  <a:pt x="7088" y="801520"/>
                </a:cubicBezTo>
                <a:cubicBezTo>
                  <a:pt x="-43712" y="1099063"/>
                  <a:pt x="188517" y="1742529"/>
                  <a:pt x="384460" y="1832034"/>
                </a:cubicBezTo>
                <a:cubicBezTo>
                  <a:pt x="580403" y="1921539"/>
                  <a:pt x="955354" y="1316778"/>
                  <a:pt x="1182745" y="1338549"/>
                </a:cubicBezTo>
                <a:cubicBezTo>
                  <a:pt x="1410135" y="1360321"/>
                  <a:pt x="1473032" y="1965082"/>
                  <a:pt x="1748803" y="1962663"/>
                </a:cubicBezTo>
                <a:cubicBezTo>
                  <a:pt x="2024574" y="1960244"/>
                  <a:pt x="2484193" y="1261139"/>
                  <a:pt x="2837374" y="1324034"/>
                </a:cubicBezTo>
                <a:cubicBezTo>
                  <a:pt x="3190555" y="1386929"/>
                  <a:pt x="3604212" y="2344872"/>
                  <a:pt x="3867888" y="2340034"/>
                </a:cubicBezTo>
                <a:cubicBezTo>
                  <a:pt x="4131564" y="2335196"/>
                  <a:pt x="4121888" y="1336130"/>
                  <a:pt x="4419431" y="1295006"/>
                </a:cubicBezTo>
                <a:cubicBezTo>
                  <a:pt x="4716974" y="1253882"/>
                  <a:pt x="5297545" y="2105386"/>
                  <a:pt x="5653145" y="2093291"/>
                </a:cubicBezTo>
                <a:cubicBezTo>
                  <a:pt x="6008745" y="2081196"/>
                  <a:pt x="6434498" y="1529653"/>
                  <a:pt x="6553031" y="1222434"/>
                </a:cubicBezTo>
                <a:cubicBezTo>
                  <a:pt x="6671564" y="915215"/>
                  <a:pt x="6625602" y="412053"/>
                  <a:pt x="6364345" y="249977"/>
                </a:cubicBezTo>
                <a:cubicBezTo>
                  <a:pt x="6103088" y="87901"/>
                  <a:pt x="5314478" y="165310"/>
                  <a:pt x="4985488" y="249977"/>
                </a:cubicBezTo>
                <a:cubicBezTo>
                  <a:pt x="4656498" y="334644"/>
                  <a:pt x="4625051" y="799101"/>
                  <a:pt x="4390403" y="757977"/>
                </a:cubicBezTo>
                <a:cubicBezTo>
                  <a:pt x="4155755" y="716853"/>
                  <a:pt x="3855794" y="51615"/>
                  <a:pt x="3577603" y="3234"/>
                </a:cubicBezTo>
                <a:cubicBezTo>
                  <a:pt x="3299413" y="-45147"/>
                  <a:pt x="2963165" y="465272"/>
                  <a:pt x="2721260" y="467691"/>
                </a:cubicBezTo>
                <a:cubicBezTo>
                  <a:pt x="2479355" y="470110"/>
                  <a:pt x="2319698" y="20168"/>
                  <a:pt x="2126174" y="17749"/>
                </a:cubicBezTo>
                <a:cubicBezTo>
                  <a:pt x="1932650" y="15330"/>
                  <a:pt x="1756060" y="462853"/>
                  <a:pt x="1516574" y="467691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17649" y="126290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4082843" y="1260527"/>
            <a:ext cx="789387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127814" y="1154098"/>
            <a:ext cx="64807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168374" y="1291116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232270" y="1332599"/>
            <a:ext cx="80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. . .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195166" y="3053894"/>
            <a:ext cx="2318568" cy="2304256"/>
            <a:chOff x="813272" y="2242394"/>
            <a:chExt cx="2318568" cy="2304256"/>
          </a:xfrm>
        </p:grpSpPr>
        <p:sp>
          <p:nvSpPr>
            <p:cNvPr id="17" name="Ellipse 16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9" name="Bogen 18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20" name="Gerade Verbindung 19"/>
          <p:cNvCxnSpPr/>
          <p:nvPr/>
        </p:nvCxnSpPr>
        <p:spPr>
          <a:xfrm flipH="1">
            <a:off x="1625995" y="284697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593464" y="329233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937395" y="495712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045373" y="485471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626126" y="33096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5471886" y="3904343"/>
            <a:ext cx="1697623" cy="2178331"/>
          </a:xfrm>
          <a:custGeom>
            <a:avLst/>
            <a:gdLst>
              <a:gd name="connsiteX0" fmla="*/ 0 w 1697623"/>
              <a:gd name="connsiteY0" fmla="*/ 29028 h 2174126"/>
              <a:gd name="connsiteX1" fmla="*/ 116114 w 1697623"/>
              <a:gd name="connsiteY1" fmla="*/ 1277257 h 2174126"/>
              <a:gd name="connsiteX2" fmla="*/ 566057 w 1697623"/>
              <a:gd name="connsiteY2" fmla="*/ 2032000 h 2174126"/>
              <a:gd name="connsiteX3" fmla="*/ 856343 w 1697623"/>
              <a:gd name="connsiteY3" fmla="*/ 2162628 h 2174126"/>
              <a:gd name="connsiteX4" fmla="*/ 943428 w 1697623"/>
              <a:gd name="connsiteY4" fmla="*/ 2162628 h 2174126"/>
              <a:gd name="connsiteX5" fmla="*/ 1117600 w 1697623"/>
              <a:gd name="connsiteY5" fmla="*/ 2119086 h 2174126"/>
              <a:gd name="connsiteX6" fmla="*/ 1538514 w 1697623"/>
              <a:gd name="connsiteY6" fmla="*/ 1654628 h 2174126"/>
              <a:gd name="connsiteX7" fmla="*/ 1683657 w 1697623"/>
              <a:gd name="connsiteY7" fmla="*/ 696686 h 2174126"/>
              <a:gd name="connsiteX8" fmla="*/ 1683657 w 1697623"/>
              <a:gd name="connsiteY8" fmla="*/ 0 h 2174126"/>
              <a:gd name="connsiteX0" fmla="*/ 0 w 1697623"/>
              <a:gd name="connsiteY0" fmla="*/ 29028 h 2178331"/>
              <a:gd name="connsiteX1" fmla="*/ 116114 w 1697623"/>
              <a:gd name="connsiteY1" fmla="*/ 1277257 h 2178331"/>
              <a:gd name="connsiteX2" fmla="*/ 566057 w 1697623"/>
              <a:gd name="connsiteY2" fmla="*/ 2032000 h 2178331"/>
              <a:gd name="connsiteX3" fmla="*/ 856343 w 1697623"/>
              <a:gd name="connsiteY3" fmla="*/ 2162628 h 2178331"/>
              <a:gd name="connsiteX4" fmla="*/ 1117600 w 1697623"/>
              <a:gd name="connsiteY4" fmla="*/ 2119086 h 2178331"/>
              <a:gd name="connsiteX5" fmla="*/ 1538514 w 1697623"/>
              <a:gd name="connsiteY5" fmla="*/ 1654628 h 2178331"/>
              <a:gd name="connsiteX6" fmla="*/ 1683657 w 1697623"/>
              <a:gd name="connsiteY6" fmla="*/ 696686 h 2178331"/>
              <a:gd name="connsiteX7" fmla="*/ 1683657 w 1697623"/>
              <a:gd name="connsiteY7" fmla="*/ 0 h 21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623" h="2178331">
                <a:moveTo>
                  <a:pt x="0" y="29028"/>
                </a:moveTo>
                <a:cubicBezTo>
                  <a:pt x="10885" y="486228"/>
                  <a:pt x="21771" y="943428"/>
                  <a:pt x="116114" y="1277257"/>
                </a:cubicBezTo>
                <a:cubicBezTo>
                  <a:pt x="210457" y="1611086"/>
                  <a:pt x="442686" y="1884438"/>
                  <a:pt x="566057" y="2032000"/>
                </a:cubicBezTo>
                <a:cubicBezTo>
                  <a:pt x="689428" y="2179562"/>
                  <a:pt x="764419" y="2148114"/>
                  <a:pt x="856343" y="2162628"/>
                </a:cubicBezTo>
                <a:cubicBezTo>
                  <a:pt x="948267" y="2177142"/>
                  <a:pt x="1003905" y="2203753"/>
                  <a:pt x="1117600" y="2119086"/>
                </a:cubicBezTo>
                <a:cubicBezTo>
                  <a:pt x="1231295" y="2034419"/>
                  <a:pt x="1444171" y="1891695"/>
                  <a:pt x="1538514" y="1654628"/>
                </a:cubicBezTo>
                <a:cubicBezTo>
                  <a:pt x="1632857" y="1417561"/>
                  <a:pt x="1659467" y="972457"/>
                  <a:pt x="1683657" y="696686"/>
                </a:cubicBezTo>
                <a:cubicBezTo>
                  <a:pt x="1707847" y="420915"/>
                  <a:pt x="1695752" y="210457"/>
                  <a:pt x="1683657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0800000">
            <a:off x="5486196" y="3362372"/>
            <a:ext cx="1690289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>
            <a:off x="5471885" y="3477701"/>
            <a:ext cx="1690289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966999" y="3607455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21363" y="4101618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317029" y="344127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6259008" y="427623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471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 rot="18979578">
            <a:off x="5706242" y="1882022"/>
            <a:ext cx="2334836" cy="762279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580112" y="980728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552220" y="728700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6545943" y="317697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956052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7780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5652443" y="1052736"/>
            <a:ext cx="1583853" cy="1494593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6299868" y="1764028"/>
            <a:ext cx="1656184" cy="15666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9" idx="6"/>
            <a:endCxn id="11" idx="1"/>
          </p:cNvCxnSpPr>
          <p:nvPr/>
        </p:nvCxnSpPr>
        <p:spPr>
          <a:xfrm flipH="1">
            <a:off x="6797971" y="2204864"/>
            <a:ext cx="1230413" cy="109812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>
            <a:stCxn id="10" idx="1"/>
            <a:endCxn id="13" idx="7"/>
          </p:cNvCxnSpPr>
          <p:nvPr/>
        </p:nvCxnSpPr>
        <p:spPr>
          <a:xfrm flipH="1">
            <a:off x="5631258" y="1106742"/>
            <a:ext cx="1172990" cy="104546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5796136" y="1204132"/>
            <a:ext cx="1617041" cy="159522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7524328" y="980728"/>
            <a:ext cx="288032" cy="727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80635" y="6085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Möbiusband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6737177" y="2126678"/>
            <a:ext cx="272966" cy="27296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/>
          <p:cNvSpPr/>
          <p:nvPr/>
        </p:nvSpPr>
        <p:spPr>
          <a:xfrm rot="18940983">
            <a:off x="6723722" y="2688160"/>
            <a:ext cx="263271" cy="263271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4222714" y="4222825"/>
            <a:ext cx="1429729" cy="2339058"/>
            <a:chOff x="6516216" y="692696"/>
            <a:chExt cx="1440408" cy="3534590"/>
          </a:xfrm>
        </p:grpSpPr>
        <p:sp>
          <p:nvSpPr>
            <p:cNvPr id="38" name="Ellipse 37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Bogen 39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>
              <a:stCxn id="38" idx="0"/>
              <a:endCxn id="39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Gerade Verbindung 41"/>
            <p:cNvCxnSpPr>
              <a:stCxn id="38" idx="4"/>
              <a:endCxn id="39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Bogen 42"/>
          <p:cNvSpPr/>
          <p:nvPr/>
        </p:nvSpPr>
        <p:spPr>
          <a:xfrm rot="10800000">
            <a:off x="4588524" y="4448143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956853" y="5170944"/>
            <a:ext cx="491108" cy="49110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>
            <a:off x="6336115" y="4484912"/>
            <a:ext cx="2376425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Bogen 46"/>
          <p:cNvSpPr/>
          <p:nvPr/>
        </p:nvSpPr>
        <p:spPr>
          <a:xfrm rot="10800000">
            <a:off x="7236296" y="4186055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4812190" y="46725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451995" y="44104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317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536793" y="2043273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536793" y="254732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2339752" y="36763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76056" y="7720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ogen 19"/>
          <p:cNvSpPr/>
          <p:nvPr/>
        </p:nvSpPr>
        <p:spPr>
          <a:xfrm>
            <a:off x="1712741" y="494116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1" name="Bogen 20"/>
          <p:cNvSpPr/>
          <p:nvPr/>
        </p:nvSpPr>
        <p:spPr>
          <a:xfrm rot="10800000">
            <a:off x="1700131" y="450912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3044889" y="562524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81278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2195736" y="494116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3502360" y="512063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841903" y="496407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Bogen 30"/>
          <p:cNvSpPr/>
          <p:nvPr/>
        </p:nvSpPr>
        <p:spPr>
          <a:xfrm>
            <a:off x="5334189" y="499821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0800000">
            <a:off x="5321579" y="456617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6666337" y="568229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5817184" y="499821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23808" y="517768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6463351" y="502112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Gleichschenkliges Dreieck 37"/>
          <p:cNvSpPr/>
          <p:nvPr/>
        </p:nvSpPr>
        <p:spPr>
          <a:xfrm rot="5400000">
            <a:off x="3250332" y="468914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6200000">
            <a:off x="6684552" y="472658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188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3608" y="620688"/>
            <a:ext cx="1621706" cy="162170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889770" y="420914"/>
            <a:ext cx="3286683" cy="1891464"/>
          </a:xfrm>
          <a:custGeom>
            <a:avLst/>
            <a:gdLst>
              <a:gd name="connsiteX0" fmla="*/ 551601 w 3286683"/>
              <a:gd name="connsiteY0" fmla="*/ 478972 h 1891464"/>
              <a:gd name="connsiteX1" fmla="*/ 377430 w 3286683"/>
              <a:gd name="connsiteY1" fmla="*/ 261257 h 1891464"/>
              <a:gd name="connsiteX2" fmla="*/ 59 w 3286683"/>
              <a:gd name="connsiteY2" fmla="*/ 682172 h 1891464"/>
              <a:gd name="connsiteX3" fmla="*/ 406459 w 3286683"/>
              <a:gd name="connsiteY3" fmla="*/ 1248229 h 1891464"/>
              <a:gd name="connsiteX4" fmla="*/ 159716 w 3286683"/>
              <a:gd name="connsiteY4" fmla="*/ 1538515 h 1891464"/>
              <a:gd name="connsiteX5" fmla="*/ 1175716 w 3286683"/>
              <a:gd name="connsiteY5" fmla="*/ 1872343 h 1891464"/>
              <a:gd name="connsiteX6" fmla="*/ 1901430 w 3286683"/>
              <a:gd name="connsiteY6" fmla="*/ 928915 h 1891464"/>
              <a:gd name="connsiteX7" fmla="*/ 2786801 w 3286683"/>
              <a:gd name="connsiteY7" fmla="*/ 1262743 h 1891464"/>
              <a:gd name="connsiteX8" fmla="*/ 3280287 w 3286683"/>
              <a:gd name="connsiteY8" fmla="*/ 653143 h 1891464"/>
              <a:gd name="connsiteX9" fmla="*/ 2452973 w 3286683"/>
              <a:gd name="connsiteY9" fmla="*/ 362857 h 1891464"/>
              <a:gd name="connsiteX10" fmla="*/ 1770801 w 3286683"/>
              <a:gd name="connsiteY10" fmla="*/ 653143 h 1891464"/>
              <a:gd name="connsiteX11" fmla="*/ 1828859 w 3286683"/>
              <a:gd name="connsiteY11" fmla="*/ 0 h 1891464"/>
              <a:gd name="connsiteX12" fmla="*/ 1190230 w 3286683"/>
              <a:gd name="connsiteY12" fmla="*/ 653143 h 1891464"/>
              <a:gd name="connsiteX13" fmla="*/ 1219259 w 3286683"/>
              <a:gd name="connsiteY13" fmla="*/ 1204686 h 1891464"/>
              <a:gd name="connsiteX14" fmla="*/ 841887 w 3286683"/>
              <a:gd name="connsiteY14" fmla="*/ 1030515 h 1891464"/>
              <a:gd name="connsiteX15" fmla="*/ 1117659 w 3286683"/>
              <a:gd name="connsiteY15" fmla="*/ 333829 h 1891464"/>
              <a:gd name="connsiteX16" fmla="*/ 827373 w 3286683"/>
              <a:gd name="connsiteY16" fmla="*/ 246743 h 1891464"/>
              <a:gd name="connsiteX17" fmla="*/ 769316 w 3286683"/>
              <a:gd name="connsiteY17" fmla="*/ 711200 h 1891464"/>
              <a:gd name="connsiteX18" fmla="*/ 551601 w 3286683"/>
              <a:gd name="connsiteY18" fmla="*/ 478972 h 189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6683" h="1891464">
                <a:moveTo>
                  <a:pt x="551601" y="478972"/>
                </a:moveTo>
                <a:cubicBezTo>
                  <a:pt x="486287" y="403982"/>
                  <a:pt x="469354" y="227390"/>
                  <a:pt x="377430" y="261257"/>
                </a:cubicBezTo>
                <a:cubicBezTo>
                  <a:pt x="285506" y="295124"/>
                  <a:pt x="-4779" y="517677"/>
                  <a:pt x="59" y="682172"/>
                </a:cubicBezTo>
                <a:cubicBezTo>
                  <a:pt x="4897" y="846667"/>
                  <a:pt x="379850" y="1105505"/>
                  <a:pt x="406459" y="1248229"/>
                </a:cubicBezTo>
                <a:cubicBezTo>
                  <a:pt x="433068" y="1390953"/>
                  <a:pt x="31506" y="1434496"/>
                  <a:pt x="159716" y="1538515"/>
                </a:cubicBezTo>
                <a:cubicBezTo>
                  <a:pt x="287926" y="1642534"/>
                  <a:pt x="885430" y="1973943"/>
                  <a:pt x="1175716" y="1872343"/>
                </a:cubicBezTo>
                <a:cubicBezTo>
                  <a:pt x="1466002" y="1770743"/>
                  <a:pt x="1632916" y="1030515"/>
                  <a:pt x="1901430" y="928915"/>
                </a:cubicBezTo>
                <a:cubicBezTo>
                  <a:pt x="2169944" y="827315"/>
                  <a:pt x="2556992" y="1308705"/>
                  <a:pt x="2786801" y="1262743"/>
                </a:cubicBezTo>
                <a:cubicBezTo>
                  <a:pt x="3016610" y="1216781"/>
                  <a:pt x="3335925" y="803124"/>
                  <a:pt x="3280287" y="653143"/>
                </a:cubicBezTo>
                <a:cubicBezTo>
                  <a:pt x="3224649" y="503162"/>
                  <a:pt x="2704554" y="362857"/>
                  <a:pt x="2452973" y="362857"/>
                </a:cubicBezTo>
                <a:cubicBezTo>
                  <a:pt x="2201392" y="362857"/>
                  <a:pt x="1874820" y="713619"/>
                  <a:pt x="1770801" y="653143"/>
                </a:cubicBezTo>
                <a:cubicBezTo>
                  <a:pt x="1666782" y="592667"/>
                  <a:pt x="1925621" y="0"/>
                  <a:pt x="1828859" y="0"/>
                </a:cubicBezTo>
                <a:cubicBezTo>
                  <a:pt x="1732097" y="0"/>
                  <a:pt x="1291830" y="452362"/>
                  <a:pt x="1190230" y="653143"/>
                </a:cubicBezTo>
                <a:cubicBezTo>
                  <a:pt x="1088630" y="853924"/>
                  <a:pt x="1277316" y="1141791"/>
                  <a:pt x="1219259" y="1204686"/>
                </a:cubicBezTo>
                <a:cubicBezTo>
                  <a:pt x="1161202" y="1267581"/>
                  <a:pt x="858820" y="1175658"/>
                  <a:pt x="841887" y="1030515"/>
                </a:cubicBezTo>
                <a:cubicBezTo>
                  <a:pt x="824954" y="885372"/>
                  <a:pt x="1120078" y="464458"/>
                  <a:pt x="1117659" y="333829"/>
                </a:cubicBezTo>
                <a:cubicBezTo>
                  <a:pt x="1115240" y="203200"/>
                  <a:pt x="885430" y="183848"/>
                  <a:pt x="827373" y="246743"/>
                </a:cubicBezTo>
                <a:cubicBezTo>
                  <a:pt x="769316" y="309638"/>
                  <a:pt x="812859" y="667657"/>
                  <a:pt x="769316" y="711200"/>
                </a:cubicBezTo>
                <a:cubicBezTo>
                  <a:pt x="725773" y="754743"/>
                  <a:pt x="616915" y="553962"/>
                  <a:pt x="551601" y="4789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330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113045" y="658275"/>
            <a:ext cx="2158851" cy="1324749"/>
            <a:chOff x="970029" y="4462908"/>
            <a:chExt cx="3396732" cy="2084358"/>
          </a:xfrm>
        </p:grpSpPr>
        <p:sp>
          <p:nvSpPr>
            <p:cNvPr id="12" name="Ellipse 11"/>
            <p:cNvSpPr/>
            <p:nvPr/>
          </p:nvSpPr>
          <p:spPr>
            <a:xfrm>
              <a:off x="970029" y="4462908"/>
              <a:ext cx="3396732" cy="208435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1903173" y="4761863"/>
              <a:ext cx="1530444" cy="969072"/>
              <a:chOff x="4125688" y="5516732"/>
              <a:chExt cx="1065791" cy="653835"/>
            </a:xfrm>
          </p:grpSpPr>
          <p:sp>
            <p:nvSpPr>
              <p:cNvPr id="14" name="Bogen 13"/>
              <p:cNvSpPr/>
              <p:nvPr/>
            </p:nvSpPr>
            <p:spPr>
              <a:xfrm rot="10800000">
                <a:off x="4125688" y="5516732"/>
                <a:ext cx="1065791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4635222" y="661125"/>
            <a:ext cx="2158851" cy="1324749"/>
            <a:chOff x="2987824" y="1177108"/>
            <a:chExt cx="2158851" cy="1324749"/>
          </a:xfrm>
        </p:grpSpPr>
        <p:sp>
          <p:nvSpPr>
            <p:cNvPr id="17" name="Ellipse 16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19" name="Bogen 1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2" name="Bogen 21"/>
          <p:cNvSpPr/>
          <p:nvPr/>
        </p:nvSpPr>
        <p:spPr>
          <a:xfrm>
            <a:off x="5508104" y="3068960"/>
            <a:ext cx="2158851" cy="1324750"/>
          </a:xfrm>
          <a:prstGeom prst="arc">
            <a:avLst>
              <a:gd name="adj1" fmla="val 12238589"/>
              <a:gd name="adj2" fmla="val 11443555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>
            <a:off x="2309538" y="3068960"/>
            <a:ext cx="2158851" cy="1324750"/>
          </a:xfrm>
          <a:prstGeom prst="arc">
            <a:avLst>
              <a:gd name="adj1" fmla="val 20095588"/>
              <a:gd name="adj2" fmla="val 19087229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3555184" y="5448516"/>
            <a:ext cx="3623243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4266365" y="5712982"/>
            <a:ext cx="737714" cy="289937"/>
            <a:chOff x="4125688" y="5516732"/>
            <a:chExt cx="1065792" cy="653835"/>
          </a:xfrm>
        </p:grpSpPr>
        <p:sp>
          <p:nvSpPr>
            <p:cNvPr id="27" name="Bogen 2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093385" y="5691884"/>
            <a:ext cx="737714" cy="289937"/>
            <a:chOff x="4125688" y="5516732"/>
            <a:chExt cx="1065792" cy="653835"/>
          </a:xfrm>
        </p:grpSpPr>
        <p:sp>
          <p:nvSpPr>
            <p:cNvPr id="30" name="Bogen 2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3" name="Gerade Verbindung mit Pfeil 32"/>
          <p:cNvCxnSpPr/>
          <p:nvPr/>
        </p:nvCxnSpPr>
        <p:spPr>
          <a:xfrm>
            <a:off x="1709383" y="2204864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380937" y="4561926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2902613" y="3280498"/>
            <a:ext cx="972700" cy="615910"/>
            <a:chOff x="539552" y="3782287"/>
            <a:chExt cx="972700" cy="615910"/>
          </a:xfrm>
        </p:grpSpPr>
        <p:sp>
          <p:nvSpPr>
            <p:cNvPr id="39" name="Bogen 38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01179" y="3280498"/>
            <a:ext cx="972700" cy="615910"/>
            <a:chOff x="539552" y="3782287"/>
            <a:chExt cx="972700" cy="615910"/>
          </a:xfrm>
        </p:grpSpPr>
        <p:sp>
          <p:nvSpPr>
            <p:cNvPr id="43" name="Bogen 42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>
          <a:xfrm>
            <a:off x="2864601" y="1153842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783363" y="1118848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841991" y="3280498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714647" y="3419599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4049486" y="3091958"/>
            <a:ext cx="1712685" cy="580156"/>
          </a:xfrm>
          <a:custGeom>
            <a:avLst/>
            <a:gdLst>
              <a:gd name="connsiteX0" fmla="*/ 0 w 1712685"/>
              <a:gd name="connsiteY0" fmla="*/ 449528 h 580156"/>
              <a:gd name="connsiteX1" fmla="*/ 348343 w 1712685"/>
              <a:gd name="connsiteY1" fmla="*/ 115699 h 580156"/>
              <a:gd name="connsiteX2" fmla="*/ 827314 w 1712685"/>
              <a:gd name="connsiteY2" fmla="*/ 14099 h 580156"/>
              <a:gd name="connsiteX3" fmla="*/ 1422400 w 1712685"/>
              <a:gd name="connsiteY3" fmla="*/ 391471 h 580156"/>
              <a:gd name="connsiteX4" fmla="*/ 1712685 w 1712685"/>
              <a:gd name="connsiteY4" fmla="*/ 580156 h 58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5" h="580156">
                <a:moveTo>
                  <a:pt x="0" y="449528"/>
                </a:moveTo>
                <a:cubicBezTo>
                  <a:pt x="105228" y="318899"/>
                  <a:pt x="210457" y="188271"/>
                  <a:pt x="348343" y="115699"/>
                </a:cubicBezTo>
                <a:cubicBezTo>
                  <a:pt x="486229" y="43127"/>
                  <a:pt x="648305" y="-31863"/>
                  <a:pt x="827314" y="14099"/>
                </a:cubicBezTo>
                <a:cubicBezTo>
                  <a:pt x="1006323" y="60061"/>
                  <a:pt x="1274838" y="297128"/>
                  <a:pt x="1422400" y="391471"/>
                </a:cubicBezTo>
                <a:cubicBezTo>
                  <a:pt x="1569962" y="485814"/>
                  <a:pt x="1641323" y="532985"/>
                  <a:pt x="1712685" y="58015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875314" y="2873185"/>
            <a:ext cx="2061029" cy="595729"/>
          </a:xfrm>
          <a:custGeom>
            <a:avLst/>
            <a:gdLst>
              <a:gd name="connsiteX0" fmla="*/ 0 w 2061029"/>
              <a:gd name="connsiteY0" fmla="*/ 479029 h 595143"/>
              <a:gd name="connsiteX1" fmla="*/ 72572 w 2061029"/>
              <a:gd name="connsiteY1" fmla="*/ 130686 h 595143"/>
              <a:gd name="connsiteX2" fmla="*/ 87086 w 2061029"/>
              <a:gd name="connsiteY2" fmla="*/ 145200 h 595143"/>
              <a:gd name="connsiteX3" fmla="*/ 798286 w 2061029"/>
              <a:gd name="connsiteY3" fmla="*/ 58 h 595143"/>
              <a:gd name="connsiteX4" fmla="*/ 1509486 w 2061029"/>
              <a:gd name="connsiteY4" fmla="*/ 130686 h 595143"/>
              <a:gd name="connsiteX5" fmla="*/ 1843315 w 2061029"/>
              <a:gd name="connsiteY5" fmla="*/ 362915 h 595143"/>
              <a:gd name="connsiteX6" fmla="*/ 2061029 w 2061029"/>
              <a:gd name="connsiteY6" fmla="*/ 595143 h 595143"/>
              <a:gd name="connsiteX0" fmla="*/ 0 w 2061029"/>
              <a:gd name="connsiteY0" fmla="*/ 480615 h 596729"/>
              <a:gd name="connsiteX1" fmla="*/ 72572 w 2061029"/>
              <a:gd name="connsiteY1" fmla="*/ 132272 h 596729"/>
              <a:gd name="connsiteX2" fmla="*/ 246743 w 2061029"/>
              <a:gd name="connsiteY2" fmla="*/ 219357 h 596729"/>
              <a:gd name="connsiteX3" fmla="*/ 798286 w 2061029"/>
              <a:gd name="connsiteY3" fmla="*/ 1644 h 596729"/>
              <a:gd name="connsiteX4" fmla="*/ 1509486 w 2061029"/>
              <a:gd name="connsiteY4" fmla="*/ 132272 h 596729"/>
              <a:gd name="connsiteX5" fmla="*/ 1843315 w 2061029"/>
              <a:gd name="connsiteY5" fmla="*/ 364501 h 596729"/>
              <a:gd name="connsiteX6" fmla="*/ 2061029 w 2061029"/>
              <a:gd name="connsiteY6" fmla="*/ 596729 h 596729"/>
              <a:gd name="connsiteX0" fmla="*/ 0 w 2061029"/>
              <a:gd name="connsiteY0" fmla="*/ 480615 h 596729"/>
              <a:gd name="connsiteX1" fmla="*/ 246743 w 2061029"/>
              <a:gd name="connsiteY1" fmla="*/ 219357 h 596729"/>
              <a:gd name="connsiteX2" fmla="*/ 798286 w 2061029"/>
              <a:gd name="connsiteY2" fmla="*/ 1644 h 596729"/>
              <a:gd name="connsiteX3" fmla="*/ 1509486 w 2061029"/>
              <a:gd name="connsiteY3" fmla="*/ 132272 h 596729"/>
              <a:gd name="connsiteX4" fmla="*/ 1843315 w 2061029"/>
              <a:gd name="connsiteY4" fmla="*/ 364501 h 596729"/>
              <a:gd name="connsiteX5" fmla="*/ 2061029 w 2061029"/>
              <a:gd name="connsiteY5" fmla="*/ 596729 h 596729"/>
              <a:gd name="connsiteX0" fmla="*/ 0 w 2061029"/>
              <a:gd name="connsiteY0" fmla="*/ 480743 h 596857"/>
              <a:gd name="connsiteX1" fmla="*/ 246743 w 2061029"/>
              <a:gd name="connsiteY1" fmla="*/ 219485 h 596857"/>
              <a:gd name="connsiteX2" fmla="*/ 798286 w 2061029"/>
              <a:gd name="connsiteY2" fmla="*/ 1772 h 596857"/>
              <a:gd name="connsiteX3" fmla="*/ 1509486 w 2061029"/>
              <a:gd name="connsiteY3" fmla="*/ 132400 h 596857"/>
              <a:gd name="connsiteX4" fmla="*/ 1785257 w 2061029"/>
              <a:gd name="connsiteY4" fmla="*/ 408172 h 596857"/>
              <a:gd name="connsiteX5" fmla="*/ 2061029 w 2061029"/>
              <a:gd name="connsiteY5" fmla="*/ 596857 h 596857"/>
              <a:gd name="connsiteX0" fmla="*/ 0 w 2061029"/>
              <a:gd name="connsiteY0" fmla="*/ 479615 h 595729"/>
              <a:gd name="connsiteX1" fmla="*/ 246743 w 2061029"/>
              <a:gd name="connsiteY1" fmla="*/ 218357 h 595729"/>
              <a:gd name="connsiteX2" fmla="*/ 798286 w 2061029"/>
              <a:gd name="connsiteY2" fmla="*/ 644 h 595729"/>
              <a:gd name="connsiteX3" fmla="*/ 1407886 w 2061029"/>
              <a:gd name="connsiteY3" fmla="*/ 160300 h 595729"/>
              <a:gd name="connsiteX4" fmla="*/ 1785257 w 2061029"/>
              <a:gd name="connsiteY4" fmla="*/ 407044 h 595729"/>
              <a:gd name="connsiteX5" fmla="*/ 2061029 w 2061029"/>
              <a:gd name="connsiteY5" fmla="*/ 595729 h 59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9" h="595729">
                <a:moveTo>
                  <a:pt x="0" y="479615"/>
                </a:moveTo>
                <a:cubicBezTo>
                  <a:pt x="51405" y="425186"/>
                  <a:pt x="113695" y="298185"/>
                  <a:pt x="246743" y="218357"/>
                </a:cubicBezTo>
                <a:cubicBezTo>
                  <a:pt x="379791" y="138529"/>
                  <a:pt x="604762" y="10320"/>
                  <a:pt x="798286" y="644"/>
                </a:cubicBezTo>
                <a:cubicBezTo>
                  <a:pt x="991810" y="-9032"/>
                  <a:pt x="1243391" y="92567"/>
                  <a:pt x="1407886" y="160300"/>
                </a:cubicBezTo>
                <a:cubicBezTo>
                  <a:pt x="1572381" y="228033"/>
                  <a:pt x="1676400" y="334473"/>
                  <a:pt x="1785257" y="407044"/>
                </a:cubicBezTo>
                <a:cubicBezTo>
                  <a:pt x="1894114" y="479615"/>
                  <a:pt x="1998134" y="518319"/>
                  <a:pt x="2061029" y="5957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3108160" y="39666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4302410" y="39951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F‘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661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124744"/>
            <a:ext cx="6134819" cy="438227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924452" y="2660101"/>
            <a:ext cx="972700" cy="615910"/>
            <a:chOff x="539552" y="3782287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12160" y="2664588"/>
            <a:ext cx="972700" cy="615910"/>
            <a:chOff x="539552" y="3782287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4564439" y="2492896"/>
            <a:ext cx="36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smtClean="0"/>
              <a:t>x</a:t>
            </a:r>
            <a:endParaRPr lang="de-DE" sz="2400" b="1" i="1" dirty="0"/>
          </a:p>
        </p:txBody>
      </p:sp>
      <p:sp>
        <p:nvSpPr>
          <p:cNvPr id="11" name="Freihandform 10"/>
          <p:cNvSpPr/>
          <p:nvPr/>
        </p:nvSpPr>
        <p:spPr>
          <a:xfrm>
            <a:off x="2115757" y="2109707"/>
            <a:ext cx="2543921" cy="2231839"/>
          </a:xfrm>
          <a:custGeom>
            <a:avLst/>
            <a:gdLst>
              <a:gd name="connsiteX0" fmla="*/ 2543329 w 2543921"/>
              <a:gd name="connsiteY0" fmla="*/ 967322 h 2231839"/>
              <a:gd name="connsiteX1" fmla="*/ 2253043 w 2543921"/>
              <a:gd name="connsiteY1" fmla="*/ 546407 h 2231839"/>
              <a:gd name="connsiteX2" fmla="*/ 1556357 w 2543921"/>
              <a:gd name="connsiteY2" fmla="*/ 38407 h 2231839"/>
              <a:gd name="connsiteX3" fmla="*/ 583900 w 2543921"/>
              <a:gd name="connsiteY3" fmla="*/ 125493 h 2231839"/>
              <a:gd name="connsiteX4" fmla="*/ 3329 w 2543921"/>
              <a:gd name="connsiteY4" fmla="*/ 836693 h 2231839"/>
              <a:gd name="connsiteX5" fmla="*/ 395214 w 2543921"/>
              <a:gd name="connsiteY5" fmla="*/ 1910750 h 2231839"/>
              <a:gd name="connsiteX6" fmla="*/ 1367672 w 2543921"/>
              <a:gd name="connsiteY6" fmla="*/ 2230064 h 2231839"/>
              <a:gd name="connsiteX7" fmla="*/ 2296586 w 2543921"/>
              <a:gd name="connsiteY7" fmla="*/ 1809150 h 2231839"/>
              <a:gd name="connsiteX8" fmla="*/ 2543329 w 2543921"/>
              <a:gd name="connsiteY8" fmla="*/ 967322 h 223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921" h="2231839">
                <a:moveTo>
                  <a:pt x="2543329" y="967322"/>
                </a:moveTo>
                <a:cubicBezTo>
                  <a:pt x="2536072" y="756865"/>
                  <a:pt x="2417538" y="701226"/>
                  <a:pt x="2253043" y="546407"/>
                </a:cubicBezTo>
                <a:cubicBezTo>
                  <a:pt x="2088548" y="391588"/>
                  <a:pt x="1834547" y="108559"/>
                  <a:pt x="1556357" y="38407"/>
                </a:cubicBezTo>
                <a:cubicBezTo>
                  <a:pt x="1278167" y="-31745"/>
                  <a:pt x="842738" y="-7555"/>
                  <a:pt x="583900" y="125493"/>
                </a:cubicBezTo>
                <a:cubicBezTo>
                  <a:pt x="325062" y="258541"/>
                  <a:pt x="34777" y="539150"/>
                  <a:pt x="3329" y="836693"/>
                </a:cubicBezTo>
                <a:cubicBezTo>
                  <a:pt x="-28119" y="1134236"/>
                  <a:pt x="167824" y="1678522"/>
                  <a:pt x="395214" y="1910750"/>
                </a:cubicBezTo>
                <a:cubicBezTo>
                  <a:pt x="622604" y="2142978"/>
                  <a:pt x="1050777" y="2246997"/>
                  <a:pt x="1367672" y="2230064"/>
                </a:cubicBezTo>
                <a:cubicBezTo>
                  <a:pt x="1684567" y="2213131"/>
                  <a:pt x="2100643" y="2017188"/>
                  <a:pt x="2296586" y="1809150"/>
                </a:cubicBezTo>
                <a:cubicBezTo>
                  <a:pt x="2492529" y="1601112"/>
                  <a:pt x="2550586" y="1177779"/>
                  <a:pt x="2543329" y="967322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67338" y="2045746"/>
            <a:ext cx="2891821" cy="2179145"/>
          </a:xfrm>
          <a:custGeom>
            <a:avLst/>
            <a:gdLst>
              <a:gd name="connsiteX0" fmla="*/ 44820 w 2891821"/>
              <a:gd name="connsiteY0" fmla="*/ 964121 h 2179145"/>
              <a:gd name="connsiteX1" fmla="*/ 1278534 w 2891821"/>
              <a:gd name="connsiteY1" fmla="*/ 296464 h 2179145"/>
              <a:gd name="connsiteX2" fmla="*/ 2396134 w 2891821"/>
              <a:gd name="connsiteY2" fmla="*/ 6178 h 2179145"/>
              <a:gd name="connsiteX3" fmla="*/ 2860591 w 2891821"/>
              <a:gd name="connsiteY3" fmla="*/ 543207 h 2179145"/>
              <a:gd name="connsiteX4" fmla="*/ 2817048 w 2891821"/>
              <a:gd name="connsiteY4" fmla="*/ 1326978 h 2179145"/>
              <a:gd name="connsiteX5" fmla="*/ 2555791 w 2891821"/>
              <a:gd name="connsiteY5" fmla="*/ 1994635 h 2179145"/>
              <a:gd name="connsiteX6" fmla="*/ 1902648 w 2891821"/>
              <a:gd name="connsiteY6" fmla="*/ 2168807 h 2179145"/>
              <a:gd name="connsiteX7" fmla="*/ 959220 w 2891821"/>
              <a:gd name="connsiteY7" fmla="*/ 1762407 h 2179145"/>
              <a:gd name="connsiteX8" fmla="*/ 335105 w 2891821"/>
              <a:gd name="connsiteY8" fmla="*/ 1399550 h 2179145"/>
              <a:gd name="connsiteX9" fmla="*/ 44820 w 2891821"/>
              <a:gd name="connsiteY9" fmla="*/ 964121 h 217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821" h="2179145">
                <a:moveTo>
                  <a:pt x="44820" y="964121"/>
                </a:moveTo>
                <a:cubicBezTo>
                  <a:pt x="202058" y="780273"/>
                  <a:pt x="886648" y="456121"/>
                  <a:pt x="1278534" y="296464"/>
                </a:cubicBezTo>
                <a:cubicBezTo>
                  <a:pt x="1670420" y="136807"/>
                  <a:pt x="2132458" y="-34946"/>
                  <a:pt x="2396134" y="6178"/>
                </a:cubicBezTo>
                <a:cubicBezTo>
                  <a:pt x="2659810" y="47302"/>
                  <a:pt x="2790439" y="323074"/>
                  <a:pt x="2860591" y="543207"/>
                </a:cubicBezTo>
                <a:cubicBezTo>
                  <a:pt x="2930743" y="763340"/>
                  <a:pt x="2867848" y="1085073"/>
                  <a:pt x="2817048" y="1326978"/>
                </a:cubicBezTo>
                <a:cubicBezTo>
                  <a:pt x="2766248" y="1568883"/>
                  <a:pt x="2708191" y="1854330"/>
                  <a:pt x="2555791" y="1994635"/>
                </a:cubicBezTo>
                <a:cubicBezTo>
                  <a:pt x="2403391" y="2134940"/>
                  <a:pt x="2168743" y="2207512"/>
                  <a:pt x="1902648" y="2168807"/>
                </a:cubicBezTo>
                <a:cubicBezTo>
                  <a:pt x="1636553" y="2130102"/>
                  <a:pt x="1220477" y="1890616"/>
                  <a:pt x="959220" y="1762407"/>
                </a:cubicBezTo>
                <a:cubicBezTo>
                  <a:pt x="697963" y="1634198"/>
                  <a:pt x="487505" y="1525341"/>
                  <a:pt x="335105" y="1399550"/>
                </a:cubicBezTo>
                <a:cubicBezTo>
                  <a:pt x="182705" y="1273760"/>
                  <a:pt x="-112418" y="1147969"/>
                  <a:pt x="44820" y="964121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endCxn id="12" idx="7"/>
          </p:cNvCxnSpPr>
          <p:nvPr/>
        </p:nvCxnSpPr>
        <p:spPr>
          <a:xfrm>
            <a:off x="5302784" y="3645024"/>
            <a:ext cx="32377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067944" y="2348880"/>
            <a:ext cx="144016" cy="14401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endCxn id="12" idx="1"/>
          </p:cNvCxnSpPr>
          <p:nvPr/>
        </p:nvCxnSpPr>
        <p:spPr>
          <a:xfrm flipH="1">
            <a:off x="5945872" y="2196682"/>
            <a:ext cx="438294" cy="145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762564" y="4178417"/>
            <a:ext cx="44128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2283502" y="2143805"/>
            <a:ext cx="5155007" cy="2046762"/>
          </a:xfrm>
          <a:custGeom>
            <a:avLst/>
            <a:gdLst>
              <a:gd name="connsiteX0" fmla="*/ 2332041 w 5155007"/>
              <a:gd name="connsiteY0" fmla="*/ 918709 h 2046762"/>
              <a:gd name="connsiteX1" fmla="*/ 2012727 w 5155007"/>
              <a:gd name="connsiteY1" fmla="*/ 570366 h 2046762"/>
              <a:gd name="connsiteX2" fmla="*/ 1664384 w 5155007"/>
              <a:gd name="connsiteY2" fmla="*/ 236538 h 2046762"/>
              <a:gd name="connsiteX3" fmla="*/ 1257984 w 5155007"/>
              <a:gd name="connsiteY3" fmla="*/ 47852 h 2046762"/>
              <a:gd name="connsiteX4" fmla="*/ 808041 w 5155007"/>
              <a:gd name="connsiteY4" fmla="*/ 18824 h 2046762"/>
              <a:gd name="connsiteX5" fmla="*/ 372612 w 5155007"/>
              <a:gd name="connsiteY5" fmla="*/ 294595 h 2046762"/>
              <a:gd name="connsiteX6" fmla="*/ 53298 w 5155007"/>
              <a:gd name="connsiteY6" fmla="*/ 642938 h 2046762"/>
              <a:gd name="connsiteX7" fmla="*/ 24269 w 5155007"/>
              <a:gd name="connsiteY7" fmla="*/ 1194481 h 2046762"/>
              <a:gd name="connsiteX8" fmla="*/ 300041 w 5155007"/>
              <a:gd name="connsiteY8" fmla="*/ 1746024 h 2046762"/>
              <a:gd name="connsiteX9" fmla="*/ 764498 w 5155007"/>
              <a:gd name="connsiteY9" fmla="*/ 2021795 h 2046762"/>
              <a:gd name="connsiteX10" fmla="*/ 1562784 w 5155007"/>
              <a:gd name="connsiteY10" fmla="*/ 1992766 h 2046762"/>
              <a:gd name="connsiteX11" fmla="*/ 2056269 w 5155007"/>
              <a:gd name="connsiteY11" fmla="*/ 1658938 h 2046762"/>
              <a:gd name="connsiteX12" fmla="*/ 2172384 w 5155007"/>
              <a:gd name="connsiteY12" fmla="*/ 1354138 h 2046762"/>
              <a:gd name="connsiteX13" fmla="*/ 2317527 w 5155007"/>
              <a:gd name="connsiteY13" fmla="*/ 1078366 h 2046762"/>
              <a:gd name="connsiteX14" fmla="*/ 2738441 w 5155007"/>
              <a:gd name="connsiteY14" fmla="*/ 700995 h 2046762"/>
              <a:gd name="connsiteX15" fmla="*/ 3406098 w 5155007"/>
              <a:gd name="connsiteY15" fmla="*/ 439738 h 2046762"/>
              <a:gd name="connsiteX16" fmla="*/ 4044727 w 5155007"/>
              <a:gd name="connsiteY16" fmla="*/ 222024 h 2046762"/>
              <a:gd name="connsiteX17" fmla="*/ 4625298 w 5155007"/>
              <a:gd name="connsiteY17" fmla="*/ 47852 h 2046762"/>
              <a:gd name="connsiteX18" fmla="*/ 5075241 w 5155007"/>
              <a:gd name="connsiteY18" fmla="*/ 265566 h 2046762"/>
              <a:gd name="connsiteX19" fmla="*/ 5147812 w 5155007"/>
              <a:gd name="connsiteY19" fmla="*/ 671966 h 2046762"/>
              <a:gd name="connsiteX20" fmla="*/ 4988155 w 5155007"/>
              <a:gd name="connsiteY20" fmla="*/ 1557338 h 2046762"/>
              <a:gd name="connsiteX21" fmla="*/ 4697869 w 5155007"/>
              <a:gd name="connsiteY21" fmla="*/ 1934709 h 2046762"/>
              <a:gd name="connsiteX22" fmla="*/ 4218898 w 5155007"/>
              <a:gd name="connsiteY22" fmla="*/ 1949224 h 2046762"/>
              <a:gd name="connsiteX23" fmla="*/ 3638327 w 5155007"/>
              <a:gd name="connsiteY23" fmla="*/ 1644424 h 2046762"/>
              <a:gd name="connsiteX24" fmla="*/ 3115812 w 5155007"/>
              <a:gd name="connsiteY24" fmla="*/ 1426709 h 2046762"/>
              <a:gd name="connsiteX25" fmla="*/ 2680384 w 5155007"/>
              <a:gd name="connsiteY25" fmla="*/ 1136424 h 2046762"/>
              <a:gd name="connsiteX26" fmla="*/ 2390098 w 5155007"/>
              <a:gd name="connsiteY26" fmla="*/ 976766 h 2046762"/>
              <a:gd name="connsiteX27" fmla="*/ 2390098 w 5155007"/>
              <a:gd name="connsiteY27" fmla="*/ 933224 h 2046762"/>
              <a:gd name="connsiteX28" fmla="*/ 2332041 w 5155007"/>
              <a:gd name="connsiteY28" fmla="*/ 918709 h 204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55007" h="2046762">
                <a:moveTo>
                  <a:pt x="2332041" y="918709"/>
                </a:moveTo>
                <a:cubicBezTo>
                  <a:pt x="2269146" y="858233"/>
                  <a:pt x="2124003" y="684061"/>
                  <a:pt x="2012727" y="570366"/>
                </a:cubicBezTo>
                <a:cubicBezTo>
                  <a:pt x="1901451" y="456671"/>
                  <a:pt x="1790174" y="323624"/>
                  <a:pt x="1664384" y="236538"/>
                </a:cubicBezTo>
                <a:cubicBezTo>
                  <a:pt x="1538593" y="149452"/>
                  <a:pt x="1400708" y="84138"/>
                  <a:pt x="1257984" y="47852"/>
                </a:cubicBezTo>
                <a:cubicBezTo>
                  <a:pt x="1115260" y="11566"/>
                  <a:pt x="955603" y="-22300"/>
                  <a:pt x="808041" y="18824"/>
                </a:cubicBezTo>
                <a:cubicBezTo>
                  <a:pt x="660479" y="59948"/>
                  <a:pt x="498402" y="190576"/>
                  <a:pt x="372612" y="294595"/>
                </a:cubicBezTo>
                <a:cubicBezTo>
                  <a:pt x="246821" y="398614"/>
                  <a:pt x="111355" y="492957"/>
                  <a:pt x="53298" y="642938"/>
                </a:cubicBezTo>
                <a:cubicBezTo>
                  <a:pt x="-4759" y="792919"/>
                  <a:pt x="-16855" y="1010633"/>
                  <a:pt x="24269" y="1194481"/>
                </a:cubicBezTo>
                <a:cubicBezTo>
                  <a:pt x="65393" y="1378329"/>
                  <a:pt x="176670" y="1608138"/>
                  <a:pt x="300041" y="1746024"/>
                </a:cubicBezTo>
                <a:cubicBezTo>
                  <a:pt x="423412" y="1883910"/>
                  <a:pt x="554041" y="1980671"/>
                  <a:pt x="764498" y="2021795"/>
                </a:cubicBezTo>
                <a:cubicBezTo>
                  <a:pt x="974955" y="2062919"/>
                  <a:pt x="1347489" y="2053242"/>
                  <a:pt x="1562784" y="1992766"/>
                </a:cubicBezTo>
                <a:cubicBezTo>
                  <a:pt x="1778079" y="1932290"/>
                  <a:pt x="1954669" y="1765376"/>
                  <a:pt x="2056269" y="1658938"/>
                </a:cubicBezTo>
                <a:cubicBezTo>
                  <a:pt x="2157869" y="1552500"/>
                  <a:pt x="2128841" y="1450900"/>
                  <a:pt x="2172384" y="1354138"/>
                </a:cubicBezTo>
                <a:cubicBezTo>
                  <a:pt x="2215927" y="1257376"/>
                  <a:pt x="2223184" y="1187223"/>
                  <a:pt x="2317527" y="1078366"/>
                </a:cubicBezTo>
                <a:cubicBezTo>
                  <a:pt x="2411870" y="969509"/>
                  <a:pt x="2557013" y="807433"/>
                  <a:pt x="2738441" y="700995"/>
                </a:cubicBezTo>
                <a:cubicBezTo>
                  <a:pt x="2919869" y="594557"/>
                  <a:pt x="3188384" y="519566"/>
                  <a:pt x="3406098" y="439738"/>
                </a:cubicBezTo>
                <a:cubicBezTo>
                  <a:pt x="3623812" y="359910"/>
                  <a:pt x="3841527" y="287338"/>
                  <a:pt x="4044727" y="222024"/>
                </a:cubicBezTo>
                <a:cubicBezTo>
                  <a:pt x="4247927" y="156710"/>
                  <a:pt x="4453546" y="40595"/>
                  <a:pt x="4625298" y="47852"/>
                </a:cubicBezTo>
                <a:cubicBezTo>
                  <a:pt x="4797050" y="55109"/>
                  <a:pt x="4988155" y="161547"/>
                  <a:pt x="5075241" y="265566"/>
                </a:cubicBezTo>
                <a:cubicBezTo>
                  <a:pt x="5162327" y="369585"/>
                  <a:pt x="5162326" y="456671"/>
                  <a:pt x="5147812" y="671966"/>
                </a:cubicBezTo>
                <a:cubicBezTo>
                  <a:pt x="5133298" y="887261"/>
                  <a:pt x="5063145" y="1346881"/>
                  <a:pt x="4988155" y="1557338"/>
                </a:cubicBezTo>
                <a:cubicBezTo>
                  <a:pt x="4913165" y="1767795"/>
                  <a:pt x="4826078" y="1869395"/>
                  <a:pt x="4697869" y="1934709"/>
                </a:cubicBezTo>
                <a:cubicBezTo>
                  <a:pt x="4569660" y="2000023"/>
                  <a:pt x="4395488" y="1997605"/>
                  <a:pt x="4218898" y="1949224"/>
                </a:cubicBezTo>
                <a:cubicBezTo>
                  <a:pt x="4042308" y="1900843"/>
                  <a:pt x="3822175" y="1731510"/>
                  <a:pt x="3638327" y="1644424"/>
                </a:cubicBezTo>
                <a:cubicBezTo>
                  <a:pt x="3454479" y="1557338"/>
                  <a:pt x="3275469" y="1511376"/>
                  <a:pt x="3115812" y="1426709"/>
                </a:cubicBezTo>
                <a:cubicBezTo>
                  <a:pt x="2956155" y="1342042"/>
                  <a:pt x="2801336" y="1211415"/>
                  <a:pt x="2680384" y="1136424"/>
                </a:cubicBezTo>
                <a:cubicBezTo>
                  <a:pt x="2559432" y="1061433"/>
                  <a:pt x="2438479" y="1010633"/>
                  <a:pt x="2390098" y="976766"/>
                </a:cubicBezTo>
                <a:cubicBezTo>
                  <a:pt x="2341717" y="942899"/>
                  <a:pt x="2397355" y="945319"/>
                  <a:pt x="2390098" y="933224"/>
                </a:cubicBezTo>
                <a:cubicBezTo>
                  <a:pt x="2382841" y="921129"/>
                  <a:pt x="2394936" y="979185"/>
                  <a:pt x="2332041" y="918709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564439" y="2927220"/>
            <a:ext cx="245283" cy="2525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5" idx="5"/>
          </p:cNvCxnSpPr>
          <p:nvPr/>
        </p:nvCxnSpPr>
        <p:spPr>
          <a:xfrm flipH="1">
            <a:off x="2656114" y="2269446"/>
            <a:ext cx="268337" cy="16895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mit Pfeil 29"/>
          <p:cNvCxnSpPr>
            <a:endCxn id="25" idx="11"/>
          </p:cNvCxnSpPr>
          <p:nvPr/>
        </p:nvCxnSpPr>
        <p:spPr>
          <a:xfrm flipV="1">
            <a:off x="4067944" y="3802743"/>
            <a:ext cx="271827" cy="2023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5514421" y="2492896"/>
            <a:ext cx="497739" cy="1516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mit Pfeil 36"/>
          <p:cNvCxnSpPr>
            <a:stCxn id="25" idx="22"/>
          </p:cNvCxnSpPr>
          <p:nvPr/>
        </p:nvCxnSpPr>
        <p:spPr>
          <a:xfrm flipH="1" flipV="1">
            <a:off x="6165019" y="3903904"/>
            <a:ext cx="337381" cy="189125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feld 39"/>
          <p:cNvSpPr txBox="1"/>
          <p:nvPr/>
        </p:nvSpPr>
        <p:spPr>
          <a:xfrm>
            <a:off x="3410801" y="2189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526417" y="380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2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384166" y="228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3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575562" y="3782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4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561644" y="180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630649" y="4264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491919" y="4172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424719" y="177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18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644008" y="378438"/>
            <a:ext cx="2581046" cy="2557306"/>
            <a:chOff x="536793" y="367638"/>
            <a:chExt cx="3890976" cy="3855187"/>
          </a:xfrm>
        </p:grpSpPr>
        <p:sp>
          <p:nvSpPr>
            <p:cNvPr id="2" name="Rechteck 1"/>
            <p:cNvSpPr/>
            <p:nvPr/>
          </p:nvSpPr>
          <p:spPr>
            <a:xfrm>
              <a:off x="788821" y="619666"/>
              <a:ext cx="3351131" cy="3351131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Gleichschenkliges Dreieck 2"/>
            <p:cNvSpPr/>
            <p:nvPr/>
          </p:nvSpPr>
          <p:spPr>
            <a:xfrm>
              <a:off x="536793" y="2043273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Gleichschenkliges Dreieck 3"/>
            <p:cNvSpPr/>
            <p:nvPr/>
          </p:nvSpPr>
          <p:spPr>
            <a:xfrm>
              <a:off x="53679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Gleichschenkliges Dreieck 4"/>
            <p:cNvSpPr/>
            <p:nvPr/>
          </p:nvSpPr>
          <p:spPr>
            <a:xfrm>
              <a:off x="392371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5400000">
              <a:off x="2339752" y="367638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/>
            <p:cNvSpPr/>
            <p:nvPr/>
          </p:nvSpPr>
          <p:spPr>
            <a:xfrm rot="5400000">
              <a:off x="2252858" y="3718769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3887924" y="2010444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4811188" y="545619"/>
            <a:ext cx="971157" cy="944337"/>
          </a:xfrm>
          <a:custGeom>
            <a:avLst/>
            <a:gdLst>
              <a:gd name="connsiteX0" fmla="*/ 18822 w 1366591"/>
              <a:gd name="connsiteY0" fmla="*/ 20825 h 1286199"/>
              <a:gd name="connsiteX1" fmla="*/ 338137 w 1366591"/>
              <a:gd name="connsiteY1" fmla="*/ 920711 h 1286199"/>
              <a:gd name="connsiteX2" fmla="*/ 1136422 w 1366591"/>
              <a:gd name="connsiteY2" fmla="*/ 1283568 h 1286199"/>
              <a:gd name="connsiteX3" fmla="*/ 1354137 w 1366591"/>
              <a:gd name="connsiteY3" fmla="*/ 761054 h 1286199"/>
              <a:gd name="connsiteX4" fmla="*/ 846137 w 1366591"/>
              <a:gd name="connsiteY4" fmla="*/ 325625 h 1286199"/>
              <a:gd name="connsiteX5" fmla="*/ 18822 w 1366591"/>
              <a:gd name="connsiteY5" fmla="*/ 20825 h 128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591" h="1286199">
                <a:moveTo>
                  <a:pt x="18822" y="20825"/>
                </a:moveTo>
                <a:cubicBezTo>
                  <a:pt x="-65845" y="120006"/>
                  <a:pt x="151870" y="710254"/>
                  <a:pt x="338137" y="920711"/>
                </a:cubicBezTo>
                <a:cubicBezTo>
                  <a:pt x="524404" y="1131168"/>
                  <a:pt x="967089" y="1310177"/>
                  <a:pt x="1136422" y="1283568"/>
                </a:cubicBezTo>
                <a:cubicBezTo>
                  <a:pt x="1305755" y="1256959"/>
                  <a:pt x="1402518" y="920711"/>
                  <a:pt x="1354137" y="761054"/>
                </a:cubicBezTo>
                <a:cubicBezTo>
                  <a:pt x="1305756" y="601397"/>
                  <a:pt x="1066270" y="448996"/>
                  <a:pt x="846137" y="325625"/>
                </a:cubicBezTo>
                <a:cubicBezTo>
                  <a:pt x="626004" y="202254"/>
                  <a:pt x="103489" y="-78356"/>
                  <a:pt x="18822" y="20825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683568" y="148995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683568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2906512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879546" y="37843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1821905" y="2601383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906512" y="146818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491880" y="1468180"/>
            <a:ext cx="864096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779912" y="3068960"/>
            <a:ext cx="864096" cy="79208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ine Ecke des Rechtecks schneiden 25"/>
          <p:cNvSpPr/>
          <p:nvPr/>
        </p:nvSpPr>
        <p:spPr>
          <a:xfrm rot="16200000">
            <a:off x="935254" y="3849576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>
            <a:off x="741209" y="4793912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74120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300435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 rot="5400000">
            <a:off x="1937187" y="3682394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1879546" y="5905339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2964153" y="477213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353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ine Ecke des Rechtecks schneiden 1"/>
          <p:cNvSpPr/>
          <p:nvPr/>
        </p:nvSpPr>
        <p:spPr>
          <a:xfrm rot="13464506">
            <a:off x="4495432" y="2479067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schneiden 10"/>
          <p:cNvSpPr/>
          <p:nvPr/>
        </p:nvSpPr>
        <p:spPr>
          <a:xfrm rot="2624308">
            <a:off x="1315544" y="2483951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8024308">
            <a:off x="3046811" y="2605761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8024308">
            <a:off x="2805233" y="243120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8024308">
            <a:off x="1289300" y="400972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3424308">
            <a:off x="3023026" y="4238326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3424308">
            <a:off x="1456793" y="265980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8024308">
            <a:off x="1525673" y="422690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8024308">
            <a:off x="6458688" y="2812374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8024308">
            <a:off x="6217110" y="2609851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 rot="8024308">
            <a:off x="4903075" y="4463272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 rot="13424308">
            <a:off x="6225366" y="424609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rot="13424308">
            <a:off x="4903074" y="243120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 rot="8024308">
            <a:off x="5131876" y="4645609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3426579" y="2979554"/>
            <a:ext cx="0" cy="118958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599902" y="3063361"/>
            <a:ext cx="0" cy="114031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283968" y="2598388"/>
            <a:ext cx="144016" cy="617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635896" y="2566063"/>
            <a:ext cx="285935" cy="649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228968" y="2167237"/>
            <a:ext cx="183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Identifizierung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052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1187624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43808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699792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55776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403648" y="545617"/>
            <a:ext cx="0" cy="2222945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1535858" y="554453"/>
            <a:ext cx="946281" cy="2191657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281" h="2191657">
                <a:moveTo>
                  <a:pt x="2656" y="2191657"/>
                </a:moveTo>
                <a:cubicBezTo>
                  <a:pt x="-7020" y="1909838"/>
                  <a:pt x="5075" y="1463525"/>
                  <a:pt x="118770" y="1277258"/>
                </a:cubicBezTo>
                <a:cubicBezTo>
                  <a:pt x="232465" y="1090991"/>
                  <a:pt x="561457" y="1180495"/>
                  <a:pt x="684828" y="1074057"/>
                </a:cubicBezTo>
                <a:cubicBezTo>
                  <a:pt x="808199" y="967619"/>
                  <a:pt x="815456" y="817638"/>
                  <a:pt x="858999" y="638629"/>
                </a:cubicBezTo>
                <a:cubicBezTo>
                  <a:pt x="902542" y="459620"/>
                  <a:pt x="949713" y="217714"/>
                  <a:pt x="946085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1572701" y="1052736"/>
            <a:ext cx="909438" cy="1698172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9356 w 909438"/>
              <a:gd name="connsiteY0" fmla="*/ 1698172 h 1698172"/>
              <a:gd name="connsiteX1" fmla="*/ 81927 w 909438"/>
              <a:gd name="connsiteY1" fmla="*/ 1277258 h 1698172"/>
              <a:gd name="connsiteX2" fmla="*/ 647985 w 909438"/>
              <a:gd name="connsiteY2" fmla="*/ 1074057 h 1698172"/>
              <a:gd name="connsiteX3" fmla="*/ 822156 w 909438"/>
              <a:gd name="connsiteY3" fmla="*/ 638629 h 1698172"/>
              <a:gd name="connsiteX4" fmla="*/ 909242 w 909438"/>
              <a:gd name="connsiteY4" fmla="*/ 0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438" h="1698172">
                <a:moveTo>
                  <a:pt x="9356" y="1698172"/>
                </a:moveTo>
                <a:cubicBezTo>
                  <a:pt x="-320" y="1416353"/>
                  <a:pt x="-24511" y="1381277"/>
                  <a:pt x="81927" y="1277258"/>
                </a:cubicBezTo>
                <a:cubicBezTo>
                  <a:pt x="188365" y="1173239"/>
                  <a:pt x="524614" y="1180495"/>
                  <a:pt x="647985" y="1074057"/>
                </a:cubicBezTo>
                <a:cubicBezTo>
                  <a:pt x="771356" y="967619"/>
                  <a:pt x="778613" y="817638"/>
                  <a:pt x="822156" y="638629"/>
                </a:cubicBezTo>
                <a:cubicBezTo>
                  <a:pt x="865699" y="459620"/>
                  <a:pt x="912870" y="217714"/>
                  <a:pt x="909242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654628" y="1484784"/>
            <a:ext cx="827511" cy="127725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0 w 827511"/>
              <a:gd name="connsiteY0" fmla="*/ 1277258 h 1277258"/>
              <a:gd name="connsiteX1" fmla="*/ 566058 w 827511"/>
              <a:gd name="connsiteY1" fmla="*/ 1074057 h 1277258"/>
              <a:gd name="connsiteX2" fmla="*/ 740229 w 827511"/>
              <a:gd name="connsiteY2" fmla="*/ 638629 h 1277258"/>
              <a:gd name="connsiteX3" fmla="*/ 827315 w 827511"/>
              <a:gd name="connsiteY3" fmla="*/ 0 h 12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511" h="1277258">
                <a:moveTo>
                  <a:pt x="0" y="1277258"/>
                </a:moveTo>
                <a:cubicBezTo>
                  <a:pt x="113695" y="1090991"/>
                  <a:pt x="442687" y="1180495"/>
                  <a:pt x="566058" y="1074057"/>
                </a:cubicBezTo>
                <a:cubicBezTo>
                  <a:pt x="689429" y="967619"/>
                  <a:pt x="696686" y="817638"/>
                  <a:pt x="740229" y="638629"/>
                </a:cubicBezTo>
                <a:cubicBezTo>
                  <a:pt x="783772" y="459620"/>
                  <a:pt x="830943" y="217714"/>
                  <a:pt x="827315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489080" y="579962"/>
            <a:ext cx="931571" cy="1872343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931829"/>
              <a:gd name="connsiteY0" fmla="*/ 1872343 h 1872343"/>
              <a:gd name="connsiteX1" fmla="*/ 118770 w 931829"/>
              <a:gd name="connsiteY1" fmla="*/ 957944 h 1872343"/>
              <a:gd name="connsiteX2" fmla="*/ 684828 w 931829"/>
              <a:gd name="connsiteY2" fmla="*/ 754743 h 1872343"/>
              <a:gd name="connsiteX3" fmla="*/ 858999 w 931829"/>
              <a:gd name="connsiteY3" fmla="*/ 319315 h 1872343"/>
              <a:gd name="connsiteX4" fmla="*/ 931571 w 931829"/>
              <a:gd name="connsiteY4" fmla="*/ 0 h 1872343"/>
              <a:gd name="connsiteX0" fmla="*/ 2656 w 931571"/>
              <a:gd name="connsiteY0" fmla="*/ 1872343 h 1872343"/>
              <a:gd name="connsiteX1" fmla="*/ 118770 w 931571"/>
              <a:gd name="connsiteY1" fmla="*/ 957944 h 1872343"/>
              <a:gd name="connsiteX2" fmla="*/ 684828 w 931571"/>
              <a:gd name="connsiteY2" fmla="*/ 754743 h 1872343"/>
              <a:gd name="connsiteX3" fmla="*/ 858999 w 931571"/>
              <a:gd name="connsiteY3" fmla="*/ 319315 h 1872343"/>
              <a:gd name="connsiteX4" fmla="*/ 931571 w 931571"/>
              <a:gd name="connsiteY4" fmla="*/ 0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71" h="1872343">
                <a:moveTo>
                  <a:pt x="2656" y="1872343"/>
                </a:moveTo>
                <a:cubicBezTo>
                  <a:pt x="-7020" y="1590524"/>
                  <a:pt x="5075" y="1144211"/>
                  <a:pt x="118770" y="957944"/>
                </a:cubicBezTo>
                <a:cubicBezTo>
                  <a:pt x="232465" y="771677"/>
                  <a:pt x="561457" y="861181"/>
                  <a:pt x="684828" y="754743"/>
                </a:cubicBezTo>
                <a:cubicBezTo>
                  <a:pt x="808199" y="648305"/>
                  <a:pt x="817875" y="445105"/>
                  <a:pt x="858999" y="319315"/>
                </a:cubicBezTo>
                <a:cubicBezTo>
                  <a:pt x="900123" y="193525"/>
                  <a:pt x="862628" y="333828"/>
                  <a:pt x="931571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489080" y="595537"/>
            <a:ext cx="858999" cy="155302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1236404"/>
              <a:gd name="connsiteY0" fmla="*/ 1959428 h 1959428"/>
              <a:gd name="connsiteX1" fmla="*/ 118770 w 1236404"/>
              <a:gd name="connsiteY1" fmla="*/ 1045029 h 1959428"/>
              <a:gd name="connsiteX2" fmla="*/ 684828 w 1236404"/>
              <a:gd name="connsiteY2" fmla="*/ 841828 h 1959428"/>
              <a:gd name="connsiteX3" fmla="*/ 858999 w 1236404"/>
              <a:gd name="connsiteY3" fmla="*/ 406400 h 1959428"/>
              <a:gd name="connsiteX4" fmla="*/ 1236371 w 1236404"/>
              <a:gd name="connsiteY4" fmla="*/ 0 h 1959428"/>
              <a:gd name="connsiteX0" fmla="*/ 2656 w 858999"/>
              <a:gd name="connsiteY0" fmla="*/ 1553028 h 1553028"/>
              <a:gd name="connsiteX1" fmla="*/ 118770 w 858999"/>
              <a:gd name="connsiteY1" fmla="*/ 638629 h 1553028"/>
              <a:gd name="connsiteX2" fmla="*/ 684828 w 858999"/>
              <a:gd name="connsiteY2" fmla="*/ 435428 h 1553028"/>
              <a:gd name="connsiteX3" fmla="*/ 858999 w 858999"/>
              <a:gd name="connsiteY3" fmla="*/ 0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999" h="1553028">
                <a:moveTo>
                  <a:pt x="2656" y="1553028"/>
                </a:moveTo>
                <a:cubicBezTo>
                  <a:pt x="-7020" y="1271209"/>
                  <a:pt x="5075" y="824896"/>
                  <a:pt x="118770" y="638629"/>
                </a:cubicBezTo>
                <a:cubicBezTo>
                  <a:pt x="232465" y="452362"/>
                  <a:pt x="561457" y="541866"/>
                  <a:pt x="684828" y="435428"/>
                </a:cubicBezTo>
                <a:cubicBezTo>
                  <a:pt x="808199" y="328990"/>
                  <a:pt x="767075" y="140305"/>
                  <a:pt x="858999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2332438" y="595537"/>
            <a:ext cx="0" cy="7765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962221" y="545617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727605" y="554453"/>
            <a:ext cx="0" cy="1102638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783273" y="1752099"/>
            <a:ext cx="0" cy="99880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027420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2327858" y="1516133"/>
            <a:ext cx="4580" cy="125242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195736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169500" y="519275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hteck 30"/>
          <p:cNvSpPr/>
          <p:nvPr/>
        </p:nvSpPr>
        <p:spPr>
          <a:xfrm>
            <a:off x="4932040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/>
          <p:nvPr/>
        </p:nvCxnSpPr>
        <p:spPr>
          <a:xfrm>
            <a:off x="5268915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5124899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925099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6781083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637067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84939" y="545617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Freihandform 50"/>
          <p:cNvSpPr/>
          <p:nvPr/>
        </p:nvSpPr>
        <p:spPr>
          <a:xfrm>
            <a:off x="5602514" y="1625593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5602514" y="911466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02514" y="567839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602514" y="1293841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722667" y="1901799"/>
            <a:ext cx="754742" cy="885402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  <a:gd name="connsiteX0" fmla="*/ 0 w 827314"/>
              <a:gd name="connsiteY0" fmla="*/ 1134503 h 1134503"/>
              <a:gd name="connsiteX1" fmla="*/ 406400 w 827314"/>
              <a:gd name="connsiteY1" fmla="*/ 2389 h 1134503"/>
              <a:gd name="connsiteX2" fmla="*/ 827314 w 827314"/>
              <a:gd name="connsiteY2" fmla="*/ 858732 h 1134503"/>
              <a:gd name="connsiteX0" fmla="*/ 0 w 754742"/>
              <a:gd name="connsiteY0" fmla="*/ 885402 h 885402"/>
              <a:gd name="connsiteX1" fmla="*/ 333828 w 754742"/>
              <a:gd name="connsiteY1" fmla="*/ 30 h 885402"/>
              <a:gd name="connsiteX2" fmla="*/ 754742 w 754742"/>
              <a:gd name="connsiteY2" fmla="*/ 856373 h 88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742" h="885402">
                <a:moveTo>
                  <a:pt x="0" y="885402"/>
                </a:moveTo>
                <a:cubicBezTo>
                  <a:pt x="123371" y="318135"/>
                  <a:pt x="208038" y="4868"/>
                  <a:pt x="333828" y="30"/>
                </a:cubicBezTo>
                <a:cubicBezTo>
                  <a:pt x="459618" y="-4808"/>
                  <a:pt x="599923" y="583021"/>
                  <a:pt x="754742" y="85637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787321" y="2846978"/>
            <a:ext cx="244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Quotientenraum</a:t>
            </a:r>
            <a:r>
              <a:rPr lang="de-DE" sz="2400" dirty="0" smtClean="0"/>
              <a:t> </a:t>
            </a:r>
            <a:r>
              <a:rPr lang="de-DE" sz="2400" dirty="0" err="1" smtClean="0"/>
              <a:t>Haussdorffsch</a:t>
            </a:r>
            <a:endParaRPr lang="de-DE" sz="2400" dirty="0"/>
          </a:p>
        </p:txBody>
      </p:sp>
      <p:sp>
        <p:nvSpPr>
          <p:cNvPr id="57" name="Textfeld 56"/>
          <p:cNvSpPr txBox="1"/>
          <p:nvPr/>
        </p:nvSpPr>
        <p:spPr>
          <a:xfrm>
            <a:off x="4754327" y="2846978"/>
            <a:ext cx="277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dirty="0" err="1"/>
              <a:t>Quotientenraum</a:t>
            </a:r>
            <a:r>
              <a:rPr lang="de-DE" dirty="0"/>
              <a:t> </a:t>
            </a:r>
            <a:r>
              <a:rPr lang="de-DE" b="1" u="sng" dirty="0"/>
              <a:t>nicht</a:t>
            </a:r>
            <a:r>
              <a:rPr lang="de-DE" dirty="0"/>
              <a:t> </a:t>
            </a:r>
            <a:r>
              <a:rPr lang="de-DE" dirty="0" err="1"/>
              <a:t>Haussdorffsch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39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hteck 1"/>
          <p:cNvSpPr/>
          <p:nvPr/>
        </p:nvSpPr>
        <p:spPr>
          <a:xfrm>
            <a:off x="580278" y="539335"/>
            <a:ext cx="1944216" cy="1944216"/>
          </a:xfrm>
          <a:prstGeom prst="octagon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2164454" y="2051503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796302" y="649769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552386" y="395319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533928" y="233953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796302" y="2074345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092446" y="649769"/>
            <a:ext cx="216024" cy="288032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364254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308470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Kreis 22"/>
          <p:cNvSpPr/>
          <p:nvPr/>
        </p:nvSpPr>
        <p:spPr>
          <a:xfrm>
            <a:off x="3180883" y="-12973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Kreis 23"/>
          <p:cNvSpPr/>
          <p:nvPr/>
        </p:nvSpPr>
        <p:spPr>
          <a:xfrm rot="5400000">
            <a:off x="5125099" y="6240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Kreis 24"/>
          <p:cNvSpPr/>
          <p:nvPr/>
        </p:nvSpPr>
        <p:spPr>
          <a:xfrm rot="10800000">
            <a:off x="5144256" y="1950456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Kreis 25"/>
          <p:cNvSpPr/>
          <p:nvPr/>
        </p:nvSpPr>
        <p:spPr>
          <a:xfrm rot="16200000">
            <a:off x="3222736" y="1950457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51301" y="457501"/>
            <a:ext cx="1944216" cy="19442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764854" y="1511443"/>
            <a:ext cx="648072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6628950" y="825771"/>
            <a:ext cx="2158851" cy="1324749"/>
            <a:chOff x="2987824" y="1177108"/>
            <a:chExt cx="2158851" cy="1324749"/>
          </a:xfrm>
        </p:grpSpPr>
        <p:sp>
          <p:nvSpPr>
            <p:cNvPr id="30" name="Ellipse 29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2" name="Bogen 3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ihandform 3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4" name="Ellipse 33"/>
          <p:cNvSpPr/>
          <p:nvPr/>
        </p:nvSpPr>
        <p:spPr>
          <a:xfrm>
            <a:off x="6777091" y="1283494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277574" y="2996952"/>
            <a:ext cx="2158851" cy="1324749"/>
            <a:chOff x="2987824" y="1177108"/>
            <a:chExt cx="2158851" cy="1324749"/>
          </a:xfrm>
        </p:grpSpPr>
        <p:sp>
          <p:nvSpPr>
            <p:cNvPr id="36" name="Ellipse 3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8" name="Bogen 37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Freihandform 39"/>
          <p:cNvSpPr/>
          <p:nvPr/>
        </p:nvSpPr>
        <p:spPr>
          <a:xfrm>
            <a:off x="372866" y="5279653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54294" y="6197584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5723183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 rot="5874355">
            <a:off x="7128970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 rot="11227787">
            <a:off x="7250492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6200000">
            <a:off x="5819980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en 48"/>
          <p:cNvGrpSpPr/>
          <p:nvPr/>
        </p:nvGrpSpPr>
        <p:grpSpPr>
          <a:xfrm>
            <a:off x="765110" y="5553820"/>
            <a:ext cx="581929" cy="368475"/>
            <a:chOff x="3168212" y="4593074"/>
            <a:chExt cx="972700" cy="615910"/>
          </a:xfrm>
        </p:grpSpPr>
        <p:sp>
          <p:nvSpPr>
            <p:cNvPr id="47" name="Bogen 4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1791521" y="5569716"/>
            <a:ext cx="581929" cy="368475"/>
            <a:chOff x="3168212" y="4593074"/>
            <a:chExt cx="972700" cy="615910"/>
          </a:xfrm>
        </p:grpSpPr>
        <p:sp>
          <p:nvSpPr>
            <p:cNvPr id="51" name="Bogen 50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730558" y="5612769"/>
            <a:ext cx="581929" cy="368475"/>
            <a:chOff x="3168212" y="4593074"/>
            <a:chExt cx="972700" cy="615910"/>
          </a:xfrm>
        </p:grpSpPr>
        <p:sp>
          <p:nvSpPr>
            <p:cNvPr id="54" name="Bogen 5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6418831" y="4658699"/>
            <a:ext cx="496862" cy="314611"/>
            <a:chOff x="3168212" y="4593074"/>
            <a:chExt cx="972700" cy="615910"/>
          </a:xfrm>
        </p:grpSpPr>
        <p:sp>
          <p:nvSpPr>
            <p:cNvPr id="57" name="Bogen 5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770880" y="5234950"/>
            <a:ext cx="496862" cy="314611"/>
            <a:chOff x="3168212" y="4593074"/>
            <a:chExt cx="972700" cy="615910"/>
          </a:xfrm>
        </p:grpSpPr>
        <p:sp>
          <p:nvSpPr>
            <p:cNvPr id="60" name="Bogen 5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458478" y="5234950"/>
            <a:ext cx="496862" cy="314611"/>
            <a:chOff x="3168212" y="4593074"/>
            <a:chExt cx="972700" cy="615910"/>
          </a:xfrm>
        </p:grpSpPr>
        <p:sp>
          <p:nvSpPr>
            <p:cNvPr id="63" name="Bogen 62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7182696" y="5239209"/>
            <a:ext cx="496862" cy="314611"/>
            <a:chOff x="3168212" y="4593074"/>
            <a:chExt cx="972700" cy="615910"/>
          </a:xfrm>
        </p:grpSpPr>
        <p:sp>
          <p:nvSpPr>
            <p:cNvPr id="66" name="Bogen 65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543469" y="5803499"/>
            <a:ext cx="496862" cy="314611"/>
            <a:chOff x="3168212" y="4593074"/>
            <a:chExt cx="972700" cy="615910"/>
          </a:xfrm>
        </p:grpSpPr>
        <p:sp>
          <p:nvSpPr>
            <p:cNvPr id="69" name="Bogen 68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1" name="Textfeld 70"/>
          <p:cNvSpPr txBox="1"/>
          <p:nvPr/>
        </p:nvSpPr>
        <p:spPr>
          <a:xfrm>
            <a:off x="5257327" y="5028829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3414961" y="544849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3" name="Textfeld 72"/>
          <p:cNvSpPr txBox="1"/>
          <p:nvPr/>
        </p:nvSpPr>
        <p:spPr>
          <a:xfrm>
            <a:off x="170521" y="5410224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7769685" y="4990896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5" name="Textfeld 74"/>
          <p:cNvSpPr txBox="1"/>
          <p:nvPr/>
        </p:nvSpPr>
        <p:spPr>
          <a:xfrm rot="5035088">
            <a:off x="6703292" y="6014235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6" name="Textfeld 75"/>
          <p:cNvSpPr txBox="1"/>
          <p:nvPr/>
        </p:nvSpPr>
        <p:spPr>
          <a:xfrm rot="5035088">
            <a:off x="6518055" y="417574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7" name="Freihandform 76"/>
          <p:cNvSpPr/>
          <p:nvPr/>
        </p:nvSpPr>
        <p:spPr>
          <a:xfrm>
            <a:off x="3222736" y="2959365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4" name="Gruppieren 83"/>
          <p:cNvGrpSpPr/>
          <p:nvPr/>
        </p:nvGrpSpPr>
        <p:grpSpPr>
          <a:xfrm>
            <a:off x="3657921" y="3263497"/>
            <a:ext cx="496862" cy="314611"/>
            <a:chOff x="3168212" y="4593074"/>
            <a:chExt cx="972700" cy="615910"/>
          </a:xfrm>
        </p:grpSpPr>
        <p:sp>
          <p:nvSpPr>
            <p:cNvPr id="85" name="Bogen 84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6" name="Freihandform 85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5018856" y="3208599"/>
            <a:ext cx="496862" cy="314611"/>
            <a:chOff x="3168212" y="4593074"/>
            <a:chExt cx="972700" cy="615910"/>
          </a:xfrm>
        </p:grpSpPr>
        <p:sp>
          <p:nvSpPr>
            <p:cNvPr id="88" name="Bogen 87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9" name="Freihandform 88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/>
          <p:cNvSpPr txBox="1"/>
          <p:nvPr/>
        </p:nvSpPr>
        <p:spPr>
          <a:xfrm>
            <a:off x="2565957" y="3029249"/>
            <a:ext cx="349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#</a:t>
            </a:r>
            <a:endParaRPr lang="de-DE" sz="66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5914329" y="2848742"/>
            <a:ext cx="484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=</a:t>
            </a:r>
            <a:endParaRPr lang="de-DE" sz="6600" b="1" dirty="0"/>
          </a:p>
        </p:txBody>
      </p:sp>
      <p:sp>
        <p:nvSpPr>
          <p:cNvPr id="92" name="Freihandform 91"/>
          <p:cNvSpPr/>
          <p:nvPr/>
        </p:nvSpPr>
        <p:spPr>
          <a:xfrm>
            <a:off x="6520764" y="2645484"/>
            <a:ext cx="2506568" cy="1440921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  <a:gd name="connsiteX0" fmla="*/ 2831926 w 5228216"/>
              <a:gd name="connsiteY0" fmla="*/ 1093622 h 3184233"/>
              <a:gd name="connsiteX1" fmla="*/ 1424960 w 5228216"/>
              <a:gd name="connsiteY1" fmla="*/ 3274 h 3184233"/>
              <a:gd name="connsiteX2" fmla="*/ 1640 w 5228216"/>
              <a:gd name="connsiteY2" fmla="*/ 1485508 h 3184233"/>
              <a:gd name="connsiteX3" fmla="*/ 1177298 w 5228216"/>
              <a:gd name="connsiteY3" fmla="*/ 3169165 h 3184233"/>
              <a:gd name="connsiteX4" fmla="*/ 2817412 w 5228216"/>
              <a:gd name="connsiteY4" fmla="*/ 2341850 h 3184233"/>
              <a:gd name="connsiteX5" fmla="*/ 4283355 w 5228216"/>
              <a:gd name="connsiteY5" fmla="*/ 2849850 h 3184233"/>
              <a:gd name="connsiteX6" fmla="*/ 5226783 w 5228216"/>
              <a:gd name="connsiteY6" fmla="*/ 1790308 h 3184233"/>
              <a:gd name="connsiteX7" fmla="*/ 4472040 w 5228216"/>
              <a:gd name="connsiteY7" fmla="*/ 817850 h 3184233"/>
              <a:gd name="connsiteX8" fmla="*/ 3470555 w 5228216"/>
              <a:gd name="connsiteY8" fmla="*/ 1354879 h 3184233"/>
              <a:gd name="connsiteX9" fmla="*/ 2831926 w 5228216"/>
              <a:gd name="connsiteY9" fmla="*/ 1093622 h 3184233"/>
              <a:gd name="connsiteX0" fmla="*/ 2830287 w 5226577"/>
              <a:gd name="connsiteY0" fmla="*/ 1158914 h 3249525"/>
              <a:gd name="connsiteX1" fmla="*/ 1181206 w 5226577"/>
              <a:gd name="connsiteY1" fmla="*/ 3103 h 3249525"/>
              <a:gd name="connsiteX2" fmla="*/ 1 w 5226577"/>
              <a:gd name="connsiteY2" fmla="*/ 1550800 h 3249525"/>
              <a:gd name="connsiteX3" fmla="*/ 1175659 w 5226577"/>
              <a:gd name="connsiteY3" fmla="*/ 3234457 h 3249525"/>
              <a:gd name="connsiteX4" fmla="*/ 2815773 w 5226577"/>
              <a:gd name="connsiteY4" fmla="*/ 2407142 h 3249525"/>
              <a:gd name="connsiteX5" fmla="*/ 4281716 w 5226577"/>
              <a:gd name="connsiteY5" fmla="*/ 2915142 h 3249525"/>
              <a:gd name="connsiteX6" fmla="*/ 5225144 w 5226577"/>
              <a:gd name="connsiteY6" fmla="*/ 1855600 h 3249525"/>
              <a:gd name="connsiteX7" fmla="*/ 4470401 w 5226577"/>
              <a:gd name="connsiteY7" fmla="*/ 883142 h 3249525"/>
              <a:gd name="connsiteX8" fmla="*/ 3468916 w 5226577"/>
              <a:gd name="connsiteY8" fmla="*/ 1420171 h 3249525"/>
              <a:gd name="connsiteX9" fmla="*/ 2830287 w 5226577"/>
              <a:gd name="connsiteY9" fmla="*/ 1158914 h 3249525"/>
              <a:gd name="connsiteX0" fmla="*/ 2830287 w 5226577"/>
              <a:gd name="connsiteY0" fmla="*/ 1158806 h 3249417"/>
              <a:gd name="connsiteX1" fmla="*/ 1181206 w 5226577"/>
              <a:gd name="connsiteY1" fmla="*/ 2995 h 3249417"/>
              <a:gd name="connsiteX2" fmla="*/ 1 w 5226577"/>
              <a:gd name="connsiteY2" fmla="*/ 1550692 h 3249417"/>
              <a:gd name="connsiteX3" fmla="*/ 1175659 w 5226577"/>
              <a:gd name="connsiteY3" fmla="*/ 3234349 h 3249417"/>
              <a:gd name="connsiteX4" fmla="*/ 2815773 w 5226577"/>
              <a:gd name="connsiteY4" fmla="*/ 2407034 h 3249417"/>
              <a:gd name="connsiteX5" fmla="*/ 4281716 w 5226577"/>
              <a:gd name="connsiteY5" fmla="*/ 2915034 h 3249417"/>
              <a:gd name="connsiteX6" fmla="*/ 5225144 w 5226577"/>
              <a:gd name="connsiteY6" fmla="*/ 1855492 h 3249417"/>
              <a:gd name="connsiteX7" fmla="*/ 4470401 w 5226577"/>
              <a:gd name="connsiteY7" fmla="*/ 883034 h 3249417"/>
              <a:gd name="connsiteX8" fmla="*/ 3680768 w 5226577"/>
              <a:gd name="connsiteY8" fmla="*/ 1190946 h 3249417"/>
              <a:gd name="connsiteX9" fmla="*/ 2830287 w 5226577"/>
              <a:gd name="connsiteY9" fmla="*/ 1158806 h 32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6577" h="3249417">
                <a:moveTo>
                  <a:pt x="2830287" y="1158806"/>
                </a:moveTo>
                <a:cubicBezTo>
                  <a:pt x="2413693" y="960814"/>
                  <a:pt x="1652920" y="-62319"/>
                  <a:pt x="1181206" y="2995"/>
                </a:cubicBezTo>
                <a:cubicBezTo>
                  <a:pt x="709492" y="68309"/>
                  <a:pt x="926" y="1012133"/>
                  <a:pt x="1" y="1550692"/>
                </a:cubicBezTo>
                <a:cubicBezTo>
                  <a:pt x="-923" y="2089251"/>
                  <a:pt x="706364" y="3091625"/>
                  <a:pt x="1175659" y="3234349"/>
                </a:cubicBezTo>
                <a:cubicBezTo>
                  <a:pt x="1644954" y="3377073"/>
                  <a:pt x="2298097" y="2460253"/>
                  <a:pt x="2815773" y="2407034"/>
                </a:cubicBezTo>
                <a:cubicBezTo>
                  <a:pt x="3333449" y="2353815"/>
                  <a:pt x="3880154" y="3006958"/>
                  <a:pt x="4281716" y="2915034"/>
                </a:cubicBezTo>
                <a:cubicBezTo>
                  <a:pt x="4683278" y="2823110"/>
                  <a:pt x="5193697" y="2194159"/>
                  <a:pt x="5225144" y="1855492"/>
                </a:cubicBezTo>
                <a:cubicBezTo>
                  <a:pt x="5256592" y="1516825"/>
                  <a:pt x="4763106" y="955605"/>
                  <a:pt x="4470401" y="883034"/>
                </a:cubicBezTo>
                <a:cubicBezTo>
                  <a:pt x="4177696" y="810463"/>
                  <a:pt x="3956539" y="1140146"/>
                  <a:pt x="3680768" y="1190946"/>
                </a:cubicBezTo>
                <a:cubicBezTo>
                  <a:pt x="3404997" y="1241746"/>
                  <a:pt x="3246881" y="1356798"/>
                  <a:pt x="2830287" y="1158806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/>
          <p:cNvGrpSpPr/>
          <p:nvPr/>
        </p:nvGrpSpPr>
        <p:grpSpPr>
          <a:xfrm>
            <a:off x="6910331" y="2839646"/>
            <a:ext cx="496862" cy="314611"/>
            <a:chOff x="3168212" y="4593074"/>
            <a:chExt cx="972700" cy="615910"/>
          </a:xfrm>
        </p:grpSpPr>
        <p:sp>
          <p:nvSpPr>
            <p:cNvPr id="94" name="Bogen 9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5" name="Freihandform 9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6965300" y="3379073"/>
            <a:ext cx="496862" cy="314611"/>
            <a:chOff x="3168212" y="4593074"/>
            <a:chExt cx="972700" cy="615910"/>
          </a:xfrm>
        </p:grpSpPr>
        <p:sp>
          <p:nvSpPr>
            <p:cNvPr id="97" name="Bogen 9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8" name="Freihandform 9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8306713" y="3263497"/>
            <a:ext cx="496862" cy="314611"/>
            <a:chOff x="3168212" y="4593074"/>
            <a:chExt cx="972700" cy="615910"/>
          </a:xfrm>
        </p:grpSpPr>
        <p:sp>
          <p:nvSpPr>
            <p:cNvPr id="100" name="Bogen 9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47206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187624" y="836712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3563888" y="822581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>
            <a:off x="395535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pieren 33"/>
          <p:cNvGrpSpPr/>
          <p:nvPr/>
        </p:nvGrpSpPr>
        <p:grpSpPr>
          <a:xfrm>
            <a:off x="6020844" y="2564135"/>
            <a:ext cx="1872208" cy="1691754"/>
            <a:chOff x="6020844" y="2564135"/>
            <a:chExt cx="1872208" cy="1691754"/>
          </a:xfrm>
        </p:grpSpPr>
        <p:cxnSp>
          <p:nvCxnSpPr>
            <p:cNvPr id="10" name="Gerade Verbindung 9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Gleichschenkliges Dreieck 26"/>
          <p:cNvSpPr/>
          <p:nvPr/>
        </p:nvSpPr>
        <p:spPr>
          <a:xfrm>
            <a:off x="1619672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2881653" y="2941960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4146899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6151094" y="476672"/>
            <a:ext cx="1611708" cy="1601759"/>
            <a:chOff x="813272" y="2242394"/>
            <a:chExt cx="2318568" cy="2304256"/>
          </a:xfrm>
        </p:grpSpPr>
        <p:sp>
          <p:nvSpPr>
            <p:cNvPr id="36" name="Ellipse 35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8" name="Bogen 37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02228" y="5023703"/>
            <a:ext cx="1611708" cy="1601759"/>
            <a:chOff x="813272" y="2242394"/>
            <a:chExt cx="2318568" cy="2304256"/>
          </a:xfrm>
        </p:grpSpPr>
        <p:sp>
          <p:nvSpPr>
            <p:cNvPr id="40" name="Ellipse 39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Bogen 40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2" name="Bogen 41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48"/>
          <p:cNvCxnSpPr/>
          <p:nvPr/>
        </p:nvCxnSpPr>
        <p:spPr>
          <a:xfrm>
            <a:off x="2022917" y="2132856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2253521" y="1323789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 flipH="1" flipV="1">
            <a:off x="1452610" y="1476044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166127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339752" y="2102723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373004" y="2148858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4516214" y="2134727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4689839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2429809" y="1466993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4691955" y="1399457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4868243" y="1542661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Gerade Verbindung 62"/>
          <p:cNvCxnSpPr/>
          <p:nvPr/>
        </p:nvCxnSpPr>
        <p:spPr>
          <a:xfrm flipH="1" flipV="1">
            <a:off x="3800472" y="1444066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reihandform 63"/>
          <p:cNvSpPr/>
          <p:nvPr/>
        </p:nvSpPr>
        <p:spPr>
          <a:xfrm>
            <a:off x="6952343" y="5021943"/>
            <a:ext cx="464457" cy="1233714"/>
          </a:xfrm>
          <a:custGeom>
            <a:avLst/>
            <a:gdLst>
              <a:gd name="connsiteX0" fmla="*/ 464457 w 464457"/>
              <a:gd name="connsiteY0" fmla="*/ 0 h 1233714"/>
              <a:gd name="connsiteX1" fmla="*/ 87086 w 464457"/>
              <a:gd name="connsiteY1" fmla="*/ 420914 h 1233714"/>
              <a:gd name="connsiteX2" fmla="*/ 0 w 464457"/>
              <a:gd name="connsiteY2" fmla="*/ 1233714 h 12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233714">
                <a:moveTo>
                  <a:pt x="464457" y="0"/>
                </a:moveTo>
                <a:cubicBezTo>
                  <a:pt x="314476" y="107647"/>
                  <a:pt x="164495" y="215295"/>
                  <a:pt x="87086" y="420914"/>
                </a:cubicBezTo>
                <a:cubicBezTo>
                  <a:pt x="9677" y="626533"/>
                  <a:pt x="9676" y="1098247"/>
                  <a:pt x="0" y="12337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7387771" y="5036457"/>
            <a:ext cx="478972" cy="1204686"/>
          </a:xfrm>
          <a:custGeom>
            <a:avLst/>
            <a:gdLst>
              <a:gd name="connsiteX0" fmla="*/ 0 w 478972"/>
              <a:gd name="connsiteY0" fmla="*/ 0 h 1204686"/>
              <a:gd name="connsiteX1" fmla="*/ 377372 w 478972"/>
              <a:gd name="connsiteY1" fmla="*/ 319314 h 1204686"/>
              <a:gd name="connsiteX2" fmla="*/ 478972 w 478972"/>
              <a:gd name="connsiteY2" fmla="*/ 1204686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1204686">
                <a:moveTo>
                  <a:pt x="0" y="0"/>
                </a:moveTo>
                <a:cubicBezTo>
                  <a:pt x="148771" y="59266"/>
                  <a:pt x="297543" y="118533"/>
                  <a:pt x="377372" y="319314"/>
                </a:cubicBezTo>
                <a:cubicBezTo>
                  <a:pt x="457201" y="520095"/>
                  <a:pt x="468086" y="862390"/>
                  <a:pt x="478972" y="12046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reihandform 65"/>
          <p:cNvSpPr/>
          <p:nvPr/>
        </p:nvSpPr>
        <p:spPr>
          <a:xfrm>
            <a:off x="6937829" y="6241144"/>
            <a:ext cx="928914" cy="130784"/>
          </a:xfrm>
          <a:custGeom>
            <a:avLst/>
            <a:gdLst>
              <a:gd name="connsiteX0" fmla="*/ 0 w 928914"/>
              <a:gd name="connsiteY0" fmla="*/ 0 h 116293"/>
              <a:gd name="connsiteX1" fmla="*/ 377371 w 928914"/>
              <a:gd name="connsiteY1" fmla="*/ 116114 h 116293"/>
              <a:gd name="connsiteX2" fmla="*/ 928914 w 928914"/>
              <a:gd name="connsiteY2" fmla="*/ 29028 h 116293"/>
              <a:gd name="connsiteX0" fmla="*/ 0 w 928914"/>
              <a:gd name="connsiteY0" fmla="*/ 0 h 130784"/>
              <a:gd name="connsiteX1" fmla="*/ 493485 w 928914"/>
              <a:gd name="connsiteY1" fmla="*/ 130628 h 130784"/>
              <a:gd name="connsiteX2" fmla="*/ 928914 w 928914"/>
              <a:gd name="connsiteY2" fmla="*/ 29028 h 13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4" h="130784">
                <a:moveTo>
                  <a:pt x="0" y="0"/>
                </a:moveTo>
                <a:cubicBezTo>
                  <a:pt x="111276" y="55638"/>
                  <a:pt x="338666" y="125790"/>
                  <a:pt x="493485" y="130628"/>
                </a:cubicBezTo>
                <a:cubicBezTo>
                  <a:pt x="648304" y="135466"/>
                  <a:pt x="875695" y="26609"/>
                  <a:pt x="928914" y="290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7387771" y="5036457"/>
            <a:ext cx="152390" cy="740229"/>
          </a:xfrm>
          <a:custGeom>
            <a:avLst/>
            <a:gdLst>
              <a:gd name="connsiteX0" fmla="*/ 0 w 152390"/>
              <a:gd name="connsiteY0" fmla="*/ 0 h 740229"/>
              <a:gd name="connsiteX1" fmla="*/ 145143 w 152390"/>
              <a:gd name="connsiteY1" fmla="*/ 406400 h 740229"/>
              <a:gd name="connsiteX2" fmla="*/ 145143 w 152390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390" h="740229">
                <a:moveTo>
                  <a:pt x="0" y="0"/>
                </a:moveTo>
                <a:cubicBezTo>
                  <a:pt x="60476" y="141514"/>
                  <a:pt x="120953" y="283029"/>
                  <a:pt x="145143" y="406400"/>
                </a:cubicBezTo>
                <a:cubicBezTo>
                  <a:pt x="169333" y="529771"/>
                  <a:pt x="123372" y="728134"/>
                  <a:pt x="145143" y="740229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 67"/>
          <p:cNvSpPr/>
          <p:nvPr/>
        </p:nvSpPr>
        <p:spPr>
          <a:xfrm>
            <a:off x="6632904" y="5762171"/>
            <a:ext cx="870982" cy="508000"/>
          </a:xfrm>
          <a:custGeom>
            <a:avLst/>
            <a:gdLst>
              <a:gd name="connsiteX0" fmla="*/ 870982 w 870982"/>
              <a:gd name="connsiteY0" fmla="*/ 0 h 508000"/>
              <a:gd name="connsiteX1" fmla="*/ 275896 w 870982"/>
              <a:gd name="connsiteY1" fmla="*/ 43543 h 508000"/>
              <a:gd name="connsiteX2" fmla="*/ 125 w 870982"/>
              <a:gd name="connsiteY2" fmla="*/ 203200 h 508000"/>
              <a:gd name="connsiteX3" fmla="*/ 304925 w 870982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982" h="508000">
                <a:moveTo>
                  <a:pt x="870982" y="0"/>
                </a:moveTo>
                <a:cubicBezTo>
                  <a:pt x="646010" y="4838"/>
                  <a:pt x="421039" y="9676"/>
                  <a:pt x="275896" y="43543"/>
                </a:cubicBezTo>
                <a:cubicBezTo>
                  <a:pt x="130753" y="77410"/>
                  <a:pt x="-4713" y="125791"/>
                  <a:pt x="125" y="203200"/>
                </a:cubicBezTo>
                <a:cubicBezTo>
                  <a:pt x="4963" y="280609"/>
                  <a:pt x="154944" y="394304"/>
                  <a:pt x="304925" y="50800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/>
          <p:cNvSpPr/>
          <p:nvPr/>
        </p:nvSpPr>
        <p:spPr>
          <a:xfrm>
            <a:off x="7532914" y="5762171"/>
            <a:ext cx="656677" cy="508000"/>
          </a:xfrm>
          <a:custGeom>
            <a:avLst/>
            <a:gdLst>
              <a:gd name="connsiteX0" fmla="*/ 319315 w 656677"/>
              <a:gd name="connsiteY0" fmla="*/ 508000 h 508000"/>
              <a:gd name="connsiteX1" fmla="*/ 653143 w 656677"/>
              <a:gd name="connsiteY1" fmla="*/ 333829 h 508000"/>
              <a:gd name="connsiteX2" fmla="*/ 464457 w 656677"/>
              <a:gd name="connsiteY2" fmla="*/ 145143 h 508000"/>
              <a:gd name="connsiteX3" fmla="*/ 0 w 656677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677" h="508000">
                <a:moveTo>
                  <a:pt x="319315" y="508000"/>
                </a:moveTo>
                <a:cubicBezTo>
                  <a:pt x="474134" y="451152"/>
                  <a:pt x="628953" y="394305"/>
                  <a:pt x="653143" y="333829"/>
                </a:cubicBezTo>
                <a:cubicBezTo>
                  <a:pt x="677333" y="273353"/>
                  <a:pt x="573314" y="200781"/>
                  <a:pt x="464457" y="145143"/>
                </a:cubicBezTo>
                <a:cubicBezTo>
                  <a:pt x="355600" y="89505"/>
                  <a:pt x="177800" y="44752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leichschenkliges Dreieck 69"/>
          <p:cNvSpPr/>
          <p:nvPr/>
        </p:nvSpPr>
        <p:spPr>
          <a:xfrm>
            <a:off x="1167640" y="4694242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leichschenkliges Dreieck 70"/>
          <p:cNvSpPr/>
          <p:nvPr/>
        </p:nvSpPr>
        <p:spPr>
          <a:xfrm rot="10800000">
            <a:off x="1926604" y="5043978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/>
          <p:nvPr/>
        </p:nvCxnSpPr>
        <p:spPr>
          <a:xfrm>
            <a:off x="1125591" y="4869160"/>
            <a:ext cx="1943177" cy="95542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938475" y="4694242"/>
            <a:ext cx="2242722" cy="1161296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11181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54719" y="510543"/>
            <a:ext cx="3323771" cy="2278743"/>
          </a:xfrm>
          <a:custGeom>
            <a:avLst/>
            <a:gdLst>
              <a:gd name="connsiteX0" fmla="*/ 1422400 w 3323771"/>
              <a:gd name="connsiteY0" fmla="*/ 725714 h 2278743"/>
              <a:gd name="connsiteX1" fmla="*/ 870857 w 3323771"/>
              <a:gd name="connsiteY1" fmla="*/ 0 h 2278743"/>
              <a:gd name="connsiteX2" fmla="*/ 0 w 3323771"/>
              <a:gd name="connsiteY2" fmla="*/ 464457 h 2278743"/>
              <a:gd name="connsiteX3" fmla="*/ 1030514 w 3323771"/>
              <a:gd name="connsiteY3" fmla="*/ 2278743 h 2278743"/>
              <a:gd name="connsiteX4" fmla="*/ 3323771 w 3323771"/>
              <a:gd name="connsiteY4" fmla="*/ 1204685 h 2278743"/>
              <a:gd name="connsiteX5" fmla="*/ 2627086 w 3323771"/>
              <a:gd name="connsiteY5" fmla="*/ 145143 h 2278743"/>
              <a:gd name="connsiteX6" fmla="*/ 1422400 w 3323771"/>
              <a:gd name="connsiteY6" fmla="*/ 725714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771" h="2278743">
                <a:moveTo>
                  <a:pt x="1422400" y="725714"/>
                </a:moveTo>
                <a:lnTo>
                  <a:pt x="870857" y="0"/>
                </a:lnTo>
                <a:lnTo>
                  <a:pt x="0" y="464457"/>
                </a:lnTo>
                <a:lnTo>
                  <a:pt x="1030514" y="2278743"/>
                </a:lnTo>
                <a:lnTo>
                  <a:pt x="3323771" y="1204685"/>
                </a:lnTo>
                <a:lnTo>
                  <a:pt x="2627086" y="145143"/>
                </a:lnTo>
                <a:lnTo>
                  <a:pt x="1422400" y="725714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 rot="2637285">
            <a:off x="6471387" y="513289"/>
            <a:ext cx="1224136" cy="22322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1831403" y="3722779"/>
            <a:ext cx="857041" cy="1152128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2688444" y="3938803"/>
            <a:ext cx="1080120" cy="93610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5868143" y="4316073"/>
            <a:ext cx="18002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hteck 11"/>
          <p:cNvSpPr/>
          <p:nvPr/>
        </p:nvSpPr>
        <p:spPr>
          <a:xfrm>
            <a:off x="5372900" y="5373215"/>
            <a:ext cx="1143316" cy="11433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022003" y="5509444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0800000">
            <a:off x="3013821" y="5857787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067575" y="4049581"/>
            <a:ext cx="384696" cy="4595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022003" y="4270167"/>
            <a:ext cx="397870" cy="31096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6482414" y="4279351"/>
            <a:ext cx="571658" cy="3937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4211960" y="4279351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" idx="0"/>
          </p:cNvCxnSpPr>
          <p:nvPr/>
        </p:nvCxnSpPr>
        <p:spPr>
          <a:xfrm flipH="1" flipV="1">
            <a:off x="2496096" y="557054"/>
            <a:ext cx="481023" cy="679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3411691" y="835367"/>
            <a:ext cx="356873" cy="156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endCxn id="2" idx="3"/>
          </p:cNvCxnSpPr>
          <p:nvPr/>
        </p:nvCxnSpPr>
        <p:spPr>
          <a:xfrm flipH="1">
            <a:off x="2585233" y="1236257"/>
            <a:ext cx="391886" cy="1553029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>
            <a:endCxn id="2" idx="0"/>
          </p:cNvCxnSpPr>
          <p:nvPr/>
        </p:nvCxnSpPr>
        <p:spPr>
          <a:xfrm>
            <a:off x="1553486" y="945971"/>
            <a:ext cx="1423633" cy="290286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>
            <a:stCxn id="2" idx="3"/>
            <a:endCxn id="2" idx="5"/>
          </p:cNvCxnSpPr>
          <p:nvPr/>
        </p:nvCxnSpPr>
        <p:spPr>
          <a:xfrm flipV="1">
            <a:off x="2585233" y="655686"/>
            <a:ext cx="1596572" cy="2133600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5868143" y="1246057"/>
            <a:ext cx="2430627" cy="7667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5015463" y="1412776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36357" y="1124744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71542" y="1343438"/>
            <a:ext cx="496862" cy="314611"/>
            <a:chOff x="3168212" y="4593074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332477" y="1373978"/>
            <a:ext cx="496862" cy="314611"/>
            <a:chOff x="3168212" y="4593074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69597" y="1302111"/>
            <a:ext cx="496862" cy="314611"/>
            <a:chOff x="3168212" y="4593074"/>
            <a:chExt cx="972700" cy="615910"/>
          </a:xfrm>
        </p:grpSpPr>
        <p:sp>
          <p:nvSpPr>
            <p:cNvPr id="10" name="Bogen 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264229" y="1640114"/>
            <a:ext cx="319314" cy="275772"/>
          </a:xfrm>
          <a:custGeom>
            <a:avLst/>
            <a:gdLst>
              <a:gd name="connsiteX0" fmla="*/ 0 w 319314"/>
              <a:gd name="connsiteY0" fmla="*/ 0 h 275772"/>
              <a:gd name="connsiteX1" fmla="*/ 188685 w 319314"/>
              <a:gd name="connsiteY1" fmla="*/ 58057 h 275772"/>
              <a:gd name="connsiteX2" fmla="*/ 319314 w 319314"/>
              <a:gd name="connsiteY2" fmla="*/ 275772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275772">
                <a:moveTo>
                  <a:pt x="0" y="0"/>
                </a:moveTo>
                <a:cubicBezTo>
                  <a:pt x="67733" y="6047"/>
                  <a:pt x="135466" y="12095"/>
                  <a:pt x="188685" y="58057"/>
                </a:cubicBezTo>
                <a:cubicBezTo>
                  <a:pt x="241904" y="104019"/>
                  <a:pt x="280609" y="189895"/>
                  <a:pt x="319314" y="2757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161384" y="1654629"/>
            <a:ext cx="146387" cy="493485"/>
          </a:xfrm>
          <a:custGeom>
            <a:avLst/>
            <a:gdLst>
              <a:gd name="connsiteX0" fmla="*/ 146387 w 146387"/>
              <a:gd name="connsiteY0" fmla="*/ 0 h 493485"/>
              <a:gd name="connsiteX1" fmla="*/ 1245 w 146387"/>
              <a:gd name="connsiteY1" fmla="*/ 145142 h 493485"/>
              <a:gd name="connsiteX2" fmla="*/ 88330 w 146387"/>
              <a:gd name="connsiteY2" fmla="*/ 493485 h 49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87" h="493485">
                <a:moveTo>
                  <a:pt x="146387" y="0"/>
                </a:moveTo>
                <a:cubicBezTo>
                  <a:pt x="78654" y="31447"/>
                  <a:pt x="10921" y="62895"/>
                  <a:pt x="1245" y="145142"/>
                </a:cubicBezTo>
                <a:cubicBezTo>
                  <a:pt x="-8431" y="227389"/>
                  <a:pt x="39949" y="360437"/>
                  <a:pt x="88330" y="4934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988358" y="1625600"/>
            <a:ext cx="246842" cy="537029"/>
          </a:xfrm>
          <a:custGeom>
            <a:avLst/>
            <a:gdLst>
              <a:gd name="connsiteX0" fmla="*/ 246842 w 246842"/>
              <a:gd name="connsiteY0" fmla="*/ 537029 h 537029"/>
              <a:gd name="connsiteX1" fmla="*/ 14613 w 246842"/>
              <a:gd name="connsiteY1" fmla="*/ 159657 h 537029"/>
              <a:gd name="connsiteX2" fmla="*/ 43642 w 246842"/>
              <a:gd name="connsiteY2" fmla="*/ 0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42" h="537029">
                <a:moveTo>
                  <a:pt x="246842" y="537029"/>
                </a:moveTo>
                <a:cubicBezTo>
                  <a:pt x="147661" y="393095"/>
                  <a:pt x="48480" y="249162"/>
                  <a:pt x="14613" y="159657"/>
                </a:cubicBezTo>
                <a:cubicBezTo>
                  <a:pt x="-19254" y="70152"/>
                  <a:pt x="12194" y="35076"/>
                  <a:pt x="4364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719649" y="1614430"/>
            <a:ext cx="303530" cy="156313"/>
          </a:xfrm>
          <a:custGeom>
            <a:avLst/>
            <a:gdLst>
              <a:gd name="connsiteX0" fmla="*/ 268808 w 268808"/>
              <a:gd name="connsiteY0" fmla="*/ 0 h 145143"/>
              <a:gd name="connsiteX1" fmla="*/ 7551 w 268808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808" h="145143">
                <a:moveTo>
                  <a:pt x="268808" y="0"/>
                </a:moveTo>
                <a:cubicBezTo>
                  <a:pt x="116408" y="70152"/>
                  <a:pt x="-35992" y="140305"/>
                  <a:pt x="7551" y="1451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544457" y="798286"/>
            <a:ext cx="2293257" cy="1291771"/>
          </a:xfrm>
          <a:custGeom>
            <a:avLst/>
            <a:gdLst>
              <a:gd name="connsiteX0" fmla="*/ 508000 w 2293257"/>
              <a:gd name="connsiteY0" fmla="*/ 0 h 1291771"/>
              <a:gd name="connsiteX1" fmla="*/ 0 w 2293257"/>
              <a:gd name="connsiteY1" fmla="*/ 1291771 h 1291771"/>
              <a:gd name="connsiteX2" fmla="*/ 2293257 w 2293257"/>
              <a:gd name="connsiteY2" fmla="*/ 1262743 h 1291771"/>
              <a:gd name="connsiteX3" fmla="*/ 508000 w 2293257"/>
              <a:gd name="connsiteY3" fmla="*/ 0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291771">
                <a:moveTo>
                  <a:pt x="508000" y="0"/>
                </a:moveTo>
                <a:lnTo>
                  <a:pt x="0" y="1291771"/>
                </a:lnTo>
                <a:lnTo>
                  <a:pt x="2293257" y="1262743"/>
                </a:lnTo>
                <a:lnTo>
                  <a:pt x="508000" y="0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6" idx="0"/>
          </p:cNvCxnSpPr>
          <p:nvPr/>
        </p:nvCxnSpPr>
        <p:spPr>
          <a:xfrm>
            <a:off x="6052457" y="798286"/>
            <a:ext cx="638628" cy="129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6" idx="1"/>
          </p:cNvCxnSpPr>
          <p:nvPr/>
        </p:nvCxnSpPr>
        <p:spPr>
          <a:xfrm flipV="1">
            <a:off x="5544457" y="1444171"/>
            <a:ext cx="1374777" cy="64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endCxn id="16" idx="2"/>
          </p:cNvCxnSpPr>
          <p:nvPr/>
        </p:nvCxnSpPr>
        <p:spPr>
          <a:xfrm>
            <a:off x="5868144" y="1458270"/>
            <a:ext cx="1969570" cy="60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516216" y="1654629"/>
            <a:ext cx="648072" cy="40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595198" y="1857738"/>
            <a:ext cx="1145154" cy="20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6691085" y="1857738"/>
            <a:ext cx="473203" cy="20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471492" y="4293096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/>
          <p:nvPr/>
        </p:nvCxnSpPr>
        <p:spPr>
          <a:xfrm flipV="1">
            <a:off x="246840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41403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4414033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2484325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333247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V="1">
            <a:off x="527810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332477" y="342900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348399" y="537154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5544457" y="4077529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57" y="4077529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 r="-145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609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4689" y="1905931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97160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291723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2917230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987522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83567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378130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835674" y="104183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51596" y="298437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6876256" y="1473883"/>
            <a:ext cx="1872208" cy="1691754"/>
            <a:chOff x="6020844" y="2564135"/>
            <a:chExt cx="1872208" cy="1691754"/>
          </a:xfrm>
        </p:grpSpPr>
        <p:cxnSp>
          <p:nvCxnSpPr>
            <p:cNvPr id="15" name="Gerade Verbindung 14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4688484" y="1549273"/>
            <a:ext cx="1611708" cy="1601759"/>
            <a:chOff x="813272" y="2242394"/>
            <a:chExt cx="2318568" cy="2304256"/>
          </a:xfrm>
        </p:grpSpPr>
        <p:sp>
          <p:nvSpPr>
            <p:cNvPr id="22" name="Ellipse 21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Bogen 22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4" name="Bogen 23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995936" y="3611191"/>
            <a:ext cx="2407404" cy="2411351"/>
            <a:chOff x="4457710" y="4073722"/>
            <a:chExt cx="1945630" cy="1948820"/>
          </a:xfrm>
        </p:grpSpPr>
        <p:cxnSp>
          <p:nvCxnSpPr>
            <p:cNvPr id="73" name="Gerade Verbindung 72"/>
            <p:cNvCxnSpPr/>
            <p:nvPr/>
          </p:nvCxnSpPr>
          <p:spPr>
            <a:xfrm>
              <a:off x="5438486" y="4073722"/>
              <a:ext cx="964854" cy="974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000032" y="5048342"/>
              <a:ext cx="1403308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5438486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 flipV="1">
              <a:off x="4473632" y="5048342"/>
              <a:ext cx="52640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4473632" y="4616294"/>
              <a:ext cx="1388930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 flipV="1">
              <a:off x="5862562" y="4616294"/>
              <a:ext cx="540778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5000032" y="5480390"/>
              <a:ext cx="438454" cy="5392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473632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4457710" y="4077072"/>
              <a:ext cx="980776" cy="9712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438486" y="4073722"/>
              <a:ext cx="424076" cy="54257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V="1">
              <a:off x="5438486" y="4616294"/>
              <a:ext cx="424076" cy="14062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3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538081" y="947959"/>
            <a:ext cx="4949864" cy="3037415"/>
            <a:chOff x="2430448" y="1712190"/>
            <a:chExt cx="2158851" cy="1324749"/>
          </a:xfrm>
        </p:grpSpPr>
        <p:sp>
          <p:nvSpPr>
            <p:cNvPr id="2" name="Bogen 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" name="Gruppieren 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7" name="Bogen 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" name="Freihandform 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5994400" y="2772229"/>
            <a:ext cx="455957" cy="1219200"/>
          </a:xfrm>
          <a:custGeom>
            <a:avLst/>
            <a:gdLst>
              <a:gd name="connsiteX0" fmla="*/ 0 w 455957"/>
              <a:gd name="connsiteY0" fmla="*/ 0 h 1219200"/>
              <a:gd name="connsiteX1" fmla="*/ 449943 w 455957"/>
              <a:gd name="connsiteY1" fmla="*/ 551542 h 1219200"/>
              <a:gd name="connsiteX2" fmla="*/ 217714 w 455957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957" h="1219200">
                <a:moveTo>
                  <a:pt x="0" y="0"/>
                </a:moveTo>
                <a:cubicBezTo>
                  <a:pt x="206828" y="174171"/>
                  <a:pt x="413657" y="348342"/>
                  <a:pt x="449943" y="551542"/>
                </a:cubicBezTo>
                <a:cubicBezTo>
                  <a:pt x="486229" y="754742"/>
                  <a:pt x="351971" y="986971"/>
                  <a:pt x="217714" y="121920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1" idx="0"/>
            <a:endCxn id="11" idx="2"/>
          </p:cNvCxnSpPr>
          <p:nvPr/>
        </p:nvCxnSpPr>
        <p:spPr>
          <a:xfrm>
            <a:off x="5994400" y="2772229"/>
            <a:ext cx="217714" cy="1219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183340" y="3514321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3183340" y="2828889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2772422" y="3514321"/>
            <a:ext cx="410919" cy="40338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030093" y="237972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831288" y="343848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19175" y="38112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128126" y="2150619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577931" y="239219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447501" y="16585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4692809" y="4900433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5012184" y="440831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4316458" y="5822295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4316458" y="5136863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163211" y="46877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42738" y="55989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5868144" y="2924945"/>
            <a:ext cx="1578363" cy="200659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6485500" y="40815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538081" y="822948"/>
            <a:ext cx="4949864" cy="3037415"/>
            <a:chOff x="2987824" y="1177108"/>
            <a:chExt cx="2158851" cy="1324749"/>
          </a:xfrm>
        </p:grpSpPr>
        <p:sp>
          <p:nvSpPr>
            <p:cNvPr id="6" name="Ellipse 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3580899" y="1217927"/>
              <a:ext cx="972700" cy="624407"/>
              <a:chOff x="4125688" y="5358357"/>
              <a:chExt cx="1065792" cy="662855"/>
            </a:xfrm>
          </p:grpSpPr>
          <p:sp>
            <p:nvSpPr>
              <p:cNvPr id="8" name="Bogen 7"/>
              <p:cNvSpPr/>
              <p:nvPr/>
            </p:nvSpPr>
            <p:spPr>
              <a:xfrm rot="10800000">
                <a:off x="4125688" y="5358357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4229720" y="5722502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" name="Ellipse 9"/>
          <p:cNvSpPr/>
          <p:nvPr/>
        </p:nvSpPr>
        <p:spPr>
          <a:xfrm>
            <a:off x="4311650" y="2492896"/>
            <a:ext cx="1607879" cy="993258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69888" y="20256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283560" y="20622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683568" y="4048637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683568" y="3363205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0321" y="291404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09848" y="38253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2339752" y="3008560"/>
            <a:ext cx="1872208" cy="2935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129971" y="311492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011394" y="6237312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3011394" y="5551880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858147" y="510271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37674" y="60139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 flipV="1">
            <a:off x="1859624" y="3860363"/>
            <a:ext cx="1416232" cy="124235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274893" y="446169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f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33" name="Freihandform 32"/>
          <p:cNvSpPr/>
          <p:nvPr/>
        </p:nvSpPr>
        <p:spPr>
          <a:xfrm>
            <a:off x="3637434" y="5010597"/>
            <a:ext cx="2255400" cy="1375695"/>
          </a:xfrm>
          <a:custGeom>
            <a:avLst/>
            <a:gdLst>
              <a:gd name="connsiteX0" fmla="*/ 412052 w 2255400"/>
              <a:gd name="connsiteY0" fmla="*/ 141974 h 1375695"/>
              <a:gd name="connsiteX1" fmla="*/ 49195 w 2255400"/>
              <a:gd name="connsiteY1" fmla="*/ 112946 h 1375695"/>
              <a:gd name="connsiteX2" fmla="*/ 150795 w 2255400"/>
              <a:gd name="connsiteY2" fmla="*/ 824146 h 1375695"/>
              <a:gd name="connsiteX3" fmla="*/ 1384509 w 2255400"/>
              <a:gd name="connsiteY3" fmla="*/ 649974 h 1375695"/>
              <a:gd name="connsiteX4" fmla="*/ 1602223 w 2255400"/>
              <a:gd name="connsiteY4" fmla="*/ 1375689 h 1375695"/>
              <a:gd name="connsiteX5" fmla="*/ 2255366 w 2255400"/>
              <a:gd name="connsiteY5" fmla="*/ 635460 h 1375695"/>
              <a:gd name="connsiteX6" fmla="*/ 1573195 w 2255400"/>
              <a:gd name="connsiteY6" fmla="*/ 11346 h 1375695"/>
              <a:gd name="connsiteX7" fmla="*/ 1108737 w 2255400"/>
              <a:gd name="connsiteY7" fmla="*/ 229060 h 1375695"/>
              <a:gd name="connsiteX8" fmla="*/ 470109 w 2255400"/>
              <a:gd name="connsiteY8" fmla="*/ 185517 h 1375695"/>
              <a:gd name="connsiteX9" fmla="*/ 412052 w 2255400"/>
              <a:gd name="connsiteY9" fmla="*/ 141974 h 13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400" h="1375695">
                <a:moveTo>
                  <a:pt x="412052" y="141974"/>
                </a:moveTo>
                <a:cubicBezTo>
                  <a:pt x="341900" y="129879"/>
                  <a:pt x="92738" y="-749"/>
                  <a:pt x="49195" y="112946"/>
                </a:cubicBezTo>
                <a:cubicBezTo>
                  <a:pt x="5652" y="226641"/>
                  <a:pt x="-71757" y="734641"/>
                  <a:pt x="150795" y="824146"/>
                </a:cubicBezTo>
                <a:cubicBezTo>
                  <a:pt x="373347" y="913651"/>
                  <a:pt x="1142604" y="558050"/>
                  <a:pt x="1384509" y="649974"/>
                </a:cubicBezTo>
                <a:cubicBezTo>
                  <a:pt x="1626414" y="741898"/>
                  <a:pt x="1457080" y="1378108"/>
                  <a:pt x="1602223" y="1375689"/>
                </a:cubicBezTo>
                <a:cubicBezTo>
                  <a:pt x="1747366" y="1373270"/>
                  <a:pt x="2260204" y="862850"/>
                  <a:pt x="2255366" y="635460"/>
                </a:cubicBezTo>
                <a:cubicBezTo>
                  <a:pt x="2250528" y="408070"/>
                  <a:pt x="1764300" y="79079"/>
                  <a:pt x="1573195" y="11346"/>
                </a:cubicBezTo>
                <a:cubicBezTo>
                  <a:pt x="1382090" y="-56387"/>
                  <a:pt x="1292585" y="200032"/>
                  <a:pt x="1108737" y="229060"/>
                </a:cubicBezTo>
                <a:cubicBezTo>
                  <a:pt x="924889" y="258088"/>
                  <a:pt x="583804" y="197612"/>
                  <a:pt x="470109" y="185517"/>
                </a:cubicBezTo>
                <a:cubicBezTo>
                  <a:pt x="356414" y="173422"/>
                  <a:pt x="482204" y="154069"/>
                  <a:pt x="412052" y="141974"/>
                </a:cubicBezTo>
                <a:close/>
              </a:path>
            </a:pathLst>
          </a:cu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604802" y="481032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V‘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6" name="Gerade Verbindung 35"/>
          <p:cNvCxnSpPr>
            <a:stCxn id="14" idx="2"/>
            <a:endCxn id="14" idx="6"/>
          </p:cNvCxnSpPr>
          <p:nvPr/>
        </p:nvCxnSpPr>
        <p:spPr>
          <a:xfrm>
            <a:off x="1059919" y="3202728"/>
            <a:ext cx="104427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4" idx="1"/>
            <a:endCxn id="14" idx="7"/>
          </p:cNvCxnSpPr>
          <p:nvPr/>
        </p:nvCxnSpPr>
        <p:spPr>
          <a:xfrm>
            <a:off x="1212849" y="2816890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4" idx="3"/>
            <a:endCxn id="14" idx="5"/>
          </p:cNvCxnSpPr>
          <p:nvPr/>
        </p:nvCxnSpPr>
        <p:spPr>
          <a:xfrm>
            <a:off x="1212849" y="3588566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1"/>
            <a:endCxn id="14" idx="3"/>
          </p:cNvCxnSpPr>
          <p:nvPr/>
        </p:nvCxnSpPr>
        <p:spPr>
          <a:xfrm>
            <a:off x="1212849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14" idx="0"/>
            <a:endCxn id="14" idx="4"/>
          </p:cNvCxnSpPr>
          <p:nvPr/>
        </p:nvCxnSpPr>
        <p:spPr>
          <a:xfrm>
            <a:off x="1582056" y="2657071"/>
            <a:ext cx="0" cy="1091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14" idx="7"/>
            <a:endCxn id="14" idx="5"/>
          </p:cNvCxnSpPr>
          <p:nvPr/>
        </p:nvCxnSpPr>
        <p:spPr>
          <a:xfrm>
            <a:off x="1951263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059919" y="2657071"/>
            <a:ext cx="1044274" cy="1091314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4775200" y="5225143"/>
            <a:ext cx="870857" cy="148419"/>
          </a:xfrm>
          <a:custGeom>
            <a:avLst/>
            <a:gdLst>
              <a:gd name="connsiteX0" fmla="*/ 0 w 870857"/>
              <a:gd name="connsiteY0" fmla="*/ 0 h 148419"/>
              <a:gd name="connsiteX1" fmla="*/ 595086 w 870857"/>
              <a:gd name="connsiteY1" fmla="*/ 145143 h 148419"/>
              <a:gd name="connsiteX2" fmla="*/ 870857 w 870857"/>
              <a:gd name="connsiteY2" fmla="*/ 87086 h 14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148419">
                <a:moveTo>
                  <a:pt x="0" y="0"/>
                </a:moveTo>
                <a:cubicBezTo>
                  <a:pt x="224971" y="65314"/>
                  <a:pt x="449943" y="130629"/>
                  <a:pt x="595086" y="145143"/>
                </a:cubicBezTo>
                <a:cubicBezTo>
                  <a:pt x="740229" y="159657"/>
                  <a:pt x="805543" y="123371"/>
                  <a:pt x="870857" y="870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5101738" y="5699893"/>
            <a:ext cx="783771" cy="194703"/>
          </a:xfrm>
          <a:custGeom>
            <a:avLst/>
            <a:gdLst>
              <a:gd name="connsiteX0" fmla="*/ 0 w 783771"/>
              <a:gd name="connsiteY0" fmla="*/ 90848 h 194703"/>
              <a:gd name="connsiteX1" fmla="*/ 391886 w 783771"/>
              <a:gd name="connsiteY1" fmla="*/ 192448 h 194703"/>
              <a:gd name="connsiteX2" fmla="*/ 653143 w 783771"/>
              <a:gd name="connsiteY2" fmla="*/ 3762 h 194703"/>
              <a:gd name="connsiteX3" fmla="*/ 783771 w 783771"/>
              <a:gd name="connsiteY3" fmla="*/ 61819 h 19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94703">
                <a:moveTo>
                  <a:pt x="0" y="90848"/>
                </a:moveTo>
                <a:cubicBezTo>
                  <a:pt x="141514" y="148905"/>
                  <a:pt x="283029" y="206962"/>
                  <a:pt x="391886" y="192448"/>
                </a:cubicBezTo>
                <a:cubicBezTo>
                  <a:pt x="500743" y="177934"/>
                  <a:pt x="587829" y="25533"/>
                  <a:pt x="653143" y="3762"/>
                </a:cubicBezTo>
                <a:cubicBezTo>
                  <a:pt x="718457" y="-18010"/>
                  <a:pt x="783771" y="61819"/>
                  <a:pt x="783771" y="6181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744686" y="5471886"/>
            <a:ext cx="2090057" cy="333828"/>
          </a:xfrm>
          <a:custGeom>
            <a:avLst/>
            <a:gdLst>
              <a:gd name="connsiteX0" fmla="*/ 0 w 2090057"/>
              <a:gd name="connsiteY0" fmla="*/ 333828 h 333828"/>
              <a:gd name="connsiteX1" fmla="*/ 232228 w 2090057"/>
              <a:gd name="connsiteY1" fmla="*/ 43543 h 333828"/>
              <a:gd name="connsiteX2" fmla="*/ 972457 w 2090057"/>
              <a:gd name="connsiteY2" fmla="*/ 72571 h 333828"/>
              <a:gd name="connsiteX3" fmla="*/ 1393371 w 2090057"/>
              <a:gd name="connsiteY3" fmla="*/ 29028 h 333828"/>
              <a:gd name="connsiteX4" fmla="*/ 2090057 w 2090057"/>
              <a:gd name="connsiteY4" fmla="*/ 0 h 33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057" h="333828">
                <a:moveTo>
                  <a:pt x="0" y="333828"/>
                </a:moveTo>
                <a:cubicBezTo>
                  <a:pt x="35076" y="210457"/>
                  <a:pt x="70152" y="87086"/>
                  <a:pt x="232228" y="43543"/>
                </a:cubicBezTo>
                <a:cubicBezTo>
                  <a:pt x="394304" y="0"/>
                  <a:pt x="778933" y="74990"/>
                  <a:pt x="972457" y="72571"/>
                </a:cubicBezTo>
                <a:cubicBezTo>
                  <a:pt x="1165981" y="70152"/>
                  <a:pt x="1207104" y="41123"/>
                  <a:pt x="1393371" y="29028"/>
                </a:cubicBezTo>
                <a:cubicBezTo>
                  <a:pt x="1579638" y="16933"/>
                  <a:pt x="1834847" y="8466"/>
                  <a:pt x="20900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4426857" y="2641600"/>
            <a:ext cx="1175657" cy="205243"/>
          </a:xfrm>
          <a:custGeom>
            <a:avLst/>
            <a:gdLst>
              <a:gd name="connsiteX0" fmla="*/ 0 w 1175657"/>
              <a:gd name="connsiteY0" fmla="*/ 87086 h 205243"/>
              <a:gd name="connsiteX1" fmla="*/ 667657 w 1175657"/>
              <a:gd name="connsiteY1" fmla="*/ 203200 h 205243"/>
              <a:gd name="connsiteX2" fmla="*/ 1175657 w 1175657"/>
              <a:gd name="connsiteY2" fmla="*/ 0 h 2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205243">
                <a:moveTo>
                  <a:pt x="0" y="87086"/>
                </a:moveTo>
                <a:cubicBezTo>
                  <a:pt x="235857" y="152400"/>
                  <a:pt x="471714" y="217714"/>
                  <a:pt x="667657" y="203200"/>
                </a:cubicBezTo>
                <a:cubicBezTo>
                  <a:pt x="863600" y="188686"/>
                  <a:pt x="1054705" y="0"/>
                  <a:pt x="11756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368800" y="3015111"/>
            <a:ext cx="1567543" cy="134489"/>
          </a:xfrm>
          <a:custGeom>
            <a:avLst/>
            <a:gdLst>
              <a:gd name="connsiteX0" fmla="*/ 0 w 1567543"/>
              <a:gd name="connsiteY0" fmla="*/ 134489 h 134489"/>
              <a:gd name="connsiteX1" fmla="*/ 522514 w 1567543"/>
              <a:gd name="connsiteY1" fmla="*/ 3860 h 134489"/>
              <a:gd name="connsiteX2" fmla="*/ 1567543 w 1567543"/>
              <a:gd name="connsiteY2" fmla="*/ 47403 h 13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543" h="134489">
                <a:moveTo>
                  <a:pt x="0" y="134489"/>
                </a:moveTo>
                <a:cubicBezTo>
                  <a:pt x="130628" y="76431"/>
                  <a:pt x="261257" y="18374"/>
                  <a:pt x="522514" y="3860"/>
                </a:cubicBezTo>
                <a:cubicBezTo>
                  <a:pt x="783771" y="-10654"/>
                  <a:pt x="1175657" y="18374"/>
                  <a:pt x="1567543" y="4740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4804229" y="3307338"/>
            <a:ext cx="798285" cy="147062"/>
          </a:xfrm>
          <a:custGeom>
            <a:avLst/>
            <a:gdLst>
              <a:gd name="connsiteX0" fmla="*/ 0 w 798285"/>
              <a:gd name="connsiteY0" fmla="*/ 147062 h 147062"/>
              <a:gd name="connsiteX1" fmla="*/ 406400 w 798285"/>
              <a:gd name="connsiteY1" fmla="*/ 1919 h 147062"/>
              <a:gd name="connsiteX2" fmla="*/ 798285 w 798285"/>
              <a:gd name="connsiteY2" fmla="*/ 59976 h 1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5" h="147062">
                <a:moveTo>
                  <a:pt x="0" y="147062"/>
                </a:moveTo>
                <a:cubicBezTo>
                  <a:pt x="136676" y="81747"/>
                  <a:pt x="273353" y="16433"/>
                  <a:pt x="406400" y="1919"/>
                </a:cubicBezTo>
                <a:cubicBezTo>
                  <a:pt x="539448" y="-12595"/>
                  <a:pt x="798285" y="59976"/>
                  <a:pt x="798285" y="5997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471815" y="2612571"/>
            <a:ext cx="130699" cy="769258"/>
          </a:xfrm>
          <a:custGeom>
            <a:avLst/>
            <a:gdLst>
              <a:gd name="connsiteX0" fmla="*/ 116185 w 130699"/>
              <a:gd name="connsiteY0" fmla="*/ 0 h 769258"/>
              <a:gd name="connsiteX1" fmla="*/ 71 w 130699"/>
              <a:gd name="connsiteY1" fmla="*/ 377372 h 769258"/>
              <a:gd name="connsiteX2" fmla="*/ 130699 w 130699"/>
              <a:gd name="connsiteY2" fmla="*/ 769258 h 76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99" h="769258">
                <a:moveTo>
                  <a:pt x="116185" y="0"/>
                </a:moveTo>
                <a:cubicBezTo>
                  <a:pt x="56918" y="124581"/>
                  <a:pt x="-2348" y="249162"/>
                  <a:pt x="71" y="377372"/>
                </a:cubicBezTo>
                <a:cubicBezTo>
                  <a:pt x="2490" y="505582"/>
                  <a:pt x="108928" y="713620"/>
                  <a:pt x="130699" y="769258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4426857" y="2743200"/>
            <a:ext cx="406400" cy="754743"/>
          </a:xfrm>
          <a:custGeom>
            <a:avLst/>
            <a:gdLst>
              <a:gd name="connsiteX0" fmla="*/ 0 w 406400"/>
              <a:gd name="connsiteY0" fmla="*/ 0 h 754743"/>
              <a:gd name="connsiteX1" fmla="*/ 333829 w 406400"/>
              <a:gd name="connsiteY1" fmla="*/ 290286 h 754743"/>
              <a:gd name="connsiteX2" fmla="*/ 406400 w 406400"/>
              <a:gd name="connsiteY2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54743">
                <a:moveTo>
                  <a:pt x="0" y="0"/>
                </a:moveTo>
                <a:cubicBezTo>
                  <a:pt x="133048" y="82248"/>
                  <a:pt x="266096" y="164496"/>
                  <a:pt x="333829" y="290286"/>
                </a:cubicBezTo>
                <a:cubicBezTo>
                  <a:pt x="401562" y="416077"/>
                  <a:pt x="403981" y="585410"/>
                  <a:pt x="406400" y="7547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011408" y="2496457"/>
            <a:ext cx="257278" cy="1001486"/>
          </a:xfrm>
          <a:custGeom>
            <a:avLst/>
            <a:gdLst>
              <a:gd name="connsiteX0" fmla="*/ 68592 w 257278"/>
              <a:gd name="connsiteY0" fmla="*/ 0 h 1001486"/>
              <a:gd name="connsiteX1" fmla="*/ 10535 w 257278"/>
              <a:gd name="connsiteY1" fmla="*/ 566057 h 1001486"/>
              <a:gd name="connsiteX2" fmla="*/ 257278 w 257278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278" h="1001486">
                <a:moveTo>
                  <a:pt x="68592" y="0"/>
                </a:moveTo>
                <a:cubicBezTo>
                  <a:pt x="23839" y="199571"/>
                  <a:pt x="-20913" y="399143"/>
                  <a:pt x="10535" y="566057"/>
                </a:cubicBezTo>
                <a:cubicBezTo>
                  <a:pt x="41983" y="732971"/>
                  <a:pt x="149630" y="867228"/>
                  <a:pt x="257278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45952" y="29082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82493" y="2657071"/>
            <a:ext cx="4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</a:t>
            </a:r>
            <a:endParaRPr lang="de-DE" sz="2000" b="1" dirty="0"/>
          </a:p>
        </p:txBody>
      </p:sp>
      <p:sp>
        <p:nvSpPr>
          <p:cNvPr id="61" name="Freihandform 60"/>
          <p:cNvSpPr/>
          <p:nvPr/>
        </p:nvSpPr>
        <p:spPr>
          <a:xfrm>
            <a:off x="4699493" y="5225142"/>
            <a:ext cx="402789" cy="479148"/>
          </a:xfrm>
          <a:custGeom>
            <a:avLst/>
            <a:gdLst>
              <a:gd name="connsiteX0" fmla="*/ 725714 w 725714"/>
              <a:gd name="connsiteY0" fmla="*/ 0 h 609724"/>
              <a:gd name="connsiteX1" fmla="*/ 87085 w 725714"/>
              <a:gd name="connsiteY1" fmla="*/ 203200 h 609724"/>
              <a:gd name="connsiteX2" fmla="*/ 0 w 725714"/>
              <a:gd name="connsiteY2" fmla="*/ 609600 h 609724"/>
              <a:gd name="connsiteX0" fmla="*/ 725714 w 1016536"/>
              <a:gd name="connsiteY0" fmla="*/ 0 h 609719"/>
              <a:gd name="connsiteX1" fmla="*/ 1001485 w 1016536"/>
              <a:gd name="connsiteY1" fmla="*/ 188686 h 609719"/>
              <a:gd name="connsiteX2" fmla="*/ 0 w 1016536"/>
              <a:gd name="connsiteY2" fmla="*/ 609600 h 609719"/>
              <a:gd name="connsiteX0" fmla="*/ 75707 w 402789"/>
              <a:gd name="connsiteY0" fmla="*/ 0 h 479148"/>
              <a:gd name="connsiteX1" fmla="*/ 351478 w 402789"/>
              <a:gd name="connsiteY1" fmla="*/ 188686 h 479148"/>
              <a:gd name="connsiteX2" fmla="*/ 380508 w 402789"/>
              <a:gd name="connsiteY2" fmla="*/ 478971 h 47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89" h="479148">
                <a:moveTo>
                  <a:pt x="75707" y="0"/>
                </a:moveTo>
                <a:cubicBezTo>
                  <a:pt x="-183132" y="50800"/>
                  <a:pt x="300678" y="108858"/>
                  <a:pt x="351478" y="188686"/>
                </a:cubicBezTo>
                <a:cubicBezTo>
                  <a:pt x="402278" y="268515"/>
                  <a:pt x="421632" y="486228"/>
                  <a:pt x="380508" y="47897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5181600" y="5036457"/>
            <a:ext cx="275906" cy="1084012"/>
          </a:xfrm>
          <a:custGeom>
            <a:avLst/>
            <a:gdLst>
              <a:gd name="connsiteX0" fmla="*/ 29029 w 275906"/>
              <a:gd name="connsiteY0" fmla="*/ 0 h 1084012"/>
              <a:gd name="connsiteX1" fmla="*/ 275771 w 275906"/>
              <a:gd name="connsiteY1" fmla="*/ 928914 h 1084012"/>
              <a:gd name="connsiteX2" fmla="*/ 0 w 275906"/>
              <a:gd name="connsiteY2" fmla="*/ 1074057 h 108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906" h="1084012">
                <a:moveTo>
                  <a:pt x="29029" y="0"/>
                </a:moveTo>
                <a:cubicBezTo>
                  <a:pt x="154819" y="374952"/>
                  <a:pt x="280609" y="749905"/>
                  <a:pt x="275771" y="928914"/>
                </a:cubicBezTo>
                <a:cubicBezTo>
                  <a:pt x="270933" y="1107923"/>
                  <a:pt x="135466" y="1090990"/>
                  <a:pt x="0" y="10740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5532572" y="5297714"/>
            <a:ext cx="331199" cy="377372"/>
          </a:xfrm>
          <a:custGeom>
            <a:avLst/>
            <a:gdLst>
              <a:gd name="connsiteX0" fmla="*/ 98971 w 331199"/>
              <a:gd name="connsiteY0" fmla="*/ 0 h 377372"/>
              <a:gd name="connsiteX1" fmla="*/ 11885 w 331199"/>
              <a:gd name="connsiteY1" fmla="*/ 232229 h 377372"/>
              <a:gd name="connsiteX2" fmla="*/ 331199 w 331199"/>
              <a:gd name="connsiteY2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99" h="377372">
                <a:moveTo>
                  <a:pt x="98971" y="0"/>
                </a:moveTo>
                <a:cubicBezTo>
                  <a:pt x="36075" y="84667"/>
                  <a:pt x="-26820" y="169334"/>
                  <a:pt x="11885" y="232229"/>
                </a:cubicBezTo>
                <a:cubicBezTo>
                  <a:pt x="50590" y="295124"/>
                  <a:pt x="169123" y="372534"/>
                  <a:pt x="331199" y="377372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390173" y="3465540"/>
            <a:ext cx="205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de-DE" sz="2000" dirty="0"/>
              <a:t>Parametrisierung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/>
          <p:cNvCxnSpPr/>
          <p:nvPr/>
        </p:nvCxnSpPr>
        <p:spPr>
          <a:xfrm flipV="1">
            <a:off x="5118284" y="2287222"/>
            <a:ext cx="201269" cy="70230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5118283" y="2857126"/>
            <a:ext cx="1181909" cy="157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Parallelogramm 5"/>
          <p:cNvSpPr/>
          <p:nvPr/>
        </p:nvSpPr>
        <p:spPr>
          <a:xfrm>
            <a:off x="1403648" y="620688"/>
            <a:ext cx="6120680" cy="1872208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4182213" y="1080685"/>
            <a:ext cx="648970" cy="502249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9143" y="1549274"/>
            <a:ext cx="1044086" cy="0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" idx="0"/>
          </p:cNvCxnSpPr>
          <p:nvPr/>
        </p:nvCxnSpPr>
        <p:spPr>
          <a:xfrm flipH="1">
            <a:off x="4182213" y="1549273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 flipH="1">
            <a:off x="4191836" y="84096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/>
          <p:cNvSpPr/>
          <p:nvPr/>
        </p:nvSpPr>
        <p:spPr>
          <a:xfrm>
            <a:off x="3959932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Bogen 46"/>
          <p:cNvSpPr/>
          <p:nvPr/>
        </p:nvSpPr>
        <p:spPr>
          <a:xfrm rot="16200000">
            <a:off x="3897373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289395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077070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51"/>
          <p:cNvCxnSpPr/>
          <p:nvPr/>
        </p:nvCxnSpPr>
        <p:spPr>
          <a:xfrm flipH="1">
            <a:off x="1547664" y="1918562"/>
            <a:ext cx="2529406" cy="906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 flipV="1">
            <a:off x="2116208" y="840961"/>
            <a:ext cx="1997028" cy="267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blipFill rotWithShape="1">
                <a:blip r:embed="rId5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>
                    <a:solidFill>
                      <a:srgbClr val="FF0000"/>
                    </a:solidFill>
                    <a:ea typeface="Cambria Math"/>
                  </a:rPr>
                  <a:t>-</a:t>
                </a:r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blipFill rotWithShape="1">
                <a:blip r:embed="rId6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91901" y="4399500"/>
            <a:ext cx="3097639" cy="1900823"/>
            <a:chOff x="2430448" y="1712190"/>
            <a:chExt cx="2158851" cy="1324749"/>
          </a:xfrm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1" name="Gerade Verbindung 10"/>
          <p:cNvCxnSpPr/>
          <p:nvPr/>
        </p:nvCxnSpPr>
        <p:spPr>
          <a:xfrm>
            <a:off x="1763688" y="836712"/>
            <a:ext cx="4896544" cy="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3567597" y="836712"/>
            <a:ext cx="1584176" cy="158417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094010" y="375047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1D: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4276189" y="78999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 rot="5400000">
            <a:off x="4232406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/>
          <p:cNvSpPr/>
          <p:nvPr/>
        </p:nvSpPr>
        <p:spPr>
          <a:xfrm rot="16200000">
            <a:off x="4070911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5711525" y="5319179"/>
            <a:ext cx="1045029" cy="844451"/>
          </a:xfrm>
          <a:custGeom>
            <a:avLst/>
            <a:gdLst>
              <a:gd name="connsiteX0" fmla="*/ 0 w 986972"/>
              <a:gd name="connsiteY0" fmla="*/ 853563 h 853563"/>
              <a:gd name="connsiteX1" fmla="*/ 101600 w 986972"/>
              <a:gd name="connsiteY1" fmla="*/ 316535 h 853563"/>
              <a:gd name="connsiteX2" fmla="*/ 522514 w 986972"/>
              <a:gd name="connsiteY2" fmla="*/ 26249 h 853563"/>
              <a:gd name="connsiteX3" fmla="*/ 798286 w 986972"/>
              <a:gd name="connsiteY3" fmla="*/ 84306 h 853563"/>
              <a:gd name="connsiteX4" fmla="*/ 986972 w 986972"/>
              <a:gd name="connsiteY4" fmla="*/ 650363 h 853563"/>
              <a:gd name="connsiteX0" fmla="*/ 0 w 1045029"/>
              <a:gd name="connsiteY0" fmla="*/ 865526 h 880040"/>
              <a:gd name="connsiteX1" fmla="*/ 101600 w 1045029"/>
              <a:gd name="connsiteY1" fmla="*/ 328498 h 880040"/>
              <a:gd name="connsiteX2" fmla="*/ 522514 w 1045029"/>
              <a:gd name="connsiteY2" fmla="*/ 38212 h 880040"/>
              <a:gd name="connsiteX3" fmla="*/ 798286 w 1045029"/>
              <a:gd name="connsiteY3" fmla="*/ 96269 h 880040"/>
              <a:gd name="connsiteX4" fmla="*/ 1045029 w 1045029"/>
              <a:gd name="connsiteY4" fmla="*/ 880040 h 880040"/>
              <a:gd name="connsiteX0" fmla="*/ 0 w 1045029"/>
              <a:gd name="connsiteY0" fmla="*/ 829937 h 844451"/>
              <a:gd name="connsiteX1" fmla="*/ 101600 w 1045029"/>
              <a:gd name="connsiteY1" fmla="*/ 292909 h 844451"/>
              <a:gd name="connsiteX2" fmla="*/ 522514 w 1045029"/>
              <a:gd name="connsiteY2" fmla="*/ 2623 h 844451"/>
              <a:gd name="connsiteX3" fmla="*/ 914400 w 1045029"/>
              <a:gd name="connsiteY3" fmla="*/ 191309 h 844451"/>
              <a:gd name="connsiteX4" fmla="*/ 1045029 w 1045029"/>
              <a:gd name="connsiteY4" fmla="*/ 844451 h 8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29" h="844451">
                <a:moveTo>
                  <a:pt x="0" y="829937"/>
                </a:moveTo>
                <a:cubicBezTo>
                  <a:pt x="7257" y="630366"/>
                  <a:pt x="14514" y="430795"/>
                  <a:pt x="101600" y="292909"/>
                </a:cubicBezTo>
                <a:cubicBezTo>
                  <a:pt x="188686" y="155023"/>
                  <a:pt x="387047" y="19556"/>
                  <a:pt x="522514" y="2623"/>
                </a:cubicBezTo>
                <a:cubicBezTo>
                  <a:pt x="657981" y="-14310"/>
                  <a:pt x="827314" y="51004"/>
                  <a:pt x="914400" y="191309"/>
                </a:cubicBezTo>
                <a:cubicBezTo>
                  <a:pt x="1001486" y="331614"/>
                  <a:pt x="1013581" y="735594"/>
                  <a:pt x="1045029" y="844451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855182" y="4567439"/>
            <a:ext cx="2931886" cy="751740"/>
          </a:xfrm>
          <a:custGeom>
            <a:avLst/>
            <a:gdLst>
              <a:gd name="connsiteX0" fmla="*/ 0 w 2931886"/>
              <a:gd name="connsiteY0" fmla="*/ 29028 h 751740"/>
              <a:gd name="connsiteX1" fmla="*/ 522515 w 2931886"/>
              <a:gd name="connsiteY1" fmla="*/ 406400 h 751740"/>
              <a:gd name="connsiteX2" fmla="*/ 1291772 w 2931886"/>
              <a:gd name="connsiteY2" fmla="*/ 725714 h 751740"/>
              <a:gd name="connsiteX3" fmla="*/ 1698172 w 2931886"/>
              <a:gd name="connsiteY3" fmla="*/ 711200 h 751740"/>
              <a:gd name="connsiteX4" fmla="*/ 2481943 w 2931886"/>
              <a:gd name="connsiteY4" fmla="*/ 537028 h 751740"/>
              <a:gd name="connsiteX5" fmla="*/ 2931886 w 2931886"/>
              <a:gd name="connsiteY5" fmla="*/ 0 h 7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1886" h="751740">
                <a:moveTo>
                  <a:pt x="0" y="29028"/>
                </a:moveTo>
                <a:cubicBezTo>
                  <a:pt x="153610" y="159657"/>
                  <a:pt x="307220" y="290286"/>
                  <a:pt x="522515" y="406400"/>
                </a:cubicBezTo>
                <a:cubicBezTo>
                  <a:pt x="737810" y="522514"/>
                  <a:pt x="1095829" y="674914"/>
                  <a:pt x="1291772" y="725714"/>
                </a:cubicBezTo>
                <a:cubicBezTo>
                  <a:pt x="1487715" y="776514"/>
                  <a:pt x="1499810" y="742648"/>
                  <a:pt x="1698172" y="711200"/>
                </a:cubicBezTo>
                <a:cubicBezTo>
                  <a:pt x="1896534" y="679752"/>
                  <a:pt x="2276324" y="655561"/>
                  <a:pt x="2481943" y="537028"/>
                </a:cubicBezTo>
                <a:cubicBezTo>
                  <a:pt x="2687562" y="418495"/>
                  <a:pt x="2809724" y="209247"/>
                  <a:pt x="2931886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arallelogramm 23"/>
          <p:cNvSpPr/>
          <p:nvPr/>
        </p:nvSpPr>
        <p:spPr>
          <a:xfrm>
            <a:off x="4855182" y="4583625"/>
            <a:ext cx="3133066" cy="1345460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1930400" y="5558971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2148114" y="5558971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264759" y="58546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234039" y="52563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084599" y="5097408"/>
            <a:ext cx="443541" cy="44354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469958" y="2060848"/>
            <a:ext cx="3097639" cy="1900823"/>
            <a:chOff x="2430448" y="1712190"/>
            <a:chExt cx="2158851" cy="1324749"/>
          </a:xfrm>
        </p:grpSpPr>
        <p:sp>
          <p:nvSpPr>
            <p:cNvPr id="32" name="Bogen 3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35" name="Ellipse 3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6" name="Gruppieren 3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37" name="Bogen 3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Freihandform 3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9" name="Freihandform 38"/>
          <p:cNvSpPr/>
          <p:nvPr/>
        </p:nvSpPr>
        <p:spPr>
          <a:xfrm>
            <a:off x="1538514" y="3234348"/>
            <a:ext cx="1364343" cy="491811"/>
          </a:xfrm>
          <a:custGeom>
            <a:avLst/>
            <a:gdLst>
              <a:gd name="connsiteX0" fmla="*/ 0 w 1364343"/>
              <a:gd name="connsiteY0" fmla="*/ 321652 h 491811"/>
              <a:gd name="connsiteX1" fmla="*/ 464457 w 1364343"/>
              <a:gd name="connsiteY1" fmla="*/ 2338 h 491811"/>
              <a:gd name="connsiteX2" fmla="*/ 1103086 w 1364343"/>
              <a:gd name="connsiteY2" fmla="*/ 191023 h 491811"/>
              <a:gd name="connsiteX3" fmla="*/ 1001486 w 1364343"/>
              <a:gd name="connsiteY3" fmla="*/ 452281 h 491811"/>
              <a:gd name="connsiteX4" fmla="*/ 566057 w 1364343"/>
              <a:gd name="connsiteY4" fmla="*/ 466795 h 491811"/>
              <a:gd name="connsiteX5" fmla="*/ 609600 w 1364343"/>
              <a:gd name="connsiteY5" fmla="*/ 220052 h 491811"/>
              <a:gd name="connsiteX6" fmla="*/ 1175657 w 1364343"/>
              <a:gd name="connsiteY6" fmla="*/ 31366 h 491811"/>
              <a:gd name="connsiteX7" fmla="*/ 1364343 w 1364343"/>
              <a:gd name="connsiteY7" fmla="*/ 89423 h 49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4343" h="491811">
                <a:moveTo>
                  <a:pt x="0" y="321652"/>
                </a:moveTo>
                <a:cubicBezTo>
                  <a:pt x="140304" y="172881"/>
                  <a:pt x="280609" y="24110"/>
                  <a:pt x="464457" y="2338"/>
                </a:cubicBezTo>
                <a:cubicBezTo>
                  <a:pt x="648305" y="-19434"/>
                  <a:pt x="1013581" y="116033"/>
                  <a:pt x="1103086" y="191023"/>
                </a:cubicBezTo>
                <a:cubicBezTo>
                  <a:pt x="1192591" y="266013"/>
                  <a:pt x="1090991" y="406319"/>
                  <a:pt x="1001486" y="452281"/>
                </a:cubicBezTo>
                <a:cubicBezTo>
                  <a:pt x="911981" y="498243"/>
                  <a:pt x="631371" y="505500"/>
                  <a:pt x="566057" y="466795"/>
                </a:cubicBezTo>
                <a:cubicBezTo>
                  <a:pt x="500743" y="428090"/>
                  <a:pt x="508000" y="292623"/>
                  <a:pt x="609600" y="220052"/>
                </a:cubicBezTo>
                <a:cubicBezTo>
                  <a:pt x="711200" y="147480"/>
                  <a:pt x="1049867" y="53137"/>
                  <a:pt x="1175657" y="31366"/>
                </a:cubicBezTo>
                <a:cubicBezTo>
                  <a:pt x="1301447" y="9595"/>
                  <a:pt x="1332895" y="49509"/>
                  <a:pt x="1364343" y="894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Bild </a:t>
                </a: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7" name="Gerade Verbindung 6"/>
          <p:cNvCxnSpPr>
            <a:stCxn id="3" idx="0"/>
          </p:cNvCxnSpPr>
          <p:nvPr/>
        </p:nvCxnSpPr>
        <p:spPr>
          <a:xfrm>
            <a:off x="4208200" y="1549273"/>
            <a:ext cx="1155888" cy="3535911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4194629" y="1553029"/>
            <a:ext cx="1627657" cy="3512457"/>
          </a:xfrm>
          <a:custGeom>
            <a:avLst/>
            <a:gdLst>
              <a:gd name="connsiteX0" fmla="*/ 0 w 1627657"/>
              <a:gd name="connsiteY0" fmla="*/ 0 h 3512457"/>
              <a:gd name="connsiteX1" fmla="*/ 1045028 w 1627657"/>
              <a:gd name="connsiteY1" fmla="*/ 914400 h 3512457"/>
              <a:gd name="connsiteX2" fmla="*/ 1611085 w 1627657"/>
              <a:gd name="connsiteY2" fmla="*/ 2046514 h 3512457"/>
              <a:gd name="connsiteX3" fmla="*/ 1451428 w 1627657"/>
              <a:gd name="connsiteY3" fmla="*/ 3018971 h 3512457"/>
              <a:gd name="connsiteX4" fmla="*/ 1190171 w 1627657"/>
              <a:gd name="connsiteY4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657" h="3512457">
                <a:moveTo>
                  <a:pt x="0" y="0"/>
                </a:moveTo>
                <a:cubicBezTo>
                  <a:pt x="388257" y="286657"/>
                  <a:pt x="776514" y="573314"/>
                  <a:pt x="1045028" y="914400"/>
                </a:cubicBezTo>
                <a:cubicBezTo>
                  <a:pt x="1313542" y="1255486"/>
                  <a:pt x="1543352" y="1695752"/>
                  <a:pt x="1611085" y="2046514"/>
                </a:cubicBezTo>
                <a:cubicBezTo>
                  <a:pt x="1678818" y="2397276"/>
                  <a:pt x="1521580" y="2774647"/>
                  <a:pt x="1451428" y="3018971"/>
                </a:cubicBezTo>
                <a:cubicBezTo>
                  <a:pt x="1381276" y="3263295"/>
                  <a:pt x="1294190" y="3374571"/>
                  <a:pt x="1190171" y="3512457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715969" y="1553029"/>
            <a:ext cx="464145" cy="3048000"/>
          </a:xfrm>
          <a:custGeom>
            <a:avLst/>
            <a:gdLst>
              <a:gd name="connsiteX0" fmla="*/ 464145 w 464145"/>
              <a:gd name="connsiteY0" fmla="*/ 0 h 3048000"/>
              <a:gd name="connsiteX1" fmla="*/ 28717 w 464145"/>
              <a:gd name="connsiteY1" fmla="*/ 1959428 h 3048000"/>
              <a:gd name="connsiteX2" fmla="*/ 43231 w 464145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45" h="3048000">
                <a:moveTo>
                  <a:pt x="464145" y="0"/>
                </a:moveTo>
                <a:cubicBezTo>
                  <a:pt x="281507" y="725714"/>
                  <a:pt x="98869" y="1451428"/>
                  <a:pt x="28717" y="1959428"/>
                </a:cubicBezTo>
                <a:cubicBezTo>
                  <a:pt x="-41435" y="2467428"/>
                  <a:pt x="38393" y="2839962"/>
                  <a:pt x="43231" y="30480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409371" y="1567543"/>
            <a:ext cx="1756229" cy="2641600"/>
          </a:xfrm>
          <a:custGeom>
            <a:avLst/>
            <a:gdLst>
              <a:gd name="connsiteX0" fmla="*/ 1756229 w 1756229"/>
              <a:gd name="connsiteY0" fmla="*/ 0 h 2641600"/>
              <a:gd name="connsiteX1" fmla="*/ 493486 w 1756229"/>
              <a:gd name="connsiteY1" fmla="*/ 1045028 h 2641600"/>
              <a:gd name="connsiteX2" fmla="*/ 116115 w 1756229"/>
              <a:gd name="connsiteY2" fmla="*/ 1944914 h 2641600"/>
              <a:gd name="connsiteX3" fmla="*/ 0 w 1756229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9" h="2641600">
                <a:moveTo>
                  <a:pt x="1756229" y="0"/>
                </a:moveTo>
                <a:cubicBezTo>
                  <a:pt x="1261533" y="360438"/>
                  <a:pt x="766838" y="720876"/>
                  <a:pt x="493486" y="1045028"/>
                </a:cubicBezTo>
                <a:cubicBezTo>
                  <a:pt x="220134" y="1369180"/>
                  <a:pt x="198363" y="1678819"/>
                  <a:pt x="116115" y="1944914"/>
                </a:cubicBezTo>
                <a:cubicBezTo>
                  <a:pt x="33867" y="2211009"/>
                  <a:pt x="0" y="2641600"/>
                  <a:pt x="0" y="26416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438400" y="4180114"/>
            <a:ext cx="1320800" cy="420915"/>
          </a:xfrm>
          <a:custGeom>
            <a:avLst/>
            <a:gdLst>
              <a:gd name="connsiteX0" fmla="*/ 1320800 w 1320800"/>
              <a:gd name="connsiteY0" fmla="*/ 435429 h 435429"/>
              <a:gd name="connsiteX1" fmla="*/ 812800 w 1320800"/>
              <a:gd name="connsiteY1" fmla="*/ 333829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8128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9144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20915 h 420915"/>
              <a:gd name="connsiteX1" fmla="*/ 914400 w 1320800"/>
              <a:gd name="connsiteY1" fmla="*/ 362857 h 420915"/>
              <a:gd name="connsiteX2" fmla="*/ 261257 w 1320800"/>
              <a:gd name="connsiteY2" fmla="*/ 174172 h 420915"/>
              <a:gd name="connsiteX3" fmla="*/ 0 w 1320800"/>
              <a:gd name="connsiteY3" fmla="*/ 0 h 42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420915">
                <a:moveTo>
                  <a:pt x="1320800" y="420915"/>
                </a:moveTo>
                <a:cubicBezTo>
                  <a:pt x="1155095" y="390677"/>
                  <a:pt x="1090990" y="403981"/>
                  <a:pt x="914400" y="362857"/>
                </a:cubicBezTo>
                <a:cubicBezTo>
                  <a:pt x="737809" y="321733"/>
                  <a:pt x="413657" y="234648"/>
                  <a:pt x="261257" y="174172"/>
                </a:cubicBezTo>
                <a:cubicBezTo>
                  <a:pt x="108857" y="113696"/>
                  <a:pt x="62895" y="66524"/>
                  <a:pt x="0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00FF00"/>
                    </a:solidFill>
                  </a:rPr>
                  <a:t>Abstand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06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0000"/>
                    </a:solidFill>
                  </a:rPr>
                  <a:t>Abstand 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521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>
            <a:stCxn id="11" idx="0"/>
          </p:cNvCxnSpPr>
          <p:nvPr/>
        </p:nvCxnSpPr>
        <p:spPr>
          <a:xfrm flipH="1" flipV="1">
            <a:off x="3759200" y="226158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5364088" y="5065486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355976" y="4165601"/>
            <a:ext cx="570251" cy="1826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854790" y="3931533"/>
            <a:ext cx="663153" cy="497174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122297" y="1493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1756" y="500445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16200000">
            <a:off x="3414789" y="4249722"/>
            <a:ext cx="602359" cy="602359"/>
          </a:xfrm>
          <a:prstGeom prst="arc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729410">
            <a:off x="2108190" y="3920293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 rot="8986723">
            <a:off x="3553938" y="1595080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556920" y="4428707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517445" y="4091133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3754856" y="169620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00FF00"/>
                </a:solidFill>
                <a:latin typeface="Cambria Math"/>
                <a:ea typeface="Cambria Math"/>
              </a:rPr>
              <a:t>α</a:t>
            </a:r>
            <a:endParaRPr lang="de-DE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2481943" y="1640114"/>
            <a:ext cx="3497943" cy="3556039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7943" h="3556039">
                <a:moveTo>
                  <a:pt x="1741714" y="0"/>
                </a:moveTo>
                <a:cubicBezTo>
                  <a:pt x="1265161" y="241905"/>
                  <a:pt x="667657" y="786190"/>
                  <a:pt x="377371" y="1291771"/>
                </a:cubicBezTo>
                <a:cubicBezTo>
                  <a:pt x="87085" y="1797352"/>
                  <a:pt x="62895" y="2743200"/>
                  <a:pt x="0" y="3033486"/>
                </a:cubicBezTo>
                <a:lnTo>
                  <a:pt x="0" y="3033486"/>
                </a:lnTo>
                <a:lnTo>
                  <a:pt x="0" y="3033486"/>
                </a:lnTo>
                <a:cubicBezTo>
                  <a:pt x="297543" y="3120572"/>
                  <a:pt x="1202267" y="3560838"/>
                  <a:pt x="1785257" y="3556000"/>
                </a:cubicBezTo>
                <a:cubicBezTo>
                  <a:pt x="2368247" y="3551162"/>
                  <a:pt x="3497943" y="3004457"/>
                  <a:pt x="3497943" y="3004457"/>
                </a:cubicBezTo>
                <a:lnTo>
                  <a:pt x="3497943" y="3004457"/>
                </a:lnTo>
                <a:cubicBezTo>
                  <a:pt x="3461657" y="2677886"/>
                  <a:pt x="3410856" y="1809448"/>
                  <a:pt x="3120570" y="1306286"/>
                </a:cubicBezTo>
                <a:cubicBezTo>
                  <a:pt x="2830284" y="803124"/>
                  <a:pt x="2276324" y="237067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483768" y="1640114"/>
            <a:ext cx="3497943" cy="3033486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1393371 w 3497943"/>
              <a:gd name="connsiteY1" fmla="*/ 1625600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0 w 3497943"/>
              <a:gd name="connsiteY3" fmla="*/ 3033486 h 3556000"/>
              <a:gd name="connsiteX4" fmla="*/ 1785257 w 3497943"/>
              <a:gd name="connsiteY4" fmla="*/ 3556000 h 3556000"/>
              <a:gd name="connsiteX5" fmla="*/ 3497943 w 3497943"/>
              <a:gd name="connsiteY5" fmla="*/ 3004457 h 3556000"/>
              <a:gd name="connsiteX6" fmla="*/ 3497943 w 3497943"/>
              <a:gd name="connsiteY6" fmla="*/ 3004457 h 3556000"/>
              <a:gd name="connsiteX7" fmla="*/ 2351313 w 3497943"/>
              <a:gd name="connsiteY7" fmla="*/ 1756228 h 3556000"/>
              <a:gd name="connsiteX8" fmla="*/ 1741714 w 3497943"/>
              <a:gd name="connsiteY8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7943" h="3033486">
                <a:moveTo>
                  <a:pt x="1741714" y="0"/>
                </a:moveTo>
                <a:cubicBezTo>
                  <a:pt x="1598990" y="575734"/>
                  <a:pt x="1683657" y="1120019"/>
                  <a:pt x="1393371" y="1625600"/>
                </a:cubicBezTo>
                <a:cubicBezTo>
                  <a:pt x="1103085" y="2131181"/>
                  <a:pt x="461057" y="2580578"/>
                  <a:pt x="0" y="3033486"/>
                </a:cubicBezTo>
                <a:cubicBezTo>
                  <a:pt x="740228" y="2873828"/>
                  <a:pt x="1107171" y="2559659"/>
                  <a:pt x="1727200" y="2554514"/>
                </a:cubicBezTo>
                <a:cubicBezTo>
                  <a:pt x="2310190" y="2549676"/>
                  <a:pt x="3202819" y="2929467"/>
                  <a:pt x="3497943" y="3004457"/>
                </a:cubicBezTo>
                <a:cubicBezTo>
                  <a:pt x="3115733" y="2588381"/>
                  <a:pt x="2660952" y="2244875"/>
                  <a:pt x="2351313" y="1756228"/>
                </a:cubicBezTo>
                <a:cubicBezTo>
                  <a:pt x="2040857" y="1266292"/>
                  <a:pt x="1901371" y="21771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leichschenkliges Dreieck 1"/>
          <p:cNvSpPr/>
          <p:nvPr/>
        </p:nvSpPr>
        <p:spPr>
          <a:xfrm>
            <a:off x="2483768" y="1628800"/>
            <a:ext cx="3508230" cy="3024336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475656" y="1240004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FF00"/>
                </a:solidFill>
              </a:rPr>
              <a:t>Krümmung &gt; 0</a:t>
            </a:r>
            <a:endParaRPr lang="de-DE" sz="2000" dirty="0">
              <a:solidFill>
                <a:srgbClr val="00FF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627784" y="1640114"/>
            <a:ext cx="720080" cy="492742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276267" y="2956802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Krümmung &lt; 0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15" name="Gerade Verbindung mit Pfeil 14"/>
          <p:cNvCxnSpPr>
            <a:stCxn id="14" idx="1"/>
          </p:cNvCxnSpPr>
          <p:nvPr/>
        </p:nvCxnSpPr>
        <p:spPr>
          <a:xfrm flipH="1">
            <a:off x="4845725" y="3156857"/>
            <a:ext cx="14305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292080" y="1528950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Krümmung = 0</a:t>
            </a:r>
            <a:endParaRPr lang="de-DE" sz="2000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845726" y="1929060"/>
            <a:ext cx="1134160" cy="635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835696" y="761413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winkelte Verbindung 5"/>
          <p:cNvCxnSpPr/>
          <p:nvPr/>
        </p:nvCxnSpPr>
        <p:spPr>
          <a:xfrm>
            <a:off x="971600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177704" y="163594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915491" y="299120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915490" y="6869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7153668" y="29900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153668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31708" y="68586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8184826" y="6124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846350" y="604772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/>
          <p:nvPr/>
        </p:nvCxnSpPr>
        <p:spPr>
          <a:xfrm>
            <a:off x="5076056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/>
          <p:nvPr/>
        </p:nvCxnSpPr>
        <p:spPr>
          <a:xfrm>
            <a:off x="971600" y="3576695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1115616" y="177117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1115616" y="493959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10800000">
            <a:off x="6046019" y="141937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>
            <a:off x="6031708" y="153470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5850849" y="695776"/>
            <a:ext cx="2605639" cy="2368709"/>
          </a:xfrm>
          <a:custGeom>
            <a:avLst/>
            <a:gdLst>
              <a:gd name="connsiteX0" fmla="*/ 1349237 w 2606639"/>
              <a:gd name="connsiteY0" fmla="*/ 2366737 h 2409544"/>
              <a:gd name="connsiteX1" fmla="*/ 754151 w 2606639"/>
              <a:gd name="connsiteY1" fmla="*/ 2308680 h 2409544"/>
              <a:gd name="connsiteX2" fmla="*/ 202608 w 2606639"/>
              <a:gd name="connsiteY2" fmla="*/ 1307194 h 2409544"/>
              <a:gd name="connsiteX3" fmla="*/ 13922 w 2606639"/>
              <a:gd name="connsiteY3" fmla="*/ 218623 h 2409544"/>
              <a:gd name="connsiteX4" fmla="*/ 536437 w 2606639"/>
              <a:gd name="connsiteY4" fmla="*/ 58966 h 2409544"/>
              <a:gd name="connsiteX5" fmla="*/ 1058951 w 2606639"/>
              <a:gd name="connsiteY5" fmla="*/ 465366 h 2409544"/>
              <a:gd name="connsiteX6" fmla="*/ 1755637 w 2606639"/>
              <a:gd name="connsiteY6" fmla="*/ 479880 h 2409544"/>
              <a:gd name="connsiteX7" fmla="*/ 2147522 w 2606639"/>
              <a:gd name="connsiteY7" fmla="*/ 58966 h 2409544"/>
              <a:gd name="connsiteX8" fmla="*/ 2582951 w 2606639"/>
              <a:gd name="connsiteY8" fmla="*/ 102509 h 2409544"/>
              <a:gd name="connsiteX9" fmla="*/ 2524894 w 2606639"/>
              <a:gd name="connsiteY9" fmla="*/ 973366 h 2409544"/>
              <a:gd name="connsiteX10" fmla="*/ 2321694 w 2606639"/>
              <a:gd name="connsiteY10" fmla="*/ 1786166 h 2409544"/>
              <a:gd name="connsiteX11" fmla="*/ 1929808 w 2606639"/>
              <a:gd name="connsiteY11" fmla="*/ 2236109 h 2409544"/>
              <a:gd name="connsiteX12" fmla="*/ 1349237 w 2606639"/>
              <a:gd name="connsiteY12" fmla="*/ 2366737 h 2409544"/>
              <a:gd name="connsiteX0" fmla="*/ 1349237 w 2606639"/>
              <a:gd name="connsiteY0" fmla="*/ 2366737 h 2404913"/>
              <a:gd name="connsiteX1" fmla="*/ 754151 w 2606639"/>
              <a:gd name="connsiteY1" fmla="*/ 2308680 h 2404913"/>
              <a:gd name="connsiteX2" fmla="*/ 202608 w 2606639"/>
              <a:gd name="connsiteY2" fmla="*/ 1307194 h 2404913"/>
              <a:gd name="connsiteX3" fmla="*/ 13922 w 2606639"/>
              <a:gd name="connsiteY3" fmla="*/ 218623 h 2404913"/>
              <a:gd name="connsiteX4" fmla="*/ 536437 w 2606639"/>
              <a:gd name="connsiteY4" fmla="*/ 58966 h 2404913"/>
              <a:gd name="connsiteX5" fmla="*/ 1058951 w 2606639"/>
              <a:gd name="connsiteY5" fmla="*/ 465366 h 2404913"/>
              <a:gd name="connsiteX6" fmla="*/ 1755637 w 2606639"/>
              <a:gd name="connsiteY6" fmla="*/ 479880 h 2404913"/>
              <a:gd name="connsiteX7" fmla="*/ 2147522 w 2606639"/>
              <a:gd name="connsiteY7" fmla="*/ 58966 h 2404913"/>
              <a:gd name="connsiteX8" fmla="*/ 2582951 w 2606639"/>
              <a:gd name="connsiteY8" fmla="*/ 102509 h 2404913"/>
              <a:gd name="connsiteX9" fmla="*/ 2524894 w 2606639"/>
              <a:gd name="connsiteY9" fmla="*/ 973366 h 2404913"/>
              <a:gd name="connsiteX10" fmla="*/ 2321694 w 2606639"/>
              <a:gd name="connsiteY10" fmla="*/ 1786166 h 2404913"/>
              <a:gd name="connsiteX11" fmla="*/ 1929808 w 2606639"/>
              <a:gd name="connsiteY11" fmla="*/ 2236109 h 2404913"/>
              <a:gd name="connsiteX12" fmla="*/ 1349237 w 2606639"/>
              <a:gd name="connsiteY12" fmla="*/ 2366737 h 2404913"/>
              <a:gd name="connsiteX0" fmla="*/ 1348237 w 2605639"/>
              <a:gd name="connsiteY0" fmla="*/ 2366737 h 2368709"/>
              <a:gd name="connsiteX1" fmla="*/ 666065 w 2605639"/>
              <a:gd name="connsiteY1" fmla="*/ 2163537 h 2368709"/>
              <a:gd name="connsiteX2" fmla="*/ 201608 w 2605639"/>
              <a:gd name="connsiteY2" fmla="*/ 1307194 h 2368709"/>
              <a:gd name="connsiteX3" fmla="*/ 12922 w 2605639"/>
              <a:gd name="connsiteY3" fmla="*/ 218623 h 2368709"/>
              <a:gd name="connsiteX4" fmla="*/ 535437 w 2605639"/>
              <a:gd name="connsiteY4" fmla="*/ 58966 h 2368709"/>
              <a:gd name="connsiteX5" fmla="*/ 1057951 w 2605639"/>
              <a:gd name="connsiteY5" fmla="*/ 465366 h 2368709"/>
              <a:gd name="connsiteX6" fmla="*/ 1754637 w 2605639"/>
              <a:gd name="connsiteY6" fmla="*/ 479880 h 2368709"/>
              <a:gd name="connsiteX7" fmla="*/ 2146522 w 2605639"/>
              <a:gd name="connsiteY7" fmla="*/ 58966 h 2368709"/>
              <a:gd name="connsiteX8" fmla="*/ 2581951 w 2605639"/>
              <a:gd name="connsiteY8" fmla="*/ 102509 h 2368709"/>
              <a:gd name="connsiteX9" fmla="*/ 2523894 w 2605639"/>
              <a:gd name="connsiteY9" fmla="*/ 973366 h 2368709"/>
              <a:gd name="connsiteX10" fmla="*/ 2320694 w 2605639"/>
              <a:gd name="connsiteY10" fmla="*/ 1786166 h 2368709"/>
              <a:gd name="connsiteX11" fmla="*/ 1928808 w 2605639"/>
              <a:gd name="connsiteY11" fmla="*/ 2236109 h 2368709"/>
              <a:gd name="connsiteX12" fmla="*/ 1348237 w 2605639"/>
              <a:gd name="connsiteY12" fmla="*/ 2366737 h 236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5639" h="2368709">
                <a:moveTo>
                  <a:pt x="1348237" y="2366737"/>
                </a:moveTo>
                <a:cubicBezTo>
                  <a:pt x="1137780" y="2354642"/>
                  <a:pt x="857170" y="2340127"/>
                  <a:pt x="666065" y="2163537"/>
                </a:cubicBezTo>
                <a:cubicBezTo>
                  <a:pt x="474960" y="1986947"/>
                  <a:pt x="310465" y="1631346"/>
                  <a:pt x="201608" y="1307194"/>
                </a:cubicBezTo>
                <a:cubicBezTo>
                  <a:pt x="92751" y="983042"/>
                  <a:pt x="-42716" y="426661"/>
                  <a:pt x="12922" y="218623"/>
                </a:cubicBezTo>
                <a:cubicBezTo>
                  <a:pt x="68560" y="10585"/>
                  <a:pt x="361266" y="17842"/>
                  <a:pt x="535437" y="58966"/>
                </a:cubicBezTo>
                <a:cubicBezTo>
                  <a:pt x="709608" y="100090"/>
                  <a:pt x="854751" y="395214"/>
                  <a:pt x="1057951" y="465366"/>
                </a:cubicBezTo>
                <a:cubicBezTo>
                  <a:pt x="1261151" y="535518"/>
                  <a:pt x="1573209" y="547613"/>
                  <a:pt x="1754637" y="479880"/>
                </a:cubicBezTo>
                <a:cubicBezTo>
                  <a:pt x="1936065" y="412147"/>
                  <a:pt x="2008636" y="121861"/>
                  <a:pt x="2146522" y="58966"/>
                </a:cubicBezTo>
                <a:cubicBezTo>
                  <a:pt x="2284408" y="-3929"/>
                  <a:pt x="2519056" y="-49891"/>
                  <a:pt x="2581951" y="102509"/>
                </a:cubicBezTo>
                <a:cubicBezTo>
                  <a:pt x="2644846" y="254909"/>
                  <a:pt x="2567437" y="692756"/>
                  <a:pt x="2523894" y="973366"/>
                </a:cubicBezTo>
                <a:cubicBezTo>
                  <a:pt x="2480351" y="1253975"/>
                  <a:pt x="2419875" y="1575709"/>
                  <a:pt x="2320694" y="1786166"/>
                </a:cubicBezTo>
                <a:cubicBezTo>
                  <a:pt x="2221513" y="1996623"/>
                  <a:pt x="2083627" y="2136928"/>
                  <a:pt x="1928808" y="2236109"/>
                </a:cubicBezTo>
                <a:cubicBezTo>
                  <a:pt x="1773989" y="2335290"/>
                  <a:pt x="1558694" y="2378832"/>
                  <a:pt x="1348237" y="236673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1750089" y="4553389"/>
            <a:ext cx="2392622" cy="1597338"/>
            <a:chOff x="2430448" y="1712190"/>
            <a:chExt cx="2158851" cy="1324749"/>
          </a:xfrm>
        </p:grpSpPr>
        <p:sp>
          <p:nvSpPr>
            <p:cNvPr id="39" name="Bogen 38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3" name="Gruppieren 42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45" name="Freihandform 44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Bogen 43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46" name="Freihandform 45"/>
          <p:cNvSpPr/>
          <p:nvPr/>
        </p:nvSpPr>
        <p:spPr>
          <a:xfrm>
            <a:off x="2776449" y="5515027"/>
            <a:ext cx="123372" cy="261257"/>
          </a:xfrm>
          <a:custGeom>
            <a:avLst/>
            <a:gdLst>
              <a:gd name="connsiteX0" fmla="*/ 246743 w 246743"/>
              <a:gd name="connsiteY0" fmla="*/ 0 h 261257"/>
              <a:gd name="connsiteX1" fmla="*/ 72572 w 246743"/>
              <a:gd name="connsiteY1" fmla="*/ 101600 h 261257"/>
              <a:gd name="connsiteX2" fmla="*/ 0 w 246743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3" h="261257">
                <a:moveTo>
                  <a:pt x="246743" y="0"/>
                </a:moveTo>
                <a:cubicBezTo>
                  <a:pt x="180219" y="29028"/>
                  <a:pt x="113696" y="58057"/>
                  <a:pt x="72572" y="101600"/>
                </a:cubicBezTo>
                <a:cubicBezTo>
                  <a:pt x="31448" y="145143"/>
                  <a:pt x="19352" y="249162"/>
                  <a:pt x="0" y="26125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2870792" y="5529540"/>
            <a:ext cx="179242" cy="246744"/>
          </a:xfrm>
          <a:custGeom>
            <a:avLst/>
            <a:gdLst>
              <a:gd name="connsiteX0" fmla="*/ 0 w 203200"/>
              <a:gd name="connsiteY0" fmla="*/ 0 h 188686"/>
              <a:gd name="connsiteX1" fmla="*/ 159658 w 203200"/>
              <a:gd name="connsiteY1" fmla="*/ 43543 h 188686"/>
              <a:gd name="connsiteX2" fmla="*/ 203200 w 203200"/>
              <a:gd name="connsiteY2" fmla="*/ 188686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" h="188686">
                <a:moveTo>
                  <a:pt x="0" y="0"/>
                </a:moveTo>
                <a:cubicBezTo>
                  <a:pt x="62895" y="6047"/>
                  <a:pt x="125791" y="12095"/>
                  <a:pt x="159658" y="43543"/>
                </a:cubicBezTo>
                <a:cubicBezTo>
                  <a:pt x="193525" y="74991"/>
                  <a:pt x="198362" y="131838"/>
                  <a:pt x="203200" y="188686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846350" y="445038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815441" y="540511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540000" y="5877615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 rot="11001122">
            <a:off x="2471068" y="4610912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166409" y="4078514"/>
            <a:ext cx="3455077" cy="2048856"/>
          </a:xfrm>
          <a:custGeom>
            <a:avLst/>
            <a:gdLst>
              <a:gd name="connsiteX0" fmla="*/ 15191 w 3455077"/>
              <a:gd name="connsiteY0" fmla="*/ 0 h 2048856"/>
              <a:gd name="connsiteX1" fmla="*/ 261934 w 3455077"/>
              <a:gd name="connsiteY1" fmla="*/ 2002972 h 2048856"/>
              <a:gd name="connsiteX2" fmla="*/ 1814962 w 3455077"/>
              <a:gd name="connsiteY2" fmla="*/ 1364343 h 2048856"/>
              <a:gd name="connsiteX3" fmla="*/ 3455077 w 3455077"/>
              <a:gd name="connsiteY3" fmla="*/ 899886 h 20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5077" h="2048856">
                <a:moveTo>
                  <a:pt x="15191" y="0"/>
                </a:moveTo>
                <a:cubicBezTo>
                  <a:pt x="-11419" y="887791"/>
                  <a:pt x="-38028" y="1775582"/>
                  <a:pt x="261934" y="2002972"/>
                </a:cubicBezTo>
                <a:cubicBezTo>
                  <a:pt x="561896" y="2230362"/>
                  <a:pt x="1282772" y="1548191"/>
                  <a:pt x="1814962" y="1364343"/>
                </a:cubicBezTo>
                <a:cubicBezTo>
                  <a:pt x="2347152" y="1180495"/>
                  <a:pt x="2901114" y="1040190"/>
                  <a:pt x="3455077" y="89988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𝑴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6125029" y="4020457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863771" y="4194629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arallelogramm 58"/>
          <p:cNvSpPr/>
          <p:nvPr/>
        </p:nvSpPr>
        <p:spPr>
          <a:xfrm rot="20817290">
            <a:off x="6213378" y="4052002"/>
            <a:ext cx="1100146" cy="809974"/>
          </a:xfrm>
          <a:prstGeom prst="parallelogram">
            <a:avLst/>
          </a:pr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618788" y="43098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/>
          <p:cNvCxnSpPr/>
          <p:nvPr/>
        </p:nvCxnSpPr>
        <p:spPr>
          <a:xfrm flipH="1" flipV="1">
            <a:off x="6031708" y="4078514"/>
            <a:ext cx="659412" cy="30579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1" idx="0"/>
          </p:cNvCxnSpPr>
          <p:nvPr/>
        </p:nvCxnSpPr>
        <p:spPr>
          <a:xfrm flipV="1">
            <a:off x="6763451" y="3938291"/>
            <a:ext cx="627291" cy="38896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gen 70"/>
          <p:cNvSpPr/>
          <p:nvPr/>
        </p:nvSpPr>
        <p:spPr>
          <a:xfrm rot="3217820">
            <a:off x="6624840" y="4078190"/>
            <a:ext cx="538211" cy="538211"/>
          </a:xfrm>
          <a:prstGeom prst="arc">
            <a:avLst>
              <a:gd name="adj1" fmla="val 16200000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58" idx="0"/>
          </p:cNvCxnSpPr>
          <p:nvPr/>
        </p:nvCxnSpPr>
        <p:spPr>
          <a:xfrm flipH="1" flipV="1">
            <a:off x="7492946" y="4727361"/>
            <a:ext cx="272197" cy="26555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6136160" y="5053076"/>
            <a:ext cx="1" cy="35203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0039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35641" y="1204686"/>
            <a:ext cx="6565115" cy="4225179"/>
          </a:xfrm>
          <a:custGeom>
            <a:avLst/>
            <a:gdLst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5115" h="4225179">
                <a:moveTo>
                  <a:pt x="3501312" y="1146628"/>
                </a:moveTo>
                <a:cubicBezTo>
                  <a:pt x="3375522" y="1042609"/>
                  <a:pt x="2306303" y="0"/>
                  <a:pt x="1759598" y="0"/>
                </a:cubicBezTo>
                <a:cubicBezTo>
                  <a:pt x="1212893" y="0"/>
                  <a:pt x="487178" y="682171"/>
                  <a:pt x="221083" y="1146628"/>
                </a:cubicBezTo>
                <a:cubicBezTo>
                  <a:pt x="-45012" y="1611085"/>
                  <a:pt x="-78879" y="2273905"/>
                  <a:pt x="163026" y="2786743"/>
                </a:cubicBezTo>
                <a:cubicBezTo>
                  <a:pt x="404931" y="3299581"/>
                  <a:pt x="1065331" y="4175276"/>
                  <a:pt x="1672512" y="4223657"/>
                </a:cubicBezTo>
                <a:cubicBezTo>
                  <a:pt x="2279693" y="4272038"/>
                  <a:pt x="3196512" y="3152018"/>
                  <a:pt x="3806112" y="3077028"/>
                </a:cubicBezTo>
                <a:cubicBezTo>
                  <a:pt x="4415712" y="3002038"/>
                  <a:pt x="4870493" y="3887409"/>
                  <a:pt x="5330112" y="3773714"/>
                </a:cubicBezTo>
                <a:cubicBezTo>
                  <a:pt x="5789731" y="3660019"/>
                  <a:pt x="6529959" y="2777067"/>
                  <a:pt x="6563826" y="2394857"/>
                </a:cubicBezTo>
                <a:cubicBezTo>
                  <a:pt x="6597693" y="2012648"/>
                  <a:pt x="5956645" y="1538514"/>
                  <a:pt x="5533312" y="1480457"/>
                </a:cubicBezTo>
                <a:cubicBezTo>
                  <a:pt x="5109979" y="1422400"/>
                  <a:pt x="4323788" y="2044095"/>
                  <a:pt x="4023826" y="2046514"/>
                </a:cubicBezTo>
                <a:cubicBezTo>
                  <a:pt x="3723864" y="2048933"/>
                  <a:pt x="3760149" y="1715104"/>
                  <a:pt x="3733540" y="1494971"/>
                </a:cubicBezTo>
                <a:cubicBezTo>
                  <a:pt x="3706931" y="1274838"/>
                  <a:pt x="3627102" y="1250647"/>
                  <a:pt x="3501312" y="114662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2415063" y="2599478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10800000">
            <a:off x="2265336" y="2125918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5869176" y="3641247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0800000">
            <a:off x="5724128" y="3161251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2596635" y="3544972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335377" y="3719144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90394" y="383435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 flipH="1" flipV="1">
            <a:off x="2503314" y="3603029"/>
            <a:ext cx="659412" cy="30579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</p:cNvCxnSpPr>
          <p:nvPr/>
        </p:nvCxnSpPr>
        <p:spPr>
          <a:xfrm flipV="1">
            <a:off x="3235057" y="3462806"/>
            <a:ext cx="627291" cy="38896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ogen 14"/>
          <p:cNvSpPr/>
          <p:nvPr/>
        </p:nvSpPr>
        <p:spPr>
          <a:xfrm rot="1461318">
            <a:off x="2739887" y="3275900"/>
            <a:ext cx="744359" cy="765507"/>
          </a:xfrm>
          <a:prstGeom prst="arc">
            <a:avLst>
              <a:gd name="adj1" fmla="val 9019137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 flipV="1">
            <a:off x="2615165" y="3003223"/>
            <a:ext cx="542493" cy="844036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3157658" y="3695739"/>
            <a:ext cx="72331" cy="744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/>
          <p:cNvSpPr/>
          <p:nvPr/>
        </p:nvSpPr>
        <p:spPr>
          <a:xfrm rot="20316671">
            <a:off x="2869251" y="3623014"/>
            <a:ext cx="504055" cy="504055"/>
          </a:xfrm>
          <a:prstGeom prst="arc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7759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60005" y="548680"/>
            <a:ext cx="3487373" cy="5861716"/>
          </a:xfrm>
          <a:custGeom>
            <a:avLst/>
            <a:gdLst>
              <a:gd name="connsiteX0" fmla="*/ 788654 w 3566947"/>
              <a:gd name="connsiteY0" fmla="*/ 0 h 5805714"/>
              <a:gd name="connsiteX1" fmla="*/ 774140 w 3566947"/>
              <a:gd name="connsiteY1" fmla="*/ 1582057 h 5805714"/>
              <a:gd name="connsiteX2" fmla="*/ 1238597 w 3566947"/>
              <a:gd name="connsiteY2" fmla="*/ 2467428 h 5805714"/>
              <a:gd name="connsiteX3" fmla="*/ 1253111 w 3566947"/>
              <a:gd name="connsiteY3" fmla="*/ 3599543 h 5805714"/>
              <a:gd name="connsiteX4" fmla="*/ 614483 w 3566947"/>
              <a:gd name="connsiteY4" fmla="*/ 4107543 h 5805714"/>
              <a:gd name="connsiteX5" fmla="*/ 135511 w 3566947"/>
              <a:gd name="connsiteY5" fmla="*/ 4673600 h 5805714"/>
              <a:gd name="connsiteX6" fmla="*/ 251626 w 3566947"/>
              <a:gd name="connsiteY6" fmla="*/ 5660571 h 5805714"/>
              <a:gd name="connsiteX7" fmla="*/ 2806140 w 3566947"/>
              <a:gd name="connsiteY7" fmla="*/ 5805714 h 5805714"/>
              <a:gd name="connsiteX8" fmla="*/ 3560883 w 3566947"/>
              <a:gd name="connsiteY8" fmla="*/ 5109028 h 5805714"/>
              <a:gd name="connsiteX9" fmla="*/ 3125454 w 3566947"/>
              <a:gd name="connsiteY9" fmla="*/ 4383314 h 5805714"/>
              <a:gd name="connsiteX10" fmla="*/ 2486826 w 3566947"/>
              <a:gd name="connsiteY10" fmla="*/ 3875314 h 5805714"/>
              <a:gd name="connsiteX11" fmla="*/ 2370711 w 3566947"/>
              <a:gd name="connsiteY11" fmla="*/ 2714171 h 5805714"/>
              <a:gd name="connsiteX12" fmla="*/ 2820654 w 3566947"/>
              <a:gd name="connsiteY12" fmla="*/ 2177143 h 5805714"/>
              <a:gd name="connsiteX13" fmla="*/ 2835169 w 3566947"/>
              <a:gd name="connsiteY13" fmla="*/ 508000 h 5805714"/>
              <a:gd name="connsiteX0" fmla="*/ 653158 w 3431451"/>
              <a:gd name="connsiteY0" fmla="*/ 0 h 5873515"/>
              <a:gd name="connsiteX1" fmla="*/ 638644 w 3431451"/>
              <a:gd name="connsiteY1" fmla="*/ 1582057 h 5873515"/>
              <a:gd name="connsiteX2" fmla="*/ 1103101 w 3431451"/>
              <a:gd name="connsiteY2" fmla="*/ 2467428 h 5873515"/>
              <a:gd name="connsiteX3" fmla="*/ 1117615 w 3431451"/>
              <a:gd name="connsiteY3" fmla="*/ 3599543 h 5873515"/>
              <a:gd name="connsiteX4" fmla="*/ 478987 w 3431451"/>
              <a:gd name="connsiteY4" fmla="*/ 4107543 h 5873515"/>
              <a:gd name="connsiteX5" fmla="*/ 15 w 3431451"/>
              <a:gd name="connsiteY5" fmla="*/ 4673600 h 5873515"/>
              <a:gd name="connsiteX6" fmla="*/ 493502 w 3431451"/>
              <a:gd name="connsiteY6" fmla="*/ 5718628 h 5873515"/>
              <a:gd name="connsiteX7" fmla="*/ 2670644 w 3431451"/>
              <a:gd name="connsiteY7" fmla="*/ 5805714 h 5873515"/>
              <a:gd name="connsiteX8" fmla="*/ 3425387 w 3431451"/>
              <a:gd name="connsiteY8" fmla="*/ 5109028 h 5873515"/>
              <a:gd name="connsiteX9" fmla="*/ 2989958 w 3431451"/>
              <a:gd name="connsiteY9" fmla="*/ 4383314 h 5873515"/>
              <a:gd name="connsiteX10" fmla="*/ 2351330 w 3431451"/>
              <a:gd name="connsiteY10" fmla="*/ 3875314 h 5873515"/>
              <a:gd name="connsiteX11" fmla="*/ 2235215 w 3431451"/>
              <a:gd name="connsiteY11" fmla="*/ 2714171 h 5873515"/>
              <a:gd name="connsiteX12" fmla="*/ 2685158 w 3431451"/>
              <a:gd name="connsiteY12" fmla="*/ 2177143 h 5873515"/>
              <a:gd name="connsiteX13" fmla="*/ 2699673 w 3431451"/>
              <a:gd name="connsiteY13" fmla="*/ 508000 h 5873515"/>
              <a:gd name="connsiteX0" fmla="*/ 711212 w 3489505"/>
              <a:gd name="connsiteY0" fmla="*/ 0 h 5861716"/>
              <a:gd name="connsiteX1" fmla="*/ 696698 w 3489505"/>
              <a:gd name="connsiteY1" fmla="*/ 1582057 h 5861716"/>
              <a:gd name="connsiteX2" fmla="*/ 1161155 w 3489505"/>
              <a:gd name="connsiteY2" fmla="*/ 2467428 h 5861716"/>
              <a:gd name="connsiteX3" fmla="*/ 1175669 w 3489505"/>
              <a:gd name="connsiteY3" fmla="*/ 3599543 h 5861716"/>
              <a:gd name="connsiteX4" fmla="*/ 537041 w 3489505"/>
              <a:gd name="connsiteY4" fmla="*/ 4107543 h 5861716"/>
              <a:gd name="connsiteX5" fmla="*/ 12 w 3489505"/>
              <a:gd name="connsiteY5" fmla="*/ 4920343 h 5861716"/>
              <a:gd name="connsiteX6" fmla="*/ 551556 w 3489505"/>
              <a:gd name="connsiteY6" fmla="*/ 5718628 h 5861716"/>
              <a:gd name="connsiteX7" fmla="*/ 2728698 w 3489505"/>
              <a:gd name="connsiteY7" fmla="*/ 5805714 h 5861716"/>
              <a:gd name="connsiteX8" fmla="*/ 3483441 w 3489505"/>
              <a:gd name="connsiteY8" fmla="*/ 5109028 h 5861716"/>
              <a:gd name="connsiteX9" fmla="*/ 3048012 w 3489505"/>
              <a:gd name="connsiteY9" fmla="*/ 4383314 h 5861716"/>
              <a:gd name="connsiteX10" fmla="*/ 2409384 w 3489505"/>
              <a:gd name="connsiteY10" fmla="*/ 3875314 h 5861716"/>
              <a:gd name="connsiteX11" fmla="*/ 2293269 w 3489505"/>
              <a:gd name="connsiteY11" fmla="*/ 2714171 h 5861716"/>
              <a:gd name="connsiteX12" fmla="*/ 2743212 w 3489505"/>
              <a:gd name="connsiteY12" fmla="*/ 2177143 h 5861716"/>
              <a:gd name="connsiteX13" fmla="*/ 2757727 w 3489505"/>
              <a:gd name="connsiteY13" fmla="*/ 508000 h 5861716"/>
              <a:gd name="connsiteX0" fmla="*/ 711321 w 3489614"/>
              <a:gd name="connsiteY0" fmla="*/ 0 h 5861716"/>
              <a:gd name="connsiteX1" fmla="*/ 696807 w 3489614"/>
              <a:gd name="connsiteY1" fmla="*/ 1582057 h 5861716"/>
              <a:gd name="connsiteX2" fmla="*/ 1161264 w 3489614"/>
              <a:gd name="connsiteY2" fmla="*/ 2467428 h 5861716"/>
              <a:gd name="connsiteX3" fmla="*/ 1175778 w 3489614"/>
              <a:gd name="connsiteY3" fmla="*/ 3599543 h 5861716"/>
              <a:gd name="connsiteX4" fmla="*/ 508121 w 3489614"/>
              <a:gd name="connsiteY4" fmla="*/ 4267200 h 5861716"/>
              <a:gd name="connsiteX5" fmla="*/ 121 w 3489614"/>
              <a:gd name="connsiteY5" fmla="*/ 4920343 h 5861716"/>
              <a:gd name="connsiteX6" fmla="*/ 551665 w 3489614"/>
              <a:gd name="connsiteY6" fmla="*/ 5718628 h 5861716"/>
              <a:gd name="connsiteX7" fmla="*/ 2728807 w 3489614"/>
              <a:gd name="connsiteY7" fmla="*/ 5805714 h 5861716"/>
              <a:gd name="connsiteX8" fmla="*/ 3483550 w 3489614"/>
              <a:gd name="connsiteY8" fmla="*/ 5109028 h 5861716"/>
              <a:gd name="connsiteX9" fmla="*/ 3048121 w 3489614"/>
              <a:gd name="connsiteY9" fmla="*/ 4383314 h 5861716"/>
              <a:gd name="connsiteX10" fmla="*/ 2409493 w 3489614"/>
              <a:gd name="connsiteY10" fmla="*/ 3875314 h 5861716"/>
              <a:gd name="connsiteX11" fmla="*/ 2293378 w 3489614"/>
              <a:gd name="connsiteY11" fmla="*/ 2714171 h 5861716"/>
              <a:gd name="connsiteX12" fmla="*/ 2743321 w 3489614"/>
              <a:gd name="connsiteY12" fmla="*/ 2177143 h 5861716"/>
              <a:gd name="connsiteX13" fmla="*/ 2757836 w 3489614"/>
              <a:gd name="connsiteY13" fmla="*/ 508000 h 5861716"/>
              <a:gd name="connsiteX0" fmla="*/ 711321 w 3487189"/>
              <a:gd name="connsiteY0" fmla="*/ 0 h 5861716"/>
              <a:gd name="connsiteX1" fmla="*/ 696807 w 3487189"/>
              <a:gd name="connsiteY1" fmla="*/ 1582057 h 5861716"/>
              <a:gd name="connsiteX2" fmla="*/ 1161264 w 3487189"/>
              <a:gd name="connsiteY2" fmla="*/ 2467428 h 5861716"/>
              <a:gd name="connsiteX3" fmla="*/ 1175778 w 3487189"/>
              <a:gd name="connsiteY3" fmla="*/ 3599543 h 5861716"/>
              <a:gd name="connsiteX4" fmla="*/ 508121 w 3487189"/>
              <a:gd name="connsiteY4" fmla="*/ 4267200 h 5861716"/>
              <a:gd name="connsiteX5" fmla="*/ 121 w 3487189"/>
              <a:gd name="connsiteY5" fmla="*/ 4920343 h 5861716"/>
              <a:gd name="connsiteX6" fmla="*/ 551665 w 3487189"/>
              <a:gd name="connsiteY6" fmla="*/ 5718628 h 5861716"/>
              <a:gd name="connsiteX7" fmla="*/ 2728807 w 3487189"/>
              <a:gd name="connsiteY7" fmla="*/ 5805714 h 5861716"/>
              <a:gd name="connsiteX8" fmla="*/ 3483550 w 3487189"/>
              <a:gd name="connsiteY8" fmla="*/ 5109028 h 5861716"/>
              <a:gd name="connsiteX9" fmla="*/ 2990063 w 3487189"/>
              <a:gd name="connsiteY9" fmla="*/ 4470399 h 5861716"/>
              <a:gd name="connsiteX10" fmla="*/ 2409493 w 3487189"/>
              <a:gd name="connsiteY10" fmla="*/ 3875314 h 5861716"/>
              <a:gd name="connsiteX11" fmla="*/ 2293378 w 3487189"/>
              <a:gd name="connsiteY11" fmla="*/ 2714171 h 5861716"/>
              <a:gd name="connsiteX12" fmla="*/ 2743321 w 3487189"/>
              <a:gd name="connsiteY12" fmla="*/ 2177143 h 5861716"/>
              <a:gd name="connsiteX13" fmla="*/ 2757836 w 3487189"/>
              <a:gd name="connsiteY13" fmla="*/ 508000 h 5861716"/>
              <a:gd name="connsiteX0" fmla="*/ 711321 w 3487629"/>
              <a:gd name="connsiteY0" fmla="*/ 0 h 5861716"/>
              <a:gd name="connsiteX1" fmla="*/ 696807 w 3487629"/>
              <a:gd name="connsiteY1" fmla="*/ 1582057 h 5861716"/>
              <a:gd name="connsiteX2" fmla="*/ 1161264 w 3487629"/>
              <a:gd name="connsiteY2" fmla="*/ 2467428 h 5861716"/>
              <a:gd name="connsiteX3" fmla="*/ 1175778 w 3487629"/>
              <a:gd name="connsiteY3" fmla="*/ 3599543 h 5861716"/>
              <a:gd name="connsiteX4" fmla="*/ 508121 w 3487629"/>
              <a:gd name="connsiteY4" fmla="*/ 4267200 h 5861716"/>
              <a:gd name="connsiteX5" fmla="*/ 121 w 3487629"/>
              <a:gd name="connsiteY5" fmla="*/ 4920343 h 5861716"/>
              <a:gd name="connsiteX6" fmla="*/ 551665 w 3487629"/>
              <a:gd name="connsiteY6" fmla="*/ 5718628 h 5861716"/>
              <a:gd name="connsiteX7" fmla="*/ 2728807 w 3487629"/>
              <a:gd name="connsiteY7" fmla="*/ 5805714 h 5861716"/>
              <a:gd name="connsiteX8" fmla="*/ 3483550 w 3487629"/>
              <a:gd name="connsiteY8" fmla="*/ 5109028 h 5861716"/>
              <a:gd name="connsiteX9" fmla="*/ 2990063 w 3487629"/>
              <a:gd name="connsiteY9" fmla="*/ 4470399 h 5861716"/>
              <a:gd name="connsiteX10" fmla="*/ 2409493 w 3487629"/>
              <a:gd name="connsiteY10" fmla="*/ 3875314 h 5861716"/>
              <a:gd name="connsiteX11" fmla="*/ 2293378 w 3487629"/>
              <a:gd name="connsiteY11" fmla="*/ 2714171 h 5861716"/>
              <a:gd name="connsiteX12" fmla="*/ 2743321 w 3487629"/>
              <a:gd name="connsiteY12" fmla="*/ 2177143 h 5861716"/>
              <a:gd name="connsiteX13" fmla="*/ 2757836 w 3487629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93378 w 3487373"/>
              <a:gd name="connsiteY11" fmla="*/ 2714171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72350 w 3487373"/>
              <a:gd name="connsiteY13" fmla="*/ 72572 h 586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87373" h="5861716">
                <a:moveTo>
                  <a:pt x="711321" y="0"/>
                </a:moveTo>
                <a:cubicBezTo>
                  <a:pt x="666569" y="585409"/>
                  <a:pt x="621817" y="1170819"/>
                  <a:pt x="696807" y="1582057"/>
                </a:cubicBezTo>
                <a:cubicBezTo>
                  <a:pt x="771797" y="1993295"/>
                  <a:pt x="1081435" y="2131180"/>
                  <a:pt x="1161264" y="2467428"/>
                </a:cubicBezTo>
                <a:cubicBezTo>
                  <a:pt x="1241093" y="2803676"/>
                  <a:pt x="1284635" y="3299581"/>
                  <a:pt x="1175778" y="3599543"/>
                </a:cubicBezTo>
                <a:cubicBezTo>
                  <a:pt x="1066921" y="3899505"/>
                  <a:pt x="704064" y="4047067"/>
                  <a:pt x="508121" y="4267200"/>
                </a:cubicBezTo>
                <a:cubicBezTo>
                  <a:pt x="312178" y="4487333"/>
                  <a:pt x="-7136" y="4678438"/>
                  <a:pt x="121" y="4920343"/>
                </a:cubicBezTo>
                <a:cubicBezTo>
                  <a:pt x="7378" y="5162248"/>
                  <a:pt x="96884" y="5571066"/>
                  <a:pt x="551665" y="5718628"/>
                </a:cubicBezTo>
                <a:cubicBezTo>
                  <a:pt x="1006446" y="5866190"/>
                  <a:pt x="2240160" y="5907314"/>
                  <a:pt x="2728807" y="5805714"/>
                </a:cubicBezTo>
                <a:cubicBezTo>
                  <a:pt x="3217454" y="5704114"/>
                  <a:pt x="3440007" y="5331580"/>
                  <a:pt x="3483550" y="5109028"/>
                </a:cubicBezTo>
                <a:cubicBezTo>
                  <a:pt x="3527093" y="4886476"/>
                  <a:pt x="3188425" y="4717142"/>
                  <a:pt x="2990063" y="4470399"/>
                </a:cubicBezTo>
                <a:cubicBezTo>
                  <a:pt x="2791701" y="4223656"/>
                  <a:pt x="2411912" y="3962399"/>
                  <a:pt x="2293379" y="3628571"/>
                </a:cubicBezTo>
                <a:cubicBezTo>
                  <a:pt x="2174846" y="3294743"/>
                  <a:pt x="2206293" y="2806094"/>
                  <a:pt x="2278864" y="2467428"/>
                </a:cubicBezTo>
                <a:cubicBezTo>
                  <a:pt x="2351435" y="2128762"/>
                  <a:pt x="2646558" y="1995715"/>
                  <a:pt x="2728806" y="1596572"/>
                </a:cubicBezTo>
                <a:cubicBezTo>
                  <a:pt x="2811054" y="1197429"/>
                  <a:pt x="2769931" y="321734"/>
                  <a:pt x="2772350" y="725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3163631" y="2714500"/>
            <a:ext cx="1080120" cy="765038"/>
            <a:chOff x="1835696" y="1463910"/>
            <a:chExt cx="2318567" cy="1103655"/>
          </a:xfrm>
        </p:grpSpPr>
        <p:sp>
          <p:nvSpPr>
            <p:cNvPr id="3" name="Bogen 2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Bogen 3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960006" y="5085184"/>
            <a:ext cx="3491630" cy="1103655"/>
            <a:chOff x="1835696" y="1463910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Bogen 7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27784" y="43150"/>
            <a:ext cx="2102543" cy="1103655"/>
            <a:chOff x="1835696" y="1463910"/>
            <a:chExt cx="2318567" cy="1103655"/>
          </a:xfrm>
        </p:grpSpPr>
        <p:sp>
          <p:nvSpPr>
            <p:cNvPr id="10" name="Bogen 9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" name="Gerade Verbindung 12"/>
          <p:cNvCxnSpPr/>
          <p:nvPr/>
        </p:nvCxnSpPr>
        <p:spPr>
          <a:xfrm>
            <a:off x="3716596" y="789852"/>
            <a:ext cx="0" cy="5656127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700357" y="-157248"/>
            <a:ext cx="16239" cy="9471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703021" y="6445979"/>
            <a:ext cx="0" cy="8240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Bogen 16"/>
          <p:cNvSpPr/>
          <p:nvPr/>
        </p:nvSpPr>
        <p:spPr>
          <a:xfrm rot="2741027">
            <a:off x="3483827" y="-66041"/>
            <a:ext cx="444092" cy="449038"/>
          </a:xfrm>
          <a:prstGeom prst="arc">
            <a:avLst>
              <a:gd name="adj1" fmla="val 16200000"/>
              <a:gd name="adj2" fmla="val 10702768"/>
            </a:avLst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818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81507" y="853478"/>
            <a:ext cx="2491798" cy="2354599"/>
          </a:xfrm>
          <a:custGeom>
            <a:avLst/>
            <a:gdLst>
              <a:gd name="connsiteX0" fmla="*/ 1689829 w 2491798"/>
              <a:gd name="connsiteY0" fmla="*/ 486791 h 2354599"/>
              <a:gd name="connsiteX1" fmla="*/ 441601 w 2491798"/>
              <a:gd name="connsiteY1" fmla="*/ 65877 h 2354599"/>
              <a:gd name="connsiteX2" fmla="*/ 122286 w 2491798"/>
              <a:gd name="connsiteY2" fmla="*/ 2010791 h 2354599"/>
              <a:gd name="connsiteX3" fmla="*/ 2357486 w 2491798"/>
              <a:gd name="connsiteY3" fmla="*/ 2243020 h 2354599"/>
              <a:gd name="connsiteX4" fmla="*/ 2183315 w 2491798"/>
              <a:gd name="connsiteY4" fmla="*/ 791591 h 2354599"/>
              <a:gd name="connsiteX5" fmla="*/ 1689829 w 2491798"/>
              <a:gd name="connsiteY5" fmla="*/ 486791 h 23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798" h="2354599">
                <a:moveTo>
                  <a:pt x="1689829" y="486791"/>
                </a:moveTo>
                <a:cubicBezTo>
                  <a:pt x="1399543" y="365839"/>
                  <a:pt x="702858" y="-188123"/>
                  <a:pt x="441601" y="65877"/>
                </a:cubicBezTo>
                <a:cubicBezTo>
                  <a:pt x="180344" y="319877"/>
                  <a:pt x="-197028" y="1647934"/>
                  <a:pt x="122286" y="2010791"/>
                </a:cubicBezTo>
                <a:cubicBezTo>
                  <a:pt x="441600" y="2373648"/>
                  <a:pt x="2013981" y="2446220"/>
                  <a:pt x="2357486" y="2243020"/>
                </a:cubicBezTo>
                <a:cubicBezTo>
                  <a:pt x="2700991" y="2039820"/>
                  <a:pt x="2289753" y="1081877"/>
                  <a:pt x="2183315" y="791591"/>
                </a:cubicBezTo>
                <a:cubicBezTo>
                  <a:pt x="2076877" y="501305"/>
                  <a:pt x="1980115" y="607743"/>
                  <a:pt x="1689829" y="48679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4880948" y="382760"/>
            <a:ext cx="3828491" cy="3532015"/>
          </a:xfrm>
          <a:custGeom>
            <a:avLst/>
            <a:gdLst>
              <a:gd name="connsiteX0" fmla="*/ 1389223 w 3820576"/>
              <a:gd name="connsiteY0" fmla="*/ 67195 h 4132109"/>
              <a:gd name="connsiteX1" fmla="*/ 445795 w 3820576"/>
              <a:gd name="connsiteY1" fmla="*/ 778395 h 4132109"/>
              <a:gd name="connsiteX2" fmla="*/ 39395 w 3820576"/>
              <a:gd name="connsiteY2" fmla="*/ 2752338 h 4132109"/>
              <a:gd name="connsiteX3" fmla="*/ 1374709 w 3820576"/>
              <a:gd name="connsiteY3" fmla="*/ 2491081 h 4132109"/>
              <a:gd name="connsiteX4" fmla="*/ 1911738 w 3820576"/>
              <a:gd name="connsiteY4" fmla="*/ 3739309 h 4132109"/>
              <a:gd name="connsiteX5" fmla="*/ 2913223 w 3820576"/>
              <a:gd name="connsiteY5" fmla="*/ 4116681 h 4132109"/>
              <a:gd name="connsiteX6" fmla="*/ 3537338 w 3820576"/>
              <a:gd name="connsiteY6" fmla="*/ 3318395 h 4132109"/>
              <a:gd name="connsiteX7" fmla="*/ 3798595 w 3820576"/>
              <a:gd name="connsiteY7" fmla="*/ 821938 h 4132109"/>
              <a:gd name="connsiteX8" fmla="*/ 3000309 w 3820576"/>
              <a:gd name="connsiteY8" fmla="*/ 749366 h 4132109"/>
              <a:gd name="connsiteX9" fmla="*/ 2303623 w 3820576"/>
              <a:gd name="connsiteY9" fmla="*/ 270395 h 4132109"/>
              <a:gd name="connsiteX10" fmla="*/ 1664995 w 3820576"/>
              <a:gd name="connsiteY10" fmla="*/ 52681 h 4132109"/>
              <a:gd name="connsiteX11" fmla="*/ 1389223 w 3820576"/>
              <a:gd name="connsiteY11" fmla="*/ 67195 h 4132109"/>
              <a:gd name="connsiteX0" fmla="*/ 1389223 w 3841071"/>
              <a:gd name="connsiteY0" fmla="*/ 67195 h 3801219"/>
              <a:gd name="connsiteX1" fmla="*/ 445795 w 3841071"/>
              <a:gd name="connsiteY1" fmla="*/ 778395 h 3801219"/>
              <a:gd name="connsiteX2" fmla="*/ 39395 w 3841071"/>
              <a:gd name="connsiteY2" fmla="*/ 2752338 h 3801219"/>
              <a:gd name="connsiteX3" fmla="*/ 1374709 w 3841071"/>
              <a:gd name="connsiteY3" fmla="*/ 2491081 h 3801219"/>
              <a:gd name="connsiteX4" fmla="*/ 1911738 w 3841071"/>
              <a:gd name="connsiteY4" fmla="*/ 3739309 h 3801219"/>
              <a:gd name="connsiteX5" fmla="*/ 3537338 w 3841071"/>
              <a:gd name="connsiteY5" fmla="*/ 3318395 h 3801219"/>
              <a:gd name="connsiteX6" fmla="*/ 3798595 w 3841071"/>
              <a:gd name="connsiteY6" fmla="*/ 821938 h 3801219"/>
              <a:gd name="connsiteX7" fmla="*/ 3000309 w 3841071"/>
              <a:gd name="connsiteY7" fmla="*/ 749366 h 3801219"/>
              <a:gd name="connsiteX8" fmla="*/ 2303623 w 3841071"/>
              <a:gd name="connsiteY8" fmla="*/ 270395 h 3801219"/>
              <a:gd name="connsiteX9" fmla="*/ 1664995 w 3841071"/>
              <a:gd name="connsiteY9" fmla="*/ 52681 h 3801219"/>
              <a:gd name="connsiteX10" fmla="*/ 1389223 w 3841071"/>
              <a:gd name="connsiteY10" fmla="*/ 67195 h 3801219"/>
              <a:gd name="connsiteX0" fmla="*/ 1389223 w 3828491"/>
              <a:gd name="connsiteY0" fmla="*/ 67195 h 3532015"/>
              <a:gd name="connsiteX1" fmla="*/ 445795 w 3828491"/>
              <a:gd name="connsiteY1" fmla="*/ 778395 h 3532015"/>
              <a:gd name="connsiteX2" fmla="*/ 39395 w 3828491"/>
              <a:gd name="connsiteY2" fmla="*/ 2752338 h 3532015"/>
              <a:gd name="connsiteX3" fmla="*/ 1374709 w 3828491"/>
              <a:gd name="connsiteY3" fmla="*/ 2491081 h 3532015"/>
              <a:gd name="connsiteX4" fmla="*/ 2405223 w 3828491"/>
              <a:gd name="connsiteY4" fmla="*/ 3303880 h 3532015"/>
              <a:gd name="connsiteX5" fmla="*/ 3537338 w 3828491"/>
              <a:gd name="connsiteY5" fmla="*/ 3318395 h 3532015"/>
              <a:gd name="connsiteX6" fmla="*/ 3798595 w 3828491"/>
              <a:gd name="connsiteY6" fmla="*/ 821938 h 3532015"/>
              <a:gd name="connsiteX7" fmla="*/ 3000309 w 3828491"/>
              <a:gd name="connsiteY7" fmla="*/ 749366 h 3532015"/>
              <a:gd name="connsiteX8" fmla="*/ 2303623 w 3828491"/>
              <a:gd name="connsiteY8" fmla="*/ 270395 h 3532015"/>
              <a:gd name="connsiteX9" fmla="*/ 1664995 w 3828491"/>
              <a:gd name="connsiteY9" fmla="*/ 52681 h 3532015"/>
              <a:gd name="connsiteX10" fmla="*/ 1389223 w 3828491"/>
              <a:gd name="connsiteY10" fmla="*/ 67195 h 353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28491" h="3532015">
                <a:moveTo>
                  <a:pt x="1389223" y="67195"/>
                </a:moveTo>
                <a:cubicBezTo>
                  <a:pt x="1186023" y="188147"/>
                  <a:pt x="670766" y="330871"/>
                  <a:pt x="445795" y="778395"/>
                </a:cubicBezTo>
                <a:cubicBezTo>
                  <a:pt x="220824" y="1225919"/>
                  <a:pt x="-115424" y="2466890"/>
                  <a:pt x="39395" y="2752338"/>
                </a:cubicBezTo>
                <a:cubicBezTo>
                  <a:pt x="194214" y="3037786"/>
                  <a:pt x="980404" y="2399157"/>
                  <a:pt x="1374709" y="2491081"/>
                </a:cubicBezTo>
                <a:cubicBezTo>
                  <a:pt x="1769014" y="2583005"/>
                  <a:pt x="2044785" y="3165994"/>
                  <a:pt x="2405223" y="3303880"/>
                </a:cubicBezTo>
                <a:cubicBezTo>
                  <a:pt x="2765661" y="3441766"/>
                  <a:pt x="3305109" y="3732052"/>
                  <a:pt x="3537338" y="3318395"/>
                </a:cubicBezTo>
                <a:cubicBezTo>
                  <a:pt x="3769567" y="2904738"/>
                  <a:pt x="3888100" y="1250110"/>
                  <a:pt x="3798595" y="821938"/>
                </a:cubicBezTo>
                <a:cubicBezTo>
                  <a:pt x="3709090" y="393767"/>
                  <a:pt x="3249471" y="841290"/>
                  <a:pt x="3000309" y="749366"/>
                </a:cubicBezTo>
                <a:cubicBezTo>
                  <a:pt x="2751147" y="657442"/>
                  <a:pt x="2526175" y="386509"/>
                  <a:pt x="2303623" y="270395"/>
                </a:cubicBezTo>
                <a:cubicBezTo>
                  <a:pt x="2081071" y="154281"/>
                  <a:pt x="1810138" y="86548"/>
                  <a:pt x="1664995" y="52681"/>
                </a:cubicBezTo>
                <a:cubicBezTo>
                  <a:pt x="1519852" y="18814"/>
                  <a:pt x="1592423" y="-53757"/>
                  <a:pt x="1389223" y="6719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515203" y="1429208"/>
            <a:ext cx="866504" cy="438653"/>
            <a:chOff x="2265336" y="2125918"/>
            <a:chExt cx="1395684" cy="877305"/>
          </a:xfrm>
        </p:grpSpPr>
        <p:sp>
          <p:nvSpPr>
            <p:cNvPr id="4" name="Freihandform 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436096" y="1372798"/>
            <a:ext cx="866504" cy="438653"/>
            <a:chOff x="2265336" y="2125918"/>
            <a:chExt cx="1395684" cy="877305"/>
          </a:xfrm>
        </p:grpSpPr>
        <p:sp>
          <p:nvSpPr>
            <p:cNvPr id="14" name="Freihandform 1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380312" y="1271861"/>
            <a:ext cx="866504" cy="438653"/>
            <a:chOff x="2265336" y="2125918"/>
            <a:chExt cx="1395684" cy="877305"/>
          </a:xfrm>
        </p:grpSpPr>
        <p:sp>
          <p:nvSpPr>
            <p:cNvPr id="17" name="Freihandform 16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164288" y="2596864"/>
            <a:ext cx="866504" cy="438653"/>
            <a:chOff x="2265336" y="2125918"/>
            <a:chExt cx="1395684" cy="877305"/>
          </a:xfrm>
        </p:grpSpPr>
        <p:sp>
          <p:nvSpPr>
            <p:cNvPr id="20" name="Freihandform 19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2" name="Freihandform 21"/>
          <p:cNvSpPr/>
          <p:nvPr/>
        </p:nvSpPr>
        <p:spPr>
          <a:xfrm>
            <a:off x="2133541" y="2204978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6629082" y="1957000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3073305" y="1968797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9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0800000">
            <a:off x="984356" y="2292375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" name="Bogen 2"/>
          <p:cNvSpPr/>
          <p:nvPr/>
        </p:nvSpPr>
        <p:spPr>
          <a:xfrm>
            <a:off x="970045" y="2407703"/>
            <a:ext cx="2304256" cy="988327"/>
          </a:xfrm>
          <a:prstGeom prst="arc">
            <a:avLst>
              <a:gd name="adj1" fmla="val 10883702"/>
              <a:gd name="adj2" fmla="val 21502511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2"/>
          </p:cNvCxnSpPr>
          <p:nvPr/>
        </p:nvCxnSpPr>
        <p:spPr>
          <a:xfrm flipH="1" flipV="1">
            <a:off x="2122173" y="404664"/>
            <a:ext cx="1149617" cy="246459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>
            <a:stCxn id="3" idx="0"/>
          </p:cNvCxnSpPr>
          <p:nvPr/>
        </p:nvCxnSpPr>
        <p:spPr>
          <a:xfrm flipV="1">
            <a:off x="971898" y="387875"/>
            <a:ext cx="1150275" cy="2485979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5058432" y="1758808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3724727">
            <a:off x="4047448" y="791598"/>
            <a:ext cx="2168797" cy="2085382"/>
          </a:xfrm>
          <a:prstGeom prst="arc">
            <a:avLst>
              <a:gd name="adj1" fmla="val 16200000"/>
              <a:gd name="adj2" fmla="val 127269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stCxn id="13" idx="2"/>
            <a:endCxn id="12" idx="0"/>
          </p:cNvCxnSpPr>
          <p:nvPr/>
        </p:nvCxnSpPr>
        <p:spPr>
          <a:xfrm flipH="1">
            <a:off x="5131846" y="765056"/>
            <a:ext cx="78427" cy="99375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2" idx="6"/>
            <a:endCxn id="13" idx="0"/>
          </p:cNvCxnSpPr>
          <p:nvPr/>
        </p:nvCxnSpPr>
        <p:spPr>
          <a:xfrm flipV="1">
            <a:off x="5205259" y="1346041"/>
            <a:ext cx="847901" cy="48477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Bogen 19"/>
          <p:cNvSpPr/>
          <p:nvPr/>
        </p:nvSpPr>
        <p:spPr>
          <a:xfrm rot="3724727">
            <a:off x="4632802" y="1354438"/>
            <a:ext cx="998088" cy="959700"/>
          </a:xfrm>
          <a:prstGeom prst="arc">
            <a:avLst>
              <a:gd name="adj1" fmla="val 16200000"/>
              <a:gd name="adj2" fmla="val 127269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11560" y="186904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5688400" y="1424893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5080576" y="973900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549054" y="1467234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5080576" y="1168643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1138442">
            <a:off x="4000311" y="765056"/>
            <a:ext cx="2160240" cy="1734877"/>
          </a:xfrm>
          <a:prstGeom prst="arc">
            <a:avLst>
              <a:gd name="adj1" fmla="val 16200000"/>
              <a:gd name="adj2" fmla="val 188975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pieren 40"/>
          <p:cNvGrpSpPr/>
          <p:nvPr/>
        </p:nvGrpSpPr>
        <p:grpSpPr>
          <a:xfrm rot="10800000">
            <a:off x="6809725" y="324056"/>
            <a:ext cx="2318567" cy="3008155"/>
            <a:chOff x="6825433" y="1017917"/>
            <a:chExt cx="2318567" cy="3008155"/>
          </a:xfrm>
        </p:grpSpPr>
        <p:sp>
          <p:nvSpPr>
            <p:cNvPr id="37" name="Bogen 36"/>
            <p:cNvSpPr/>
            <p:nvPr/>
          </p:nvSpPr>
          <p:spPr>
            <a:xfrm rot="10800000">
              <a:off x="6839744" y="2922417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Bogen 37"/>
            <p:cNvSpPr/>
            <p:nvPr/>
          </p:nvSpPr>
          <p:spPr>
            <a:xfrm>
              <a:off x="6825433" y="3037745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cxnSp>
          <p:nvCxnSpPr>
            <p:cNvPr id="39" name="Gerade Verbindung 38"/>
            <p:cNvCxnSpPr>
              <a:stCxn id="38" idx="2"/>
            </p:cNvCxnSpPr>
            <p:nvPr/>
          </p:nvCxnSpPr>
          <p:spPr>
            <a:xfrm flipH="1" flipV="1">
              <a:off x="7977561" y="1034706"/>
              <a:ext cx="1149617" cy="246459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Gerade Verbindung 39"/>
            <p:cNvCxnSpPr>
              <a:stCxn id="38" idx="0"/>
            </p:cNvCxnSpPr>
            <p:nvPr/>
          </p:nvCxnSpPr>
          <p:spPr>
            <a:xfrm flipV="1">
              <a:off x="6827286" y="1017917"/>
              <a:ext cx="1150275" cy="2485979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2696981" y="4509120"/>
            <a:ext cx="1328637" cy="132863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/>
          <p:cNvSpPr/>
          <p:nvPr/>
        </p:nvSpPr>
        <p:spPr>
          <a:xfrm>
            <a:off x="5549054" y="4509120"/>
            <a:ext cx="1754115" cy="1512168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680061" y="3854274"/>
            <a:ext cx="3008175" cy="2654878"/>
          </a:xfrm>
          <a:custGeom>
            <a:avLst/>
            <a:gdLst>
              <a:gd name="connsiteX0" fmla="*/ 1121196 w 3008175"/>
              <a:gd name="connsiteY0" fmla="*/ 64583 h 2654878"/>
              <a:gd name="connsiteX1" fmla="*/ 61653 w 3008175"/>
              <a:gd name="connsiteY1" fmla="*/ 761269 h 2654878"/>
              <a:gd name="connsiteX2" fmla="*/ 337425 w 3008175"/>
              <a:gd name="connsiteY2" fmla="*/ 2357840 h 2654878"/>
              <a:gd name="connsiteX3" fmla="*/ 2079139 w 3008175"/>
              <a:gd name="connsiteY3" fmla="*/ 2633612 h 2654878"/>
              <a:gd name="connsiteX4" fmla="*/ 2920968 w 3008175"/>
              <a:gd name="connsiteY4" fmla="*/ 2067555 h 2654878"/>
              <a:gd name="connsiteX5" fmla="*/ 2920968 w 3008175"/>
              <a:gd name="connsiteY5" fmla="*/ 717726 h 2654878"/>
              <a:gd name="connsiteX6" fmla="*/ 2383939 w 3008175"/>
              <a:gd name="connsiteY6" fmla="*/ 108126 h 2654878"/>
              <a:gd name="connsiteX7" fmla="*/ 1527596 w 3008175"/>
              <a:gd name="connsiteY7" fmla="*/ 35555 h 2654878"/>
              <a:gd name="connsiteX8" fmla="*/ 1121196 w 3008175"/>
              <a:gd name="connsiteY8" fmla="*/ 64583 h 265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8175" h="2654878">
                <a:moveTo>
                  <a:pt x="1121196" y="64583"/>
                </a:moveTo>
                <a:cubicBezTo>
                  <a:pt x="876872" y="185535"/>
                  <a:pt x="192282" y="379059"/>
                  <a:pt x="61653" y="761269"/>
                </a:cubicBezTo>
                <a:cubicBezTo>
                  <a:pt x="-68976" y="1143479"/>
                  <a:pt x="1177" y="2045783"/>
                  <a:pt x="337425" y="2357840"/>
                </a:cubicBezTo>
                <a:cubicBezTo>
                  <a:pt x="673673" y="2669897"/>
                  <a:pt x="1648548" y="2681993"/>
                  <a:pt x="2079139" y="2633612"/>
                </a:cubicBezTo>
                <a:cubicBezTo>
                  <a:pt x="2509730" y="2585231"/>
                  <a:pt x="2780663" y="2386869"/>
                  <a:pt x="2920968" y="2067555"/>
                </a:cubicBezTo>
                <a:cubicBezTo>
                  <a:pt x="3061273" y="1748241"/>
                  <a:pt x="3010473" y="1044297"/>
                  <a:pt x="2920968" y="717726"/>
                </a:cubicBezTo>
                <a:cubicBezTo>
                  <a:pt x="2831463" y="391155"/>
                  <a:pt x="2616168" y="221821"/>
                  <a:pt x="2383939" y="108126"/>
                </a:cubicBezTo>
                <a:cubicBezTo>
                  <a:pt x="2151710" y="-5569"/>
                  <a:pt x="1735634" y="42812"/>
                  <a:pt x="1527596" y="35555"/>
                </a:cubicBezTo>
                <a:cubicBezTo>
                  <a:pt x="1319558" y="28298"/>
                  <a:pt x="1365520" y="-56369"/>
                  <a:pt x="1121196" y="6458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3054766" y="5283164"/>
            <a:ext cx="670902" cy="246779"/>
          </a:xfrm>
          <a:custGeom>
            <a:avLst/>
            <a:gdLst>
              <a:gd name="connsiteX0" fmla="*/ 0 w 493486"/>
              <a:gd name="connsiteY0" fmla="*/ 232265 h 246779"/>
              <a:gd name="connsiteX1" fmla="*/ 290286 w 493486"/>
              <a:gd name="connsiteY1" fmla="*/ 36 h 246779"/>
              <a:gd name="connsiteX2" fmla="*/ 493486 w 493486"/>
              <a:gd name="connsiteY2" fmla="*/ 246779 h 24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486" h="246779">
                <a:moveTo>
                  <a:pt x="0" y="232265"/>
                </a:moveTo>
                <a:cubicBezTo>
                  <a:pt x="104019" y="114941"/>
                  <a:pt x="208038" y="-2383"/>
                  <a:pt x="290286" y="36"/>
                </a:cubicBezTo>
                <a:cubicBezTo>
                  <a:pt x="372534" y="2455"/>
                  <a:pt x="454781" y="205655"/>
                  <a:pt x="493486" y="24677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3549097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018062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4043059" y="3669608"/>
            <a:ext cx="7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(Zaun)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70045" y="2292375"/>
            <a:ext cx="2912773" cy="1103655"/>
            <a:chOff x="970045" y="2292375"/>
            <a:chExt cx="2318567" cy="1103655"/>
          </a:xfrm>
        </p:grpSpPr>
        <p:sp>
          <p:nvSpPr>
            <p:cNvPr id="2" name="Bogen 1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Bogen 2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6660232" y="2464318"/>
            <a:ext cx="1295242" cy="831374"/>
            <a:chOff x="970045" y="2292375"/>
            <a:chExt cx="2318567" cy="1103655"/>
          </a:xfrm>
        </p:grpSpPr>
        <p:sp>
          <p:nvSpPr>
            <p:cNvPr id="6" name="Bogen 5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" name="Bogen 6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V="1">
            <a:off x="4283968" y="2520204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6647543" y="2162807"/>
            <a:ext cx="1308783" cy="711022"/>
          </a:xfrm>
          <a:custGeom>
            <a:avLst/>
            <a:gdLst>
              <a:gd name="connsiteX0" fmla="*/ 0 w 1308783"/>
              <a:gd name="connsiteY0" fmla="*/ 711022 h 711022"/>
              <a:gd name="connsiteX1" fmla="*/ 275771 w 1308783"/>
              <a:gd name="connsiteY1" fmla="*/ 86907 h 711022"/>
              <a:gd name="connsiteX2" fmla="*/ 899886 w 1308783"/>
              <a:gd name="connsiteY2" fmla="*/ 43364 h 711022"/>
              <a:gd name="connsiteX3" fmla="*/ 1248228 w 1308783"/>
              <a:gd name="connsiteY3" fmla="*/ 449764 h 711022"/>
              <a:gd name="connsiteX4" fmla="*/ 1306286 w 1308783"/>
              <a:gd name="connsiteY4" fmla="*/ 638450 h 71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783" h="711022">
                <a:moveTo>
                  <a:pt x="0" y="711022"/>
                </a:moveTo>
                <a:cubicBezTo>
                  <a:pt x="62895" y="454602"/>
                  <a:pt x="125790" y="198183"/>
                  <a:pt x="275771" y="86907"/>
                </a:cubicBezTo>
                <a:cubicBezTo>
                  <a:pt x="425752" y="-24369"/>
                  <a:pt x="737810" y="-17112"/>
                  <a:pt x="899886" y="43364"/>
                </a:cubicBezTo>
                <a:cubicBezTo>
                  <a:pt x="1061962" y="103840"/>
                  <a:pt x="1180495" y="350583"/>
                  <a:pt x="1248228" y="449764"/>
                </a:cubicBezTo>
                <a:cubicBezTo>
                  <a:pt x="1315961" y="548945"/>
                  <a:pt x="1311123" y="593697"/>
                  <a:pt x="1306286" y="63845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970045" y="1388851"/>
            <a:ext cx="2912773" cy="2895431"/>
          </a:xfrm>
          <a:prstGeom prst="arc">
            <a:avLst>
              <a:gd name="adj1" fmla="val 1079064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513495" y="138885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-2700000" flipH="1">
            <a:off x="1732977" y="1659166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2700000" flipH="1">
            <a:off x="3162109" y="1652772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1241914" y="1506112"/>
            <a:ext cx="504056" cy="504056"/>
            <a:chOff x="1439616" y="1525953"/>
            <a:chExt cx="504056" cy="504056"/>
          </a:xfrm>
        </p:grpSpPr>
        <p:sp>
          <p:nvSpPr>
            <p:cNvPr id="15" name="Bogen 14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 rot="10800000">
            <a:off x="3175102" y="1589121"/>
            <a:ext cx="504056" cy="504056"/>
            <a:chOff x="1439616" y="1525953"/>
            <a:chExt cx="504056" cy="504056"/>
          </a:xfrm>
        </p:grpSpPr>
        <p:sp>
          <p:nvSpPr>
            <p:cNvPr id="20" name="Bogen 19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 rot="7779644">
            <a:off x="2297884" y="1192960"/>
            <a:ext cx="504056" cy="504056"/>
            <a:chOff x="1439616" y="1525953"/>
            <a:chExt cx="504056" cy="504056"/>
          </a:xfrm>
        </p:grpSpPr>
        <p:sp>
          <p:nvSpPr>
            <p:cNvPr id="23" name="Bogen 22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 Verbindung mit Pfeil 24"/>
          <p:cNvCxnSpPr/>
          <p:nvPr/>
        </p:nvCxnSpPr>
        <p:spPr>
          <a:xfrm rot="10800000" flipH="1">
            <a:off x="2523925" y="650273"/>
            <a:ext cx="25987" cy="738578"/>
          </a:xfrm>
          <a:prstGeom prst="straightConnector1">
            <a:avLst/>
          </a:prstGeom>
          <a:ln w="381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92923" y="862437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FF00"/>
                </a:solidFill>
              </a:rPr>
              <a:t>n(</a:t>
            </a:r>
            <a:r>
              <a:rPr lang="de-DE" sz="2000" b="1" dirty="0" err="1" smtClean="0">
                <a:solidFill>
                  <a:srgbClr val="00FF00"/>
                </a:solidFill>
              </a:rPr>
              <a:t>u,v</a:t>
            </a:r>
            <a:r>
              <a:rPr lang="de-DE" sz="2000" b="1" dirty="0" smtClean="0">
                <a:solidFill>
                  <a:srgbClr val="00FF00"/>
                </a:solidFill>
              </a:rPr>
              <a:t>)</a:t>
            </a:r>
            <a:endParaRPr lang="de-DE" sz="2000" b="1" dirty="0">
              <a:solidFill>
                <a:srgbClr val="00FF00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5724128" y="5733256"/>
            <a:ext cx="2664296" cy="831374"/>
            <a:chOff x="970045" y="2292375"/>
            <a:chExt cx="2318567" cy="1103655"/>
          </a:xfrm>
        </p:grpSpPr>
        <p:sp>
          <p:nvSpPr>
            <p:cNvPr id="29" name="Bogen 28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0" name="Bogen 29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1" name="Parallelogramm 30"/>
          <p:cNvSpPr/>
          <p:nvPr/>
        </p:nvSpPr>
        <p:spPr>
          <a:xfrm>
            <a:off x="5377888" y="3543390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6516216" y="3780906"/>
            <a:ext cx="266507" cy="251126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809653" y="3906469"/>
            <a:ext cx="522043" cy="91902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ihandform 26"/>
          <p:cNvSpPr/>
          <p:nvPr/>
        </p:nvSpPr>
        <p:spPr>
          <a:xfrm>
            <a:off x="4978400" y="4005889"/>
            <a:ext cx="3773853" cy="2424207"/>
          </a:xfrm>
          <a:custGeom>
            <a:avLst/>
            <a:gdLst>
              <a:gd name="connsiteX0" fmla="*/ 0 w 3773853"/>
              <a:gd name="connsiteY0" fmla="*/ 1872397 h 2424207"/>
              <a:gd name="connsiteX1" fmla="*/ 638629 w 3773853"/>
              <a:gd name="connsiteY1" fmla="*/ 2307825 h 2424207"/>
              <a:gd name="connsiteX2" fmla="*/ 1785257 w 3773853"/>
              <a:gd name="connsiteY2" fmla="*/ 54 h 2424207"/>
              <a:gd name="connsiteX3" fmla="*/ 3541486 w 3773853"/>
              <a:gd name="connsiteY3" fmla="*/ 2235254 h 2424207"/>
              <a:gd name="connsiteX4" fmla="*/ 3773714 w 3773853"/>
              <a:gd name="connsiteY4" fmla="*/ 1451482 h 242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853" h="2424207">
                <a:moveTo>
                  <a:pt x="0" y="1872397"/>
                </a:moveTo>
                <a:cubicBezTo>
                  <a:pt x="170543" y="2246139"/>
                  <a:pt x="341086" y="2619882"/>
                  <a:pt x="638629" y="2307825"/>
                </a:cubicBezTo>
                <a:cubicBezTo>
                  <a:pt x="936172" y="1995768"/>
                  <a:pt x="1301448" y="12149"/>
                  <a:pt x="1785257" y="54"/>
                </a:cubicBezTo>
                <a:cubicBezTo>
                  <a:pt x="2269066" y="-12041"/>
                  <a:pt x="3210076" y="1993349"/>
                  <a:pt x="3541486" y="2235254"/>
                </a:cubicBezTo>
                <a:cubicBezTo>
                  <a:pt x="3872896" y="2477159"/>
                  <a:pt x="3742266" y="1582111"/>
                  <a:pt x="3773714" y="145148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8261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775047" y="116632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70390" y="36992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701731" y="55892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780618" y="910791"/>
            <a:ext cx="5291925" cy="2106065"/>
          </a:xfrm>
          <a:custGeom>
            <a:avLst/>
            <a:gdLst>
              <a:gd name="connsiteX0" fmla="*/ 527153 w 5291925"/>
              <a:gd name="connsiteY0" fmla="*/ 424523 h 2106065"/>
              <a:gd name="connsiteX1" fmla="*/ 1949553 w 5291925"/>
              <a:gd name="connsiteY1" fmla="*/ 3609 h 2106065"/>
              <a:gd name="connsiteX2" fmla="*/ 2965553 w 5291925"/>
              <a:gd name="connsiteY2" fmla="*/ 685780 h 2106065"/>
              <a:gd name="connsiteX3" fmla="*/ 3821896 w 5291925"/>
              <a:gd name="connsiteY3" fmla="*/ 32638 h 2106065"/>
              <a:gd name="connsiteX4" fmla="*/ 5229782 w 5291925"/>
              <a:gd name="connsiteY4" fmla="*/ 801895 h 2106065"/>
              <a:gd name="connsiteX5" fmla="*/ 4852411 w 5291925"/>
              <a:gd name="connsiteY5" fmla="*/ 1977552 h 2106065"/>
              <a:gd name="connsiteX6" fmla="*/ 3154239 w 5291925"/>
              <a:gd name="connsiteY6" fmla="*/ 1992066 h 2106065"/>
              <a:gd name="connsiteX7" fmla="*/ 2065668 w 5291925"/>
              <a:gd name="connsiteY7" fmla="*/ 1237323 h 2106065"/>
              <a:gd name="connsiteX8" fmla="*/ 1485096 w 5291925"/>
              <a:gd name="connsiteY8" fmla="*/ 1861438 h 2106065"/>
              <a:gd name="connsiteX9" fmla="*/ 62696 w 5291925"/>
              <a:gd name="connsiteY9" fmla="*/ 1455038 h 2106065"/>
              <a:gd name="connsiteX10" fmla="*/ 280411 w 5291925"/>
              <a:gd name="connsiteY10" fmla="*/ 613209 h 2106065"/>
              <a:gd name="connsiteX11" fmla="*/ 527153 w 5291925"/>
              <a:gd name="connsiteY11" fmla="*/ 424523 h 210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91925" h="2106065">
                <a:moveTo>
                  <a:pt x="527153" y="424523"/>
                </a:moveTo>
                <a:cubicBezTo>
                  <a:pt x="805343" y="322923"/>
                  <a:pt x="1543153" y="-39934"/>
                  <a:pt x="1949553" y="3609"/>
                </a:cubicBezTo>
                <a:cubicBezTo>
                  <a:pt x="2355953" y="47152"/>
                  <a:pt x="2653496" y="680942"/>
                  <a:pt x="2965553" y="685780"/>
                </a:cubicBezTo>
                <a:cubicBezTo>
                  <a:pt x="3277610" y="690618"/>
                  <a:pt x="3444525" y="13286"/>
                  <a:pt x="3821896" y="32638"/>
                </a:cubicBezTo>
                <a:cubicBezTo>
                  <a:pt x="4199267" y="51990"/>
                  <a:pt x="5058029" y="477743"/>
                  <a:pt x="5229782" y="801895"/>
                </a:cubicBezTo>
                <a:cubicBezTo>
                  <a:pt x="5401535" y="1126047"/>
                  <a:pt x="5198335" y="1779190"/>
                  <a:pt x="4852411" y="1977552"/>
                </a:cubicBezTo>
                <a:cubicBezTo>
                  <a:pt x="4506487" y="2175914"/>
                  <a:pt x="3618696" y="2115437"/>
                  <a:pt x="3154239" y="1992066"/>
                </a:cubicBezTo>
                <a:cubicBezTo>
                  <a:pt x="2689782" y="1868695"/>
                  <a:pt x="2343858" y="1259094"/>
                  <a:pt x="2065668" y="1237323"/>
                </a:cubicBezTo>
                <a:cubicBezTo>
                  <a:pt x="1787478" y="1215552"/>
                  <a:pt x="1818925" y="1825152"/>
                  <a:pt x="1485096" y="1861438"/>
                </a:cubicBezTo>
                <a:cubicBezTo>
                  <a:pt x="1151267" y="1897724"/>
                  <a:pt x="263477" y="1663076"/>
                  <a:pt x="62696" y="1455038"/>
                </a:cubicBezTo>
                <a:cubicBezTo>
                  <a:pt x="-138085" y="1247000"/>
                  <a:pt x="200582" y="787381"/>
                  <a:pt x="280411" y="613209"/>
                </a:cubicBezTo>
                <a:cubicBezTo>
                  <a:pt x="360240" y="439038"/>
                  <a:pt x="248963" y="526123"/>
                  <a:pt x="527153" y="4245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780619" y="3290182"/>
            <a:ext cx="5291924" cy="1306540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9" idx="6"/>
          </p:cNvCxnSpPr>
          <p:nvPr/>
        </p:nvCxnSpPr>
        <p:spPr>
          <a:xfrm>
            <a:off x="7072542" y="1963823"/>
            <a:ext cx="1" cy="1979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9" idx="2"/>
          </p:cNvCxnSpPr>
          <p:nvPr/>
        </p:nvCxnSpPr>
        <p:spPr>
          <a:xfrm>
            <a:off x="1780618" y="2095385"/>
            <a:ext cx="1" cy="1848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76056" y="167143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F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350741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 10"/>
          <p:cNvSpPr/>
          <p:nvPr/>
        </p:nvSpPr>
        <p:spPr>
          <a:xfrm rot="9147291">
            <a:off x="39345" y="700383"/>
            <a:ext cx="2203924" cy="2050918"/>
          </a:xfrm>
          <a:prstGeom prst="parallelogram">
            <a:avLst>
              <a:gd name="adj" fmla="val 58941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1305646" y="963253"/>
            <a:ext cx="3097639" cy="1900823"/>
            <a:chOff x="2430448" y="1712190"/>
            <a:chExt cx="2158851" cy="1324749"/>
          </a:xfrm>
          <a:solidFill>
            <a:schemeClr val="bg1"/>
          </a:solidFill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  <a:grpFill/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  <a:grpFill/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10" name="Freihandform 9"/>
          <p:cNvSpPr/>
          <p:nvPr/>
        </p:nvSpPr>
        <p:spPr>
          <a:xfrm>
            <a:off x="1326839" y="1494151"/>
            <a:ext cx="421515" cy="847204"/>
          </a:xfrm>
          <a:custGeom>
            <a:avLst/>
            <a:gdLst>
              <a:gd name="connsiteX0" fmla="*/ 189263 w 421515"/>
              <a:gd name="connsiteY0" fmla="*/ 6982 h 847204"/>
              <a:gd name="connsiteX1" fmla="*/ 421491 w 421515"/>
              <a:gd name="connsiteY1" fmla="*/ 340810 h 847204"/>
              <a:gd name="connsiteX2" fmla="*/ 174749 w 421515"/>
              <a:gd name="connsiteY2" fmla="*/ 761724 h 847204"/>
              <a:gd name="connsiteX3" fmla="*/ 131206 w 421515"/>
              <a:gd name="connsiteY3" fmla="*/ 819782 h 847204"/>
              <a:gd name="connsiteX4" fmla="*/ 577 w 421515"/>
              <a:gd name="connsiteY4" fmla="*/ 427896 h 847204"/>
              <a:gd name="connsiteX5" fmla="*/ 87663 w 421515"/>
              <a:gd name="connsiteY5" fmla="*/ 137610 h 847204"/>
              <a:gd name="connsiteX6" fmla="*/ 189263 w 421515"/>
              <a:gd name="connsiteY6" fmla="*/ 6982 h 84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15" h="847204">
                <a:moveTo>
                  <a:pt x="189263" y="6982"/>
                </a:moveTo>
                <a:cubicBezTo>
                  <a:pt x="244901" y="40849"/>
                  <a:pt x="423910" y="215020"/>
                  <a:pt x="421491" y="340810"/>
                </a:cubicBezTo>
                <a:cubicBezTo>
                  <a:pt x="419072" y="466600"/>
                  <a:pt x="223130" y="681895"/>
                  <a:pt x="174749" y="761724"/>
                </a:cubicBezTo>
                <a:cubicBezTo>
                  <a:pt x="126368" y="841553"/>
                  <a:pt x="160235" y="875420"/>
                  <a:pt x="131206" y="819782"/>
                </a:cubicBezTo>
                <a:cubicBezTo>
                  <a:pt x="102177" y="764144"/>
                  <a:pt x="7834" y="541591"/>
                  <a:pt x="577" y="427896"/>
                </a:cubicBezTo>
                <a:cubicBezTo>
                  <a:pt x="-6680" y="314201"/>
                  <a:pt x="56215" y="205343"/>
                  <a:pt x="87663" y="137610"/>
                </a:cubicBezTo>
                <a:cubicBezTo>
                  <a:pt x="119111" y="69877"/>
                  <a:pt x="133625" y="-26885"/>
                  <a:pt x="189263" y="6982"/>
                </a:cubicBezTo>
                <a:close/>
              </a:path>
            </a:pathLst>
          </a:custGeom>
          <a:pattFill prst="pct20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328358" y="4164458"/>
            <a:ext cx="3097639" cy="1900823"/>
            <a:chOff x="2430448" y="1712190"/>
            <a:chExt cx="2158851" cy="1324749"/>
          </a:xfrm>
        </p:grpSpPr>
        <p:sp>
          <p:nvSpPr>
            <p:cNvPr id="13" name="Bogen 1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18" name="Bogen 1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Freihandform 1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0" name="Freihandform 19"/>
          <p:cNvSpPr/>
          <p:nvPr/>
        </p:nvSpPr>
        <p:spPr>
          <a:xfrm>
            <a:off x="2592579" y="5310305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810293" y="5310305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52476" y="528253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942475">
            <a:off x="2583276" y="5212194"/>
            <a:ext cx="454034" cy="454034"/>
          </a:xfrm>
          <a:prstGeom prst="arc">
            <a:avLst>
              <a:gd name="adj1" fmla="val 16200000"/>
              <a:gd name="adj2" fmla="val 1041411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572456" y="49170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27" name="Parallelogramm 26"/>
          <p:cNvSpPr/>
          <p:nvPr/>
        </p:nvSpPr>
        <p:spPr>
          <a:xfrm>
            <a:off x="1367027" y="4707603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blipFill rotWithShape="1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>
            <a:stCxn id="25" idx="2"/>
          </p:cNvCxnSpPr>
          <p:nvPr/>
        </p:nvCxnSpPr>
        <p:spPr>
          <a:xfrm flipV="1">
            <a:off x="2643213" y="3717032"/>
            <a:ext cx="4305051" cy="15684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810293" y="5680419"/>
            <a:ext cx="4498011" cy="790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361923" y="3627239"/>
            <a:ext cx="2088232" cy="213222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6400800" y="4325257"/>
            <a:ext cx="2017486" cy="552274"/>
          </a:xfrm>
          <a:custGeom>
            <a:avLst/>
            <a:gdLst>
              <a:gd name="connsiteX0" fmla="*/ 0 w 2017486"/>
              <a:gd name="connsiteY0" fmla="*/ 0 h 552274"/>
              <a:gd name="connsiteX1" fmla="*/ 1016000 w 2017486"/>
              <a:gd name="connsiteY1" fmla="*/ 551543 h 552274"/>
              <a:gd name="connsiteX2" fmla="*/ 2017486 w 2017486"/>
              <a:gd name="connsiteY2" fmla="*/ 116114 h 55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486" h="552274">
                <a:moveTo>
                  <a:pt x="0" y="0"/>
                </a:moveTo>
                <a:cubicBezTo>
                  <a:pt x="339876" y="266095"/>
                  <a:pt x="679752" y="532191"/>
                  <a:pt x="1016000" y="551543"/>
                </a:cubicBezTo>
                <a:cubicBezTo>
                  <a:pt x="1352248" y="570895"/>
                  <a:pt x="1869924" y="200781"/>
                  <a:pt x="2017486" y="11611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908800" y="4876789"/>
            <a:ext cx="1016000" cy="769267"/>
          </a:xfrm>
          <a:custGeom>
            <a:avLst/>
            <a:gdLst>
              <a:gd name="connsiteX0" fmla="*/ 0 w 1016000"/>
              <a:gd name="connsiteY0" fmla="*/ 769262 h 769262"/>
              <a:gd name="connsiteX1" fmla="*/ 508000 w 1016000"/>
              <a:gd name="connsiteY1" fmla="*/ 5 h 769262"/>
              <a:gd name="connsiteX2" fmla="*/ 1016000 w 1016000"/>
              <a:gd name="connsiteY2" fmla="*/ 754748 h 769262"/>
              <a:gd name="connsiteX0" fmla="*/ 0 w 1016000"/>
              <a:gd name="connsiteY0" fmla="*/ 769267 h 769267"/>
              <a:gd name="connsiteX1" fmla="*/ 508000 w 1016000"/>
              <a:gd name="connsiteY1" fmla="*/ 10 h 769267"/>
              <a:gd name="connsiteX2" fmla="*/ 1016000 w 1016000"/>
              <a:gd name="connsiteY2" fmla="*/ 754753 h 76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69267">
                <a:moveTo>
                  <a:pt x="0" y="769267"/>
                </a:moveTo>
                <a:cubicBezTo>
                  <a:pt x="169333" y="385848"/>
                  <a:pt x="338667" y="2429"/>
                  <a:pt x="508000" y="10"/>
                </a:cubicBezTo>
                <a:cubicBezTo>
                  <a:pt x="677333" y="-2409"/>
                  <a:pt x="836991" y="428182"/>
                  <a:pt x="1016000" y="75475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7337211" y="480306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7236780" y="4493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41" name="Freihandform 40"/>
          <p:cNvSpPr/>
          <p:nvPr/>
        </p:nvSpPr>
        <p:spPr>
          <a:xfrm>
            <a:off x="6266404" y="151712"/>
            <a:ext cx="1745937" cy="2815724"/>
          </a:xfrm>
          <a:custGeom>
            <a:avLst/>
            <a:gdLst>
              <a:gd name="connsiteX0" fmla="*/ 352110 w 1745937"/>
              <a:gd name="connsiteY0" fmla="*/ 109545 h 2815724"/>
              <a:gd name="connsiteX1" fmla="*/ 1745482 w 1745937"/>
              <a:gd name="connsiteY1" fmla="*/ 1546459 h 2815724"/>
              <a:gd name="connsiteX2" fmla="*/ 192453 w 1745937"/>
              <a:gd name="connsiteY2" fmla="*/ 2765659 h 2815724"/>
              <a:gd name="connsiteX3" fmla="*/ 105367 w 1745937"/>
              <a:gd name="connsiteY3" fmla="*/ 2475374 h 2815724"/>
              <a:gd name="connsiteX4" fmla="*/ 932682 w 1745937"/>
              <a:gd name="connsiteY4" fmla="*/ 1502917 h 2815724"/>
              <a:gd name="connsiteX5" fmla="*/ 105367 w 1745937"/>
              <a:gd name="connsiteY5" fmla="*/ 254688 h 2815724"/>
              <a:gd name="connsiteX6" fmla="*/ 352110 w 1745937"/>
              <a:gd name="connsiteY6" fmla="*/ 109545 h 281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5937" h="2815724">
                <a:moveTo>
                  <a:pt x="352110" y="109545"/>
                </a:moveTo>
                <a:cubicBezTo>
                  <a:pt x="625462" y="324840"/>
                  <a:pt x="1772092" y="1103773"/>
                  <a:pt x="1745482" y="1546459"/>
                </a:cubicBezTo>
                <a:cubicBezTo>
                  <a:pt x="1718872" y="1989145"/>
                  <a:pt x="465805" y="2610840"/>
                  <a:pt x="192453" y="2765659"/>
                </a:cubicBezTo>
                <a:cubicBezTo>
                  <a:pt x="-80899" y="2920478"/>
                  <a:pt x="-18005" y="2685831"/>
                  <a:pt x="105367" y="2475374"/>
                </a:cubicBezTo>
                <a:cubicBezTo>
                  <a:pt x="228738" y="2264917"/>
                  <a:pt x="932682" y="1873031"/>
                  <a:pt x="932682" y="1502917"/>
                </a:cubicBezTo>
                <a:cubicBezTo>
                  <a:pt x="932682" y="1132803"/>
                  <a:pt x="199710" y="484498"/>
                  <a:pt x="105367" y="254688"/>
                </a:cubicBezTo>
                <a:cubicBezTo>
                  <a:pt x="11024" y="24878"/>
                  <a:pt x="78758" y="-105750"/>
                  <a:pt x="352110" y="10954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/>
          <p:cNvGrpSpPr/>
          <p:nvPr/>
        </p:nvGrpSpPr>
        <p:grpSpPr>
          <a:xfrm>
            <a:off x="7167049" y="1315285"/>
            <a:ext cx="845292" cy="668204"/>
            <a:chOff x="970045" y="2292375"/>
            <a:chExt cx="2318567" cy="1103655"/>
          </a:xfrm>
        </p:grpSpPr>
        <p:sp>
          <p:nvSpPr>
            <p:cNvPr id="43" name="Bogen 42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Bogen 43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484839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90274" y="602829"/>
            <a:ext cx="5498508" cy="5008316"/>
          </a:xfrm>
          <a:custGeom>
            <a:avLst/>
            <a:gdLst>
              <a:gd name="connsiteX0" fmla="*/ 1620697 w 5498508"/>
              <a:gd name="connsiteY0" fmla="*/ 761514 h 5008316"/>
              <a:gd name="connsiteX1" fmla="*/ 1780355 w 5498508"/>
              <a:gd name="connsiteY1" fmla="*/ 137400 h 5008316"/>
              <a:gd name="connsiteX2" fmla="*/ 1548126 w 5498508"/>
              <a:gd name="connsiteY2" fmla="*/ 137400 h 5008316"/>
              <a:gd name="connsiteX3" fmla="*/ 1301383 w 5498508"/>
              <a:gd name="connsiteY3" fmla="*/ 645400 h 5008316"/>
              <a:gd name="connsiteX4" fmla="*/ 1185269 w 5498508"/>
              <a:gd name="connsiteY4" fmla="*/ 703457 h 5008316"/>
              <a:gd name="connsiteX5" fmla="*/ 1112697 w 5498508"/>
              <a:gd name="connsiteY5" fmla="*/ 50314 h 5008316"/>
              <a:gd name="connsiteX6" fmla="*/ 894983 w 5498508"/>
              <a:gd name="connsiteY6" fmla="*/ 137400 h 5008316"/>
              <a:gd name="connsiteX7" fmla="*/ 894983 w 5498508"/>
              <a:gd name="connsiteY7" fmla="*/ 877628 h 5008316"/>
              <a:gd name="connsiteX8" fmla="*/ 227326 w 5498508"/>
              <a:gd name="connsiteY8" fmla="*/ 1138885 h 5008316"/>
              <a:gd name="connsiteX9" fmla="*/ 38640 w 5498508"/>
              <a:gd name="connsiteY9" fmla="*/ 1704942 h 5008316"/>
              <a:gd name="connsiteX10" fmla="*/ 909497 w 5498508"/>
              <a:gd name="connsiteY10" fmla="*/ 2038771 h 5008316"/>
              <a:gd name="connsiteX11" fmla="*/ 967555 w 5498508"/>
              <a:gd name="connsiteY11" fmla="*/ 2822542 h 5008316"/>
              <a:gd name="connsiteX12" fmla="*/ 836926 w 5498508"/>
              <a:gd name="connsiteY12" fmla="*/ 3519228 h 5008316"/>
              <a:gd name="connsiteX13" fmla="*/ 1490069 w 5498508"/>
              <a:gd name="connsiteY13" fmla="*/ 3707914 h 5008316"/>
              <a:gd name="connsiteX14" fmla="*/ 1330412 w 5498508"/>
              <a:gd name="connsiteY14" fmla="*/ 4462657 h 5008316"/>
              <a:gd name="connsiteX15" fmla="*/ 938526 w 5498508"/>
              <a:gd name="connsiteY15" fmla="*/ 4549742 h 5008316"/>
              <a:gd name="connsiteX16" fmla="*/ 1112697 w 5498508"/>
              <a:gd name="connsiteY16" fmla="*/ 4869057 h 5008316"/>
              <a:gd name="connsiteX17" fmla="*/ 1577155 w 5498508"/>
              <a:gd name="connsiteY17" fmla="*/ 4811000 h 5008316"/>
              <a:gd name="connsiteX18" fmla="*/ 1867440 w 5498508"/>
              <a:gd name="connsiteY18" fmla="*/ 3795000 h 5008316"/>
              <a:gd name="connsiteX19" fmla="*/ 2244812 w 5498508"/>
              <a:gd name="connsiteY19" fmla="*/ 3751457 h 5008316"/>
              <a:gd name="connsiteX20" fmla="*/ 2186755 w 5498508"/>
              <a:gd name="connsiteY20" fmla="*/ 4477171 h 5008316"/>
              <a:gd name="connsiteX21" fmla="*/ 1925497 w 5498508"/>
              <a:gd name="connsiteY21" fmla="*/ 4665857 h 5008316"/>
              <a:gd name="connsiteX22" fmla="*/ 1969040 w 5498508"/>
              <a:gd name="connsiteY22" fmla="*/ 4883571 h 5008316"/>
              <a:gd name="connsiteX23" fmla="*/ 2433497 w 5498508"/>
              <a:gd name="connsiteY23" fmla="*/ 4811000 h 5008316"/>
              <a:gd name="connsiteX24" fmla="*/ 2622183 w 5498508"/>
              <a:gd name="connsiteY24" fmla="*/ 3824028 h 5008316"/>
              <a:gd name="connsiteX25" fmla="*/ 3478526 w 5498508"/>
              <a:gd name="connsiteY25" fmla="*/ 3707914 h 5008316"/>
              <a:gd name="connsiteX26" fmla="*/ 3797840 w 5498508"/>
              <a:gd name="connsiteY26" fmla="*/ 3722428 h 5008316"/>
              <a:gd name="connsiteX27" fmla="*/ 3783326 w 5498508"/>
              <a:gd name="connsiteY27" fmla="*/ 4506200 h 5008316"/>
              <a:gd name="connsiteX28" fmla="*/ 3362412 w 5498508"/>
              <a:gd name="connsiteY28" fmla="*/ 4680371 h 5008316"/>
              <a:gd name="connsiteX29" fmla="*/ 3493040 w 5498508"/>
              <a:gd name="connsiteY29" fmla="*/ 4927114 h 5008316"/>
              <a:gd name="connsiteX30" fmla="*/ 3913955 w 5498508"/>
              <a:gd name="connsiteY30" fmla="*/ 4781971 h 5008316"/>
              <a:gd name="connsiteX31" fmla="*/ 4131669 w 5498508"/>
              <a:gd name="connsiteY31" fmla="*/ 3722428 h 5008316"/>
              <a:gd name="connsiteX32" fmla="*/ 4509040 w 5498508"/>
              <a:gd name="connsiteY32" fmla="*/ 3533742 h 5008316"/>
              <a:gd name="connsiteX33" fmla="*/ 4523555 w 5498508"/>
              <a:gd name="connsiteY33" fmla="*/ 4549742 h 5008316"/>
              <a:gd name="connsiteX34" fmla="*/ 4247783 w 5498508"/>
              <a:gd name="connsiteY34" fmla="*/ 4738428 h 5008316"/>
              <a:gd name="connsiteX35" fmla="*/ 4262297 w 5498508"/>
              <a:gd name="connsiteY35" fmla="*/ 4956142 h 5008316"/>
              <a:gd name="connsiteX36" fmla="*/ 4741269 w 5498508"/>
              <a:gd name="connsiteY36" fmla="*/ 4869057 h 5008316"/>
              <a:gd name="connsiteX37" fmla="*/ 4857383 w 5498508"/>
              <a:gd name="connsiteY37" fmla="*/ 3562771 h 5008316"/>
              <a:gd name="connsiteX38" fmla="*/ 5321840 w 5498508"/>
              <a:gd name="connsiteY38" fmla="*/ 3403114 h 5008316"/>
              <a:gd name="connsiteX39" fmla="*/ 5437955 w 5498508"/>
              <a:gd name="connsiteY39" fmla="*/ 1850085 h 5008316"/>
              <a:gd name="connsiteX40" fmla="*/ 4407440 w 5498508"/>
              <a:gd name="connsiteY40" fmla="*/ 1603342 h 5008316"/>
              <a:gd name="connsiteX41" fmla="*/ 3173726 w 5498508"/>
              <a:gd name="connsiteY41" fmla="*/ 1704942 h 5008316"/>
              <a:gd name="connsiteX42" fmla="*/ 1983555 w 5498508"/>
              <a:gd name="connsiteY42" fmla="*/ 1719457 h 5008316"/>
              <a:gd name="connsiteX43" fmla="*/ 1649726 w 5498508"/>
              <a:gd name="connsiteY43" fmla="*/ 1472714 h 5008316"/>
              <a:gd name="connsiteX44" fmla="*/ 1562640 w 5498508"/>
              <a:gd name="connsiteY44" fmla="*/ 993742 h 5008316"/>
              <a:gd name="connsiteX45" fmla="*/ 1620697 w 5498508"/>
              <a:gd name="connsiteY45" fmla="*/ 761514 h 500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98508" h="5008316">
                <a:moveTo>
                  <a:pt x="1620697" y="761514"/>
                </a:moveTo>
                <a:cubicBezTo>
                  <a:pt x="1656983" y="618790"/>
                  <a:pt x="1792450" y="241419"/>
                  <a:pt x="1780355" y="137400"/>
                </a:cubicBezTo>
                <a:cubicBezTo>
                  <a:pt x="1768260" y="33381"/>
                  <a:pt x="1627955" y="52733"/>
                  <a:pt x="1548126" y="137400"/>
                </a:cubicBezTo>
                <a:cubicBezTo>
                  <a:pt x="1468297" y="222067"/>
                  <a:pt x="1361859" y="551057"/>
                  <a:pt x="1301383" y="645400"/>
                </a:cubicBezTo>
                <a:cubicBezTo>
                  <a:pt x="1240907" y="739743"/>
                  <a:pt x="1216717" y="802638"/>
                  <a:pt x="1185269" y="703457"/>
                </a:cubicBezTo>
                <a:cubicBezTo>
                  <a:pt x="1153821" y="604276"/>
                  <a:pt x="1161078" y="144657"/>
                  <a:pt x="1112697" y="50314"/>
                </a:cubicBezTo>
                <a:cubicBezTo>
                  <a:pt x="1064316" y="-44029"/>
                  <a:pt x="931269" y="-486"/>
                  <a:pt x="894983" y="137400"/>
                </a:cubicBezTo>
                <a:cubicBezTo>
                  <a:pt x="858697" y="275286"/>
                  <a:pt x="1006259" y="710714"/>
                  <a:pt x="894983" y="877628"/>
                </a:cubicBezTo>
                <a:cubicBezTo>
                  <a:pt x="783707" y="1044542"/>
                  <a:pt x="370050" y="1000999"/>
                  <a:pt x="227326" y="1138885"/>
                </a:cubicBezTo>
                <a:cubicBezTo>
                  <a:pt x="84602" y="1276771"/>
                  <a:pt x="-75055" y="1554961"/>
                  <a:pt x="38640" y="1704942"/>
                </a:cubicBezTo>
                <a:cubicBezTo>
                  <a:pt x="152335" y="1854923"/>
                  <a:pt x="754678" y="1852504"/>
                  <a:pt x="909497" y="2038771"/>
                </a:cubicBezTo>
                <a:cubicBezTo>
                  <a:pt x="1064316" y="2225038"/>
                  <a:pt x="979650" y="2575799"/>
                  <a:pt x="967555" y="2822542"/>
                </a:cubicBezTo>
                <a:cubicBezTo>
                  <a:pt x="955460" y="3069285"/>
                  <a:pt x="749840" y="3371666"/>
                  <a:pt x="836926" y="3519228"/>
                </a:cubicBezTo>
                <a:cubicBezTo>
                  <a:pt x="924012" y="3666790"/>
                  <a:pt x="1407821" y="3550676"/>
                  <a:pt x="1490069" y="3707914"/>
                </a:cubicBezTo>
                <a:cubicBezTo>
                  <a:pt x="1572317" y="3865152"/>
                  <a:pt x="1422336" y="4322352"/>
                  <a:pt x="1330412" y="4462657"/>
                </a:cubicBezTo>
                <a:cubicBezTo>
                  <a:pt x="1238488" y="4602962"/>
                  <a:pt x="974812" y="4482009"/>
                  <a:pt x="938526" y="4549742"/>
                </a:cubicBezTo>
                <a:cubicBezTo>
                  <a:pt x="902240" y="4617475"/>
                  <a:pt x="1006259" y="4825514"/>
                  <a:pt x="1112697" y="4869057"/>
                </a:cubicBezTo>
                <a:cubicBezTo>
                  <a:pt x="1219135" y="4912600"/>
                  <a:pt x="1451365" y="4990009"/>
                  <a:pt x="1577155" y="4811000"/>
                </a:cubicBezTo>
                <a:cubicBezTo>
                  <a:pt x="1702945" y="4631991"/>
                  <a:pt x="1756164" y="3971590"/>
                  <a:pt x="1867440" y="3795000"/>
                </a:cubicBezTo>
                <a:cubicBezTo>
                  <a:pt x="1978716" y="3618410"/>
                  <a:pt x="2191593" y="3637762"/>
                  <a:pt x="2244812" y="3751457"/>
                </a:cubicBezTo>
                <a:cubicBezTo>
                  <a:pt x="2298031" y="3865152"/>
                  <a:pt x="2239974" y="4324771"/>
                  <a:pt x="2186755" y="4477171"/>
                </a:cubicBezTo>
                <a:cubicBezTo>
                  <a:pt x="2133536" y="4629571"/>
                  <a:pt x="1961783" y="4598124"/>
                  <a:pt x="1925497" y="4665857"/>
                </a:cubicBezTo>
                <a:cubicBezTo>
                  <a:pt x="1889211" y="4733590"/>
                  <a:pt x="1884373" y="4859381"/>
                  <a:pt x="1969040" y="4883571"/>
                </a:cubicBezTo>
                <a:cubicBezTo>
                  <a:pt x="2053707" y="4907761"/>
                  <a:pt x="2324640" y="4987590"/>
                  <a:pt x="2433497" y="4811000"/>
                </a:cubicBezTo>
                <a:cubicBezTo>
                  <a:pt x="2542354" y="4634410"/>
                  <a:pt x="2448012" y="4007876"/>
                  <a:pt x="2622183" y="3824028"/>
                </a:cubicBezTo>
                <a:cubicBezTo>
                  <a:pt x="2796354" y="3640180"/>
                  <a:pt x="3282583" y="3724847"/>
                  <a:pt x="3478526" y="3707914"/>
                </a:cubicBezTo>
                <a:cubicBezTo>
                  <a:pt x="3674469" y="3690981"/>
                  <a:pt x="3747040" y="3589380"/>
                  <a:pt x="3797840" y="3722428"/>
                </a:cubicBezTo>
                <a:cubicBezTo>
                  <a:pt x="3848640" y="3855476"/>
                  <a:pt x="3855897" y="4346543"/>
                  <a:pt x="3783326" y="4506200"/>
                </a:cubicBezTo>
                <a:cubicBezTo>
                  <a:pt x="3710755" y="4665857"/>
                  <a:pt x="3410793" y="4610219"/>
                  <a:pt x="3362412" y="4680371"/>
                </a:cubicBezTo>
                <a:cubicBezTo>
                  <a:pt x="3314031" y="4750523"/>
                  <a:pt x="3401116" y="4910181"/>
                  <a:pt x="3493040" y="4927114"/>
                </a:cubicBezTo>
                <a:cubicBezTo>
                  <a:pt x="3584964" y="4944047"/>
                  <a:pt x="3807517" y="4982752"/>
                  <a:pt x="3913955" y="4781971"/>
                </a:cubicBezTo>
                <a:cubicBezTo>
                  <a:pt x="4020393" y="4581190"/>
                  <a:pt x="4032488" y="3930466"/>
                  <a:pt x="4131669" y="3722428"/>
                </a:cubicBezTo>
                <a:cubicBezTo>
                  <a:pt x="4230850" y="3514390"/>
                  <a:pt x="4443726" y="3395856"/>
                  <a:pt x="4509040" y="3533742"/>
                </a:cubicBezTo>
                <a:cubicBezTo>
                  <a:pt x="4574354" y="3671628"/>
                  <a:pt x="4567098" y="4348961"/>
                  <a:pt x="4523555" y="4549742"/>
                </a:cubicBezTo>
                <a:cubicBezTo>
                  <a:pt x="4480012" y="4750523"/>
                  <a:pt x="4291326" y="4670695"/>
                  <a:pt x="4247783" y="4738428"/>
                </a:cubicBezTo>
                <a:cubicBezTo>
                  <a:pt x="4204240" y="4806161"/>
                  <a:pt x="4180049" y="4934371"/>
                  <a:pt x="4262297" y="4956142"/>
                </a:cubicBezTo>
                <a:cubicBezTo>
                  <a:pt x="4344545" y="4977913"/>
                  <a:pt x="4642088" y="5101286"/>
                  <a:pt x="4741269" y="4869057"/>
                </a:cubicBezTo>
                <a:cubicBezTo>
                  <a:pt x="4840450" y="4636829"/>
                  <a:pt x="4760621" y="3807095"/>
                  <a:pt x="4857383" y="3562771"/>
                </a:cubicBezTo>
                <a:cubicBezTo>
                  <a:pt x="4954145" y="3318447"/>
                  <a:pt x="5225078" y="3688562"/>
                  <a:pt x="5321840" y="3403114"/>
                </a:cubicBezTo>
                <a:cubicBezTo>
                  <a:pt x="5418602" y="3117666"/>
                  <a:pt x="5590355" y="2150047"/>
                  <a:pt x="5437955" y="1850085"/>
                </a:cubicBezTo>
                <a:cubicBezTo>
                  <a:pt x="5285555" y="1550123"/>
                  <a:pt x="4784812" y="1627533"/>
                  <a:pt x="4407440" y="1603342"/>
                </a:cubicBezTo>
                <a:cubicBezTo>
                  <a:pt x="4030069" y="1579152"/>
                  <a:pt x="3577707" y="1685590"/>
                  <a:pt x="3173726" y="1704942"/>
                </a:cubicBezTo>
                <a:cubicBezTo>
                  <a:pt x="2769745" y="1724294"/>
                  <a:pt x="2237555" y="1758162"/>
                  <a:pt x="1983555" y="1719457"/>
                </a:cubicBezTo>
                <a:cubicBezTo>
                  <a:pt x="1729555" y="1680752"/>
                  <a:pt x="1719878" y="1593666"/>
                  <a:pt x="1649726" y="1472714"/>
                </a:cubicBezTo>
                <a:cubicBezTo>
                  <a:pt x="1579574" y="1351762"/>
                  <a:pt x="1569897" y="1107437"/>
                  <a:pt x="1562640" y="993742"/>
                </a:cubicBezTo>
                <a:cubicBezTo>
                  <a:pt x="1555383" y="880047"/>
                  <a:pt x="1584411" y="904238"/>
                  <a:pt x="1620697" y="761514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 rot="19402003">
            <a:off x="1758555" y="2082483"/>
            <a:ext cx="914149" cy="668204"/>
            <a:chOff x="970045" y="2292375"/>
            <a:chExt cx="2318567" cy="1103655"/>
          </a:xfrm>
        </p:grpSpPr>
        <p:sp>
          <p:nvSpPr>
            <p:cNvPr id="4" name="Bogen 3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 rot="16374507">
            <a:off x="3043215" y="2966951"/>
            <a:ext cx="2048978" cy="668204"/>
            <a:chOff x="970045" y="2292375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207101" y="1156494"/>
            <a:ext cx="1790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diffeomorph</a:t>
            </a:r>
            <a:endParaRPr lang="de-DE" sz="2400" b="1" dirty="0" smtClean="0"/>
          </a:p>
          <a:p>
            <a:r>
              <a:rPr lang="de-DE" sz="2400" b="1" dirty="0" smtClean="0"/>
              <a:t>zu S²!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72345800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619672" y="908720"/>
            <a:ext cx="6264696" cy="4320480"/>
          </a:xfrm>
          <a:prstGeom prst="ellipse">
            <a:avLst/>
          </a:pr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1832" y="863292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FF00"/>
                </a:solidFill>
              </a:rPr>
              <a:t>S</a:t>
            </a:r>
            <a:endParaRPr lang="de-DE" sz="6000" b="1" dirty="0">
              <a:solidFill>
                <a:srgbClr val="00FF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483356" y="1371124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F</a:t>
            </a:r>
            <a:endParaRPr lang="de-DE" sz="6000" b="1" dirty="0"/>
          </a:p>
        </p:txBody>
      </p:sp>
      <p:sp>
        <p:nvSpPr>
          <p:cNvPr id="5" name="Freihandform 4"/>
          <p:cNvSpPr/>
          <p:nvPr/>
        </p:nvSpPr>
        <p:spPr>
          <a:xfrm>
            <a:off x="2339751" y="1878956"/>
            <a:ext cx="4142317" cy="2766090"/>
          </a:xfrm>
          <a:custGeom>
            <a:avLst/>
            <a:gdLst>
              <a:gd name="connsiteX0" fmla="*/ 4084260 w 4142317"/>
              <a:gd name="connsiteY0" fmla="*/ 1381302 h 2770814"/>
              <a:gd name="connsiteX1" fmla="*/ 4055231 w 4142317"/>
              <a:gd name="connsiteY1" fmla="*/ 1308731 h 2770814"/>
              <a:gd name="connsiteX2" fmla="*/ 3416603 w 4142317"/>
              <a:gd name="connsiteY2" fmla="*/ 60502 h 2770814"/>
              <a:gd name="connsiteX3" fmla="*/ 2371574 w 4142317"/>
              <a:gd name="connsiteY3" fmla="*/ 307245 h 2770814"/>
              <a:gd name="connsiteX4" fmla="*/ 1428145 w 4142317"/>
              <a:gd name="connsiteY4" fmla="*/ 2445 h 2770814"/>
              <a:gd name="connsiteX5" fmla="*/ 1007231 w 4142317"/>
              <a:gd name="connsiteY5" fmla="*/ 510445 h 2770814"/>
              <a:gd name="connsiteX6" fmla="*/ 1050774 w 4142317"/>
              <a:gd name="connsiteY6" fmla="*/ 1294217 h 2770814"/>
              <a:gd name="connsiteX7" fmla="*/ 20260 w 4142317"/>
              <a:gd name="connsiteY7" fmla="*/ 1787702 h 2770814"/>
              <a:gd name="connsiteX8" fmla="*/ 441174 w 4142317"/>
              <a:gd name="connsiteY8" fmla="*/ 2295702 h 2770814"/>
              <a:gd name="connsiteX9" fmla="*/ 1341060 w 4142317"/>
              <a:gd name="connsiteY9" fmla="*/ 2208617 h 2770814"/>
              <a:gd name="connsiteX10" fmla="*/ 2473174 w 4142317"/>
              <a:gd name="connsiteY10" fmla="*/ 2731131 h 2770814"/>
              <a:gd name="connsiteX11" fmla="*/ 3866545 w 4142317"/>
              <a:gd name="connsiteY11" fmla="*/ 2600502 h 2770814"/>
              <a:gd name="connsiteX12" fmla="*/ 4142317 w 4142317"/>
              <a:gd name="connsiteY12" fmla="*/ 1540960 h 2770814"/>
              <a:gd name="connsiteX0" fmla="*/ 4084260 w 4142317"/>
              <a:gd name="connsiteY0" fmla="*/ 1381302 h 2772725"/>
              <a:gd name="connsiteX1" fmla="*/ 4055231 w 4142317"/>
              <a:gd name="connsiteY1" fmla="*/ 1308731 h 2772725"/>
              <a:gd name="connsiteX2" fmla="*/ 3416603 w 4142317"/>
              <a:gd name="connsiteY2" fmla="*/ 60502 h 2772725"/>
              <a:gd name="connsiteX3" fmla="*/ 2371574 w 4142317"/>
              <a:gd name="connsiteY3" fmla="*/ 307245 h 2772725"/>
              <a:gd name="connsiteX4" fmla="*/ 1428145 w 4142317"/>
              <a:gd name="connsiteY4" fmla="*/ 2445 h 2772725"/>
              <a:gd name="connsiteX5" fmla="*/ 1007231 w 4142317"/>
              <a:gd name="connsiteY5" fmla="*/ 510445 h 2772725"/>
              <a:gd name="connsiteX6" fmla="*/ 1050774 w 4142317"/>
              <a:gd name="connsiteY6" fmla="*/ 1294217 h 2772725"/>
              <a:gd name="connsiteX7" fmla="*/ 20260 w 4142317"/>
              <a:gd name="connsiteY7" fmla="*/ 1787702 h 2772725"/>
              <a:gd name="connsiteX8" fmla="*/ 441174 w 4142317"/>
              <a:gd name="connsiteY8" fmla="*/ 2295702 h 2772725"/>
              <a:gd name="connsiteX9" fmla="*/ 1341060 w 4142317"/>
              <a:gd name="connsiteY9" fmla="*/ 2208617 h 2772725"/>
              <a:gd name="connsiteX10" fmla="*/ 2473174 w 4142317"/>
              <a:gd name="connsiteY10" fmla="*/ 2731131 h 2772725"/>
              <a:gd name="connsiteX11" fmla="*/ 3866545 w 4142317"/>
              <a:gd name="connsiteY11" fmla="*/ 2600502 h 2772725"/>
              <a:gd name="connsiteX12" fmla="*/ 4142317 w 4142317"/>
              <a:gd name="connsiteY12" fmla="*/ 1497417 h 2772725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13" fmla="*/ 4084260 w 4142317"/>
              <a:gd name="connsiteY13" fmla="*/ 1381302 h 2766090"/>
              <a:gd name="connsiteX0" fmla="*/ 4142317 w 4142317"/>
              <a:gd name="connsiteY0" fmla="*/ 1657074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42317" h="2766090">
                <a:moveTo>
                  <a:pt x="4142317" y="1657074"/>
                </a:moveTo>
                <a:lnTo>
                  <a:pt x="4055231" y="1308731"/>
                </a:lnTo>
                <a:cubicBezTo>
                  <a:pt x="3943955" y="1088598"/>
                  <a:pt x="3697212" y="227416"/>
                  <a:pt x="3416603" y="60502"/>
                </a:cubicBezTo>
                <a:cubicBezTo>
                  <a:pt x="3135993" y="-106412"/>
                  <a:pt x="2702984" y="316921"/>
                  <a:pt x="2371574" y="307245"/>
                </a:cubicBezTo>
                <a:cubicBezTo>
                  <a:pt x="2040164" y="297569"/>
                  <a:pt x="1655535" y="-31422"/>
                  <a:pt x="1428145" y="2445"/>
                </a:cubicBezTo>
                <a:cubicBezTo>
                  <a:pt x="1200754" y="36312"/>
                  <a:pt x="1070126" y="295150"/>
                  <a:pt x="1007231" y="510445"/>
                </a:cubicBezTo>
                <a:cubicBezTo>
                  <a:pt x="944336" y="725740"/>
                  <a:pt x="1215269" y="1081341"/>
                  <a:pt x="1050774" y="1294217"/>
                </a:cubicBezTo>
                <a:cubicBezTo>
                  <a:pt x="886279" y="1507093"/>
                  <a:pt x="121860" y="1620788"/>
                  <a:pt x="20260" y="1787702"/>
                </a:cubicBezTo>
                <a:cubicBezTo>
                  <a:pt x="-81340" y="1954616"/>
                  <a:pt x="221041" y="2225550"/>
                  <a:pt x="441174" y="2295702"/>
                </a:cubicBezTo>
                <a:cubicBezTo>
                  <a:pt x="661307" y="2365855"/>
                  <a:pt x="1002393" y="2136046"/>
                  <a:pt x="1341060" y="2208617"/>
                </a:cubicBezTo>
                <a:cubicBezTo>
                  <a:pt x="1679727" y="2281188"/>
                  <a:pt x="2052260" y="2665817"/>
                  <a:pt x="2473174" y="2731131"/>
                </a:cubicBezTo>
                <a:cubicBezTo>
                  <a:pt x="2894088" y="2796445"/>
                  <a:pt x="3588355" y="2779512"/>
                  <a:pt x="3866545" y="2600502"/>
                </a:cubicBezTo>
                <a:cubicBezTo>
                  <a:pt x="4144736" y="2421493"/>
                  <a:pt x="4062488" y="1894141"/>
                  <a:pt x="4142317" y="165707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079154" y="2599379"/>
            <a:ext cx="829826" cy="509076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131273" y="3068960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998173" y="3819090"/>
            <a:ext cx="756084" cy="463837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/>
          <p:cNvSpPr/>
          <p:nvPr/>
        </p:nvSpPr>
        <p:spPr>
          <a:xfrm>
            <a:off x="2339751" y="382546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828800" y="3655569"/>
            <a:ext cx="508000" cy="103631"/>
          </a:xfrm>
          <a:custGeom>
            <a:avLst/>
            <a:gdLst>
              <a:gd name="connsiteX0" fmla="*/ 508000 w 508000"/>
              <a:gd name="connsiteY0" fmla="*/ 45574 h 103631"/>
              <a:gd name="connsiteX1" fmla="*/ 246743 w 508000"/>
              <a:gd name="connsiteY1" fmla="*/ 2031 h 103631"/>
              <a:gd name="connsiteX2" fmla="*/ 0 w 508000"/>
              <a:gd name="connsiteY2" fmla="*/ 103631 h 10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03631">
                <a:moveTo>
                  <a:pt x="508000" y="45574"/>
                </a:moveTo>
                <a:cubicBezTo>
                  <a:pt x="419705" y="18964"/>
                  <a:pt x="331410" y="-7645"/>
                  <a:pt x="246743" y="2031"/>
                </a:cubicBezTo>
                <a:cubicBezTo>
                  <a:pt x="162076" y="11707"/>
                  <a:pt x="41124" y="91536"/>
                  <a:pt x="0" y="1036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2293257" y="4107543"/>
            <a:ext cx="333829" cy="290286"/>
          </a:xfrm>
          <a:custGeom>
            <a:avLst/>
            <a:gdLst>
              <a:gd name="connsiteX0" fmla="*/ 333829 w 333829"/>
              <a:gd name="connsiteY0" fmla="*/ 0 h 290286"/>
              <a:gd name="connsiteX1" fmla="*/ 246743 w 333829"/>
              <a:gd name="connsiteY1" fmla="*/ 203200 h 290286"/>
              <a:gd name="connsiteX2" fmla="*/ 0 w 333829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290286">
                <a:moveTo>
                  <a:pt x="333829" y="0"/>
                </a:moveTo>
                <a:cubicBezTo>
                  <a:pt x="318105" y="77409"/>
                  <a:pt x="302381" y="154819"/>
                  <a:pt x="246743" y="203200"/>
                </a:cubicBezTo>
                <a:cubicBezTo>
                  <a:pt x="191105" y="251581"/>
                  <a:pt x="95552" y="270933"/>
                  <a:pt x="0" y="29028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661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972457" y="682171"/>
            <a:ext cx="2525486" cy="2627086"/>
          </a:xfrm>
          <a:custGeom>
            <a:avLst/>
            <a:gdLst>
              <a:gd name="connsiteX0" fmla="*/ 2525486 w 2525486"/>
              <a:gd name="connsiteY0" fmla="*/ 2583543 h 2627086"/>
              <a:gd name="connsiteX1" fmla="*/ 2467429 w 2525486"/>
              <a:gd name="connsiteY1" fmla="*/ 1190172 h 2627086"/>
              <a:gd name="connsiteX2" fmla="*/ 2177143 w 2525486"/>
              <a:gd name="connsiteY2" fmla="*/ 435429 h 2627086"/>
              <a:gd name="connsiteX3" fmla="*/ 1422400 w 2525486"/>
              <a:gd name="connsiteY3" fmla="*/ 0 h 2627086"/>
              <a:gd name="connsiteX4" fmla="*/ 566057 w 2525486"/>
              <a:gd name="connsiteY4" fmla="*/ 72572 h 2627086"/>
              <a:gd name="connsiteX5" fmla="*/ 0 w 2525486"/>
              <a:gd name="connsiteY5" fmla="*/ 1088572 h 2627086"/>
              <a:gd name="connsiteX6" fmla="*/ 29029 w 2525486"/>
              <a:gd name="connsiteY6" fmla="*/ 2032000 h 2627086"/>
              <a:gd name="connsiteX7" fmla="*/ 972457 w 2525486"/>
              <a:gd name="connsiteY7" fmla="*/ 2627086 h 2627086"/>
              <a:gd name="connsiteX8" fmla="*/ 2525486 w 2525486"/>
              <a:gd name="connsiteY8" fmla="*/ 2583543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486" h="2627086">
                <a:moveTo>
                  <a:pt x="2525486" y="2583543"/>
                </a:moveTo>
                <a:lnTo>
                  <a:pt x="2467429" y="1190172"/>
                </a:lnTo>
                <a:lnTo>
                  <a:pt x="2177143" y="435429"/>
                </a:lnTo>
                <a:lnTo>
                  <a:pt x="1422400" y="0"/>
                </a:lnTo>
                <a:lnTo>
                  <a:pt x="566057" y="72572"/>
                </a:lnTo>
                <a:lnTo>
                  <a:pt x="0" y="1088572"/>
                </a:lnTo>
                <a:lnTo>
                  <a:pt x="29029" y="2032000"/>
                </a:lnTo>
                <a:lnTo>
                  <a:pt x="972457" y="2627086"/>
                </a:lnTo>
                <a:lnTo>
                  <a:pt x="2525486" y="2583543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923928" y="143020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3020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/>
          <p:cNvCxnSpPr>
            <a:stCxn id="3" idx="0"/>
            <a:endCxn id="3" idx="4"/>
          </p:cNvCxnSpPr>
          <p:nvPr/>
        </p:nvCxnSpPr>
        <p:spPr>
          <a:xfrm flipH="1" flipV="1">
            <a:off x="1538514" y="754743"/>
            <a:ext cx="1959429" cy="2510971"/>
          </a:xfrm>
          <a:prstGeom prst="line">
            <a:avLst/>
          </a:prstGeom>
          <a:grp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Gleichschenkliges Dreieck 8"/>
          <p:cNvSpPr/>
          <p:nvPr/>
        </p:nvSpPr>
        <p:spPr>
          <a:xfrm rot="9477838">
            <a:off x="3087099" y="1310958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0611307">
            <a:off x="755497" y="1964837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7049402">
            <a:off x="1276642" y="2815161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553871">
            <a:off x="1042211" y="1064039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6200000">
            <a:off x="2569224" y="310302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0800000">
            <a:off x="3286192" y="2379946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5400000">
            <a:off x="1843796" y="489858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18188299">
            <a:off x="2645526" y="722266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397893" y="31627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828273" y="31627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72407" y="263650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72407" y="16532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449055" y="68217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14204" y="5660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063400" y="103389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342791" y="174725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19630709">
            <a:off x="2481074" y="200252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3435012" y="1186419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12" y="1186419"/>
                <a:ext cx="494879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1850574" y="165946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4" y="165946"/>
                <a:ext cx="48891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724184" y="789141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4" y="789141"/>
                <a:ext cx="4965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1928323" y="1720619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23" y="1720619"/>
                <a:ext cx="43633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3547396" y="2683842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96" y="2683842"/>
                <a:ext cx="38638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3056453" y="3307956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53" y="3307956"/>
                <a:ext cx="38638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244136" y="2161111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6" y="2161111"/>
                <a:ext cx="7464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902669" y="3232176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69" y="3232176"/>
                <a:ext cx="74648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2652389" y="354633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89" y="354633"/>
                <a:ext cx="750782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232820" y="249128"/>
                <a:ext cx="711652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4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0" y="249128"/>
                <a:ext cx="711652" cy="784767"/>
              </a:xfrm>
              <a:prstGeom prst="rect">
                <a:avLst/>
              </a:prstGeom>
              <a:blipFill rotWithShape="1">
                <a:blip r:embed="rId12"/>
                <a:stretch>
                  <a:fillRect r="-39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6200254" y="153349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54" y="153349"/>
                <a:ext cx="711652" cy="76944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4517083" y="682171"/>
            <a:ext cx="1944914" cy="2598058"/>
          </a:xfrm>
          <a:custGeom>
            <a:avLst/>
            <a:gdLst>
              <a:gd name="connsiteX0" fmla="*/ 1944914 w 1944914"/>
              <a:gd name="connsiteY0" fmla="*/ 2598058 h 2598058"/>
              <a:gd name="connsiteX1" fmla="*/ 0 w 1944914"/>
              <a:gd name="connsiteY1" fmla="*/ 72572 h 2598058"/>
              <a:gd name="connsiteX2" fmla="*/ 841828 w 1944914"/>
              <a:gd name="connsiteY2" fmla="*/ 0 h 2598058"/>
              <a:gd name="connsiteX3" fmla="*/ 1611085 w 1944914"/>
              <a:gd name="connsiteY3" fmla="*/ 464458 h 2598058"/>
              <a:gd name="connsiteX4" fmla="*/ 1886857 w 1944914"/>
              <a:gd name="connsiteY4" fmla="*/ 1175658 h 2598058"/>
              <a:gd name="connsiteX5" fmla="*/ 1944914 w 1944914"/>
              <a:gd name="connsiteY5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2598058">
                <a:moveTo>
                  <a:pt x="1944914" y="2598058"/>
                </a:moveTo>
                <a:lnTo>
                  <a:pt x="0" y="72572"/>
                </a:lnTo>
                <a:lnTo>
                  <a:pt x="841828" y="0"/>
                </a:lnTo>
                <a:lnTo>
                  <a:pt x="1611085" y="464458"/>
                </a:lnTo>
                <a:lnTo>
                  <a:pt x="1886857" y="1175658"/>
                </a:lnTo>
                <a:lnTo>
                  <a:pt x="1944914" y="2598058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/>
          <p:cNvSpPr/>
          <p:nvPr/>
        </p:nvSpPr>
        <p:spPr>
          <a:xfrm rot="9477838">
            <a:off x="6069712" y="1300554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/>
          <p:cNvSpPr/>
          <p:nvPr/>
        </p:nvSpPr>
        <p:spPr>
          <a:xfrm rot="10800000">
            <a:off x="6220322" y="2397021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/>
          <p:cNvSpPr/>
          <p:nvPr/>
        </p:nvSpPr>
        <p:spPr>
          <a:xfrm rot="5400000">
            <a:off x="4777926" y="506933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/>
          <p:cNvSpPr/>
          <p:nvPr/>
        </p:nvSpPr>
        <p:spPr>
          <a:xfrm rot="18188299">
            <a:off x="5579656" y="739341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332023" y="317978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83185" y="69924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48334" y="58313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5997530" y="105097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276921" y="176432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19630709">
            <a:off x="5415204" y="201960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6369142" y="1203494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42" y="1203494"/>
                <a:ext cx="494879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4295788" y="183021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88" y="183021"/>
                <a:ext cx="488916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4862453" y="1737694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53" y="1737694"/>
                <a:ext cx="436337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1515" r="-112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6075609" y="200869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09" y="2008699"/>
                <a:ext cx="386388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10326353" y="2051819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53" y="2051819"/>
                <a:ext cx="750782" cy="400110"/>
              </a:xfrm>
              <a:prstGeom prst="rect">
                <a:avLst/>
              </a:prstGeom>
              <a:blipFill rotWithShape="1"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3280869" y="356595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69" y="356595"/>
                <a:ext cx="711652" cy="76944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ihandform 60"/>
          <p:cNvSpPr/>
          <p:nvPr/>
        </p:nvSpPr>
        <p:spPr>
          <a:xfrm rot="5400000">
            <a:off x="6854389" y="1867331"/>
            <a:ext cx="2540000" cy="2540000"/>
          </a:xfrm>
          <a:custGeom>
            <a:avLst/>
            <a:gdLst>
              <a:gd name="connsiteX0" fmla="*/ 2540000 w 2540000"/>
              <a:gd name="connsiteY0" fmla="*/ 2525486 h 2540000"/>
              <a:gd name="connsiteX1" fmla="*/ 580571 w 2540000"/>
              <a:gd name="connsiteY1" fmla="*/ 0 h 2540000"/>
              <a:gd name="connsiteX2" fmla="*/ 14514 w 2540000"/>
              <a:gd name="connsiteY2" fmla="*/ 1016000 h 2540000"/>
              <a:gd name="connsiteX3" fmla="*/ 0 w 2540000"/>
              <a:gd name="connsiteY3" fmla="*/ 1988457 h 2540000"/>
              <a:gd name="connsiteX4" fmla="*/ 957943 w 2540000"/>
              <a:gd name="connsiteY4" fmla="*/ 2540000 h 2540000"/>
              <a:gd name="connsiteX5" fmla="*/ 2540000 w 2540000"/>
              <a:gd name="connsiteY5" fmla="*/ 2525486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000" h="2540000">
                <a:moveTo>
                  <a:pt x="2540000" y="2525486"/>
                </a:moveTo>
                <a:lnTo>
                  <a:pt x="580571" y="0"/>
                </a:lnTo>
                <a:lnTo>
                  <a:pt x="14514" y="1016000"/>
                </a:lnTo>
                <a:lnTo>
                  <a:pt x="0" y="1988457"/>
                </a:lnTo>
                <a:lnTo>
                  <a:pt x="957943" y="2540000"/>
                </a:lnTo>
                <a:lnTo>
                  <a:pt x="2540000" y="2525486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/>
          <p:cNvGrpSpPr/>
          <p:nvPr/>
        </p:nvGrpSpPr>
        <p:grpSpPr>
          <a:xfrm rot="5400000">
            <a:off x="6641993" y="1780923"/>
            <a:ext cx="2842496" cy="2838836"/>
            <a:chOff x="3814259" y="3533202"/>
            <a:chExt cx="2842496" cy="2838836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62" name="Gleichschenkliges Dreieck 61"/>
            <p:cNvSpPr/>
            <p:nvPr/>
          </p:nvSpPr>
          <p:spPr>
            <a:xfrm rot="10611307">
              <a:off x="3814259" y="4815868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leichschenkliges Dreieck 62"/>
            <p:cNvSpPr/>
            <p:nvPr/>
          </p:nvSpPr>
          <p:spPr>
            <a:xfrm rot="7049402">
              <a:off x="4335404" y="5666192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leichschenkliges Dreieck 63"/>
            <p:cNvSpPr/>
            <p:nvPr/>
          </p:nvSpPr>
          <p:spPr>
            <a:xfrm rot="1553871">
              <a:off x="4100973" y="3915070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leichschenkliges Dreieck 64"/>
            <p:cNvSpPr/>
            <p:nvPr/>
          </p:nvSpPr>
          <p:spPr>
            <a:xfrm rot="16200000">
              <a:off x="5627986" y="5954060"/>
              <a:ext cx="423501" cy="41245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6456655" y="6013740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4887035" y="6013740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931169" y="5487536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931169" y="4504259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507818" y="3533202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Gleichschenkliges Dreieck 70"/>
            <p:cNvSpPr/>
            <p:nvPr/>
          </p:nvSpPr>
          <p:spPr>
            <a:xfrm rot="19630709">
              <a:off x="5539837" y="4853558"/>
              <a:ext cx="423501" cy="41245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/>
              <p:cNvSpPr txBox="1"/>
              <p:nvPr/>
            </p:nvSpPr>
            <p:spPr>
              <a:xfrm>
                <a:off x="6874130" y="2832066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30" y="2832066"/>
                <a:ext cx="386388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8678291" y="4407331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91" y="4407331"/>
                <a:ext cx="746486" cy="400110"/>
              </a:xfrm>
              <a:prstGeom prst="rect">
                <a:avLst/>
              </a:prstGeom>
              <a:blipFill rotWithShape="1"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/>
              <p:cNvSpPr txBox="1"/>
              <p:nvPr/>
            </p:nvSpPr>
            <p:spPr>
              <a:xfrm>
                <a:off x="7622640" y="4621589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40" y="4621589"/>
                <a:ext cx="496546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/>
              <p:cNvSpPr txBox="1"/>
              <p:nvPr/>
            </p:nvSpPr>
            <p:spPr>
              <a:xfrm>
                <a:off x="12227592" y="2609755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592" y="2609755"/>
                <a:ext cx="496546" cy="400110"/>
              </a:xfrm>
              <a:prstGeom prst="rect">
                <a:avLst/>
              </a:prstGeom>
              <a:blipFill rotWithShape="1"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/>
              <p:cNvSpPr txBox="1"/>
              <p:nvPr/>
            </p:nvSpPr>
            <p:spPr>
              <a:xfrm>
                <a:off x="8305592" y="2507742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92" y="2507742"/>
                <a:ext cx="436337" cy="400110"/>
              </a:xfrm>
              <a:prstGeom prst="rect">
                <a:avLst/>
              </a:prstGeom>
              <a:blipFill rotWithShape="1">
                <a:blip r:embed="rId24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/>
              <p:cNvSpPr txBox="1"/>
              <p:nvPr/>
            </p:nvSpPr>
            <p:spPr>
              <a:xfrm>
                <a:off x="7407534" y="3521007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</m:oMath>
                  </m:oMathPara>
                </a14:m>
                <a:endParaRPr lang="de-DE" sz="4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34" y="3521007"/>
                <a:ext cx="711652" cy="76944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/>
              <p:cNvSpPr txBox="1"/>
              <p:nvPr/>
            </p:nvSpPr>
            <p:spPr>
              <a:xfrm>
                <a:off x="7768563" y="1535953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63" y="1535953"/>
                <a:ext cx="711652" cy="7694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ihandform 85"/>
          <p:cNvSpPr/>
          <p:nvPr/>
        </p:nvSpPr>
        <p:spPr>
          <a:xfrm>
            <a:off x="10188624" y="1554184"/>
            <a:ext cx="3193143" cy="1625600"/>
          </a:xfrm>
          <a:custGeom>
            <a:avLst/>
            <a:gdLst>
              <a:gd name="connsiteX0" fmla="*/ 2177142 w 3004457"/>
              <a:gd name="connsiteY0" fmla="*/ 1625600 h 1625600"/>
              <a:gd name="connsiteX1" fmla="*/ 406400 w 3004457"/>
              <a:gd name="connsiteY1" fmla="*/ 1524000 h 1625600"/>
              <a:gd name="connsiteX2" fmla="*/ 0 w 3004457"/>
              <a:gd name="connsiteY2" fmla="*/ 1016000 h 1625600"/>
              <a:gd name="connsiteX3" fmla="*/ 0 w 3004457"/>
              <a:gd name="connsiteY3" fmla="*/ 333828 h 1625600"/>
              <a:gd name="connsiteX4" fmla="*/ 798285 w 3004457"/>
              <a:gd name="connsiteY4" fmla="*/ 0 h 1625600"/>
              <a:gd name="connsiteX5" fmla="*/ 2699657 w 3004457"/>
              <a:gd name="connsiteY5" fmla="*/ 449943 h 1625600"/>
              <a:gd name="connsiteX6" fmla="*/ 3004457 w 3004457"/>
              <a:gd name="connsiteY6" fmla="*/ 827314 h 1625600"/>
              <a:gd name="connsiteX7" fmla="*/ 2830285 w 3004457"/>
              <a:gd name="connsiteY7" fmla="*/ 1364343 h 1625600"/>
              <a:gd name="connsiteX8" fmla="*/ 2177142 w 3004457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699657 w 3193143"/>
              <a:gd name="connsiteY5" fmla="*/ 449943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351315 w 3193143"/>
              <a:gd name="connsiteY5" fmla="*/ 391886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351315 w 3193143"/>
              <a:gd name="connsiteY5" fmla="*/ 333829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43" h="1625600">
                <a:moveTo>
                  <a:pt x="2177142" y="1625600"/>
                </a:moveTo>
                <a:lnTo>
                  <a:pt x="406400" y="1524000"/>
                </a:lnTo>
                <a:lnTo>
                  <a:pt x="0" y="1016000"/>
                </a:lnTo>
                <a:lnTo>
                  <a:pt x="0" y="333828"/>
                </a:lnTo>
                <a:lnTo>
                  <a:pt x="798285" y="0"/>
                </a:lnTo>
                <a:lnTo>
                  <a:pt x="2351315" y="333829"/>
                </a:lnTo>
                <a:lnTo>
                  <a:pt x="3193143" y="914400"/>
                </a:lnTo>
                <a:lnTo>
                  <a:pt x="2830285" y="1364343"/>
                </a:lnTo>
                <a:lnTo>
                  <a:pt x="2177142" y="1625600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/>
              <p:cNvSpPr txBox="1"/>
              <p:nvPr/>
            </p:nvSpPr>
            <p:spPr>
              <a:xfrm>
                <a:off x="6465549" y="5383144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49" y="5383144"/>
                <a:ext cx="711652" cy="11310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12461725" y="18331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10935979" y="145649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0090921" y="180875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10090921" y="245192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10468116" y="293933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12227592" y="304233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leichschenkliges Dreieck 95"/>
          <p:cNvSpPr/>
          <p:nvPr/>
        </p:nvSpPr>
        <p:spPr>
          <a:xfrm rot="16624617">
            <a:off x="11305013" y="290044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Gleichschenkliges Dreieck 96"/>
          <p:cNvSpPr/>
          <p:nvPr/>
        </p:nvSpPr>
        <p:spPr>
          <a:xfrm rot="5784260">
            <a:off x="11554552" y="15465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Gleichschenkliges Dreieck 97"/>
          <p:cNvSpPr/>
          <p:nvPr/>
        </p:nvSpPr>
        <p:spPr>
          <a:xfrm rot="10491556">
            <a:off x="9991879" y="204849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leichschenkliges Dreieck 98"/>
          <p:cNvSpPr/>
          <p:nvPr/>
        </p:nvSpPr>
        <p:spPr>
          <a:xfrm rot="14513479">
            <a:off x="10387899" y="150975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Gleichschenkliges Dreieck 99"/>
          <p:cNvSpPr/>
          <p:nvPr/>
        </p:nvSpPr>
        <p:spPr>
          <a:xfrm rot="8109845">
            <a:off x="10140890" y="263760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leichschenkliges Dreieck 100"/>
          <p:cNvSpPr/>
          <p:nvPr/>
        </p:nvSpPr>
        <p:spPr>
          <a:xfrm rot="18534966">
            <a:off x="12673402" y="1927996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Gleichschenkliges Dreieck 102"/>
          <p:cNvSpPr/>
          <p:nvPr/>
        </p:nvSpPr>
        <p:spPr>
          <a:xfrm rot="13513477">
            <a:off x="12993274" y="2490190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Gleichschenkliges Dreieck 101"/>
          <p:cNvSpPr/>
          <p:nvPr/>
        </p:nvSpPr>
        <p:spPr>
          <a:xfrm rot="15040594">
            <a:off x="12456538" y="2848726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12935753" y="283632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3260790" y="23379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feld 103"/>
              <p:cNvSpPr txBox="1"/>
              <p:nvPr/>
            </p:nvSpPr>
            <p:spPr>
              <a:xfrm>
                <a:off x="9711790" y="2739275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790" y="2739275"/>
                <a:ext cx="488916" cy="400110"/>
              </a:xfrm>
              <a:prstGeom prst="rect">
                <a:avLst/>
              </a:prstGeom>
              <a:blipFill rotWithShape="1">
                <a:blip r:embed="rId2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5545949" y="354066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49" y="354066"/>
                <a:ext cx="750782" cy="400110"/>
              </a:xfrm>
              <a:prstGeom prst="rect">
                <a:avLst/>
              </a:prstGeom>
              <a:blipFill rotWithShape="1"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/>
              <p:cNvSpPr txBox="1"/>
              <p:nvPr/>
            </p:nvSpPr>
            <p:spPr>
              <a:xfrm>
                <a:off x="10078913" y="1273159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913" y="1273159"/>
                <a:ext cx="494879" cy="400110"/>
              </a:xfrm>
              <a:prstGeom prst="rect">
                <a:avLst/>
              </a:prstGeom>
              <a:blipFill rotWithShape="1"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feld 106"/>
              <p:cNvSpPr txBox="1"/>
              <p:nvPr/>
            </p:nvSpPr>
            <p:spPr>
              <a:xfrm>
                <a:off x="10908390" y="3162709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390" y="3162709"/>
                <a:ext cx="436337" cy="400110"/>
              </a:xfrm>
              <a:prstGeom prst="rect">
                <a:avLst/>
              </a:prstGeom>
              <a:blipFill rotWithShape="1">
                <a:blip r:embed="rId31"/>
                <a:stretch>
                  <a:fillRect t="-1538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feld 107"/>
              <p:cNvSpPr txBox="1"/>
              <p:nvPr/>
            </p:nvSpPr>
            <p:spPr>
              <a:xfrm>
                <a:off x="11217068" y="1203494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068" y="1203494"/>
                <a:ext cx="436337" cy="400110"/>
              </a:xfrm>
              <a:prstGeom prst="rect">
                <a:avLst/>
              </a:prstGeom>
              <a:blipFill rotWithShape="1">
                <a:blip r:embed="rId32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/>
              <p:cNvSpPr txBox="1"/>
              <p:nvPr/>
            </p:nvSpPr>
            <p:spPr>
              <a:xfrm>
                <a:off x="13260790" y="2762599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9" name="Textfeld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0790" y="2762599"/>
                <a:ext cx="496546" cy="400110"/>
              </a:xfrm>
              <a:prstGeom prst="rect">
                <a:avLst/>
              </a:prstGeom>
              <a:blipFill rotWithShape="1"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109"/>
              <p:cNvSpPr txBox="1"/>
              <p:nvPr/>
            </p:nvSpPr>
            <p:spPr>
              <a:xfrm>
                <a:off x="12701910" y="1619960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0" name="Textfeld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910" y="1619960"/>
                <a:ext cx="746486" cy="400110"/>
              </a:xfrm>
              <a:prstGeom prst="rect">
                <a:avLst/>
              </a:prstGeom>
              <a:blipFill rotWithShape="1"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/>
              <p:cNvSpPr txBox="1"/>
              <p:nvPr/>
            </p:nvSpPr>
            <p:spPr>
              <a:xfrm>
                <a:off x="6505575" y="3721612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3721612"/>
                <a:ext cx="496546" cy="400110"/>
              </a:xfrm>
              <a:prstGeom prst="rect">
                <a:avLst/>
              </a:prstGeom>
              <a:blipFill rotWithShape="1"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/>
              <p:cNvSpPr txBox="1"/>
              <p:nvPr/>
            </p:nvSpPr>
            <p:spPr>
              <a:xfrm>
                <a:off x="8788174" y="1467503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112" name="Textfeld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4" y="1467503"/>
                <a:ext cx="711652" cy="113101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/>
              <p:cNvSpPr txBox="1"/>
              <p:nvPr/>
            </p:nvSpPr>
            <p:spPr>
              <a:xfrm>
                <a:off x="296935" y="5021699"/>
                <a:ext cx="6035088" cy="149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𝒙𝒙</m:t>
                      </m:r>
                      <m:sSup>
                        <m:sSupPr>
                          <m:ctrlP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4400" b="1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𝒙𝒙</m:t>
                      </m:r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4400" b="1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13" name="Textfeld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35" y="5021699"/>
                <a:ext cx="6035088" cy="149246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/>
              <p:cNvSpPr txBox="1"/>
              <p:nvPr/>
            </p:nvSpPr>
            <p:spPr>
              <a:xfrm>
                <a:off x="7684200" y="5021455"/>
                <a:ext cx="6035088" cy="1506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𝑷</m:t>
                      </m:r>
                      <m:acc>
                        <m:accPr>
                          <m:chr m:val="̃"/>
                          <m:ctrlPr>
                            <a:rPr lang="de-DE" sz="4400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4400" b="1" i="1" dirty="0" smtClean="0">
                  <a:latin typeface="Cambria Math"/>
                  <a:ea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400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sz="44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44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  <m: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4400" b="1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200" y="5021455"/>
                <a:ext cx="6035088" cy="1506438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/>
              <p:cNvSpPr txBox="1"/>
              <p:nvPr/>
            </p:nvSpPr>
            <p:spPr>
              <a:xfrm rot="5400000">
                <a:off x="1494748" y="3724940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115" name="Textfeld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4748" y="3724940"/>
                <a:ext cx="711652" cy="113101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/>
              <p:cNvSpPr txBox="1"/>
              <p:nvPr/>
            </p:nvSpPr>
            <p:spPr>
              <a:xfrm rot="5400000">
                <a:off x="11583562" y="3686053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116" name="Textfeld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583562" y="3686053"/>
                <a:ext cx="711652" cy="113101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083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233713" y="1277258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2125000" y="108166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125000" y="236280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331640" y="2411583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11583"/>
                <a:ext cx="494879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2669235" y="1087837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35" y="1087837"/>
                <a:ext cx="49487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33663" y="180562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064064" y="182013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04048" y="681712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427585" y="42968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5400000">
            <a:off x="6554979" y="3780815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4762027" y="1907527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0800000">
            <a:off x="8103151" y="210524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7059035" y="733685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35" y="733685"/>
                <a:ext cx="38587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6931641" y="358076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41" y="3580760"/>
                <a:ext cx="385875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5206090" y="1923144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90" y="1923144"/>
                <a:ext cx="391326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7711825" y="215229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5" y="2152299"/>
                <a:ext cx="39132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4092985" y="304800"/>
            <a:ext cx="798329" cy="4310743"/>
          </a:xfrm>
          <a:custGeom>
            <a:avLst/>
            <a:gdLst>
              <a:gd name="connsiteX0" fmla="*/ 769301 w 798329"/>
              <a:gd name="connsiteY0" fmla="*/ 0 h 4310743"/>
              <a:gd name="connsiteX1" fmla="*/ 44 w 798329"/>
              <a:gd name="connsiteY1" fmla="*/ 2046514 h 4310743"/>
              <a:gd name="connsiteX2" fmla="*/ 798329 w 798329"/>
              <a:gd name="connsiteY2" fmla="*/ 4310743 h 431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329" h="4310743">
                <a:moveTo>
                  <a:pt x="769301" y="0"/>
                </a:moveTo>
                <a:cubicBezTo>
                  <a:pt x="382253" y="664028"/>
                  <a:pt x="-4794" y="1328057"/>
                  <a:pt x="44" y="2046514"/>
                </a:cubicBezTo>
                <a:cubicBezTo>
                  <a:pt x="4882" y="2764971"/>
                  <a:pt x="401605" y="3537857"/>
                  <a:pt x="798329" y="43107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 rot="10800000">
            <a:off x="8607207" y="295041"/>
            <a:ext cx="798329" cy="4310743"/>
          </a:xfrm>
          <a:custGeom>
            <a:avLst/>
            <a:gdLst>
              <a:gd name="connsiteX0" fmla="*/ 769301 w 798329"/>
              <a:gd name="connsiteY0" fmla="*/ 0 h 4310743"/>
              <a:gd name="connsiteX1" fmla="*/ 44 w 798329"/>
              <a:gd name="connsiteY1" fmla="*/ 2046514 h 4310743"/>
              <a:gd name="connsiteX2" fmla="*/ 798329 w 798329"/>
              <a:gd name="connsiteY2" fmla="*/ 4310743 h 431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329" h="4310743">
                <a:moveTo>
                  <a:pt x="769301" y="0"/>
                </a:moveTo>
                <a:cubicBezTo>
                  <a:pt x="382253" y="664028"/>
                  <a:pt x="-4794" y="1328057"/>
                  <a:pt x="44" y="2046514"/>
                </a:cubicBezTo>
                <a:cubicBezTo>
                  <a:pt x="4882" y="2764971"/>
                  <a:pt x="401605" y="3537857"/>
                  <a:pt x="798329" y="43107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8326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ihandform 69"/>
          <p:cNvSpPr/>
          <p:nvPr/>
        </p:nvSpPr>
        <p:spPr>
          <a:xfrm>
            <a:off x="3685515" y="1721100"/>
            <a:ext cx="992803" cy="388009"/>
          </a:xfrm>
          <a:custGeom>
            <a:avLst/>
            <a:gdLst>
              <a:gd name="connsiteX0" fmla="*/ 1114 w 992803"/>
              <a:gd name="connsiteY0" fmla="*/ 267357 h 388009"/>
              <a:gd name="connsiteX1" fmla="*/ 596199 w 992803"/>
              <a:gd name="connsiteY1" fmla="*/ 6100 h 388009"/>
              <a:gd name="connsiteX2" fmla="*/ 988085 w 992803"/>
              <a:gd name="connsiteY2" fmla="*/ 107700 h 388009"/>
              <a:gd name="connsiteX3" fmla="*/ 755856 w 992803"/>
              <a:gd name="connsiteY3" fmla="*/ 383471 h 388009"/>
              <a:gd name="connsiteX4" fmla="*/ 1114 w 992803"/>
              <a:gd name="connsiteY4" fmla="*/ 267357 h 38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803" h="388009">
                <a:moveTo>
                  <a:pt x="1114" y="267357"/>
                </a:moveTo>
                <a:cubicBezTo>
                  <a:pt x="-25495" y="204462"/>
                  <a:pt x="431704" y="32709"/>
                  <a:pt x="596199" y="6100"/>
                </a:cubicBezTo>
                <a:cubicBezTo>
                  <a:pt x="760694" y="-20509"/>
                  <a:pt x="961476" y="44805"/>
                  <a:pt x="988085" y="107700"/>
                </a:cubicBezTo>
                <a:cubicBezTo>
                  <a:pt x="1014694" y="170595"/>
                  <a:pt x="927608" y="359281"/>
                  <a:pt x="755856" y="383471"/>
                </a:cubicBezTo>
                <a:cubicBezTo>
                  <a:pt x="584104" y="407661"/>
                  <a:pt x="27723" y="330252"/>
                  <a:pt x="1114" y="267357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/>
          <p:cNvSpPr/>
          <p:nvPr/>
        </p:nvSpPr>
        <p:spPr>
          <a:xfrm>
            <a:off x="694736" y="1307170"/>
            <a:ext cx="1569933" cy="936465"/>
          </a:xfrm>
          <a:custGeom>
            <a:avLst/>
            <a:gdLst>
              <a:gd name="connsiteX0" fmla="*/ 1569493 w 1569933"/>
              <a:gd name="connsiteY0" fmla="*/ 100716 h 936465"/>
              <a:gd name="connsiteX1" fmla="*/ 538978 w 1569933"/>
              <a:gd name="connsiteY1" fmla="*/ 57173 h 936465"/>
              <a:gd name="connsiteX2" fmla="*/ 1950 w 1569933"/>
              <a:gd name="connsiteY2" fmla="*/ 492601 h 936465"/>
              <a:gd name="connsiteX3" fmla="*/ 408350 w 1569933"/>
              <a:gd name="connsiteY3" fmla="*/ 928030 h 936465"/>
              <a:gd name="connsiteX4" fmla="*/ 1569493 w 1569933"/>
              <a:gd name="connsiteY4" fmla="*/ 100716 h 93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933" h="936465">
                <a:moveTo>
                  <a:pt x="1569493" y="100716"/>
                </a:moveTo>
                <a:cubicBezTo>
                  <a:pt x="1591264" y="-44427"/>
                  <a:pt x="800235" y="-8141"/>
                  <a:pt x="538978" y="57173"/>
                </a:cubicBezTo>
                <a:cubicBezTo>
                  <a:pt x="277721" y="122487"/>
                  <a:pt x="23721" y="347458"/>
                  <a:pt x="1950" y="492601"/>
                </a:cubicBezTo>
                <a:cubicBezTo>
                  <a:pt x="-19821" y="637744"/>
                  <a:pt x="142255" y="995763"/>
                  <a:pt x="408350" y="928030"/>
                </a:cubicBezTo>
                <a:cubicBezTo>
                  <a:pt x="674445" y="860297"/>
                  <a:pt x="1547722" y="245859"/>
                  <a:pt x="1569493" y="100716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260021" y="272694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218233" y="711200"/>
            <a:ext cx="2104571" cy="2583543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1" h="2583543">
                <a:moveTo>
                  <a:pt x="0" y="638629"/>
                </a:moveTo>
                <a:lnTo>
                  <a:pt x="1103085" y="0"/>
                </a:lnTo>
                <a:lnTo>
                  <a:pt x="2104571" y="711200"/>
                </a:lnTo>
                <a:lnTo>
                  <a:pt x="2002971" y="1828800"/>
                </a:lnTo>
                <a:lnTo>
                  <a:pt x="1132114" y="2583543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734275" y="143020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75" y="143020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3670379" y="1324880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561666" y="112928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16200000">
            <a:off x="4561666" y="241042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84341" y="498673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1" y="498673"/>
                <a:ext cx="502445" cy="425053"/>
              </a:xfrm>
              <a:prstGeom prst="rect">
                <a:avLst/>
              </a:prstGeom>
              <a:blipFill rotWithShape="1">
                <a:blip r:embed="rId3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5105901" y="1135459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01" y="1135459"/>
                <a:ext cx="747705" cy="425053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3570329" y="185324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730" y="186776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913153" y="498671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53" y="498671"/>
                <a:ext cx="502445" cy="425053"/>
              </a:xfrm>
              <a:prstGeom prst="rect">
                <a:avLst/>
              </a:prstGeom>
              <a:blipFill rotWithShape="1"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3445927" y="2404901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27" y="2404901"/>
                <a:ext cx="747705" cy="425053"/>
              </a:xfrm>
              <a:prstGeom prst="rect">
                <a:avLst/>
              </a:prstGeom>
              <a:blipFill rotWithShape="1"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1748264" y="2828403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64" y="2828403"/>
                <a:ext cx="48981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2322804" y="217782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04" y="2177828"/>
                <a:ext cx="48981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leichschenkliges Dreieck 15"/>
          <p:cNvSpPr/>
          <p:nvPr/>
        </p:nvSpPr>
        <p:spPr>
          <a:xfrm rot="8046890">
            <a:off x="1721068" y="9283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2739572">
            <a:off x="443812" y="91475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11024917">
            <a:off x="2056294" y="176471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13440237">
            <a:off x="1701403" y="260267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270518" y="319173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138028" y="246159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-100050" y="193839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270518" y="63412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18183" y="124498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-100050" y="154046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886736" y="319173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28574" y="29857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-15546" y="240490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5853606" y="1405258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06" y="1405258"/>
                <a:ext cx="711652" cy="11310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6960847" y="241793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919059" y="402185"/>
            <a:ext cx="2104571" cy="2452915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94312 w 2104571"/>
              <a:gd name="connsiteY3" fmla="*/ 962158 h 2583543"/>
              <a:gd name="connsiteX4" fmla="*/ 2002971 w 2104571"/>
              <a:gd name="connsiteY4" fmla="*/ 1828800 h 2583543"/>
              <a:gd name="connsiteX5" fmla="*/ 1132114 w 2104571"/>
              <a:gd name="connsiteY5" fmla="*/ 2583543 h 2583543"/>
              <a:gd name="connsiteX0" fmla="*/ 0 w 2104571"/>
              <a:gd name="connsiteY0" fmla="*/ 638629 h 2351314"/>
              <a:gd name="connsiteX1" fmla="*/ 1103085 w 2104571"/>
              <a:gd name="connsiteY1" fmla="*/ 0 h 2351314"/>
              <a:gd name="connsiteX2" fmla="*/ 2104571 w 2104571"/>
              <a:gd name="connsiteY2" fmla="*/ 711200 h 2351314"/>
              <a:gd name="connsiteX3" fmla="*/ 2094312 w 2104571"/>
              <a:gd name="connsiteY3" fmla="*/ 962158 h 2351314"/>
              <a:gd name="connsiteX4" fmla="*/ 2002971 w 2104571"/>
              <a:gd name="connsiteY4" fmla="*/ 1828800 h 2351314"/>
              <a:gd name="connsiteX5" fmla="*/ 362857 w 2104571"/>
              <a:gd name="connsiteY5" fmla="*/ 2351314 h 2351314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94312 w 2104571"/>
              <a:gd name="connsiteY3" fmla="*/ 962158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21740 w 2104571"/>
              <a:gd name="connsiteY3" fmla="*/ 1789472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4571" h="2452915">
                <a:moveTo>
                  <a:pt x="0" y="638629"/>
                </a:moveTo>
                <a:lnTo>
                  <a:pt x="1103085" y="0"/>
                </a:lnTo>
                <a:lnTo>
                  <a:pt x="2104571" y="711200"/>
                </a:lnTo>
                <a:lnTo>
                  <a:pt x="2021740" y="1789472"/>
                </a:lnTo>
                <a:lnTo>
                  <a:pt x="1480457" y="2452915"/>
                </a:lnTo>
                <a:lnTo>
                  <a:pt x="362857" y="2351314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7185167" y="189658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67" y="189658"/>
                <a:ext cx="502445" cy="425053"/>
              </a:xfrm>
              <a:prstGeom prst="rect">
                <a:avLst/>
              </a:prstGeom>
              <a:blipFill rotWithShape="1">
                <a:blip r:embed="rId10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8613979" y="189656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79" y="189656"/>
                <a:ext cx="502445" cy="425053"/>
              </a:xfrm>
              <a:prstGeom prst="rect">
                <a:avLst/>
              </a:prstGeom>
              <a:blipFill rotWithShape="1">
                <a:blip r:embed="rId11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8493224" y="2608850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224" y="2608850"/>
                <a:ext cx="489814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7512535" y="294325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35" y="2943258"/>
                <a:ext cx="489814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leichschenkliges Dreieck 36"/>
          <p:cNvSpPr/>
          <p:nvPr/>
        </p:nvSpPr>
        <p:spPr>
          <a:xfrm rot="8046890">
            <a:off x="8421894" y="61938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leichschenkliges Dreieck 37"/>
          <p:cNvSpPr/>
          <p:nvPr/>
        </p:nvSpPr>
        <p:spPr>
          <a:xfrm rot="2739572">
            <a:off x="7144638" y="60573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1024917">
            <a:off x="9389228" y="1859019"/>
            <a:ext cx="302647" cy="3405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&lt;&lt;&lt;</a:t>
            </a:r>
            <a:endParaRPr lang="de-DE" dirty="0"/>
          </a:p>
        </p:txBody>
      </p:sp>
      <p:sp>
        <p:nvSpPr>
          <p:cNvPr id="40" name="Gleichschenkliges Dreieck 39"/>
          <p:cNvSpPr/>
          <p:nvPr/>
        </p:nvSpPr>
        <p:spPr>
          <a:xfrm rot="13440237">
            <a:off x="8477035" y="229366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7201132" y="263424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6600776" y="162937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7971344" y="3251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6819009" y="93596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6600776" y="123144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8300663" y="273724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685280" y="209588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16200000">
            <a:off x="7564064" y="260267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9540553" y="1487193"/>
            <a:ext cx="1973944" cy="928485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  <a:gd name="connsiteX0" fmla="*/ 64290 w 1994691"/>
              <a:gd name="connsiteY0" fmla="*/ 638629 h 1293450"/>
              <a:gd name="connsiteX1" fmla="*/ 1094805 w 1994691"/>
              <a:gd name="connsiteY1" fmla="*/ 0 h 1293450"/>
              <a:gd name="connsiteX2" fmla="*/ 1994691 w 1994691"/>
              <a:gd name="connsiteY2" fmla="*/ 638627 h 1293450"/>
              <a:gd name="connsiteX3" fmla="*/ 1123833 w 1994691"/>
              <a:gd name="connsiteY3" fmla="*/ 1291772 h 1293450"/>
              <a:gd name="connsiteX4" fmla="*/ 219281 w 1994691"/>
              <a:gd name="connsiteY4" fmla="*/ 821237 h 1293450"/>
              <a:gd name="connsiteX5" fmla="*/ 64290 w 1994691"/>
              <a:gd name="connsiteY5" fmla="*/ 638629 h 1293450"/>
              <a:gd name="connsiteX0" fmla="*/ 108855 w 2039256"/>
              <a:gd name="connsiteY0" fmla="*/ 638629 h 1362452"/>
              <a:gd name="connsiteX1" fmla="*/ 1139370 w 2039256"/>
              <a:gd name="connsiteY1" fmla="*/ 0 h 1362452"/>
              <a:gd name="connsiteX2" fmla="*/ 2039256 w 2039256"/>
              <a:gd name="connsiteY2" fmla="*/ 638627 h 1362452"/>
              <a:gd name="connsiteX3" fmla="*/ 1168398 w 2039256"/>
              <a:gd name="connsiteY3" fmla="*/ 1291772 h 1362452"/>
              <a:gd name="connsiteX4" fmla="*/ 133218 w 2039256"/>
              <a:gd name="connsiteY4" fmla="*/ 1271180 h 1362452"/>
              <a:gd name="connsiteX5" fmla="*/ 108855 w 2039256"/>
              <a:gd name="connsiteY5" fmla="*/ 638629 h 1362452"/>
              <a:gd name="connsiteX0" fmla="*/ 0 w 1930401"/>
              <a:gd name="connsiteY0" fmla="*/ 638629 h 1362452"/>
              <a:gd name="connsiteX1" fmla="*/ 1030515 w 1930401"/>
              <a:gd name="connsiteY1" fmla="*/ 0 h 1362452"/>
              <a:gd name="connsiteX2" fmla="*/ 1930401 w 1930401"/>
              <a:gd name="connsiteY2" fmla="*/ 638627 h 1362452"/>
              <a:gd name="connsiteX3" fmla="*/ 1059543 w 1930401"/>
              <a:gd name="connsiteY3" fmla="*/ 1291772 h 1362452"/>
              <a:gd name="connsiteX4" fmla="*/ 24363 w 1930401"/>
              <a:gd name="connsiteY4" fmla="*/ 1271180 h 1362452"/>
              <a:gd name="connsiteX5" fmla="*/ 0 w 1930401"/>
              <a:gd name="connsiteY5" fmla="*/ 638629 h 1362452"/>
              <a:gd name="connsiteX0" fmla="*/ 0 w 1973944"/>
              <a:gd name="connsiteY0" fmla="*/ 640227 h 1351657"/>
              <a:gd name="connsiteX1" fmla="*/ 1030515 w 1973944"/>
              <a:gd name="connsiteY1" fmla="*/ 1598 h 1351657"/>
              <a:gd name="connsiteX2" fmla="*/ 1973944 w 1973944"/>
              <a:gd name="connsiteY2" fmla="*/ 828911 h 1351657"/>
              <a:gd name="connsiteX3" fmla="*/ 1059543 w 1973944"/>
              <a:gd name="connsiteY3" fmla="*/ 1293370 h 1351657"/>
              <a:gd name="connsiteX4" fmla="*/ 24363 w 1973944"/>
              <a:gd name="connsiteY4" fmla="*/ 1272778 h 1351657"/>
              <a:gd name="connsiteX5" fmla="*/ 0 w 1973944"/>
              <a:gd name="connsiteY5" fmla="*/ 640227 h 1351657"/>
              <a:gd name="connsiteX0" fmla="*/ 0 w 1973944"/>
              <a:gd name="connsiteY0" fmla="*/ 217055 h 928485"/>
              <a:gd name="connsiteX1" fmla="*/ 1059544 w 1973944"/>
              <a:gd name="connsiteY1" fmla="*/ 13854 h 928485"/>
              <a:gd name="connsiteX2" fmla="*/ 1973944 w 1973944"/>
              <a:gd name="connsiteY2" fmla="*/ 405739 h 928485"/>
              <a:gd name="connsiteX3" fmla="*/ 1059543 w 1973944"/>
              <a:gd name="connsiteY3" fmla="*/ 870198 h 928485"/>
              <a:gd name="connsiteX4" fmla="*/ 24363 w 1973944"/>
              <a:gd name="connsiteY4" fmla="*/ 849606 h 928485"/>
              <a:gd name="connsiteX5" fmla="*/ 0 w 1973944"/>
              <a:gd name="connsiteY5" fmla="*/ 217055 h 92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944" h="928485">
                <a:moveTo>
                  <a:pt x="0" y="217055"/>
                </a:moveTo>
                <a:cubicBezTo>
                  <a:pt x="270934" y="-12754"/>
                  <a:pt x="730553" y="-17593"/>
                  <a:pt x="1059544" y="13854"/>
                </a:cubicBezTo>
                <a:cubicBezTo>
                  <a:pt x="1388535" y="45301"/>
                  <a:pt x="1751392" y="103358"/>
                  <a:pt x="1973944" y="405739"/>
                </a:cubicBezTo>
                <a:cubicBezTo>
                  <a:pt x="1833640" y="606519"/>
                  <a:pt x="1384473" y="796220"/>
                  <a:pt x="1059543" y="870198"/>
                </a:cubicBezTo>
                <a:cubicBezTo>
                  <a:pt x="734613" y="944176"/>
                  <a:pt x="200953" y="958463"/>
                  <a:pt x="24363" y="849606"/>
                </a:cubicBezTo>
                <a:lnTo>
                  <a:pt x="0" y="217055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/>
          <p:cNvSpPr/>
          <p:nvPr/>
        </p:nvSpPr>
        <p:spPr>
          <a:xfrm rot="5400000">
            <a:off x="10294001" y="127901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16200000">
            <a:off x="10182504" y="217917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0642380" y="1022583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380" y="1022583"/>
                <a:ext cx="747705" cy="425053"/>
              </a:xfrm>
              <a:prstGeom prst="rect">
                <a:avLst/>
              </a:prstGeom>
              <a:blipFill rotWithShape="1">
                <a:blip r:embed="rId1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/>
          <p:cNvSpPr/>
          <p:nvPr/>
        </p:nvSpPr>
        <p:spPr>
          <a:xfrm>
            <a:off x="9440502" y="159398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1414447" y="17681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9758047" y="2509735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47" y="2509735"/>
                <a:ext cx="747705" cy="425053"/>
              </a:xfrm>
              <a:prstGeom prst="rect">
                <a:avLst/>
              </a:prstGeom>
              <a:blipFill rotWithShape="1">
                <a:blip r:embed="rId1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9445168" y="221921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60"/>
          <p:cNvCxnSpPr/>
          <p:nvPr/>
        </p:nvCxnSpPr>
        <p:spPr>
          <a:xfrm flipH="1">
            <a:off x="8953885" y="1087729"/>
            <a:ext cx="60958" cy="115562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2198986" y="130597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8838854" y="215257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8899812" y="99695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63"/>
          <p:cNvCxnSpPr/>
          <p:nvPr/>
        </p:nvCxnSpPr>
        <p:spPr>
          <a:xfrm>
            <a:off x="9545218" y="1777507"/>
            <a:ext cx="0" cy="45111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Gleichschenkliges Dreieck 65"/>
          <p:cNvSpPr/>
          <p:nvPr/>
        </p:nvSpPr>
        <p:spPr>
          <a:xfrm rot="11024917">
            <a:off x="8795898" y="1398445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4673710" y="1732383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10" y="1732383"/>
                <a:ext cx="399597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9635994" y="183538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94" y="1835389"/>
                <a:ext cx="399597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leichschenkliges Dreieck 70"/>
          <p:cNvSpPr/>
          <p:nvPr/>
        </p:nvSpPr>
        <p:spPr>
          <a:xfrm rot="16844905">
            <a:off x="4051094" y="1954313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Gleichschenkliges Dreieck 71"/>
          <p:cNvSpPr/>
          <p:nvPr/>
        </p:nvSpPr>
        <p:spPr>
          <a:xfrm rot="16844905">
            <a:off x="1431757" y="1214993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/>
              <p:cNvSpPr txBox="1"/>
              <p:nvPr/>
            </p:nvSpPr>
            <p:spPr>
              <a:xfrm>
                <a:off x="8481362" y="1546417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62" y="1546417"/>
                <a:ext cx="399597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/>
              <p:cNvSpPr txBox="1"/>
              <p:nvPr/>
            </p:nvSpPr>
            <p:spPr>
              <a:xfrm>
                <a:off x="1176025" y="211211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25" y="2112119"/>
                <a:ext cx="399597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/>
              <p:cNvSpPr txBox="1"/>
              <p:nvPr/>
            </p:nvSpPr>
            <p:spPr>
              <a:xfrm>
                <a:off x="242648" y="429309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8" y="4293096"/>
                <a:ext cx="711652" cy="113101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2006576" y="562181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 76"/>
          <p:cNvSpPr/>
          <p:nvPr/>
        </p:nvSpPr>
        <p:spPr>
          <a:xfrm>
            <a:off x="1964789" y="3606063"/>
            <a:ext cx="2505612" cy="2452915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94312 w 2104571"/>
              <a:gd name="connsiteY3" fmla="*/ 962158 h 2583543"/>
              <a:gd name="connsiteX4" fmla="*/ 2002971 w 2104571"/>
              <a:gd name="connsiteY4" fmla="*/ 1828800 h 2583543"/>
              <a:gd name="connsiteX5" fmla="*/ 1132114 w 2104571"/>
              <a:gd name="connsiteY5" fmla="*/ 2583543 h 2583543"/>
              <a:gd name="connsiteX0" fmla="*/ 0 w 2104571"/>
              <a:gd name="connsiteY0" fmla="*/ 638629 h 2351314"/>
              <a:gd name="connsiteX1" fmla="*/ 1103085 w 2104571"/>
              <a:gd name="connsiteY1" fmla="*/ 0 h 2351314"/>
              <a:gd name="connsiteX2" fmla="*/ 2104571 w 2104571"/>
              <a:gd name="connsiteY2" fmla="*/ 711200 h 2351314"/>
              <a:gd name="connsiteX3" fmla="*/ 2094312 w 2104571"/>
              <a:gd name="connsiteY3" fmla="*/ 962158 h 2351314"/>
              <a:gd name="connsiteX4" fmla="*/ 2002971 w 2104571"/>
              <a:gd name="connsiteY4" fmla="*/ 1828800 h 2351314"/>
              <a:gd name="connsiteX5" fmla="*/ 362857 w 2104571"/>
              <a:gd name="connsiteY5" fmla="*/ 2351314 h 2351314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94312 w 2104571"/>
              <a:gd name="connsiteY3" fmla="*/ 962158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21740 w 2104571"/>
              <a:gd name="connsiteY3" fmla="*/ 1789472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41155 w 2104571"/>
              <a:gd name="connsiteY3" fmla="*/ 1241708 h 2452915"/>
              <a:gd name="connsiteX4" fmla="*/ 2021740 w 2104571"/>
              <a:gd name="connsiteY4" fmla="*/ 1789472 h 2452915"/>
              <a:gd name="connsiteX5" fmla="*/ 1480457 w 2104571"/>
              <a:gd name="connsiteY5" fmla="*/ 2452915 h 2452915"/>
              <a:gd name="connsiteX6" fmla="*/ 362857 w 2104571"/>
              <a:gd name="connsiteY6" fmla="*/ 2351314 h 2452915"/>
              <a:gd name="connsiteX0" fmla="*/ 0 w 2287898"/>
              <a:gd name="connsiteY0" fmla="*/ 638629 h 2452915"/>
              <a:gd name="connsiteX1" fmla="*/ 1103085 w 2287898"/>
              <a:gd name="connsiteY1" fmla="*/ 0 h 2452915"/>
              <a:gd name="connsiteX2" fmla="*/ 2104571 w 2287898"/>
              <a:gd name="connsiteY2" fmla="*/ 711200 h 2452915"/>
              <a:gd name="connsiteX3" fmla="*/ 2287898 w 2287898"/>
              <a:gd name="connsiteY3" fmla="*/ 1270736 h 2452915"/>
              <a:gd name="connsiteX4" fmla="*/ 2021740 w 2287898"/>
              <a:gd name="connsiteY4" fmla="*/ 1789472 h 2452915"/>
              <a:gd name="connsiteX5" fmla="*/ 1480457 w 2287898"/>
              <a:gd name="connsiteY5" fmla="*/ 2452915 h 2452915"/>
              <a:gd name="connsiteX6" fmla="*/ 362857 w 2287898"/>
              <a:gd name="connsiteY6" fmla="*/ 2351314 h 2452915"/>
              <a:gd name="connsiteX0" fmla="*/ 0 w 2287898"/>
              <a:gd name="connsiteY0" fmla="*/ 638629 h 2452915"/>
              <a:gd name="connsiteX1" fmla="*/ 1103085 w 2287898"/>
              <a:gd name="connsiteY1" fmla="*/ 0 h 2452915"/>
              <a:gd name="connsiteX2" fmla="*/ 2264228 w 2287898"/>
              <a:gd name="connsiteY2" fmla="*/ 493485 h 2452915"/>
              <a:gd name="connsiteX3" fmla="*/ 2287898 w 2287898"/>
              <a:gd name="connsiteY3" fmla="*/ 1270736 h 2452915"/>
              <a:gd name="connsiteX4" fmla="*/ 2021740 w 2287898"/>
              <a:gd name="connsiteY4" fmla="*/ 1789472 h 2452915"/>
              <a:gd name="connsiteX5" fmla="*/ 1480457 w 2287898"/>
              <a:gd name="connsiteY5" fmla="*/ 2452915 h 2452915"/>
              <a:gd name="connsiteX6" fmla="*/ 362857 w 2287898"/>
              <a:gd name="connsiteY6" fmla="*/ 2351314 h 2452915"/>
              <a:gd name="connsiteX0" fmla="*/ 0 w 2505612"/>
              <a:gd name="connsiteY0" fmla="*/ 638629 h 2452915"/>
              <a:gd name="connsiteX1" fmla="*/ 1103085 w 2505612"/>
              <a:gd name="connsiteY1" fmla="*/ 0 h 2452915"/>
              <a:gd name="connsiteX2" fmla="*/ 2264228 w 2505612"/>
              <a:gd name="connsiteY2" fmla="*/ 493485 h 2452915"/>
              <a:gd name="connsiteX3" fmla="*/ 2505612 w 2505612"/>
              <a:gd name="connsiteY3" fmla="*/ 1270736 h 2452915"/>
              <a:gd name="connsiteX4" fmla="*/ 2021740 w 2505612"/>
              <a:gd name="connsiteY4" fmla="*/ 1789472 h 2452915"/>
              <a:gd name="connsiteX5" fmla="*/ 1480457 w 2505612"/>
              <a:gd name="connsiteY5" fmla="*/ 2452915 h 2452915"/>
              <a:gd name="connsiteX6" fmla="*/ 362857 w 2505612"/>
              <a:gd name="connsiteY6" fmla="*/ 2351314 h 2452915"/>
              <a:gd name="connsiteX0" fmla="*/ 0 w 2505612"/>
              <a:gd name="connsiteY0" fmla="*/ 638629 h 2452915"/>
              <a:gd name="connsiteX1" fmla="*/ 1103085 w 2505612"/>
              <a:gd name="connsiteY1" fmla="*/ 0 h 2452915"/>
              <a:gd name="connsiteX2" fmla="*/ 2264228 w 2505612"/>
              <a:gd name="connsiteY2" fmla="*/ 493485 h 2452915"/>
              <a:gd name="connsiteX3" fmla="*/ 2505612 w 2505612"/>
              <a:gd name="connsiteY3" fmla="*/ 1270736 h 2452915"/>
              <a:gd name="connsiteX4" fmla="*/ 2253969 w 2505612"/>
              <a:gd name="connsiteY4" fmla="*/ 2021700 h 2452915"/>
              <a:gd name="connsiteX5" fmla="*/ 1480457 w 2505612"/>
              <a:gd name="connsiteY5" fmla="*/ 2452915 h 2452915"/>
              <a:gd name="connsiteX6" fmla="*/ 362857 w 2505612"/>
              <a:gd name="connsiteY6" fmla="*/ 2351314 h 245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612" h="2452915">
                <a:moveTo>
                  <a:pt x="0" y="638629"/>
                </a:moveTo>
                <a:lnTo>
                  <a:pt x="1103085" y="0"/>
                </a:lnTo>
                <a:lnTo>
                  <a:pt x="2264228" y="493485"/>
                </a:lnTo>
                <a:lnTo>
                  <a:pt x="2505612" y="1270736"/>
                </a:lnTo>
                <a:lnTo>
                  <a:pt x="2253969" y="2021700"/>
                </a:lnTo>
                <a:lnTo>
                  <a:pt x="1480457" y="2452915"/>
                </a:lnTo>
                <a:lnTo>
                  <a:pt x="362857" y="2351314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/>
              <p:cNvSpPr txBox="1"/>
              <p:nvPr/>
            </p:nvSpPr>
            <p:spPr>
              <a:xfrm>
                <a:off x="2230896" y="3393536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96" y="3393536"/>
                <a:ext cx="502445" cy="425053"/>
              </a:xfrm>
              <a:prstGeom prst="rect">
                <a:avLst/>
              </a:prstGeom>
              <a:blipFill rotWithShape="1">
                <a:blip r:embed="rId21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/>
              <p:cNvSpPr txBox="1"/>
              <p:nvPr/>
            </p:nvSpPr>
            <p:spPr>
              <a:xfrm>
                <a:off x="3659708" y="3393534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8" y="3393534"/>
                <a:ext cx="502445" cy="425053"/>
              </a:xfrm>
              <a:prstGeom prst="rect">
                <a:avLst/>
              </a:prstGeom>
              <a:blipFill rotWithShape="1">
                <a:blip r:embed="rId22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3525522" y="5892023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22" y="5892023"/>
                <a:ext cx="489814" cy="4001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/>
              <p:cNvSpPr txBox="1"/>
              <p:nvPr/>
            </p:nvSpPr>
            <p:spPr>
              <a:xfrm>
                <a:off x="2558264" y="6147136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64" y="6147136"/>
                <a:ext cx="489814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Gleichschenkliges Dreieck 81"/>
          <p:cNvSpPr/>
          <p:nvPr/>
        </p:nvSpPr>
        <p:spPr>
          <a:xfrm rot="7634226">
            <a:off x="3447956" y="361235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leichschenkliges Dreieck 82"/>
          <p:cNvSpPr/>
          <p:nvPr/>
        </p:nvSpPr>
        <p:spPr>
          <a:xfrm rot="2739572">
            <a:off x="2190367" y="380961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/>
          <p:cNvSpPr/>
          <p:nvPr/>
        </p:nvSpPr>
        <p:spPr>
          <a:xfrm rot="13986437">
            <a:off x="3711612" y="55926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2246861" y="583812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1646505" y="48332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017073" y="352898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1864738" y="413984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1646505" y="443532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3346392" y="594112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1731009" y="529976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leichschenkliges Dreieck 91"/>
          <p:cNvSpPr/>
          <p:nvPr/>
        </p:nvSpPr>
        <p:spPr>
          <a:xfrm rot="16200000">
            <a:off x="2609793" y="580655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4137477" y="551616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4093581" y="393383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4370351" y="472951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leichschenkliges Dreieck 98"/>
          <p:cNvSpPr/>
          <p:nvPr/>
        </p:nvSpPr>
        <p:spPr>
          <a:xfrm rot="9641758">
            <a:off x="4123814" y="422313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Gleichschenkliges Dreieck 99"/>
          <p:cNvSpPr/>
          <p:nvPr/>
        </p:nvSpPr>
        <p:spPr>
          <a:xfrm rot="12552807">
            <a:off x="4158599" y="506318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/>
              <p:cNvSpPr txBox="1"/>
              <p:nvPr/>
            </p:nvSpPr>
            <p:spPr>
              <a:xfrm>
                <a:off x="4358196" y="3846065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96" y="3846065"/>
                <a:ext cx="747705" cy="425053"/>
              </a:xfrm>
              <a:prstGeom prst="rect">
                <a:avLst/>
              </a:prstGeom>
              <a:blipFill rotWithShape="1">
                <a:blip r:embed="rId2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feld 101"/>
              <p:cNvSpPr txBox="1"/>
              <p:nvPr/>
            </p:nvSpPr>
            <p:spPr>
              <a:xfrm>
                <a:off x="4438080" y="5269411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80" y="5269411"/>
                <a:ext cx="747705" cy="425053"/>
              </a:xfrm>
              <a:prstGeom prst="rect">
                <a:avLst/>
              </a:prstGeom>
              <a:blipFill rotWithShape="1">
                <a:blip r:embed="rId2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/>
              <p:cNvSpPr txBox="1"/>
              <p:nvPr/>
            </p:nvSpPr>
            <p:spPr>
              <a:xfrm>
                <a:off x="4901693" y="4232252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103" name="Textfeld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93" y="4232252"/>
                <a:ext cx="711652" cy="11310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feld 103"/>
              <p:cNvSpPr txBox="1"/>
              <p:nvPr/>
            </p:nvSpPr>
            <p:spPr>
              <a:xfrm>
                <a:off x="5720145" y="3902232"/>
                <a:ext cx="118455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5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11500" b="1" dirty="0"/>
              </a:p>
            </p:txBody>
          </p:sp>
        </mc:Choice>
        <mc:Fallback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45" y="3902232"/>
                <a:ext cx="1184550" cy="186204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5826288" y="3911906"/>
                <a:ext cx="1078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𝒈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288" y="3911906"/>
                <a:ext cx="1078407" cy="400110"/>
              </a:xfrm>
              <a:prstGeom prst="rect">
                <a:avLst/>
              </a:prstGeom>
              <a:blipFill rotWithShape="1">
                <a:blip r:embed="rId2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/>
              <p:cNvSpPr txBox="1"/>
              <p:nvPr/>
            </p:nvSpPr>
            <p:spPr>
              <a:xfrm>
                <a:off x="5683092" y="5281882"/>
                <a:ext cx="1078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92" y="5281882"/>
                <a:ext cx="1078407" cy="40011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feld 106"/>
              <p:cNvSpPr txBox="1"/>
              <p:nvPr/>
            </p:nvSpPr>
            <p:spPr>
              <a:xfrm>
                <a:off x="6700825" y="4277714"/>
                <a:ext cx="1799937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ℝℙ</m:t>
                      </m:r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²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25" y="4277714"/>
                <a:ext cx="1799937" cy="11310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feld 107"/>
              <p:cNvSpPr txBox="1"/>
              <p:nvPr/>
            </p:nvSpPr>
            <p:spPr>
              <a:xfrm>
                <a:off x="5246483" y="5764280"/>
                <a:ext cx="4646208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/>
                  <a:t>(mit Symbolen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  <m:r>
                          <a:rPr lang="de-DE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  <m:r>
                          <a:rPr lang="de-DE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83" y="5764280"/>
                <a:ext cx="4646208" cy="425053"/>
              </a:xfrm>
              <a:prstGeom prst="rect">
                <a:avLst/>
              </a:prstGeom>
              <a:blipFill rotWithShape="1">
                <a:blip r:embed="rId32"/>
                <a:stretch>
                  <a:fillRect l="-1444" t="-5797" r="-394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4254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627784" y="798210"/>
            <a:ext cx="5133325" cy="5101638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5110240" y="344085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6" idx="3"/>
            <a:endCxn id="3" idx="7"/>
          </p:cNvCxnSpPr>
          <p:nvPr/>
        </p:nvCxnSpPr>
        <p:spPr>
          <a:xfrm flipV="1">
            <a:off x="5139544" y="1545328"/>
            <a:ext cx="1874447" cy="207136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796136" y="1584102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de-DE" sz="4400" b="1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584102"/>
                <a:ext cx="71165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4688114" y="4702630"/>
            <a:ext cx="1146629" cy="1045144"/>
          </a:xfrm>
          <a:custGeom>
            <a:avLst/>
            <a:gdLst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595086 w 1116213"/>
              <a:gd name="connsiteY0" fmla="*/ 0 h 1045543"/>
              <a:gd name="connsiteX1" fmla="*/ 232229 w 1116213"/>
              <a:gd name="connsiteY1" fmla="*/ 275771 h 1045543"/>
              <a:gd name="connsiteX2" fmla="*/ 0 w 1116213"/>
              <a:gd name="connsiteY2" fmla="*/ 798285 h 1045543"/>
              <a:gd name="connsiteX3" fmla="*/ 508000 w 1116213"/>
              <a:gd name="connsiteY3" fmla="*/ 1045028 h 1045543"/>
              <a:gd name="connsiteX4" fmla="*/ 1030515 w 1116213"/>
              <a:gd name="connsiteY4" fmla="*/ 740228 h 1045543"/>
              <a:gd name="connsiteX5" fmla="*/ 1074057 w 1116213"/>
              <a:gd name="connsiteY5" fmla="*/ 203200 h 1045543"/>
              <a:gd name="connsiteX6" fmla="*/ 595086 w 1116213"/>
              <a:gd name="connsiteY6" fmla="*/ 0 h 1045543"/>
              <a:gd name="connsiteX0" fmla="*/ 595086 w 1116213"/>
              <a:gd name="connsiteY0" fmla="*/ 0 h 1046318"/>
              <a:gd name="connsiteX1" fmla="*/ 232229 w 1116213"/>
              <a:gd name="connsiteY1" fmla="*/ 275771 h 1046318"/>
              <a:gd name="connsiteX2" fmla="*/ 0 w 1116213"/>
              <a:gd name="connsiteY2" fmla="*/ 798285 h 1046318"/>
              <a:gd name="connsiteX3" fmla="*/ 508000 w 1116213"/>
              <a:gd name="connsiteY3" fmla="*/ 1045028 h 1046318"/>
              <a:gd name="connsiteX4" fmla="*/ 1030515 w 1116213"/>
              <a:gd name="connsiteY4" fmla="*/ 740228 h 1046318"/>
              <a:gd name="connsiteX5" fmla="*/ 1074057 w 1116213"/>
              <a:gd name="connsiteY5" fmla="*/ 203200 h 1046318"/>
              <a:gd name="connsiteX6" fmla="*/ 595086 w 1116213"/>
              <a:gd name="connsiteY6" fmla="*/ 0 h 1046318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46629"/>
              <a:gd name="connsiteY0" fmla="*/ 0 h 1045144"/>
              <a:gd name="connsiteX1" fmla="*/ 232229 w 1146629"/>
              <a:gd name="connsiteY1" fmla="*/ 275771 h 1045144"/>
              <a:gd name="connsiteX2" fmla="*/ 0 w 1146629"/>
              <a:gd name="connsiteY2" fmla="*/ 798285 h 1045144"/>
              <a:gd name="connsiteX3" fmla="*/ 508000 w 1146629"/>
              <a:gd name="connsiteY3" fmla="*/ 1045028 h 1045144"/>
              <a:gd name="connsiteX4" fmla="*/ 1146629 w 1146629"/>
              <a:gd name="connsiteY4" fmla="*/ 783771 h 1045144"/>
              <a:gd name="connsiteX5" fmla="*/ 1074057 w 1146629"/>
              <a:gd name="connsiteY5" fmla="*/ 203200 h 1045144"/>
              <a:gd name="connsiteX6" fmla="*/ 595086 w 1146629"/>
              <a:gd name="connsiteY6" fmla="*/ 0 h 10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29" h="1045144">
                <a:moveTo>
                  <a:pt x="595086" y="0"/>
                </a:moveTo>
                <a:cubicBezTo>
                  <a:pt x="454781" y="99181"/>
                  <a:pt x="331410" y="142724"/>
                  <a:pt x="232229" y="275771"/>
                </a:cubicBezTo>
                <a:cubicBezTo>
                  <a:pt x="133048" y="408818"/>
                  <a:pt x="55638" y="466876"/>
                  <a:pt x="0" y="798285"/>
                </a:cubicBezTo>
                <a:cubicBezTo>
                  <a:pt x="205619" y="1013581"/>
                  <a:pt x="316895" y="1047447"/>
                  <a:pt x="508000" y="1045028"/>
                </a:cubicBezTo>
                <a:cubicBezTo>
                  <a:pt x="699105" y="1042609"/>
                  <a:pt x="907143" y="924076"/>
                  <a:pt x="1146629" y="783771"/>
                </a:cubicBezTo>
                <a:cubicBezTo>
                  <a:pt x="1139372" y="527351"/>
                  <a:pt x="1165981" y="333828"/>
                  <a:pt x="1074057" y="203200"/>
                </a:cubicBezTo>
                <a:cubicBezTo>
                  <a:pt x="982133" y="72572"/>
                  <a:pt x="749905" y="74991"/>
                  <a:pt x="595086" y="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5138252" y="4612377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52" y="4612377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4727828" y="523977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28" y="5239775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5502021" y="5225202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21" y="5225202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278742" y="5021942"/>
            <a:ext cx="2449085" cy="45719"/>
          </a:xfrm>
          <a:custGeom>
            <a:avLst/>
            <a:gdLst>
              <a:gd name="connsiteX0" fmla="*/ 2235200 w 2235200"/>
              <a:gd name="connsiteY0" fmla="*/ 0 h 29028"/>
              <a:gd name="connsiteX1" fmla="*/ 0 w 2235200"/>
              <a:gd name="connsiteY1" fmla="*/ 29028 h 2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5200" h="29028">
                <a:moveTo>
                  <a:pt x="2235200" y="0"/>
                </a:moveTo>
                <a:lnTo>
                  <a:pt x="0" y="2902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1619672" y="4829381"/>
            <a:ext cx="659070" cy="698068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775200" y="5225143"/>
            <a:ext cx="302035" cy="493486"/>
          </a:xfrm>
          <a:custGeom>
            <a:avLst/>
            <a:gdLst>
              <a:gd name="connsiteX0" fmla="*/ 0 w 302035"/>
              <a:gd name="connsiteY0" fmla="*/ 0 h 493486"/>
              <a:gd name="connsiteX1" fmla="*/ 290286 w 302035"/>
              <a:gd name="connsiteY1" fmla="*/ 116114 h 493486"/>
              <a:gd name="connsiteX2" fmla="*/ 217714 w 302035"/>
              <a:gd name="connsiteY2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35" h="493486">
                <a:moveTo>
                  <a:pt x="0" y="0"/>
                </a:moveTo>
                <a:cubicBezTo>
                  <a:pt x="127000" y="16933"/>
                  <a:pt x="254000" y="33866"/>
                  <a:pt x="290286" y="116114"/>
                </a:cubicBezTo>
                <a:cubicBezTo>
                  <a:pt x="326572" y="198362"/>
                  <a:pt x="272143" y="345924"/>
                  <a:pt x="217714" y="493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5080000" y="4804229"/>
            <a:ext cx="464457" cy="116974"/>
          </a:xfrm>
          <a:custGeom>
            <a:avLst/>
            <a:gdLst>
              <a:gd name="connsiteX0" fmla="*/ 0 w 464457"/>
              <a:gd name="connsiteY0" fmla="*/ 43542 h 116974"/>
              <a:gd name="connsiteX1" fmla="*/ 275771 w 464457"/>
              <a:gd name="connsiteY1" fmla="*/ 116114 h 116974"/>
              <a:gd name="connsiteX2" fmla="*/ 464457 w 464457"/>
              <a:gd name="connsiteY2" fmla="*/ 0 h 11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16974">
                <a:moveTo>
                  <a:pt x="0" y="43542"/>
                </a:moveTo>
                <a:cubicBezTo>
                  <a:pt x="99181" y="83456"/>
                  <a:pt x="198362" y="123371"/>
                  <a:pt x="275771" y="116114"/>
                </a:cubicBezTo>
                <a:cubicBezTo>
                  <a:pt x="353180" y="108857"/>
                  <a:pt x="408818" y="54428"/>
                  <a:pt x="4644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5524558" y="5196114"/>
            <a:ext cx="310185" cy="435429"/>
          </a:xfrm>
          <a:custGeom>
            <a:avLst/>
            <a:gdLst>
              <a:gd name="connsiteX0" fmla="*/ 310185 w 310185"/>
              <a:gd name="connsiteY0" fmla="*/ 0 h 435429"/>
              <a:gd name="connsiteX1" fmla="*/ 19899 w 310185"/>
              <a:gd name="connsiteY1" fmla="*/ 159657 h 435429"/>
              <a:gd name="connsiteX2" fmla="*/ 48928 w 310185"/>
              <a:gd name="connsiteY2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85" h="435429">
                <a:moveTo>
                  <a:pt x="310185" y="0"/>
                </a:moveTo>
                <a:cubicBezTo>
                  <a:pt x="186813" y="43543"/>
                  <a:pt x="63442" y="87086"/>
                  <a:pt x="19899" y="159657"/>
                </a:cubicBezTo>
                <a:cubicBezTo>
                  <a:pt x="-23644" y="232228"/>
                  <a:pt x="12642" y="333828"/>
                  <a:pt x="48928" y="4354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43221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65984" y="869148"/>
            <a:ext cx="7853201" cy="5258126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3201" h="5258126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9464" y="5178472"/>
                  <a:pt x="1698245" y="5255881"/>
                </a:cubicBezTo>
                <a:cubicBezTo>
                  <a:pt x="2407026" y="5333290"/>
                  <a:pt x="3396416" y="3383538"/>
                  <a:pt x="4252759" y="3354509"/>
                </a:cubicBezTo>
                <a:cubicBezTo>
                  <a:pt x="5109102" y="3325480"/>
                  <a:pt x="6248474" y="5362319"/>
                  <a:pt x="6836302" y="5081709"/>
                </a:cubicBezTo>
                <a:cubicBezTo>
                  <a:pt x="7424131" y="4801100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944776" y="3174551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47664" y="2175917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699145" y="3961895"/>
            <a:ext cx="1146629" cy="1045144"/>
          </a:xfrm>
          <a:custGeom>
            <a:avLst/>
            <a:gdLst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595086 w 1116213"/>
              <a:gd name="connsiteY0" fmla="*/ 0 h 1045543"/>
              <a:gd name="connsiteX1" fmla="*/ 232229 w 1116213"/>
              <a:gd name="connsiteY1" fmla="*/ 275771 h 1045543"/>
              <a:gd name="connsiteX2" fmla="*/ 0 w 1116213"/>
              <a:gd name="connsiteY2" fmla="*/ 798285 h 1045543"/>
              <a:gd name="connsiteX3" fmla="*/ 508000 w 1116213"/>
              <a:gd name="connsiteY3" fmla="*/ 1045028 h 1045543"/>
              <a:gd name="connsiteX4" fmla="*/ 1030515 w 1116213"/>
              <a:gd name="connsiteY4" fmla="*/ 740228 h 1045543"/>
              <a:gd name="connsiteX5" fmla="*/ 1074057 w 1116213"/>
              <a:gd name="connsiteY5" fmla="*/ 203200 h 1045543"/>
              <a:gd name="connsiteX6" fmla="*/ 595086 w 1116213"/>
              <a:gd name="connsiteY6" fmla="*/ 0 h 1045543"/>
              <a:gd name="connsiteX0" fmla="*/ 595086 w 1116213"/>
              <a:gd name="connsiteY0" fmla="*/ 0 h 1046318"/>
              <a:gd name="connsiteX1" fmla="*/ 232229 w 1116213"/>
              <a:gd name="connsiteY1" fmla="*/ 275771 h 1046318"/>
              <a:gd name="connsiteX2" fmla="*/ 0 w 1116213"/>
              <a:gd name="connsiteY2" fmla="*/ 798285 h 1046318"/>
              <a:gd name="connsiteX3" fmla="*/ 508000 w 1116213"/>
              <a:gd name="connsiteY3" fmla="*/ 1045028 h 1046318"/>
              <a:gd name="connsiteX4" fmla="*/ 1030515 w 1116213"/>
              <a:gd name="connsiteY4" fmla="*/ 740228 h 1046318"/>
              <a:gd name="connsiteX5" fmla="*/ 1074057 w 1116213"/>
              <a:gd name="connsiteY5" fmla="*/ 203200 h 1046318"/>
              <a:gd name="connsiteX6" fmla="*/ 595086 w 1116213"/>
              <a:gd name="connsiteY6" fmla="*/ 0 h 1046318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46629"/>
              <a:gd name="connsiteY0" fmla="*/ 0 h 1045144"/>
              <a:gd name="connsiteX1" fmla="*/ 232229 w 1146629"/>
              <a:gd name="connsiteY1" fmla="*/ 275771 h 1045144"/>
              <a:gd name="connsiteX2" fmla="*/ 0 w 1146629"/>
              <a:gd name="connsiteY2" fmla="*/ 798285 h 1045144"/>
              <a:gd name="connsiteX3" fmla="*/ 508000 w 1146629"/>
              <a:gd name="connsiteY3" fmla="*/ 1045028 h 1045144"/>
              <a:gd name="connsiteX4" fmla="*/ 1146629 w 1146629"/>
              <a:gd name="connsiteY4" fmla="*/ 783771 h 1045144"/>
              <a:gd name="connsiteX5" fmla="*/ 1074057 w 1146629"/>
              <a:gd name="connsiteY5" fmla="*/ 203200 h 1045144"/>
              <a:gd name="connsiteX6" fmla="*/ 595086 w 1146629"/>
              <a:gd name="connsiteY6" fmla="*/ 0 h 10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29" h="1045144">
                <a:moveTo>
                  <a:pt x="595086" y="0"/>
                </a:moveTo>
                <a:cubicBezTo>
                  <a:pt x="454781" y="99181"/>
                  <a:pt x="331410" y="142724"/>
                  <a:pt x="232229" y="275771"/>
                </a:cubicBezTo>
                <a:cubicBezTo>
                  <a:pt x="133048" y="408818"/>
                  <a:pt x="55638" y="466876"/>
                  <a:pt x="0" y="798285"/>
                </a:cubicBezTo>
                <a:cubicBezTo>
                  <a:pt x="205619" y="1013581"/>
                  <a:pt x="316895" y="1047447"/>
                  <a:pt x="508000" y="1045028"/>
                </a:cubicBezTo>
                <a:cubicBezTo>
                  <a:pt x="699105" y="1042609"/>
                  <a:pt x="907143" y="924076"/>
                  <a:pt x="1146629" y="783771"/>
                </a:cubicBezTo>
                <a:cubicBezTo>
                  <a:pt x="1139372" y="527351"/>
                  <a:pt x="1165981" y="333828"/>
                  <a:pt x="1074057" y="203200"/>
                </a:cubicBezTo>
                <a:cubicBezTo>
                  <a:pt x="982133" y="72572"/>
                  <a:pt x="749905" y="74991"/>
                  <a:pt x="595086" y="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1738859" y="4499040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59" y="4499040"/>
                <a:ext cx="3824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2210603" y="4270713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03" y="4270713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ihandform 11"/>
          <p:cNvSpPr/>
          <p:nvPr/>
        </p:nvSpPr>
        <p:spPr>
          <a:xfrm>
            <a:off x="1786231" y="4484408"/>
            <a:ext cx="302035" cy="493486"/>
          </a:xfrm>
          <a:custGeom>
            <a:avLst/>
            <a:gdLst>
              <a:gd name="connsiteX0" fmla="*/ 0 w 302035"/>
              <a:gd name="connsiteY0" fmla="*/ 0 h 493486"/>
              <a:gd name="connsiteX1" fmla="*/ 290286 w 302035"/>
              <a:gd name="connsiteY1" fmla="*/ 116114 h 493486"/>
              <a:gd name="connsiteX2" fmla="*/ 217714 w 302035"/>
              <a:gd name="connsiteY2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35" h="493486">
                <a:moveTo>
                  <a:pt x="0" y="0"/>
                </a:moveTo>
                <a:cubicBezTo>
                  <a:pt x="127000" y="16933"/>
                  <a:pt x="254000" y="33866"/>
                  <a:pt x="290286" y="116114"/>
                </a:cubicBezTo>
                <a:cubicBezTo>
                  <a:pt x="326572" y="198362"/>
                  <a:pt x="272143" y="345924"/>
                  <a:pt x="217714" y="493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091031" y="4063494"/>
            <a:ext cx="464457" cy="116974"/>
          </a:xfrm>
          <a:custGeom>
            <a:avLst/>
            <a:gdLst>
              <a:gd name="connsiteX0" fmla="*/ 0 w 464457"/>
              <a:gd name="connsiteY0" fmla="*/ 43542 h 116974"/>
              <a:gd name="connsiteX1" fmla="*/ 275771 w 464457"/>
              <a:gd name="connsiteY1" fmla="*/ 116114 h 116974"/>
              <a:gd name="connsiteX2" fmla="*/ 464457 w 464457"/>
              <a:gd name="connsiteY2" fmla="*/ 0 h 11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16974">
                <a:moveTo>
                  <a:pt x="0" y="43542"/>
                </a:moveTo>
                <a:cubicBezTo>
                  <a:pt x="99181" y="83456"/>
                  <a:pt x="198362" y="123371"/>
                  <a:pt x="275771" y="116114"/>
                </a:cubicBezTo>
                <a:cubicBezTo>
                  <a:pt x="353180" y="108857"/>
                  <a:pt x="408818" y="54428"/>
                  <a:pt x="4644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535589" y="4455379"/>
            <a:ext cx="310185" cy="435429"/>
          </a:xfrm>
          <a:custGeom>
            <a:avLst/>
            <a:gdLst>
              <a:gd name="connsiteX0" fmla="*/ 310185 w 310185"/>
              <a:gd name="connsiteY0" fmla="*/ 0 h 435429"/>
              <a:gd name="connsiteX1" fmla="*/ 19899 w 310185"/>
              <a:gd name="connsiteY1" fmla="*/ 159657 h 435429"/>
              <a:gd name="connsiteX2" fmla="*/ 48928 w 310185"/>
              <a:gd name="connsiteY2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85" h="435429">
                <a:moveTo>
                  <a:pt x="310185" y="0"/>
                </a:moveTo>
                <a:cubicBezTo>
                  <a:pt x="186813" y="43543"/>
                  <a:pt x="63442" y="87086"/>
                  <a:pt x="19899" y="159657"/>
                </a:cubicBezTo>
                <a:cubicBezTo>
                  <a:pt x="-23644" y="232228"/>
                  <a:pt x="12642" y="333828"/>
                  <a:pt x="48928" y="4354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2081253" y="387882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53" y="3878828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2123159" y="4347699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2523697" y="4482104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97" y="4482104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ihandform 17"/>
          <p:cNvSpPr/>
          <p:nvPr/>
        </p:nvSpPr>
        <p:spPr>
          <a:xfrm rot="2031444">
            <a:off x="2601283" y="5300169"/>
            <a:ext cx="1476821" cy="71774"/>
          </a:xfrm>
          <a:custGeom>
            <a:avLst/>
            <a:gdLst>
              <a:gd name="connsiteX0" fmla="*/ 2235200 w 2235200"/>
              <a:gd name="connsiteY0" fmla="*/ 0 h 29028"/>
              <a:gd name="connsiteX1" fmla="*/ 0 w 2235200"/>
              <a:gd name="connsiteY1" fmla="*/ 29028 h 2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5200" h="29028">
                <a:moveTo>
                  <a:pt x="2235200" y="0"/>
                </a:moveTo>
                <a:lnTo>
                  <a:pt x="0" y="2902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3778081" y="5527449"/>
            <a:ext cx="659070" cy="698068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547663" y="3680980"/>
            <a:ext cx="1427766" cy="397534"/>
          </a:xfrm>
          <a:custGeom>
            <a:avLst/>
            <a:gdLst>
              <a:gd name="connsiteX0" fmla="*/ 0 w 1683658"/>
              <a:gd name="connsiteY0" fmla="*/ 58658 h 668258"/>
              <a:gd name="connsiteX1" fmla="*/ 943429 w 1683658"/>
              <a:gd name="connsiteY1" fmla="*/ 58658 h 668258"/>
              <a:gd name="connsiteX2" fmla="*/ 1683658 w 1683658"/>
              <a:gd name="connsiteY2" fmla="*/ 668258 h 66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8" h="668258">
                <a:moveTo>
                  <a:pt x="0" y="58658"/>
                </a:moveTo>
                <a:cubicBezTo>
                  <a:pt x="331409" y="7858"/>
                  <a:pt x="662819" y="-42942"/>
                  <a:pt x="943429" y="58658"/>
                </a:cubicBezTo>
                <a:cubicBezTo>
                  <a:pt x="1224039" y="160258"/>
                  <a:pt x="1453848" y="414258"/>
                  <a:pt x="1683658" y="6682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1757957" y="4064000"/>
            <a:ext cx="1202957" cy="1350211"/>
          </a:xfrm>
          <a:custGeom>
            <a:avLst/>
            <a:gdLst>
              <a:gd name="connsiteX0" fmla="*/ 1202957 w 1202957"/>
              <a:gd name="connsiteY0" fmla="*/ 0 h 1350211"/>
              <a:gd name="connsiteX1" fmla="*/ 840100 w 1202957"/>
              <a:gd name="connsiteY1" fmla="*/ 667657 h 1350211"/>
              <a:gd name="connsiteX2" fmla="*/ 99872 w 1202957"/>
              <a:gd name="connsiteY2" fmla="*/ 1262743 h 1350211"/>
              <a:gd name="connsiteX3" fmla="*/ 27300 w 1202957"/>
              <a:gd name="connsiteY3" fmla="*/ 1335314 h 135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957" h="1350211">
                <a:moveTo>
                  <a:pt x="1202957" y="0"/>
                </a:moveTo>
                <a:cubicBezTo>
                  <a:pt x="1113452" y="228600"/>
                  <a:pt x="1023947" y="457200"/>
                  <a:pt x="840100" y="667657"/>
                </a:cubicBezTo>
                <a:cubicBezTo>
                  <a:pt x="656253" y="878114"/>
                  <a:pt x="235339" y="1151467"/>
                  <a:pt x="99872" y="1262743"/>
                </a:cubicBezTo>
                <a:cubicBezTo>
                  <a:pt x="-35595" y="1374019"/>
                  <a:pt x="-4148" y="1354666"/>
                  <a:pt x="27300" y="13353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1470301" y="3680979"/>
            <a:ext cx="300442" cy="1732849"/>
          </a:xfrm>
          <a:custGeom>
            <a:avLst/>
            <a:gdLst>
              <a:gd name="connsiteX0" fmla="*/ 600883 w 600883"/>
              <a:gd name="connsiteY0" fmla="*/ 1930400 h 1930400"/>
              <a:gd name="connsiteX1" fmla="*/ 20311 w 600883"/>
              <a:gd name="connsiteY1" fmla="*/ 1117600 h 1930400"/>
              <a:gd name="connsiteX2" fmla="*/ 136426 w 600883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83" h="1930400">
                <a:moveTo>
                  <a:pt x="600883" y="1930400"/>
                </a:moveTo>
                <a:cubicBezTo>
                  <a:pt x="349302" y="1684866"/>
                  <a:pt x="97721" y="1439333"/>
                  <a:pt x="20311" y="1117600"/>
                </a:cubicBezTo>
                <a:cubicBezTo>
                  <a:pt x="-57099" y="795867"/>
                  <a:pt x="109816" y="164495"/>
                  <a:pt x="13642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2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gen 37"/>
          <p:cNvSpPr/>
          <p:nvPr/>
        </p:nvSpPr>
        <p:spPr>
          <a:xfrm rot="16200000">
            <a:off x="6619553" y="3787985"/>
            <a:ext cx="400370" cy="4003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6816622" y="3425371"/>
            <a:ext cx="1050121" cy="1349829"/>
          </a:xfrm>
          <a:custGeom>
            <a:avLst/>
            <a:gdLst>
              <a:gd name="connsiteX0" fmla="*/ 92178 w 1050121"/>
              <a:gd name="connsiteY0" fmla="*/ 1349829 h 1349829"/>
              <a:gd name="connsiteX1" fmla="*/ 92178 w 1050121"/>
              <a:gd name="connsiteY1" fmla="*/ 406400 h 1349829"/>
              <a:gd name="connsiteX2" fmla="*/ 1050121 w 1050121"/>
              <a:gd name="connsiteY2" fmla="*/ 0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121" h="1349829">
                <a:moveTo>
                  <a:pt x="92178" y="1349829"/>
                </a:moveTo>
                <a:cubicBezTo>
                  <a:pt x="12349" y="990600"/>
                  <a:pt x="-67479" y="631371"/>
                  <a:pt x="92178" y="406400"/>
                </a:cubicBezTo>
                <a:cubicBezTo>
                  <a:pt x="251835" y="181429"/>
                  <a:pt x="1050121" y="0"/>
                  <a:pt x="1050121" y="0"/>
                </a:cubicBezTo>
              </a:path>
            </a:pathLst>
          </a:cu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>
            <a:stCxn id="30" idx="6"/>
          </p:cNvCxnSpPr>
          <p:nvPr/>
        </p:nvCxnSpPr>
        <p:spPr>
          <a:xfrm flipH="1">
            <a:off x="5940152" y="4034290"/>
            <a:ext cx="9562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30" idx="4"/>
          </p:cNvCxnSpPr>
          <p:nvPr/>
        </p:nvCxnSpPr>
        <p:spPr>
          <a:xfrm flipH="1" flipV="1">
            <a:off x="6816622" y="3471517"/>
            <a:ext cx="5092" cy="639628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m 1"/>
          <p:cNvSpPr/>
          <p:nvPr/>
        </p:nvSpPr>
        <p:spPr>
          <a:xfrm>
            <a:off x="219672" y="450699"/>
            <a:ext cx="3742842" cy="3846072"/>
          </a:xfrm>
          <a:prstGeom prst="parallelogram">
            <a:avLst>
              <a:gd name="adj" fmla="val 25611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2718800" y="2480826"/>
                <a:ext cx="42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800" y="2480826"/>
                <a:ext cx="42966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721801" y="1945362"/>
                <a:ext cx="42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01" y="1945362"/>
                <a:ext cx="4296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>
            <a:stCxn id="4" idx="4"/>
          </p:cNvCxnSpPr>
          <p:nvPr/>
        </p:nvCxnSpPr>
        <p:spPr>
          <a:xfrm flipV="1">
            <a:off x="2184870" y="2136531"/>
            <a:ext cx="0" cy="8325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3"/>
          </p:cNvCxnSpPr>
          <p:nvPr/>
        </p:nvCxnSpPr>
        <p:spPr>
          <a:xfrm flipV="1">
            <a:off x="2132084" y="2477655"/>
            <a:ext cx="678054" cy="4688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3"/>
          </p:cNvCxnSpPr>
          <p:nvPr/>
        </p:nvCxnSpPr>
        <p:spPr>
          <a:xfrm flipV="1">
            <a:off x="2132084" y="1945362"/>
            <a:ext cx="586716" cy="1001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0"/>
          </p:cNvCxnSpPr>
          <p:nvPr/>
        </p:nvCxnSpPr>
        <p:spPr>
          <a:xfrm flipH="1">
            <a:off x="2132084" y="2815343"/>
            <a:ext cx="52786" cy="9773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2"/>
          </p:cNvCxnSpPr>
          <p:nvPr/>
        </p:nvCxnSpPr>
        <p:spPr>
          <a:xfrm>
            <a:off x="2110220" y="2892198"/>
            <a:ext cx="360891" cy="411831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0"/>
          </p:cNvCxnSpPr>
          <p:nvPr/>
        </p:nvCxnSpPr>
        <p:spPr>
          <a:xfrm flipH="1">
            <a:off x="1721801" y="2815343"/>
            <a:ext cx="463069" cy="488686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110220" y="2815343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1930625" y="698111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3600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36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25" y="698111"/>
                <a:ext cx="720080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4717143" y="1799771"/>
            <a:ext cx="1735910" cy="2583543"/>
          </a:xfrm>
          <a:custGeom>
            <a:avLst/>
            <a:gdLst>
              <a:gd name="connsiteX0" fmla="*/ 1625600 w 1924509"/>
              <a:gd name="connsiteY0" fmla="*/ 0 h 2583543"/>
              <a:gd name="connsiteX1" fmla="*/ 1799771 w 1924509"/>
              <a:gd name="connsiteY1" fmla="*/ 1886858 h 2583543"/>
              <a:gd name="connsiteX2" fmla="*/ 0 w 1924509"/>
              <a:gd name="connsiteY2" fmla="*/ 2583543 h 2583543"/>
              <a:gd name="connsiteX0" fmla="*/ 1625600 w 1735910"/>
              <a:gd name="connsiteY0" fmla="*/ 0 h 2583543"/>
              <a:gd name="connsiteX1" fmla="*/ 1436913 w 1735910"/>
              <a:gd name="connsiteY1" fmla="*/ 1770744 h 2583543"/>
              <a:gd name="connsiteX2" fmla="*/ 0 w 1735910"/>
              <a:gd name="connsiteY2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5910" h="2583543">
                <a:moveTo>
                  <a:pt x="1625600" y="0"/>
                </a:moveTo>
                <a:cubicBezTo>
                  <a:pt x="1848152" y="728134"/>
                  <a:pt x="1707846" y="1340154"/>
                  <a:pt x="1436913" y="1770744"/>
                </a:cubicBezTo>
                <a:cubicBezTo>
                  <a:pt x="1165980" y="2201334"/>
                  <a:pt x="764419" y="2450495"/>
                  <a:pt x="0" y="25835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4717143" y="3346735"/>
            <a:ext cx="4209143" cy="2981494"/>
          </a:xfrm>
          <a:custGeom>
            <a:avLst/>
            <a:gdLst>
              <a:gd name="connsiteX0" fmla="*/ 0 w 4223657"/>
              <a:gd name="connsiteY0" fmla="*/ 1065608 h 2981494"/>
              <a:gd name="connsiteX1" fmla="*/ 1654628 w 4223657"/>
              <a:gd name="connsiteY1" fmla="*/ 1660694 h 2981494"/>
              <a:gd name="connsiteX2" fmla="*/ 1959428 w 4223657"/>
              <a:gd name="connsiteY2" fmla="*/ 2981494 h 2981494"/>
              <a:gd name="connsiteX3" fmla="*/ 1959428 w 4223657"/>
              <a:gd name="connsiteY3" fmla="*/ 2981494 h 2981494"/>
              <a:gd name="connsiteX4" fmla="*/ 3497942 w 4223657"/>
              <a:gd name="connsiteY4" fmla="*/ 339894 h 2981494"/>
              <a:gd name="connsiteX5" fmla="*/ 4223657 w 4223657"/>
              <a:gd name="connsiteY5" fmla="*/ 20579 h 2981494"/>
              <a:gd name="connsiteX0" fmla="*/ 0 w 4209143"/>
              <a:gd name="connsiteY0" fmla="*/ 1022065 h 2981494"/>
              <a:gd name="connsiteX1" fmla="*/ 1640114 w 4209143"/>
              <a:gd name="connsiteY1" fmla="*/ 1660694 h 2981494"/>
              <a:gd name="connsiteX2" fmla="*/ 1944914 w 4209143"/>
              <a:gd name="connsiteY2" fmla="*/ 2981494 h 2981494"/>
              <a:gd name="connsiteX3" fmla="*/ 1944914 w 4209143"/>
              <a:gd name="connsiteY3" fmla="*/ 2981494 h 2981494"/>
              <a:gd name="connsiteX4" fmla="*/ 3483428 w 4209143"/>
              <a:gd name="connsiteY4" fmla="*/ 339894 h 2981494"/>
              <a:gd name="connsiteX5" fmla="*/ 4209143 w 4209143"/>
              <a:gd name="connsiteY5" fmla="*/ 20579 h 298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9143" h="2981494">
                <a:moveTo>
                  <a:pt x="0" y="1022065"/>
                </a:moveTo>
                <a:cubicBezTo>
                  <a:pt x="664028" y="1159951"/>
                  <a:pt x="1315962" y="1334123"/>
                  <a:pt x="1640114" y="1660694"/>
                </a:cubicBezTo>
                <a:cubicBezTo>
                  <a:pt x="1964266" y="1987265"/>
                  <a:pt x="1944914" y="2981494"/>
                  <a:pt x="1944914" y="2981494"/>
                </a:cubicBezTo>
                <a:lnTo>
                  <a:pt x="1944914" y="2981494"/>
                </a:lnTo>
                <a:cubicBezTo>
                  <a:pt x="2201333" y="2541227"/>
                  <a:pt x="3106057" y="833380"/>
                  <a:pt x="3483428" y="339894"/>
                </a:cubicBezTo>
                <a:cubicBezTo>
                  <a:pt x="3860800" y="-153592"/>
                  <a:pt x="4022876" y="42350"/>
                  <a:pt x="4209143" y="2057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6342743" y="1814286"/>
            <a:ext cx="2002971" cy="1351958"/>
          </a:xfrm>
          <a:custGeom>
            <a:avLst/>
            <a:gdLst>
              <a:gd name="connsiteX0" fmla="*/ 0 w 2002971"/>
              <a:gd name="connsiteY0" fmla="*/ 0 h 1351958"/>
              <a:gd name="connsiteX1" fmla="*/ 986971 w 2002971"/>
              <a:gd name="connsiteY1" fmla="*/ 1349828 h 1351958"/>
              <a:gd name="connsiteX2" fmla="*/ 2002971 w 2002971"/>
              <a:gd name="connsiteY2" fmla="*/ 319314 h 135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1" h="1351958">
                <a:moveTo>
                  <a:pt x="0" y="0"/>
                </a:moveTo>
                <a:cubicBezTo>
                  <a:pt x="326571" y="648304"/>
                  <a:pt x="653143" y="1296609"/>
                  <a:pt x="986971" y="1349828"/>
                </a:cubicBezTo>
                <a:cubicBezTo>
                  <a:pt x="1320799" y="1403047"/>
                  <a:pt x="1845733" y="442685"/>
                  <a:pt x="2002971" y="319314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079533" y="2162629"/>
            <a:ext cx="832238" cy="1204685"/>
          </a:xfrm>
          <a:custGeom>
            <a:avLst/>
            <a:gdLst>
              <a:gd name="connsiteX0" fmla="*/ 222638 w 832238"/>
              <a:gd name="connsiteY0" fmla="*/ 0 h 1204685"/>
              <a:gd name="connsiteX1" fmla="*/ 33953 w 832238"/>
              <a:gd name="connsiteY1" fmla="*/ 870857 h 1204685"/>
              <a:gd name="connsiteX2" fmla="*/ 832238 w 832238"/>
              <a:gd name="connsiteY2" fmla="*/ 1204685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238" h="1204685">
                <a:moveTo>
                  <a:pt x="222638" y="0"/>
                </a:moveTo>
                <a:cubicBezTo>
                  <a:pt x="77495" y="335038"/>
                  <a:pt x="-67647" y="670076"/>
                  <a:pt x="33953" y="870857"/>
                </a:cubicBezTo>
                <a:cubicBezTo>
                  <a:pt x="135553" y="1071638"/>
                  <a:pt x="483895" y="1138161"/>
                  <a:pt x="832238" y="1204685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6948264" y="3573016"/>
            <a:ext cx="395964" cy="219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7431816" y="3498199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16" y="3498199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6747064" y="3957435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6747064" y="313147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4" y="3131470"/>
                <a:ext cx="3345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 rot="19418960">
            <a:off x="6688773" y="3899509"/>
            <a:ext cx="72331" cy="744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5910832" y="3682865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2" y="3682865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eschweifte Klammer links 43"/>
          <p:cNvSpPr/>
          <p:nvPr/>
        </p:nvSpPr>
        <p:spPr>
          <a:xfrm rot="16200000">
            <a:off x="6249545" y="3742808"/>
            <a:ext cx="244573" cy="8633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/>
              <p:cNvSpPr txBox="1"/>
              <p:nvPr/>
            </p:nvSpPr>
            <p:spPr>
              <a:xfrm>
                <a:off x="6179823" y="4285859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23" y="4285859"/>
                <a:ext cx="38401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237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47526" y="191938"/>
            <a:ext cx="7853201" cy="5258126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3201" h="5258126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9464" y="5178472"/>
                  <a:pt x="1698245" y="5255881"/>
                </a:cubicBezTo>
                <a:cubicBezTo>
                  <a:pt x="2407026" y="5333290"/>
                  <a:pt x="3396416" y="3383538"/>
                  <a:pt x="4252759" y="3354509"/>
                </a:cubicBezTo>
                <a:cubicBezTo>
                  <a:pt x="5109102" y="3325480"/>
                  <a:pt x="6248474" y="5362319"/>
                  <a:pt x="6836302" y="5081709"/>
                </a:cubicBezTo>
                <a:cubicBezTo>
                  <a:pt x="7424131" y="4801100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926318" y="2497341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29206" y="1227404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287658" y="2778171"/>
            <a:ext cx="2283449" cy="2003271"/>
          </a:xfrm>
          <a:custGeom>
            <a:avLst/>
            <a:gdLst>
              <a:gd name="connsiteX0" fmla="*/ 1339428 w 2283449"/>
              <a:gd name="connsiteY0" fmla="*/ 23086 h 2003271"/>
              <a:gd name="connsiteX1" fmla="*/ 18628 w 2283449"/>
              <a:gd name="connsiteY1" fmla="*/ 531086 h 2003271"/>
              <a:gd name="connsiteX2" fmla="*/ 671771 w 2283449"/>
              <a:gd name="connsiteY2" fmla="*/ 1997029 h 2003271"/>
              <a:gd name="connsiteX3" fmla="*/ 2152228 w 2283449"/>
              <a:gd name="connsiteY3" fmla="*/ 1024572 h 2003271"/>
              <a:gd name="connsiteX4" fmla="*/ 2123199 w 2283449"/>
              <a:gd name="connsiteY4" fmla="*/ 182743 h 2003271"/>
              <a:gd name="connsiteX5" fmla="*/ 1339428 w 2283449"/>
              <a:gd name="connsiteY5" fmla="*/ 23086 h 200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3449" h="2003271">
                <a:moveTo>
                  <a:pt x="1339428" y="23086"/>
                </a:moveTo>
                <a:cubicBezTo>
                  <a:pt x="988666" y="81143"/>
                  <a:pt x="129904" y="202096"/>
                  <a:pt x="18628" y="531086"/>
                </a:cubicBezTo>
                <a:cubicBezTo>
                  <a:pt x="-92648" y="860076"/>
                  <a:pt x="316171" y="1914781"/>
                  <a:pt x="671771" y="1997029"/>
                </a:cubicBezTo>
                <a:cubicBezTo>
                  <a:pt x="1027371" y="2079277"/>
                  <a:pt x="1910323" y="1326953"/>
                  <a:pt x="2152228" y="1024572"/>
                </a:cubicBezTo>
                <a:cubicBezTo>
                  <a:pt x="2394133" y="722191"/>
                  <a:pt x="2251408" y="349657"/>
                  <a:pt x="2123199" y="182743"/>
                </a:cubicBezTo>
                <a:cubicBezTo>
                  <a:pt x="1994990" y="15829"/>
                  <a:pt x="1690190" y="-34971"/>
                  <a:pt x="1339428" y="23086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1768882" y="3060219"/>
            <a:ext cx="1396366" cy="1116567"/>
          </a:xfrm>
          <a:custGeom>
            <a:avLst/>
            <a:gdLst>
              <a:gd name="connsiteX0" fmla="*/ 1075918 w 1396366"/>
              <a:gd name="connsiteY0" fmla="*/ 902181 h 1116567"/>
              <a:gd name="connsiteX1" fmla="*/ 1395232 w 1396366"/>
              <a:gd name="connsiteY1" fmla="*/ 336124 h 1116567"/>
              <a:gd name="connsiteX2" fmla="*/ 988832 w 1396366"/>
              <a:gd name="connsiteY2" fmla="*/ 2295 h 1116567"/>
              <a:gd name="connsiteX3" fmla="*/ 727575 w 1396366"/>
              <a:gd name="connsiteY3" fmla="*/ 495781 h 1116567"/>
              <a:gd name="connsiteX4" fmla="*/ 59918 w 1396366"/>
              <a:gd name="connsiteY4" fmla="*/ 190981 h 1116567"/>
              <a:gd name="connsiteX5" fmla="*/ 147004 w 1396366"/>
              <a:gd name="connsiteY5" fmla="*/ 1076352 h 1116567"/>
              <a:gd name="connsiteX6" fmla="*/ 1075918 w 1396366"/>
              <a:gd name="connsiteY6" fmla="*/ 902181 h 111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6366" h="1116567">
                <a:moveTo>
                  <a:pt x="1075918" y="902181"/>
                </a:moveTo>
                <a:cubicBezTo>
                  <a:pt x="1283956" y="778810"/>
                  <a:pt x="1409746" y="486105"/>
                  <a:pt x="1395232" y="336124"/>
                </a:cubicBezTo>
                <a:cubicBezTo>
                  <a:pt x="1380718" y="186143"/>
                  <a:pt x="1100108" y="-24315"/>
                  <a:pt x="988832" y="2295"/>
                </a:cubicBezTo>
                <a:cubicBezTo>
                  <a:pt x="877556" y="28905"/>
                  <a:pt x="882394" y="464333"/>
                  <a:pt x="727575" y="495781"/>
                </a:cubicBezTo>
                <a:cubicBezTo>
                  <a:pt x="572756" y="527229"/>
                  <a:pt x="156680" y="94219"/>
                  <a:pt x="59918" y="190981"/>
                </a:cubicBezTo>
                <a:cubicBezTo>
                  <a:pt x="-36844" y="287743"/>
                  <a:pt x="-22329" y="957819"/>
                  <a:pt x="147004" y="1076352"/>
                </a:cubicBezTo>
                <a:cubicBezTo>
                  <a:pt x="316337" y="1194885"/>
                  <a:pt x="867880" y="1025552"/>
                  <a:pt x="1075918" y="90218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0" idx="0"/>
          </p:cNvCxnSpPr>
          <p:nvPr/>
        </p:nvCxnSpPr>
        <p:spPr>
          <a:xfrm flipV="1">
            <a:off x="2844800" y="3932504"/>
            <a:ext cx="88481" cy="29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3071846" y="3249170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46" y="3249170"/>
                <a:ext cx="36561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2250487" y="354897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</a:t>
            </a:r>
            <a:endParaRPr lang="de-DE" sz="24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2972727" y="2359336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U</a:t>
            </a:r>
            <a:endParaRPr lang="de-DE" sz="2400" b="1" dirty="0">
              <a:solidFill>
                <a:srgbClr val="00FF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474126" y="4293096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995936" y="5877272"/>
            <a:ext cx="213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860032" y="4653136"/>
            <a:ext cx="1066286" cy="1066286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926318" y="4998367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V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4985831" y="5892580"/>
                <a:ext cx="1000091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1400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31" y="5892580"/>
                <a:ext cx="1000091" cy="59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635051" y="3284568"/>
            <a:ext cx="1657029" cy="1224552"/>
          </a:xfrm>
          <a:prstGeom prst="straightConnector1">
            <a:avLst/>
          </a:prstGeom>
          <a:ln w="508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00789" y="3571509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r</a:t>
            </a:r>
            <a:endParaRPr lang="de-DE" sz="24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7512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761262" y="3205458"/>
            <a:ext cx="4267122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6" y="332656"/>
            <a:ext cx="11186" cy="287656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3131840" y="3205458"/>
            <a:ext cx="618236" cy="65559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845071" y="578091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66881" y="2162267"/>
            <a:ext cx="213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95030" y="18399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v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0651" y="176215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u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76715" y="204441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z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20309" y="388399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x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80747" y="321297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y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525568" y="1149881"/>
            <a:ext cx="2478480" cy="61227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5224811" y="167481"/>
            <a:ext cx="2042848" cy="2313272"/>
          </a:xfrm>
          <a:custGeom>
            <a:avLst/>
            <a:gdLst>
              <a:gd name="connsiteX0" fmla="*/ 314823 w 2110596"/>
              <a:gd name="connsiteY0" fmla="*/ 1791948 h 2427546"/>
              <a:gd name="connsiteX1" fmla="*/ 39051 w 2110596"/>
              <a:gd name="connsiteY1" fmla="*/ 2299948 h 2427546"/>
              <a:gd name="connsiteX2" fmla="*/ 1287280 w 2110596"/>
              <a:gd name="connsiteY2" fmla="*/ 2387033 h 2427546"/>
              <a:gd name="connsiteX3" fmla="*/ 1504994 w 2110596"/>
              <a:gd name="connsiteY3" fmla="*/ 1748405 h 2427546"/>
              <a:gd name="connsiteX4" fmla="*/ 1940423 w 2110596"/>
              <a:gd name="connsiteY4" fmla="*/ 1167833 h 2427546"/>
              <a:gd name="connsiteX5" fmla="*/ 2085566 w 2110596"/>
              <a:gd name="connsiteY5" fmla="*/ 384062 h 2427546"/>
              <a:gd name="connsiteX6" fmla="*/ 1461451 w 2110596"/>
              <a:gd name="connsiteY6" fmla="*/ 21205 h 2427546"/>
              <a:gd name="connsiteX7" fmla="*/ 677680 w 2110596"/>
              <a:gd name="connsiteY7" fmla="*/ 93776 h 2427546"/>
              <a:gd name="connsiteX8" fmla="*/ 721223 w 2110596"/>
              <a:gd name="connsiteY8" fmla="*/ 514690 h 2427546"/>
              <a:gd name="connsiteX9" fmla="*/ 97108 w 2110596"/>
              <a:gd name="connsiteY9" fmla="*/ 398576 h 2427546"/>
              <a:gd name="connsiteX10" fmla="*/ 184194 w 2110596"/>
              <a:gd name="connsiteY10" fmla="*/ 1037205 h 2427546"/>
              <a:gd name="connsiteX11" fmla="*/ 314823 w 2110596"/>
              <a:gd name="connsiteY11" fmla="*/ 1530690 h 2427546"/>
              <a:gd name="connsiteX12" fmla="*/ 314823 w 2110596"/>
              <a:gd name="connsiteY12" fmla="*/ 1791948 h 2427546"/>
              <a:gd name="connsiteX0" fmla="*/ 247075 w 2042848"/>
              <a:gd name="connsiteY0" fmla="*/ 1791948 h 2410626"/>
              <a:gd name="connsiteX1" fmla="*/ 261589 w 2042848"/>
              <a:gd name="connsiteY1" fmla="*/ 2227376 h 2410626"/>
              <a:gd name="connsiteX2" fmla="*/ 1219532 w 2042848"/>
              <a:gd name="connsiteY2" fmla="*/ 2387033 h 2410626"/>
              <a:gd name="connsiteX3" fmla="*/ 1437246 w 2042848"/>
              <a:gd name="connsiteY3" fmla="*/ 1748405 h 2410626"/>
              <a:gd name="connsiteX4" fmla="*/ 1872675 w 2042848"/>
              <a:gd name="connsiteY4" fmla="*/ 1167833 h 2410626"/>
              <a:gd name="connsiteX5" fmla="*/ 2017818 w 2042848"/>
              <a:gd name="connsiteY5" fmla="*/ 384062 h 2410626"/>
              <a:gd name="connsiteX6" fmla="*/ 1393703 w 2042848"/>
              <a:gd name="connsiteY6" fmla="*/ 21205 h 2410626"/>
              <a:gd name="connsiteX7" fmla="*/ 609932 w 2042848"/>
              <a:gd name="connsiteY7" fmla="*/ 93776 h 2410626"/>
              <a:gd name="connsiteX8" fmla="*/ 653475 w 2042848"/>
              <a:gd name="connsiteY8" fmla="*/ 514690 h 2410626"/>
              <a:gd name="connsiteX9" fmla="*/ 29360 w 2042848"/>
              <a:gd name="connsiteY9" fmla="*/ 398576 h 2410626"/>
              <a:gd name="connsiteX10" fmla="*/ 116446 w 2042848"/>
              <a:gd name="connsiteY10" fmla="*/ 1037205 h 2410626"/>
              <a:gd name="connsiteX11" fmla="*/ 247075 w 2042848"/>
              <a:gd name="connsiteY11" fmla="*/ 1530690 h 2410626"/>
              <a:gd name="connsiteX12" fmla="*/ 247075 w 2042848"/>
              <a:gd name="connsiteY12" fmla="*/ 1791948 h 2410626"/>
              <a:gd name="connsiteX0" fmla="*/ 247075 w 2042848"/>
              <a:gd name="connsiteY0" fmla="*/ 1791948 h 2313271"/>
              <a:gd name="connsiteX1" fmla="*/ 261589 w 2042848"/>
              <a:gd name="connsiteY1" fmla="*/ 2227376 h 2313271"/>
              <a:gd name="connsiteX2" fmla="*/ 1146960 w 2042848"/>
              <a:gd name="connsiteY2" fmla="*/ 2270918 h 2313271"/>
              <a:gd name="connsiteX3" fmla="*/ 1437246 w 2042848"/>
              <a:gd name="connsiteY3" fmla="*/ 1748405 h 2313271"/>
              <a:gd name="connsiteX4" fmla="*/ 1872675 w 2042848"/>
              <a:gd name="connsiteY4" fmla="*/ 1167833 h 2313271"/>
              <a:gd name="connsiteX5" fmla="*/ 2017818 w 2042848"/>
              <a:gd name="connsiteY5" fmla="*/ 384062 h 2313271"/>
              <a:gd name="connsiteX6" fmla="*/ 1393703 w 2042848"/>
              <a:gd name="connsiteY6" fmla="*/ 21205 h 2313271"/>
              <a:gd name="connsiteX7" fmla="*/ 609932 w 2042848"/>
              <a:gd name="connsiteY7" fmla="*/ 93776 h 2313271"/>
              <a:gd name="connsiteX8" fmla="*/ 653475 w 2042848"/>
              <a:gd name="connsiteY8" fmla="*/ 514690 h 2313271"/>
              <a:gd name="connsiteX9" fmla="*/ 29360 w 2042848"/>
              <a:gd name="connsiteY9" fmla="*/ 398576 h 2313271"/>
              <a:gd name="connsiteX10" fmla="*/ 116446 w 2042848"/>
              <a:gd name="connsiteY10" fmla="*/ 1037205 h 2313271"/>
              <a:gd name="connsiteX11" fmla="*/ 247075 w 2042848"/>
              <a:gd name="connsiteY11" fmla="*/ 1530690 h 2313271"/>
              <a:gd name="connsiteX12" fmla="*/ 247075 w 2042848"/>
              <a:gd name="connsiteY12" fmla="*/ 1791948 h 2313271"/>
              <a:gd name="connsiteX0" fmla="*/ 247075 w 2042848"/>
              <a:gd name="connsiteY0" fmla="*/ 1791948 h 2313272"/>
              <a:gd name="connsiteX1" fmla="*/ 377703 w 2042848"/>
              <a:gd name="connsiteY1" fmla="*/ 2227376 h 2313272"/>
              <a:gd name="connsiteX2" fmla="*/ 1146960 w 2042848"/>
              <a:gd name="connsiteY2" fmla="*/ 2270918 h 2313272"/>
              <a:gd name="connsiteX3" fmla="*/ 1437246 w 2042848"/>
              <a:gd name="connsiteY3" fmla="*/ 1748405 h 2313272"/>
              <a:gd name="connsiteX4" fmla="*/ 1872675 w 2042848"/>
              <a:gd name="connsiteY4" fmla="*/ 1167833 h 2313272"/>
              <a:gd name="connsiteX5" fmla="*/ 2017818 w 2042848"/>
              <a:gd name="connsiteY5" fmla="*/ 384062 h 2313272"/>
              <a:gd name="connsiteX6" fmla="*/ 1393703 w 2042848"/>
              <a:gd name="connsiteY6" fmla="*/ 21205 h 2313272"/>
              <a:gd name="connsiteX7" fmla="*/ 609932 w 2042848"/>
              <a:gd name="connsiteY7" fmla="*/ 93776 h 2313272"/>
              <a:gd name="connsiteX8" fmla="*/ 653475 w 2042848"/>
              <a:gd name="connsiteY8" fmla="*/ 514690 h 2313272"/>
              <a:gd name="connsiteX9" fmla="*/ 29360 w 2042848"/>
              <a:gd name="connsiteY9" fmla="*/ 398576 h 2313272"/>
              <a:gd name="connsiteX10" fmla="*/ 116446 w 2042848"/>
              <a:gd name="connsiteY10" fmla="*/ 1037205 h 2313272"/>
              <a:gd name="connsiteX11" fmla="*/ 247075 w 2042848"/>
              <a:gd name="connsiteY11" fmla="*/ 1530690 h 2313272"/>
              <a:gd name="connsiteX12" fmla="*/ 247075 w 2042848"/>
              <a:gd name="connsiteY12" fmla="*/ 1791948 h 231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848" h="2313272">
                <a:moveTo>
                  <a:pt x="247075" y="1791948"/>
                </a:moveTo>
                <a:cubicBezTo>
                  <a:pt x="268846" y="1908062"/>
                  <a:pt x="227722" y="2147548"/>
                  <a:pt x="377703" y="2227376"/>
                </a:cubicBezTo>
                <a:cubicBezTo>
                  <a:pt x="527684" y="2307204"/>
                  <a:pt x="970369" y="2350747"/>
                  <a:pt x="1146960" y="2270918"/>
                </a:cubicBezTo>
                <a:cubicBezTo>
                  <a:pt x="1323551" y="2191089"/>
                  <a:pt x="1316294" y="1932252"/>
                  <a:pt x="1437246" y="1748405"/>
                </a:cubicBezTo>
                <a:cubicBezTo>
                  <a:pt x="1558198" y="1564558"/>
                  <a:pt x="1775913" y="1395223"/>
                  <a:pt x="1872675" y="1167833"/>
                </a:cubicBezTo>
                <a:cubicBezTo>
                  <a:pt x="1969437" y="940443"/>
                  <a:pt x="2097647" y="575167"/>
                  <a:pt x="2017818" y="384062"/>
                </a:cubicBezTo>
                <a:cubicBezTo>
                  <a:pt x="1937989" y="192957"/>
                  <a:pt x="1628351" y="69586"/>
                  <a:pt x="1393703" y="21205"/>
                </a:cubicBezTo>
                <a:cubicBezTo>
                  <a:pt x="1159055" y="-27176"/>
                  <a:pt x="733303" y="11529"/>
                  <a:pt x="609932" y="93776"/>
                </a:cubicBezTo>
                <a:cubicBezTo>
                  <a:pt x="486561" y="176023"/>
                  <a:pt x="750237" y="463890"/>
                  <a:pt x="653475" y="514690"/>
                </a:cubicBezTo>
                <a:cubicBezTo>
                  <a:pt x="556713" y="565490"/>
                  <a:pt x="118865" y="311490"/>
                  <a:pt x="29360" y="398576"/>
                </a:cubicBezTo>
                <a:cubicBezTo>
                  <a:pt x="-60145" y="485662"/>
                  <a:pt x="80160" y="848519"/>
                  <a:pt x="116446" y="1037205"/>
                </a:cubicBezTo>
                <a:cubicBezTo>
                  <a:pt x="152732" y="1225891"/>
                  <a:pt x="230142" y="1404900"/>
                  <a:pt x="247075" y="1530690"/>
                </a:cubicBezTo>
                <a:cubicBezTo>
                  <a:pt x="264008" y="1656480"/>
                  <a:pt x="225304" y="1675834"/>
                  <a:pt x="247075" y="1791948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5457371" y="1653075"/>
            <a:ext cx="1161143" cy="407954"/>
          </a:xfrm>
          <a:custGeom>
            <a:avLst/>
            <a:gdLst>
              <a:gd name="connsiteX0" fmla="*/ 0 w 1161143"/>
              <a:gd name="connsiteY0" fmla="*/ 364411 h 407954"/>
              <a:gd name="connsiteX1" fmla="*/ 275772 w 1161143"/>
              <a:gd name="connsiteY1" fmla="*/ 88639 h 407954"/>
              <a:gd name="connsiteX2" fmla="*/ 711200 w 1161143"/>
              <a:gd name="connsiteY2" fmla="*/ 1554 h 407954"/>
              <a:gd name="connsiteX3" fmla="*/ 972458 w 1161143"/>
              <a:gd name="connsiteY3" fmla="*/ 146696 h 407954"/>
              <a:gd name="connsiteX4" fmla="*/ 1161143 w 1161143"/>
              <a:gd name="connsiteY4" fmla="*/ 407954 h 40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407954">
                <a:moveTo>
                  <a:pt x="0" y="364411"/>
                </a:moveTo>
                <a:cubicBezTo>
                  <a:pt x="78619" y="256763"/>
                  <a:pt x="157239" y="149115"/>
                  <a:pt x="275772" y="88639"/>
                </a:cubicBezTo>
                <a:cubicBezTo>
                  <a:pt x="394305" y="28163"/>
                  <a:pt x="595086" y="-8122"/>
                  <a:pt x="711200" y="1554"/>
                </a:cubicBezTo>
                <a:cubicBezTo>
                  <a:pt x="827314" y="11230"/>
                  <a:pt x="897468" y="78963"/>
                  <a:pt x="972458" y="146696"/>
                </a:cubicBezTo>
                <a:cubicBezTo>
                  <a:pt x="1047448" y="214429"/>
                  <a:pt x="1104295" y="311191"/>
                  <a:pt x="1161143" y="407954"/>
                </a:cubicBezTo>
              </a:path>
            </a:pathLst>
          </a:cu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7" idx="1"/>
          </p:cNvCxnSpPr>
          <p:nvPr/>
        </p:nvCxnSpPr>
        <p:spPr>
          <a:xfrm>
            <a:off x="5602514" y="2394857"/>
            <a:ext cx="435428" cy="85896"/>
          </a:xfrm>
          <a:prstGeom prst="straightConnector1">
            <a:avLst/>
          </a:prstGeom>
          <a:ln w="34925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34810" y="216402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C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130009" y="578091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S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77601524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47526" y="191938"/>
            <a:ext cx="7852848" cy="5291833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  <a:gd name="connsiteX0" fmla="*/ 4223730 w 7852848"/>
              <a:gd name="connsiteY0" fmla="*/ 1743423 h 5291833"/>
              <a:gd name="connsiteX1" fmla="*/ 1640187 w 7852848"/>
              <a:gd name="connsiteY1" fmla="*/ 16223 h 5291833"/>
              <a:gd name="connsiteX2" fmla="*/ 73 w 7852848"/>
              <a:gd name="connsiteY2" fmla="*/ 2890052 h 5291833"/>
              <a:gd name="connsiteX3" fmla="*/ 1698245 w 7852848"/>
              <a:gd name="connsiteY3" fmla="*/ 5255881 h 5291833"/>
              <a:gd name="connsiteX4" fmla="*/ 4281788 w 7852848"/>
              <a:gd name="connsiteY4" fmla="*/ 4370509 h 5291833"/>
              <a:gd name="connsiteX5" fmla="*/ 6836302 w 7852848"/>
              <a:gd name="connsiteY5" fmla="*/ 5081709 h 5291833"/>
              <a:gd name="connsiteX6" fmla="*/ 7779730 w 7852848"/>
              <a:gd name="connsiteY6" fmla="*/ 1670852 h 5291833"/>
              <a:gd name="connsiteX7" fmla="*/ 5065559 w 7852848"/>
              <a:gd name="connsiteY7" fmla="*/ 2207881 h 5291833"/>
              <a:gd name="connsiteX8" fmla="*/ 4223730 w 7852848"/>
              <a:gd name="connsiteY8" fmla="*/ 1743423 h 529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2848" h="5291833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4626" y="5009138"/>
                  <a:pt x="1698245" y="5255881"/>
                </a:cubicBezTo>
                <a:cubicBezTo>
                  <a:pt x="2411864" y="5502624"/>
                  <a:pt x="3425445" y="4399538"/>
                  <a:pt x="4281788" y="4370509"/>
                </a:cubicBezTo>
                <a:cubicBezTo>
                  <a:pt x="5138131" y="4341480"/>
                  <a:pt x="6253312" y="5531652"/>
                  <a:pt x="6836302" y="5081709"/>
                </a:cubicBezTo>
                <a:cubicBezTo>
                  <a:pt x="7419292" y="4631766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926318" y="2497341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29206" y="1227404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814286" y="3367314"/>
            <a:ext cx="2002971" cy="1378857"/>
          </a:xfrm>
          <a:custGeom>
            <a:avLst/>
            <a:gdLst>
              <a:gd name="connsiteX0" fmla="*/ 2002971 w 2002971"/>
              <a:gd name="connsiteY0" fmla="*/ 0 h 1259359"/>
              <a:gd name="connsiteX1" fmla="*/ 1625600 w 2002971"/>
              <a:gd name="connsiteY1" fmla="*/ 870857 h 1259359"/>
              <a:gd name="connsiteX2" fmla="*/ 798285 w 2002971"/>
              <a:gd name="connsiteY2" fmla="*/ 1248229 h 1259359"/>
              <a:gd name="connsiteX3" fmla="*/ 0 w 2002971"/>
              <a:gd name="connsiteY3" fmla="*/ 478972 h 1259359"/>
              <a:gd name="connsiteX0" fmla="*/ 2002971 w 2002971"/>
              <a:gd name="connsiteY0" fmla="*/ 0 h 1295659"/>
              <a:gd name="connsiteX1" fmla="*/ 1625600 w 2002971"/>
              <a:gd name="connsiteY1" fmla="*/ 870857 h 1295659"/>
              <a:gd name="connsiteX2" fmla="*/ 1248228 w 2002971"/>
              <a:gd name="connsiteY2" fmla="*/ 1175657 h 1295659"/>
              <a:gd name="connsiteX3" fmla="*/ 798285 w 2002971"/>
              <a:gd name="connsiteY3" fmla="*/ 1248229 h 1295659"/>
              <a:gd name="connsiteX4" fmla="*/ 0 w 2002971"/>
              <a:gd name="connsiteY4" fmla="*/ 478972 h 1295659"/>
              <a:gd name="connsiteX0" fmla="*/ 2002971 w 2002971"/>
              <a:gd name="connsiteY0" fmla="*/ 0 h 1295659"/>
              <a:gd name="connsiteX1" fmla="*/ 1625600 w 2002971"/>
              <a:gd name="connsiteY1" fmla="*/ 870857 h 1295659"/>
              <a:gd name="connsiteX2" fmla="*/ 1248228 w 2002971"/>
              <a:gd name="connsiteY2" fmla="*/ 1175657 h 1295659"/>
              <a:gd name="connsiteX3" fmla="*/ 798285 w 2002971"/>
              <a:gd name="connsiteY3" fmla="*/ 1248229 h 1295659"/>
              <a:gd name="connsiteX4" fmla="*/ 0 w 2002971"/>
              <a:gd name="connsiteY4" fmla="*/ 478972 h 1295659"/>
              <a:gd name="connsiteX0" fmla="*/ 2002971 w 2002971"/>
              <a:gd name="connsiteY0" fmla="*/ 0 h 1280163"/>
              <a:gd name="connsiteX1" fmla="*/ 1625600 w 2002971"/>
              <a:gd name="connsiteY1" fmla="*/ 870857 h 1280163"/>
              <a:gd name="connsiteX2" fmla="*/ 1248228 w 2002971"/>
              <a:gd name="connsiteY2" fmla="*/ 1175657 h 1280163"/>
              <a:gd name="connsiteX3" fmla="*/ 798285 w 2002971"/>
              <a:gd name="connsiteY3" fmla="*/ 1248229 h 1280163"/>
              <a:gd name="connsiteX4" fmla="*/ 0 w 2002971"/>
              <a:gd name="connsiteY4" fmla="*/ 478972 h 1280163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175657"/>
              <a:gd name="connsiteX1" fmla="*/ 1625600 w 2002971"/>
              <a:gd name="connsiteY1" fmla="*/ 870857 h 1175657"/>
              <a:gd name="connsiteX2" fmla="*/ 1248228 w 2002971"/>
              <a:gd name="connsiteY2" fmla="*/ 1175657 h 1175657"/>
              <a:gd name="connsiteX3" fmla="*/ 653142 w 2002971"/>
              <a:gd name="connsiteY3" fmla="*/ 1074058 h 1175657"/>
              <a:gd name="connsiteX4" fmla="*/ 0 w 2002971"/>
              <a:gd name="connsiteY4" fmla="*/ 478972 h 1175657"/>
              <a:gd name="connsiteX0" fmla="*/ 2002971 w 2002971"/>
              <a:gd name="connsiteY0" fmla="*/ 0 h 1215197"/>
              <a:gd name="connsiteX1" fmla="*/ 1625600 w 2002971"/>
              <a:gd name="connsiteY1" fmla="*/ 870857 h 1215197"/>
              <a:gd name="connsiteX2" fmla="*/ 1248228 w 2002971"/>
              <a:gd name="connsiteY2" fmla="*/ 1175657 h 1215197"/>
              <a:gd name="connsiteX3" fmla="*/ 653142 w 2002971"/>
              <a:gd name="connsiteY3" fmla="*/ 1074058 h 1215197"/>
              <a:gd name="connsiteX4" fmla="*/ 0 w 2002971"/>
              <a:gd name="connsiteY4" fmla="*/ 478972 h 1215197"/>
              <a:gd name="connsiteX0" fmla="*/ 2002971 w 2002971"/>
              <a:gd name="connsiteY0" fmla="*/ 0 h 1086714"/>
              <a:gd name="connsiteX1" fmla="*/ 1625600 w 2002971"/>
              <a:gd name="connsiteY1" fmla="*/ 870857 h 1086714"/>
              <a:gd name="connsiteX2" fmla="*/ 1074057 w 2002971"/>
              <a:gd name="connsiteY2" fmla="*/ 870857 h 1086714"/>
              <a:gd name="connsiteX3" fmla="*/ 653142 w 2002971"/>
              <a:gd name="connsiteY3" fmla="*/ 1074058 h 1086714"/>
              <a:gd name="connsiteX4" fmla="*/ 0 w 2002971"/>
              <a:gd name="connsiteY4" fmla="*/ 478972 h 1086714"/>
              <a:gd name="connsiteX0" fmla="*/ 2002971 w 2002971"/>
              <a:gd name="connsiteY0" fmla="*/ 0 h 1081932"/>
              <a:gd name="connsiteX1" fmla="*/ 1625600 w 2002971"/>
              <a:gd name="connsiteY1" fmla="*/ 870857 h 1081932"/>
              <a:gd name="connsiteX2" fmla="*/ 1074057 w 2002971"/>
              <a:gd name="connsiteY2" fmla="*/ 870857 h 1081932"/>
              <a:gd name="connsiteX3" fmla="*/ 653142 w 2002971"/>
              <a:gd name="connsiteY3" fmla="*/ 1074058 h 1081932"/>
              <a:gd name="connsiteX4" fmla="*/ 0 w 2002971"/>
              <a:gd name="connsiteY4" fmla="*/ 478972 h 1081932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625600 w 2002971"/>
              <a:gd name="connsiteY1" fmla="*/ 8708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653142 w 2002971"/>
              <a:gd name="connsiteY3" fmla="*/ 1074058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  <a:gd name="connsiteX0" fmla="*/ 2002971 w 2002971"/>
              <a:gd name="connsiteY0" fmla="*/ 0 h 1378857"/>
              <a:gd name="connsiteX1" fmla="*/ 1756229 w 2002971"/>
              <a:gd name="connsiteY1" fmla="*/ 667657 h 1378857"/>
              <a:gd name="connsiteX2" fmla="*/ 1161143 w 2002971"/>
              <a:gd name="connsiteY2" fmla="*/ 1378857 h 1378857"/>
              <a:gd name="connsiteX3" fmla="*/ 449942 w 2002971"/>
              <a:gd name="connsiteY3" fmla="*/ 1045030 h 1378857"/>
              <a:gd name="connsiteX4" fmla="*/ 0 w 2002971"/>
              <a:gd name="connsiteY4" fmla="*/ 478972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1" h="1378857">
                <a:moveTo>
                  <a:pt x="2002971" y="0"/>
                </a:moveTo>
                <a:cubicBezTo>
                  <a:pt x="1914676" y="331409"/>
                  <a:pt x="1896534" y="437848"/>
                  <a:pt x="1756229" y="667657"/>
                </a:cubicBezTo>
                <a:cubicBezTo>
                  <a:pt x="1615924" y="897466"/>
                  <a:pt x="1531258" y="996648"/>
                  <a:pt x="1161143" y="1378857"/>
                </a:cubicBezTo>
                <a:cubicBezTo>
                  <a:pt x="820057" y="1296609"/>
                  <a:pt x="643466" y="1195011"/>
                  <a:pt x="449942" y="1045030"/>
                </a:cubicBezTo>
                <a:cubicBezTo>
                  <a:pt x="256418" y="895049"/>
                  <a:pt x="149981" y="701525"/>
                  <a:pt x="0" y="478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1828800" y="3012712"/>
            <a:ext cx="1959429" cy="877117"/>
          </a:xfrm>
          <a:custGeom>
            <a:avLst/>
            <a:gdLst>
              <a:gd name="connsiteX0" fmla="*/ 1959429 w 1959429"/>
              <a:gd name="connsiteY0" fmla="*/ 368687 h 833144"/>
              <a:gd name="connsiteX1" fmla="*/ 1480457 w 1959429"/>
              <a:gd name="connsiteY1" fmla="*/ 600915 h 833144"/>
              <a:gd name="connsiteX2" fmla="*/ 928914 w 1959429"/>
              <a:gd name="connsiteY2" fmla="*/ 658973 h 833144"/>
              <a:gd name="connsiteX3" fmla="*/ 391886 w 1959429"/>
              <a:gd name="connsiteY3" fmla="*/ 49373 h 833144"/>
              <a:gd name="connsiteX4" fmla="*/ 101600 w 1959429"/>
              <a:gd name="connsiteY4" fmla="*/ 92915 h 833144"/>
              <a:gd name="connsiteX5" fmla="*/ 203200 w 1959429"/>
              <a:gd name="connsiteY5" fmla="*/ 542858 h 833144"/>
              <a:gd name="connsiteX6" fmla="*/ 0 w 1959429"/>
              <a:gd name="connsiteY6" fmla="*/ 833144 h 833144"/>
              <a:gd name="connsiteX0" fmla="*/ 1959429 w 1959429"/>
              <a:gd name="connsiteY0" fmla="*/ 368687 h 833144"/>
              <a:gd name="connsiteX1" fmla="*/ 1480457 w 1959429"/>
              <a:gd name="connsiteY1" fmla="*/ 600915 h 833144"/>
              <a:gd name="connsiteX2" fmla="*/ 928914 w 1959429"/>
              <a:gd name="connsiteY2" fmla="*/ 658973 h 833144"/>
              <a:gd name="connsiteX3" fmla="*/ 391886 w 1959429"/>
              <a:gd name="connsiteY3" fmla="*/ 49373 h 833144"/>
              <a:gd name="connsiteX4" fmla="*/ 101600 w 1959429"/>
              <a:gd name="connsiteY4" fmla="*/ 92915 h 833144"/>
              <a:gd name="connsiteX5" fmla="*/ 203200 w 1959429"/>
              <a:gd name="connsiteY5" fmla="*/ 542858 h 833144"/>
              <a:gd name="connsiteX6" fmla="*/ 0 w 1959429"/>
              <a:gd name="connsiteY6" fmla="*/ 833144 h 833144"/>
              <a:gd name="connsiteX0" fmla="*/ 1959429 w 1959429"/>
              <a:gd name="connsiteY0" fmla="*/ 383631 h 895905"/>
              <a:gd name="connsiteX1" fmla="*/ 1480457 w 1959429"/>
              <a:gd name="connsiteY1" fmla="*/ 615859 h 895905"/>
              <a:gd name="connsiteX2" fmla="*/ 1001485 w 1959429"/>
              <a:gd name="connsiteY2" fmla="*/ 877117 h 895905"/>
              <a:gd name="connsiteX3" fmla="*/ 391886 w 1959429"/>
              <a:gd name="connsiteY3" fmla="*/ 64317 h 895905"/>
              <a:gd name="connsiteX4" fmla="*/ 101600 w 1959429"/>
              <a:gd name="connsiteY4" fmla="*/ 107859 h 895905"/>
              <a:gd name="connsiteX5" fmla="*/ 203200 w 1959429"/>
              <a:gd name="connsiteY5" fmla="*/ 557802 h 895905"/>
              <a:gd name="connsiteX6" fmla="*/ 0 w 1959429"/>
              <a:gd name="connsiteY6" fmla="*/ 848088 h 895905"/>
              <a:gd name="connsiteX0" fmla="*/ 1959429 w 1959429"/>
              <a:gd name="connsiteY0" fmla="*/ 383631 h 877117"/>
              <a:gd name="connsiteX1" fmla="*/ 1480457 w 1959429"/>
              <a:gd name="connsiteY1" fmla="*/ 615859 h 877117"/>
              <a:gd name="connsiteX2" fmla="*/ 1001485 w 1959429"/>
              <a:gd name="connsiteY2" fmla="*/ 877117 h 877117"/>
              <a:gd name="connsiteX3" fmla="*/ 391886 w 1959429"/>
              <a:gd name="connsiteY3" fmla="*/ 64317 h 877117"/>
              <a:gd name="connsiteX4" fmla="*/ 101600 w 1959429"/>
              <a:gd name="connsiteY4" fmla="*/ 107859 h 877117"/>
              <a:gd name="connsiteX5" fmla="*/ 203200 w 1959429"/>
              <a:gd name="connsiteY5" fmla="*/ 557802 h 877117"/>
              <a:gd name="connsiteX6" fmla="*/ 0 w 1959429"/>
              <a:gd name="connsiteY6" fmla="*/ 848088 h 877117"/>
              <a:gd name="connsiteX0" fmla="*/ 1959429 w 1959429"/>
              <a:gd name="connsiteY0" fmla="*/ 383631 h 877117"/>
              <a:gd name="connsiteX1" fmla="*/ 1480457 w 1959429"/>
              <a:gd name="connsiteY1" fmla="*/ 615859 h 877117"/>
              <a:gd name="connsiteX2" fmla="*/ 1001485 w 1959429"/>
              <a:gd name="connsiteY2" fmla="*/ 877117 h 877117"/>
              <a:gd name="connsiteX3" fmla="*/ 391886 w 1959429"/>
              <a:gd name="connsiteY3" fmla="*/ 64317 h 877117"/>
              <a:gd name="connsiteX4" fmla="*/ 101600 w 1959429"/>
              <a:gd name="connsiteY4" fmla="*/ 107859 h 877117"/>
              <a:gd name="connsiteX5" fmla="*/ 203200 w 1959429"/>
              <a:gd name="connsiteY5" fmla="*/ 557802 h 877117"/>
              <a:gd name="connsiteX6" fmla="*/ 0 w 1959429"/>
              <a:gd name="connsiteY6" fmla="*/ 848088 h 87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9429" h="877117">
                <a:moveTo>
                  <a:pt x="1959429" y="383631"/>
                </a:moveTo>
                <a:cubicBezTo>
                  <a:pt x="1805819" y="475554"/>
                  <a:pt x="1640114" y="533611"/>
                  <a:pt x="1480457" y="615859"/>
                </a:cubicBezTo>
                <a:cubicBezTo>
                  <a:pt x="1320800" y="698107"/>
                  <a:pt x="1328056" y="693270"/>
                  <a:pt x="1001485" y="877117"/>
                </a:cubicBezTo>
                <a:cubicBezTo>
                  <a:pt x="834571" y="640050"/>
                  <a:pt x="541867" y="192527"/>
                  <a:pt x="391886" y="64317"/>
                </a:cubicBezTo>
                <a:cubicBezTo>
                  <a:pt x="241905" y="-63893"/>
                  <a:pt x="133048" y="25611"/>
                  <a:pt x="101600" y="107859"/>
                </a:cubicBezTo>
                <a:cubicBezTo>
                  <a:pt x="70152" y="190106"/>
                  <a:pt x="220133" y="434431"/>
                  <a:pt x="203200" y="557802"/>
                </a:cubicBezTo>
                <a:cubicBezTo>
                  <a:pt x="186267" y="681173"/>
                  <a:pt x="93133" y="764630"/>
                  <a:pt x="0" y="8480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 flipH="1" flipV="1">
            <a:off x="2701135" y="4653136"/>
            <a:ext cx="274294" cy="93035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0" idx="2"/>
            <a:endCxn id="9" idx="4"/>
          </p:cNvCxnSpPr>
          <p:nvPr/>
        </p:nvCxnSpPr>
        <p:spPr>
          <a:xfrm flipH="1" flipV="1">
            <a:off x="1814286" y="3846286"/>
            <a:ext cx="1015999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9" idx="2"/>
            <a:endCxn id="10" idx="2"/>
          </p:cNvCxnSpPr>
          <p:nvPr/>
        </p:nvCxnSpPr>
        <p:spPr>
          <a:xfrm flipH="1" flipV="1">
            <a:off x="2830285" y="3889829"/>
            <a:ext cx="145144" cy="85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1956672" y="4468470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72" y="4468470"/>
                <a:ext cx="36561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10" idx="1"/>
          </p:cNvCxnSpPr>
          <p:nvPr/>
        </p:nvCxnSpPr>
        <p:spPr>
          <a:xfrm flipV="1">
            <a:off x="3309257" y="2837854"/>
            <a:ext cx="1550775" cy="790717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reihandform 28"/>
          <p:cNvSpPr/>
          <p:nvPr/>
        </p:nvSpPr>
        <p:spPr>
          <a:xfrm>
            <a:off x="3611811" y="3147245"/>
            <a:ext cx="471243" cy="407832"/>
          </a:xfrm>
          <a:custGeom>
            <a:avLst/>
            <a:gdLst>
              <a:gd name="connsiteX0" fmla="*/ 16760 w 457762"/>
              <a:gd name="connsiteY0" fmla="*/ 321058 h 398374"/>
              <a:gd name="connsiteX1" fmla="*/ 16760 w 457762"/>
              <a:gd name="connsiteY1" fmla="*/ 132373 h 398374"/>
              <a:gd name="connsiteX2" fmla="*/ 190932 w 457762"/>
              <a:gd name="connsiteY2" fmla="*/ 1744 h 398374"/>
              <a:gd name="connsiteX3" fmla="*/ 394132 w 457762"/>
              <a:gd name="connsiteY3" fmla="*/ 74315 h 398374"/>
              <a:gd name="connsiteX4" fmla="*/ 452189 w 457762"/>
              <a:gd name="connsiteY4" fmla="*/ 306544 h 398374"/>
              <a:gd name="connsiteX5" fmla="*/ 278018 w 457762"/>
              <a:gd name="connsiteY5" fmla="*/ 393630 h 398374"/>
              <a:gd name="connsiteX6" fmla="*/ 161903 w 457762"/>
              <a:gd name="connsiteY6" fmla="*/ 379115 h 398374"/>
              <a:gd name="connsiteX0" fmla="*/ 16760 w 471243"/>
              <a:gd name="connsiteY0" fmla="*/ 321669 h 407832"/>
              <a:gd name="connsiteX1" fmla="*/ 16760 w 471243"/>
              <a:gd name="connsiteY1" fmla="*/ 132984 h 407832"/>
              <a:gd name="connsiteX2" fmla="*/ 190932 w 471243"/>
              <a:gd name="connsiteY2" fmla="*/ 2355 h 407832"/>
              <a:gd name="connsiteX3" fmla="*/ 394132 w 471243"/>
              <a:gd name="connsiteY3" fmla="*/ 74926 h 407832"/>
              <a:gd name="connsiteX4" fmla="*/ 466703 w 471243"/>
              <a:gd name="connsiteY4" fmla="*/ 379727 h 407832"/>
              <a:gd name="connsiteX5" fmla="*/ 278018 w 471243"/>
              <a:gd name="connsiteY5" fmla="*/ 394241 h 407832"/>
              <a:gd name="connsiteX6" fmla="*/ 161903 w 471243"/>
              <a:gd name="connsiteY6" fmla="*/ 379726 h 40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243" h="407832">
                <a:moveTo>
                  <a:pt x="16760" y="321669"/>
                </a:moveTo>
                <a:cubicBezTo>
                  <a:pt x="2245" y="253936"/>
                  <a:pt x="-12269" y="186203"/>
                  <a:pt x="16760" y="132984"/>
                </a:cubicBezTo>
                <a:cubicBezTo>
                  <a:pt x="45789" y="79765"/>
                  <a:pt x="128037" y="12031"/>
                  <a:pt x="190932" y="2355"/>
                </a:cubicBezTo>
                <a:cubicBezTo>
                  <a:pt x="253827" y="-7321"/>
                  <a:pt x="348170" y="12031"/>
                  <a:pt x="394132" y="74926"/>
                </a:cubicBezTo>
                <a:cubicBezTo>
                  <a:pt x="440094" y="137821"/>
                  <a:pt x="486055" y="326508"/>
                  <a:pt x="466703" y="379727"/>
                </a:cubicBezTo>
                <a:cubicBezTo>
                  <a:pt x="447351" y="432946"/>
                  <a:pt x="328818" y="394241"/>
                  <a:pt x="278018" y="394241"/>
                </a:cubicBezTo>
                <a:cubicBezTo>
                  <a:pt x="227218" y="394241"/>
                  <a:pt x="195770" y="393031"/>
                  <a:pt x="161903" y="379726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744686" y="3135086"/>
            <a:ext cx="608398" cy="638746"/>
          </a:xfrm>
          <a:custGeom>
            <a:avLst/>
            <a:gdLst>
              <a:gd name="connsiteX0" fmla="*/ 566057 w 608398"/>
              <a:gd name="connsiteY0" fmla="*/ 0 h 638746"/>
              <a:gd name="connsiteX1" fmla="*/ 595085 w 608398"/>
              <a:gd name="connsiteY1" fmla="*/ 290285 h 638746"/>
              <a:gd name="connsiteX2" fmla="*/ 377371 w 608398"/>
              <a:gd name="connsiteY2" fmla="*/ 609600 h 638746"/>
              <a:gd name="connsiteX3" fmla="*/ 0 w 608398"/>
              <a:gd name="connsiteY3" fmla="*/ 624114 h 63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398" h="638746">
                <a:moveTo>
                  <a:pt x="566057" y="0"/>
                </a:moveTo>
                <a:cubicBezTo>
                  <a:pt x="596295" y="94342"/>
                  <a:pt x="626533" y="188685"/>
                  <a:pt x="595085" y="290285"/>
                </a:cubicBezTo>
                <a:cubicBezTo>
                  <a:pt x="563637" y="391885"/>
                  <a:pt x="476552" y="553962"/>
                  <a:pt x="377371" y="609600"/>
                </a:cubicBezTo>
                <a:cubicBezTo>
                  <a:pt x="278190" y="665238"/>
                  <a:pt x="0" y="624114"/>
                  <a:pt x="0" y="624114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3619986" y="2765754"/>
                <a:ext cx="42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86" y="2765754"/>
                <a:ext cx="42889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4259500" y="3351161"/>
                <a:ext cx="845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>
                  <a:defRPr b="0" i="1">
                    <a:solidFill>
                      <a:srgbClr val="FF0000"/>
                    </a:solidFill>
                    <a:latin typeface="Cambria Math"/>
                    <a:ea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/>
                          </m:ctrlPr>
                        </m:sSubPr>
                        <m:e>
                          <m:r>
                            <a:rPr lang="de-DE"/>
                            <m:t>𝛿</m:t>
                          </m:r>
                        </m:e>
                        <m:sub>
                          <m:r>
                            <a:rPr lang="de-DE"/>
                            <m:t>𝑖</m:t>
                          </m:r>
                        </m:sub>
                      </m:sSub>
                      <m:r>
                        <a:rPr lang="de-DE"/>
                        <m:t>−</m:t>
                      </m:r>
                      <m:r>
                        <a:rPr lang="de-DE"/>
                        <m:t>𝜋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00" y="3351161"/>
                <a:ext cx="84580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6697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681712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2320738" y="42968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251060" y="3780815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0800000">
            <a:off x="657571" y="1907527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3998695" y="210524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3612820" y="2211528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20" y="2211528"/>
                <a:ext cx="38587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824794" y="76753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94" y="767539"/>
                <a:ext cx="391325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2824794" y="3580760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94" y="3580760"/>
                <a:ext cx="391325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>
            <a:off x="5076056" y="260648"/>
            <a:ext cx="0" cy="41764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5436096" y="429684"/>
                <a:ext cx="3766544" cy="769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𝑥</m:t>
                          </m:r>
                        </m:lim>
                      </m:limLow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de-DE" sz="2400" i="1">
                              <a:latin typeface="Cambria Math"/>
                            </a:rPr>
                            <m:t>𝑥</m:t>
                          </m:r>
                        </m:lim>
                      </m:limLow>
                      <m:limLow>
                        <m:limLow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𝑄</m:t>
                          </m:r>
                        </m:lim>
                      </m:limLow>
                      <m:r>
                        <a:rPr lang="de-DE" sz="2400" i="1" smtClean="0">
                          <a:latin typeface="Cambria Math"/>
                        </a:rPr>
                        <m:t>≙</m:t>
                      </m:r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̃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𝑃</m:t>
                          </m:r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̃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𝑄</m:t>
                          </m:r>
                        </m:lim>
                      </m:limLow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29684"/>
                <a:ext cx="3766544" cy="769250"/>
              </a:xfrm>
              <a:prstGeom prst="rect">
                <a:avLst/>
              </a:prstGeom>
              <a:blipFill rotWithShape="1">
                <a:blip r:embed="rId6"/>
                <a:stretch>
                  <a:fillRect l="-1456" r="-3883" b="-7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6409780" y="603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Lemma 1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874970" y="131696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Lemma 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 rot="5400000">
            <a:off x="5469495" y="915376"/>
            <a:ext cx="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=</a:t>
            </a:r>
            <a:endParaRPr lang="de-DE" sz="8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5463863" y="1922719"/>
                <a:ext cx="1579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ℝℙ</m:t>
                      </m:r>
                      <m:r>
                        <a:rPr lang="de-DE" sz="2400" i="1" smtClean="0">
                          <a:latin typeface="Cambria Math"/>
                        </a:rPr>
                        <m:t>²#</m:t>
                      </m:r>
                      <m:r>
                        <a:rPr lang="de-DE" sz="2400" i="1" smtClean="0">
                          <a:latin typeface="Cambria Math"/>
                        </a:rPr>
                        <m:t>ℝℙ</m:t>
                      </m:r>
                      <m:r>
                        <a:rPr lang="de-DE" sz="2400" i="1" smtClean="0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922719"/>
                <a:ext cx="157927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9457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 rot="20690274">
            <a:off x="2144488" y="707093"/>
            <a:ext cx="1569933" cy="1051720"/>
            <a:chOff x="2575157" y="1005147"/>
            <a:chExt cx="1569933" cy="1051720"/>
          </a:xfrm>
        </p:grpSpPr>
        <p:sp>
          <p:nvSpPr>
            <p:cNvPr id="22" name="Freihandform 21"/>
            <p:cNvSpPr/>
            <p:nvPr/>
          </p:nvSpPr>
          <p:spPr>
            <a:xfrm>
              <a:off x="2575157" y="1120402"/>
              <a:ext cx="1569933" cy="936465"/>
            </a:xfrm>
            <a:custGeom>
              <a:avLst/>
              <a:gdLst>
                <a:gd name="connsiteX0" fmla="*/ 1569493 w 1569933"/>
                <a:gd name="connsiteY0" fmla="*/ 100716 h 936465"/>
                <a:gd name="connsiteX1" fmla="*/ 538978 w 1569933"/>
                <a:gd name="connsiteY1" fmla="*/ 57173 h 936465"/>
                <a:gd name="connsiteX2" fmla="*/ 1950 w 1569933"/>
                <a:gd name="connsiteY2" fmla="*/ 492601 h 936465"/>
                <a:gd name="connsiteX3" fmla="*/ 408350 w 1569933"/>
                <a:gd name="connsiteY3" fmla="*/ 928030 h 936465"/>
                <a:gd name="connsiteX4" fmla="*/ 1569493 w 1569933"/>
                <a:gd name="connsiteY4" fmla="*/ 100716 h 93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933" h="936465">
                  <a:moveTo>
                    <a:pt x="1569493" y="100716"/>
                  </a:moveTo>
                  <a:cubicBezTo>
                    <a:pt x="1591264" y="-44427"/>
                    <a:pt x="800235" y="-8141"/>
                    <a:pt x="538978" y="57173"/>
                  </a:cubicBezTo>
                  <a:cubicBezTo>
                    <a:pt x="277721" y="122487"/>
                    <a:pt x="23721" y="347458"/>
                    <a:pt x="1950" y="492601"/>
                  </a:cubicBezTo>
                  <a:cubicBezTo>
                    <a:pt x="-19821" y="637744"/>
                    <a:pt x="142255" y="995763"/>
                    <a:pt x="408350" y="928030"/>
                  </a:cubicBezTo>
                  <a:cubicBezTo>
                    <a:pt x="674445" y="860297"/>
                    <a:pt x="1547722" y="245859"/>
                    <a:pt x="1569493" y="100716"/>
                  </a:cubicBezTo>
                  <a:close/>
                </a:path>
              </a:pathLst>
            </a:custGeom>
            <a:pattFill prst="pct10">
              <a:fgClr>
                <a:srgbClr val="FF0000"/>
              </a:fgClr>
              <a:bgClr>
                <a:schemeClr val="bg1"/>
              </a:bgClr>
            </a:patt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Gleichschenkliges Dreieck 22"/>
            <p:cNvSpPr/>
            <p:nvPr/>
          </p:nvSpPr>
          <p:spPr>
            <a:xfrm rot="16844905">
              <a:off x="3312178" y="1028225"/>
              <a:ext cx="285074" cy="23891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899593" y="681713"/>
            <a:ext cx="2691832" cy="269183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653779" y="43489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1805906" y="307670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0800000">
            <a:off x="657571" y="1907527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3338011" y="2072543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3198712" y="241028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12" y="2410289"/>
                <a:ext cx="391326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331640" y="867398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867398"/>
                <a:ext cx="64427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309962" y="2928622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962" y="2928622"/>
                <a:ext cx="39132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4781826" y="867995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26" y="867995"/>
                <a:ext cx="1008112" cy="1569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ihandform 11"/>
          <p:cNvSpPr/>
          <p:nvPr/>
        </p:nvSpPr>
        <p:spPr>
          <a:xfrm>
            <a:off x="6166725" y="1542103"/>
            <a:ext cx="992803" cy="388009"/>
          </a:xfrm>
          <a:custGeom>
            <a:avLst/>
            <a:gdLst>
              <a:gd name="connsiteX0" fmla="*/ 1114 w 992803"/>
              <a:gd name="connsiteY0" fmla="*/ 267357 h 388009"/>
              <a:gd name="connsiteX1" fmla="*/ 596199 w 992803"/>
              <a:gd name="connsiteY1" fmla="*/ 6100 h 388009"/>
              <a:gd name="connsiteX2" fmla="*/ 988085 w 992803"/>
              <a:gd name="connsiteY2" fmla="*/ 107700 h 388009"/>
              <a:gd name="connsiteX3" fmla="*/ 755856 w 992803"/>
              <a:gd name="connsiteY3" fmla="*/ 383471 h 388009"/>
              <a:gd name="connsiteX4" fmla="*/ 1114 w 992803"/>
              <a:gd name="connsiteY4" fmla="*/ 267357 h 38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803" h="388009">
                <a:moveTo>
                  <a:pt x="1114" y="267357"/>
                </a:moveTo>
                <a:cubicBezTo>
                  <a:pt x="-25495" y="204462"/>
                  <a:pt x="431704" y="32709"/>
                  <a:pt x="596199" y="6100"/>
                </a:cubicBezTo>
                <a:cubicBezTo>
                  <a:pt x="760694" y="-20509"/>
                  <a:pt x="961476" y="44805"/>
                  <a:pt x="988085" y="107700"/>
                </a:cubicBezTo>
                <a:cubicBezTo>
                  <a:pt x="1014694" y="170595"/>
                  <a:pt x="927608" y="359281"/>
                  <a:pt x="755856" y="383471"/>
                </a:cubicBezTo>
                <a:cubicBezTo>
                  <a:pt x="584104" y="407661"/>
                  <a:pt x="27723" y="330252"/>
                  <a:pt x="1114" y="267357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6151589" y="1145883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7042876" y="950290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6200000">
            <a:off x="7042876" y="223142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161756" y="2127927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6" y="2127927"/>
                <a:ext cx="369139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7154920" y="1553386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20" y="1553386"/>
                <a:ext cx="39959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leichschenkliges Dreieck 19"/>
          <p:cNvSpPr/>
          <p:nvPr/>
        </p:nvSpPr>
        <p:spPr>
          <a:xfrm rot="16844905">
            <a:off x="6532304" y="1775316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7704208" y="941909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208" y="941909"/>
                <a:ext cx="369139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2222050" y="184560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50" y="1845609"/>
                <a:ext cx="399597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2920495" y="3433609"/>
                <a:ext cx="1566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𝑎𝑏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95" y="3433609"/>
                <a:ext cx="1566263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6844054" y="2911880"/>
                <a:ext cx="545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𝑐𝑐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54" y="2911880"/>
                <a:ext cx="545470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405543" y="4653136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3" y="4653136"/>
                <a:ext cx="1008112" cy="15696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4781826" y="4653136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26" y="4653136"/>
                <a:ext cx="1008112" cy="15696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echseck 29"/>
          <p:cNvSpPr/>
          <p:nvPr/>
        </p:nvSpPr>
        <p:spPr>
          <a:xfrm>
            <a:off x="6346325" y="4149080"/>
            <a:ext cx="2557642" cy="2204864"/>
          </a:xfrm>
          <a:prstGeom prst="hexagon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9514187">
            <a:off x="8402538" y="4446909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 rot="12835200">
            <a:off x="8434662" y="5521035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leichschenkliges Dreieck 32"/>
          <p:cNvSpPr/>
          <p:nvPr/>
        </p:nvSpPr>
        <p:spPr>
          <a:xfrm rot="19775592">
            <a:off x="6376646" y="559985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leichschenkliges Dreieck 33"/>
          <p:cNvSpPr/>
          <p:nvPr/>
        </p:nvSpPr>
        <p:spPr>
          <a:xfrm rot="16200000">
            <a:off x="7443247" y="389705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/>
          <p:cNvSpPr/>
          <p:nvPr/>
        </p:nvSpPr>
        <p:spPr>
          <a:xfrm rot="12569598">
            <a:off x="6376442" y="4374171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36" name="Gleichschenkliges Dreieck 35"/>
          <p:cNvSpPr/>
          <p:nvPr/>
        </p:nvSpPr>
        <p:spPr>
          <a:xfrm rot="16200000">
            <a:off x="7373118" y="6101916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5844585" y="4522363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85" y="4522363"/>
                <a:ext cx="644279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7312882" y="5851880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82" y="5851880"/>
                <a:ext cx="39132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6535359" y="526276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359" y="5262763"/>
                <a:ext cx="391325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7150014" y="4253026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14" y="4253026"/>
                <a:ext cx="644279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8277273" y="4676492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273" y="4676492"/>
                <a:ext cx="369139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8531207" y="5901860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207" y="5901860"/>
                <a:ext cx="369139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3889951" y="5010198"/>
            <a:ext cx="899886" cy="1305123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  <a:gd name="connsiteX0" fmla="*/ 0 w 1524001"/>
              <a:gd name="connsiteY0" fmla="*/ 164582 h 1379633"/>
              <a:gd name="connsiteX1" fmla="*/ 624115 w 1524001"/>
              <a:gd name="connsiteY1" fmla="*/ 77496 h 1379633"/>
              <a:gd name="connsiteX2" fmla="*/ 1524001 w 1524001"/>
              <a:gd name="connsiteY2" fmla="*/ 716123 h 1379633"/>
              <a:gd name="connsiteX3" fmla="*/ 653143 w 1524001"/>
              <a:gd name="connsiteY3" fmla="*/ 1369268 h 1379633"/>
              <a:gd name="connsiteX4" fmla="*/ 0 w 1524001"/>
              <a:gd name="connsiteY4" fmla="*/ 164582 h 1379633"/>
              <a:gd name="connsiteX0" fmla="*/ 126082 w 996940"/>
              <a:gd name="connsiteY0" fmla="*/ 1291772 h 1305123"/>
              <a:gd name="connsiteX1" fmla="*/ 97054 w 996940"/>
              <a:gd name="connsiteY1" fmla="*/ 0 h 1305123"/>
              <a:gd name="connsiteX2" fmla="*/ 996940 w 996940"/>
              <a:gd name="connsiteY2" fmla="*/ 638627 h 1305123"/>
              <a:gd name="connsiteX3" fmla="*/ 126082 w 996940"/>
              <a:gd name="connsiteY3" fmla="*/ 1291772 h 1305123"/>
              <a:gd name="connsiteX0" fmla="*/ 29028 w 899886"/>
              <a:gd name="connsiteY0" fmla="*/ 1291772 h 1305123"/>
              <a:gd name="connsiteX1" fmla="*/ 0 w 899886"/>
              <a:gd name="connsiteY1" fmla="*/ 0 h 1305123"/>
              <a:gd name="connsiteX2" fmla="*/ 899886 w 899886"/>
              <a:gd name="connsiteY2" fmla="*/ 638627 h 1305123"/>
              <a:gd name="connsiteX3" fmla="*/ 29028 w 899886"/>
              <a:gd name="connsiteY3" fmla="*/ 1291772 h 130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886" h="1305123">
                <a:moveTo>
                  <a:pt x="29028" y="1291772"/>
                </a:moveTo>
                <a:lnTo>
                  <a:pt x="0" y="0"/>
                </a:lnTo>
                <a:cubicBezTo>
                  <a:pt x="254000" y="91924"/>
                  <a:pt x="677334" y="336246"/>
                  <a:pt x="899886" y="638627"/>
                </a:cubicBezTo>
                <a:cubicBezTo>
                  <a:pt x="759582" y="839407"/>
                  <a:pt x="179009" y="1398210"/>
                  <a:pt x="29028" y="1291772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/>
          <p:cNvSpPr/>
          <p:nvPr/>
        </p:nvSpPr>
        <p:spPr>
          <a:xfrm rot="7891749">
            <a:off x="4200835" y="509562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/>
          <p:cNvSpPr/>
          <p:nvPr/>
        </p:nvSpPr>
        <p:spPr>
          <a:xfrm rot="13677389">
            <a:off x="4183076" y="581639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4163492" y="6153889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92" y="6153889"/>
                <a:ext cx="369139" cy="4001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4412054" y="4806224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54" y="4806224"/>
                <a:ext cx="369139" cy="4001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gelmäßiges Fünfeck 49"/>
          <p:cNvSpPr/>
          <p:nvPr/>
        </p:nvSpPr>
        <p:spPr>
          <a:xfrm rot="20415105">
            <a:off x="1757788" y="4731513"/>
            <a:ext cx="1758172" cy="1674449"/>
          </a:xfrm>
          <a:prstGeom prst="pentagon">
            <a:avLst/>
          </a:pr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16920843">
            <a:off x="2668467" y="470227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/>
          <p:cNvSpPr/>
          <p:nvPr/>
        </p:nvSpPr>
        <p:spPr>
          <a:xfrm rot="19082205">
            <a:off x="1813550" y="5866503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/>
          <p:cNvSpPr/>
          <p:nvPr/>
        </p:nvSpPr>
        <p:spPr>
          <a:xfrm rot="15166641">
            <a:off x="2700632" y="6115256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54" name="Gleichschenkliges Dreieck 53"/>
          <p:cNvSpPr/>
          <p:nvPr/>
        </p:nvSpPr>
        <p:spPr>
          <a:xfrm rot="12569598">
            <a:off x="1796722" y="4954305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303930" y="4588959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930" y="4588959"/>
                <a:ext cx="644279" cy="4001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2701287" y="588996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87" y="5889969"/>
                <a:ext cx="391326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1483766" y="5911537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766" y="5911537"/>
                <a:ext cx="391325" cy="40011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2609359" y="4319622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59" y="4319622"/>
                <a:ext cx="644279" cy="40011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3889951" y="5419456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951" y="5419456"/>
                <a:ext cx="399597" cy="40011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2896950" y="5452920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0" y="5452920"/>
                <a:ext cx="399597" cy="40011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60"/>
          <p:cNvCxnSpPr>
            <a:endCxn id="50" idx="4"/>
          </p:cNvCxnSpPr>
          <p:nvPr/>
        </p:nvCxnSpPr>
        <p:spPr>
          <a:xfrm>
            <a:off x="3398968" y="5042322"/>
            <a:ext cx="32143" cy="113082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Gleichschenkliges Dreieck 61"/>
          <p:cNvSpPr/>
          <p:nvPr/>
        </p:nvSpPr>
        <p:spPr>
          <a:xfrm rot="10800000">
            <a:off x="3180023" y="5353038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4" name="Gerade Verbindung 63"/>
          <p:cNvCxnSpPr>
            <a:endCxn id="43" idx="0"/>
          </p:cNvCxnSpPr>
          <p:nvPr/>
        </p:nvCxnSpPr>
        <p:spPr>
          <a:xfrm>
            <a:off x="3895691" y="4984371"/>
            <a:ext cx="23288" cy="1317599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Gleichschenkliges Dreieck 65"/>
          <p:cNvSpPr/>
          <p:nvPr/>
        </p:nvSpPr>
        <p:spPr>
          <a:xfrm rot="10800000">
            <a:off x="3685987" y="5395829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93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427984" y="6926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Kreuz 2"/>
          <p:cNvSpPr/>
          <p:nvPr/>
        </p:nvSpPr>
        <p:spPr>
          <a:xfrm rot="2700000">
            <a:off x="5201540" y="2186331"/>
            <a:ext cx="258206" cy="258206"/>
          </a:xfrm>
          <a:prstGeom prst="plus">
            <a:avLst>
              <a:gd name="adj" fmla="val 4112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43609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</a:t>
            </a:r>
            <a:endParaRPr lang="de-DE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23928" y="6926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n=2</a:t>
            </a:r>
            <a:endParaRPr lang="de-DE" sz="2800" dirty="0">
              <a:solidFill>
                <a:srgbClr val="FF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48064" y="4147074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886857" y="4650998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1826695" y="53103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635896" y="50178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blipFill rotWithShape="1">
                <a:blip r:embed="rId5"/>
                <a:stretch>
                  <a:fillRect r="-7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endCxn id="8" idx="2"/>
          </p:cNvCxnSpPr>
          <p:nvPr/>
        </p:nvCxnSpPr>
        <p:spPr>
          <a:xfrm>
            <a:off x="2996390" y="4905165"/>
            <a:ext cx="327381" cy="10226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𝒗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𝒕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5556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de-DE" b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3596999" y="2655298"/>
            <a:ext cx="418789" cy="4794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ihandform 41"/>
          <p:cNvSpPr/>
          <p:nvPr/>
        </p:nvSpPr>
        <p:spPr>
          <a:xfrm>
            <a:off x="2757714" y="2655298"/>
            <a:ext cx="1814286" cy="407216"/>
          </a:xfrm>
          <a:custGeom>
            <a:avLst/>
            <a:gdLst>
              <a:gd name="connsiteX0" fmla="*/ 0 w 1814286"/>
              <a:gd name="connsiteY0" fmla="*/ 407216 h 407216"/>
              <a:gd name="connsiteX1" fmla="*/ 304800 w 1814286"/>
              <a:gd name="connsiteY1" fmla="*/ 15331 h 407216"/>
              <a:gd name="connsiteX2" fmla="*/ 1814286 w 1814286"/>
              <a:gd name="connsiteY2" fmla="*/ 116931 h 4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286" h="407216">
                <a:moveTo>
                  <a:pt x="0" y="407216"/>
                </a:moveTo>
                <a:cubicBezTo>
                  <a:pt x="1209" y="235464"/>
                  <a:pt x="2419" y="63712"/>
                  <a:pt x="304800" y="15331"/>
                </a:cubicBezTo>
                <a:cubicBezTo>
                  <a:pt x="607181" y="-33050"/>
                  <a:pt x="1210733" y="41940"/>
                  <a:pt x="1814286" y="11693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06156" y="510823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779250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862684" y="4555580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470389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605890" y="279012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702629" y="188595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9932231">
            <a:off x="4180115" y="90492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 rot="3026078">
            <a:off x="6006084" y="870091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220072" y="2492897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H="1">
            <a:off x="5220072" y="4651652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gen 20"/>
          <p:cNvSpPr/>
          <p:nvPr/>
        </p:nvSpPr>
        <p:spPr>
          <a:xfrm rot="549175">
            <a:off x="6623867" y="3329238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blipFill rotWithShape="1">
                <a:blip r:embed="rId13"/>
                <a:stretch>
                  <a:fillRect l="-5797" t="-7692" r="-11594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18762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2083222" y="4273627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23060" y="493296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2921808" y="4397165"/>
            <a:ext cx="344724" cy="15859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ihandform 15"/>
          <p:cNvSpPr/>
          <p:nvPr/>
        </p:nvSpPr>
        <p:spPr>
          <a:xfrm>
            <a:off x="2015482" y="4133122"/>
            <a:ext cx="2774232" cy="845278"/>
          </a:xfrm>
          <a:custGeom>
            <a:avLst/>
            <a:gdLst>
              <a:gd name="connsiteX0" fmla="*/ 2774232 w 2774232"/>
              <a:gd name="connsiteY0" fmla="*/ 511449 h 845278"/>
              <a:gd name="connsiteX1" fmla="*/ 2571032 w 2774232"/>
              <a:gd name="connsiteY1" fmla="*/ 554992 h 845278"/>
              <a:gd name="connsiteX2" fmla="*/ 2164632 w 2774232"/>
              <a:gd name="connsiteY2" fmla="*/ 554992 h 845278"/>
              <a:gd name="connsiteX3" fmla="*/ 1555032 w 2774232"/>
              <a:gd name="connsiteY3" fmla="*/ 366307 h 845278"/>
              <a:gd name="connsiteX4" fmla="*/ 1105089 w 2774232"/>
              <a:gd name="connsiteY4" fmla="*/ 148592 h 845278"/>
              <a:gd name="connsiteX5" fmla="*/ 466461 w 2774232"/>
              <a:gd name="connsiteY5" fmla="*/ 3449 h 845278"/>
              <a:gd name="connsiteX6" fmla="*/ 45547 w 2774232"/>
              <a:gd name="connsiteY6" fmla="*/ 293735 h 845278"/>
              <a:gd name="connsiteX7" fmla="*/ 31032 w 2774232"/>
              <a:gd name="connsiteY7" fmla="*/ 845278 h 8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232" h="845278">
                <a:moveTo>
                  <a:pt x="2774232" y="511449"/>
                </a:moveTo>
                <a:cubicBezTo>
                  <a:pt x="2723432" y="529592"/>
                  <a:pt x="2672632" y="547735"/>
                  <a:pt x="2571032" y="554992"/>
                </a:cubicBezTo>
                <a:cubicBezTo>
                  <a:pt x="2469432" y="562249"/>
                  <a:pt x="2333965" y="586439"/>
                  <a:pt x="2164632" y="554992"/>
                </a:cubicBezTo>
                <a:cubicBezTo>
                  <a:pt x="1995299" y="523545"/>
                  <a:pt x="1731622" y="434040"/>
                  <a:pt x="1555032" y="366307"/>
                </a:cubicBezTo>
                <a:cubicBezTo>
                  <a:pt x="1378442" y="298574"/>
                  <a:pt x="1286517" y="209068"/>
                  <a:pt x="1105089" y="148592"/>
                </a:cubicBezTo>
                <a:cubicBezTo>
                  <a:pt x="923661" y="88116"/>
                  <a:pt x="643051" y="-20741"/>
                  <a:pt x="466461" y="3449"/>
                </a:cubicBezTo>
                <a:cubicBezTo>
                  <a:pt x="289871" y="27639"/>
                  <a:pt x="118118" y="153430"/>
                  <a:pt x="45547" y="293735"/>
                </a:cubicBezTo>
                <a:cubicBezTo>
                  <a:pt x="-27024" y="434040"/>
                  <a:pt x="2004" y="639659"/>
                  <a:pt x="31032" y="84527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360090" y="439040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blipFill rotWithShape="1">
                <a:blip r:embed="rId3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717382" y="456606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 23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2307770" y="718580"/>
            <a:ext cx="2757715" cy="1008620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5" h="1008620">
                <a:moveTo>
                  <a:pt x="0" y="239363"/>
                </a:moveTo>
                <a:cubicBezTo>
                  <a:pt x="163286" y="56725"/>
                  <a:pt x="774096" y="-77532"/>
                  <a:pt x="1233715" y="50677"/>
                </a:cubicBezTo>
                <a:cubicBezTo>
                  <a:pt x="1693334" y="178886"/>
                  <a:pt x="2307772" y="868315"/>
                  <a:pt x="2757715" y="100862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914222" y="730714"/>
            <a:ext cx="2572256" cy="1185137"/>
          </a:xfrm>
          <a:custGeom>
            <a:avLst/>
            <a:gdLst>
              <a:gd name="connsiteX0" fmla="*/ 41449 w 2572256"/>
              <a:gd name="connsiteY0" fmla="*/ 1134568 h 1185137"/>
              <a:gd name="connsiteX1" fmla="*/ 810706 w 2572256"/>
              <a:gd name="connsiteY1" fmla="*/ 786225 h 1185137"/>
              <a:gd name="connsiteX2" fmla="*/ 1638021 w 2572256"/>
              <a:gd name="connsiteY2" fmla="*/ 1149082 h 1185137"/>
              <a:gd name="connsiteX3" fmla="*/ 2566935 w 2572256"/>
              <a:gd name="connsiteY3" fmla="*/ 1061997 h 1185137"/>
              <a:gd name="connsiteX4" fmla="*/ 2000878 w 2572256"/>
              <a:gd name="connsiteY4" fmla="*/ 176625 h 1185137"/>
              <a:gd name="connsiteX5" fmla="*/ 1638021 w 2572256"/>
              <a:gd name="connsiteY5" fmla="*/ 568511 h 1185137"/>
              <a:gd name="connsiteX6" fmla="*/ 1159049 w 2572256"/>
              <a:gd name="connsiteY6" fmla="*/ 45997 h 1185137"/>
              <a:gd name="connsiteX7" fmla="*/ 723621 w 2572256"/>
              <a:gd name="connsiteY7" fmla="*/ 423368 h 1185137"/>
              <a:gd name="connsiteX8" fmla="*/ 172078 w 2572256"/>
              <a:gd name="connsiteY8" fmla="*/ 16968 h 1185137"/>
              <a:gd name="connsiteX9" fmla="*/ 41449 w 2572256"/>
              <a:gd name="connsiteY9" fmla="*/ 1134568 h 11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256" h="1185137">
                <a:moveTo>
                  <a:pt x="41449" y="1134568"/>
                </a:moveTo>
                <a:cubicBezTo>
                  <a:pt x="147887" y="1262777"/>
                  <a:pt x="544611" y="783806"/>
                  <a:pt x="810706" y="786225"/>
                </a:cubicBezTo>
                <a:cubicBezTo>
                  <a:pt x="1076801" y="788644"/>
                  <a:pt x="1345316" y="1103120"/>
                  <a:pt x="1638021" y="1149082"/>
                </a:cubicBezTo>
                <a:cubicBezTo>
                  <a:pt x="1930726" y="1195044"/>
                  <a:pt x="2506459" y="1224073"/>
                  <a:pt x="2566935" y="1061997"/>
                </a:cubicBezTo>
                <a:cubicBezTo>
                  <a:pt x="2627411" y="899921"/>
                  <a:pt x="2155697" y="258873"/>
                  <a:pt x="2000878" y="176625"/>
                </a:cubicBezTo>
                <a:cubicBezTo>
                  <a:pt x="1846059" y="94377"/>
                  <a:pt x="1778326" y="590282"/>
                  <a:pt x="1638021" y="568511"/>
                </a:cubicBezTo>
                <a:cubicBezTo>
                  <a:pt x="1497716" y="546740"/>
                  <a:pt x="1311449" y="70187"/>
                  <a:pt x="1159049" y="45997"/>
                </a:cubicBezTo>
                <a:cubicBezTo>
                  <a:pt x="1006649" y="21807"/>
                  <a:pt x="888116" y="428206"/>
                  <a:pt x="723621" y="423368"/>
                </a:cubicBezTo>
                <a:cubicBezTo>
                  <a:pt x="559126" y="418530"/>
                  <a:pt x="290611" y="-99146"/>
                  <a:pt x="172078" y="16968"/>
                </a:cubicBezTo>
                <a:cubicBezTo>
                  <a:pt x="53545" y="133082"/>
                  <a:pt x="-64989" y="1006359"/>
                  <a:pt x="41449" y="1134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945504" y="2505871"/>
            <a:ext cx="2758958" cy="1864987"/>
          </a:xfrm>
          <a:custGeom>
            <a:avLst/>
            <a:gdLst>
              <a:gd name="connsiteX0" fmla="*/ 480215 w 2758958"/>
              <a:gd name="connsiteY0" fmla="*/ 2269449 h 2632310"/>
              <a:gd name="connsiteX1" fmla="*/ 901129 w 2758958"/>
              <a:gd name="connsiteY1" fmla="*/ 1630820 h 2632310"/>
              <a:gd name="connsiteX2" fmla="*/ 1568787 w 2758958"/>
              <a:gd name="connsiteY2" fmla="*/ 2632306 h 2632310"/>
              <a:gd name="connsiteX3" fmla="*/ 2541244 w 2758958"/>
              <a:gd name="connsiteY3" fmla="*/ 1616306 h 2632310"/>
              <a:gd name="connsiteX4" fmla="*/ 2758958 w 2758958"/>
              <a:gd name="connsiteY4" fmla="*/ 890592 h 2632310"/>
              <a:gd name="connsiteX5" fmla="*/ 2541244 w 2758958"/>
              <a:gd name="connsiteY5" fmla="*/ 513220 h 2632310"/>
              <a:gd name="connsiteX6" fmla="*/ 2047758 w 2758958"/>
              <a:gd name="connsiteY6" fmla="*/ 745449 h 2632310"/>
              <a:gd name="connsiteX7" fmla="*/ 1757472 w 2758958"/>
              <a:gd name="connsiteY7" fmla="*/ 513220 h 2632310"/>
              <a:gd name="connsiteX8" fmla="*/ 1380101 w 2758958"/>
              <a:gd name="connsiteY8" fmla="*/ 5220 h 2632310"/>
              <a:gd name="connsiteX9" fmla="*/ 944672 w 2758958"/>
              <a:gd name="connsiteY9" fmla="*/ 861563 h 2632310"/>
              <a:gd name="connsiteX10" fmla="*/ 349587 w 2758958"/>
              <a:gd name="connsiteY10" fmla="*/ 818020 h 2632310"/>
              <a:gd name="connsiteX11" fmla="*/ 1244 w 2758958"/>
              <a:gd name="connsiteY11" fmla="*/ 1471163 h 2632310"/>
              <a:gd name="connsiteX12" fmla="*/ 480215 w 2758958"/>
              <a:gd name="connsiteY12" fmla="*/ 2269449 h 26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958" h="2632310">
                <a:moveTo>
                  <a:pt x="480215" y="2269449"/>
                </a:moveTo>
                <a:cubicBezTo>
                  <a:pt x="630196" y="2296058"/>
                  <a:pt x="719700" y="1570344"/>
                  <a:pt x="901129" y="1630820"/>
                </a:cubicBezTo>
                <a:cubicBezTo>
                  <a:pt x="1082558" y="1691296"/>
                  <a:pt x="1295435" y="2634725"/>
                  <a:pt x="1568787" y="2632306"/>
                </a:cubicBezTo>
                <a:cubicBezTo>
                  <a:pt x="1842139" y="2629887"/>
                  <a:pt x="2342882" y="1906592"/>
                  <a:pt x="2541244" y="1616306"/>
                </a:cubicBezTo>
                <a:cubicBezTo>
                  <a:pt x="2739606" y="1326020"/>
                  <a:pt x="2758958" y="1074440"/>
                  <a:pt x="2758958" y="890592"/>
                </a:cubicBezTo>
                <a:cubicBezTo>
                  <a:pt x="2758958" y="706744"/>
                  <a:pt x="2659777" y="537410"/>
                  <a:pt x="2541244" y="513220"/>
                </a:cubicBezTo>
                <a:cubicBezTo>
                  <a:pt x="2422711" y="489029"/>
                  <a:pt x="2178387" y="745449"/>
                  <a:pt x="2047758" y="745449"/>
                </a:cubicBezTo>
                <a:cubicBezTo>
                  <a:pt x="1917129" y="745449"/>
                  <a:pt x="1868748" y="636591"/>
                  <a:pt x="1757472" y="513220"/>
                </a:cubicBezTo>
                <a:cubicBezTo>
                  <a:pt x="1646196" y="389849"/>
                  <a:pt x="1515568" y="-52837"/>
                  <a:pt x="1380101" y="5220"/>
                </a:cubicBezTo>
                <a:cubicBezTo>
                  <a:pt x="1244634" y="63277"/>
                  <a:pt x="1116424" y="726096"/>
                  <a:pt x="944672" y="861563"/>
                </a:cubicBezTo>
                <a:cubicBezTo>
                  <a:pt x="772920" y="997030"/>
                  <a:pt x="506825" y="716420"/>
                  <a:pt x="349587" y="818020"/>
                </a:cubicBezTo>
                <a:cubicBezTo>
                  <a:pt x="192349" y="919620"/>
                  <a:pt x="-18108" y="1231677"/>
                  <a:pt x="1244" y="1471163"/>
                </a:cubicBezTo>
                <a:cubicBezTo>
                  <a:pt x="20596" y="1710649"/>
                  <a:pt x="330234" y="2242840"/>
                  <a:pt x="480215" y="22694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56975" y="1557804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120665" y="4023140"/>
            <a:ext cx="204318" cy="2355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blipFill rotWithShape="1">
                <a:blip r:embed="rId5"/>
                <a:stretch>
                  <a:fillRect l="-4286" t="-7595" r="-11429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>
            <a:off x="3950350" y="1027282"/>
            <a:ext cx="396044" cy="85891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4860032" y="2708920"/>
            <a:ext cx="533719" cy="96375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5135383" y="2996952"/>
            <a:ext cx="516737" cy="93181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94614" y="3145977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316035" y="3190799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5324983" y="302919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46404" y="3074014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5853817" y="299695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605863" y="1027282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860032" y="857560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003529" y="1000681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316035" y="1082857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4582894" y="1027282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6001907" y="1346159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5853817" y="1219263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5421738" y="1000681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ihandform 40"/>
          <p:cNvSpPr/>
          <p:nvPr/>
        </p:nvSpPr>
        <p:spPr>
          <a:xfrm rot="20978955">
            <a:off x="1819813" y="1599142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20871623">
            <a:off x="1838870" y="3580203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503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2647</Words>
  <Application>Microsoft Office PowerPoint</Application>
  <PresentationFormat>Bildschirmpräsentation (4:3)</PresentationFormat>
  <Paragraphs>913</Paragraphs>
  <Slides>155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155</vt:i4>
      </vt:variant>
    </vt:vector>
  </HeadingPairs>
  <TitlesOfParts>
    <vt:vector size="15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257</cp:revision>
  <dcterms:created xsi:type="dcterms:W3CDTF">2011-11-01T15:18:00Z</dcterms:created>
  <dcterms:modified xsi:type="dcterms:W3CDTF">2012-02-03T15:10:42Z</dcterms:modified>
</cp:coreProperties>
</file>