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2540" autoAdjust="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396902" y="1890220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023" y="3092897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979350" y="2251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672273" y="1940769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87262" y="462315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068144" y="4117443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42434" y="2332290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430" y="34559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66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66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9267" y="3602018"/>
                  <a:pt x="3052658" y="3360113"/>
                </a:cubicBezTo>
                <a:cubicBezTo>
                  <a:pt x="3026049" y="3118208"/>
                  <a:pt x="3040563" y="2910170"/>
                  <a:pt x="3110715" y="2750513"/>
                </a:cubicBezTo>
                <a:cubicBezTo>
                  <a:pt x="3180867" y="2590856"/>
                  <a:pt x="3391324" y="2527960"/>
                  <a:pt x="3473572" y="2402170"/>
                </a:cubicBezTo>
                <a:cubicBezTo>
                  <a:pt x="3555820" y="2276380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Bildschirmpräsentation (4:3)</PresentationFormat>
  <Paragraphs>271</Paragraphs>
  <Slides>51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83</cp:revision>
  <dcterms:created xsi:type="dcterms:W3CDTF">2011-11-01T15:18:00Z</dcterms:created>
  <dcterms:modified xsi:type="dcterms:W3CDTF">2011-11-18T23:33:15Z</dcterms:modified>
</cp:coreProperties>
</file>