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de-DE" sz="26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618483" y="632580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18481" y="424748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18482" y="387999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18479" y="11436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618480" y="200778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618483" y="282415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009761" y="694928"/>
            <a:ext cx="2168859" cy="2923586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23" fmla="*/ 1771090 w 2168859"/>
              <a:gd name="connsiteY23" fmla="*/ 552547 h 3824475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0" fmla="*/ 218062 w 2270548"/>
              <a:gd name="connsiteY0" fmla="*/ 3730788 h 3766031"/>
              <a:gd name="connsiteX1" fmla="*/ 1727547 w 2270548"/>
              <a:gd name="connsiteY1" fmla="*/ 3701760 h 3766031"/>
              <a:gd name="connsiteX2" fmla="*/ 1814633 w 2270548"/>
              <a:gd name="connsiteY2" fmla="*/ 3063131 h 3766031"/>
              <a:gd name="connsiteX3" fmla="*/ 1088919 w 2270548"/>
              <a:gd name="connsiteY3" fmla="*/ 2642217 h 3766031"/>
              <a:gd name="connsiteX4" fmla="*/ 145490 w 2270548"/>
              <a:gd name="connsiteY4" fmla="*/ 2947017 h 3766031"/>
              <a:gd name="connsiteX5" fmla="*/ 508347 w 2270548"/>
              <a:gd name="connsiteY5" fmla="*/ 3396960 h 3766031"/>
              <a:gd name="connsiteX6" fmla="*/ 1814633 w 2270548"/>
              <a:gd name="connsiteY6" fmla="*/ 3208274 h 3766031"/>
              <a:gd name="connsiteX7" fmla="*/ 2162976 w 2270548"/>
              <a:gd name="connsiteY7" fmla="*/ 2613189 h 3766031"/>
              <a:gd name="connsiteX8" fmla="*/ 1945262 w 2270548"/>
              <a:gd name="connsiteY8" fmla="*/ 2148731 h 3766031"/>
              <a:gd name="connsiteX9" fmla="*/ 914747 w 2270548"/>
              <a:gd name="connsiteY9" fmla="*/ 1669760 h 3766031"/>
              <a:gd name="connsiteX10" fmla="*/ 347 w 2270548"/>
              <a:gd name="connsiteY10" fmla="*/ 1945531 h 3766031"/>
              <a:gd name="connsiteX11" fmla="*/ 1016347 w 2270548"/>
              <a:gd name="connsiteY11" fmla="*/ 2380960 h 3766031"/>
              <a:gd name="connsiteX12" fmla="*/ 1858176 w 2270548"/>
              <a:gd name="connsiteY12" fmla="*/ 1858446 h 3766031"/>
              <a:gd name="connsiteX13" fmla="*/ 2046862 w 2270548"/>
              <a:gd name="connsiteY13" fmla="*/ 1089188 h 3766031"/>
              <a:gd name="connsiteX14" fmla="*/ 856690 w 2270548"/>
              <a:gd name="connsiteY14" fmla="*/ 784388 h 3766031"/>
              <a:gd name="connsiteX15" fmla="*/ 189033 w 2270548"/>
              <a:gd name="connsiteY15" fmla="*/ 1060160 h 3766031"/>
              <a:gd name="connsiteX16" fmla="*/ 261604 w 2270548"/>
              <a:gd name="connsiteY16" fmla="*/ 1335931 h 3766031"/>
              <a:gd name="connsiteX17" fmla="*/ 1016347 w 2270548"/>
              <a:gd name="connsiteY17" fmla="*/ 1495588 h 3766031"/>
              <a:gd name="connsiteX18" fmla="*/ 2017833 w 2270548"/>
              <a:gd name="connsiteY18" fmla="*/ 958560 h 3766031"/>
              <a:gd name="connsiteX19" fmla="*/ 2148462 w 2270548"/>
              <a:gd name="connsiteY19" fmla="*/ 479588 h 3766031"/>
              <a:gd name="connsiteX20" fmla="*/ 479319 w 2270548"/>
              <a:gd name="connsiteY20" fmla="*/ 617 h 3766031"/>
              <a:gd name="connsiteX21" fmla="*/ 479319 w 2270548"/>
              <a:gd name="connsiteY21" fmla="*/ 581188 h 3766031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2017833 w 2168859"/>
              <a:gd name="connsiteY18" fmla="*/ 957943 h 3765414"/>
              <a:gd name="connsiteX19" fmla="*/ 479319 w 2168859"/>
              <a:gd name="connsiteY19" fmla="*/ 0 h 3765414"/>
              <a:gd name="connsiteX20" fmla="*/ 479319 w 2168859"/>
              <a:gd name="connsiteY20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19" fmla="*/ 479319 w 2168859"/>
              <a:gd name="connsiteY19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17" fmla="*/ 1016347 w 2168859"/>
              <a:gd name="connsiteY17" fmla="*/ 711292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0" fmla="*/ 218062 w 2168859"/>
              <a:gd name="connsiteY0" fmla="*/ 2946400 h 2981643"/>
              <a:gd name="connsiteX1" fmla="*/ 1727547 w 2168859"/>
              <a:gd name="connsiteY1" fmla="*/ 2917372 h 2981643"/>
              <a:gd name="connsiteX2" fmla="*/ 1814633 w 2168859"/>
              <a:gd name="connsiteY2" fmla="*/ 2278743 h 2981643"/>
              <a:gd name="connsiteX3" fmla="*/ 1088919 w 2168859"/>
              <a:gd name="connsiteY3" fmla="*/ 1857829 h 2981643"/>
              <a:gd name="connsiteX4" fmla="*/ 145490 w 2168859"/>
              <a:gd name="connsiteY4" fmla="*/ 2162629 h 2981643"/>
              <a:gd name="connsiteX5" fmla="*/ 508347 w 2168859"/>
              <a:gd name="connsiteY5" fmla="*/ 2612572 h 2981643"/>
              <a:gd name="connsiteX6" fmla="*/ 1814633 w 2168859"/>
              <a:gd name="connsiteY6" fmla="*/ 2423886 h 2981643"/>
              <a:gd name="connsiteX7" fmla="*/ 2162976 w 2168859"/>
              <a:gd name="connsiteY7" fmla="*/ 1828801 h 2981643"/>
              <a:gd name="connsiteX8" fmla="*/ 1945262 w 2168859"/>
              <a:gd name="connsiteY8" fmla="*/ 1364343 h 2981643"/>
              <a:gd name="connsiteX9" fmla="*/ 914747 w 2168859"/>
              <a:gd name="connsiteY9" fmla="*/ 885372 h 2981643"/>
              <a:gd name="connsiteX10" fmla="*/ 347 w 2168859"/>
              <a:gd name="connsiteY10" fmla="*/ 1161143 h 2981643"/>
              <a:gd name="connsiteX11" fmla="*/ 1016347 w 2168859"/>
              <a:gd name="connsiteY11" fmla="*/ 1596572 h 2981643"/>
              <a:gd name="connsiteX12" fmla="*/ 1858176 w 2168859"/>
              <a:gd name="connsiteY12" fmla="*/ 1074058 h 2981643"/>
              <a:gd name="connsiteX13" fmla="*/ 2046862 w 2168859"/>
              <a:gd name="connsiteY13" fmla="*/ 304800 h 2981643"/>
              <a:gd name="connsiteX14" fmla="*/ 856690 w 2168859"/>
              <a:gd name="connsiteY14" fmla="*/ 0 h 2981643"/>
              <a:gd name="connsiteX0" fmla="*/ 218062 w 2168859"/>
              <a:gd name="connsiteY0" fmla="*/ 2641600 h 2676843"/>
              <a:gd name="connsiteX1" fmla="*/ 1727547 w 2168859"/>
              <a:gd name="connsiteY1" fmla="*/ 2612572 h 2676843"/>
              <a:gd name="connsiteX2" fmla="*/ 1814633 w 2168859"/>
              <a:gd name="connsiteY2" fmla="*/ 1973943 h 2676843"/>
              <a:gd name="connsiteX3" fmla="*/ 1088919 w 2168859"/>
              <a:gd name="connsiteY3" fmla="*/ 1553029 h 2676843"/>
              <a:gd name="connsiteX4" fmla="*/ 145490 w 2168859"/>
              <a:gd name="connsiteY4" fmla="*/ 1857829 h 2676843"/>
              <a:gd name="connsiteX5" fmla="*/ 508347 w 2168859"/>
              <a:gd name="connsiteY5" fmla="*/ 2307772 h 2676843"/>
              <a:gd name="connsiteX6" fmla="*/ 1814633 w 2168859"/>
              <a:gd name="connsiteY6" fmla="*/ 2119086 h 2676843"/>
              <a:gd name="connsiteX7" fmla="*/ 2162976 w 2168859"/>
              <a:gd name="connsiteY7" fmla="*/ 1524001 h 2676843"/>
              <a:gd name="connsiteX8" fmla="*/ 1945262 w 2168859"/>
              <a:gd name="connsiteY8" fmla="*/ 1059543 h 2676843"/>
              <a:gd name="connsiteX9" fmla="*/ 914747 w 2168859"/>
              <a:gd name="connsiteY9" fmla="*/ 580572 h 2676843"/>
              <a:gd name="connsiteX10" fmla="*/ 347 w 2168859"/>
              <a:gd name="connsiteY10" fmla="*/ 856343 h 2676843"/>
              <a:gd name="connsiteX11" fmla="*/ 1016347 w 2168859"/>
              <a:gd name="connsiteY11" fmla="*/ 1291772 h 2676843"/>
              <a:gd name="connsiteX12" fmla="*/ 1858176 w 2168859"/>
              <a:gd name="connsiteY12" fmla="*/ 769258 h 2676843"/>
              <a:gd name="connsiteX13" fmla="*/ 2046862 w 2168859"/>
              <a:gd name="connsiteY13" fmla="*/ 0 h 2676843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609948 w 2168859"/>
              <a:gd name="connsiteY13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408233 w 2168859"/>
              <a:gd name="connsiteY13" fmla="*/ 551542 h 2923586"/>
              <a:gd name="connsiteX14" fmla="*/ 609948 w 2168859"/>
              <a:gd name="connsiteY14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858176 w 2168859"/>
              <a:gd name="connsiteY13" fmla="*/ 246742 h 2923586"/>
              <a:gd name="connsiteX14" fmla="*/ 609948 w 2168859"/>
              <a:gd name="connsiteY14" fmla="*/ 0 h 292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8859" h="2923586">
                <a:moveTo>
                  <a:pt x="218062" y="2888343"/>
                </a:moveTo>
                <a:cubicBezTo>
                  <a:pt x="879671" y="2907695"/>
                  <a:pt x="1461452" y="2970591"/>
                  <a:pt x="1727547" y="2859315"/>
                </a:cubicBezTo>
                <a:cubicBezTo>
                  <a:pt x="1993642" y="2748039"/>
                  <a:pt x="1921071" y="2397276"/>
                  <a:pt x="1814633" y="2220686"/>
                </a:cubicBezTo>
                <a:cubicBezTo>
                  <a:pt x="1708195" y="2044096"/>
                  <a:pt x="1367110" y="1819124"/>
                  <a:pt x="1088919" y="1799772"/>
                </a:cubicBezTo>
                <a:cubicBezTo>
                  <a:pt x="810728" y="1780420"/>
                  <a:pt x="242252" y="1978782"/>
                  <a:pt x="145490" y="2104572"/>
                </a:cubicBezTo>
                <a:cubicBezTo>
                  <a:pt x="48728" y="2230362"/>
                  <a:pt x="230157" y="2510972"/>
                  <a:pt x="508347" y="2554515"/>
                </a:cubicBezTo>
                <a:cubicBezTo>
                  <a:pt x="786538" y="2598058"/>
                  <a:pt x="1538862" y="2496458"/>
                  <a:pt x="1814633" y="2365829"/>
                </a:cubicBezTo>
                <a:cubicBezTo>
                  <a:pt x="2090405" y="2235201"/>
                  <a:pt x="2141204" y="1947335"/>
                  <a:pt x="2162976" y="1770744"/>
                </a:cubicBezTo>
                <a:cubicBezTo>
                  <a:pt x="2184748" y="1594153"/>
                  <a:pt x="2153300" y="1463524"/>
                  <a:pt x="1945262" y="1306286"/>
                </a:cubicBezTo>
                <a:cubicBezTo>
                  <a:pt x="1737224" y="1149048"/>
                  <a:pt x="1238899" y="861182"/>
                  <a:pt x="914747" y="827315"/>
                </a:cubicBezTo>
                <a:cubicBezTo>
                  <a:pt x="590595" y="793448"/>
                  <a:pt x="-16586" y="984553"/>
                  <a:pt x="347" y="1103086"/>
                </a:cubicBezTo>
                <a:cubicBezTo>
                  <a:pt x="17280" y="1221619"/>
                  <a:pt x="706709" y="1553029"/>
                  <a:pt x="1016347" y="1538515"/>
                </a:cubicBezTo>
                <a:cubicBezTo>
                  <a:pt x="1325985" y="1524001"/>
                  <a:pt x="1717871" y="1231296"/>
                  <a:pt x="1858176" y="1016001"/>
                </a:cubicBezTo>
                <a:cubicBezTo>
                  <a:pt x="1998481" y="800706"/>
                  <a:pt x="2066214" y="416076"/>
                  <a:pt x="1858176" y="246742"/>
                </a:cubicBezTo>
                <a:cubicBezTo>
                  <a:pt x="1650138" y="77409"/>
                  <a:pt x="742996" y="91924"/>
                  <a:pt x="6099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848280" y="562236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48279" y="317655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48280" y="21207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697341" y="4616715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𝑿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30" r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77" r="-20492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>
            <a:off x="6094190" y="3752619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5008364" y="150772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16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827584" y="2242394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10800000">
            <a:off x="827583" y="2944891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>
            <a:off x="813272" y="3060219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" name="Bogen 22"/>
          <p:cNvSpPr/>
          <p:nvPr/>
        </p:nvSpPr>
        <p:spPr>
          <a:xfrm>
            <a:off x="4427984" y="1116923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10800000">
            <a:off x="4420829" y="3333138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800000">
            <a:off x="4442295" y="396254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6" name="Bogen 25"/>
          <p:cNvSpPr/>
          <p:nvPr/>
        </p:nvSpPr>
        <p:spPr>
          <a:xfrm>
            <a:off x="4427984" y="407787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 rot="10800000">
            <a:off x="4435140" y="1708820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8" name="Bogen 27"/>
          <p:cNvSpPr/>
          <p:nvPr/>
        </p:nvSpPr>
        <p:spPr>
          <a:xfrm>
            <a:off x="4420829" y="1824148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10800000">
            <a:off x="4427984" y="287203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4413673" y="298736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36"/>
          <p:cNvCxnSpPr/>
          <p:nvPr/>
        </p:nvCxnSpPr>
        <p:spPr>
          <a:xfrm flipV="1">
            <a:off x="1979711" y="3420357"/>
            <a:ext cx="1609191" cy="82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955707" y="1767114"/>
            <a:ext cx="11186" cy="165406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511208" y="3412839"/>
            <a:ext cx="1487662" cy="14563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 flipH="1" flipV="1">
            <a:off x="827584" y="2269052"/>
            <a:ext cx="2592288" cy="2539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255039" y="202838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096631" y="2548212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22508" y="247374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65690" y="41180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66439" y="413853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269792" y="23633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674417" y="40361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921686" y="394494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255170" y="249104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964972" y="73334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572000" y="563739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7313826" y="1605067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313826" y="4248784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186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539" y="2060848"/>
            <a:ext cx="44644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39" y="2060848"/>
            <a:ext cx="2232248" cy="2232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671899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9511" y="350995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4644007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2483767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3704026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1295635" y="404106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1344384" y="180882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735795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2411759" y="249313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5082038" y="3532378"/>
            <a:ext cx="1326166" cy="0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rot="5400000">
            <a:off x="7596336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>
            <a:off x="8568444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 rot="10800000">
            <a:off x="6408204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7628463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60232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𝐊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blipFill rotWithShape="1"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𝐓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blipFill rotWithShape="1">
                <a:blip r:embed="rId4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47664" y="4293096"/>
            <a:ext cx="5976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427984" y="2348880"/>
            <a:ext cx="2592288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2204864"/>
            <a:ext cx="2376264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915816" y="1844824"/>
            <a:ext cx="1512168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417549" y="1844824"/>
            <a:ext cx="1306579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671900" y="1844824"/>
            <a:ext cx="715707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27984" y="1844824"/>
            <a:ext cx="642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417549" y="1844824"/>
            <a:ext cx="331862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417549" y="1844824"/>
            <a:ext cx="10435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4208680" y="1844824"/>
            <a:ext cx="219304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417549" y="1844824"/>
            <a:ext cx="165931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4029753" y="1844824"/>
            <a:ext cx="357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5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0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573678" y="1034257"/>
            <a:ext cx="0" cy="192390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580112" y="2492897"/>
            <a:ext cx="1974463" cy="1050043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 flipV="1">
            <a:off x="5580112" y="3933056"/>
            <a:ext cx="2095390" cy="7185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 rot="549175">
            <a:off x="6615025" y="313870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[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𝟎</m:t>
                      </m:r>
                      <m:r>
                        <a:rPr lang="de-DE" sz="3200" b="1" i="1" dirty="0" smtClean="0">
                          <a:latin typeface="Cambria Math"/>
                        </a:rPr>
                        <m:t>,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𝟏</m:t>
                      </m:r>
                      <m:r>
                        <a:rPr lang="de-DE" sz="3200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blipFill rotWithShape="1">
                <a:blip r:embed="rId11"/>
                <a:stretch>
                  <a:fillRect l="-4348" t="-7692" r="-13043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1639174" y="3271262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𝒊𝒅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085" r="-440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 flipH="1">
            <a:off x="1298735" y="4292354"/>
            <a:ext cx="24523" cy="94646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563519" y="632580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20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3077"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3030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779964" y="220604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35851" y="288975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45862" y="387329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600" b="1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ℝ</a:t>
                </a:r>
                <a:endParaRPr lang="de-DE" sz="2600" b="1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blipFill rotWithShape="1">
                <a:blip r:embed="rId6"/>
                <a:stretch>
                  <a:fillRect l="-769" t="-8434" r="-1538" b="-289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 flipV="1">
            <a:off x="2123728" y="233038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endCxn id="10" idx="3"/>
          </p:cNvCxnSpPr>
          <p:nvPr/>
        </p:nvCxnSpPr>
        <p:spPr>
          <a:xfrm flipV="1">
            <a:off x="2228940" y="3730048"/>
            <a:ext cx="367054" cy="14324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4" idx="6"/>
          </p:cNvCxnSpPr>
          <p:nvPr/>
        </p:nvCxnSpPr>
        <p:spPr>
          <a:xfrm flipH="1" flipV="1">
            <a:off x="2835061" y="5609472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 rot="1709858">
            <a:off x="5436096" y="2063095"/>
            <a:ext cx="1944216" cy="1013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6740250" y="218145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791524" y="1074057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7285010" y="1531527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7807187" y="101954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5827259" y="4061116"/>
            <a:ext cx="1248338" cy="914400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  <a:gd name="connsiteX0" fmla="*/ 3248 w 1120848"/>
              <a:gd name="connsiteY0" fmla="*/ 1175657 h 1175657"/>
              <a:gd name="connsiteX1" fmla="*/ 133876 w 1120848"/>
              <a:gd name="connsiteY1" fmla="*/ 348343 h 1175657"/>
              <a:gd name="connsiteX2" fmla="*/ 946676 w 1120848"/>
              <a:gd name="connsiteY2" fmla="*/ 508000 h 1175657"/>
              <a:gd name="connsiteX3" fmla="*/ 1120848 w 1120848"/>
              <a:gd name="connsiteY3" fmla="*/ 0 h 1175657"/>
              <a:gd name="connsiteX0" fmla="*/ 110 w 1248338"/>
              <a:gd name="connsiteY0" fmla="*/ 914400 h 914400"/>
              <a:gd name="connsiteX1" fmla="*/ 261366 w 1248338"/>
              <a:gd name="connsiteY1" fmla="*/ 348343 h 914400"/>
              <a:gd name="connsiteX2" fmla="*/ 1074166 w 1248338"/>
              <a:gd name="connsiteY2" fmla="*/ 508000 h 914400"/>
              <a:gd name="connsiteX3" fmla="*/ 1248338 w 12483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338" h="914400">
                <a:moveTo>
                  <a:pt x="110" y="914400"/>
                </a:moveTo>
                <a:cubicBezTo>
                  <a:pt x="-3519" y="547914"/>
                  <a:pt x="82357" y="416076"/>
                  <a:pt x="261366" y="348343"/>
                </a:cubicBezTo>
                <a:cubicBezTo>
                  <a:pt x="440375" y="280610"/>
                  <a:pt x="909671" y="566057"/>
                  <a:pt x="1074166" y="508000"/>
                </a:cubicBezTo>
                <a:cubicBezTo>
                  <a:pt x="1238661" y="449943"/>
                  <a:pt x="1185442" y="275771"/>
                  <a:pt x="12483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450321" y="4456057"/>
            <a:ext cx="281659" cy="11507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ihandform 33"/>
          <p:cNvSpPr/>
          <p:nvPr/>
        </p:nvSpPr>
        <p:spPr>
          <a:xfrm>
            <a:off x="6350265" y="4779303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843751" y="5236773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63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17155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93255" y="737242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blipFill rotWithShape="1">
                <a:blip r:embed="rId5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235439" y="24800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4343941" y="2554513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27371" y="2747845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4" r="-15254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4343941" y="4713268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 rot="549175">
            <a:off x="5747736" y="3390854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blipFill rotWithShape="1">
                <a:blip r:embed="rId10"/>
                <a:stretch>
                  <a:fillRect l="-4348" t="-7595" r="-13043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⊇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7297123" y="1727200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209367" y="4729385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212042" y="4967221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4412343" y="5210629"/>
            <a:ext cx="275771" cy="130628"/>
          </a:xfrm>
          <a:custGeom>
            <a:avLst/>
            <a:gdLst>
              <a:gd name="connsiteX0" fmla="*/ 0 w 275771"/>
              <a:gd name="connsiteY0" fmla="*/ 130628 h 130628"/>
              <a:gd name="connsiteX1" fmla="*/ 72571 w 275771"/>
              <a:gd name="connsiteY1" fmla="*/ 0 h 130628"/>
              <a:gd name="connsiteX2" fmla="*/ 174171 w 275771"/>
              <a:gd name="connsiteY2" fmla="*/ 130628 h 130628"/>
              <a:gd name="connsiteX3" fmla="*/ 275771 w 275771"/>
              <a:gd name="connsiteY3" fmla="*/ 0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" h="130628">
                <a:moveTo>
                  <a:pt x="0" y="130628"/>
                </a:moveTo>
                <a:cubicBezTo>
                  <a:pt x="21771" y="65314"/>
                  <a:pt x="43543" y="0"/>
                  <a:pt x="72571" y="0"/>
                </a:cubicBezTo>
                <a:cubicBezTo>
                  <a:pt x="101599" y="0"/>
                  <a:pt x="140304" y="130628"/>
                  <a:pt x="174171" y="130628"/>
                </a:cubicBezTo>
                <a:cubicBezTo>
                  <a:pt x="208038" y="130628"/>
                  <a:pt x="241904" y="65314"/>
                  <a:pt x="275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7402286" y="4919353"/>
            <a:ext cx="348343" cy="175161"/>
          </a:xfrm>
          <a:custGeom>
            <a:avLst/>
            <a:gdLst>
              <a:gd name="connsiteX0" fmla="*/ 0 w 348343"/>
              <a:gd name="connsiteY0" fmla="*/ 175161 h 175161"/>
              <a:gd name="connsiteX1" fmla="*/ 174171 w 348343"/>
              <a:gd name="connsiteY1" fmla="*/ 990 h 175161"/>
              <a:gd name="connsiteX2" fmla="*/ 348343 w 348343"/>
              <a:gd name="connsiteY2" fmla="*/ 117104 h 1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175161">
                <a:moveTo>
                  <a:pt x="0" y="175161"/>
                </a:moveTo>
                <a:cubicBezTo>
                  <a:pt x="58057" y="92913"/>
                  <a:pt x="116114" y="10666"/>
                  <a:pt x="174171" y="990"/>
                </a:cubicBezTo>
                <a:cubicBezTo>
                  <a:pt x="232228" y="-8686"/>
                  <a:pt x="290285" y="54209"/>
                  <a:pt x="348343" y="117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7466957" y="1915886"/>
            <a:ext cx="385272" cy="217714"/>
          </a:xfrm>
          <a:custGeom>
            <a:avLst/>
            <a:gdLst>
              <a:gd name="connsiteX0" fmla="*/ 7900 w 385272"/>
              <a:gd name="connsiteY0" fmla="*/ 217714 h 217714"/>
              <a:gd name="connsiteX1" fmla="*/ 36929 w 385272"/>
              <a:gd name="connsiteY1" fmla="*/ 58057 h 217714"/>
              <a:gd name="connsiteX2" fmla="*/ 298186 w 385272"/>
              <a:gd name="connsiteY2" fmla="*/ 188685 h 217714"/>
              <a:gd name="connsiteX3" fmla="*/ 385272 w 385272"/>
              <a:gd name="connsiteY3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72" h="217714">
                <a:moveTo>
                  <a:pt x="7900" y="217714"/>
                </a:moveTo>
                <a:cubicBezTo>
                  <a:pt x="-1776" y="140304"/>
                  <a:pt x="-11452" y="62895"/>
                  <a:pt x="36929" y="58057"/>
                </a:cubicBezTo>
                <a:cubicBezTo>
                  <a:pt x="85310" y="53219"/>
                  <a:pt x="240129" y="198361"/>
                  <a:pt x="298186" y="188685"/>
                </a:cubicBezTo>
                <a:cubicBezTo>
                  <a:pt x="356243" y="179009"/>
                  <a:pt x="370757" y="89504"/>
                  <a:pt x="38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199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827584" y="3206068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2852624" y="1839166"/>
            <a:ext cx="1822536" cy="136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1181966" y="1737914"/>
            <a:ext cx="1670658" cy="1468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789478" y="1484784"/>
            <a:ext cx="106314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845287" y="1484784"/>
            <a:ext cx="918604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21051" y="1484784"/>
            <a:ext cx="50318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852624" y="1484784"/>
            <a:ext cx="45196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845287" y="1484784"/>
            <a:ext cx="233319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2845287" y="1484784"/>
            <a:ext cx="733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2698440" y="1484784"/>
            <a:ext cx="154184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845287" y="1484784"/>
            <a:ext cx="116660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572643" y="1484784"/>
            <a:ext cx="251593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441730" y="1793278"/>
            <a:ext cx="807113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83899" y="198884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28027"/>
            <a:ext cx="2664296" cy="178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endCxn id="17" idx="0"/>
          </p:cNvCxnSpPr>
          <p:nvPr/>
        </p:nvCxnSpPr>
        <p:spPr>
          <a:xfrm flipH="1" flipV="1">
            <a:off x="7272300" y="1528027"/>
            <a:ext cx="7336" cy="1782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99968" y="23230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7997986" y="2063308"/>
            <a:ext cx="53947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070448" y="1528027"/>
            <a:ext cx="122184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6330328" y="1802153"/>
            <a:ext cx="545927" cy="144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6084168" y="2063308"/>
            <a:ext cx="50951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7352230" y="1528027"/>
            <a:ext cx="86048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7"/>
          </p:cNvCxnSpPr>
          <p:nvPr/>
        </p:nvCxnSpPr>
        <p:spPr>
          <a:xfrm flipH="1">
            <a:off x="7654563" y="1789105"/>
            <a:ext cx="559708" cy="1521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876256" y="1528027"/>
            <a:ext cx="243494" cy="1751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7438278" y="1580617"/>
            <a:ext cx="208949" cy="173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603291" y="1580617"/>
            <a:ext cx="394712" cy="1730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7542752" y="1658566"/>
            <a:ext cx="455234" cy="1621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034477" y="1822163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5364088" y="409362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Z‘</a:t>
            </a:r>
            <a:endParaRPr lang="de-DE" sz="4800" b="1" i="1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802638" y="5733256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802638" y="4093618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5004595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297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1801918" y="409362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1259632" y="4093619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1043608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9716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899592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8424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08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26076" y="4778998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611560" y="3789040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061874" y="4968630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0495" y="3955044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/>
          <p:cNvSpPr/>
          <p:nvPr/>
        </p:nvSpPr>
        <p:spPr>
          <a:xfrm>
            <a:off x="3311458" y="47045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53744" y="553184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5652120" y="509485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2642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508001" y="287867"/>
                  <a:pt x="885372" y="232229"/>
                </a:cubicBezTo>
                <a:cubicBezTo>
                  <a:pt x="1262743" y="176591"/>
                  <a:pt x="1978781" y="529771"/>
                  <a:pt x="2264229" y="522514"/>
                </a:cubicBezTo>
                <a:cubicBezTo>
                  <a:pt x="25496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604" y="4109757"/>
            <a:ext cx="2772230" cy="1812406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05367 h 1805367"/>
              <a:gd name="connsiteX1" fmla="*/ 464459 w 2772230"/>
              <a:gd name="connsiteY1" fmla="*/ 905482 h 1805367"/>
              <a:gd name="connsiteX2" fmla="*/ 1248230 w 2772230"/>
              <a:gd name="connsiteY2" fmla="*/ 20110 h 1805367"/>
              <a:gd name="connsiteX3" fmla="*/ 2772230 w 2772230"/>
              <a:gd name="connsiteY3" fmla="*/ 978053 h 1805367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2406">
                <a:moveTo>
                  <a:pt x="0" y="1812406"/>
                </a:moveTo>
                <a:cubicBezTo>
                  <a:pt x="48381" y="1790635"/>
                  <a:pt x="258840" y="1292312"/>
                  <a:pt x="464459" y="912521"/>
                </a:cubicBezTo>
                <a:cubicBezTo>
                  <a:pt x="742649" y="373073"/>
                  <a:pt x="836992" y="-122832"/>
                  <a:pt x="1248230" y="27149"/>
                </a:cubicBezTo>
                <a:cubicBezTo>
                  <a:pt x="1707849" y="155358"/>
                  <a:pt x="2322287" y="844787"/>
                  <a:pt x="2772230" y="98509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057382" y="5412559"/>
            <a:ext cx="402946" cy="11046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66539" y="4270896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8337502" y="502038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5579788" y="584769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14810" y="4778998"/>
            <a:ext cx="1405262" cy="309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813" r="-9375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>
            <a:off x="7057382" y="28529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 29"/>
          <p:cNvSpPr/>
          <p:nvPr/>
        </p:nvSpPr>
        <p:spPr>
          <a:xfrm>
            <a:off x="5579788" y="1949671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5565272" y="959713"/>
            <a:ext cx="2598058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598058"/>
              <a:gd name="connsiteY0" fmla="*/ 1817271 h 1817271"/>
              <a:gd name="connsiteX1" fmla="*/ 232230 w 2598058"/>
              <a:gd name="connsiteY1" fmla="*/ 598071 h 1817271"/>
              <a:gd name="connsiteX2" fmla="*/ 1248230 w 2598058"/>
              <a:gd name="connsiteY2" fmla="*/ 32014 h 1817271"/>
              <a:gd name="connsiteX3" fmla="*/ 2598058 w 2598058"/>
              <a:gd name="connsiteY3" fmla="*/ 191671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8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148115" y="51366"/>
                  <a:pt x="2598058" y="19167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015586" y="2139303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228184" y="959713"/>
            <a:ext cx="251676" cy="2123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8265170" y="187520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blipFill rotWithShape="1">
                <a:blip r:embed="rId12"/>
                <a:stretch>
                  <a:fillRect t="-7937" r="-14458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blipFill rotWithShape="1">
                <a:blip r:embed="rId13"/>
                <a:stretch>
                  <a:fillRect l="-5263" t="-7937" r="-1578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5507456" y="27025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12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blipFill rotWithShape="1">
                <a:blip r:embed="rId15"/>
                <a:stretch>
                  <a:fillRect l="-1770" t="-7937" r="-9735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8090998" y="10659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/>
              <p:cNvSpPr txBox="1"/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blipFill rotWithShape="1">
                <a:blip r:embed="rId16"/>
                <a:stretch>
                  <a:fillRect l="-893" t="-7937" r="-267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800" b="1" i="1" dirty="0" smtClean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4800" b="1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4800" b="1" i="1" dirty="0"/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7341037" y="579270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X</a:t>
            </a:r>
            <a:endParaRPr lang="de-DE" sz="4800" b="1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44" y="304398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0" name="Textfeld 49"/>
          <p:cNvSpPr txBox="1"/>
          <p:nvPr/>
        </p:nvSpPr>
        <p:spPr>
          <a:xfrm rot="3878257">
            <a:off x="7964228" y="119131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=</a:t>
            </a:r>
            <a:endParaRPr lang="de-DE" sz="4800" b="1" i="1" dirty="0"/>
          </a:p>
        </p:txBody>
      </p:sp>
    </p:spTree>
    <p:extLst>
      <p:ext uri="{BB962C8B-B14F-4D97-AF65-F5344CB8AC3E}">
        <p14:creationId xmlns:p14="http://schemas.microsoft.com/office/powerpoint/2010/main" val="2419546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35372" y="454487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907704" y="341980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35371" y="28529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835370" y="22768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35372" y="184482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35372" y="148478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835372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5796136" y="332695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3803" y="276008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723802" y="21840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23804" y="175197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23804" y="13919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23804" y="10318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4355976" y="4471202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814984" y="54654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stCxn id="21" idx="6"/>
          </p:cNvCxnSpPr>
          <p:nvPr/>
        </p:nvCxnSpPr>
        <p:spPr>
          <a:xfrm flipH="1" flipV="1">
            <a:off x="6723493" y="4760521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50506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1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27984" y="6926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 rot="2700000">
            <a:off x="5201540" y="2186331"/>
            <a:ext cx="258206" cy="258206"/>
          </a:xfrm>
          <a:prstGeom prst="plus">
            <a:avLst>
              <a:gd name="adj" fmla="val 4112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3609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</a:t>
            </a:r>
            <a:endParaRPr lang="de-DE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23928" y="6926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n=2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</m:t>
                        </m:r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</m:t>
                          </m:r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Microsoft Office PowerPoint</Application>
  <PresentationFormat>Bildschirmpräsentation (4:3)</PresentationFormat>
  <Paragraphs>652</Paragraphs>
  <Slides>113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113</vt:i4>
      </vt:variant>
    </vt:vector>
  </HeadingPairs>
  <TitlesOfParts>
    <vt:vector size="114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190</cp:revision>
  <dcterms:created xsi:type="dcterms:W3CDTF">2011-11-01T15:18:00Z</dcterms:created>
  <dcterms:modified xsi:type="dcterms:W3CDTF">2012-01-13T12:49:10Z</dcterms:modified>
</cp:coreProperties>
</file>