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de-DE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de-DE">
                              <a:latin typeface="Cambria Math"/>
                            </a:rPr>
                            <m:t>−</m:t>
                          </m:r>
                          <m:r>
                            <a:rPr lang="de-DE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</a:t>
              </a:r>
              <a:r>
                <a:rPr lang="de-DE" sz="1100" dirty="0" smtClean="0"/>
                <a:t>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Microsoft Office PowerPoint</Application>
  <PresentationFormat>Bildschirmpräsentation (4:3)</PresentationFormat>
  <Paragraphs>470</Paragraphs>
  <Slides>86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8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149</cp:revision>
  <dcterms:created xsi:type="dcterms:W3CDTF">2011-11-01T15:18:00Z</dcterms:created>
  <dcterms:modified xsi:type="dcterms:W3CDTF">2011-12-07T15:02:46Z</dcterms:modified>
</cp:coreProperties>
</file>