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00FF00"/>
    <a:srgbClr val="0000FF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540" autoAdjust="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12.12.2011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713600" y="198884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25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79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1173600" y="253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73600" y="307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908000" y="1990800"/>
            <a:ext cx="0" cy="1620000"/>
          </a:xfrm>
          <a:prstGeom prst="line">
            <a:avLst/>
          </a:pr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173600" y="3276000"/>
            <a:ext cx="2160000" cy="0"/>
          </a:xfrm>
          <a:prstGeom prst="lin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173600" y="1990800"/>
            <a:ext cx="2160000" cy="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73600" y="3610800"/>
            <a:ext cx="2174264" cy="0"/>
          </a:xfrm>
          <a:prstGeom prst="lin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Ellipse 28"/>
          <p:cNvSpPr/>
          <p:nvPr/>
        </p:nvSpPr>
        <p:spPr>
          <a:xfrm>
            <a:off x="1840500" y="3932178"/>
            <a:ext cx="135000" cy="135000"/>
          </a:xfrm>
          <a:prstGeom prst="ellipse">
            <a:avLst/>
          </a:prstGeom>
          <a:solidFill>
            <a:srgbClr val="C8648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88076" y="320850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821655" y="30451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</a:rPr>
              <a:t>t</a:t>
            </a:r>
            <a:endParaRPr lang="de-DE" sz="2400" dirty="0">
              <a:solidFill>
                <a:srgbClr val="0000C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713600" y="356291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</a:rPr>
              <a:t>x</a:t>
            </a:r>
            <a:endParaRPr lang="de-DE" sz="2400" dirty="0">
              <a:solidFill>
                <a:srgbClr val="C8648C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47864" y="16946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t=1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333600" y="346910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t=0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39" name="Bogen 3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reihandform 4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46" name="Bogen 4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49" name="Bogen 4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Freihandform 5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69" name="Textfeld 68"/>
          <p:cNvSpPr txBox="1"/>
          <p:nvPr/>
        </p:nvSpPr>
        <p:spPr>
          <a:xfrm>
            <a:off x="3850146" y="5406661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H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73" name="Gerade Verbindung mit Pfeil 72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ihandform 77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reihandform 8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reihandform 81"/>
          <p:cNvSpPr/>
          <p:nvPr/>
        </p:nvSpPr>
        <p:spPr>
          <a:xfrm>
            <a:off x="3106057" y="4368800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683568" y="3501008"/>
            <a:ext cx="3024336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3265714" y="1315020"/>
            <a:ext cx="1944915" cy="1210466"/>
          </a:xfrm>
          <a:custGeom>
            <a:avLst/>
            <a:gdLst>
              <a:gd name="connsiteX0" fmla="*/ 0 w 1944915"/>
              <a:gd name="connsiteY0" fmla="*/ 1201728 h 1201728"/>
              <a:gd name="connsiteX1" fmla="*/ 986972 w 1944915"/>
              <a:gd name="connsiteY1" fmla="*/ 11556 h 1201728"/>
              <a:gd name="connsiteX2" fmla="*/ 1944915 w 1944915"/>
              <a:gd name="connsiteY2" fmla="*/ 577613 h 1201728"/>
              <a:gd name="connsiteX0" fmla="*/ 0 w 1944915"/>
              <a:gd name="connsiteY0" fmla="*/ 1210466 h 1210466"/>
              <a:gd name="connsiteX1" fmla="*/ 986972 w 1944915"/>
              <a:gd name="connsiteY1" fmla="*/ 20294 h 1210466"/>
              <a:gd name="connsiteX2" fmla="*/ 1944915 w 1944915"/>
              <a:gd name="connsiteY2" fmla="*/ 586351 h 12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5" h="1210466">
                <a:moveTo>
                  <a:pt x="0" y="1210466"/>
                </a:moveTo>
                <a:cubicBezTo>
                  <a:pt x="331410" y="667389"/>
                  <a:pt x="662820" y="124313"/>
                  <a:pt x="986972" y="20294"/>
                </a:cubicBezTo>
                <a:cubicBezTo>
                  <a:pt x="1311124" y="-83725"/>
                  <a:pt x="1654630" y="228332"/>
                  <a:pt x="1944915" y="58635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72542" y="92276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76917" y="360607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[0,1)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54541" y="3215796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Bogen 10"/>
          <p:cNvSpPr/>
          <p:nvPr/>
        </p:nvSpPr>
        <p:spPr>
          <a:xfrm rot="5400000">
            <a:off x="2845899" y="3055870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rot="480000" flipH="1" flipV="1">
            <a:off x="8234965" y="3140968"/>
            <a:ext cx="9443" cy="144016"/>
          </a:xfrm>
          <a:prstGeom prst="straightConnector1">
            <a:avLst/>
          </a:prstGeom>
          <a:noFill/>
          <a:ln w="635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8135963" y="2934769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755" r="-14388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51920" y="1882512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5379245" y="1176479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61905" y="3350471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7173730" y="3417560"/>
            <a:ext cx="6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Re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65763" y="945646"/>
            <a:ext cx="52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Im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757835" y="323205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82" r="-8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>
            <a:off x="4133237" y="2276595"/>
            <a:ext cx="288032" cy="29697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765763" y="4638229"/>
            <a:ext cx="169174" cy="38431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940152" y="1882512"/>
            <a:ext cx="288032" cy="37245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444208" y="2520183"/>
            <a:ext cx="397197" cy="26074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feld 34"/>
          <p:cNvSpPr txBox="1"/>
          <p:nvPr/>
        </p:nvSpPr>
        <p:spPr>
          <a:xfrm>
            <a:off x="6716588" y="216132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984044" y="1461568"/>
            <a:ext cx="45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z²</a:t>
            </a:r>
            <a:endParaRPr lang="de-DE" sz="2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3666097" y="1899244"/>
            <a:ext cx="63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w²</a:t>
            </a:r>
            <a:endParaRPr lang="de-DE" sz="2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371195" y="48303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63274" y="306234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87395" y="1508911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645722" y="6671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338645" y="356783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634" y="30391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4516" y="2533457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908806" y="748304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97802" y="1871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54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541"/>
              <a:gd name="connsiteY0" fmla="*/ 1836113 h 5233136"/>
              <a:gd name="connsiteX1" fmla="*/ 2385001 w 3609541"/>
              <a:gd name="connsiteY1" fmla="*/ 413713 h 5233136"/>
              <a:gd name="connsiteX2" fmla="*/ 1964087 w 3609541"/>
              <a:gd name="connsiteY2" fmla="*/ 65370 h 5233136"/>
              <a:gd name="connsiteX3" fmla="*/ 1717344 w 3609541"/>
              <a:gd name="connsiteY3" fmla="*/ 195999 h 5233136"/>
              <a:gd name="connsiteX4" fmla="*/ 1412544 w 3609541"/>
              <a:gd name="connsiteY4" fmla="*/ 1937713 h 5233136"/>
              <a:gd name="connsiteX5" fmla="*/ 1136772 w 3609541"/>
              <a:gd name="connsiteY5" fmla="*/ 2039313 h 5233136"/>
              <a:gd name="connsiteX6" fmla="*/ 628772 w 3609541"/>
              <a:gd name="connsiteY6" fmla="*/ 1923199 h 5233136"/>
              <a:gd name="connsiteX7" fmla="*/ 19172 w 3609541"/>
              <a:gd name="connsiteY7" fmla="*/ 2140913 h 5233136"/>
              <a:gd name="connsiteX8" fmla="*/ 193344 w 3609541"/>
              <a:gd name="connsiteY8" fmla="*/ 2823084 h 5233136"/>
              <a:gd name="connsiteX9" fmla="*/ 599744 w 3609541"/>
              <a:gd name="connsiteY9" fmla="*/ 3316570 h 5233136"/>
              <a:gd name="connsiteX10" fmla="*/ 1020657 w 3609541"/>
              <a:gd name="connsiteY10" fmla="*/ 4042284 h 5233136"/>
              <a:gd name="connsiteX11" fmla="*/ 1020658 w 3609541"/>
              <a:gd name="connsiteY11" fmla="*/ 4535770 h 5233136"/>
              <a:gd name="connsiteX12" fmla="*/ 1296429 w 3609541"/>
              <a:gd name="connsiteY12" fmla="*/ 5101827 h 5233136"/>
              <a:gd name="connsiteX13" fmla="*/ 2022144 w 3609541"/>
              <a:gd name="connsiteY13" fmla="*/ 5217941 h 5233136"/>
              <a:gd name="connsiteX14" fmla="*/ 2922029 w 3609541"/>
              <a:gd name="connsiteY14" fmla="*/ 4855084 h 5233136"/>
              <a:gd name="connsiteX15" fmla="*/ 3270372 w 3609541"/>
              <a:gd name="connsiteY15" fmla="*/ 4201941 h 5233136"/>
              <a:gd name="connsiteX16" fmla="*/ 3052658 w 3609541"/>
              <a:gd name="connsiteY16" fmla="*/ 3360113 h 5233136"/>
              <a:gd name="connsiteX17" fmla="*/ 3125230 w 3609541"/>
              <a:gd name="connsiteY17" fmla="*/ 2823084 h 5233136"/>
              <a:gd name="connsiteX18" fmla="*/ 3473572 w 3609541"/>
              <a:gd name="connsiteY18" fmla="*/ 2402170 h 5233136"/>
              <a:gd name="connsiteX19" fmla="*/ 3604201 w 3609541"/>
              <a:gd name="connsiteY19" fmla="*/ 1995770 h 5233136"/>
              <a:gd name="connsiteX20" fmla="*/ 3313915 w 3609541"/>
              <a:gd name="connsiteY20" fmla="*/ 1647427 h 5233136"/>
              <a:gd name="connsiteX21" fmla="*/ 3038144 w 3609541"/>
              <a:gd name="connsiteY21" fmla="*/ 1560341 h 5233136"/>
              <a:gd name="connsiteX22" fmla="*/ 2776887 w 3609541"/>
              <a:gd name="connsiteY22" fmla="*/ 1763541 h 5233136"/>
              <a:gd name="connsiteX23" fmla="*/ 2646258 w 3609541"/>
              <a:gd name="connsiteY23" fmla="*/ 1966741 h 5233136"/>
              <a:gd name="connsiteX24" fmla="*/ 2544658 w 3609541"/>
              <a:gd name="connsiteY24" fmla="*/ 2024799 h 5233136"/>
              <a:gd name="connsiteX25" fmla="*/ 2486601 w 3609541"/>
              <a:gd name="connsiteY25" fmla="*/ 1966741 h 5233136"/>
              <a:gd name="connsiteX26" fmla="*/ 2472087 w 360954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54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6848" y="3589922"/>
                  <a:pt x="3052658" y="3360113"/>
                </a:cubicBezTo>
                <a:cubicBezTo>
                  <a:pt x="3028468" y="3130304"/>
                  <a:pt x="3055078" y="2982741"/>
                  <a:pt x="3125230" y="2823084"/>
                </a:cubicBezTo>
                <a:cubicBezTo>
                  <a:pt x="3195382" y="2663427"/>
                  <a:pt x="3393744" y="2540056"/>
                  <a:pt x="3473572" y="2402170"/>
                </a:cubicBezTo>
                <a:cubicBezTo>
                  <a:pt x="3553400" y="2264284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lipse 20"/>
          <p:cNvSpPr/>
          <p:nvPr/>
        </p:nvSpPr>
        <p:spPr>
          <a:xfrm>
            <a:off x="6730842" y="377657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898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 rot="16711443">
            <a:off x="5176187" y="157084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84228" y="1700808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084169" y="3164422"/>
            <a:ext cx="149528" cy="270719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𝛄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𝛄</m:t>
                      </m:r>
                      <m:r>
                        <a:rPr lang="de-DE" sz="3200" b="1" i="0" smtClean="0">
                          <a:solidFill>
                            <a:srgbClr val="00FF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de-DE" sz="3200" b="1" dirty="0">
                  <a:solidFill>
                    <a:srgbClr val="00FF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1493505" y="1371349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05" y="1371349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577637" y="1242037"/>
                <a:ext cx="10683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de-DE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de-DE">
                              <a:latin typeface="Cambria Math"/>
                            </a:rPr>
                            <m:t>−</m:t>
                          </m:r>
                          <m:r>
                            <a:rPr lang="de-DE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637" y="1242037"/>
                <a:ext cx="1068352" cy="47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35152" y="14486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121485" y="3447055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433605" y="1190617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5197442" y="2117818"/>
            <a:ext cx="2266890" cy="1685470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  <a:gd name="connsiteX0" fmla="*/ 1422407 w 2439970"/>
              <a:gd name="connsiteY0" fmla="*/ 1861355 h 2985593"/>
              <a:gd name="connsiteX1" fmla="*/ 2438407 w 2439970"/>
              <a:gd name="connsiteY1" fmla="*/ 714726 h 2985593"/>
              <a:gd name="connsiteX2" fmla="*/ 1669150 w 2439970"/>
              <a:gd name="connsiteY2" fmla="*/ 32555 h 2985593"/>
              <a:gd name="connsiteX3" fmla="*/ 2278750 w 2439970"/>
              <a:gd name="connsiteY3" fmla="*/ 1745240 h 2985593"/>
              <a:gd name="connsiteX4" fmla="*/ 1843321 w 2439970"/>
              <a:gd name="connsiteY4" fmla="*/ 2935412 h 2985593"/>
              <a:gd name="connsiteX5" fmla="*/ 174178 w 2439970"/>
              <a:gd name="connsiteY5" fmla="*/ 2630612 h 2985593"/>
              <a:gd name="connsiteX6" fmla="*/ 667664 w 2439970"/>
              <a:gd name="connsiteY6" fmla="*/ 1425926 h 2985593"/>
              <a:gd name="connsiteX7" fmla="*/ 827321 w 2439970"/>
              <a:gd name="connsiteY7" fmla="*/ 192212 h 2985593"/>
              <a:gd name="connsiteX8" fmla="*/ 7 w 2439970"/>
              <a:gd name="connsiteY8" fmla="*/ 540555 h 2985593"/>
              <a:gd name="connsiteX9" fmla="*/ 812807 w 2439970"/>
              <a:gd name="connsiteY9" fmla="*/ 1803297 h 2985593"/>
              <a:gd name="connsiteX10" fmla="*/ 1422407 w 2439970"/>
              <a:gd name="connsiteY10" fmla="*/ 1861355 h 2985593"/>
              <a:gd name="connsiteX0" fmla="*/ 1422407 w 2283083"/>
              <a:gd name="connsiteY0" fmla="*/ 1829023 h 2953261"/>
              <a:gd name="connsiteX1" fmla="*/ 1669150 w 2283083"/>
              <a:gd name="connsiteY1" fmla="*/ 223 h 2953261"/>
              <a:gd name="connsiteX2" fmla="*/ 2278750 w 2283083"/>
              <a:gd name="connsiteY2" fmla="*/ 1712908 h 2953261"/>
              <a:gd name="connsiteX3" fmla="*/ 1843321 w 2283083"/>
              <a:gd name="connsiteY3" fmla="*/ 2903080 h 2953261"/>
              <a:gd name="connsiteX4" fmla="*/ 174178 w 2283083"/>
              <a:gd name="connsiteY4" fmla="*/ 2598280 h 2953261"/>
              <a:gd name="connsiteX5" fmla="*/ 667664 w 2283083"/>
              <a:gd name="connsiteY5" fmla="*/ 1393594 h 2953261"/>
              <a:gd name="connsiteX6" fmla="*/ 827321 w 2283083"/>
              <a:gd name="connsiteY6" fmla="*/ 159880 h 2953261"/>
              <a:gd name="connsiteX7" fmla="*/ 7 w 2283083"/>
              <a:gd name="connsiteY7" fmla="*/ 508223 h 2953261"/>
              <a:gd name="connsiteX8" fmla="*/ 812807 w 2283083"/>
              <a:gd name="connsiteY8" fmla="*/ 1770965 h 2953261"/>
              <a:gd name="connsiteX9" fmla="*/ 1422407 w 2283083"/>
              <a:gd name="connsiteY9" fmla="*/ 1829023 h 2953261"/>
              <a:gd name="connsiteX0" fmla="*/ 1422407 w 2295268"/>
              <a:gd name="connsiteY0" fmla="*/ 1715650 h 2839888"/>
              <a:gd name="connsiteX1" fmla="*/ 2278750 w 2295268"/>
              <a:gd name="connsiteY1" fmla="*/ 1599535 h 2839888"/>
              <a:gd name="connsiteX2" fmla="*/ 1843321 w 2295268"/>
              <a:gd name="connsiteY2" fmla="*/ 2789707 h 2839888"/>
              <a:gd name="connsiteX3" fmla="*/ 174178 w 2295268"/>
              <a:gd name="connsiteY3" fmla="*/ 2484907 h 2839888"/>
              <a:gd name="connsiteX4" fmla="*/ 667664 w 2295268"/>
              <a:gd name="connsiteY4" fmla="*/ 1280221 h 2839888"/>
              <a:gd name="connsiteX5" fmla="*/ 827321 w 2295268"/>
              <a:gd name="connsiteY5" fmla="*/ 46507 h 2839888"/>
              <a:gd name="connsiteX6" fmla="*/ 7 w 2295268"/>
              <a:gd name="connsiteY6" fmla="*/ 394850 h 2839888"/>
              <a:gd name="connsiteX7" fmla="*/ 812807 w 2295268"/>
              <a:gd name="connsiteY7" fmla="*/ 1657592 h 2839888"/>
              <a:gd name="connsiteX8" fmla="*/ 1422407 w 2295268"/>
              <a:gd name="connsiteY8" fmla="*/ 1715650 h 2839888"/>
              <a:gd name="connsiteX0" fmla="*/ 1423046 w 2295907"/>
              <a:gd name="connsiteY0" fmla="*/ 1325379 h 2449617"/>
              <a:gd name="connsiteX1" fmla="*/ 2279389 w 2295907"/>
              <a:gd name="connsiteY1" fmla="*/ 1209264 h 2449617"/>
              <a:gd name="connsiteX2" fmla="*/ 1843960 w 2295907"/>
              <a:gd name="connsiteY2" fmla="*/ 2399436 h 2449617"/>
              <a:gd name="connsiteX3" fmla="*/ 174817 w 2295907"/>
              <a:gd name="connsiteY3" fmla="*/ 2094636 h 2449617"/>
              <a:gd name="connsiteX4" fmla="*/ 668303 w 2295907"/>
              <a:gd name="connsiteY4" fmla="*/ 889950 h 2449617"/>
              <a:gd name="connsiteX5" fmla="*/ 646 w 2295907"/>
              <a:gd name="connsiteY5" fmla="*/ 4579 h 2449617"/>
              <a:gd name="connsiteX6" fmla="*/ 813446 w 2295907"/>
              <a:gd name="connsiteY6" fmla="*/ 1267321 h 2449617"/>
              <a:gd name="connsiteX7" fmla="*/ 1423046 w 2295907"/>
              <a:gd name="connsiteY7" fmla="*/ 1325379 h 2449617"/>
              <a:gd name="connsiteX0" fmla="*/ 1288177 w 2161038"/>
              <a:gd name="connsiteY0" fmla="*/ 461874 h 1586112"/>
              <a:gd name="connsiteX1" fmla="*/ 2144520 w 2161038"/>
              <a:gd name="connsiteY1" fmla="*/ 345759 h 1586112"/>
              <a:gd name="connsiteX2" fmla="*/ 1709091 w 2161038"/>
              <a:gd name="connsiteY2" fmla="*/ 1535931 h 1586112"/>
              <a:gd name="connsiteX3" fmla="*/ 39948 w 2161038"/>
              <a:gd name="connsiteY3" fmla="*/ 1231131 h 1586112"/>
              <a:gd name="connsiteX4" fmla="*/ 533434 w 2161038"/>
              <a:gd name="connsiteY4" fmla="*/ 26445 h 1586112"/>
              <a:gd name="connsiteX5" fmla="*/ 678577 w 2161038"/>
              <a:gd name="connsiteY5" fmla="*/ 403816 h 1586112"/>
              <a:gd name="connsiteX6" fmla="*/ 1288177 w 2161038"/>
              <a:gd name="connsiteY6" fmla="*/ 461874 h 1586112"/>
              <a:gd name="connsiteX0" fmla="*/ 1387234 w 2260095"/>
              <a:gd name="connsiteY0" fmla="*/ 616296 h 1744101"/>
              <a:gd name="connsiteX1" fmla="*/ 2243577 w 2260095"/>
              <a:gd name="connsiteY1" fmla="*/ 500181 h 1744101"/>
              <a:gd name="connsiteX2" fmla="*/ 1808148 w 2260095"/>
              <a:gd name="connsiteY2" fmla="*/ 1690353 h 1744101"/>
              <a:gd name="connsiteX3" fmla="*/ 139005 w 2260095"/>
              <a:gd name="connsiteY3" fmla="*/ 1385553 h 1744101"/>
              <a:gd name="connsiteX4" fmla="*/ 168034 w 2260095"/>
              <a:gd name="connsiteY4" fmla="*/ 21210 h 1744101"/>
              <a:gd name="connsiteX5" fmla="*/ 777634 w 2260095"/>
              <a:gd name="connsiteY5" fmla="*/ 558238 h 1744101"/>
              <a:gd name="connsiteX6" fmla="*/ 1387234 w 2260095"/>
              <a:gd name="connsiteY6" fmla="*/ 616296 h 1744101"/>
              <a:gd name="connsiteX0" fmla="*/ 1389163 w 2262024"/>
              <a:gd name="connsiteY0" fmla="*/ 618528 h 1746333"/>
              <a:gd name="connsiteX1" fmla="*/ 2245506 w 2262024"/>
              <a:gd name="connsiteY1" fmla="*/ 502413 h 1746333"/>
              <a:gd name="connsiteX2" fmla="*/ 1810077 w 2262024"/>
              <a:gd name="connsiteY2" fmla="*/ 1692585 h 1746333"/>
              <a:gd name="connsiteX3" fmla="*/ 140934 w 2262024"/>
              <a:gd name="connsiteY3" fmla="*/ 1387785 h 1746333"/>
              <a:gd name="connsiteX4" fmla="*/ 169963 w 2262024"/>
              <a:gd name="connsiteY4" fmla="*/ 23442 h 1746333"/>
              <a:gd name="connsiteX5" fmla="*/ 823106 w 2262024"/>
              <a:gd name="connsiteY5" fmla="*/ 531442 h 1746333"/>
              <a:gd name="connsiteX6" fmla="*/ 1389163 w 2262024"/>
              <a:gd name="connsiteY6" fmla="*/ 618528 h 1746333"/>
              <a:gd name="connsiteX0" fmla="*/ 1374648 w 2262839"/>
              <a:gd name="connsiteY0" fmla="*/ 749925 h 1747101"/>
              <a:gd name="connsiteX1" fmla="*/ 2245506 w 2262839"/>
              <a:gd name="connsiteY1" fmla="*/ 503181 h 1747101"/>
              <a:gd name="connsiteX2" fmla="*/ 1810077 w 2262839"/>
              <a:gd name="connsiteY2" fmla="*/ 1693353 h 1747101"/>
              <a:gd name="connsiteX3" fmla="*/ 140934 w 2262839"/>
              <a:gd name="connsiteY3" fmla="*/ 1388553 h 1747101"/>
              <a:gd name="connsiteX4" fmla="*/ 169963 w 2262839"/>
              <a:gd name="connsiteY4" fmla="*/ 24210 h 1747101"/>
              <a:gd name="connsiteX5" fmla="*/ 823106 w 2262839"/>
              <a:gd name="connsiteY5" fmla="*/ 532210 h 1747101"/>
              <a:gd name="connsiteX6" fmla="*/ 1374648 w 2262839"/>
              <a:gd name="connsiteY6" fmla="*/ 749925 h 1747101"/>
              <a:gd name="connsiteX0" fmla="*/ 1316591 w 2266172"/>
              <a:gd name="connsiteY0" fmla="*/ 852156 h 1747732"/>
              <a:gd name="connsiteX1" fmla="*/ 2245506 w 2266172"/>
              <a:gd name="connsiteY1" fmla="*/ 503812 h 1747732"/>
              <a:gd name="connsiteX2" fmla="*/ 1810077 w 2266172"/>
              <a:gd name="connsiteY2" fmla="*/ 1693984 h 1747732"/>
              <a:gd name="connsiteX3" fmla="*/ 140934 w 2266172"/>
              <a:gd name="connsiteY3" fmla="*/ 1389184 h 1747732"/>
              <a:gd name="connsiteX4" fmla="*/ 169963 w 2266172"/>
              <a:gd name="connsiteY4" fmla="*/ 24841 h 1747732"/>
              <a:gd name="connsiteX5" fmla="*/ 823106 w 2266172"/>
              <a:gd name="connsiteY5" fmla="*/ 532841 h 1747732"/>
              <a:gd name="connsiteX6" fmla="*/ 1316591 w 2266172"/>
              <a:gd name="connsiteY6" fmla="*/ 852156 h 1747732"/>
              <a:gd name="connsiteX0" fmla="*/ 1219309 w 2166011"/>
              <a:gd name="connsiteY0" fmla="*/ 852156 h 1750856"/>
              <a:gd name="connsiteX1" fmla="*/ 2148224 w 2166011"/>
              <a:gd name="connsiteY1" fmla="*/ 503812 h 1750856"/>
              <a:gd name="connsiteX2" fmla="*/ 1712795 w 2166011"/>
              <a:gd name="connsiteY2" fmla="*/ 1693984 h 1750856"/>
              <a:gd name="connsiteX3" fmla="*/ 319147 w 2166011"/>
              <a:gd name="connsiteY3" fmla="*/ 1543337 h 1750856"/>
              <a:gd name="connsiteX4" fmla="*/ 43652 w 2166011"/>
              <a:gd name="connsiteY4" fmla="*/ 1389184 h 1750856"/>
              <a:gd name="connsiteX5" fmla="*/ 72681 w 2166011"/>
              <a:gd name="connsiteY5" fmla="*/ 24841 h 1750856"/>
              <a:gd name="connsiteX6" fmla="*/ 725824 w 2166011"/>
              <a:gd name="connsiteY6" fmla="*/ 532841 h 1750856"/>
              <a:gd name="connsiteX7" fmla="*/ 1219309 w 2166011"/>
              <a:gd name="connsiteY7" fmla="*/ 852156 h 1750856"/>
              <a:gd name="connsiteX0" fmla="*/ 1250794 w 2193891"/>
              <a:gd name="connsiteY0" fmla="*/ 852156 h 1739969"/>
              <a:gd name="connsiteX1" fmla="*/ 2179709 w 2193891"/>
              <a:gd name="connsiteY1" fmla="*/ 503812 h 1739969"/>
              <a:gd name="connsiteX2" fmla="*/ 1744280 w 2193891"/>
              <a:gd name="connsiteY2" fmla="*/ 1693984 h 1739969"/>
              <a:gd name="connsiteX3" fmla="*/ 829604 w 2193891"/>
              <a:gd name="connsiteY3" fmla="*/ 1485279 h 1739969"/>
              <a:gd name="connsiteX4" fmla="*/ 75137 w 2193891"/>
              <a:gd name="connsiteY4" fmla="*/ 1389184 h 1739969"/>
              <a:gd name="connsiteX5" fmla="*/ 104166 w 2193891"/>
              <a:gd name="connsiteY5" fmla="*/ 24841 h 1739969"/>
              <a:gd name="connsiteX6" fmla="*/ 757309 w 2193891"/>
              <a:gd name="connsiteY6" fmla="*/ 532841 h 1739969"/>
              <a:gd name="connsiteX7" fmla="*/ 1250794 w 2193891"/>
              <a:gd name="connsiteY7" fmla="*/ 852156 h 1739969"/>
              <a:gd name="connsiteX0" fmla="*/ 1253837 w 2196671"/>
              <a:gd name="connsiteY0" fmla="*/ 852156 h 1727461"/>
              <a:gd name="connsiteX1" fmla="*/ 2182752 w 2196671"/>
              <a:gd name="connsiteY1" fmla="*/ 503812 h 1727461"/>
              <a:gd name="connsiteX2" fmla="*/ 1747323 w 2196671"/>
              <a:gd name="connsiteY2" fmla="*/ 1693984 h 1727461"/>
              <a:gd name="connsiteX3" fmla="*/ 876190 w 2196671"/>
              <a:gd name="connsiteY3" fmla="*/ 1398193 h 1727461"/>
              <a:gd name="connsiteX4" fmla="*/ 78180 w 2196671"/>
              <a:gd name="connsiteY4" fmla="*/ 1389184 h 1727461"/>
              <a:gd name="connsiteX5" fmla="*/ 107209 w 2196671"/>
              <a:gd name="connsiteY5" fmla="*/ 24841 h 1727461"/>
              <a:gd name="connsiteX6" fmla="*/ 760352 w 2196671"/>
              <a:gd name="connsiteY6" fmla="*/ 532841 h 1727461"/>
              <a:gd name="connsiteX7" fmla="*/ 1253837 w 2196671"/>
              <a:gd name="connsiteY7" fmla="*/ 852156 h 1727461"/>
              <a:gd name="connsiteX0" fmla="*/ 1324056 w 2266890"/>
              <a:gd name="connsiteY0" fmla="*/ 810165 h 1685470"/>
              <a:gd name="connsiteX1" fmla="*/ 2252971 w 2266890"/>
              <a:gd name="connsiteY1" fmla="*/ 461821 h 1685470"/>
              <a:gd name="connsiteX2" fmla="*/ 1817542 w 2266890"/>
              <a:gd name="connsiteY2" fmla="*/ 1651993 h 1685470"/>
              <a:gd name="connsiteX3" fmla="*/ 946409 w 2266890"/>
              <a:gd name="connsiteY3" fmla="*/ 1356202 h 1685470"/>
              <a:gd name="connsiteX4" fmla="*/ 148399 w 2266890"/>
              <a:gd name="connsiteY4" fmla="*/ 1347193 h 1685470"/>
              <a:gd name="connsiteX5" fmla="*/ 61313 w 2266890"/>
              <a:gd name="connsiteY5" fmla="*/ 26392 h 1685470"/>
              <a:gd name="connsiteX6" fmla="*/ 830571 w 2266890"/>
              <a:gd name="connsiteY6" fmla="*/ 490850 h 1685470"/>
              <a:gd name="connsiteX7" fmla="*/ 1324056 w 2266890"/>
              <a:gd name="connsiteY7" fmla="*/ 810165 h 16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890" h="1685470">
                <a:moveTo>
                  <a:pt x="1324056" y="810165"/>
                </a:moveTo>
                <a:cubicBezTo>
                  <a:pt x="1561123" y="805327"/>
                  <a:pt x="2170723" y="321516"/>
                  <a:pt x="2252971" y="461821"/>
                </a:cubicBezTo>
                <a:cubicBezTo>
                  <a:pt x="2335219" y="602126"/>
                  <a:pt x="2035302" y="1502930"/>
                  <a:pt x="1817542" y="1651993"/>
                </a:cubicBezTo>
                <a:cubicBezTo>
                  <a:pt x="1599782" y="1801056"/>
                  <a:pt x="1224599" y="1407002"/>
                  <a:pt x="946409" y="1356202"/>
                </a:cubicBezTo>
                <a:cubicBezTo>
                  <a:pt x="668219" y="1305402"/>
                  <a:pt x="295915" y="1568828"/>
                  <a:pt x="148399" y="1347193"/>
                </a:cubicBezTo>
                <a:cubicBezTo>
                  <a:pt x="883" y="1125558"/>
                  <a:pt x="-52382" y="169116"/>
                  <a:pt x="61313" y="26392"/>
                </a:cubicBezTo>
                <a:cubicBezTo>
                  <a:pt x="175008" y="-116332"/>
                  <a:pt x="620114" y="360221"/>
                  <a:pt x="830571" y="490850"/>
                </a:cubicBezTo>
                <a:cubicBezTo>
                  <a:pt x="1041028" y="621479"/>
                  <a:pt x="1086989" y="815003"/>
                  <a:pt x="1324056" y="810165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799731" y="243449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6101033" y="343163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 flipH="1">
            <a:off x="6898889" y="837856"/>
            <a:ext cx="44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893350" y="48384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21774" y="5837498"/>
            <a:ext cx="27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0        ~       1     </a:t>
            </a:r>
            <a:endParaRPr lang="de-DE" sz="4000" b="1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43808" y="5485960"/>
            <a:ext cx="7920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794163" y="4782494"/>
            <a:ext cx="1822335" cy="18223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5498077" y="548596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0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424147" y="3594883"/>
            <a:ext cx="316085" cy="3254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191237" y="392295"/>
            <a:ext cx="4236765" cy="3365299"/>
          </a:xfrm>
          <a:custGeom>
            <a:avLst/>
            <a:gdLst>
              <a:gd name="connsiteX0" fmla="*/ 2408305 w 4238908"/>
              <a:gd name="connsiteY0" fmla="*/ 3265846 h 3293269"/>
              <a:gd name="connsiteX1" fmla="*/ 3250133 w 4238908"/>
              <a:gd name="connsiteY1" fmla="*/ 3106189 h 3293269"/>
              <a:gd name="connsiteX2" fmla="*/ 4208076 w 4238908"/>
              <a:gd name="connsiteY2" fmla="*/ 1799904 h 3293269"/>
              <a:gd name="connsiteX3" fmla="*/ 3845219 w 4238908"/>
              <a:gd name="connsiteY3" fmla="*/ 392018 h 3293269"/>
              <a:gd name="connsiteX4" fmla="*/ 2306705 w 4238908"/>
              <a:gd name="connsiteY4" fmla="*/ 132 h 3293269"/>
              <a:gd name="connsiteX5" fmla="*/ 898819 w 4238908"/>
              <a:gd name="connsiteY5" fmla="*/ 362989 h 3293269"/>
              <a:gd name="connsiteX6" fmla="*/ 666591 w 4238908"/>
              <a:gd name="connsiteY6" fmla="*/ 1437046 h 3293269"/>
              <a:gd name="connsiteX7" fmla="*/ 1493905 w 4238908"/>
              <a:gd name="connsiteY7" fmla="*/ 1625732 h 3293269"/>
              <a:gd name="connsiteX8" fmla="*/ 1813219 w 4238908"/>
              <a:gd name="connsiteY8" fmla="*/ 856475 h 3293269"/>
              <a:gd name="connsiteX9" fmla="*/ 1116533 w 4238908"/>
              <a:gd name="connsiteY9" fmla="*/ 537161 h 3293269"/>
              <a:gd name="connsiteX10" fmla="*/ 245676 w 4238908"/>
              <a:gd name="connsiteY10" fmla="*/ 740361 h 3293269"/>
              <a:gd name="connsiteX11" fmla="*/ 13448 w 4238908"/>
              <a:gd name="connsiteY11" fmla="*/ 1161275 h 3293269"/>
              <a:gd name="connsiteX12" fmla="*/ 100533 w 4238908"/>
              <a:gd name="connsiteY12" fmla="*/ 2264361 h 3293269"/>
              <a:gd name="connsiteX13" fmla="*/ 695619 w 4238908"/>
              <a:gd name="connsiteY13" fmla="*/ 2873961 h 3293269"/>
              <a:gd name="connsiteX14" fmla="*/ 1653562 w 4238908"/>
              <a:gd name="connsiteY14" fmla="*/ 3251332 h 3293269"/>
              <a:gd name="connsiteX15" fmla="*/ 2408305 w 4238908"/>
              <a:gd name="connsiteY15" fmla="*/ 3265846 h 3293269"/>
              <a:gd name="connsiteX0" fmla="*/ 2408305 w 4238908"/>
              <a:gd name="connsiteY0" fmla="*/ 3265760 h 3293183"/>
              <a:gd name="connsiteX1" fmla="*/ 3250133 w 4238908"/>
              <a:gd name="connsiteY1" fmla="*/ 3106103 h 3293183"/>
              <a:gd name="connsiteX2" fmla="*/ 4208076 w 4238908"/>
              <a:gd name="connsiteY2" fmla="*/ 1799818 h 3293183"/>
              <a:gd name="connsiteX3" fmla="*/ 3845219 w 4238908"/>
              <a:gd name="connsiteY3" fmla="*/ 391932 h 3293183"/>
              <a:gd name="connsiteX4" fmla="*/ 2306705 w 4238908"/>
              <a:gd name="connsiteY4" fmla="*/ 46 h 3293183"/>
              <a:gd name="connsiteX5" fmla="*/ 927848 w 4238908"/>
              <a:gd name="connsiteY5" fmla="*/ 406446 h 3293183"/>
              <a:gd name="connsiteX6" fmla="*/ 666591 w 4238908"/>
              <a:gd name="connsiteY6" fmla="*/ 1436960 h 3293183"/>
              <a:gd name="connsiteX7" fmla="*/ 1493905 w 4238908"/>
              <a:gd name="connsiteY7" fmla="*/ 1625646 h 3293183"/>
              <a:gd name="connsiteX8" fmla="*/ 1813219 w 4238908"/>
              <a:gd name="connsiteY8" fmla="*/ 856389 h 3293183"/>
              <a:gd name="connsiteX9" fmla="*/ 1116533 w 4238908"/>
              <a:gd name="connsiteY9" fmla="*/ 537075 h 3293183"/>
              <a:gd name="connsiteX10" fmla="*/ 245676 w 4238908"/>
              <a:gd name="connsiteY10" fmla="*/ 740275 h 3293183"/>
              <a:gd name="connsiteX11" fmla="*/ 13448 w 4238908"/>
              <a:gd name="connsiteY11" fmla="*/ 1161189 h 3293183"/>
              <a:gd name="connsiteX12" fmla="*/ 100533 w 4238908"/>
              <a:gd name="connsiteY12" fmla="*/ 2264275 h 3293183"/>
              <a:gd name="connsiteX13" fmla="*/ 695619 w 4238908"/>
              <a:gd name="connsiteY13" fmla="*/ 2873875 h 3293183"/>
              <a:gd name="connsiteX14" fmla="*/ 1653562 w 4238908"/>
              <a:gd name="connsiteY14" fmla="*/ 3251246 h 3293183"/>
              <a:gd name="connsiteX15" fmla="*/ 2408305 w 4238908"/>
              <a:gd name="connsiteY15" fmla="*/ 3265760 h 3293183"/>
              <a:gd name="connsiteX0" fmla="*/ 2408305 w 4238908"/>
              <a:gd name="connsiteY0" fmla="*/ 3289950 h 3317373"/>
              <a:gd name="connsiteX1" fmla="*/ 3250133 w 4238908"/>
              <a:gd name="connsiteY1" fmla="*/ 3130293 h 3317373"/>
              <a:gd name="connsiteX2" fmla="*/ 4208076 w 4238908"/>
              <a:gd name="connsiteY2" fmla="*/ 1824008 h 3317373"/>
              <a:gd name="connsiteX3" fmla="*/ 3845219 w 4238908"/>
              <a:gd name="connsiteY3" fmla="*/ 416122 h 3317373"/>
              <a:gd name="connsiteX4" fmla="*/ 2306705 w 4238908"/>
              <a:gd name="connsiteY4" fmla="*/ 24236 h 3317373"/>
              <a:gd name="connsiteX5" fmla="*/ 782705 w 4238908"/>
              <a:gd name="connsiteY5" fmla="*/ 198407 h 3317373"/>
              <a:gd name="connsiteX6" fmla="*/ 666591 w 4238908"/>
              <a:gd name="connsiteY6" fmla="*/ 1461150 h 3317373"/>
              <a:gd name="connsiteX7" fmla="*/ 1493905 w 4238908"/>
              <a:gd name="connsiteY7" fmla="*/ 1649836 h 3317373"/>
              <a:gd name="connsiteX8" fmla="*/ 1813219 w 4238908"/>
              <a:gd name="connsiteY8" fmla="*/ 880579 h 3317373"/>
              <a:gd name="connsiteX9" fmla="*/ 1116533 w 4238908"/>
              <a:gd name="connsiteY9" fmla="*/ 561265 h 3317373"/>
              <a:gd name="connsiteX10" fmla="*/ 245676 w 4238908"/>
              <a:gd name="connsiteY10" fmla="*/ 764465 h 3317373"/>
              <a:gd name="connsiteX11" fmla="*/ 13448 w 4238908"/>
              <a:gd name="connsiteY11" fmla="*/ 1185379 h 3317373"/>
              <a:gd name="connsiteX12" fmla="*/ 100533 w 4238908"/>
              <a:gd name="connsiteY12" fmla="*/ 2288465 h 3317373"/>
              <a:gd name="connsiteX13" fmla="*/ 695619 w 4238908"/>
              <a:gd name="connsiteY13" fmla="*/ 2898065 h 3317373"/>
              <a:gd name="connsiteX14" fmla="*/ 1653562 w 4238908"/>
              <a:gd name="connsiteY14" fmla="*/ 3275436 h 3317373"/>
              <a:gd name="connsiteX15" fmla="*/ 2408305 w 4238908"/>
              <a:gd name="connsiteY15" fmla="*/ 3289950 h 3317373"/>
              <a:gd name="connsiteX0" fmla="*/ 2408305 w 4236765"/>
              <a:gd name="connsiteY0" fmla="*/ 3337876 h 3365299"/>
              <a:gd name="connsiteX1" fmla="*/ 3250133 w 4236765"/>
              <a:gd name="connsiteY1" fmla="*/ 3178219 h 3365299"/>
              <a:gd name="connsiteX2" fmla="*/ 4208076 w 4236765"/>
              <a:gd name="connsiteY2" fmla="*/ 1871934 h 3365299"/>
              <a:gd name="connsiteX3" fmla="*/ 3845219 w 4236765"/>
              <a:gd name="connsiteY3" fmla="*/ 464048 h 3365299"/>
              <a:gd name="connsiteX4" fmla="*/ 2437333 w 4236765"/>
              <a:gd name="connsiteY4" fmla="*/ 14105 h 3365299"/>
              <a:gd name="connsiteX5" fmla="*/ 782705 w 4236765"/>
              <a:gd name="connsiteY5" fmla="*/ 246333 h 3365299"/>
              <a:gd name="connsiteX6" fmla="*/ 666591 w 4236765"/>
              <a:gd name="connsiteY6" fmla="*/ 1509076 h 3365299"/>
              <a:gd name="connsiteX7" fmla="*/ 1493905 w 4236765"/>
              <a:gd name="connsiteY7" fmla="*/ 1697762 h 3365299"/>
              <a:gd name="connsiteX8" fmla="*/ 1813219 w 4236765"/>
              <a:gd name="connsiteY8" fmla="*/ 928505 h 3365299"/>
              <a:gd name="connsiteX9" fmla="*/ 1116533 w 4236765"/>
              <a:gd name="connsiteY9" fmla="*/ 609191 h 3365299"/>
              <a:gd name="connsiteX10" fmla="*/ 245676 w 4236765"/>
              <a:gd name="connsiteY10" fmla="*/ 812391 h 3365299"/>
              <a:gd name="connsiteX11" fmla="*/ 13448 w 4236765"/>
              <a:gd name="connsiteY11" fmla="*/ 1233305 h 3365299"/>
              <a:gd name="connsiteX12" fmla="*/ 100533 w 4236765"/>
              <a:gd name="connsiteY12" fmla="*/ 2336391 h 3365299"/>
              <a:gd name="connsiteX13" fmla="*/ 695619 w 4236765"/>
              <a:gd name="connsiteY13" fmla="*/ 2945991 h 3365299"/>
              <a:gd name="connsiteX14" fmla="*/ 1653562 w 4236765"/>
              <a:gd name="connsiteY14" fmla="*/ 3323362 h 3365299"/>
              <a:gd name="connsiteX15" fmla="*/ 2408305 w 4236765"/>
              <a:gd name="connsiteY15" fmla="*/ 3337876 h 33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6765" h="3365299">
                <a:moveTo>
                  <a:pt x="2408305" y="3337876"/>
                </a:moveTo>
                <a:cubicBezTo>
                  <a:pt x="2674400" y="3313685"/>
                  <a:pt x="2950171" y="3422543"/>
                  <a:pt x="3250133" y="3178219"/>
                </a:cubicBezTo>
                <a:cubicBezTo>
                  <a:pt x="3550095" y="2933895"/>
                  <a:pt x="4108895" y="2324296"/>
                  <a:pt x="4208076" y="1871934"/>
                </a:cubicBezTo>
                <a:cubicBezTo>
                  <a:pt x="4307257" y="1419572"/>
                  <a:pt x="4140343" y="773686"/>
                  <a:pt x="3845219" y="464048"/>
                </a:cubicBezTo>
                <a:cubicBezTo>
                  <a:pt x="3550095" y="154410"/>
                  <a:pt x="2947752" y="50391"/>
                  <a:pt x="2437333" y="14105"/>
                </a:cubicBezTo>
                <a:cubicBezTo>
                  <a:pt x="1926914" y="-22181"/>
                  <a:pt x="1077829" y="-2829"/>
                  <a:pt x="782705" y="246333"/>
                </a:cubicBezTo>
                <a:cubicBezTo>
                  <a:pt x="487581" y="495495"/>
                  <a:pt x="548058" y="1267171"/>
                  <a:pt x="666591" y="1509076"/>
                </a:cubicBezTo>
                <a:cubicBezTo>
                  <a:pt x="785124" y="1750981"/>
                  <a:pt x="1302800" y="1794524"/>
                  <a:pt x="1493905" y="1697762"/>
                </a:cubicBezTo>
                <a:cubicBezTo>
                  <a:pt x="1685010" y="1601000"/>
                  <a:pt x="1876114" y="1109933"/>
                  <a:pt x="1813219" y="928505"/>
                </a:cubicBezTo>
                <a:cubicBezTo>
                  <a:pt x="1750324" y="747077"/>
                  <a:pt x="1377790" y="628543"/>
                  <a:pt x="1116533" y="609191"/>
                </a:cubicBezTo>
                <a:cubicBezTo>
                  <a:pt x="855276" y="589839"/>
                  <a:pt x="429523" y="708372"/>
                  <a:pt x="245676" y="812391"/>
                </a:cubicBezTo>
                <a:cubicBezTo>
                  <a:pt x="61828" y="916410"/>
                  <a:pt x="37638" y="979305"/>
                  <a:pt x="13448" y="1233305"/>
                </a:cubicBezTo>
                <a:cubicBezTo>
                  <a:pt x="-10742" y="1487305"/>
                  <a:pt x="-13162" y="2050943"/>
                  <a:pt x="100533" y="2336391"/>
                </a:cubicBezTo>
                <a:cubicBezTo>
                  <a:pt x="214228" y="2621839"/>
                  <a:pt x="436781" y="2781496"/>
                  <a:pt x="695619" y="2945991"/>
                </a:cubicBezTo>
                <a:cubicBezTo>
                  <a:pt x="954457" y="3110486"/>
                  <a:pt x="1363276" y="3255629"/>
                  <a:pt x="1653562" y="3323362"/>
                </a:cubicBezTo>
                <a:cubicBezTo>
                  <a:pt x="1943848" y="3391095"/>
                  <a:pt x="2142210" y="3362067"/>
                  <a:pt x="2408305" y="333787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04048" y="2564904"/>
            <a:ext cx="288032" cy="36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7"/>
          </p:cNvCxnSpPr>
          <p:nvPr/>
        </p:nvCxnSpPr>
        <p:spPr>
          <a:xfrm flipH="1">
            <a:off x="3693942" y="2924944"/>
            <a:ext cx="1310106" cy="71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4" idx="0"/>
          </p:cNvCxnSpPr>
          <p:nvPr/>
        </p:nvCxnSpPr>
        <p:spPr>
          <a:xfrm flipH="1">
            <a:off x="3582190" y="856343"/>
            <a:ext cx="1454266" cy="2738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12"/>
          </p:cNvCxnSpPr>
          <p:nvPr/>
        </p:nvCxnSpPr>
        <p:spPr>
          <a:xfrm>
            <a:off x="1291770" y="2728686"/>
            <a:ext cx="2087219" cy="9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2195736" y="2110959"/>
            <a:ext cx="1274701" cy="153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4" idx="0"/>
          </p:cNvCxnSpPr>
          <p:nvPr/>
        </p:nvCxnSpPr>
        <p:spPr>
          <a:xfrm>
            <a:off x="2833086" y="1775003"/>
            <a:ext cx="749104" cy="181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91780" y="1124744"/>
            <a:ext cx="324036" cy="79208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335380" y="464411"/>
            <a:ext cx="256400" cy="66033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rn mit 5 Zacken 10"/>
          <p:cNvSpPr/>
          <p:nvPr/>
        </p:nvSpPr>
        <p:spPr>
          <a:xfrm>
            <a:off x="4283968" y="1183586"/>
            <a:ext cx="4676083" cy="4676083"/>
          </a:xfrm>
          <a:prstGeom prst="star5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623698" y="1247977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6505125" y="1761818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6505125" y="3201978"/>
            <a:ext cx="1681860" cy="732344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505125" y="3934320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5522689" y="3909864"/>
            <a:ext cx="982436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5234657" y="3201978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6457395" y="38856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537029" y="2032000"/>
            <a:ext cx="2931885" cy="3135086"/>
          </a:xfrm>
          <a:custGeom>
            <a:avLst/>
            <a:gdLst>
              <a:gd name="connsiteX0" fmla="*/ 2438400 w 2931885"/>
              <a:gd name="connsiteY0" fmla="*/ 0 h 3135086"/>
              <a:gd name="connsiteX1" fmla="*/ 1117600 w 2931885"/>
              <a:gd name="connsiteY1" fmla="*/ 29029 h 3135086"/>
              <a:gd name="connsiteX2" fmla="*/ 203200 w 2931885"/>
              <a:gd name="connsiteY2" fmla="*/ 1262743 h 3135086"/>
              <a:gd name="connsiteX3" fmla="*/ 0 w 2931885"/>
              <a:gd name="connsiteY3" fmla="*/ 2786743 h 3135086"/>
              <a:gd name="connsiteX4" fmla="*/ 1161142 w 2931885"/>
              <a:gd name="connsiteY4" fmla="*/ 3135086 h 3135086"/>
              <a:gd name="connsiteX5" fmla="*/ 2931885 w 2931885"/>
              <a:gd name="connsiteY5" fmla="*/ 2423886 h 3135086"/>
              <a:gd name="connsiteX6" fmla="*/ 2438400 w 2931885"/>
              <a:gd name="connsiteY6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1885" h="3135086">
                <a:moveTo>
                  <a:pt x="2438400" y="0"/>
                </a:moveTo>
                <a:lnTo>
                  <a:pt x="1117600" y="29029"/>
                </a:lnTo>
                <a:lnTo>
                  <a:pt x="203200" y="1262743"/>
                </a:lnTo>
                <a:lnTo>
                  <a:pt x="0" y="2786743"/>
                </a:lnTo>
                <a:lnTo>
                  <a:pt x="1161142" y="3135086"/>
                </a:lnTo>
                <a:lnTo>
                  <a:pt x="2931885" y="2423886"/>
                </a:lnTo>
                <a:lnTo>
                  <a:pt x="24384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9592" y="1352494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konvex</a:t>
            </a:r>
            <a:endParaRPr lang="de-DE" sz="4000" b="1" dirty="0"/>
          </a:p>
        </p:txBody>
      </p:sp>
      <p:cxnSp>
        <p:nvCxnSpPr>
          <p:cNvPr id="20" name="Gerade Verbindung 19"/>
          <p:cNvCxnSpPr>
            <a:endCxn id="18" idx="0"/>
          </p:cNvCxnSpPr>
          <p:nvPr/>
        </p:nvCxnSpPr>
        <p:spPr>
          <a:xfrm flipV="1">
            <a:off x="1352731" y="2776061"/>
            <a:ext cx="1059029" cy="1932247"/>
          </a:xfrm>
          <a:prstGeom prst="line">
            <a:avLst/>
          </a:prstGeom>
          <a:noFill/>
          <a:ln w="38100"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1331640" y="4564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39752" y="27760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488500" y="2895835"/>
            <a:ext cx="59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948211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2378051" y="800574"/>
            <a:ext cx="946818" cy="788290"/>
          </a:xfrm>
          <a:custGeom>
            <a:avLst/>
            <a:gdLst>
              <a:gd name="connsiteX0" fmla="*/ 354976 w 950061"/>
              <a:gd name="connsiteY0" fmla="*/ 13664 h 880757"/>
              <a:gd name="connsiteX1" fmla="*/ 6633 w 950061"/>
              <a:gd name="connsiteY1" fmla="*/ 332978 h 880757"/>
              <a:gd name="connsiteX2" fmla="*/ 180804 w 950061"/>
              <a:gd name="connsiteY2" fmla="*/ 870007 h 880757"/>
              <a:gd name="connsiteX3" fmla="*/ 819433 w 950061"/>
              <a:gd name="connsiteY3" fmla="*/ 681321 h 880757"/>
              <a:gd name="connsiteX4" fmla="*/ 398519 w 950061"/>
              <a:gd name="connsiteY4" fmla="*/ 550693 h 880757"/>
              <a:gd name="connsiteX5" fmla="*/ 950061 w 950061"/>
              <a:gd name="connsiteY5" fmla="*/ 782921 h 880757"/>
              <a:gd name="connsiteX6" fmla="*/ 354976 w 950061"/>
              <a:gd name="connsiteY6" fmla="*/ 13664 h 880757"/>
              <a:gd name="connsiteX0" fmla="*/ 351234 w 946319"/>
              <a:gd name="connsiteY0" fmla="*/ 12226 h 797902"/>
              <a:gd name="connsiteX1" fmla="*/ 2891 w 946319"/>
              <a:gd name="connsiteY1" fmla="*/ 331540 h 797902"/>
              <a:gd name="connsiteX2" fmla="*/ 220605 w 946319"/>
              <a:gd name="connsiteY2" fmla="*/ 636340 h 797902"/>
              <a:gd name="connsiteX3" fmla="*/ 815691 w 946319"/>
              <a:gd name="connsiteY3" fmla="*/ 679883 h 797902"/>
              <a:gd name="connsiteX4" fmla="*/ 394777 w 946319"/>
              <a:gd name="connsiteY4" fmla="*/ 549255 h 797902"/>
              <a:gd name="connsiteX5" fmla="*/ 946319 w 946319"/>
              <a:gd name="connsiteY5" fmla="*/ 781483 h 797902"/>
              <a:gd name="connsiteX6" fmla="*/ 351234 w 946319"/>
              <a:gd name="connsiteY6" fmla="*/ 12226 h 797902"/>
              <a:gd name="connsiteX0" fmla="*/ 350636 w 945721"/>
              <a:gd name="connsiteY0" fmla="*/ 12226 h 797902"/>
              <a:gd name="connsiteX1" fmla="*/ 2293 w 945721"/>
              <a:gd name="connsiteY1" fmla="*/ 331540 h 797902"/>
              <a:gd name="connsiteX2" fmla="*/ 220007 w 945721"/>
              <a:gd name="connsiteY2" fmla="*/ 636340 h 797902"/>
              <a:gd name="connsiteX3" fmla="*/ 611893 w 945721"/>
              <a:gd name="connsiteY3" fmla="*/ 462169 h 797902"/>
              <a:gd name="connsiteX4" fmla="*/ 394179 w 945721"/>
              <a:gd name="connsiteY4" fmla="*/ 549255 h 797902"/>
              <a:gd name="connsiteX5" fmla="*/ 945721 w 945721"/>
              <a:gd name="connsiteY5" fmla="*/ 781483 h 797902"/>
              <a:gd name="connsiteX6" fmla="*/ 350636 w 945721"/>
              <a:gd name="connsiteY6" fmla="*/ 12226 h 797902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818"/>
              <a:gd name="connsiteY0" fmla="*/ 12226 h 788290"/>
              <a:gd name="connsiteX1" fmla="*/ 2293 w 946818"/>
              <a:gd name="connsiteY1" fmla="*/ 331540 h 788290"/>
              <a:gd name="connsiteX2" fmla="*/ 220007 w 946818"/>
              <a:gd name="connsiteY2" fmla="*/ 636340 h 788290"/>
              <a:gd name="connsiteX3" fmla="*/ 611893 w 946818"/>
              <a:gd name="connsiteY3" fmla="*/ 462169 h 788290"/>
              <a:gd name="connsiteX4" fmla="*/ 190979 w 946818"/>
              <a:gd name="connsiteY4" fmla="*/ 404112 h 788290"/>
              <a:gd name="connsiteX5" fmla="*/ 945721 w 946818"/>
              <a:gd name="connsiteY5" fmla="*/ 781483 h 788290"/>
              <a:gd name="connsiteX6" fmla="*/ 350636 w 946818"/>
              <a:gd name="connsiteY6" fmla="*/ 12226 h 7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818" h="788290">
                <a:moveTo>
                  <a:pt x="350636" y="12226"/>
                </a:moveTo>
                <a:cubicBezTo>
                  <a:pt x="193398" y="-62765"/>
                  <a:pt x="24064" y="227521"/>
                  <a:pt x="2293" y="331540"/>
                </a:cubicBezTo>
                <a:cubicBezTo>
                  <a:pt x="-19478" y="435559"/>
                  <a:pt x="118407" y="614569"/>
                  <a:pt x="220007" y="636340"/>
                </a:cubicBezTo>
                <a:cubicBezTo>
                  <a:pt x="321607" y="658112"/>
                  <a:pt x="616731" y="500874"/>
                  <a:pt x="611893" y="462169"/>
                </a:cubicBezTo>
                <a:cubicBezTo>
                  <a:pt x="607055" y="423464"/>
                  <a:pt x="241779" y="198493"/>
                  <a:pt x="190979" y="404112"/>
                </a:cubicBezTo>
                <a:cubicBezTo>
                  <a:pt x="212750" y="421045"/>
                  <a:pt x="919112" y="846797"/>
                  <a:pt x="945721" y="781483"/>
                </a:cubicBezTo>
                <a:cubicBezTo>
                  <a:pt x="972331" y="716169"/>
                  <a:pt x="507874" y="87217"/>
                  <a:pt x="350636" y="1222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547664" y="798210"/>
            <a:ext cx="2318568" cy="2304256"/>
            <a:chOff x="2829496" y="332656"/>
            <a:chExt cx="2318568" cy="2304256"/>
          </a:xfrm>
        </p:grpSpPr>
        <p:sp>
          <p:nvSpPr>
            <p:cNvPr id="7" name="Ellipse 6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Bogen 8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6576909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2658376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602514" y="798286"/>
            <a:ext cx="2046515" cy="2220685"/>
          </a:xfrm>
          <a:custGeom>
            <a:avLst/>
            <a:gdLst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799772 w 2046515"/>
              <a:gd name="connsiteY127" fmla="*/ 246743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22514 w 2046515"/>
              <a:gd name="connsiteY98" fmla="*/ 275771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</a:cxnLst>
            <a:rect l="l" t="t" r="r" b="b"/>
            <a:pathLst>
              <a:path w="2046515" h="2220685">
                <a:moveTo>
                  <a:pt x="1045029" y="0"/>
                </a:moveTo>
                <a:lnTo>
                  <a:pt x="362857" y="377371"/>
                </a:lnTo>
                <a:lnTo>
                  <a:pt x="130629" y="754743"/>
                </a:lnTo>
                <a:lnTo>
                  <a:pt x="0" y="1190171"/>
                </a:lnTo>
                <a:cubicBezTo>
                  <a:pt x="9676" y="1233714"/>
                  <a:pt x="18211" y="1277527"/>
                  <a:pt x="29029" y="1320800"/>
                </a:cubicBezTo>
                <a:cubicBezTo>
                  <a:pt x="32740" y="1335643"/>
                  <a:pt x="39340" y="1349632"/>
                  <a:pt x="43543" y="1364343"/>
                </a:cubicBezTo>
                <a:cubicBezTo>
                  <a:pt x="47966" y="1379823"/>
                  <a:pt x="62334" y="1447516"/>
                  <a:pt x="72572" y="1465943"/>
                </a:cubicBezTo>
                <a:cubicBezTo>
                  <a:pt x="89515" y="1496440"/>
                  <a:pt x="111277" y="1524000"/>
                  <a:pt x="130629" y="1553028"/>
                </a:cubicBezTo>
                <a:cubicBezTo>
                  <a:pt x="156433" y="1591734"/>
                  <a:pt x="164514" y="1610025"/>
                  <a:pt x="203200" y="1640114"/>
                </a:cubicBezTo>
                <a:cubicBezTo>
                  <a:pt x="230739" y="1661533"/>
                  <a:pt x="257188" y="1687138"/>
                  <a:pt x="290286" y="1698171"/>
                </a:cubicBezTo>
                <a:cubicBezTo>
                  <a:pt x="400775" y="1735001"/>
                  <a:pt x="347367" y="1721199"/>
                  <a:pt x="449943" y="1741714"/>
                </a:cubicBezTo>
                <a:cubicBezTo>
                  <a:pt x="595086" y="1736876"/>
                  <a:pt x="740414" y="1735985"/>
                  <a:pt x="885372" y="1727200"/>
                </a:cubicBezTo>
                <a:cubicBezTo>
                  <a:pt x="900643" y="1726274"/>
                  <a:pt x="913913" y="1715686"/>
                  <a:pt x="928915" y="1712685"/>
                </a:cubicBezTo>
                <a:cubicBezTo>
                  <a:pt x="962461" y="1705976"/>
                  <a:pt x="996648" y="1703009"/>
                  <a:pt x="1030515" y="1698171"/>
                </a:cubicBezTo>
                <a:cubicBezTo>
                  <a:pt x="1070174" y="1684951"/>
                  <a:pt x="1138282" y="1666811"/>
                  <a:pt x="1175657" y="1640114"/>
                </a:cubicBezTo>
                <a:cubicBezTo>
                  <a:pt x="1192360" y="1628183"/>
                  <a:pt x="1203615" y="1609929"/>
                  <a:pt x="1219200" y="1596571"/>
                </a:cubicBezTo>
                <a:cubicBezTo>
                  <a:pt x="1276671" y="1547310"/>
                  <a:pt x="1282681" y="1563584"/>
                  <a:pt x="1320800" y="1494971"/>
                </a:cubicBezTo>
                <a:cubicBezTo>
                  <a:pt x="1333453" y="1472196"/>
                  <a:pt x="1339248" y="1446208"/>
                  <a:pt x="1349829" y="1422400"/>
                </a:cubicBezTo>
                <a:cubicBezTo>
                  <a:pt x="1431184" y="1239352"/>
                  <a:pt x="1321841" y="1506882"/>
                  <a:pt x="1407886" y="1291771"/>
                </a:cubicBezTo>
                <a:cubicBezTo>
                  <a:pt x="1412724" y="1262742"/>
                  <a:pt x="1422400" y="1234114"/>
                  <a:pt x="1422400" y="1204685"/>
                </a:cubicBezTo>
                <a:cubicBezTo>
                  <a:pt x="1422400" y="1151247"/>
                  <a:pt x="1417734" y="1097551"/>
                  <a:pt x="1407886" y="1045028"/>
                </a:cubicBezTo>
                <a:cubicBezTo>
                  <a:pt x="1395642" y="979728"/>
                  <a:pt x="1368971" y="956549"/>
                  <a:pt x="1320800" y="914400"/>
                </a:cubicBezTo>
                <a:cubicBezTo>
                  <a:pt x="1302595" y="898470"/>
                  <a:pt x="1284380" y="881675"/>
                  <a:pt x="1262743" y="870857"/>
                </a:cubicBezTo>
                <a:cubicBezTo>
                  <a:pt x="1235375" y="857173"/>
                  <a:pt x="1203902" y="853597"/>
                  <a:pt x="1175657" y="841828"/>
                </a:cubicBezTo>
                <a:cubicBezTo>
                  <a:pt x="1145699" y="829345"/>
                  <a:pt x="1117600" y="812799"/>
                  <a:pt x="1088572" y="798285"/>
                </a:cubicBezTo>
                <a:cubicBezTo>
                  <a:pt x="1025677" y="803123"/>
                  <a:pt x="962007" y="801837"/>
                  <a:pt x="899886" y="812800"/>
                </a:cubicBezTo>
                <a:cubicBezTo>
                  <a:pt x="845851" y="822336"/>
                  <a:pt x="753398" y="917090"/>
                  <a:pt x="740229" y="943428"/>
                </a:cubicBezTo>
                <a:cubicBezTo>
                  <a:pt x="730553" y="962780"/>
                  <a:pt x="723202" y="983482"/>
                  <a:pt x="711200" y="1001485"/>
                </a:cubicBezTo>
                <a:cubicBezTo>
                  <a:pt x="671849" y="1060512"/>
                  <a:pt x="611304" y="1122561"/>
                  <a:pt x="580572" y="1190171"/>
                </a:cubicBezTo>
                <a:cubicBezTo>
                  <a:pt x="567910" y="1218027"/>
                  <a:pt x="562633" y="1248739"/>
                  <a:pt x="551543" y="1277257"/>
                </a:cubicBezTo>
                <a:cubicBezTo>
                  <a:pt x="528747" y="1335875"/>
                  <a:pt x="502919" y="1393270"/>
                  <a:pt x="478972" y="1451428"/>
                </a:cubicBezTo>
                <a:cubicBezTo>
                  <a:pt x="469052" y="1475520"/>
                  <a:pt x="449943" y="1524000"/>
                  <a:pt x="449943" y="1524000"/>
                </a:cubicBezTo>
                <a:cubicBezTo>
                  <a:pt x="405844" y="1744500"/>
                  <a:pt x="395523" y="1727249"/>
                  <a:pt x="449943" y="2032000"/>
                </a:cubicBezTo>
                <a:cubicBezTo>
                  <a:pt x="453551" y="2052207"/>
                  <a:pt x="476783" y="2063612"/>
                  <a:pt x="493486" y="2075543"/>
                </a:cubicBezTo>
                <a:cubicBezTo>
                  <a:pt x="511092" y="2088119"/>
                  <a:pt x="531771" y="2095784"/>
                  <a:pt x="551543" y="2104571"/>
                </a:cubicBezTo>
                <a:cubicBezTo>
                  <a:pt x="603612" y="2127713"/>
                  <a:pt x="619778" y="2132154"/>
                  <a:pt x="667657" y="2148114"/>
                </a:cubicBezTo>
                <a:cubicBezTo>
                  <a:pt x="730552" y="2143276"/>
                  <a:pt x="794939" y="2148048"/>
                  <a:pt x="856343" y="2133600"/>
                </a:cubicBezTo>
                <a:cubicBezTo>
                  <a:pt x="879890" y="2128059"/>
                  <a:pt x="893397" y="2102059"/>
                  <a:pt x="914400" y="2090057"/>
                </a:cubicBezTo>
                <a:cubicBezTo>
                  <a:pt x="961365" y="2063220"/>
                  <a:pt x="1014536" y="2047489"/>
                  <a:pt x="1059543" y="2017485"/>
                </a:cubicBezTo>
                <a:cubicBezTo>
                  <a:pt x="1105252" y="1987013"/>
                  <a:pt x="1133696" y="1965451"/>
                  <a:pt x="1190172" y="1944914"/>
                </a:cubicBezTo>
                <a:cubicBezTo>
                  <a:pt x="1213356" y="1936483"/>
                  <a:pt x="1238553" y="1935238"/>
                  <a:pt x="1262743" y="1930400"/>
                </a:cubicBezTo>
                <a:cubicBezTo>
                  <a:pt x="1333600" y="1894971"/>
                  <a:pt x="1400464" y="1863394"/>
                  <a:pt x="1465943" y="1814285"/>
                </a:cubicBezTo>
                <a:cubicBezTo>
                  <a:pt x="1485295" y="1799771"/>
                  <a:pt x="1507495" y="1788427"/>
                  <a:pt x="1524000" y="1770743"/>
                </a:cubicBezTo>
                <a:cubicBezTo>
                  <a:pt x="1575565" y="1715495"/>
                  <a:pt x="1669143" y="1596571"/>
                  <a:pt x="1669143" y="1596571"/>
                </a:cubicBezTo>
                <a:cubicBezTo>
                  <a:pt x="1719233" y="1446296"/>
                  <a:pt x="1693206" y="1541577"/>
                  <a:pt x="1669143" y="1204685"/>
                </a:cubicBezTo>
                <a:cubicBezTo>
                  <a:pt x="1665394" y="1152198"/>
                  <a:pt x="1652581" y="1143556"/>
                  <a:pt x="1625600" y="1103085"/>
                </a:cubicBezTo>
                <a:cubicBezTo>
                  <a:pt x="1596383" y="1015435"/>
                  <a:pt x="1618378" y="1066119"/>
                  <a:pt x="1524000" y="943428"/>
                </a:cubicBezTo>
                <a:cubicBezTo>
                  <a:pt x="1495992" y="907018"/>
                  <a:pt x="1459442" y="858182"/>
                  <a:pt x="1422400" y="827314"/>
                </a:cubicBezTo>
                <a:cubicBezTo>
                  <a:pt x="1380023" y="792000"/>
                  <a:pt x="1341111" y="750384"/>
                  <a:pt x="1291772" y="725714"/>
                </a:cubicBezTo>
                <a:cubicBezTo>
                  <a:pt x="1220031" y="689843"/>
                  <a:pt x="1254241" y="703527"/>
                  <a:pt x="1190172" y="682171"/>
                </a:cubicBezTo>
                <a:cubicBezTo>
                  <a:pt x="1107924" y="687009"/>
                  <a:pt x="1024364" y="681269"/>
                  <a:pt x="943429" y="696685"/>
                </a:cubicBezTo>
                <a:cubicBezTo>
                  <a:pt x="919666" y="701211"/>
                  <a:pt x="905885" y="727407"/>
                  <a:pt x="885372" y="740228"/>
                </a:cubicBezTo>
                <a:cubicBezTo>
                  <a:pt x="802662" y="791922"/>
                  <a:pt x="845112" y="745023"/>
                  <a:pt x="754743" y="812800"/>
                </a:cubicBezTo>
                <a:cubicBezTo>
                  <a:pt x="738322" y="825116"/>
                  <a:pt x="727087" y="843345"/>
                  <a:pt x="711200" y="856343"/>
                </a:cubicBezTo>
                <a:cubicBezTo>
                  <a:pt x="673755" y="886979"/>
                  <a:pt x="629296" y="909218"/>
                  <a:pt x="595086" y="943428"/>
                </a:cubicBezTo>
                <a:cubicBezTo>
                  <a:pt x="465327" y="1073187"/>
                  <a:pt x="610491" y="923748"/>
                  <a:pt x="478972" y="1074057"/>
                </a:cubicBezTo>
                <a:cubicBezTo>
                  <a:pt x="465455" y="1089505"/>
                  <a:pt x="448031" y="1101397"/>
                  <a:pt x="435429" y="1117600"/>
                </a:cubicBezTo>
                <a:cubicBezTo>
                  <a:pt x="414010" y="1145139"/>
                  <a:pt x="392974" y="1173480"/>
                  <a:pt x="377372" y="1204685"/>
                </a:cubicBezTo>
                <a:cubicBezTo>
                  <a:pt x="367696" y="1224038"/>
                  <a:pt x="360919" y="1245136"/>
                  <a:pt x="348343" y="1262743"/>
                </a:cubicBezTo>
                <a:cubicBezTo>
                  <a:pt x="336412" y="1279446"/>
                  <a:pt x="319314" y="1291771"/>
                  <a:pt x="304800" y="1306285"/>
                </a:cubicBezTo>
                <a:cubicBezTo>
                  <a:pt x="295124" y="1325638"/>
                  <a:pt x="284295" y="1344456"/>
                  <a:pt x="275772" y="1364343"/>
                </a:cubicBezTo>
                <a:cubicBezTo>
                  <a:pt x="237129" y="1454509"/>
                  <a:pt x="258271" y="1529273"/>
                  <a:pt x="275772" y="1640114"/>
                </a:cubicBezTo>
                <a:cubicBezTo>
                  <a:pt x="279984" y="1666791"/>
                  <a:pt x="335064" y="1711265"/>
                  <a:pt x="348343" y="1727200"/>
                </a:cubicBezTo>
                <a:cubicBezTo>
                  <a:pt x="389549" y="1776647"/>
                  <a:pt x="368627" y="1776512"/>
                  <a:pt x="420915" y="1828800"/>
                </a:cubicBezTo>
                <a:cubicBezTo>
                  <a:pt x="462093" y="1869978"/>
                  <a:pt x="469219" y="1852357"/>
                  <a:pt x="522515" y="1872343"/>
                </a:cubicBezTo>
                <a:cubicBezTo>
                  <a:pt x="542774" y="1879940"/>
                  <a:pt x="561220" y="1891695"/>
                  <a:pt x="580572" y="1901371"/>
                </a:cubicBezTo>
                <a:cubicBezTo>
                  <a:pt x="822846" y="1892719"/>
                  <a:pt x="882552" y="1918766"/>
                  <a:pt x="1045029" y="1872343"/>
                </a:cubicBezTo>
                <a:cubicBezTo>
                  <a:pt x="1059740" y="1868140"/>
                  <a:pt x="1074058" y="1862666"/>
                  <a:pt x="1088572" y="1857828"/>
                </a:cubicBezTo>
                <a:cubicBezTo>
                  <a:pt x="1107924" y="1843314"/>
                  <a:pt x="1125626" y="1826287"/>
                  <a:pt x="1146629" y="1814285"/>
                </a:cubicBezTo>
                <a:cubicBezTo>
                  <a:pt x="1159913" y="1806694"/>
                  <a:pt x="1179880" y="1811092"/>
                  <a:pt x="1190172" y="1799771"/>
                </a:cubicBezTo>
                <a:cubicBezTo>
                  <a:pt x="1203994" y="1784567"/>
                  <a:pt x="1348541" y="1575385"/>
                  <a:pt x="1364343" y="1538514"/>
                </a:cubicBezTo>
                <a:cubicBezTo>
                  <a:pt x="1378857" y="1504647"/>
                  <a:pt x="1387448" y="1467572"/>
                  <a:pt x="1407886" y="1436914"/>
                </a:cubicBezTo>
                <a:cubicBezTo>
                  <a:pt x="1426862" y="1408449"/>
                  <a:pt x="1457729" y="1389912"/>
                  <a:pt x="1480457" y="1364343"/>
                </a:cubicBezTo>
                <a:cubicBezTo>
                  <a:pt x="1537080" y="1300641"/>
                  <a:pt x="1516039" y="1307291"/>
                  <a:pt x="1567543" y="1233714"/>
                </a:cubicBezTo>
                <a:cubicBezTo>
                  <a:pt x="1585308" y="1208335"/>
                  <a:pt x="1606248" y="1185333"/>
                  <a:pt x="1625600" y="1161143"/>
                </a:cubicBezTo>
                <a:cubicBezTo>
                  <a:pt x="1655986" y="1069986"/>
                  <a:pt x="1675902" y="1050789"/>
                  <a:pt x="1640115" y="943428"/>
                </a:cubicBezTo>
                <a:cubicBezTo>
                  <a:pt x="1633624" y="923955"/>
                  <a:pt x="1611914" y="913522"/>
                  <a:pt x="1596572" y="899885"/>
                </a:cubicBezTo>
                <a:cubicBezTo>
                  <a:pt x="1568330" y="874781"/>
                  <a:pt x="1537728" y="852418"/>
                  <a:pt x="1509486" y="827314"/>
                </a:cubicBezTo>
                <a:cubicBezTo>
                  <a:pt x="1494144" y="813677"/>
                  <a:pt x="1484700" y="792108"/>
                  <a:pt x="1465943" y="783771"/>
                </a:cubicBezTo>
                <a:cubicBezTo>
                  <a:pt x="1439050" y="771819"/>
                  <a:pt x="1407886" y="774095"/>
                  <a:pt x="1378857" y="769257"/>
                </a:cubicBezTo>
                <a:cubicBezTo>
                  <a:pt x="1285966" y="732100"/>
                  <a:pt x="1285882" y="719103"/>
                  <a:pt x="1161143" y="754743"/>
                </a:cubicBezTo>
                <a:cubicBezTo>
                  <a:pt x="1137883" y="761389"/>
                  <a:pt x="1122438" y="783771"/>
                  <a:pt x="1103086" y="798285"/>
                </a:cubicBezTo>
                <a:cubicBezTo>
                  <a:pt x="1082409" y="839639"/>
                  <a:pt x="1057850" y="892467"/>
                  <a:pt x="1030515" y="928914"/>
                </a:cubicBezTo>
                <a:cubicBezTo>
                  <a:pt x="1018199" y="945335"/>
                  <a:pt x="998358" y="955378"/>
                  <a:pt x="986972" y="972457"/>
                </a:cubicBezTo>
                <a:cubicBezTo>
                  <a:pt x="940604" y="1042009"/>
                  <a:pt x="943454" y="1071087"/>
                  <a:pt x="914400" y="1146628"/>
                </a:cubicBezTo>
                <a:cubicBezTo>
                  <a:pt x="901173" y="1181018"/>
                  <a:pt x="887335" y="1215272"/>
                  <a:pt x="870857" y="1248228"/>
                </a:cubicBezTo>
                <a:cubicBezTo>
                  <a:pt x="858241" y="1273460"/>
                  <a:pt x="842461" y="1297000"/>
                  <a:pt x="827315" y="1320800"/>
                </a:cubicBezTo>
                <a:cubicBezTo>
                  <a:pt x="758661" y="1428685"/>
                  <a:pt x="748834" y="1435254"/>
                  <a:pt x="653143" y="1553028"/>
                </a:cubicBezTo>
                <a:cubicBezTo>
                  <a:pt x="629315" y="1582355"/>
                  <a:pt x="603244" y="1609885"/>
                  <a:pt x="580572" y="1640114"/>
                </a:cubicBezTo>
                <a:cubicBezTo>
                  <a:pt x="551543" y="1678819"/>
                  <a:pt x="536759" y="1734591"/>
                  <a:pt x="493486" y="1756228"/>
                </a:cubicBezTo>
                <a:lnTo>
                  <a:pt x="435429" y="1785257"/>
                </a:lnTo>
                <a:cubicBezTo>
                  <a:pt x="420915" y="1775581"/>
                  <a:pt x="404221" y="1768563"/>
                  <a:pt x="391886" y="1756228"/>
                </a:cubicBezTo>
                <a:cubicBezTo>
                  <a:pt x="350460" y="1714802"/>
                  <a:pt x="334002" y="1623182"/>
                  <a:pt x="319315" y="1582057"/>
                </a:cubicBezTo>
                <a:cubicBezTo>
                  <a:pt x="284704" y="1485146"/>
                  <a:pt x="282464" y="1515309"/>
                  <a:pt x="261257" y="1393371"/>
                </a:cubicBezTo>
                <a:cubicBezTo>
                  <a:pt x="237197" y="1255027"/>
                  <a:pt x="230076" y="1151976"/>
                  <a:pt x="217715" y="1016000"/>
                </a:cubicBezTo>
                <a:cubicBezTo>
                  <a:pt x="232229" y="851505"/>
                  <a:pt x="236761" y="685821"/>
                  <a:pt x="261257" y="522514"/>
                </a:cubicBezTo>
                <a:cubicBezTo>
                  <a:pt x="264224" y="502733"/>
                  <a:pt x="358429" y="340787"/>
                  <a:pt x="362857" y="333828"/>
                </a:cubicBezTo>
                <a:cubicBezTo>
                  <a:pt x="411651" y="257151"/>
                  <a:pt x="437848" y="227390"/>
                  <a:pt x="464457" y="217714"/>
                </a:cubicBezTo>
                <a:cubicBezTo>
                  <a:pt x="491067" y="208038"/>
                  <a:pt x="503162" y="273352"/>
                  <a:pt x="522514" y="275771"/>
                </a:cubicBezTo>
                <a:cubicBezTo>
                  <a:pt x="541866" y="278190"/>
                  <a:pt x="561220" y="237067"/>
                  <a:pt x="580572" y="232229"/>
                </a:cubicBezTo>
                <a:cubicBezTo>
                  <a:pt x="599925" y="227391"/>
                  <a:pt x="628953" y="253999"/>
                  <a:pt x="638629" y="246742"/>
                </a:cubicBezTo>
                <a:cubicBezTo>
                  <a:pt x="648305" y="239485"/>
                  <a:pt x="619277" y="203199"/>
                  <a:pt x="638629" y="188685"/>
                </a:cubicBezTo>
                <a:cubicBezTo>
                  <a:pt x="657981" y="174171"/>
                  <a:pt x="727144" y="165177"/>
                  <a:pt x="754743" y="159657"/>
                </a:cubicBezTo>
                <a:cubicBezTo>
                  <a:pt x="774095" y="164495"/>
                  <a:pt x="778933" y="41124"/>
                  <a:pt x="812800" y="43543"/>
                </a:cubicBezTo>
                <a:cubicBezTo>
                  <a:pt x="846667" y="45962"/>
                  <a:pt x="890764" y="97395"/>
                  <a:pt x="957943" y="174171"/>
                </a:cubicBezTo>
                <a:cubicBezTo>
                  <a:pt x="971460" y="189619"/>
                  <a:pt x="989413" y="201114"/>
                  <a:pt x="1001486" y="217714"/>
                </a:cubicBezTo>
                <a:cubicBezTo>
                  <a:pt x="1028332" y="254627"/>
                  <a:pt x="1046672" y="297314"/>
                  <a:pt x="1074057" y="333828"/>
                </a:cubicBezTo>
                <a:cubicBezTo>
                  <a:pt x="1119401" y="394287"/>
                  <a:pt x="1185402" y="440405"/>
                  <a:pt x="1219200" y="508000"/>
                </a:cubicBezTo>
                <a:cubicBezTo>
                  <a:pt x="1233714" y="537028"/>
                  <a:pt x="1244416" y="568300"/>
                  <a:pt x="1262743" y="595085"/>
                </a:cubicBezTo>
                <a:cubicBezTo>
                  <a:pt x="1307551" y="660574"/>
                  <a:pt x="1359684" y="720738"/>
                  <a:pt x="1407886" y="783771"/>
                </a:cubicBezTo>
                <a:cubicBezTo>
                  <a:pt x="1422581" y="802987"/>
                  <a:pt x="1440611" y="820191"/>
                  <a:pt x="1451429" y="841828"/>
                </a:cubicBezTo>
                <a:lnTo>
                  <a:pt x="1538515" y="1016000"/>
                </a:lnTo>
                <a:cubicBezTo>
                  <a:pt x="1548191" y="1035352"/>
                  <a:pt x="1560701" y="1053531"/>
                  <a:pt x="1567543" y="1074057"/>
                </a:cubicBezTo>
                <a:cubicBezTo>
                  <a:pt x="1610671" y="1203443"/>
                  <a:pt x="1541678" y="999302"/>
                  <a:pt x="1611086" y="1190171"/>
                </a:cubicBezTo>
                <a:cubicBezTo>
                  <a:pt x="1621543" y="1218928"/>
                  <a:pt x="1626431" y="1249888"/>
                  <a:pt x="1640115" y="1277257"/>
                </a:cubicBezTo>
                <a:cubicBezTo>
                  <a:pt x="1649791" y="1296609"/>
                  <a:pt x="1661546" y="1315055"/>
                  <a:pt x="1669143" y="1335314"/>
                </a:cubicBezTo>
                <a:cubicBezTo>
                  <a:pt x="1728424" y="1493398"/>
                  <a:pt x="1631871" y="1289801"/>
                  <a:pt x="1712686" y="1451428"/>
                </a:cubicBezTo>
                <a:cubicBezTo>
                  <a:pt x="1717524" y="1427238"/>
                  <a:pt x="1722787" y="1403128"/>
                  <a:pt x="1727200" y="1378857"/>
                </a:cubicBezTo>
                <a:cubicBezTo>
                  <a:pt x="1741844" y="1298319"/>
                  <a:pt x="1733650" y="1308441"/>
                  <a:pt x="1756229" y="1248228"/>
                </a:cubicBezTo>
                <a:cubicBezTo>
                  <a:pt x="1765377" y="1223833"/>
                  <a:pt x="1771449" y="1197751"/>
                  <a:pt x="1785257" y="1175657"/>
                </a:cubicBezTo>
                <a:cubicBezTo>
                  <a:pt x="1796136" y="1158251"/>
                  <a:pt x="1817414" y="1149193"/>
                  <a:pt x="1828800" y="1132114"/>
                </a:cubicBezTo>
                <a:cubicBezTo>
                  <a:pt x="1846803" y="1105110"/>
                  <a:pt x="1856581" y="1073399"/>
                  <a:pt x="1872343" y="1045028"/>
                </a:cubicBezTo>
                <a:cubicBezTo>
                  <a:pt x="1920699" y="957987"/>
                  <a:pt x="1879692" y="1044907"/>
                  <a:pt x="1944915" y="957943"/>
                </a:cubicBezTo>
                <a:cubicBezTo>
                  <a:pt x="1961841" y="935374"/>
                  <a:pt x="1975841" y="910603"/>
                  <a:pt x="1988457" y="885371"/>
                </a:cubicBezTo>
                <a:cubicBezTo>
                  <a:pt x="2003336" y="855613"/>
                  <a:pt x="2011964" y="796867"/>
                  <a:pt x="2017486" y="769257"/>
                </a:cubicBezTo>
                <a:cubicBezTo>
                  <a:pt x="2007810" y="672495"/>
                  <a:pt x="1744133" y="408819"/>
                  <a:pt x="1683657" y="362857"/>
                </a:cubicBezTo>
                <a:cubicBezTo>
                  <a:pt x="1623181" y="316895"/>
                  <a:pt x="1661886" y="503162"/>
                  <a:pt x="1654629" y="493486"/>
                </a:cubicBezTo>
                <a:cubicBezTo>
                  <a:pt x="1647372" y="483810"/>
                  <a:pt x="1723976" y="360706"/>
                  <a:pt x="1640115" y="304800"/>
                </a:cubicBezTo>
                <a:cubicBezTo>
                  <a:pt x="1571440" y="313384"/>
                  <a:pt x="1623181" y="285447"/>
                  <a:pt x="1611086" y="290285"/>
                </a:cubicBezTo>
                <a:cubicBezTo>
                  <a:pt x="1598991" y="295123"/>
                  <a:pt x="1585902" y="324648"/>
                  <a:pt x="1567543" y="333828"/>
                </a:cubicBezTo>
                <a:cubicBezTo>
                  <a:pt x="1526491" y="354354"/>
                  <a:pt x="1479891" y="361255"/>
                  <a:pt x="1436915" y="377371"/>
                </a:cubicBezTo>
                <a:cubicBezTo>
                  <a:pt x="1253647" y="446097"/>
                  <a:pt x="1415175" y="398747"/>
                  <a:pt x="1190172" y="493485"/>
                </a:cubicBezTo>
                <a:cubicBezTo>
                  <a:pt x="1147870" y="511296"/>
                  <a:pt x="1101023" y="517380"/>
                  <a:pt x="1059543" y="537028"/>
                </a:cubicBezTo>
                <a:cubicBezTo>
                  <a:pt x="1008553" y="561181"/>
                  <a:pt x="963576" y="596453"/>
                  <a:pt x="914400" y="624114"/>
                </a:cubicBezTo>
                <a:cubicBezTo>
                  <a:pt x="886113" y="640025"/>
                  <a:pt x="853830" y="648941"/>
                  <a:pt x="827315" y="667657"/>
                </a:cubicBezTo>
                <a:cubicBezTo>
                  <a:pt x="780562" y="700659"/>
                  <a:pt x="662910" y="795417"/>
                  <a:pt x="609600" y="856343"/>
                </a:cubicBezTo>
                <a:cubicBezTo>
                  <a:pt x="593671" y="874548"/>
                  <a:pt x="579929" y="894582"/>
                  <a:pt x="566057" y="914400"/>
                </a:cubicBezTo>
                <a:cubicBezTo>
                  <a:pt x="546050" y="942981"/>
                  <a:pt x="508000" y="1001485"/>
                  <a:pt x="508000" y="1001485"/>
                </a:cubicBezTo>
                <a:cubicBezTo>
                  <a:pt x="503162" y="1015999"/>
                  <a:pt x="497197" y="1030185"/>
                  <a:pt x="493486" y="1045028"/>
                </a:cubicBezTo>
                <a:cubicBezTo>
                  <a:pt x="487503" y="1068961"/>
                  <a:pt x="487634" y="1094501"/>
                  <a:pt x="478972" y="1117600"/>
                </a:cubicBezTo>
                <a:cubicBezTo>
                  <a:pt x="472847" y="1133933"/>
                  <a:pt x="459619" y="1146629"/>
                  <a:pt x="449943" y="1161143"/>
                </a:cubicBezTo>
                <a:cubicBezTo>
                  <a:pt x="435429" y="1204686"/>
                  <a:pt x="420914" y="1335314"/>
                  <a:pt x="406400" y="1291771"/>
                </a:cubicBezTo>
                <a:cubicBezTo>
                  <a:pt x="401562" y="1277257"/>
                  <a:pt x="395597" y="1263071"/>
                  <a:pt x="391886" y="1248228"/>
                </a:cubicBezTo>
                <a:cubicBezTo>
                  <a:pt x="385903" y="1224295"/>
                  <a:pt x="386765" y="1198468"/>
                  <a:pt x="377372" y="1175657"/>
                </a:cubicBezTo>
                <a:cubicBezTo>
                  <a:pt x="352658" y="1115636"/>
                  <a:pt x="306029" y="1064457"/>
                  <a:pt x="290286" y="1001485"/>
                </a:cubicBezTo>
                <a:lnTo>
                  <a:pt x="232229" y="769257"/>
                </a:lnTo>
                <a:cubicBezTo>
                  <a:pt x="244833" y="668422"/>
                  <a:pt x="220473" y="551251"/>
                  <a:pt x="304800" y="478971"/>
                </a:cubicBezTo>
                <a:cubicBezTo>
                  <a:pt x="321228" y="464890"/>
                  <a:pt x="343505" y="459619"/>
                  <a:pt x="362857" y="449943"/>
                </a:cubicBezTo>
                <a:cubicBezTo>
                  <a:pt x="377371" y="435429"/>
                  <a:pt x="385891" y="407255"/>
                  <a:pt x="406400" y="406400"/>
                </a:cubicBezTo>
                <a:cubicBezTo>
                  <a:pt x="649202" y="396283"/>
                  <a:pt x="648584" y="394479"/>
                  <a:pt x="783772" y="478971"/>
                </a:cubicBezTo>
                <a:cubicBezTo>
                  <a:pt x="798565" y="488216"/>
                  <a:pt x="812801" y="498324"/>
                  <a:pt x="827315" y="508000"/>
                </a:cubicBezTo>
                <a:cubicBezTo>
                  <a:pt x="841829" y="527352"/>
                  <a:pt x="856797" y="546373"/>
                  <a:pt x="870857" y="566057"/>
                </a:cubicBezTo>
                <a:cubicBezTo>
                  <a:pt x="880996" y="580252"/>
                  <a:pt x="888719" y="596199"/>
                  <a:pt x="899886" y="609600"/>
                </a:cubicBezTo>
                <a:cubicBezTo>
                  <a:pt x="913027" y="625369"/>
                  <a:pt x="928915" y="638629"/>
                  <a:pt x="943429" y="653143"/>
                </a:cubicBezTo>
                <a:cubicBezTo>
                  <a:pt x="948267" y="667657"/>
                  <a:pt x="951101" y="683001"/>
                  <a:pt x="957943" y="696685"/>
                </a:cubicBezTo>
                <a:cubicBezTo>
                  <a:pt x="982771" y="746342"/>
                  <a:pt x="1039566" y="839383"/>
                  <a:pt x="1074057" y="885371"/>
                </a:cubicBezTo>
                <a:cubicBezTo>
                  <a:pt x="1096729" y="915601"/>
                  <a:pt x="1124404" y="941897"/>
                  <a:pt x="1146629" y="972457"/>
                </a:cubicBezTo>
                <a:cubicBezTo>
                  <a:pt x="1163222" y="995272"/>
                  <a:pt x="1173579" y="1022213"/>
                  <a:pt x="1190172" y="1045028"/>
                </a:cubicBezTo>
                <a:cubicBezTo>
                  <a:pt x="1212397" y="1075587"/>
                  <a:pt x="1239398" y="1102402"/>
                  <a:pt x="1262743" y="1132114"/>
                </a:cubicBezTo>
                <a:cubicBezTo>
                  <a:pt x="1450646" y="1371264"/>
                  <a:pt x="1265387" y="1139377"/>
                  <a:pt x="1407886" y="1335314"/>
                </a:cubicBezTo>
                <a:cubicBezTo>
                  <a:pt x="1464798" y="1413569"/>
                  <a:pt x="1522651" y="1491164"/>
                  <a:pt x="1582057" y="1567543"/>
                </a:cubicBezTo>
                <a:cubicBezTo>
                  <a:pt x="1615924" y="1611086"/>
                  <a:pt x="1644651" y="1659165"/>
                  <a:pt x="1683657" y="1698171"/>
                </a:cubicBezTo>
                <a:lnTo>
                  <a:pt x="1785257" y="1799771"/>
                </a:lnTo>
                <a:cubicBezTo>
                  <a:pt x="1814286" y="1794933"/>
                  <a:pt x="1845450" y="1797209"/>
                  <a:pt x="1872343" y="1785257"/>
                </a:cubicBezTo>
                <a:cubicBezTo>
                  <a:pt x="1944583" y="1753150"/>
                  <a:pt x="1911219" y="1687937"/>
                  <a:pt x="1930400" y="1625600"/>
                </a:cubicBezTo>
                <a:cubicBezTo>
                  <a:pt x="1938696" y="1598637"/>
                  <a:pt x="1959429" y="1577219"/>
                  <a:pt x="1973943" y="1553028"/>
                </a:cubicBezTo>
                <a:cubicBezTo>
                  <a:pt x="1978781" y="1499809"/>
                  <a:pt x="1982213" y="1446443"/>
                  <a:pt x="1988457" y="1393371"/>
                </a:cubicBezTo>
                <a:cubicBezTo>
                  <a:pt x="1991896" y="1364143"/>
                  <a:pt x="1997549" y="1335210"/>
                  <a:pt x="2002972" y="1306285"/>
                </a:cubicBezTo>
                <a:cubicBezTo>
                  <a:pt x="2027680" y="1174509"/>
                  <a:pt x="2023361" y="1195696"/>
                  <a:pt x="2046515" y="1103085"/>
                </a:cubicBezTo>
                <a:cubicBezTo>
                  <a:pt x="2019242" y="1041721"/>
                  <a:pt x="1998084" y="952003"/>
                  <a:pt x="1930400" y="914400"/>
                </a:cubicBezTo>
                <a:cubicBezTo>
                  <a:pt x="1908835" y="902419"/>
                  <a:pt x="1882019" y="904723"/>
                  <a:pt x="1857829" y="899885"/>
                </a:cubicBezTo>
                <a:cubicBezTo>
                  <a:pt x="1833638" y="904723"/>
                  <a:pt x="1806822" y="902419"/>
                  <a:pt x="1785257" y="914400"/>
                </a:cubicBezTo>
                <a:cubicBezTo>
                  <a:pt x="1761333" y="927691"/>
                  <a:pt x="1747980" y="954646"/>
                  <a:pt x="1727200" y="972457"/>
                </a:cubicBezTo>
                <a:cubicBezTo>
                  <a:pt x="1713956" y="983809"/>
                  <a:pt x="1698171" y="991809"/>
                  <a:pt x="1683657" y="1001485"/>
                </a:cubicBezTo>
                <a:cubicBezTo>
                  <a:pt x="1673981" y="1020838"/>
                  <a:pt x="1668480" y="1042921"/>
                  <a:pt x="1654629" y="1059543"/>
                </a:cubicBezTo>
                <a:cubicBezTo>
                  <a:pt x="1643462" y="1072944"/>
                  <a:pt x="1623421" y="1076236"/>
                  <a:pt x="1611086" y="1088571"/>
                </a:cubicBezTo>
                <a:cubicBezTo>
                  <a:pt x="1589181" y="1110476"/>
                  <a:pt x="1572381" y="1136952"/>
                  <a:pt x="1553029" y="1161143"/>
                </a:cubicBezTo>
                <a:cubicBezTo>
                  <a:pt x="1523672" y="1278571"/>
                  <a:pt x="1565358" y="1163692"/>
                  <a:pt x="1480457" y="1262743"/>
                </a:cubicBezTo>
                <a:cubicBezTo>
                  <a:pt x="1466376" y="1279171"/>
                  <a:pt x="1462164" y="1302014"/>
                  <a:pt x="1451429" y="1320800"/>
                </a:cubicBezTo>
                <a:cubicBezTo>
                  <a:pt x="1442774" y="1335946"/>
                  <a:pt x="1430201" y="1348741"/>
                  <a:pt x="1422400" y="1364343"/>
                </a:cubicBezTo>
                <a:cubicBezTo>
                  <a:pt x="1410748" y="1387646"/>
                  <a:pt x="1403953" y="1413106"/>
                  <a:pt x="1393372" y="1436914"/>
                </a:cubicBezTo>
                <a:cubicBezTo>
                  <a:pt x="1384585" y="1456686"/>
                  <a:pt x="1374019" y="1475619"/>
                  <a:pt x="1364343" y="1494971"/>
                </a:cubicBezTo>
                <a:cubicBezTo>
                  <a:pt x="1359505" y="1528838"/>
                  <a:pt x="1355031" y="1562758"/>
                  <a:pt x="1349829" y="1596571"/>
                </a:cubicBezTo>
                <a:cubicBezTo>
                  <a:pt x="1345354" y="1625658"/>
                  <a:pt x="1305886" y="1683657"/>
                  <a:pt x="1335315" y="1683657"/>
                </a:cubicBezTo>
                <a:cubicBezTo>
                  <a:pt x="1365914" y="1683657"/>
                  <a:pt x="1347370" y="1622031"/>
                  <a:pt x="1364343" y="1596571"/>
                </a:cubicBezTo>
                <a:cubicBezTo>
                  <a:pt x="1403048" y="1538514"/>
                  <a:pt x="1378858" y="1562704"/>
                  <a:pt x="1436915" y="1524000"/>
                </a:cubicBezTo>
                <a:cubicBezTo>
                  <a:pt x="1502488" y="1720721"/>
                  <a:pt x="1474026" y="1601090"/>
                  <a:pt x="1451429" y="1973943"/>
                </a:cubicBezTo>
                <a:cubicBezTo>
                  <a:pt x="1449069" y="2012877"/>
                  <a:pt x="1442070" y="2051393"/>
                  <a:pt x="1436915" y="2090057"/>
                </a:cubicBezTo>
                <a:cubicBezTo>
                  <a:pt x="1432394" y="2123967"/>
                  <a:pt x="1422400" y="2157446"/>
                  <a:pt x="1422400" y="2191657"/>
                </a:cubicBezTo>
                <a:cubicBezTo>
                  <a:pt x="1422400" y="2206957"/>
                  <a:pt x="1433204" y="2162957"/>
                  <a:pt x="1436915" y="2148114"/>
                </a:cubicBezTo>
                <a:cubicBezTo>
                  <a:pt x="1442898" y="2124181"/>
                  <a:pt x="1446591" y="2099733"/>
                  <a:pt x="1451429" y="2075543"/>
                </a:cubicBezTo>
                <a:cubicBezTo>
                  <a:pt x="1441753" y="2012648"/>
                  <a:pt x="1467397" y="1931854"/>
                  <a:pt x="1422400" y="1886857"/>
                </a:cubicBezTo>
                <a:cubicBezTo>
                  <a:pt x="1388019" y="1852476"/>
                  <a:pt x="1324105" y="1888358"/>
                  <a:pt x="1277257" y="1901371"/>
                </a:cubicBezTo>
                <a:cubicBezTo>
                  <a:pt x="1235563" y="1912953"/>
                  <a:pt x="1124037" y="1981692"/>
                  <a:pt x="1161143" y="1959428"/>
                </a:cubicBezTo>
                <a:cubicBezTo>
                  <a:pt x="1259953" y="1900143"/>
                  <a:pt x="1206952" y="1924806"/>
                  <a:pt x="1320800" y="1886857"/>
                </a:cubicBezTo>
                <a:lnTo>
                  <a:pt x="1364343" y="1872343"/>
                </a:lnTo>
                <a:cubicBezTo>
                  <a:pt x="1378857" y="1877181"/>
                  <a:pt x="1403683" y="1872146"/>
                  <a:pt x="1407886" y="1886857"/>
                </a:cubicBezTo>
                <a:cubicBezTo>
                  <a:pt x="1419863" y="1928776"/>
                  <a:pt x="1392295" y="1986428"/>
                  <a:pt x="1364343" y="2017485"/>
                </a:cubicBezTo>
                <a:cubicBezTo>
                  <a:pt x="1332303" y="2053085"/>
                  <a:pt x="1296610" y="2085218"/>
                  <a:pt x="1262743" y="2119085"/>
                </a:cubicBezTo>
                <a:cubicBezTo>
                  <a:pt x="1192349" y="2189479"/>
                  <a:pt x="1227460" y="2161961"/>
                  <a:pt x="1161143" y="2206171"/>
                </a:cubicBezTo>
                <a:cubicBezTo>
                  <a:pt x="1143956" y="2085857"/>
                  <a:pt x="1125689" y="2007069"/>
                  <a:pt x="1161143" y="1872343"/>
                </a:cubicBezTo>
                <a:cubicBezTo>
                  <a:pt x="1173028" y="1827180"/>
                  <a:pt x="1262693" y="1820101"/>
                  <a:pt x="1291772" y="1814285"/>
                </a:cubicBezTo>
                <a:cubicBezTo>
                  <a:pt x="1373137" y="1760043"/>
                  <a:pt x="1293750" y="1804984"/>
                  <a:pt x="1407886" y="1770743"/>
                </a:cubicBezTo>
                <a:cubicBezTo>
                  <a:pt x="1432841" y="1763256"/>
                  <a:pt x="1456062" y="1750862"/>
                  <a:pt x="1480457" y="1741714"/>
                </a:cubicBezTo>
                <a:cubicBezTo>
                  <a:pt x="1494782" y="1736342"/>
                  <a:pt x="1509486" y="1732038"/>
                  <a:pt x="1524000" y="1727200"/>
                </a:cubicBezTo>
                <a:cubicBezTo>
                  <a:pt x="1553155" y="1707763"/>
                  <a:pt x="1592116" y="1679188"/>
                  <a:pt x="1625600" y="1669143"/>
                </a:cubicBezTo>
                <a:cubicBezTo>
                  <a:pt x="1653788" y="1660687"/>
                  <a:pt x="1683657" y="1659466"/>
                  <a:pt x="1712686" y="1654628"/>
                </a:cubicBezTo>
                <a:cubicBezTo>
                  <a:pt x="1855122" y="1583410"/>
                  <a:pt x="1786116" y="1603685"/>
                  <a:pt x="1915886" y="1582057"/>
                </a:cubicBezTo>
                <a:cubicBezTo>
                  <a:pt x="1935238" y="1567543"/>
                  <a:pt x="1952940" y="1550516"/>
                  <a:pt x="1973943" y="1538514"/>
                </a:cubicBezTo>
                <a:cubicBezTo>
                  <a:pt x="1987227" y="1530923"/>
                  <a:pt x="2017486" y="1539299"/>
                  <a:pt x="2017486" y="1524000"/>
                </a:cubicBezTo>
                <a:cubicBezTo>
                  <a:pt x="2017486" y="1495789"/>
                  <a:pt x="1989592" y="1474901"/>
                  <a:pt x="1973943" y="1451428"/>
                </a:cubicBezTo>
                <a:cubicBezTo>
                  <a:pt x="1950857" y="1416799"/>
                  <a:pt x="1925562" y="1383695"/>
                  <a:pt x="1901372" y="1349828"/>
                </a:cubicBezTo>
                <a:cubicBezTo>
                  <a:pt x="1896534" y="1335314"/>
                  <a:pt x="1893699" y="1319969"/>
                  <a:pt x="1886857" y="1306285"/>
                </a:cubicBezTo>
                <a:cubicBezTo>
                  <a:pt x="1874241" y="1281053"/>
                  <a:pt x="1858266" y="1257636"/>
                  <a:pt x="1843315" y="1233714"/>
                </a:cubicBezTo>
                <a:cubicBezTo>
                  <a:pt x="1834070" y="1218921"/>
                  <a:pt x="1822087" y="1205773"/>
                  <a:pt x="1814286" y="1190171"/>
                </a:cubicBezTo>
                <a:cubicBezTo>
                  <a:pt x="1782549" y="1126697"/>
                  <a:pt x="1783330" y="1098266"/>
                  <a:pt x="1756229" y="1030514"/>
                </a:cubicBezTo>
                <a:cubicBezTo>
                  <a:pt x="1736877" y="982133"/>
                  <a:pt x="1710811" y="935923"/>
                  <a:pt x="1698172" y="885371"/>
                </a:cubicBezTo>
                <a:cubicBezTo>
                  <a:pt x="1693334" y="866019"/>
                  <a:pt x="1691329" y="845728"/>
                  <a:pt x="1683657" y="827314"/>
                </a:cubicBezTo>
                <a:cubicBezTo>
                  <a:pt x="1667013" y="787370"/>
                  <a:pt x="1639284" y="752253"/>
                  <a:pt x="1625600" y="711200"/>
                </a:cubicBezTo>
                <a:lnTo>
                  <a:pt x="1596572" y="624114"/>
                </a:lnTo>
                <a:cubicBezTo>
                  <a:pt x="1591734" y="609600"/>
                  <a:pt x="1594787" y="589058"/>
                  <a:pt x="1582057" y="580571"/>
                </a:cubicBezTo>
                <a:cubicBezTo>
                  <a:pt x="1567543" y="570895"/>
                  <a:pt x="1555063" y="557059"/>
                  <a:pt x="1538515" y="551543"/>
                </a:cubicBezTo>
                <a:cubicBezTo>
                  <a:pt x="1510596" y="542237"/>
                  <a:pt x="1480157" y="543412"/>
                  <a:pt x="1451429" y="537028"/>
                </a:cubicBezTo>
                <a:cubicBezTo>
                  <a:pt x="1436494" y="533709"/>
                  <a:pt x="1422400" y="527352"/>
                  <a:pt x="1407886" y="522514"/>
                </a:cubicBezTo>
                <a:cubicBezTo>
                  <a:pt x="1403048" y="508000"/>
                  <a:pt x="1388534" y="493485"/>
                  <a:pt x="1393372" y="478971"/>
                </a:cubicBezTo>
                <a:cubicBezTo>
                  <a:pt x="1401355" y="455023"/>
                  <a:pt x="1460538" y="419679"/>
                  <a:pt x="1480457" y="406400"/>
                </a:cubicBezTo>
                <a:cubicBezTo>
                  <a:pt x="1495135" y="384384"/>
                  <a:pt x="1524000" y="349361"/>
                  <a:pt x="1524000" y="319314"/>
                </a:cubicBezTo>
                <a:cubicBezTo>
                  <a:pt x="1524000" y="299366"/>
                  <a:pt x="1526084" y="272322"/>
                  <a:pt x="1509486" y="261257"/>
                </a:cubicBezTo>
                <a:cubicBezTo>
                  <a:pt x="1469830" y="234820"/>
                  <a:pt x="1302389" y="222119"/>
                  <a:pt x="1262743" y="217714"/>
                </a:cubicBezTo>
                <a:cubicBezTo>
                  <a:pt x="1136953" y="222552"/>
                  <a:pt x="1010587" y="219275"/>
                  <a:pt x="885372" y="232228"/>
                </a:cubicBezTo>
                <a:cubicBezTo>
                  <a:pt x="849066" y="235984"/>
                  <a:pt x="814348" y="300957"/>
                  <a:pt x="798286" y="319314"/>
                </a:cubicBezTo>
                <a:cubicBezTo>
                  <a:pt x="780264" y="339911"/>
                  <a:pt x="756650" y="355476"/>
                  <a:pt x="740229" y="377371"/>
                </a:cubicBezTo>
                <a:cubicBezTo>
                  <a:pt x="727247" y="394680"/>
                  <a:pt x="721708" y="416514"/>
                  <a:pt x="711200" y="435428"/>
                </a:cubicBezTo>
                <a:cubicBezTo>
                  <a:pt x="697500" y="460089"/>
                  <a:pt x="679331" y="482318"/>
                  <a:pt x="667657" y="508000"/>
                </a:cubicBezTo>
                <a:cubicBezTo>
                  <a:pt x="654995" y="535856"/>
                  <a:pt x="652313" y="567717"/>
                  <a:pt x="638629" y="595085"/>
                </a:cubicBezTo>
                <a:cubicBezTo>
                  <a:pt x="628953" y="614438"/>
                  <a:pt x="617636" y="633054"/>
                  <a:pt x="609600" y="653143"/>
                </a:cubicBezTo>
                <a:cubicBezTo>
                  <a:pt x="565634" y="763058"/>
                  <a:pt x="611403" y="719674"/>
                  <a:pt x="537029" y="769257"/>
                </a:cubicBezTo>
                <a:cubicBezTo>
                  <a:pt x="527353" y="783771"/>
                  <a:pt x="519167" y="799399"/>
                  <a:pt x="508000" y="812800"/>
                </a:cubicBezTo>
                <a:cubicBezTo>
                  <a:pt x="494859" y="828569"/>
                  <a:pt x="475843" y="839264"/>
                  <a:pt x="464457" y="856343"/>
                </a:cubicBezTo>
                <a:cubicBezTo>
                  <a:pt x="455971" y="869073"/>
                  <a:pt x="457373" y="886511"/>
                  <a:pt x="449943" y="899885"/>
                </a:cubicBezTo>
                <a:cubicBezTo>
                  <a:pt x="416449" y="960174"/>
                  <a:pt x="403795" y="988274"/>
                  <a:pt x="348343" y="1016000"/>
                </a:cubicBezTo>
                <a:cubicBezTo>
                  <a:pt x="334659" y="1022842"/>
                  <a:pt x="319314" y="1025676"/>
                  <a:pt x="304800" y="1030514"/>
                </a:cubicBezTo>
                <a:cubicBezTo>
                  <a:pt x="270933" y="1016000"/>
                  <a:pt x="234285" y="1006753"/>
                  <a:pt x="203200" y="986971"/>
                </a:cubicBezTo>
                <a:cubicBezTo>
                  <a:pt x="167253" y="964096"/>
                  <a:pt x="126902" y="904593"/>
                  <a:pt x="101600" y="870857"/>
                </a:cubicBezTo>
                <a:cubicBezTo>
                  <a:pt x="72352" y="783112"/>
                  <a:pt x="64415" y="778073"/>
                  <a:pt x="101600" y="638628"/>
                </a:cubicBezTo>
                <a:cubicBezTo>
                  <a:pt x="107090" y="618042"/>
                  <a:pt x="173135" y="600269"/>
                  <a:pt x="188686" y="595085"/>
                </a:cubicBezTo>
                <a:cubicBezTo>
                  <a:pt x="261257" y="609599"/>
                  <a:pt x="335091" y="618820"/>
                  <a:pt x="406400" y="638628"/>
                </a:cubicBezTo>
                <a:cubicBezTo>
                  <a:pt x="453761" y="651784"/>
                  <a:pt x="462093" y="694321"/>
                  <a:pt x="493486" y="725714"/>
                </a:cubicBezTo>
                <a:cubicBezTo>
                  <a:pt x="667235" y="899462"/>
                  <a:pt x="499186" y="699792"/>
                  <a:pt x="653143" y="870857"/>
                </a:cubicBezTo>
                <a:cubicBezTo>
                  <a:pt x="673867" y="893883"/>
                  <a:pt x="690063" y="920781"/>
                  <a:pt x="711200" y="943428"/>
                </a:cubicBezTo>
                <a:cubicBezTo>
                  <a:pt x="831504" y="1072324"/>
                  <a:pt x="832255" y="1068498"/>
                  <a:pt x="943429" y="1161143"/>
                </a:cubicBezTo>
                <a:cubicBezTo>
                  <a:pt x="948267" y="1180495"/>
                  <a:pt x="945482" y="1203623"/>
                  <a:pt x="957943" y="1219200"/>
                </a:cubicBezTo>
                <a:cubicBezTo>
                  <a:pt x="967500" y="1231147"/>
                  <a:pt x="991929" y="1221767"/>
                  <a:pt x="1001486" y="1233714"/>
                </a:cubicBezTo>
                <a:cubicBezTo>
                  <a:pt x="1013947" y="1249291"/>
                  <a:pt x="1010520" y="1272591"/>
                  <a:pt x="1016000" y="1291771"/>
                </a:cubicBezTo>
                <a:cubicBezTo>
                  <a:pt x="1020203" y="1306482"/>
                  <a:pt x="1026312" y="1320603"/>
                  <a:pt x="1030515" y="1335314"/>
                </a:cubicBezTo>
                <a:cubicBezTo>
                  <a:pt x="1035995" y="1354494"/>
                  <a:pt x="1038721" y="1374447"/>
                  <a:pt x="1045029" y="1393371"/>
                </a:cubicBezTo>
                <a:cubicBezTo>
                  <a:pt x="1053268" y="1418088"/>
                  <a:pt x="1064381" y="1441752"/>
                  <a:pt x="1074057" y="1465943"/>
                </a:cubicBezTo>
                <a:cubicBezTo>
                  <a:pt x="1078895" y="1519162"/>
                  <a:pt x="1081660" y="1572610"/>
                  <a:pt x="1088572" y="1625600"/>
                </a:cubicBezTo>
                <a:cubicBezTo>
                  <a:pt x="1096185" y="1683963"/>
                  <a:pt x="1117600" y="1799771"/>
                  <a:pt x="1117600" y="1799771"/>
                </a:cubicBezTo>
                <a:cubicBezTo>
                  <a:pt x="1127276" y="1780419"/>
                  <a:pt x="1137842" y="1761486"/>
                  <a:pt x="1146629" y="1741714"/>
                </a:cubicBezTo>
                <a:cubicBezTo>
                  <a:pt x="1157210" y="1717906"/>
                  <a:pt x="1163004" y="1691918"/>
                  <a:pt x="1175657" y="1669143"/>
                </a:cubicBezTo>
                <a:cubicBezTo>
                  <a:pt x="1187405" y="1647996"/>
                  <a:pt x="1204686" y="1630438"/>
                  <a:pt x="1219200" y="1611085"/>
                </a:cubicBezTo>
                <a:cubicBezTo>
                  <a:pt x="1224038" y="1591733"/>
                  <a:pt x="1225857" y="1571363"/>
                  <a:pt x="1233715" y="1553028"/>
                </a:cubicBezTo>
                <a:cubicBezTo>
                  <a:pt x="1346635" y="1289548"/>
                  <a:pt x="1265784" y="1486022"/>
                  <a:pt x="1335315" y="1364343"/>
                </a:cubicBezTo>
                <a:cubicBezTo>
                  <a:pt x="1362430" y="1316892"/>
                  <a:pt x="1372641" y="1285542"/>
                  <a:pt x="1393372" y="1233714"/>
                </a:cubicBezTo>
                <a:cubicBezTo>
                  <a:pt x="1410274" y="1115394"/>
                  <a:pt x="1426951" y="1048718"/>
                  <a:pt x="1393372" y="914400"/>
                </a:cubicBezTo>
                <a:cubicBezTo>
                  <a:pt x="1389661" y="899557"/>
                  <a:pt x="1364343" y="904723"/>
                  <a:pt x="1349829" y="899885"/>
                </a:cubicBezTo>
                <a:cubicBezTo>
                  <a:pt x="1300009" y="916492"/>
                  <a:pt x="1292165" y="914008"/>
                  <a:pt x="1248229" y="957943"/>
                </a:cubicBezTo>
                <a:cubicBezTo>
                  <a:pt x="1235894" y="970278"/>
                  <a:pt x="1231535" y="989150"/>
                  <a:pt x="1219200" y="1001485"/>
                </a:cubicBezTo>
                <a:cubicBezTo>
                  <a:pt x="1175264" y="1045420"/>
                  <a:pt x="1167420" y="1042936"/>
                  <a:pt x="1117600" y="1059543"/>
                </a:cubicBezTo>
                <a:cubicBezTo>
                  <a:pt x="1017533" y="1192966"/>
                  <a:pt x="1073788" y="1154021"/>
                  <a:pt x="972457" y="1204685"/>
                </a:cubicBezTo>
                <a:cubicBezTo>
                  <a:pt x="962781" y="1224038"/>
                  <a:pt x="954896" y="1244395"/>
                  <a:pt x="943429" y="1262743"/>
                </a:cubicBezTo>
                <a:cubicBezTo>
                  <a:pt x="894907" y="1340380"/>
                  <a:pt x="903547" y="1297133"/>
                  <a:pt x="870857" y="1378857"/>
                </a:cubicBezTo>
                <a:cubicBezTo>
                  <a:pt x="859493" y="1407267"/>
                  <a:pt x="849250" y="1436258"/>
                  <a:pt x="841829" y="1465943"/>
                </a:cubicBezTo>
                <a:cubicBezTo>
                  <a:pt x="836991" y="1485295"/>
                  <a:pt x="836236" y="1506158"/>
                  <a:pt x="827315" y="1524000"/>
                </a:cubicBezTo>
                <a:cubicBezTo>
                  <a:pt x="810969" y="1556693"/>
                  <a:pt x="712921" y="1663731"/>
                  <a:pt x="696686" y="1669143"/>
                </a:cubicBezTo>
                <a:cubicBezTo>
                  <a:pt x="682172" y="1673981"/>
                  <a:pt x="666827" y="1676815"/>
                  <a:pt x="653143" y="1683657"/>
                </a:cubicBezTo>
                <a:cubicBezTo>
                  <a:pt x="637541" y="1691458"/>
                  <a:pt x="625633" y="1705813"/>
                  <a:pt x="609600" y="1712685"/>
                </a:cubicBezTo>
                <a:cubicBezTo>
                  <a:pt x="591265" y="1720543"/>
                  <a:pt x="570221" y="1720196"/>
                  <a:pt x="551543" y="1727200"/>
                </a:cubicBezTo>
                <a:cubicBezTo>
                  <a:pt x="415152" y="1778347"/>
                  <a:pt x="590381" y="1742385"/>
                  <a:pt x="391886" y="1770743"/>
                </a:cubicBezTo>
                <a:cubicBezTo>
                  <a:pt x="324153" y="1765905"/>
                  <a:pt x="256127" y="1764162"/>
                  <a:pt x="188686" y="1756228"/>
                </a:cubicBezTo>
                <a:cubicBezTo>
                  <a:pt x="173491" y="1754440"/>
                  <a:pt x="157090" y="1751271"/>
                  <a:pt x="145143" y="1741714"/>
                </a:cubicBezTo>
                <a:cubicBezTo>
                  <a:pt x="131522" y="1730817"/>
                  <a:pt x="127282" y="1711572"/>
                  <a:pt x="116115" y="1698171"/>
                </a:cubicBezTo>
                <a:cubicBezTo>
                  <a:pt x="102974" y="1682402"/>
                  <a:pt x="87086" y="1669142"/>
                  <a:pt x="72572" y="1654628"/>
                </a:cubicBezTo>
                <a:cubicBezTo>
                  <a:pt x="77410" y="1606247"/>
                  <a:pt x="60115" y="1549941"/>
                  <a:pt x="87086" y="1509485"/>
                </a:cubicBezTo>
                <a:cubicBezTo>
                  <a:pt x="100505" y="1489357"/>
                  <a:pt x="114699" y="1549338"/>
                  <a:pt x="130629" y="1567543"/>
                </a:cubicBezTo>
                <a:cubicBezTo>
                  <a:pt x="148651" y="1588140"/>
                  <a:pt x="172265" y="1603705"/>
                  <a:pt x="188686" y="1625600"/>
                </a:cubicBezTo>
                <a:cubicBezTo>
                  <a:pt x="274073" y="1739448"/>
                  <a:pt x="149492" y="1632489"/>
                  <a:pt x="275772" y="1727200"/>
                </a:cubicBezTo>
                <a:cubicBezTo>
                  <a:pt x="285448" y="1741714"/>
                  <a:pt x="291399" y="1759576"/>
                  <a:pt x="304800" y="1770743"/>
                </a:cubicBezTo>
                <a:cubicBezTo>
                  <a:pt x="328713" y="1790671"/>
                  <a:pt x="376151" y="1804202"/>
                  <a:pt x="406400" y="1814285"/>
                </a:cubicBezTo>
                <a:lnTo>
                  <a:pt x="595086" y="1625600"/>
                </a:lnTo>
                <a:lnTo>
                  <a:pt x="667657" y="1553028"/>
                </a:lnTo>
                <a:cubicBezTo>
                  <a:pt x="687010" y="1533675"/>
                  <a:pt x="708912" y="1516574"/>
                  <a:pt x="725715" y="1494971"/>
                </a:cubicBezTo>
                <a:cubicBezTo>
                  <a:pt x="759582" y="1451428"/>
                  <a:pt x="802646" y="1413682"/>
                  <a:pt x="827315" y="1364343"/>
                </a:cubicBezTo>
                <a:cubicBezTo>
                  <a:pt x="836991" y="1344990"/>
                  <a:pt x="844341" y="1324288"/>
                  <a:pt x="856343" y="1306285"/>
                </a:cubicBezTo>
                <a:cubicBezTo>
                  <a:pt x="922608" y="1206887"/>
                  <a:pt x="923277" y="1210323"/>
                  <a:pt x="986972" y="1146628"/>
                </a:cubicBezTo>
                <a:cubicBezTo>
                  <a:pt x="996648" y="1161142"/>
                  <a:pt x="1018164" y="1172862"/>
                  <a:pt x="1016000" y="1190171"/>
                </a:cubicBezTo>
                <a:cubicBezTo>
                  <a:pt x="1012501" y="1218164"/>
                  <a:pt x="983307" y="1236702"/>
                  <a:pt x="972457" y="1262743"/>
                </a:cubicBezTo>
                <a:cubicBezTo>
                  <a:pt x="950556" y="1315307"/>
                  <a:pt x="945944" y="1386444"/>
                  <a:pt x="914400" y="1436914"/>
                </a:cubicBezTo>
                <a:cubicBezTo>
                  <a:pt x="903521" y="1454320"/>
                  <a:pt x="883998" y="1464688"/>
                  <a:pt x="870857" y="1480457"/>
                </a:cubicBezTo>
                <a:cubicBezTo>
                  <a:pt x="859690" y="1493858"/>
                  <a:pt x="824385" y="1524000"/>
                  <a:pt x="841829" y="1524000"/>
                </a:cubicBezTo>
                <a:cubicBezTo>
                  <a:pt x="862355" y="1524000"/>
                  <a:pt x="870858" y="1494971"/>
                  <a:pt x="885372" y="1480457"/>
                </a:cubicBezTo>
                <a:cubicBezTo>
                  <a:pt x="920025" y="1376495"/>
                  <a:pt x="870483" y="1495421"/>
                  <a:pt x="943429" y="1407885"/>
                </a:cubicBezTo>
                <a:cubicBezTo>
                  <a:pt x="957280" y="1391263"/>
                  <a:pt x="956174" y="1364076"/>
                  <a:pt x="972457" y="1349828"/>
                </a:cubicBezTo>
                <a:cubicBezTo>
                  <a:pt x="996882" y="1328456"/>
                  <a:pt x="1031051" y="1321826"/>
                  <a:pt x="1059543" y="1306285"/>
                </a:cubicBezTo>
                <a:cubicBezTo>
                  <a:pt x="1084309" y="1292776"/>
                  <a:pt x="1108920" y="1278801"/>
                  <a:pt x="1132115" y="1262743"/>
                </a:cubicBezTo>
                <a:cubicBezTo>
                  <a:pt x="1257950" y="1175627"/>
                  <a:pt x="1298565" y="1121460"/>
                  <a:pt x="1451429" y="1045028"/>
                </a:cubicBezTo>
                <a:cubicBezTo>
                  <a:pt x="1534343" y="1003571"/>
                  <a:pt x="1549539" y="1000474"/>
                  <a:pt x="1625600" y="943428"/>
                </a:cubicBezTo>
                <a:cubicBezTo>
                  <a:pt x="1675166" y="906253"/>
                  <a:pt x="1726932" y="871125"/>
                  <a:pt x="1770743" y="827314"/>
                </a:cubicBezTo>
                <a:cubicBezTo>
                  <a:pt x="1826621" y="771436"/>
                  <a:pt x="1797207" y="795157"/>
                  <a:pt x="1857829" y="754743"/>
                </a:cubicBezTo>
                <a:cubicBezTo>
                  <a:pt x="1867505" y="735390"/>
                  <a:pt x="1876122" y="715471"/>
                  <a:pt x="1886857" y="696685"/>
                </a:cubicBezTo>
                <a:cubicBezTo>
                  <a:pt x="1895512" y="681539"/>
                  <a:pt x="1909015" y="669176"/>
                  <a:pt x="1915886" y="653143"/>
                </a:cubicBezTo>
                <a:cubicBezTo>
                  <a:pt x="1923744" y="634808"/>
                  <a:pt x="1925562" y="614438"/>
                  <a:pt x="1930400" y="595085"/>
                </a:cubicBezTo>
                <a:cubicBezTo>
                  <a:pt x="1925562" y="561218"/>
                  <a:pt x="1936889" y="520489"/>
                  <a:pt x="1915886" y="493485"/>
                </a:cubicBezTo>
                <a:cubicBezTo>
                  <a:pt x="1897100" y="469332"/>
                  <a:pt x="1857829" y="474133"/>
                  <a:pt x="1828800" y="464457"/>
                </a:cubicBezTo>
                <a:lnTo>
                  <a:pt x="1698172" y="420914"/>
                </a:lnTo>
                <a:cubicBezTo>
                  <a:pt x="1683658" y="416076"/>
                  <a:pt x="1669472" y="410111"/>
                  <a:pt x="1654629" y="406400"/>
                </a:cubicBezTo>
                <a:cubicBezTo>
                  <a:pt x="1635277" y="401562"/>
                  <a:pt x="1615679" y="397617"/>
                  <a:pt x="1596572" y="391885"/>
                </a:cubicBezTo>
                <a:cubicBezTo>
                  <a:pt x="1567264" y="383092"/>
                  <a:pt x="1509486" y="362857"/>
                  <a:pt x="1509486" y="362857"/>
                </a:cubicBezTo>
                <a:cubicBezTo>
                  <a:pt x="1393094" y="285263"/>
                  <a:pt x="1455946" y="295216"/>
                  <a:pt x="1320800" y="333828"/>
                </a:cubicBezTo>
                <a:cubicBezTo>
                  <a:pt x="1315962" y="348342"/>
                  <a:pt x="1310489" y="362660"/>
                  <a:pt x="1306286" y="377371"/>
                </a:cubicBezTo>
                <a:cubicBezTo>
                  <a:pt x="1300806" y="396551"/>
                  <a:pt x="1299630" y="417093"/>
                  <a:pt x="1291772" y="435428"/>
                </a:cubicBezTo>
                <a:cubicBezTo>
                  <a:pt x="1284900" y="451462"/>
                  <a:pt x="1270544" y="463368"/>
                  <a:pt x="1262743" y="478971"/>
                </a:cubicBezTo>
                <a:cubicBezTo>
                  <a:pt x="1251091" y="502274"/>
                  <a:pt x="1242863" y="527148"/>
                  <a:pt x="1233715" y="551543"/>
                </a:cubicBezTo>
                <a:cubicBezTo>
                  <a:pt x="1228343" y="565868"/>
                  <a:pt x="1226042" y="581401"/>
                  <a:pt x="1219200" y="595085"/>
                </a:cubicBezTo>
                <a:cubicBezTo>
                  <a:pt x="1211399" y="610687"/>
                  <a:pt x="1197257" y="622688"/>
                  <a:pt x="1190172" y="638628"/>
                </a:cubicBezTo>
                <a:cubicBezTo>
                  <a:pt x="1177745" y="666590"/>
                  <a:pt x="1174827" y="698345"/>
                  <a:pt x="1161143" y="725714"/>
                </a:cubicBezTo>
                <a:cubicBezTo>
                  <a:pt x="1151467" y="745066"/>
                  <a:pt x="1140151" y="763682"/>
                  <a:pt x="1132115" y="783771"/>
                </a:cubicBezTo>
                <a:cubicBezTo>
                  <a:pt x="1120751" y="812181"/>
                  <a:pt x="1120059" y="845397"/>
                  <a:pt x="1103086" y="870857"/>
                </a:cubicBezTo>
                <a:lnTo>
                  <a:pt x="1074057" y="914400"/>
                </a:lnTo>
                <a:cubicBezTo>
                  <a:pt x="1069219" y="928914"/>
                  <a:pt x="1066973" y="944569"/>
                  <a:pt x="1059543" y="957943"/>
                </a:cubicBezTo>
                <a:cubicBezTo>
                  <a:pt x="1042600" y="988440"/>
                  <a:pt x="1001486" y="1045028"/>
                  <a:pt x="1001486" y="1045028"/>
                </a:cubicBezTo>
                <a:cubicBezTo>
                  <a:pt x="996648" y="1064380"/>
                  <a:pt x="998411" y="1086743"/>
                  <a:pt x="986972" y="1103085"/>
                </a:cubicBezTo>
                <a:cubicBezTo>
                  <a:pt x="963430" y="1136717"/>
                  <a:pt x="899886" y="1190171"/>
                  <a:pt x="899886" y="1190171"/>
                </a:cubicBezTo>
                <a:cubicBezTo>
                  <a:pt x="860980" y="1186929"/>
                  <a:pt x="741457" y="1190786"/>
                  <a:pt x="682172" y="1161143"/>
                </a:cubicBezTo>
                <a:cubicBezTo>
                  <a:pt x="644033" y="1142073"/>
                  <a:pt x="606759" y="1105005"/>
                  <a:pt x="580572" y="1074057"/>
                </a:cubicBezTo>
                <a:cubicBezTo>
                  <a:pt x="515688" y="997376"/>
                  <a:pt x="484030" y="964908"/>
                  <a:pt x="449943" y="885371"/>
                </a:cubicBezTo>
                <a:cubicBezTo>
                  <a:pt x="443916" y="871309"/>
                  <a:pt x="440267" y="856342"/>
                  <a:pt x="435429" y="841828"/>
                </a:cubicBezTo>
                <a:cubicBezTo>
                  <a:pt x="440267" y="764419"/>
                  <a:pt x="431979" y="685051"/>
                  <a:pt x="449943" y="609600"/>
                </a:cubicBezTo>
                <a:cubicBezTo>
                  <a:pt x="467314" y="536643"/>
                  <a:pt x="527143" y="531746"/>
                  <a:pt x="580572" y="508000"/>
                </a:cubicBezTo>
                <a:cubicBezTo>
                  <a:pt x="635812" y="483449"/>
                  <a:pt x="635476" y="481073"/>
                  <a:pt x="682172" y="449943"/>
                </a:cubicBezTo>
                <a:cubicBezTo>
                  <a:pt x="730553" y="454781"/>
                  <a:pt x="779258" y="457064"/>
                  <a:pt x="827315" y="464457"/>
                </a:cubicBezTo>
                <a:cubicBezTo>
                  <a:pt x="842436" y="466783"/>
                  <a:pt x="855855" y="475971"/>
                  <a:pt x="870857" y="478971"/>
                </a:cubicBezTo>
                <a:cubicBezTo>
                  <a:pt x="904403" y="485680"/>
                  <a:pt x="938590" y="488647"/>
                  <a:pt x="972457" y="493485"/>
                </a:cubicBezTo>
                <a:cubicBezTo>
                  <a:pt x="1161143" y="483809"/>
                  <a:pt x="1350970" y="487328"/>
                  <a:pt x="1538515" y="464457"/>
                </a:cubicBezTo>
                <a:cubicBezTo>
                  <a:pt x="1555831" y="462345"/>
                  <a:pt x="1561418" y="437247"/>
                  <a:pt x="1567543" y="420914"/>
                </a:cubicBezTo>
                <a:cubicBezTo>
                  <a:pt x="1576205" y="397815"/>
                  <a:pt x="1576074" y="372276"/>
                  <a:pt x="1582057" y="348343"/>
                </a:cubicBezTo>
                <a:cubicBezTo>
                  <a:pt x="1585768" y="333500"/>
                  <a:pt x="1591734" y="319314"/>
                  <a:pt x="1596572" y="304800"/>
                </a:cubicBezTo>
                <a:cubicBezTo>
                  <a:pt x="1526388" y="199525"/>
                  <a:pt x="1588325" y="267482"/>
                  <a:pt x="1349829" y="246743"/>
                </a:cubicBezTo>
                <a:cubicBezTo>
                  <a:pt x="1313744" y="243605"/>
                  <a:pt x="1189778" y="227302"/>
                  <a:pt x="1146629" y="217714"/>
                </a:cubicBezTo>
                <a:cubicBezTo>
                  <a:pt x="1131694" y="214395"/>
                  <a:pt x="1117600" y="208038"/>
                  <a:pt x="1103086" y="203200"/>
                </a:cubicBezTo>
                <a:cubicBezTo>
                  <a:pt x="1112762" y="188686"/>
                  <a:pt x="1115721" y="165618"/>
                  <a:pt x="1132115" y="159657"/>
                </a:cubicBezTo>
                <a:cubicBezTo>
                  <a:pt x="1173288" y="144685"/>
                  <a:pt x="1219528" y="152346"/>
                  <a:pt x="1262743" y="145143"/>
                </a:cubicBezTo>
                <a:cubicBezTo>
                  <a:pt x="1277834" y="142628"/>
                  <a:pt x="1291772" y="135466"/>
                  <a:pt x="1306286" y="130628"/>
                </a:cubicBezTo>
                <a:cubicBezTo>
                  <a:pt x="1315962" y="145142"/>
                  <a:pt x="1328230" y="158230"/>
                  <a:pt x="1335315" y="174171"/>
                </a:cubicBezTo>
                <a:cubicBezTo>
                  <a:pt x="1347742" y="202133"/>
                  <a:pt x="1352979" y="232847"/>
                  <a:pt x="1364343" y="261257"/>
                </a:cubicBezTo>
                <a:cubicBezTo>
                  <a:pt x="1374019" y="285447"/>
                  <a:pt x="1382791" y="310020"/>
                  <a:pt x="1393372" y="333828"/>
                </a:cubicBezTo>
                <a:cubicBezTo>
                  <a:pt x="1402159" y="353600"/>
                  <a:pt x="1409824" y="374279"/>
                  <a:pt x="1422400" y="391885"/>
                </a:cubicBezTo>
                <a:cubicBezTo>
                  <a:pt x="1447798" y="427443"/>
                  <a:pt x="1474767" y="441311"/>
                  <a:pt x="1509486" y="464457"/>
                </a:cubicBezTo>
                <a:cubicBezTo>
                  <a:pt x="1519162" y="478971"/>
                  <a:pt x="1530714" y="492398"/>
                  <a:pt x="1538515" y="508000"/>
                </a:cubicBezTo>
                <a:cubicBezTo>
                  <a:pt x="1552535" y="536041"/>
                  <a:pt x="1563403" y="599274"/>
                  <a:pt x="1567543" y="624114"/>
                </a:cubicBezTo>
                <a:cubicBezTo>
                  <a:pt x="1603542" y="840113"/>
                  <a:pt x="1562370" y="627284"/>
                  <a:pt x="1596572" y="798285"/>
                </a:cubicBezTo>
                <a:cubicBezTo>
                  <a:pt x="1591734" y="909561"/>
                  <a:pt x="1589993" y="1021016"/>
                  <a:pt x="1582057" y="1132114"/>
                </a:cubicBezTo>
                <a:cubicBezTo>
                  <a:pt x="1580299" y="1156721"/>
                  <a:pt x="1567543" y="1180016"/>
                  <a:pt x="1567543" y="1204685"/>
                </a:cubicBezTo>
                <a:cubicBezTo>
                  <a:pt x="1567543" y="1403106"/>
                  <a:pt x="1569418" y="1601753"/>
                  <a:pt x="1582057" y="1799771"/>
                </a:cubicBezTo>
                <a:cubicBezTo>
                  <a:pt x="1584006" y="1830308"/>
                  <a:pt x="1606056" y="1856674"/>
                  <a:pt x="1611086" y="1886857"/>
                </a:cubicBezTo>
                <a:cubicBezTo>
                  <a:pt x="1628468" y="1991150"/>
                  <a:pt x="1609275" y="1949457"/>
                  <a:pt x="1654629" y="2017485"/>
                </a:cubicBezTo>
                <a:cubicBezTo>
                  <a:pt x="1640115" y="2027161"/>
                  <a:pt x="1627419" y="2040389"/>
                  <a:pt x="1611086" y="2046514"/>
                </a:cubicBezTo>
                <a:cubicBezTo>
                  <a:pt x="1587987" y="2055176"/>
                  <a:pt x="1562448" y="2055045"/>
                  <a:pt x="1538515" y="2061028"/>
                </a:cubicBezTo>
                <a:cubicBezTo>
                  <a:pt x="1523672" y="2064739"/>
                  <a:pt x="1510187" y="2073941"/>
                  <a:pt x="1494972" y="2075543"/>
                </a:cubicBezTo>
                <a:cubicBezTo>
                  <a:pt x="1417837" y="2083663"/>
                  <a:pt x="1340153" y="2085219"/>
                  <a:pt x="1262743" y="2090057"/>
                </a:cubicBezTo>
                <a:cubicBezTo>
                  <a:pt x="1243391" y="2094895"/>
                  <a:pt x="1223866" y="2099091"/>
                  <a:pt x="1204686" y="2104571"/>
                </a:cubicBezTo>
                <a:cubicBezTo>
                  <a:pt x="1189975" y="2108774"/>
                  <a:pt x="1176401" y="2117955"/>
                  <a:pt x="1161143" y="2119085"/>
                </a:cubicBezTo>
                <a:cubicBezTo>
                  <a:pt x="1045245" y="2127670"/>
                  <a:pt x="928914" y="2128762"/>
                  <a:pt x="812800" y="2133600"/>
                </a:cubicBezTo>
                <a:cubicBezTo>
                  <a:pt x="688710" y="2174963"/>
                  <a:pt x="756077" y="2166423"/>
                  <a:pt x="609600" y="2148114"/>
                </a:cubicBezTo>
                <a:cubicBezTo>
                  <a:pt x="595086" y="2138438"/>
                  <a:pt x="577544" y="2132213"/>
                  <a:pt x="566057" y="2119085"/>
                </a:cubicBezTo>
                <a:cubicBezTo>
                  <a:pt x="543083" y="2092829"/>
                  <a:pt x="508000" y="2032000"/>
                  <a:pt x="508000" y="2032000"/>
                </a:cubicBezTo>
                <a:cubicBezTo>
                  <a:pt x="503162" y="2017486"/>
                  <a:pt x="497689" y="2003168"/>
                  <a:pt x="493486" y="1988457"/>
                </a:cubicBezTo>
                <a:cubicBezTo>
                  <a:pt x="455893" y="1856880"/>
                  <a:pt x="469913" y="1822041"/>
                  <a:pt x="493486" y="1625600"/>
                </a:cubicBezTo>
                <a:cubicBezTo>
                  <a:pt x="496064" y="1604117"/>
                  <a:pt x="513992" y="1587430"/>
                  <a:pt x="522515" y="1567543"/>
                </a:cubicBezTo>
                <a:cubicBezTo>
                  <a:pt x="536824" y="1534155"/>
                  <a:pt x="535065" y="1506284"/>
                  <a:pt x="566057" y="1480457"/>
                </a:cubicBezTo>
                <a:cubicBezTo>
                  <a:pt x="582679" y="1466605"/>
                  <a:pt x="605767" y="1462896"/>
                  <a:pt x="624115" y="1451428"/>
                </a:cubicBezTo>
                <a:cubicBezTo>
                  <a:pt x="711077" y="1397077"/>
                  <a:pt x="654474" y="1423711"/>
                  <a:pt x="725715" y="1364343"/>
                </a:cubicBezTo>
                <a:cubicBezTo>
                  <a:pt x="765854" y="1330894"/>
                  <a:pt x="790523" y="1326808"/>
                  <a:pt x="841829" y="1306285"/>
                </a:cubicBezTo>
                <a:cubicBezTo>
                  <a:pt x="880534" y="1311123"/>
                  <a:pt x="921727" y="1306313"/>
                  <a:pt x="957943" y="1320800"/>
                </a:cubicBezTo>
                <a:cubicBezTo>
                  <a:pt x="974139" y="1327279"/>
                  <a:pt x="979171" y="1348741"/>
                  <a:pt x="986972" y="1364343"/>
                </a:cubicBezTo>
                <a:cubicBezTo>
                  <a:pt x="993814" y="1378027"/>
                  <a:pt x="996114" y="1393560"/>
                  <a:pt x="1001486" y="1407885"/>
                </a:cubicBezTo>
                <a:cubicBezTo>
                  <a:pt x="1010634" y="1432280"/>
                  <a:pt x="1020839" y="1456266"/>
                  <a:pt x="1030515" y="1480457"/>
                </a:cubicBezTo>
                <a:cubicBezTo>
                  <a:pt x="1035353" y="1504647"/>
                  <a:pt x="1039678" y="1528946"/>
                  <a:pt x="1045029" y="1553028"/>
                </a:cubicBezTo>
                <a:cubicBezTo>
                  <a:pt x="1049356" y="1572501"/>
                  <a:pt x="1060492" y="1591160"/>
                  <a:pt x="1059543" y="1611085"/>
                </a:cubicBezTo>
                <a:cubicBezTo>
                  <a:pt x="1055604" y="1693806"/>
                  <a:pt x="1042800" y="1775929"/>
                  <a:pt x="1030515" y="1857828"/>
                </a:cubicBezTo>
                <a:cubicBezTo>
                  <a:pt x="1028245" y="1872958"/>
                  <a:pt x="1025558" y="1889424"/>
                  <a:pt x="1016000" y="1901371"/>
                </a:cubicBezTo>
                <a:cubicBezTo>
                  <a:pt x="995537" y="1926950"/>
                  <a:pt x="957600" y="1935352"/>
                  <a:pt x="928915" y="1944914"/>
                </a:cubicBezTo>
                <a:cubicBezTo>
                  <a:pt x="919239" y="1930400"/>
                  <a:pt x="905402" y="1917920"/>
                  <a:pt x="899886" y="1901371"/>
                </a:cubicBezTo>
                <a:cubicBezTo>
                  <a:pt x="890580" y="1873452"/>
                  <a:pt x="890637" y="1843239"/>
                  <a:pt x="885372" y="1814285"/>
                </a:cubicBezTo>
                <a:cubicBezTo>
                  <a:pt x="880959" y="1790013"/>
                  <a:pt x="875695" y="1765904"/>
                  <a:pt x="870857" y="1741714"/>
                </a:cubicBezTo>
                <a:cubicBezTo>
                  <a:pt x="875695" y="1698171"/>
                  <a:pt x="864601" y="1649659"/>
                  <a:pt x="885372" y="1611085"/>
                </a:cubicBezTo>
                <a:cubicBezTo>
                  <a:pt x="901912" y="1580367"/>
                  <a:pt x="972457" y="1553028"/>
                  <a:pt x="972457" y="1553028"/>
                </a:cubicBezTo>
                <a:cubicBezTo>
                  <a:pt x="957943" y="1611085"/>
                  <a:pt x="954396" y="1673052"/>
                  <a:pt x="928915" y="1727200"/>
                </a:cubicBezTo>
                <a:cubicBezTo>
                  <a:pt x="914348" y="1758154"/>
                  <a:pt x="879071" y="1774202"/>
                  <a:pt x="856343" y="1799771"/>
                </a:cubicBezTo>
                <a:cubicBezTo>
                  <a:pt x="821839" y="1838588"/>
                  <a:pt x="812153" y="1861638"/>
                  <a:pt x="783772" y="1901371"/>
                </a:cubicBezTo>
                <a:cubicBezTo>
                  <a:pt x="769712" y="1921056"/>
                  <a:pt x="754743" y="1940076"/>
                  <a:pt x="740229" y="1959428"/>
                </a:cubicBezTo>
                <a:cubicBezTo>
                  <a:pt x="735391" y="1930400"/>
                  <a:pt x="725715" y="1901772"/>
                  <a:pt x="725715" y="1872343"/>
                </a:cubicBezTo>
                <a:cubicBezTo>
                  <a:pt x="725715" y="1503595"/>
                  <a:pt x="715397" y="1575591"/>
                  <a:pt x="754743" y="1378857"/>
                </a:cubicBezTo>
                <a:cubicBezTo>
                  <a:pt x="749905" y="1267581"/>
                  <a:pt x="748771" y="1156081"/>
                  <a:pt x="740229" y="1045028"/>
                </a:cubicBezTo>
                <a:cubicBezTo>
                  <a:pt x="739056" y="1029774"/>
                  <a:pt x="734202" y="1014215"/>
                  <a:pt x="725715" y="1001485"/>
                </a:cubicBezTo>
                <a:cubicBezTo>
                  <a:pt x="714329" y="984406"/>
                  <a:pt x="695313" y="973712"/>
                  <a:pt x="682172" y="957943"/>
                </a:cubicBezTo>
                <a:cubicBezTo>
                  <a:pt x="631669" y="897341"/>
                  <a:pt x="681082" y="923713"/>
                  <a:pt x="609600" y="899885"/>
                </a:cubicBezTo>
                <a:cubicBezTo>
                  <a:pt x="532191" y="904723"/>
                  <a:pt x="453162" y="897924"/>
                  <a:pt x="377372" y="914400"/>
                </a:cubicBezTo>
                <a:cubicBezTo>
                  <a:pt x="339256" y="922686"/>
                  <a:pt x="308680" y="951516"/>
                  <a:pt x="275772" y="972457"/>
                </a:cubicBezTo>
                <a:cubicBezTo>
                  <a:pt x="255363" y="985444"/>
                  <a:pt x="237400" y="1001940"/>
                  <a:pt x="217715" y="1016000"/>
                </a:cubicBezTo>
                <a:cubicBezTo>
                  <a:pt x="203520" y="1026139"/>
                  <a:pt x="187573" y="1033861"/>
                  <a:pt x="174172" y="1045028"/>
                </a:cubicBezTo>
                <a:cubicBezTo>
                  <a:pt x="62409" y="1138163"/>
                  <a:pt x="195202" y="1045522"/>
                  <a:pt x="87086" y="1117600"/>
                </a:cubicBezTo>
                <a:cubicBezTo>
                  <a:pt x="77410" y="1146628"/>
                  <a:pt x="53730" y="1174394"/>
                  <a:pt x="58057" y="1204685"/>
                </a:cubicBezTo>
                <a:cubicBezTo>
                  <a:pt x="67733" y="1272418"/>
                  <a:pt x="68773" y="1341960"/>
                  <a:pt x="87086" y="1407885"/>
                </a:cubicBezTo>
                <a:cubicBezTo>
                  <a:pt x="105868" y="1475499"/>
                  <a:pt x="129145" y="1459990"/>
                  <a:pt x="174172" y="1480457"/>
                </a:cubicBezTo>
                <a:cubicBezTo>
                  <a:pt x="213566" y="1498363"/>
                  <a:pt x="250342" y="1521871"/>
                  <a:pt x="290286" y="1538514"/>
                </a:cubicBezTo>
                <a:cubicBezTo>
                  <a:pt x="308699" y="1546186"/>
                  <a:pt x="328870" y="1548701"/>
                  <a:pt x="348343" y="1553028"/>
                </a:cubicBezTo>
                <a:cubicBezTo>
                  <a:pt x="409214" y="1566555"/>
                  <a:pt x="444963" y="1571551"/>
                  <a:pt x="508000" y="1582057"/>
                </a:cubicBezTo>
                <a:cubicBezTo>
                  <a:pt x="648305" y="1577219"/>
                  <a:pt x="789488" y="1583946"/>
                  <a:pt x="928915" y="1567543"/>
                </a:cubicBezTo>
                <a:cubicBezTo>
                  <a:pt x="956932" y="1564247"/>
                  <a:pt x="976826" y="1537700"/>
                  <a:pt x="1001486" y="1524000"/>
                </a:cubicBezTo>
                <a:cubicBezTo>
                  <a:pt x="1020400" y="1513492"/>
                  <a:pt x="1041937" y="1507547"/>
                  <a:pt x="1059543" y="1494971"/>
                </a:cubicBezTo>
                <a:cubicBezTo>
                  <a:pt x="1076246" y="1483040"/>
                  <a:pt x="1087317" y="1464569"/>
                  <a:pt x="1103086" y="1451428"/>
                </a:cubicBezTo>
                <a:cubicBezTo>
                  <a:pt x="1193755" y="1375872"/>
                  <a:pt x="1109676" y="1491353"/>
                  <a:pt x="1233715" y="1320800"/>
                </a:cubicBezTo>
                <a:cubicBezTo>
                  <a:pt x="1282039" y="1254354"/>
                  <a:pt x="1247095" y="1279525"/>
                  <a:pt x="1277257" y="1219200"/>
                </a:cubicBezTo>
                <a:cubicBezTo>
                  <a:pt x="1285058" y="1203598"/>
                  <a:pt x="1297631" y="1190803"/>
                  <a:pt x="1306286" y="1175657"/>
                </a:cubicBezTo>
                <a:cubicBezTo>
                  <a:pt x="1317021" y="1156871"/>
                  <a:pt x="1325639" y="1136952"/>
                  <a:pt x="1335315" y="1117600"/>
                </a:cubicBezTo>
                <a:cubicBezTo>
                  <a:pt x="1343916" y="1040192"/>
                  <a:pt x="1365418" y="933751"/>
                  <a:pt x="1335315" y="856343"/>
                </a:cubicBezTo>
                <a:cubicBezTo>
                  <a:pt x="1308589" y="787619"/>
                  <a:pt x="1233370" y="703642"/>
                  <a:pt x="1175657" y="653143"/>
                </a:cubicBezTo>
                <a:cubicBezTo>
                  <a:pt x="1162529" y="641656"/>
                  <a:pt x="1147717" y="631915"/>
                  <a:pt x="1132115" y="624114"/>
                </a:cubicBezTo>
                <a:cubicBezTo>
                  <a:pt x="1111297" y="613705"/>
                  <a:pt x="1049110" y="599734"/>
                  <a:pt x="1030515" y="595085"/>
                </a:cubicBezTo>
                <a:cubicBezTo>
                  <a:pt x="1030015" y="595210"/>
                  <a:pt x="935855" y="617174"/>
                  <a:pt x="928915" y="624114"/>
                </a:cubicBezTo>
                <a:cubicBezTo>
                  <a:pt x="889909" y="663120"/>
                  <a:pt x="861396" y="711368"/>
                  <a:pt x="827315" y="754743"/>
                </a:cubicBezTo>
                <a:cubicBezTo>
                  <a:pt x="808175" y="779102"/>
                  <a:pt x="788276" y="802861"/>
                  <a:pt x="769257" y="827314"/>
                </a:cubicBezTo>
                <a:cubicBezTo>
                  <a:pt x="754406" y="846409"/>
                  <a:pt x="725715" y="885371"/>
                  <a:pt x="725715" y="885371"/>
                </a:cubicBezTo>
                <a:cubicBezTo>
                  <a:pt x="720877" y="904723"/>
                  <a:pt x="719058" y="925093"/>
                  <a:pt x="711200" y="943428"/>
                </a:cubicBezTo>
                <a:cubicBezTo>
                  <a:pt x="704328" y="959461"/>
                  <a:pt x="682172" y="969527"/>
                  <a:pt x="682172" y="986971"/>
                </a:cubicBezTo>
                <a:cubicBezTo>
                  <a:pt x="682172" y="1069786"/>
                  <a:pt x="692018" y="1153151"/>
                  <a:pt x="711200" y="1233714"/>
                </a:cubicBezTo>
                <a:cubicBezTo>
                  <a:pt x="716803" y="1257247"/>
                  <a:pt x="740683" y="1272086"/>
                  <a:pt x="754743" y="1291771"/>
                </a:cubicBezTo>
                <a:cubicBezTo>
                  <a:pt x="764882" y="1305966"/>
                  <a:pt x="771437" y="1322979"/>
                  <a:pt x="783772" y="1335314"/>
                </a:cubicBezTo>
                <a:cubicBezTo>
                  <a:pt x="796107" y="1347649"/>
                  <a:pt x="812169" y="1355688"/>
                  <a:pt x="827315" y="1364343"/>
                </a:cubicBezTo>
                <a:cubicBezTo>
                  <a:pt x="896802" y="1404050"/>
                  <a:pt x="884285" y="1393190"/>
                  <a:pt x="972457" y="1407885"/>
                </a:cubicBezTo>
                <a:cubicBezTo>
                  <a:pt x="986971" y="1412723"/>
                  <a:pt x="1000700" y="1422400"/>
                  <a:pt x="1016000" y="1422400"/>
                </a:cubicBezTo>
                <a:cubicBezTo>
                  <a:pt x="1088733" y="1422400"/>
                  <a:pt x="1161382" y="1415499"/>
                  <a:pt x="1233715" y="1407885"/>
                </a:cubicBezTo>
                <a:cubicBezTo>
                  <a:pt x="1253553" y="1405797"/>
                  <a:pt x="1272211" y="1397283"/>
                  <a:pt x="1291772" y="1393371"/>
                </a:cubicBezTo>
                <a:cubicBezTo>
                  <a:pt x="1320629" y="1387600"/>
                  <a:pt x="1349829" y="1383695"/>
                  <a:pt x="1378857" y="1378857"/>
                </a:cubicBezTo>
                <a:cubicBezTo>
                  <a:pt x="1393371" y="1369181"/>
                  <a:pt x="1406798" y="1357629"/>
                  <a:pt x="1422400" y="1349828"/>
                </a:cubicBezTo>
                <a:cubicBezTo>
                  <a:pt x="1465019" y="1328518"/>
                  <a:pt x="1513382" y="1318202"/>
                  <a:pt x="1553029" y="1291771"/>
                </a:cubicBezTo>
                <a:cubicBezTo>
                  <a:pt x="1711195" y="1186327"/>
                  <a:pt x="1506934" y="1263593"/>
                  <a:pt x="1640115" y="1219200"/>
                </a:cubicBezTo>
                <a:cubicBezTo>
                  <a:pt x="1759652" y="1019966"/>
                  <a:pt x="1616098" y="1245930"/>
                  <a:pt x="1727200" y="1103085"/>
                </a:cubicBezTo>
                <a:cubicBezTo>
                  <a:pt x="1748619" y="1075546"/>
                  <a:pt x="1785257" y="1016000"/>
                  <a:pt x="1785257" y="1016000"/>
                </a:cubicBezTo>
                <a:cubicBezTo>
                  <a:pt x="1823654" y="862419"/>
                  <a:pt x="1771523" y="1043275"/>
                  <a:pt x="1828800" y="914400"/>
                </a:cubicBezTo>
                <a:cubicBezTo>
                  <a:pt x="1855586" y="854130"/>
                  <a:pt x="1859926" y="816831"/>
                  <a:pt x="1872343" y="754743"/>
                </a:cubicBezTo>
                <a:cubicBezTo>
                  <a:pt x="1867505" y="691848"/>
                  <a:pt x="1869454" y="628058"/>
                  <a:pt x="1857829" y="566057"/>
                </a:cubicBezTo>
                <a:cubicBezTo>
                  <a:pt x="1853495" y="542942"/>
                  <a:pt x="1798679" y="490715"/>
                  <a:pt x="1785257" y="478971"/>
                </a:cubicBezTo>
                <a:cubicBezTo>
                  <a:pt x="1777617" y="472286"/>
                  <a:pt x="1694229" y="403034"/>
                  <a:pt x="1669143" y="391885"/>
                </a:cubicBezTo>
                <a:cubicBezTo>
                  <a:pt x="1623712" y="371694"/>
                  <a:pt x="1572249" y="360405"/>
                  <a:pt x="1524000" y="348343"/>
                </a:cubicBezTo>
                <a:cubicBezTo>
                  <a:pt x="1521369" y="349001"/>
                  <a:pt x="1430973" y="370022"/>
                  <a:pt x="1422400" y="377371"/>
                </a:cubicBezTo>
                <a:cubicBezTo>
                  <a:pt x="1304074" y="478793"/>
                  <a:pt x="1418777" y="431799"/>
                  <a:pt x="1320800" y="464457"/>
                </a:cubicBezTo>
                <a:cubicBezTo>
                  <a:pt x="1146380" y="638877"/>
                  <a:pt x="1351820" y="441027"/>
                  <a:pt x="1219200" y="551543"/>
                </a:cubicBezTo>
                <a:cubicBezTo>
                  <a:pt x="1203431" y="564683"/>
                  <a:pt x="1192078" y="582769"/>
                  <a:pt x="1175657" y="595085"/>
                </a:cubicBezTo>
                <a:cubicBezTo>
                  <a:pt x="1133791" y="626484"/>
                  <a:pt x="1088572" y="653142"/>
                  <a:pt x="1045029" y="682171"/>
                </a:cubicBezTo>
                <a:cubicBezTo>
                  <a:pt x="1030515" y="691847"/>
                  <a:pt x="1017088" y="703399"/>
                  <a:pt x="1001486" y="711200"/>
                </a:cubicBezTo>
                <a:cubicBezTo>
                  <a:pt x="962781" y="730552"/>
                  <a:pt x="922478" y="746993"/>
                  <a:pt x="885372" y="769257"/>
                </a:cubicBezTo>
                <a:cubicBezTo>
                  <a:pt x="795695" y="823063"/>
                  <a:pt x="840169" y="805958"/>
                  <a:pt x="754743" y="827314"/>
                </a:cubicBezTo>
                <a:cubicBezTo>
                  <a:pt x="720876" y="822476"/>
                  <a:pt x="683742" y="828099"/>
                  <a:pt x="653143" y="812800"/>
                </a:cubicBezTo>
                <a:cubicBezTo>
                  <a:pt x="631506" y="801982"/>
                  <a:pt x="621348" y="775889"/>
                  <a:pt x="609600" y="754743"/>
                </a:cubicBezTo>
                <a:cubicBezTo>
                  <a:pt x="603551" y="743854"/>
                  <a:pt x="571981" y="662325"/>
                  <a:pt x="566057" y="638628"/>
                </a:cubicBezTo>
                <a:cubicBezTo>
                  <a:pt x="560074" y="614695"/>
                  <a:pt x="557526" y="589990"/>
                  <a:pt x="551543" y="566057"/>
                </a:cubicBezTo>
                <a:cubicBezTo>
                  <a:pt x="543001" y="531887"/>
                  <a:pt x="532191" y="498324"/>
                  <a:pt x="522515" y="464457"/>
                </a:cubicBezTo>
                <a:cubicBezTo>
                  <a:pt x="517677" y="416076"/>
                  <a:pt x="508000" y="367936"/>
                  <a:pt x="508000" y="319314"/>
                </a:cubicBezTo>
                <a:cubicBezTo>
                  <a:pt x="508000" y="285103"/>
                  <a:pt x="490751" y="230419"/>
                  <a:pt x="522515" y="217714"/>
                </a:cubicBezTo>
                <a:cubicBezTo>
                  <a:pt x="585564" y="192494"/>
                  <a:pt x="657982" y="227390"/>
                  <a:pt x="725715" y="232228"/>
                </a:cubicBezTo>
                <a:cubicBezTo>
                  <a:pt x="745067" y="246742"/>
                  <a:pt x="765405" y="260028"/>
                  <a:pt x="783772" y="275771"/>
                </a:cubicBezTo>
                <a:cubicBezTo>
                  <a:pt x="799357" y="289129"/>
                  <a:pt x="810894" y="306998"/>
                  <a:pt x="827315" y="319314"/>
                </a:cubicBezTo>
                <a:cubicBezTo>
                  <a:pt x="869180" y="350713"/>
                  <a:pt x="920939" y="369396"/>
                  <a:pt x="957943" y="406400"/>
                </a:cubicBezTo>
                <a:cubicBezTo>
                  <a:pt x="972457" y="420914"/>
                  <a:pt x="984407" y="438557"/>
                  <a:pt x="1001486" y="449943"/>
                </a:cubicBezTo>
                <a:cubicBezTo>
                  <a:pt x="1042932" y="477573"/>
                  <a:pt x="1088572" y="498324"/>
                  <a:pt x="1132115" y="522514"/>
                </a:cubicBezTo>
                <a:cubicBezTo>
                  <a:pt x="1141791" y="537028"/>
                  <a:pt x="1147742" y="554890"/>
                  <a:pt x="1161143" y="566057"/>
                </a:cubicBezTo>
                <a:cubicBezTo>
                  <a:pt x="1271635" y="658133"/>
                  <a:pt x="1177503" y="532540"/>
                  <a:pt x="1248229" y="638628"/>
                </a:cubicBezTo>
                <a:cubicBezTo>
                  <a:pt x="1228877" y="657980"/>
                  <a:pt x="1212306" y="680588"/>
                  <a:pt x="1190172" y="696685"/>
                </a:cubicBezTo>
                <a:cubicBezTo>
                  <a:pt x="1136255" y="735897"/>
                  <a:pt x="1028878" y="782025"/>
                  <a:pt x="972457" y="812800"/>
                </a:cubicBezTo>
                <a:cubicBezTo>
                  <a:pt x="957143" y="821153"/>
                  <a:pt x="944517" y="834027"/>
                  <a:pt x="928915" y="841828"/>
                </a:cubicBezTo>
                <a:cubicBezTo>
                  <a:pt x="873026" y="869773"/>
                  <a:pt x="828386" y="889134"/>
                  <a:pt x="769257" y="899885"/>
                </a:cubicBezTo>
                <a:cubicBezTo>
                  <a:pt x="608648" y="929087"/>
                  <a:pt x="486624" y="921641"/>
                  <a:pt x="304800" y="928914"/>
                </a:cubicBezTo>
                <a:cubicBezTo>
                  <a:pt x="290286" y="938590"/>
                  <a:pt x="276859" y="950142"/>
                  <a:pt x="261257" y="957943"/>
                </a:cubicBezTo>
                <a:cubicBezTo>
                  <a:pt x="237954" y="969595"/>
                  <a:pt x="212494" y="976390"/>
                  <a:pt x="188686" y="986971"/>
                </a:cubicBezTo>
                <a:cubicBezTo>
                  <a:pt x="168914" y="995758"/>
                  <a:pt x="149981" y="1006324"/>
                  <a:pt x="130629" y="1016000"/>
                </a:cubicBezTo>
                <a:cubicBezTo>
                  <a:pt x="120953" y="1030514"/>
                  <a:pt x="113935" y="1047208"/>
                  <a:pt x="101600" y="1059543"/>
                </a:cubicBezTo>
                <a:cubicBezTo>
                  <a:pt x="89265" y="1071878"/>
                  <a:pt x="59793" y="1071214"/>
                  <a:pt x="58057" y="1088571"/>
                </a:cubicBezTo>
                <a:cubicBezTo>
                  <a:pt x="51347" y="1155668"/>
                  <a:pt x="79824" y="1211939"/>
                  <a:pt x="130629" y="1248228"/>
                </a:cubicBezTo>
                <a:cubicBezTo>
                  <a:pt x="220582" y="1312480"/>
                  <a:pt x="361939" y="1395906"/>
                  <a:pt x="464457" y="1436914"/>
                </a:cubicBezTo>
                <a:lnTo>
                  <a:pt x="537029" y="1465943"/>
                </a:lnTo>
                <a:cubicBezTo>
                  <a:pt x="599224" y="1457058"/>
                  <a:pt x="743812" y="1469635"/>
                  <a:pt x="798286" y="1393371"/>
                </a:cubicBezTo>
                <a:cubicBezTo>
                  <a:pt x="809880" y="1377139"/>
                  <a:pt x="804942" y="1353649"/>
                  <a:pt x="812800" y="1335314"/>
                </a:cubicBezTo>
                <a:cubicBezTo>
                  <a:pt x="819672" y="1319280"/>
                  <a:pt x="832153" y="1306285"/>
                  <a:pt x="841829" y="1291771"/>
                </a:cubicBezTo>
                <a:cubicBezTo>
                  <a:pt x="836991" y="1214362"/>
                  <a:pt x="844140" y="1135256"/>
                  <a:pt x="827315" y="1059543"/>
                </a:cubicBezTo>
                <a:cubicBezTo>
                  <a:pt x="823531" y="1042514"/>
                  <a:pt x="801109" y="1032440"/>
                  <a:pt x="783772" y="1030514"/>
                </a:cubicBezTo>
                <a:cubicBezTo>
                  <a:pt x="754523" y="1027264"/>
                  <a:pt x="725715" y="1040190"/>
                  <a:pt x="696686" y="1045028"/>
                </a:cubicBezTo>
                <a:cubicBezTo>
                  <a:pt x="650697" y="1068023"/>
                  <a:pt x="618255" y="1079917"/>
                  <a:pt x="580572" y="1117600"/>
                </a:cubicBezTo>
                <a:cubicBezTo>
                  <a:pt x="563467" y="1134705"/>
                  <a:pt x="553301" y="1157758"/>
                  <a:pt x="537029" y="1175657"/>
                </a:cubicBezTo>
                <a:cubicBezTo>
                  <a:pt x="504812" y="1211096"/>
                  <a:pt x="435429" y="1277257"/>
                  <a:pt x="435429" y="1277257"/>
                </a:cubicBezTo>
                <a:cubicBezTo>
                  <a:pt x="398949" y="1386700"/>
                  <a:pt x="448158" y="1251801"/>
                  <a:pt x="391886" y="1364343"/>
                </a:cubicBezTo>
                <a:cubicBezTo>
                  <a:pt x="385044" y="1378027"/>
                  <a:pt x="362118" y="1406712"/>
                  <a:pt x="377372" y="1407885"/>
                </a:cubicBezTo>
                <a:cubicBezTo>
                  <a:pt x="507705" y="1417910"/>
                  <a:pt x="638629" y="1398209"/>
                  <a:pt x="769257" y="1393371"/>
                </a:cubicBezTo>
                <a:cubicBezTo>
                  <a:pt x="909243" y="1323380"/>
                  <a:pt x="726313" y="1407729"/>
                  <a:pt x="1001486" y="1335314"/>
                </a:cubicBezTo>
                <a:cubicBezTo>
                  <a:pt x="1037119" y="1325937"/>
                  <a:pt x="1068131" y="1303423"/>
                  <a:pt x="1103086" y="1291771"/>
                </a:cubicBezTo>
                <a:cubicBezTo>
                  <a:pt x="1126489" y="1283970"/>
                  <a:pt x="1151467" y="1282095"/>
                  <a:pt x="1175657" y="1277257"/>
                </a:cubicBezTo>
                <a:cubicBezTo>
                  <a:pt x="1199848" y="1267581"/>
                  <a:pt x="1222842" y="1254087"/>
                  <a:pt x="1248229" y="1248228"/>
                </a:cubicBezTo>
                <a:cubicBezTo>
                  <a:pt x="1286236" y="1239457"/>
                  <a:pt x="1325679" y="1238869"/>
                  <a:pt x="1364343" y="1233714"/>
                </a:cubicBezTo>
                <a:cubicBezTo>
                  <a:pt x="1425525" y="1225557"/>
                  <a:pt x="1492029" y="1215776"/>
                  <a:pt x="1553029" y="1204685"/>
                </a:cubicBezTo>
                <a:cubicBezTo>
                  <a:pt x="1577300" y="1200272"/>
                  <a:pt x="1601800" y="1196662"/>
                  <a:pt x="1625600" y="1190171"/>
                </a:cubicBezTo>
                <a:cubicBezTo>
                  <a:pt x="1655121" y="1182120"/>
                  <a:pt x="1712686" y="1161143"/>
                  <a:pt x="1712686" y="1161143"/>
                </a:cubicBezTo>
                <a:cubicBezTo>
                  <a:pt x="1727200" y="1151467"/>
                  <a:pt x="1748428" y="1147717"/>
                  <a:pt x="1756229" y="1132114"/>
                </a:cubicBezTo>
                <a:cubicBezTo>
                  <a:pt x="1774071" y="1096430"/>
                  <a:pt x="1785257" y="1016000"/>
                  <a:pt x="1785257" y="1016000"/>
                </a:cubicBezTo>
                <a:cubicBezTo>
                  <a:pt x="1780419" y="904724"/>
                  <a:pt x="1788478" y="792131"/>
                  <a:pt x="1770743" y="682171"/>
                </a:cubicBezTo>
                <a:cubicBezTo>
                  <a:pt x="1750298" y="555411"/>
                  <a:pt x="1730384" y="588063"/>
                  <a:pt x="1669143" y="537028"/>
                </a:cubicBezTo>
                <a:cubicBezTo>
                  <a:pt x="1653374" y="523887"/>
                  <a:pt x="1643959" y="502665"/>
                  <a:pt x="1625600" y="493485"/>
                </a:cubicBezTo>
                <a:cubicBezTo>
                  <a:pt x="1603535" y="482453"/>
                  <a:pt x="1577219" y="483809"/>
                  <a:pt x="1553029" y="478971"/>
                </a:cubicBezTo>
                <a:cubicBezTo>
                  <a:pt x="1446205" y="491539"/>
                  <a:pt x="1293496" y="489549"/>
                  <a:pt x="1190172" y="551543"/>
                </a:cubicBezTo>
                <a:cubicBezTo>
                  <a:pt x="1175214" y="560518"/>
                  <a:pt x="1174544" y="583918"/>
                  <a:pt x="1161143" y="595085"/>
                </a:cubicBezTo>
                <a:cubicBezTo>
                  <a:pt x="978843" y="747000"/>
                  <a:pt x="1258198" y="454488"/>
                  <a:pt x="1030515" y="682171"/>
                </a:cubicBezTo>
                <a:cubicBezTo>
                  <a:pt x="1018180" y="694506"/>
                  <a:pt x="1012383" y="712092"/>
                  <a:pt x="1001486" y="725714"/>
                </a:cubicBezTo>
                <a:cubicBezTo>
                  <a:pt x="973621" y="760545"/>
                  <a:pt x="941596" y="791959"/>
                  <a:pt x="914400" y="827314"/>
                </a:cubicBezTo>
                <a:cubicBezTo>
                  <a:pt x="817126" y="953770"/>
                  <a:pt x="888823" y="869944"/>
                  <a:pt x="827315" y="972457"/>
                </a:cubicBezTo>
                <a:cubicBezTo>
                  <a:pt x="809365" y="1002373"/>
                  <a:pt x="788610" y="1030514"/>
                  <a:pt x="769257" y="1059543"/>
                </a:cubicBezTo>
                <a:lnTo>
                  <a:pt x="740229" y="1204685"/>
                </a:lnTo>
                <a:cubicBezTo>
                  <a:pt x="735391" y="1228876"/>
                  <a:pt x="729204" y="1252835"/>
                  <a:pt x="725715" y="1277257"/>
                </a:cubicBezTo>
                <a:lnTo>
                  <a:pt x="711200" y="1378857"/>
                </a:lnTo>
                <a:cubicBezTo>
                  <a:pt x="716038" y="1422400"/>
                  <a:pt x="718512" y="1466270"/>
                  <a:pt x="725715" y="1509485"/>
                </a:cubicBezTo>
                <a:cubicBezTo>
                  <a:pt x="728230" y="1524576"/>
                  <a:pt x="730836" y="1540951"/>
                  <a:pt x="740229" y="1553028"/>
                </a:cubicBezTo>
                <a:cubicBezTo>
                  <a:pt x="765433" y="1585433"/>
                  <a:pt x="798286" y="1611085"/>
                  <a:pt x="827315" y="1640114"/>
                </a:cubicBezTo>
                <a:lnTo>
                  <a:pt x="870857" y="1683657"/>
                </a:lnTo>
                <a:cubicBezTo>
                  <a:pt x="909953" y="1722753"/>
                  <a:pt x="989096" y="1806001"/>
                  <a:pt x="1030515" y="1814285"/>
                </a:cubicBezTo>
                <a:lnTo>
                  <a:pt x="1103086" y="1828800"/>
                </a:lnTo>
                <a:cubicBezTo>
                  <a:pt x="1122438" y="1838476"/>
                  <a:pt x="1141498" y="1848761"/>
                  <a:pt x="1161143" y="1857828"/>
                </a:cubicBezTo>
                <a:cubicBezTo>
                  <a:pt x="1204407" y="1877796"/>
                  <a:pt x="1249153" y="1894575"/>
                  <a:pt x="1291772" y="1915885"/>
                </a:cubicBezTo>
                <a:cubicBezTo>
                  <a:pt x="1429783" y="1984891"/>
                  <a:pt x="1197718" y="1899047"/>
                  <a:pt x="1422400" y="1973943"/>
                </a:cubicBezTo>
                <a:cubicBezTo>
                  <a:pt x="1465943" y="1969105"/>
                  <a:pt x="1515461" y="1981969"/>
                  <a:pt x="1553029" y="1959428"/>
                </a:cubicBezTo>
                <a:cubicBezTo>
                  <a:pt x="1665426" y="1891990"/>
                  <a:pt x="1607926" y="1860988"/>
                  <a:pt x="1669143" y="1799771"/>
                </a:cubicBezTo>
                <a:cubicBezTo>
                  <a:pt x="1697278" y="1771636"/>
                  <a:pt x="1720817" y="1768033"/>
                  <a:pt x="1756229" y="1756228"/>
                </a:cubicBezTo>
                <a:cubicBezTo>
                  <a:pt x="1770743" y="1741714"/>
                  <a:pt x="1784003" y="1725826"/>
                  <a:pt x="1799772" y="1712685"/>
                </a:cubicBezTo>
                <a:cubicBezTo>
                  <a:pt x="1844707" y="1675240"/>
                  <a:pt x="1849439" y="1692499"/>
                  <a:pt x="1886857" y="1640114"/>
                </a:cubicBezTo>
                <a:cubicBezTo>
                  <a:pt x="1937200" y="1569634"/>
                  <a:pt x="1898811" y="1601692"/>
                  <a:pt x="1930400" y="1538514"/>
                </a:cubicBezTo>
                <a:cubicBezTo>
                  <a:pt x="1938201" y="1522912"/>
                  <a:pt x="1949753" y="1509485"/>
                  <a:pt x="1959429" y="1494971"/>
                </a:cubicBezTo>
                <a:cubicBezTo>
                  <a:pt x="1969105" y="1456266"/>
                  <a:pt x="1970615" y="1414541"/>
                  <a:pt x="1988457" y="1378857"/>
                </a:cubicBezTo>
                <a:cubicBezTo>
                  <a:pt x="2024328" y="1307116"/>
                  <a:pt x="2010644" y="1341326"/>
                  <a:pt x="2032000" y="1277257"/>
                </a:cubicBezTo>
                <a:cubicBezTo>
                  <a:pt x="2028180" y="1235232"/>
                  <a:pt x="2016215" y="1073384"/>
                  <a:pt x="2002972" y="1016000"/>
                </a:cubicBezTo>
                <a:cubicBezTo>
                  <a:pt x="1996092" y="986185"/>
                  <a:pt x="1990916" y="954374"/>
                  <a:pt x="1973943" y="928914"/>
                </a:cubicBezTo>
                <a:cubicBezTo>
                  <a:pt x="1964267" y="914400"/>
                  <a:pt x="1959707" y="894616"/>
                  <a:pt x="1944915" y="885371"/>
                </a:cubicBezTo>
                <a:cubicBezTo>
                  <a:pt x="1918967" y="869154"/>
                  <a:pt x="1857829" y="856343"/>
                  <a:pt x="1857829" y="856343"/>
                </a:cubicBezTo>
                <a:cubicBezTo>
                  <a:pt x="1838477" y="870857"/>
                  <a:pt x="1815258" y="881302"/>
                  <a:pt x="1799772" y="899885"/>
                </a:cubicBezTo>
                <a:cubicBezTo>
                  <a:pt x="1766270" y="940088"/>
                  <a:pt x="1749690" y="993510"/>
                  <a:pt x="1712686" y="1030514"/>
                </a:cubicBezTo>
                <a:cubicBezTo>
                  <a:pt x="1698172" y="1045028"/>
                  <a:pt x="1681216" y="1057457"/>
                  <a:pt x="1669143" y="1074057"/>
                </a:cubicBezTo>
                <a:cubicBezTo>
                  <a:pt x="1642297" y="1110970"/>
                  <a:pt x="1621890" y="1152194"/>
                  <a:pt x="1596572" y="1190171"/>
                </a:cubicBezTo>
                <a:cubicBezTo>
                  <a:pt x="1583154" y="1210299"/>
                  <a:pt x="1567543" y="1228876"/>
                  <a:pt x="1553029" y="1248228"/>
                </a:cubicBezTo>
                <a:cubicBezTo>
                  <a:pt x="1538715" y="1298326"/>
                  <a:pt x="1515051" y="1386716"/>
                  <a:pt x="1494972" y="1436914"/>
                </a:cubicBezTo>
                <a:cubicBezTo>
                  <a:pt x="1486936" y="1457003"/>
                  <a:pt x="1472785" y="1474445"/>
                  <a:pt x="1465943" y="1494971"/>
                </a:cubicBezTo>
                <a:cubicBezTo>
                  <a:pt x="1393248" y="1713054"/>
                  <a:pt x="1442890" y="1584193"/>
                  <a:pt x="1407886" y="1741714"/>
                </a:cubicBezTo>
                <a:cubicBezTo>
                  <a:pt x="1396083" y="1794831"/>
                  <a:pt x="1353844" y="1860608"/>
                  <a:pt x="1335315" y="1901371"/>
                </a:cubicBezTo>
                <a:cubicBezTo>
                  <a:pt x="1292693" y="1995139"/>
                  <a:pt x="1362325" y="1889547"/>
                  <a:pt x="1277257" y="2002971"/>
                </a:cubicBezTo>
                <a:cubicBezTo>
                  <a:pt x="1277132" y="2003473"/>
                  <a:pt x="1255169" y="2097631"/>
                  <a:pt x="1248229" y="2104571"/>
                </a:cubicBezTo>
                <a:cubicBezTo>
                  <a:pt x="1237411" y="2115389"/>
                  <a:pt x="1219200" y="2114247"/>
                  <a:pt x="1204686" y="2119085"/>
                </a:cubicBezTo>
                <a:cubicBezTo>
                  <a:pt x="1122146" y="2201625"/>
                  <a:pt x="1201619" y="2135133"/>
                  <a:pt x="1117600" y="2177143"/>
                </a:cubicBezTo>
                <a:cubicBezTo>
                  <a:pt x="1005060" y="2233413"/>
                  <a:pt x="1139955" y="2184205"/>
                  <a:pt x="1030515" y="2220685"/>
                </a:cubicBezTo>
                <a:cubicBezTo>
                  <a:pt x="986972" y="2215847"/>
                  <a:pt x="941449" y="2220025"/>
                  <a:pt x="899886" y="2206171"/>
                </a:cubicBezTo>
                <a:cubicBezTo>
                  <a:pt x="866788" y="2195139"/>
                  <a:pt x="839802" y="2170206"/>
                  <a:pt x="812800" y="2148114"/>
                </a:cubicBezTo>
                <a:cubicBezTo>
                  <a:pt x="744867" y="2092532"/>
                  <a:pt x="669299" y="2026952"/>
                  <a:pt x="595086" y="1973943"/>
                </a:cubicBezTo>
                <a:cubicBezTo>
                  <a:pt x="580891" y="1963804"/>
                  <a:pt x="566057" y="1954590"/>
                  <a:pt x="551543" y="1944914"/>
                </a:cubicBezTo>
                <a:cubicBezTo>
                  <a:pt x="530123" y="1912784"/>
                  <a:pt x="512499" y="1880179"/>
                  <a:pt x="478972" y="1857828"/>
                </a:cubicBezTo>
                <a:cubicBezTo>
                  <a:pt x="466242" y="1849341"/>
                  <a:pt x="449943" y="1848152"/>
                  <a:pt x="435429" y="1843314"/>
                </a:cubicBezTo>
                <a:cubicBezTo>
                  <a:pt x="392617" y="1871855"/>
                  <a:pt x="383264" y="1873980"/>
                  <a:pt x="348343" y="1915885"/>
                </a:cubicBezTo>
                <a:cubicBezTo>
                  <a:pt x="337176" y="1929286"/>
                  <a:pt x="328991" y="1944914"/>
                  <a:pt x="319315" y="1959428"/>
                </a:cubicBezTo>
                <a:cubicBezTo>
                  <a:pt x="225878" y="1912711"/>
                  <a:pt x="279427" y="1956590"/>
                  <a:pt x="232229" y="1843314"/>
                </a:cubicBezTo>
                <a:cubicBezTo>
                  <a:pt x="219746" y="1813355"/>
                  <a:pt x="201867" y="1785886"/>
                  <a:pt x="188686" y="1756228"/>
                </a:cubicBezTo>
                <a:cubicBezTo>
                  <a:pt x="175601" y="1726787"/>
                  <a:pt x="167795" y="1684466"/>
                  <a:pt x="159657" y="1654628"/>
                </a:cubicBezTo>
                <a:cubicBezTo>
                  <a:pt x="107908" y="1464883"/>
                  <a:pt x="148936" y="1626257"/>
                  <a:pt x="116115" y="1494971"/>
                </a:cubicBezTo>
                <a:cubicBezTo>
                  <a:pt x="91135" y="1195222"/>
                  <a:pt x="97677" y="1356901"/>
                  <a:pt x="116115" y="914400"/>
                </a:cubicBezTo>
                <a:cubicBezTo>
                  <a:pt x="120148" y="817601"/>
                  <a:pt x="122236" y="720633"/>
                  <a:pt x="130629" y="624114"/>
                </a:cubicBezTo>
                <a:cubicBezTo>
                  <a:pt x="131954" y="608872"/>
                  <a:pt x="138301" y="594255"/>
                  <a:pt x="145143" y="580571"/>
                </a:cubicBezTo>
                <a:cubicBezTo>
                  <a:pt x="179348" y="512161"/>
                  <a:pt x="171647" y="554067"/>
                  <a:pt x="232229" y="493485"/>
                </a:cubicBezTo>
                <a:cubicBezTo>
                  <a:pt x="244564" y="481150"/>
                  <a:pt x="248129" y="461430"/>
                  <a:pt x="261257" y="449943"/>
                </a:cubicBezTo>
                <a:cubicBezTo>
                  <a:pt x="287513" y="426969"/>
                  <a:pt x="315245" y="402917"/>
                  <a:pt x="348343" y="391885"/>
                </a:cubicBezTo>
                <a:cubicBezTo>
                  <a:pt x="377372" y="382209"/>
                  <a:pt x="405246" y="367887"/>
                  <a:pt x="435429" y="362857"/>
                </a:cubicBezTo>
                <a:cubicBezTo>
                  <a:pt x="464458" y="358019"/>
                  <a:pt x="493382" y="352505"/>
                  <a:pt x="522515" y="348343"/>
                </a:cubicBezTo>
                <a:cubicBezTo>
                  <a:pt x="561129" y="342827"/>
                  <a:pt x="600154" y="340241"/>
                  <a:pt x="638629" y="333828"/>
                </a:cubicBezTo>
                <a:cubicBezTo>
                  <a:pt x="647642" y="332326"/>
                  <a:pt x="833513" y="293051"/>
                  <a:pt x="870857" y="290285"/>
                </a:cubicBezTo>
                <a:cubicBezTo>
                  <a:pt x="972294" y="282771"/>
                  <a:pt x="1074057" y="280609"/>
                  <a:pt x="1175657" y="275771"/>
                </a:cubicBezTo>
                <a:cubicBezTo>
                  <a:pt x="1184589" y="272794"/>
                  <a:pt x="1263488" y="259396"/>
                  <a:pt x="1233715" y="217714"/>
                </a:cubicBezTo>
                <a:cubicBezTo>
                  <a:pt x="1213437" y="189324"/>
                  <a:pt x="1146629" y="159657"/>
                  <a:pt x="1146629" y="159657"/>
                </a:cubicBezTo>
                <a:cubicBezTo>
                  <a:pt x="1136953" y="145143"/>
                  <a:pt x="1124685" y="132055"/>
                  <a:pt x="1117600" y="116114"/>
                </a:cubicBezTo>
                <a:cubicBezTo>
                  <a:pt x="1105173" y="88152"/>
                  <a:pt x="1102257" y="56396"/>
                  <a:pt x="1088572" y="29028"/>
                </a:cubicBezTo>
                <a:lnTo>
                  <a:pt x="10450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feld 18"/>
          <p:cNvSpPr txBox="1"/>
          <p:nvPr/>
        </p:nvSpPr>
        <p:spPr>
          <a:xfrm>
            <a:off x="5090950" y="5919520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Iⁿ</a:t>
            </a:r>
            <a:endParaRPr lang="de-DE" sz="4000" b="1" dirty="0"/>
          </a:p>
        </p:txBody>
      </p:sp>
      <p:sp>
        <p:nvSpPr>
          <p:cNvPr id="20" name="Freihandform 19"/>
          <p:cNvSpPr/>
          <p:nvPr/>
        </p:nvSpPr>
        <p:spPr>
          <a:xfrm>
            <a:off x="2554514" y="4558528"/>
            <a:ext cx="2583543" cy="71015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2540000"/>
              <a:gd name="connsiteY0" fmla="*/ 333829 h 493013"/>
              <a:gd name="connsiteX1" fmla="*/ 1161143 w 2540000"/>
              <a:gd name="connsiteY1" fmla="*/ 333829 h 493013"/>
              <a:gd name="connsiteX2" fmla="*/ 1988457 w 2540000"/>
              <a:gd name="connsiteY2" fmla="*/ 435429 h 493013"/>
              <a:gd name="connsiteX3" fmla="*/ 2540000 w 2540000"/>
              <a:gd name="connsiteY3" fmla="*/ 0 h 493013"/>
              <a:gd name="connsiteX0" fmla="*/ 0 w 2540000"/>
              <a:gd name="connsiteY0" fmla="*/ 333829 h 448401"/>
              <a:gd name="connsiteX1" fmla="*/ 1161143 w 2540000"/>
              <a:gd name="connsiteY1" fmla="*/ 333829 h 448401"/>
              <a:gd name="connsiteX2" fmla="*/ 1988457 w 2540000"/>
              <a:gd name="connsiteY2" fmla="*/ 435429 h 448401"/>
              <a:gd name="connsiteX3" fmla="*/ 2540000 w 2540000"/>
              <a:gd name="connsiteY3" fmla="*/ 0 h 448401"/>
              <a:gd name="connsiteX0" fmla="*/ 0 w 2540000"/>
              <a:gd name="connsiteY0" fmla="*/ 553611 h 658394"/>
              <a:gd name="connsiteX1" fmla="*/ 1175657 w 2540000"/>
              <a:gd name="connsiteY1" fmla="*/ 2068 h 658394"/>
              <a:gd name="connsiteX2" fmla="*/ 1988457 w 2540000"/>
              <a:gd name="connsiteY2" fmla="*/ 655211 h 658394"/>
              <a:gd name="connsiteX3" fmla="*/ 2540000 w 2540000"/>
              <a:gd name="connsiteY3" fmla="*/ 219782 h 658394"/>
              <a:gd name="connsiteX0" fmla="*/ 0 w 2540000"/>
              <a:gd name="connsiteY0" fmla="*/ 560232 h 560232"/>
              <a:gd name="connsiteX1" fmla="*/ 1175657 w 2540000"/>
              <a:gd name="connsiteY1" fmla="*/ 8689 h 560232"/>
              <a:gd name="connsiteX2" fmla="*/ 2540000 w 2540000"/>
              <a:gd name="connsiteY2" fmla="*/ 226403 h 560232"/>
              <a:gd name="connsiteX0" fmla="*/ 0 w 2583543"/>
              <a:gd name="connsiteY0" fmla="*/ 710158 h 710158"/>
              <a:gd name="connsiteX1" fmla="*/ 1175657 w 2583543"/>
              <a:gd name="connsiteY1" fmla="*/ 158615 h 710158"/>
              <a:gd name="connsiteX2" fmla="*/ 2583543 w 2583543"/>
              <a:gd name="connsiteY2" fmla="*/ 13471 h 7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3" h="710158">
                <a:moveTo>
                  <a:pt x="0" y="710158"/>
                </a:moveTo>
                <a:cubicBezTo>
                  <a:pt x="373743" y="220301"/>
                  <a:pt x="745067" y="274729"/>
                  <a:pt x="1175657" y="158615"/>
                </a:cubicBezTo>
                <a:cubicBezTo>
                  <a:pt x="1606247" y="42501"/>
                  <a:pt x="2299305" y="-31886"/>
                  <a:pt x="2583543" y="13471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569030" y="5950859"/>
            <a:ext cx="2594848" cy="64520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445118 w 2433575"/>
              <a:gd name="connsiteY0" fmla="*/ 0 h 1017399"/>
              <a:gd name="connsiteX1" fmla="*/ 12898 w 2433575"/>
              <a:gd name="connsiteY1" fmla="*/ 681806 h 1017399"/>
              <a:gd name="connsiteX2" fmla="*/ 1054718 w 2433575"/>
              <a:gd name="connsiteY2" fmla="*/ 899886 h 1017399"/>
              <a:gd name="connsiteX3" fmla="*/ 1882032 w 2433575"/>
              <a:gd name="connsiteY3" fmla="*/ 1001486 h 1017399"/>
              <a:gd name="connsiteX4" fmla="*/ 2433575 w 2433575"/>
              <a:gd name="connsiteY4" fmla="*/ 566057 h 1017399"/>
              <a:gd name="connsiteX0" fmla="*/ 0 w 2420677"/>
              <a:gd name="connsiteY0" fmla="*/ 115749 h 451342"/>
              <a:gd name="connsiteX1" fmla="*/ 1041820 w 2420677"/>
              <a:gd name="connsiteY1" fmla="*/ 333829 h 451342"/>
              <a:gd name="connsiteX2" fmla="*/ 1869134 w 2420677"/>
              <a:gd name="connsiteY2" fmla="*/ 435429 h 451342"/>
              <a:gd name="connsiteX3" fmla="*/ 2420677 w 2420677"/>
              <a:gd name="connsiteY3" fmla="*/ 0 h 45134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39117"/>
              <a:gd name="connsiteX1" fmla="*/ 1143420 w 2522277"/>
              <a:gd name="connsiteY1" fmla="*/ 580937 h 639117"/>
              <a:gd name="connsiteX2" fmla="*/ 1970734 w 2522277"/>
              <a:gd name="connsiteY2" fmla="*/ 580937 h 639117"/>
              <a:gd name="connsiteX3" fmla="*/ 2522277 w 2522277"/>
              <a:gd name="connsiteY3" fmla="*/ 145508 h 639117"/>
              <a:gd name="connsiteX0" fmla="*/ 0 w 2522277"/>
              <a:gd name="connsiteY0" fmla="*/ 0 h 645208"/>
              <a:gd name="connsiteX1" fmla="*/ 1143420 w 2522277"/>
              <a:gd name="connsiteY1" fmla="*/ 580937 h 645208"/>
              <a:gd name="connsiteX2" fmla="*/ 1970734 w 2522277"/>
              <a:gd name="connsiteY2" fmla="*/ 580937 h 645208"/>
              <a:gd name="connsiteX3" fmla="*/ 2522277 w 2522277"/>
              <a:gd name="connsiteY3" fmla="*/ 145508 h 645208"/>
              <a:gd name="connsiteX0" fmla="*/ 0 w 2594848"/>
              <a:gd name="connsiteY0" fmla="*/ 0 h 645208"/>
              <a:gd name="connsiteX1" fmla="*/ 1143420 w 2594848"/>
              <a:gd name="connsiteY1" fmla="*/ 580937 h 645208"/>
              <a:gd name="connsiteX2" fmla="*/ 1970734 w 2594848"/>
              <a:gd name="connsiteY2" fmla="*/ 580937 h 645208"/>
              <a:gd name="connsiteX3" fmla="*/ 2594848 w 2594848"/>
              <a:gd name="connsiteY3" fmla="*/ 377736 h 64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848" h="645208">
                <a:moveTo>
                  <a:pt x="0" y="0"/>
                </a:moveTo>
                <a:cubicBezTo>
                  <a:pt x="275772" y="367695"/>
                  <a:pt x="727879" y="469600"/>
                  <a:pt x="1143420" y="580937"/>
                </a:cubicBezTo>
                <a:cubicBezTo>
                  <a:pt x="1558961" y="692274"/>
                  <a:pt x="1740925" y="636575"/>
                  <a:pt x="1970734" y="580937"/>
                </a:cubicBezTo>
                <a:cubicBezTo>
                  <a:pt x="2200544" y="525299"/>
                  <a:pt x="2505343" y="443050"/>
                  <a:pt x="2594848" y="377736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45750" y="49908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3" name="Rechteck 22"/>
          <p:cNvSpPr/>
          <p:nvPr/>
        </p:nvSpPr>
        <p:spPr>
          <a:xfrm>
            <a:off x="5442541" y="3673554"/>
            <a:ext cx="1876272" cy="1876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5573486" y="3830907"/>
            <a:ext cx="1657438" cy="1645755"/>
          </a:xfrm>
          <a:custGeom>
            <a:avLst/>
            <a:gdLst>
              <a:gd name="connsiteX0" fmla="*/ 14514 w 1657438"/>
              <a:gd name="connsiteY0" fmla="*/ 1540093 h 1917464"/>
              <a:gd name="connsiteX1" fmla="*/ 14514 w 1657438"/>
              <a:gd name="connsiteY1" fmla="*/ 1540093 h 1917464"/>
              <a:gd name="connsiteX2" fmla="*/ 101600 w 1657438"/>
              <a:gd name="connsiteY2" fmla="*/ 1220778 h 1917464"/>
              <a:gd name="connsiteX3" fmla="*/ 145143 w 1657438"/>
              <a:gd name="connsiteY3" fmla="*/ 1235293 h 1917464"/>
              <a:gd name="connsiteX4" fmla="*/ 159657 w 1657438"/>
              <a:gd name="connsiteY4" fmla="*/ 1278835 h 1917464"/>
              <a:gd name="connsiteX5" fmla="*/ 174171 w 1657438"/>
              <a:gd name="connsiteY5" fmla="*/ 1380435 h 1917464"/>
              <a:gd name="connsiteX6" fmla="*/ 188685 w 1657438"/>
              <a:gd name="connsiteY6" fmla="*/ 1598150 h 1917464"/>
              <a:gd name="connsiteX7" fmla="*/ 232228 w 1657438"/>
              <a:gd name="connsiteY7" fmla="*/ 1554607 h 1917464"/>
              <a:gd name="connsiteX8" fmla="*/ 246743 w 1657438"/>
              <a:gd name="connsiteY8" fmla="*/ 1496550 h 1917464"/>
              <a:gd name="connsiteX9" fmla="*/ 275771 w 1657438"/>
              <a:gd name="connsiteY9" fmla="*/ 1438493 h 1917464"/>
              <a:gd name="connsiteX10" fmla="*/ 290285 w 1657438"/>
              <a:gd name="connsiteY10" fmla="*/ 1322378 h 1917464"/>
              <a:gd name="connsiteX11" fmla="*/ 304800 w 1657438"/>
              <a:gd name="connsiteY11" fmla="*/ 1380435 h 1917464"/>
              <a:gd name="connsiteX12" fmla="*/ 348343 w 1657438"/>
              <a:gd name="connsiteY12" fmla="*/ 1409464 h 1917464"/>
              <a:gd name="connsiteX13" fmla="*/ 362857 w 1657438"/>
              <a:gd name="connsiteY13" fmla="*/ 1467521 h 1917464"/>
              <a:gd name="connsiteX14" fmla="*/ 377371 w 1657438"/>
              <a:gd name="connsiteY14" fmla="*/ 1394950 h 1917464"/>
              <a:gd name="connsiteX15" fmla="*/ 391885 w 1657438"/>
              <a:gd name="connsiteY15" fmla="*/ 974035 h 1917464"/>
              <a:gd name="connsiteX16" fmla="*/ 406400 w 1657438"/>
              <a:gd name="connsiteY16" fmla="*/ 901464 h 1917464"/>
              <a:gd name="connsiteX17" fmla="*/ 420914 w 1657438"/>
              <a:gd name="connsiteY17" fmla="*/ 770835 h 1917464"/>
              <a:gd name="connsiteX18" fmla="*/ 406400 w 1657438"/>
              <a:gd name="connsiteY18" fmla="*/ 698264 h 1917464"/>
              <a:gd name="connsiteX19" fmla="*/ 377371 w 1657438"/>
              <a:gd name="connsiteY19" fmla="*/ 741807 h 1917464"/>
              <a:gd name="connsiteX20" fmla="*/ 362857 w 1657438"/>
              <a:gd name="connsiteY20" fmla="*/ 669235 h 1917464"/>
              <a:gd name="connsiteX21" fmla="*/ 348343 w 1657438"/>
              <a:gd name="connsiteY21" fmla="*/ 625693 h 1917464"/>
              <a:gd name="connsiteX22" fmla="*/ 319314 w 1657438"/>
              <a:gd name="connsiteY22" fmla="*/ 712778 h 1917464"/>
              <a:gd name="connsiteX23" fmla="*/ 304800 w 1657438"/>
              <a:gd name="connsiteY23" fmla="*/ 756321 h 1917464"/>
              <a:gd name="connsiteX24" fmla="*/ 348343 w 1657438"/>
              <a:gd name="connsiteY24" fmla="*/ 582150 h 1917464"/>
              <a:gd name="connsiteX25" fmla="*/ 362857 w 1657438"/>
              <a:gd name="connsiteY25" fmla="*/ 538607 h 1917464"/>
              <a:gd name="connsiteX26" fmla="*/ 304800 w 1657438"/>
              <a:gd name="connsiteY26" fmla="*/ 727293 h 1917464"/>
              <a:gd name="connsiteX27" fmla="*/ 261257 w 1657438"/>
              <a:gd name="connsiteY27" fmla="*/ 857921 h 1917464"/>
              <a:gd name="connsiteX28" fmla="*/ 246743 w 1657438"/>
              <a:gd name="connsiteY28" fmla="*/ 814378 h 1917464"/>
              <a:gd name="connsiteX29" fmla="*/ 232228 w 1657438"/>
              <a:gd name="connsiteY29" fmla="*/ 741807 h 1917464"/>
              <a:gd name="connsiteX30" fmla="*/ 188685 w 1657438"/>
              <a:gd name="connsiteY30" fmla="*/ 828893 h 1917464"/>
              <a:gd name="connsiteX31" fmla="*/ 203200 w 1657438"/>
              <a:gd name="connsiteY31" fmla="*/ 872435 h 1917464"/>
              <a:gd name="connsiteX32" fmla="*/ 217714 w 1657438"/>
              <a:gd name="connsiteY32" fmla="*/ 988550 h 1917464"/>
              <a:gd name="connsiteX33" fmla="*/ 203200 w 1657438"/>
              <a:gd name="connsiteY33" fmla="*/ 930493 h 1917464"/>
              <a:gd name="connsiteX34" fmla="*/ 145143 w 1657438"/>
              <a:gd name="connsiteY34" fmla="*/ 1032093 h 1917464"/>
              <a:gd name="connsiteX35" fmla="*/ 116114 w 1657438"/>
              <a:gd name="connsiteY35" fmla="*/ 1090150 h 1917464"/>
              <a:gd name="connsiteX36" fmla="*/ 87085 w 1657438"/>
              <a:gd name="connsiteY36" fmla="*/ 1003064 h 1917464"/>
              <a:gd name="connsiteX37" fmla="*/ 72571 w 1657438"/>
              <a:gd name="connsiteY37" fmla="*/ 959521 h 1917464"/>
              <a:gd name="connsiteX38" fmla="*/ 87085 w 1657438"/>
              <a:gd name="connsiteY38" fmla="*/ 814378 h 1917464"/>
              <a:gd name="connsiteX39" fmla="*/ 101600 w 1657438"/>
              <a:gd name="connsiteY39" fmla="*/ 712778 h 1917464"/>
              <a:gd name="connsiteX40" fmla="*/ 72571 w 1657438"/>
              <a:gd name="connsiteY40" fmla="*/ 378950 h 1917464"/>
              <a:gd name="connsiteX41" fmla="*/ 14514 w 1657438"/>
              <a:gd name="connsiteY41" fmla="*/ 480550 h 1917464"/>
              <a:gd name="connsiteX42" fmla="*/ 0 w 1657438"/>
              <a:gd name="connsiteY42" fmla="*/ 437007 h 1917464"/>
              <a:gd name="connsiteX43" fmla="*/ 14514 w 1657438"/>
              <a:gd name="connsiteY43" fmla="*/ 654721 h 1917464"/>
              <a:gd name="connsiteX44" fmla="*/ 29028 w 1657438"/>
              <a:gd name="connsiteY44" fmla="*/ 538607 h 1917464"/>
              <a:gd name="connsiteX45" fmla="*/ 58057 w 1657438"/>
              <a:gd name="connsiteY45" fmla="*/ 378950 h 1917464"/>
              <a:gd name="connsiteX46" fmla="*/ 101600 w 1657438"/>
              <a:gd name="connsiteY46" fmla="*/ 190264 h 1917464"/>
              <a:gd name="connsiteX47" fmla="*/ 116114 w 1657438"/>
              <a:gd name="connsiteY47" fmla="*/ 146721 h 1917464"/>
              <a:gd name="connsiteX48" fmla="*/ 101600 w 1657438"/>
              <a:gd name="connsiteY48" fmla="*/ 190264 h 1917464"/>
              <a:gd name="connsiteX49" fmla="*/ 116114 w 1657438"/>
              <a:gd name="connsiteY49" fmla="*/ 117693 h 1917464"/>
              <a:gd name="connsiteX50" fmla="*/ 130628 w 1657438"/>
              <a:gd name="connsiteY50" fmla="*/ 161235 h 1917464"/>
              <a:gd name="connsiteX51" fmla="*/ 145143 w 1657438"/>
              <a:gd name="connsiteY51" fmla="*/ 320893 h 1917464"/>
              <a:gd name="connsiteX52" fmla="*/ 159657 w 1657438"/>
              <a:gd name="connsiteY52" fmla="*/ 277350 h 1917464"/>
              <a:gd name="connsiteX53" fmla="*/ 217714 w 1657438"/>
              <a:gd name="connsiteY53" fmla="*/ 190264 h 1917464"/>
              <a:gd name="connsiteX54" fmla="*/ 232228 w 1657438"/>
              <a:gd name="connsiteY54" fmla="*/ 233807 h 1917464"/>
              <a:gd name="connsiteX55" fmla="*/ 290285 w 1657438"/>
              <a:gd name="connsiteY55" fmla="*/ 175750 h 1917464"/>
              <a:gd name="connsiteX56" fmla="*/ 304800 w 1657438"/>
              <a:gd name="connsiteY56" fmla="*/ 219293 h 1917464"/>
              <a:gd name="connsiteX57" fmla="*/ 333828 w 1657438"/>
              <a:gd name="connsiteY57" fmla="*/ 349921 h 1917464"/>
              <a:gd name="connsiteX58" fmla="*/ 246743 w 1657438"/>
              <a:gd name="connsiteY58" fmla="*/ 437007 h 1917464"/>
              <a:gd name="connsiteX59" fmla="*/ 275771 w 1657438"/>
              <a:gd name="connsiteY59" fmla="*/ 393464 h 1917464"/>
              <a:gd name="connsiteX60" fmla="*/ 348343 w 1657438"/>
              <a:gd name="connsiteY60" fmla="*/ 306378 h 1917464"/>
              <a:gd name="connsiteX61" fmla="*/ 391885 w 1657438"/>
              <a:gd name="connsiteY61" fmla="*/ 219293 h 1917464"/>
              <a:gd name="connsiteX62" fmla="*/ 406400 w 1657438"/>
              <a:gd name="connsiteY62" fmla="*/ 277350 h 1917464"/>
              <a:gd name="connsiteX63" fmla="*/ 420914 w 1657438"/>
              <a:gd name="connsiteY63" fmla="*/ 393464 h 1917464"/>
              <a:gd name="connsiteX64" fmla="*/ 435428 w 1657438"/>
              <a:gd name="connsiteY64" fmla="*/ 320893 h 1917464"/>
              <a:gd name="connsiteX65" fmla="*/ 464457 w 1657438"/>
              <a:gd name="connsiteY65" fmla="*/ 117693 h 1917464"/>
              <a:gd name="connsiteX66" fmla="*/ 478971 w 1657438"/>
              <a:gd name="connsiteY66" fmla="*/ 190264 h 1917464"/>
              <a:gd name="connsiteX67" fmla="*/ 493485 w 1657438"/>
              <a:gd name="connsiteY67" fmla="*/ 146721 h 1917464"/>
              <a:gd name="connsiteX68" fmla="*/ 522514 w 1657438"/>
              <a:gd name="connsiteY68" fmla="*/ 190264 h 1917464"/>
              <a:gd name="connsiteX69" fmla="*/ 537028 w 1657438"/>
              <a:gd name="connsiteY69" fmla="*/ 233807 h 1917464"/>
              <a:gd name="connsiteX70" fmla="*/ 551543 w 1657438"/>
              <a:gd name="connsiteY70" fmla="*/ 175750 h 1917464"/>
              <a:gd name="connsiteX71" fmla="*/ 566057 w 1657438"/>
              <a:gd name="connsiteY71" fmla="*/ 132207 h 1917464"/>
              <a:gd name="connsiteX72" fmla="*/ 580571 w 1657438"/>
              <a:gd name="connsiteY72" fmla="*/ 320893 h 1917464"/>
              <a:gd name="connsiteX73" fmla="*/ 624114 w 1657438"/>
              <a:gd name="connsiteY73" fmla="*/ 306378 h 1917464"/>
              <a:gd name="connsiteX74" fmla="*/ 653143 w 1657438"/>
              <a:gd name="connsiteY74" fmla="*/ 248321 h 1917464"/>
              <a:gd name="connsiteX75" fmla="*/ 696685 w 1657438"/>
              <a:gd name="connsiteY75" fmla="*/ 175750 h 1917464"/>
              <a:gd name="connsiteX76" fmla="*/ 725714 w 1657438"/>
              <a:gd name="connsiteY76" fmla="*/ 204778 h 1917464"/>
              <a:gd name="connsiteX77" fmla="*/ 754743 w 1657438"/>
              <a:gd name="connsiteY77" fmla="*/ 146721 h 1917464"/>
              <a:gd name="connsiteX78" fmla="*/ 783771 w 1657438"/>
              <a:gd name="connsiteY78" fmla="*/ 103178 h 1917464"/>
              <a:gd name="connsiteX79" fmla="*/ 827314 w 1657438"/>
              <a:gd name="connsiteY79" fmla="*/ 132207 h 1917464"/>
              <a:gd name="connsiteX80" fmla="*/ 856343 w 1657438"/>
              <a:gd name="connsiteY80" fmla="*/ 175750 h 1917464"/>
              <a:gd name="connsiteX81" fmla="*/ 914400 w 1657438"/>
              <a:gd name="connsiteY81" fmla="*/ 161235 h 1917464"/>
              <a:gd name="connsiteX82" fmla="*/ 957943 w 1657438"/>
              <a:gd name="connsiteY82" fmla="*/ 132207 h 1917464"/>
              <a:gd name="connsiteX83" fmla="*/ 1001485 w 1657438"/>
              <a:gd name="connsiteY83" fmla="*/ 233807 h 1917464"/>
              <a:gd name="connsiteX84" fmla="*/ 1001485 w 1657438"/>
              <a:gd name="connsiteY84" fmla="*/ 349921 h 1917464"/>
              <a:gd name="connsiteX85" fmla="*/ 986971 w 1657438"/>
              <a:gd name="connsiteY85" fmla="*/ 393464 h 1917464"/>
              <a:gd name="connsiteX86" fmla="*/ 957943 w 1657438"/>
              <a:gd name="connsiteY86" fmla="*/ 306378 h 1917464"/>
              <a:gd name="connsiteX87" fmla="*/ 928914 w 1657438"/>
              <a:gd name="connsiteY87" fmla="*/ 407978 h 1917464"/>
              <a:gd name="connsiteX88" fmla="*/ 885371 w 1657438"/>
              <a:gd name="connsiteY88" fmla="*/ 596664 h 1917464"/>
              <a:gd name="connsiteX89" fmla="*/ 870857 w 1657438"/>
              <a:gd name="connsiteY89" fmla="*/ 524093 h 1917464"/>
              <a:gd name="connsiteX90" fmla="*/ 914400 w 1657438"/>
              <a:gd name="connsiteY90" fmla="*/ 538607 h 1917464"/>
              <a:gd name="connsiteX91" fmla="*/ 943428 w 1657438"/>
              <a:gd name="connsiteY91" fmla="*/ 582150 h 1917464"/>
              <a:gd name="connsiteX92" fmla="*/ 899885 w 1657438"/>
              <a:gd name="connsiteY92" fmla="*/ 567635 h 1917464"/>
              <a:gd name="connsiteX93" fmla="*/ 856343 w 1657438"/>
              <a:gd name="connsiteY93" fmla="*/ 596664 h 1917464"/>
              <a:gd name="connsiteX94" fmla="*/ 841828 w 1657438"/>
              <a:gd name="connsiteY94" fmla="*/ 640207 h 1917464"/>
              <a:gd name="connsiteX95" fmla="*/ 798285 w 1657438"/>
              <a:gd name="connsiteY95" fmla="*/ 698264 h 1917464"/>
              <a:gd name="connsiteX96" fmla="*/ 812800 w 1657438"/>
              <a:gd name="connsiteY96" fmla="*/ 625693 h 1917464"/>
              <a:gd name="connsiteX97" fmla="*/ 798285 w 1657438"/>
              <a:gd name="connsiteY97" fmla="*/ 669235 h 1917464"/>
              <a:gd name="connsiteX98" fmla="*/ 783771 w 1657438"/>
              <a:gd name="connsiteY98" fmla="*/ 799864 h 1917464"/>
              <a:gd name="connsiteX99" fmla="*/ 754743 w 1657438"/>
              <a:gd name="connsiteY99" fmla="*/ 698264 h 1917464"/>
              <a:gd name="connsiteX100" fmla="*/ 725714 w 1657438"/>
              <a:gd name="connsiteY100" fmla="*/ 654721 h 1917464"/>
              <a:gd name="connsiteX101" fmla="*/ 682171 w 1657438"/>
              <a:gd name="connsiteY101" fmla="*/ 741807 h 1917464"/>
              <a:gd name="connsiteX102" fmla="*/ 653143 w 1657438"/>
              <a:gd name="connsiteY102" fmla="*/ 698264 h 1917464"/>
              <a:gd name="connsiteX103" fmla="*/ 638628 w 1657438"/>
              <a:gd name="connsiteY103" fmla="*/ 640207 h 1917464"/>
              <a:gd name="connsiteX104" fmla="*/ 609600 w 1657438"/>
              <a:gd name="connsiteY104" fmla="*/ 698264 h 1917464"/>
              <a:gd name="connsiteX105" fmla="*/ 566057 w 1657438"/>
              <a:gd name="connsiteY105" fmla="*/ 814378 h 1917464"/>
              <a:gd name="connsiteX106" fmla="*/ 580571 w 1657438"/>
              <a:gd name="connsiteY106" fmla="*/ 930493 h 1917464"/>
              <a:gd name="connsiteX107" fmla="*/ 624114 w 1657438"/>
              <a:gd name="connsiteY107" fmla="*/ 915978 h 1917464"/>
              <a:gd name="connsiteX108" fmla="*/ 653143 w 1657438"/>
              <a:gd name="connsiteY108" fmla="*/ 872435 h 1917464"/>
              <a:gd name="connsiteX109" fmla="*/ 696685 w 1657438"/>
              <a:gd name="connsiteY109" fmla="*/ 814378 h 1917464"/>
              <a:gd name="connsiteX110" fmla="*/ 711200 w 1657438"/>
              <a:gd name="connsiteY110" fmla="*/ 770835 h 1917464"/>
              <a:gd name="connsiteX111" fmla="*/ 725714 w 1657438"/>
              <a:gd name="connsiteY111" fmla="*/ 814378 h 1917464"/>
              <a:gd name="connsiteX112" fmla="*/ 696685 w 1657438"/>
              <a:gd name="connsiteY112" fmla="*/ 901464 h 1917464"/>
              <a:gd name="connsiteX113" fmla="*/ 682171 w 1657438"/>
              <a:gd name="connsiteY113" fmla="*/ 945007 h 1917464"/>
              <a:gd name="connsiteX114" fmla="*/ 696685 w 1657438"/>
              <a:gd name="connsiteY114" fmla="*/ 1003064 h 1917464"/>
              <a:gd name="connsiteX115" fmla="*/ 711200 w 1657438"/>
              <a:gd name="connsiteY115" fmla="*/ 1046607 h 1917464"/>
              <a:gd name="connsiteX116" fmla="*/ 754743 w 1657438"/>
              <a:gd name="connsiteY116" fmla="*/ 1032093 h 1917464"/>
              <a:gd name="connsiteX117" fmla="*/ 769257 w 1657438"/>
              <a:gd name="connsiteY117" fmla="*/ 988550 h 1917464"/>
              <a:gd name="connsiteX118" fmla="*/ 783771 w 1657438"/>
              <a:gd name="connsiteY118" fmla="*/ 1003064 h 1917464"/>
              <a:gd name="connsiteX119" fmla="*/ 769257 w 1657438"/>
              <a:gd name="connsiteY119" fmla="*/ 1046607 h 1917464"/>
              <a:gd name="connsiteX120" fmla="*/ 827314 w 1657438"/>
              <a:gd name="connsiteY120" fmla="*/ 1032093 h 1917464"/>
              <a:gd name="connsiteX121" fmla="*/ 870857 w 1657438"/>
              <a:gd name="connsiteY121" fmla="*/ 1003064 h 1917464"/>
              <a:gd name="connsiteX122" fmla="*/ 885371 w 1657438"/>
              <a:gd name="connsiteY122" fmla="*/ 1046607 h 1917464"/>
              <a:gd name="connsiteX123" fmla="*/ 870857 w 1657438"/>
              <a:gd name="connsiteY123" fmla="*/ 1133693 h 1917464"/>
              <a:gd name="connsiteX124" fmla="*/ 899885 w 1657438"/>
              <a:gd name="connsiteY124" fmla="*/ 1090150 h 1917464"/>
              <a:gd name="connsiteX125" fmla="*/ 943428 w 1657438"/>
              <a:gd name="connsiteY125" fmla="*/ 1003064 h 1917464"/>
              <a:gd name="connsiteX126" fmla="*/ 928914 w 1657438"/>
              <a:gd name="connsiteY126" fmla="*/ 1061121 h 1917464"/>
              <a:gd name="connsiteX127" fmla="*/ 986971 w 1657438"/>
              <a:gd name="connsiteY127" fmla="*/ 974035 h 1917464"/>
              <a:gd name="connsiteX128" fmla="*/ 972457 w 1657438"/>
              <a:gd name="connsiteY128" fmla="*/ 1191750 h 1917464"/>
              <a:gd name="connsiteX129" fmla="*/ 986971 w 1657438"/>
              <a:gd name="connsiteY129" fmla="*/ 1148207 h 1917464"/>
              <a:gd name="connsiteX130" fmla="*/ 957943 w 1657438"/>
              <a:gd name="connsiteY130" fmla="*/ 1206264 h 1917464"/>
              <a:gd name="connsiteX131" fmla="*/ 885371 w 1657438"/>
              <a:gd name="connsiteY131" fmla="*/ 1307864 h 1917464"/>
              <a:gd name="connsiteX132" fmla="*/ 841828 w 1657438"/>
              <a:gd name="connsiteY132" fmla="*/ 1351407 h 1917464"/>
              <a:gd name="connsiteX133" fmla="*/ 798285 w 1657438"/>
              <a:gd name="connsiteY133" fmla="*/ 1409464 h 1917464"/>
              <a:gd name="connsiteX134" fmla="*/ 827314 w 1657438"/>
              <a:gd name="connsiteY134" fmla="*/ 1278835 h 1917464"/>
              <a:gd name="connsiteX135" fmla="*/ 841828 w 1657438"/>
              <a:gd name="connsiteY135" fmla="*/ 1220778 h 1917464"/>
              <a:gd name="connsiteX136" fmla="*/ 899885 w 1657438"/>
              <a:gd name="connsiteY136" fmla="*/ 1119178 h 1917464"/>
              <a:gd name="connsiteX137" fmla="*/ 870857 w 1657438"/>
              <a:gd name="connsiteY137" fmla="*/ 1162721 h 1917464"/>
              <a:gd name="connsiteX138" fmla="*/ 798285 w 1657438"/>
              <a:gd name="connsiteY138" fmla="*/ 1264321 h 1917464"/>
              <a:gd name="connsiteX139" fmla="*/ 783771 w 1657438"/>
              <a:gd name="connsiteY139" fmla="*/ 1206264 h 1917464"/>
              <a:gd name="connsiteX140" fmla="*/ 769257 w 1657438"/>
              <a:gd name="connsiteY140" fmla="*/ 1162721 h 1917464"/>
              <a:gd name="connsiteX141" fmla="*/ 740228 w 1657438"/>
              <a:gd name="connsiteY141" fmla="*/ 1206264 h 1917464"/>
              <a:gd name="connsiteX142" fmla="*/ 696685 w 1657438"/>
              <a:gd name="connsiteY142" fmla="*/ 1249807 h 1917464"/>
              <a:gd name="connsiteX143" fmla="*/ 667657 w 1657438"/>
              <a:gd name="connsiteY143" fmla="*/ 1394950 h 1917464"/>
              <a:gd name="connsiteX144" fmla="*/ 682171 w 1657438"/>
              <a:gd name="connsiteY144" fmla="*/ 1496550 h 1917464"/>
              <a:gd name="connsiteX145" fmla="*/ 725714 w 1657438"/>
              <a:gd name="connsiteY145" fmla="*/ 1482035 h 1917464"/>
              <a:gd name="connsiteX146" fmla="*/ 769257 w 1657438"/>
              <a:gd name="connsiteY146" fmla="*/ 1453007 h 1917464"/>
              <a:gd name="connsiteX147" fmla="*/ 798285 w 1657438"/>
              <a:gd name="connsiteY147" fmla="*/ 1496550 h 1917464"/>
              <a:gd name="connsiteX148" fmla="*/ 841828 w 1657438"/>
              <a:gd name="connsiteY148" fmla="*/ 1482035 h 1917464"/>
              <a:gd name="connsiteX149" fmla="*/ 899885 w 1657438"/>
              <a:gd name="connsiteY149" fmla="*/ 1482035 h 1917464"/>
              <a:gd name="connsiteX150" fmla="*/ 885371 w 1657438"/>
              <a:gd name="connsiteY150" fmla="*/ 1569121 h 1917464"/>
              <a:gd name="connsiteX151" fmla="*/ 899885 w 1657438"/>
              <a:gd name="connsiteY151" fmla="*/ 1525578 h 1917464"/>
              <a:gd name="connsiteX152" fmla="*/ 943428 w 1657438"/>
              <a:gd name="connsiteY152" fmla="*/ 1496550 h 1917464"/>
              <a:gd name="connsiteX153" fmla="*/ 1030514 w 1657438"/>
              <a:gd name="connsiteY153" fmla="*/ 1453007 h 1917464"/>
              <a:gd name="connsiteX154" fmla="*/ 1074057 w 1657438"/>
              <a:gd name="connsiteY154" fmla="*/ 1453007 h 1917464"/>
              <a:gd name="connsiteX155" fmla="*/ 1117600 w 1657438"/>
              <a:gd name="connsiteY155" fmla="*/ 1482035 h 1917464"/>
              <a:gd name="connsiteX156" fmla="*/ 1161143 w 1657438"/>
              <a:gd name="connsiteY156" fmla="*/ 1409464 h 1917464"/>
              <a:gd name="connsiteX157" fmla="*/ 1204685 w 1657438"/>
              <a:gd name="connsiteY157" fmla="*/ 1365921 h 1917464"/>
              <a:gd name="connsiteX158" fmla="*/ 1219200 w 1657438"/>
              <a:gd name="connsiteY158" fmla="*/ 1423978 h 1917464"/>
              <a:gd name="connsiteX159" fmla="*/ 1262743 w 1657438"/>
              <a:gd name="connsiteY159" fmla="*/ 1438493 h 1917464"/>
              <a:gd name="connsiteX160" fmla="*/ 1291771 w 1657438"/>
              <a:gd name="connsiteY160" fmla="*/ 1394950 h 1917464"/>
              <a:gd name="connsiteX161" fmla="*/ 1306285 w 1657438"/>
              <a:gd name="connsiteY161" fmla="*/ 1438493 h 1917464"/>
              <a:gd name="connsiteX162" fmla="*/ 1349828 w 1657438"/>
              <a:gd name="connsiteY162" fmla="*/ 1394950 h 1917464"/>
              <a:gd name="connsiteX163" fmla="*/ 1335314 w 1657438"/>
              <a:gd name="connsiteY163" fmla="*/ 1438493 h 1917464"/>
              <a:gd name="connsiteX164" fmla="*/ 1219200 w 1657438"/>
              <a:gd name="connsiteY164" fmla="*/ 1438493 h 1917464"/>
              <a:gd name="connsiteX165" fmla="*/ 1233714 w 1657438"/>
              <a:gd name="connsiteY165" fmla="*/ 1220778 h 1917464"/>
              <a:gd name="connsiteX166" fmla="*/ 1277257 w 1657438"/>
              <a:gd name="connsiteY166" fmla="*/ 1191750 h 1917464"/>
              <a:gd name="connsiteX167" fmla="*/ 1291771 w 1657438"/>
              <a:gd name="connsiteY167" fmla="*/ 1264321 h 1917464"/>
              <a:gd name="connsiteX168" fmla="*/ 1320800 w 1657438"/>
              <a:gd name="connsiteY168" fmla="*/ 1220778 h 1917464"/>
              <a:gd name="connsiteX169" fmla="*/ 1335314 w 1657438"/>
              <a:gd name="connsiteY169" fmla="*/ 1162721 h 1917464"/>
              <a:gd name="connsiteX170" fmla="*/ 1349828 w 1657438"/>
              <a:gd name="connsiteY170" fmla="*/ 1206264 h 1917464"/>
              <a:gd name="connsiteX171" fmla="*/ 1393371 w 1657438"/>
              <a:gd name="connsiteY171" fmla="*/ 1235293 h 1917464"/>
              <a:gd name="connsiteX172" fmla="*/ 1436914 w 1657438"/>
              <a:gd name="connsiteY172" fmla="*/ 1206264 h 1917464"/>
              <a:gd name="connsiteX173" fmla="*/ 1422400 w 1657438"/>
              <a:gd name="connsiteY173" fmla="*/ 1380435 h 1917464"/>
              <a:gd name="connsiteX174" fmla="*/ 1407885 w 1657438"/>
              <a:gd name="connsiteY174" fmla="*/ 1453007 h 1917464"/>
              <a:gd name="connsiteX175" fmla="*/ 1451428 w 1657438"/>
              <a:gd name="connsiteY175" fmla="*/ 1438493 h 1917464"/>
              <a:gd name="connsiteX176" fmla="*/ 1480457 w 1657438"/>
              <a:gd name="connsiteY176" fmla="*/ 1859407 h 1917464"/>
              <a:gd name="connsiteX177" fmla="*/ 1465943 w 1657438"/>
              <a:gd name="connsiteY177" fmla="*/ 1917464 h 1917464"/>
              <a:gd name="connsiteX178" fmla="*/ 1494971 w 1657438"/>
              <a:gd name="connsiteY178" fmla="*/ 1859407 h 1917464"/>
              <a:gd name="connsiteX179" fmla="*/ 1524000 w 1657438"/>
              <a:gd name="connsiteY179" fmla="*/ 1685235 h 1917464"/>
              <a:gd name="connsiteX180" fmla="*/ 1553028 w 1657438"/>
              <a:gd name="connsiteY180" fmla="*/ 1554607 h 1917464"/>
              <a:gd name="connsiteX181" fmla="*/ 1582057 w 1657438"/>
              <a:gd name="connsiteY181" fmla="*/ 1278835 h 1917464"/>
              <a:gd name="connsiteX182" fmla="*/ 1596571 w 1657438"/>
              <a:gd name="connsiteY182" fmla="*/ 1220778 h 1917464"/>
              <a:gd name="connsiteX183" fmla="*/ 1582057 w 1657438"/>
              <a:gd name="connsiteY183" fmla="*/ 1046607 h 1917464"/>
              <a:gd name="connsiteX184" fmla="*/ 1567543 w 1657438"/>
              <a:gd name="connsiteY184" fmla="*/ 1090150 h 1917464"/>
              <a:gd name="connsiteX185" fmla="*/ 1553028 w 1657438"/>
              <a:gd name="connsiteY185" fmla="*/ 974035 h 1917464"/>
              <a:gd name="connsiteX186" fmla="*/ 1553028 w 1657438"/>
              <a:gd name="connsiteY186" fmla="*/ 727293 h 1917464"/>
              <a:gd name="connsiteX187" fmla="*/ 1524000 w 1657438"/>
              <a:gd name="connsiteY187" fmla="*/ 625693 h 1917464"/>
              <a:gd name="connsiteX188" fmla="*/ 1494971 w 1657438"/>
              <a:gd name="connsiteY188" fmla="*/ 480550 h 1917464"/>
              <a:gd name="connsiteX189" fmla="*/ 1480457 w 1657438"/>
              <a:gd name="connsiteY189" fmla="*/ 814378 h 1917464"/>
              <a:gd name="connsiteX190" fmla="*/ 1465943 w 1657438"/>
              <a:gd name="connsiteY190" fmla="*/ 857921 h 1917464"/>
              <a:gd name="connsiteX191" fmla="*/ 1451428 w 1657438"/>
              <a:gd name="connsiteY191" fmla="*/ 770835 h 1917464"/>
              <a:gd name="connsiteX192" fmla="*/ 1407885 w 1657438"/>
              <a:gd name="connsiteY192" fmla="*/ 596664 h 1917464"/>
              <a:gd name="connsiteX193" fmla="*/ 1364343 w 1657438"/>
              <a:gd name="connsiteY193" fmla="*/ 625693 h 1917464"/>
              <a:gd name="connsiteX194" fmla="*/ 1407885 w 1657438"/>
              <a:gd name="connsiteY194" fmla="*/ 567635 h 1917464"/>
              <a:gd name="connsiteX195" fmla="*/ 1625600 w 1657438"/>
              <a:gd name="connsiteY195" fmla="*/ 378950 h 1917464"/>
              <a:gd name="connsiteX196" fmla="*/ 1654628 w 1657438"/>
              <a:gd name="connsiteY196" fmla="*/ 335407 h 1917464"/>
              <a:gd name="connsiteX197" fmla="*/ 1611085 w 1657438"/>
              <a:gd name="connsiteY197" fmla="*/ 364435 h 1917464"/>
              <a:gd name="connsiteX198" fmla="*/ 1582057 w 1657438"/>
              <a:gd name="connsiteY198" fmla="*/ 422493 h 1917464"/>
              <a:gd name="connsiteX199" fmla="*/ 1553028 w 1657438"/>
              <a:gd name="connsiteY199" fmla="*/ 466035 h 1917464"/>
              <a:gd name="connsiteX200" fmla="*/ 1509485 w 1657438"/>
              <a:gd name="connsiteY200" fmla="*/ 553121 h 1917464"/>
              <a:gd name="connsiteX201" fmla="*/ 1494971 w 1657438"/>
              <a:gd name="connsiteY201" fmla="*/ 596664 h 1917464"/>
              <a:gd name="connsiteX202" fmla="*/ 1465943 w 1657438"/>
              <a:gd name="connsiteY202" fmla="*/ 654721 h 1917464"/>
              <a:gd name="connsiteX203" fmla="*/ 1451428 w 1657438"/>
              <a:gd name="connsiteY203" fmla="*/ 698264 h 1917464"/>
              <a:gd name="connsiteX204" fmla="*/ 1407885 w 1657438"/>
              <a:gd name="connsiteY204" fmla="*/ 727293 h 1917464"/>
              <a:gd name="connsiteX205" fmla="*/ 1393371 w 1657438"/>
              <a:gd name="connsiteY205" fmla="*/ 669235 h 1917464"/>
              <a:gd name="connsiteX206" fmla="*/ 1378857 w 1657438"/>
              <a:gd name="connsiteY206" fmla="*/ 524093 h 1917464"/>
              <a:gd name="connsiteX207" fmla="*/ 1364343 w 1657438"/>
              <a:gd name="connsiteY207" fmla="*/ 567635 h 1917464"/>
              <a:gd name="connsiteX208" fmla="*/ 1291771 w 1657438"/>
              <a:gd name="connsiteY208" fmla="*/ 698264 h 1917464"/>
              <a:gd name="connsiteX209" fmla="*/ 1306285 w 1657438"/>
              <a:gd name="connsiteY209" fmla="*/ 640207 h 1917464"/>
              <a:gd name="connsiteX210" fmla="*/ 1320800 w 1657438"/>
              <a:gd name="connsiteY210" fmla="*/ 596664 h 1917464"/>
              <a:gd name="connsiteX211" fmla="*/ 1248228 w 1657438"/>
              <a:gd name="connsiteY211" fmla="*/ 756321 h 1917464"/>
              <a:gd name="connsiteX212" fmla="*/ 1233714 w 1657438"/>
              <a:gd name="connsiteY212" fmla="*/ 799864 h 1917464"/>
              <a:gd name="connsiteX213" fmla="*/ 1219200 w 1657438"/>
              <a:gd name="connsiteY213" fmla="*/ 741807 h 1917464"/>
              <a:gd name="connsiteX214" fmla="*/ 1161143 w 1657438"/>
              <a:gd name="connsiteY214" fmla="*/ 857921 h 1917464"/>
              <a:gd name="connsiteX215" fmla="*/ 1146628 w 1657438"/>
              <a:gd name="connsiteY215" fmla="*/ 799864 h 1917464"/>
              <a:gd name="connsiteX216" fmla="*/ 1175657 w 1657438"/>
              <a:gd name="connsiteY216" fmla="*/ 654721 h 1917464"/>
              <a:gd name="connsiteX217" fmla="*/ 1190171 w 1657438"/>
              <a:gd name="connsiteY217" fmla="*/ 596664 h 1917464"/>
              <a:gd name="connsiteX218" fmla="*/ 1219200 w 1657438"/>
              <a:gd name="connsiteY218" fmla="*/ 509578 h 1917464"/>
              <a:gd name="connsiteX219" fmla="*/ 1233714 w 1657438"/>
              <a:gd name="connsiteY219" fmla="*/ 466035 h 1917464"/>
              <a:gd name="connsiteX220" fmla="*/ 1219200 w 1657438"/>
              <a:gd name="connsiteY220" fmla="*/ 393464 h 1917464"/>
              <a:gd name="connsiteX221" fmla="*/ 1204685 w 1657438"/>
              <a:gd name="connsiteY221" fmla="*/ 437007 h 1917464"/>
              <a:gd name="connsiteX222" fmla="*/ 1262743 w 1657438"/>
              <a:gd name="connsiteY222" fmla="*/ 291864 h 1917464"/>
              <a:gd name="connsiteX223" fmla="*/ 1277257 w 1657438"/>
              <a:gd name="connsiteY223" fmla="*/ 495064 h 1917464"/>
              <a:gd name="connsiteX224" fmla="*/ 1335314 w 1657438"/>
              <a:gd name="connsiteY224" fmla="*/ 407978 h 1917464"/>
              <a:gd name="connsiteX225" fmla="*/ 1364343 w 1657438"/>
              <a:gd name="connsiteY225" fmla="*/ 320893 h 1917464"/>
              <a:gd name="connsiteX226" fmla="*/ 1378857 w 1657438"/>
              <a:gd name="connsiteY226" fmla="*/ 277350 h 1917464"/>
              <a:gd name="connsiteX227" fmla="*/ 1407885 w 1657438"/>
              <a:gd name="connsiteY227" fmla="*/ 320893 h 1917464"/>
              <a:gd name="connsiteX228" fmla="*/ 1422400 w 1657438"/>
              <a:gd name="connsiteY228" fmla="*/ 393464 h 1917464"/>
              <a:gd name="connsiteX229" fmla="*/ 1436914 w 1657438"/>
              <a:gd name="connsiteY229" fmla="*/ 335407 h 1917464"/>
              <a:gd name="connsiteX230" fmla="*/ 1480457 w 1657438"/>
              <a:gd name="connsiteY230" fmla="*/ 291864 h 1917464"/>
              <a:gd name="connsiteX231" fmla="*/ 1465943 w 1657438"/>
              <a:gd name="connsiteY231" fmla="*/ 175750 h 1917464"/>
              <a:gd name="connsiteX232" fmla="*/ 1451428 w 1657438"/>
              <a:gd name="connsiteY232" fmla="*/ 219293 h 1917464"/>
              <a:gd name="connsiteX233" fmla="*/ 1393371 w 1657438"/>
              <a:gd name="connsiteY233" fmla="*/ 146721 h 1917464"/>
              <a:gd name="connsiteX234" fmla="*/ 1349828 w 1657438"/>
              <a:gd name="connsiteY234" fmla="*/ 117693 h 1917464"/>
              <a:gd name="connsiteX235" fmla="*/ 1306285 w 1657438"/>
              <a:gd name="connsiteY235" fmla="*/ 146721 h 1917464"/>
              <a:gd name="connsiteX236" fmla="*/ 1262743 w 1657438"/>
              <a:gd name="connsiteY236" fmla="*/ 132207 h 1917464"/>
              <a:gd name="connsiteX237" fmla="*/ 1233714 w 1657438"/>
              <a:gd name="connsiteY237" fmla="*/ 88664 h 1917464"/>
              <a:gd name="connsiteX238" fmla="*/ 1248228 w 1657438"/>
              <a:gd name="connsiteY238" fmla="*/ 45121 h 1917464"/>
              <a:gd name="connsiteX239" fmla="*/ 1262743 w 1657438"/>
              <a:gd name="connsiteY239" fmla="*/ 88664 h 1917464"/>
              <a:gd name="connsiteX240" fmla="*/ 1306285 w 1657438"/>
              <a:gd name="connsiteY240" fmla="*/ 59635 h 1917464"/>
              <a:gd name="connsiteX241" fmla="*/ 1349828 w 1657438"/>
              <a:gd name="connsiteY241" fmla="*/ 74150 h 1917464"/>
              <a:gd name="connsiteX242" fmla="*/ 1407885 w 1657438"/>
              <a:gd name="connsiteY242" fmla="*/ 59635 h 1917464"/>
              <a:gd name="connsiteX243" fmla="*/ 1494971 w 1657438"/>
              <a:gd name="connsiteY243" fmla="*/ 1578 h 1917464"/>
              <a:gd name="connsiteX244" fmla="*/ 1538514 w 1657438"/>
              <a:gd name="connsiteY244" fmla="*/ 16093 h 1917464"/>
              <a:gd name="connsiteX0" fmla="*/ 14514 w 1657438"/>
              <a:gd name="connsiteY0" fmla="*/ 1540093 h 1898082"/>
              <a:gd name="connsiteX1" fmla="*/ 14514 w 1657438"/>
              <a:gd name="connsiteY1" fmla="*/ 1540093 h 1898082"/>
              <a:gd name="connsiteX2" fmla="*/ 101600 w 1657438"/>
              <a:gd name="connsiteY2" fmla="*/ 1220778 h 1898082"/>
              <a:gd name="connsiteX3" fmla="*/ 145143 w 1657438"/>
              <a:gd name="connsiteY3" fmla="*/ 1235293 h 1898082"/>
              <a:gd name="connsiteX4" fmla="*/ 159657 w 1657438"/>
              <a:gd name="connsiteY4" fmla="*/ 1278835 h 1898082"/>
              <a:gd name="connsiteX5" fmla="*/ 174171 w 1657438"/>
              <a:gd name="connsiteY5" fmla="*/ 1380435 h 1898082"/>
              <a:gd name="connsiteX6" fmla="*/ 188685 w 1657438"/>
              <a:gd name="connsiteY6" fmla="*/ 1598150 h 1898082"/>
              <a:gd name="connsiteX7" fmla="*/ 232228 w 1657438"/>
              <a:gd name="connsiteY7" fmla="*/ 1554607 h 1898082"/>
              <a:gd name="connsiteX8" fmla="*/ 246743 w 1657438"/>
              <a:gd name="connsiteY8" fmla="*/ 1496550 h 1898082"/>
              <a:gd name="connsiteX9" fmla="*/ 275771 w 1657438"/>
              <a:gd name="connsiteY9" fmla="*/ 1438493 h 1898082"/>
              <a:gd name="connsiteX10" fmla="*/ 290285 w 1657438"/>
              <a:gd name="connsiteY10" fmla="*/ 1322378 h 1898082"/>
              <a:gd name="connsiteX11" fmla="*/ 304800 w 1657438"/>
              <a:gd name="connsiteY11" fmla="*/ 1380435 h 1898082"/>
              <a:gd name="connsiteX12" fmla="*/ 348343 w 1657438"/>
              <a:gd name="connsiteY12" fmla="*/ 1409464 h 1898082"/>
              <a:gd name="connsiteX13" fmla="*/ 362857 w 1657438"/>
              <a:gd name="connsiteY13" fmla="*/ 1467521 h 1898082"/>
              <a:gd name="connsiteX14" fmla="*/ 377371 w 1657438"/>
              <a:gd name="connsiteY14" fmla="*/ 1394950 h 1898082"/>
              <a:gd name="connsiteX15" fmla="*/ 391885 w 1657438"/>
              <a:gd name="connsiteY15" fmla="*/ 974035 h 1898082"/>
              <a:gd name="connsiteX16" fmla="*/ 406400 w 1657438"/>
              <a:gd name="connsiteY16" fmla="*/ 901464 h 1898082"/>
              <a:gd name="connsiteX17" fmla="*/ 420914 w 1657438"/>
              <a:gd name="connsiteY17" fmla="*/ 770835 h 1898082"/>
              <a:gd name="connsiteX18" fmla="*/ 406400 w 1657438"/>
              <a:gd name="connsiteY18" fmla="*/ 698264 h 1898082"/>
              <a:gd name="connsiteX19" fmla="*/ 377371 w 1657438"/>
              <a:gd name="connsiteY19" fmla="*/ 741807 h 1898082"/>
              <a:gd name="connsiteX20" fmla="*/ 362857 w 1657438"/>
              <a:gd name="connsiteY20" fmla="*/ 669235 h 1898082"/>
              <a:gd name="connsiteX21" fmla="*/ 348343 w 1657438"/>
              <a:gd name="connsiteY21" fmla="*/ 625693 h 1898082"/>
              <a:gd name="connsiteX22" fmla="*/ 319314 w 1657438"/>
              <a:gd name="connsiteY22" fmla="*/ 712778 h 1898082"/>
              <a:gd name="connsiteX23" fmla="*/ 304800 w 1657438"/>
              <a:gd name="connsiteY23" fmla="*/ 756321 h 1898082"/>
              <a:gd name="connsiteX24" fmla="*/ 348343 w 1657438"/>
              <a:gd name="connsiteY24" fmla="*/ 582150 h 1898082"/>
              <a:gd name="connsiteX25" fmla="*/ 362857 w 1657438"/>
              <a:gd name="connsiteY25" fmla="*/ 538607 h 1898082"/>
              <a:gd name="connsiteX26" fmla="*/ 304800 w 1657438"/>
              <a:gd name="connsiteY26" fmla="*/ 727293 h 1898082"/>
              <a:gd name="connsiteX27" fmla="*/ 261257 w 1657438"/>
              <a:gd name="connsiteY27" fmla="*/ 857921 h 1898082"/>
              <a:gd name="connsiteX28" fmla="*/ 246743 w 1657438"/>
              <a:gd name="connsiteY28" fmla="*/ 814378 h 1898082"/>
              <a:gd name="connsiteX29" fmla="*/ 232228 w 1657438"/>
              <a:gd name="connsiteY29" fmla="*/ 741807 h 1898082"/>
              <a:gd name="connsiteX30" fmla="*/ 188685 w 1657438"/>
              <a:gd name="connsiteY30" fmla="*/ 828893 h 1898082"/>
              <a:gd name="connsiteX31" fmla="*/ 203200 w 1657438"/>
              <a:gd name="connsiteY31" fmla="*/ 872435 h 1898082"/>
              <a:gd name="connsiteX32" fmla="*/ 217714 w 1657438"/>
              <a:gd name="connsiteY32" fmla="*/ 988550 h 1898082"/>
              <a:gd name="connsiteX33" fmla="*/ 203200 w 1657438"/>
              <a:gd name="connsiteY33" fmla="*/ 930493 h 1898082"/>
              <a:gd name="connsiteX34" fmla="*/ 145143 w 1657438"/>
              <a:gd name="connsiteY34" fmla="*/ 1032093 h 1898082"/>
              <a:gd name="connsiteX35" fmla="*/ 116114 w 1657438"/>
              <a:gd name="connsiteY35" fmla="*/ 1090150 h 1898082"/>
              <a:gd name="connsiteX36" fmla="*/ 87085 w 1657438"/>
              <a:gd name="connsiteY36" fmla="*/ 1003064 h 1898082"/>
              <a:gd name="connsiteX37" fmla="*/ 72571 w 1657438"/>
              <a:gd name="connsiteY37" fmla="*/ 959521 h 1898082"/>
              <a:gd name="connsiteX38" fmla="*/ 87085 w 1657438"/>
              <a:gd name="connsiteY38" fmla="*/ 814378 h 1898082"/>
              <a:gd name="connsiteX39" fmla="*/ 101600 w 1657438"/>
              <a:gd name="connsiteY39" fmla="*/ 712778 h 1898082"/>
              <a:gd name="connsiteX40" fmla="*/ 72571 w 1657438"/>
              <a:gd name="connsiteY40" fmla="*/ 378950 h 1898082"/>
              <a:gd name="connsiteX41" fmla="*/ 14514 w 1657438"/>
              <a:gd name="connsiteY41" fmla="*/ 480550 h 1898082"/>
              <a:gd name="connsiteX42" fmla="*/ 0 w 1657438"/>
              <a:gd name="connsiteY42" fmla="*/ 437007 h 1898082"/>
              <a:gd name="connsiteX43" fmla="*/ 14514 w 1657438"/>
              <a:gd name="connsiteY43" fmla="*/ 654721 h 1898082"/>
              <a:gd name="connsiteX44" fmla="*/ 29028 w 1657438"/>
              <a:gd name="connsiteY44" fmla="*/ 538607 h 1898082"/>
              <a:gd name="connsiteX45" fmla="*/ 58057 w 1657438"/>
              <a:gd name="connsiteY45" fmla="*/ 378950 h 1898082"/>
              <a:gd name="connsiteX46" fmla="*/ 101600 w 1657438"/>
              <a:gd name="connsiteY46" fmla="*/ 190264 h 1898082"/>
              <a:gd name="connsiteX47" fmla="*/ 116114 w 1657438"/>
              <a:gd name="connsiteY47" fmla="*/ 146721 h 1898082"/>
              <a:gd name="connsiteX48" fmla="*/ 101600 w 1657438"/>
              <a:gd name="connsiteY48" fmla="*/ 190264 h 1898082"/>
              <a:gd name="connsiteX49" fmla="*/ 116114 w 1657438"/>
              <a:gd name="connsiteY49" fmla="*/ 117693 h 1898082"/>
              <a:gd name="connsiteX50" fmla="*/ 130628 w 1657438"/>
              <a:gd name="connsiteY50" fmla="*/ 161235 h 1898082"/>
              <a:gd name="connsiteX51" fmla="*/ 145143 w 1657438"/>
              <a:gd name="connsiteY51" fmla="*/ 320893 h 1898082"/>
              <a:gd name="connsiteX52" fmla="*/ 159657 w 1657438"/>
              <a:gd name="connsiteY52" fmla="*/ 277350 h 1898082"/>
              <a:gd name="connsiteX53" fmla="*/ 217714 w 1657438"/>
              <a:gd name="connsiteY53" fmla="*/ 190264 h 1898082"/>
              <a:gd name="connsiteX54" fmla="*/ 232228 w 1657438"/>
              <a:gd name="connsiteY54" fmla="*/ 233807 h 1898082"/>
              <a:gd name="connsiteX55" fmla="*/ 290285 w 1657438"/>
              <a:gd name="connsiteY55" fmla="*/ 175750 h 1898082"/>
              <a:gd name="connsiteX56" fmla="*/ 304800 w 1657438"/>
              <a:gd name="connsiteY56" fmla="*/ 219293 h 1898082"/>
              <a:gd name="connsiteX57" fmla="*/ 333828 w 1657438"/>
              <a:gd name="connsiteY57" fmla="*/ 349921 h 1898082"/>
              <a:gd name="connsiteX58" fmla="*/ 246743 w 1657438"/>
              <a:gd name="connsiteY58" fmla="*/ 437007 h 1898082"/>
              <a:gd name="connsiteX59" fmla="*/ 275771 w 1657438"/>
              <a:gd name="connsiteY59" fmla="*/ 393464 h 1898082"/>
              <a:gd name="connsiteX60" fmla="*/ 348343 w 1657438"/>
              <a:gd name="connsiteY60" fmla="*/ 306378 h 1898082"/>
              <a:gd name="connsiteX61" fmla="*/ 391885 w 1657438"/>
              <a:gd name="connsiteY61" fmla="*/ 219293 h 1898082"/>
              <a:gd name="connsiteX62" fmla="*/ 406400 w 1657438"/>
              <a:gd name="connsiteY62" fmla="*/ 277350 h 1898082"/>
              <a:gd name="connsiteX63" fmla="*/ 420914 w 1657438"/>
              <a:gd name="connsiteY63" fmla="*/ 393464 h 1898082"/>
              <a:gd name="connsiteX64" fmla="*/ 435428 w 1657438"/>
              <a:gd name="connsiteY64" fmla="*/ 320893 h 1898082"/>
              <a:gd name="connsiteX65" fmla="*/ 464457 w 1657438"/>
              <a:gd name="connsiteY65" fmla="*/ 117693 h 1898082"/>
              <a:gd name="connsiteX66" fmla="*/ 478971 w 1657438"/>
              <a:gd name="connsiteY66" fmla="*/ 190264 h 1898082"/>
              <a:gd name="connsiteX67" fmla="*/ 493485 w 1657438"/>
              <a:gd name="connsiteY67" fmla="*/ 146721 h 1898082"/>
              <a:gd name="connsiteX68" fmla="*/ 522514 w 1657438"/>
              <a:gd name="connsiteY68" fmla="*/ 190264 h 1898082"/>
              <a:gd name="connsiteX69" fmla="*/ 537028 w 1657438"/>
              <a:gd name="connsiteY69" fmla="*/ 233807 h 1898082"/>
              <a:gd name="connsiteX70" fmla="*/ 551543 w 1657438"/>
              <a:gd name="connsiteY70" fmla="*/ 175750 h 1898082"/>
              <a:gd name="connsiteX71" fmla="*/ 566057 w 1657438"/>
              <a:gd name="connsiteY71" fmla="*/ 132207 h 1898082"/>
              <a:gd name="connsiteX72" fmla="*/ 580571 w 1657438"/>
              <a:gd name="connsiteY72" fmla="*/ 320893 h 1898082"/>
              <a:gd name="connsiteX73" fmla="*/ 624114 w 1657438"/>
              <a:gd name="connsiteY73" fmla="*/ 306378 h 1898082"/>
              <a:gd name="connsiteX74" fmla="*/ 653143 w 1657438"/>
              <a:gd name="connsiteY74" fmla="*/ 248321 h 1898082"/>
              <a:gd name="connsiteX75" fmla="*/ 696685 w 1657438"/>
              <a:gd name="connsiteY75" fmla="*/ 175750 h 1898082"/>
              <a:gd name="connsiteX76" fmla="*/ 725714 w 1657438"/>
              <a:gd name="connsiteY76" fmla="*/ 204778 h 1898082"/>
              <a:gd name="connsiteX77" fmla="*/ 754743 w 1657438"/>
              <a:gd name="connsiteY77" fmla="*/ 146721 h 1898082"/>
              <a:gd name="connsiteX78" fmla="*/ 783771 w 1657438"/>
              <a:gd name="connsiteY78" fmla="*/ 103178 h 1898082"/>
              <a:gd name="connsiteX79" fmla="*/ 827314 w 1657438"/>
              <a:gd name="connsiteY79" fmla="*/ 132207 h 1898082"/>
              <a:gd name="connsiteX80" fmla="*/ 856343 w 1657438"/>
              <a:gd name="connsiteY80" fmla="*/ 175750 h 1898082"/>
              <a:gd name="connsiteX81" fmla="*/ 914400 w 1657438"/>
              <a:gd name="connsiteY81" fmla="*/ 161235 h 1898082"/>
              <a:gd name="connsiteX82" fmla="*/ 957943 w 1657438"/>
              <a:gd name="connsiteY82" fmla="*/ 132207 h 1898082"/>
              <a:gd name="connsiteX83" fmla="*/ 1001485 w 1657438"/>
              <a:gd name="connsiteY83" fmla="*/ 233807 h 1898082"/>
              <a:gd name="connsiteX84" fmla="*/ 1001485 w 1657438"/>
              <a:gd name="connsiteY84" fmla="*/ 349921 h 1898082"/>
              <a:gd name="connsiteX85" fmla="*/ 986971 w 1657438"/>
              <a:gd name="connsiteY85" fmla="*/ 393464 h 1898082"/>
              <a:gd name="connsiteX86" fmla="*/ 957943 w 1657438"/>
              <a:gd name="connsiteY86" fmla="*/ 306378 h 1898082"/>
              <a:gd name="connsiteX87" fmla="*/ 928914 w 1657438"/>
              <a:gd name="connsiteY87" fmla="*/ 407978 h 1898082"/>
              <a:gd name="connsiteX88" fmla="*/ 885371 w 1657438"/>
              <a:gd name="connsiteY88" fmla="*/ 596664 h 1898082"/>
              <a:gd name="connsiteX89" fmla="*/ 870857 w 1657438"/>
              <a:gd name="connsiteY89" fmla="*/ 524093 h 1898082"/>
              <a:gd name="connsiteX90" fmla="*/ 914400 w 1657438"/>
              <a:gd name="connsiteY90" fmla="*/ 538607 h 1898082"/>
              <a:gd name="connsiteX91" fmla="*/ 943428 w 1657438"/>
              <a:gd name="connsiteY91" fmla="*/ 582150 h 1898082"/>
              <a:gd name="connsiteX92" fmla="*/ 899885 w 1657438"/>
              <a:gd name="connsiteY92" fmla="*/ 567635 h 1898082"/>
              <a:gd name="connsiteX93" fmla="*/ 856343 w 1657438"/>
              <a:gd name="connsiteY93" fmla="*/ 596664 h 1898082"/>
              <a:gd name="connsiteX94" fmla="*/ 841828 w 1657438"/>
              <a:gd name="connsiteY94" fmla="*/ 640207 h 1898082"/>
              <a:gd name="connsiteX95" fmla="*/ 798285 w 1657438"/>
              <a:gd name="connsiteY95" fmla="*/ 698264 h 1898082"/>
              <a:gd name="connsiteX96" fmla="*/ 812800 w 1657438"/>
              <a:gd name="connsiteY96" fmla="*/ 625693 h 1898082"/>
              <a:gd name="connsiteX97" fmla="*/ 798285 w 1657438"/>
              <a:gd name="connsiteY97" fmla="*/ 669235 h 1898082"/>
              <a:gd name="connsiteX98" fmla="*/ 783771 w 1657438"/>
              <a:gd name="connsiteY98" fmla="*/ 799864 h 1898082"/>
              <a:gd name="connsiteX99" fmla="*/ 754743 w 1657438"/>
              <a:gd name="connsiteY99" fmla="*/ 698264 h 1898082"/>
              <a:gd name="connsiteX100" fmla="*/ 725714 w 1657438"/>
              <a:gd name="connsiteY100" fmla="*/ 654721 h 1898082"/>
              <a:gd name="connsiteX101" fmla="*/ 682171 w 1657438"/>
              <a:gd name="connsiteY101" fmla="*/ 741807 h 1898082"/>
              <a:gd name="connsiteX102" fmla="*/ 653143 w 1657438"/>
              <a:gd name="connsiteY102" fmla="*/ 698264 h 1898082"/>
              <a:gd name="connsiteX103" fmla="*/ 638628 w 1657438"/>
              <a:gd name="connsiteY103" fmla="*/ 640207 h 1898082"/>
              <a:gd name="connsiteX104" fmla="*/ 609600 w 1657438"/>
              <a:gd name="connsiteY104" fmla="*/ 698264 h 1898082"/>
              <a:gd name="connsiteX105" fmla="*/ 566057 w 1657438"/>
              <a:gd name="connsiteY105" fmla="*/ 814378 h 1898082"/>
              <a:gd name="connsiteX106" fmla="*/ 580571 w 1657438"/>
              <a:gd name="connsiteY106" fmla="*/ 930493 h 1898082"/>
              <a:gd name="connsiteX107" fmla="*/ 624114 w 1657438"/>
              <a:gd name="connsiteY107" fmla="*/ 915978 h 1898082"/>
              <a:gd name="connsiteX108" fmla="*/ 653143 w 1657438"/>
              <a:gd name="connsiteY108" fmla="*/ 872435 h 1898082"/>
              <a:gd name="connsiteX109" fmla="*/ 696685 w 1657438"/>
              <a:gd name="connsiteY109" fmla="*/ 814378 h 1898082"/>
              <a:gd name="connsiteX110" fmla="*/ 711200 w 1657438"/>
              <a:gd name="connsiteY110" fmla="*/ 770835 h 1898082"/>
              <a:gd name="connsiteX111" fmla="*/ 725714 w 1657438"/>
              <a:gd name="connsiteY111" fmla="*/ 814378 h 1898082"/>
              <a:gd name="connsiteX112" fmla="*/ 696685 w 1657438"/>
              <a:gd name="connsiteY112" fmla="*/ 901464 h 1898082"/>
              <a:gd name="connsiteX113" fmla="*/ 682171 w 1657438"/>
              <a:gd name="connsiteY113" fmla="*/ 945007 h 1898082"/>
              <a:gd name="connsiteX114" fmla="*/ 696685 w 1657438"/>
              <a:gd name="connsiteY114" fmla="*/ 1003064 h 1898082"/>
              <a:gd name="connsiteX115" fmla="*/ 711200 w 1657438"/>
              <a:gd name="connsiteY115" fmla="*/ 1046607 h 1898082"/>
              <a:gd name="connsiteX116" fmla="*/ 754743 w 1657438"/>
              <a:gd name="connsiteY116" fmla="*/ 1032093 h 1898082"/>
              <a:gd name="connsiteX117" fmla="*/ 769257 w 1657438"/>
              <a:gd name="connsiteY117" fmla="*/ 988550 h 1898082"/>
              <a:gd name="connsiteX118" fmla="*/ 783771 w 1657438"/>
              <a:gd name="connsiteY118" fmla="*/ 1003064 h 1898082"/>
              <a:gd name="connsiteX119" fmla="*/ 769257 w 1657438"/>
              <a:gd name="connsiteY119" fmla="*/ 1046607 h 1898082"/>
              <a:gd name="connsiteX120" fmla="*/ 827314 w 1657438"/>
              <a:gd name="connsiteY120" fmla="*/ 1032093 h 1898082"/>
              <a:gd name="connsiteX121" fmla="*/ 870857 w 1657438"/>
              <a:gd name="connsiteY121" fmla="*/ 1003064 h 1898082"/>
              <a:gd name="connsiteX122" fmla="*/ 885371 w 1657438"/>
              <a:gd name="connsiteY122" fmla="*/ 1046607 h 1898082"/>
              <a:gd name="connsiteX123" fmla="*/ 870857 w 1657438"/>
              <a:gd name="connsiteY123" fmla="*/ 1133693 h 1898082"/>
              <a:gd name="connsiteX124" fmla="*/ 899885 w 1657438"/>
              <a:gd name="connsiteY124" fmla="*/ 1090150 h 1898082"/>
              <a:gd name="connsiteX125" fmla="*/ 943428 w 1657438"/>
              <a:gd name="connsiteY125" fmla="*/ 1003064 h 1898082"/>
              <a:gd name="connsiteX126" fmla="*/ 928914 w 1657438"/>
              <a:gd name="connsiteY126" fmla="*/ 1061121 h 1898082"/>
              <a:gd name="connsiteX127" fmla="*/ 986971 w 1657438"/>
              <a:gd name="connsiteY127" fmla="*/ 974035 h 1898082"/>
              <a:gd name="connsiteX128" fmla="*/ 972457 w 1657438"/>
              <a:gd name="connsiteY128" fmla="*/ 1191750 h 1898082"/>
              <a:gd name="connsiteX129" fmla="*/ 986971 w 1657438"/>
              <a:gd name="connsiteY129" fmla="*/ 1148207 h 1898082"/>
              <a:gd name="connsiteX130" fmla="*/ 957943 w 1657438"/>
              <a:gd name="connsiteY130" fmla="*/ 1206264 h 1898082"/>
              <a:gd name="connsiteX131" fmla="*/ 885371 w 1657438"/>
              <a:gd name="connsiteY131" fmla="*/ 1307864 h 1898082"/>
              <a:gd name="connsiteX132" fmla="*/ 841828 w 1657438"/>
              <a:gd name="connsiteY132" fmla="*/ 1351407 h 1898082"/>
              <a:gd name="connsiteX133" fmla="*/ 798285 w 1657438"/>
              <a:gd name="connsiteY133" fmla="*/ 1409464 h 1898082"/>
              <a:gd name="connsiteX134" fmla="*/ 827314 w 1657438"/>
              <a:gd name="connsiteY134" fmla="*/ 1278835 h 1898082"/>
              <a:gd name="connsiteX135" fmla="*/ 841828 w 1657438"/>
              <a:gd name="connsiteY135" fmla="*/ 1220778 h 1898082"/>
              <a:gd name="connsiteX136" fmla="*/ 899885 w 1657438"/>
              <a:gd name="connsiteY136" fmla="*/ 1119178 h 1898082"/>
              <a:gd name="connsiteX137" fmla="*/ 870857 w 1657438"/>
              <a:gd name="connsiteY137" fmla="*/ 1162721 h 1898082"/>
              <a:gd name="connsiteX138" fmla="*/ 798285 w 1657438"/>
              <a:gd name="connsiteY138" fmla="*/ 1264321 h 1898082"/>
              <a:gd name="connsiteX139" fmla="*/ 783771 w 1657438"/>
              <a:gd name="connsiteY139" fmla="*/ 1206264 h 1898082"/>
              <a:gd name="connsiteX140" fmla="*/ 769257 w 1657438"/>
              <a:gd name="connsiteY140" fmla="*/ 1162721 h 1898082"/>
              <a:gd name="connsiteX141" fmla="*/ 740228 w 1657438"/>
              <a:gd name="connsiteY141" fmla="*/ 1206264 h 1898082"/>
              <a:gd name="connsiteX142" fmla="*/ 696685 w 1657438"/>
              <a:gd name="connsiteY142" fmla="*/ 1249807 h 1898082"/>
              <a:gd name="connsiteX143" fmla="*/ 667657 w 1657438"/>
              <a:gd name="connsiteY143" fmla="*/ 1394950 h 1898082"/>
              <a:gd name="connsiteX144" fmla="*/ 682171 w 1657438"/>
              <a:gd name="connsiteY144" fmla="*/ 1496550 h 1898082"/>
              <a:gd name="connsiteX145" fmla="*/ 725714 w 1657438"/>
              <a:gd name="connsiteY145" fmla="*/ 1482035 h 1898082"/>
              <a:gd name="connsiteX146" fmla="*/ 769257 w 1657438"/>
              <a:gd name="connsiteY146" fmla="*/ 1453007 h 1898082"/>
              <a:gd name="connsiteX147" fmla="*/ 798285 w 1657438"/>
              <a:gd name="connsiteY147" fmla="*/ 1496550 h 1898082"/>
              <a:gd name="connsiteX148" fmla="*/ 841828 w 1657438"/>
              <a:gd name="connsiteY148" fmla="*/ 1482035 h 1898082"/>
              <a:gd name="connsiteX149" fmla="*/ 899885 w 1657438"/>
              <a:gd name="connsiteY149" fmla="*/ 1482035 h 1898082"/>
              <a:gd name="connsiteX150" fmla="*/ 885371 w 1657438"/>
              <a:gd name="connsiteY150" fmla="*/ 1569121 h 1898082"/>
              <a:gd name="connsiteX151" fmla="*/ 899885 w 1657438"/>
              <a:gd name="connsiteY151" fmla="*/ 1525578 h 1898082"/>
              <a:gd name="connsiteX152" fmla="*/ 943428 w 1657438"/>
              <a:gd name="connsiteY152" fmla="*/ 1496550 h 1898082"/>
              <a:gd name="connsiteX153" fmla="*/ 1030514 w 1657438"/>
              <a:gd name="connsiteY153" fmla="*/ 1453007 h 1898082"/>
              <a:gd name="connsiteX154" fmla="*/ 1074057 w 1657438"/>
              <a:gd name="connsiteY154" fmla="*/ 1453007 h 1898082"/>
              <a:gd name="connsiteX155" fmla="*/ 1117600 w 1657438"/>
              <a:gd name="connsiteY155" fmla="*/ 1482035 h 1898082"/>
              <a:gd name="connsiteX156" fmla="*/ 1161143 w 1657438"/>
              <a:gd name="connsiteY156" fmla="*/ 1409464 h 1898082"/>
              <a:gd name="connsiteX157" fmla="*/ 1204685 w 1657438"/>
              <a:gd name="connsiteY157" fmla="*/ 1365921 h 1898082"/>
              <a:gd name="connsiteX158" fmla="*/ 1219200 w 1657438"/>
              <a:gd name="connsiteY158" fmla="*/ 1423978 h 1898082"/>
              <a:gd name="connsiteX159" fmla="*/ 1262743 w 1657438"/>
              <a:gd name="connsiteY159" fmla="*/ 1438493 h 1898082"/>
              <a:gd name="connsiteX160" fmla="*/ 1291771 w 1657438"/>
              <a:gd name="connsiteY160" fmla="*/ 1394950 h 1898082"/>
              <a:gd name="connsiteX161" fmla="*/ 1306285 w 1657438"/>
              <a:gd name="connsiteY161" fmla="*/ 1438493 h 1898082"/>
              <a:gd name="connsiteX162" fmla="*/ 1349828 w 1657438"/>
              <a:gd name="connsiteY162" fmla="*/ 1394950 h 1898082"/>
              <a:gd name="connsiteX163" fmla="*/ 1335314 w 1657438"/>
              <a:gd name="connsiteY163" fmla="*/ 1438493 h 1898082"/>
              <a:gd name="connsiteX164" fmla="*/ 1219200 w 1657438"/>
              <a:gd name="connsiteY164" fmla="*/ 1438493 h 1898082"/>
              <a:gd name="connsiteX165" fmla="*/ 1233714 w 1657438"/>
              <a:gd name="connsiteY165" fmla="*/ 1220778 h 1898082"/>
              <a:gd name="connsiteX166" fmla="*/ 1277257 w 1657438"/>
              <a:gd name="connsiteY166" fmla="*/ 1191750 h 1898082"/>
              <a:gd name="connsiteX167" fmla="*/ 1291771 w 1657438"/>
              <a:gd name="connsiteY167" fmla="*/ 1264321 h 1898082"/>
              <a:gd name="connsiteX168" fmla="*/ 1320800 w 1657438"/>
              <a:gd name="connsiteY168" fmla="*/ 1220778 h 1898082"/>
              <a:gd name="connsiteX169" fmla="*/ 1335314 w 1657438"/>
              <a:gd name="connsiteY169" fmla="*/ 1162721 h 1898082"/>
              <a:gd name="connsiteX170" fmla="*/ 1349828 w 1657438"/>
              <a:gd name="connsiteY170" fmla="*/ 1206264 h 1898082"/>
              <a:gd name="connsiteX171" fmla="*/ 1393371 w 1657438"/>
              <a:gd name="connsiteY171" fmla="*/ 1235293 h 1898082"/>
              <a:gd name="connsiteX172" fmla="*/ 1436914 w 1657438"/>
              <a:gd name="connsiteY172" fmla="*/ 1206264 h 1898082"/>
              <a:gd name="connsiteX173" fmla="*/ 1422400 w 1657438"/>
              <a:gd name="connsiteY173" fmla="*/ 1380435 h 1898082"/>
              <a:gd name="connsiteX174" fmla="*/ 1407885 w 1657438"/>
              <a:gd name="connsiteY174" fmla="*/ 1453007 h 1898082"/>
              <a:gd name="connsiteX175" fmla="*/ 1451428 w 1657438"/>
              <a:gd name="connsiteY175" fmla="*/ 1438493 h 1898082"/>
              <a:gd name="connsiteX176" fmla="*/ 1480457 w 1657438"/>
              <a:gd name="connsiteY176" fmla="*/ 1859407 h 1898082"/>
              <a:gd name="connsiteX177" fmla="*/ 1494971 w 1657438"/>
              <a:gd name="connsiteY177" fmla="*/ 1859407 h 1898082"/>
              <a:gd name="connsiteX178" fmla="*/ 1524000 w 1657438"/>
              <a:gd name="connsiteY178" fmla="*/ 1685235 h 1898082"/>
              <a:gd name="connsiteX179" fmla="*/ 1553028 w 1657438"/>
              <a:gd name="connsiteY179" fmla="*/ 1554607 h 1898082"/>
              <a:gd name="connsiteX180" fmla="*/ 1582057 w 1657438"/>
              <a:gd name="connsiteY180" fmla="*/ 1278835 h 1898082"/>
              <a:gd name="connsiteX181" fmla="*/ 1596571 w 1657438"/>
              <a:gd name="connsiteY181" fmla="*/ 1220778 h 1898082"/>
              <a:gd name="connsiteX182" fmla="*/ 1582057 w 1657438"/>
              <a:gd name="connsiteY182" fmla="*/ 1046607 h 1898082"/>
              <a:gd name="connsiteX183" fmla="*/ 1567543 w 1657438"/>
              <a:gd name="connsiteY183" fmla="*/ 1090150 h 1898082"/>
              <a:gd name="connsiteX184" fmla="*/ 1553028 w 1657438"/>
              <a:gd name="connsiteY184" fmla="*/ 974035 h 1898082"/>
              <a:gd name="connsiteX185" fmla="*/ 1553028 w 1657438"/>
              <a:gd name="connsiteY185" fmla="*/ 727293 h 1898082"/>
              <a:gd name="connsiteX186" fmla="*/ 1524000 w 1657438"/>
              <a:gd name="connsiteY186" fmla="*/ 625693 h 1898082"/>
              <a:gd name="connsiteX187" fmla="*/ 1494971 w 1657438"/>
              <a:gd name="connsiteY187" fmla="*/ 480550 h 1898082"/>
              <a:gd name="connsiteX188" fmla="*/ 1480457 w 1657438"/>
              <a:gd name="connsiteY188" fmla="*/ 814378 h 1898082"/>
              <a:gd name="connsiteX189" fmla="*/ 1465943 w 1657438"/>
              <a:gd name="connsiteY189" fmla="*/ 857921 h 1898082"/>
              <a:gd name="connsiteX190" fmla="*/ 1451428 w 1657438"/>
              <a:gd name="connsiteY190" fmla="*/ 770835 h 1898082"/>
              <a:gd name="connsiteX191" fmla="*/ 1407885 w 1657438"/>
              <a:gd name="connsiteY191" fmla="*/ 596664 h 1898082"/>
              <a:gd name="connsiteX192" fmla="*/ 1364343 w 1657438"/>
              <a:gd name="connsiteY192" fmla="*/ 625693 h 1898082"/>
              <a:gd name="connsiteX193" fmla="*/ 1407885 w 1657438"/>
              <a:gd name="connsiteY193" fmla="*/ 567635 h 1898082"/>
              <a:gd name="connsiteX194" fmla="*/ 1625600 w 1657438"/>
              <a:gd name="connsiteY194" fmla="*/ 378950 h 1898082"/>
              <a:gd name="connsiteX195" fmla="*/ 1654628 w 1657438"/>
              <a:gd name="connsiteY195" fmla="*/ 335407 h 1898082"/>
              <a:gd name="connsiteX196" fmla="*/ 1611085 w 1657438"/>
              <a:gd name="connsiteY196" fmla="*/ 364435 h 1898082"/>
              <a:gd name="connsiteX197" fmla="*/ 1582057 w 1657438"/>
              <a:gd name="connsiteY197" fmla="*/ 422493 h 1898082"/>
              <a:gd name="connsiteX198" fmla="*/ 1553028 w 1657438"/>
              <a:gd name="connsiteY198" fmla="*/ 466035 h 1898082"/>
              <a:gd name="connsiteX199" fmla="*/ 1509485 w 1657438"/>
              <a:gd name="connsiteY199" fmla="*/ 553121 h 1898082"/>
              <a:gd name="connsiteX200" fmla="*/ 1494971 w 1657438"/>
              <a:gd name="connsiteY200" fmla="*/ 596664 h 1898082"/>
              <a:gd name="connsiteX201" fmla="*/ 1465943 w 1657438"/>
              <a:gd name="connsiteY201" fmla="*/ 654721 h 1898082"/>
              <a:gd name="connsiteX202" fmla="*/ 1451428 w 1657438"/>
              <a:gd name="connsiteY202" fmla="*/ 698264 h 1898082"/>
              <a:gd name="connsiteX203" fmla="*/ 1407885 w 1657438"/>
              <a:gd name="connsiteY203" fmla="*/ 727293 h 1898082"/>
              <a:gd name="connsiteX204" fmla="*/ 1393371 w 1657438"/>
              <a:gd name="connsiteY204" fmla="*/ 669235 h 1898082"/>
              <a:gd name="connsiteX205" fmla="*/ 1378857 w 1657438"/>
              <a:gd name="connsiteY205" fmla="*/ 524093 h 1898082"/>
              <a:gd name="connsiteX206" fmla="*/ 1364343 w 1657438"/>
              <a:gd name="connsiteY206" fmla="*/ 567635 h 1898082"/>
              <a:gd name="connsiteX207" fmla="*/ 1291771 w 1657438"/>
              <a:gd name="connsiteY207" fmla="*/ 698264 h 1898082"/>
              <a:gd name="connsiteX208" fmla="*/ 1306285 w 1657438"/>
              <a:gd name="connsiteY208" fmla="*/ 640207 h 1898082"/>
              <a:gd name="connsiteX209" fmla="*/ 1320800 w 1657438"/>
              <a:gd name="connsiteY209" fmla="*/ 596664 h 1898082"/>
              <a:gd name="connsiteX210" fmla="*/ 1248228 w 1657438"/>
              <a:gd name="connsiteY210" fmla="*/ 756321 h 1898082"/>
              <a:gd name="connsiteX211" fmla="*/ 1233714 w 1657438"/>
              <a:gd name="connsiteY211" fmla="*/ 799864 h 1898082"/>
              <a:gd name="connsiteX212" fmla="*/ 1219200 w 1657438"/>
              <a:gd name="connsiteY212" fmla="*/ 741807 h 1898082"/>
              <a:gd name="connsiteX213" fmla="*/ 1161143 w 1657438"/>
              <a:gd name="connsiteY213" fmla="*/ 857921 h 1898082"/>
              <a:gd name="connsiteX214" fmla="*/ 1146628 w 1657438"/>
              <a:gd name="connsiteY214" fmla="*/ 799864 h 1898082"/>
              <a:gd name="connsiteX215" fmla="*/ 1175657 w 1657438"/>
              <a:gd name="connsiteY215" fmla="*/ 654721 h 1898082"/>
              <a:gd name="connsiteX216" fmla="*/ 1190171 w 1657438"/>
              <a:gd name="connsiteY216" fmla="*/ 596664 h 1898082"/>
              <a:gd name="connsiteX217" fmla="*/ 1219200 w 1657438"/>
              <a:gd name="connsiteY217" fmla="*/ 509578 h 1898082"/>
              <a:gd name="connsiteX218" fmla="*/ 1233714 w 1657438"/>
              <a:gd name="connsiteY218" fmla="*/ 466035 h 1898082"/>
              <a:gd name="connsiteX219" fmla="*/ 1219200 w 1657438"/>
              <a:gd name="connsiteY219" fmla="*/ 393464 h 1898082"/>
              <a:gd name="connsiteX220" fmla="*/ 1204685 w 1657438"/>
              <a:gd name="connsiteY220" fmla="*/ 437007 h 1898082"/>
              <a:gd name="connsiteX221" fmla="*/ 1262743 w 1657438"/>
              <a:gd name="connsiteY221" fmla="*/ 291864 h 1898082"/>
              <a:gd name="connsiteX222" fmla="*/ 1277257 w 1657438"/>
              <a:gd name="connsiteY222" fmla="*/ 495064 h 1898082"/>
              <a:gd name="connsiteX223" fmla="*/ 1335314 w 1657438"/>
              <a:gd name="connsiteY223" fmla="*/ 407978 h 1898082"/>
              <a:gd name="connsiteX224" fmla="*/ 1364343 w 1657438"/>
              <a:gd name="connsiteY224" fmla="*/ 320893 h 1898082"/>
              <a:gd name="connsiteX225" fmla="*/ 1378857 w 1657438"/>
              <a:gd name="connsiteY225" fmla="*/ 277350 h 1898082"/>
              <a:gd name="connsiteX226" fmla="*/ 1407885 w 1657438"/>
              <a:gd name="connsiteY226" fmla="*/ 320893 h 1898082"/>
              <a:gd name="connsiteX227" fmla="*/ 1422400 w 1657438"/>
              <a:gd name="connsiteY227" fmla="*/ 393464 h 1898082"/>
              <a:gd name="connsiteX228" fmla="*/ 1436914 w 1657438"/>
              <a:gd name="connsiteY228" fmla="*/ 335407 h 1898082"/>
              <a:gd name="connsiteX229" fmla="*/ 1480457 w 1657438"/>
              <a:gd name="connsiteY229" fmla="*/ 291864 h 1898082"/>
              <a:gd name="connsiteX230" fmla="*/ 1465943 w 1657438"/>
              <a:gd name="connsiteY230" fmla="*/ 175750 h 1898082"/>
              <a:gd name="connsiteX231" fmla="*/ 1451428 w 1657438"/>
              <a:gd name="connsiteY231" fmla="*/ 219293 h 1898082"/>
              <a:gd name="connsiteX232" fmla="*/ 1393371 w 1657438"/>
              <a:gd name="connsiteY232" fmla="*/ 146721 h 1898082"/>
              <a:gd name="connsiteX233" fmla="*/ 1349828 w 1657438"/>
              <a:gd name="connsiteY233" fmla="*/ 117693 h 1898082"/>
              <a:gd name="connsiteX234" fmla="*/ 1306285 w 1657438"/>
              <a:gd name="connsiteY234" fmla="*/ 146721 h 1898082"/>
              <a:gd name="connsiteX235" fmla="*/ 1262743 w 1657438"/>
              <a:gd name="connsiteY235" fmla="*/ 132207 h 1898082"/>
              <a:gd name="connsiteX236" fmla="*/ 1233714 w 1657438"/>
              <a:gd name="connsiteY236" fmla="*/ 88664 h 1898082"/>
              <a:gd name="connsiteX237" fmla="*/ 1248228 w 1657438"/>
              <a:gd name="connsiteY237" fmla="*/ 45121 h 1898082"/>
              <a:gd name="connsiteX238" fmla="*/ 1262743 w 1657438"/>
              <a:gd name="connsiteY238" fmla="*/ 88664 h 1898082"/>
              <a:gd name="connsiteX239" fmla="*/ 1306285 w 1657438"/>
              <a:gd name="connsiteY239" fmla="*/ 59635 h 1898082"/>
              <a:gd name="connsiteX240" fmla="*/ 1349828 w 1657438"/>
              <a:gd name="connsiteY240" fmla="*/ 74150 h 1898082"/>
              <a:gd name="connsiteX241" fmla="*/ 1407885 w 1657438"/>
              <a:gd name="connsiteY241" fmla="*/ 59635 h 1898082"/>
              <a:gd name="connsiteX242" fmla="*/ 1494971 w 1657438"/>
              <a:gd name="connsiteY242" fmla="*/ 1578 h 1898082"/>
              <a:gd name="connsiteX243" fmla="*/ 1538514 w 1657438"/>
              <a:gd name="connsiteY243" fmla="*/ 16093 h 1898082"/>
              <a:gd name="connsiteX0" fmla="*/ 14514 w 1657438"/>
              <a:gd name="connsiteY0" fmla="*/ 1540093 h 1865939"/>
              <a:gd name="connsiteX1" fmla="*/ 14514 w 1657438"/>
              <a:gd name="connsiteY1" fmla="*/ 1540093 h 1865939"/>
              <a:gd name="connsiteX2" fmla="*/ 101600 w 1657438"/>
              <a:gd name="connsiteY2" fmla="*/ 1220778 h 1865939"/>
              <a:gd name="connsiteX3" fmla="*/ 145143 w 1657438"/>
              <a:gd name="connsiteY3" fmla="*/ 1235293 h 1865939"/>
              <a:gd name="connsiteX4" fmla="*/ 159657 w 1657438"/>
              <a:gd name="connsiteY4" fmla="*/ 1278835 h 1865939"/>
              <a:gd name="connsiteX5" fmla="*/ 174171 w 1657438"/>
              <a:gd name="connsiteY5" fmla="*/ 1380435 h 1865939"/>
              <a:gd name="connsiteX6" fmla="*/ 188685 w 1657438"/>
              <a:gd name="connsiteY6" fmla="*/ 1598150 h 1865939"/>
              <a:gd name="connsiteX7" fmla="*/ 232228 w 1657438"/>
              <a:gd name="connsiteY7" fmla="*/ 1554607 h 1865939"/>
              <a:gd name="connsiteX8" fmla="*/ 246743 w 1657438"/>
              <a:gd name="connsiteY8" fmla="*/ 1496550 h 1865939"/>
              <a:gd name="connsiteX9" fmla="*/ 275771 w 1657438"/>
              <a:gd name="connsiteY9" fmla="*/ 1438493 h 1865939"/>
              <a:gd name="connsiteX10" fmla="*/ 290285 w 1657438"/>
              <a:gd name="connsiteY10" fmla="*/ 1322378 h 1865939"/>
              <a:gd name="connsiteX11" fmla="*/ 304800 w 1657438"/>
              <a:gd name="connsiteY11" fmla="*/ 1380435 h 1865939"/>
              <a:gd name="connsiteX12" fmla="*/ 348343 w 1657438"/>
              <a:gd name="connsiteY12" fmla="*/ 1409464 h 1865939"/>
              <a:gd name="connsiteX13" fmla="*/ 362857 w 1657438"/>
              <a:gd name="connsiteY13" fmla="*/ 1467521 h 1865939"/>
              <a:gd name="connsiteX14" fmla="*/ 377371 w 1657438"/>
              <a:gd name="connsiteY14" fmla="*/ 1394950 h 1865939"/>
              <a:gd name="connsiteX15" fmla="*/ 391885 w 1657438"/>
              <a:gd name="connsiteY15" fmla="*/ 974035 h 1865939"/>
              <a:gd name="connsiteX16" fmla="*/ 406400 w 1657438"/>
              <a:gd name="connsiteY16" fmla="*/ 901464 h 1865939"/>
              <a:gd name="connsiteX17" fmla="*/ 420914 w 1657438"/>
              <a:gd name="connsiteY17" fmla="*/ 770835 h 1865939"/>
              <a:gd name="connsiteX18" fmla="*/ 406400 w 1657438"/>
              <a:gd name="connsiteY18" fmla="*/ 698264 h 1865939"/>
              <a:gd name="connsiteX19" fmla="*/ 377371 w 1657438"/>
              <a:gd name="connsiteY19" fmla="*/ 741807 h 1865939"/>
              <a:gd name="connsiteX20" fmla="*/ 362857 w 1657438"/>
              <a:gd name="connsiteY20" fmla="*/ 669235 h 1865939"/>
              <a:gd name="connsiteX21" fmla="*/ 348343 w 1657438"/>
              <a:gd name="connsiteY21" fmla="*/ 625693 h 1865939"/>
              <a:gd name="connsiteX22" fmla="*/ 319314 w 1657438"/>
              <a:gd name="connsiteY22" fmla="*/ 712778 h 1865939"/>
              <a:gd name="connsiteX23" fmla="*/ 304800 w 1657438"/>
              <a:gd name="connsiteY23" fmla="*/ 756321 h 1865939"/>
              <a:gd name="connsiteX24" fmla="*/ 348343 w 1657438"/>
              <a:gd name="connsiteY24" fmla="*/ 582150 h 1865939"/>
              <a:gd name="connsiteX25" fmla="*/ 362857 w 1657438"/>
              <a:gd name="connsiteY25" fmla="*/ 538607 h 1865939"/>
              <a:gd name="connsiteX26" fmla="*/ 304800 w 1657438"/>
              <a:gd name="connsiteY26" fmla="*/ 727293 h 1865939"/>
              <a:gd name="connsiteX27" fmla="*/ 261257 w 1657438"/>
              <a:gd name="connsiteY27" fmla="*/ 857921 h 1865939"/>
              <a:gd name="connsiteX28" fmla="*/ 246743 w 1657438"/>
              <a:gd name="connsiteY28" fmla="*/ 814378 h 1865939"/>
              <a:gd name="connsiteX29" fmla="*/ 232228 w 1657438"/>
              <a:gd name="connsiteY29" fmla="*/ 741807 h 1865939"/>
              <a:gd name="connsiteX30" fmla="*/ 188685 w 1657438"/>
              <a:gd name="connsiteY30" fmla="*/ 828893 h 1865939"/>
              <a:gd name="connsiteX31" fmla="*/ 203200 w 1657438"/>
              <a:gd name="connsiteY31" fmla="*/ 872435 h 1865939"/>
              <a:gd name="connsiteX32" fmla="*/ 217714 w 1657438"/>
              <a:gd name="connsiteY32" fmla="*/ 988550 h 1865939"/>
              <a:gd name="connsiteX33" fmla="*/ 203200 w 1657438"/>
              <a:gd name="connsiteY33" fmla="*/ 930493 h 1865939"/>
              <a:gd name="connsiteX34" fmla="*/ 145143 w 1657438"/>
              <a:gd name="connsiteY34" fmla="*/ 1032093 h 1865939"/>
              <a:gd name="connsiteX35" fmla="*/ 116114 w 1657438"/>
              <a:gd name="connsiteY35" fmla="*/ 1090150 h 1865939"/>
              <a:gd name="connsiteX36" fmla="*/ 87085 w 1657438"/>
              <a:gd name="connsiteY36" fmla="*/ 1003064 h 1865939"/>
              <a:gd name="connsiteX37" fmla="*/ 72571 w 1657438"/>
              <a:gd name="connsiteY37" fmla="*/ 959521 h 1865939"/>
              <a:gd name="connsiteX38" fmla="*/ 87085 w 1657438"/>
              <a:gd name="connsiteY38" fmla="*/ 814378 h 1865939"/>
              <a:gd name="connsiteX39" fmla="*/ 101600 w 1657438"/>
              <a:gd name="connsiteY39" fmla="*/ 712778 h 1865939"/>
              <a:gd name="connsiteX40" fmla="*/ 72571 w 1657438"/>
              <a:gd name="connsiteY40" fmla="*/ 378950 h 1865939"/>
              <a:gd name="connsiteX41" fmla="*/ 14514 w 1657438"/>
              <a:gd name="connsiteY41" fmla="*/ 480550 h 1865939"/>
              <a:gd name="connsiteX42" fmla="*/ 0 w 1657438"/>
              <a:gd name="connsiteY42" fmla="*/ 437007 h 1865939"/>
              <a:gd name="connsiteX43" fmla="*/ 14514 w 1657438"/>
              <a:gd name="connsiteY43" fmla="*/ 654721 h 1865939"/>
              <a:gd name="connsiteX44" fmla="*/ 29028 w 1657438"/>
              <a:gd name="connsiteY44" fmla="*/ 538607 h 1865939"/>
              <a:gd name="connsiteX45" fmla="*/ 58057 w 1657438"/>
              <a:gd name="connsiteY45" fmla="*/ 378950 h 1865939"/>
              <a:gd name="connsiteX46" fmla="*/ 101600 w 1657438"/>
              <a:gd name="connsiteY46" fmla="*/ 190264 h 1865939"/>
              <a:gd name="connsiteX47" fmla="*/ 116114 w 1657438"/>
              <a:gd name="connsiteY47" fmla="*/ 146721 h 1865939"/>
              <a:gd name="connsiteX48" fmla="*/ 101600 w 1657438"/>
              <a:gd name="connsiteY48" fmla="*/ 190264 h 1865939"/>
              <a:gd name="connsiteX49" fmla="*/ 116114 w 1657438"/>
              <a:gd name="connsiteY49" fmla="*/ 117693 h 1865939"/>
              <a:gd name="connsiteX50" fmla="*/ 130628 w 1657438"/>
              <a:gd name="connsiteY50" fmla="*/ 161235 h 1865939"/>
              <a:gd name="connsiteX51" fmla="*/ 145143 w 1657438"/>
              <a:gd name="connsiteY51" fmla="*/ 320893 h 1865939"/>
              <a:gd name="connsiteX52" fmla="*/ 159657 w 1657438"/>
              <a:gd name="connsiteY52" fmla="*/ 277350 h 1865939"/>
              <a:gd name="connsiteX53" fmla="*/ 217714 w 1657438"/>
              <a:gd name="connsiteY53" fmla="*/ 190264 h 1865939"/>
              <a:gd name="connsiteX54" fmla="*/ 232228 w 1657438"/>
              <a:gd name="connsiteY54" fmla="*/ 233807 h 1865939"/>
              <a:gd name="connsiteX55" fmla="*/ 290285 w 1657438"/>
              <a:gd name="connsiteY55" fmla="*/ 175750 h 1865939"/>
              <a:gd name="connsiteX56" fmla="*/ 304800 w 1657438"/>
              <a:gd name="connsiteY56" fmla="*/ 219293 h 1865939"/>
              <a:gd name="connsiteX57" fmla="*/ 333828 w 1657438"/>
              <a:gd name="connsiteY57" fmla="*/ 349921 h 1865939"/>
              <a:gd name="connsiteX58" fmla="*/ 246743 w 1657438"/>
              <a:gd name="connsiteY58" fmla="*/ 437007 h 1865939"/>
              <a:gd name="connsiteX59" fmla="*/ 275771 w 1657438"/>
              <a:gd name="connsiteY59" fmla="*/ 393464 h 1865939"/>
              <a:gd name="connsiteX60" fmla="*/ 348343 w 1657438"/>
              <a:gd name="connsiteY60" fmla="*/ 306378 h 1865939"/>
              <a:gd name="connsiteX61" fmla="*/ 391885 w 1657438"/>
              <a:gd name="connsiteY61" fmla="*/ 219293 h 1865939"/>
              <a:gd name="connsiteX62" fmla="*/ 406400 w 1657438"/>
              <a:gd name="connsiteY62" fmla="*/ 277350 h 1865939"/>
              <a:gd name="connsiteX63" fmla="*/ 420914 w 1657438"/>
              <a:gd name="connsiteY63" fmla="*/ 393464 h 1865939"/>
              <a:gd name="connsiteX64" fmla="*/ 435428 w 1657438"/>
              <a:gd name="connsiteY64" fmla="*/ 320893 h 1865939"/>
              <a:gd name="connsiteX65" fmla="*/ 464457 w 1657438"/>
              <a:gd name="connsiteY65" fmla="*/ 117693 h 1865939"/>
              <a:gd name="connsiteX66" fmla="*/ 478971 w 1657438"/>
              <a:gd name="connsiteY66" fmla="*/ 190264 h 1865939"/>
              <a:gd name="connsiteX67" fmla="*/ 493485 w 1657438"/>
              <a:gd name="connsiteY67" fmla="*/ 146721 h 1865939"/>
              <a:gd name="connsiteX68" fmla="*/ 522514 w 1657438"/>
              <a:gd name="connsiteY68" fmla="*/ 190264 h 1865939"/>
              <a:gd name="connsiteX69" fmla="*/ 537028 w 1657438"/>
              <a:gd name="connsiteY69" fmla="*/ 233807 h 1865939"/>
              <a:gd name="connsiteX70" fmla="*/ 551543 w 1657438"/>
              <a:gd name="connsiteY70" fmla="*/ 175750 h 1865939"/>
              <a:gd name="connsiteX71" fmla="*/ 566057 w 1657438"/>
              <a:gd name="connsiteY71" fmla="*/ 132207 h 1865939"/>
              <a:gd name="connsiteX72" fmla="*/ 580571 w 1657438"/>
              <a:gd name="connsiteY72" fmla="*/ 320893 h 1865939"/>
              <a:gd name="connsiteX73" fmla="*/ 624114 w 1657438"/>
              <a:gd name="connsiteY73" fmla="*/ 306378 h 1865939"/>
              <a:gd name="connsiteX74" fmla="*/ 653143 w 1657438"/>
              <a:gd name="connsiteY74" fmla="*/ 248321 h 1865939"/>
              <a:gd name="connsiteX75" fmla="*/ 696685 w 1657438"/>
              <a:gd name="connsiteY75" fmla="*/ 175750 h 1865939"/>
              <a:gd name="connsiteX76" fmla="*/ 725714 w 1657438"/>
              <a:gd name="connsiteY76" fmla="*/ 204778 h 1865939"/>
              <a:gd name="connsiteX77" fmla="*/ 754743 w 1657438"/>
              <a:gd name="connsiteY77" fmla="*/ 146721 h 1865939"/>
              <a:gd name="connsiteX78" fmla="*/ 783771 w 1657438"/>
              <a:gd name="connsiteY78" fmla="*/ 103178 h 1865939"/>
              <a:gd name="connsiteX79" fmla="*/ 827314 w 1657438"/>
              <a:gd name="connsiteY79" fmla="*/ 132207 h 1865939"/>
              <a:gd name="connsiteX80" fmla="*/ 856343 w 1657438"/>
              <a:gd name="connsiteY80" fmla="*/ 175750 h 1865939"/>
              <a:gd name="connsiteX81" fmla="*/ 914400 w 1657438"/>
              <a:gd name="connsiteY81" fmla="*/ 161235 h 1865939"/>
              <a:gd name="connsiteX82" fmla="*/ 957943 w 1657438"/>
              <a:gd name="connsiteY82" fmla="*/ 132207 h 1865939"/>
              <a:gd name="connsiteX83" fmla="*/ 1001485 w 1657438"/>
              <a:gd name="connsiteY83" fmla="*/ 233807 h 1865939"/>
              <a:gd name="connsiteX84" fmla="*/ 1001485 w 1657438"/>
              <a:gd name="connsiteY84" fmla="*/ 349921 h 1865939"/>
              <a:gd name="connsiteX85" fmla="*/ 986971 w 1657438"/>
              <a:gd name="connsiteY85" fmla="*/ 393464 h 1865939"/>
              <a:gd name="connsiteX86" fmla="*/ 957943 w 1657438"/>
              <a:gd name="connsiteY86" fmla="*/ 306378 h 1865939"/>
              <a:gd name="connsiteX87" fmla="*/ 928914 w 1657438"/>
              <a:gd name="connsiteY87" fmla="*/ 407978 h 1865939"/>
              <a:gd name="connsiteX88" fmla="*/ 885371 w 1657438"/>
              <a:gd name="connsiteY88" fmla="*/ 596664 h 1865939"/>
              <a:gd name="connsiteX89" fmla="*/ 870857 w 1657438"/>
              <a:gd name="connsiteY89" fmla="*/ 524093 h 1865939"/>
              <a:gd name="connsiteX90" fmla="*/ 914400 w 1657438"/>
              <a:gd name="connsiteY90" fmla="*/ 538607 h 1865939"/>
              <a:gd name="connsiteX91" fmla="*/ 943428 w 1657438"/>
              <a:gd name="connsiteY91" fmla="*/ 582150 h 1865939"/>
              <a:gd name="connsiteX92" fmla="*/ 899885 w 1657438"/>
              <a:gd name="connsiteY92" fmla="*/ 567635 h 1865939"/>
              <a:gd name="connsiteX93" fmla="*/ 856343 w 1657438"/>
              <a:gd name="connsiteY93" fmla="*/ 596664 h 1865939"/>
              <a:gd name="connsiteX94" fmla="*/ 841828 w 1657438"/>
              <a:gd name="connsiteY94" fmla="*/ 640207 h 1865939"/>
              <a:gd name="connsiteX95" fmla="*/ 798285 w 1657438"/>
              <a:gd name="connsiteY95" fmla="*/ 698264 h 1865939"/>
              <a:gd name="connsiteX96" fmla="*/ 812800 w 1657438"/>
              <a:gd name="connsiteY96" fmla="*/ 625693 h 1865939"/>
              <a:gd name="connsiteX97" fmla="*/ 798285 w 1657438"/>
              <a:gd name="connsiteY97" fmla="*/ 669235 h 1865939"/>
              <a:gd name="connsiteX98" fmla="*/ 783771 w 1657438"/>
              <a:gd name="connsiteY98" fmla="*/ 799864 h 1865939"/>
              <a:gd name="connsiteX99" fmla="*/ 754743 w 1657438"/>
              <a:gd name="connsiteY99" fmla="*/ 698264 h 1865939"/>
              <a:gd name="connsiteX100" fmla="*/ 725714 w 1657438"/>
              <a:gd name="connsiteY100" fmla="*/ 654721 h 1865939"/>
              <a:gd name="connsiteX101" fmla="*/ 682171 w 1657438"/>
              <a:gd name="connsiteY101" fmla="*/ 741807 h 1865939"/>
              <a:gd name="connsiteX102" fmla="*/ 653143 w 1657438"/>
              <a:gd name="connsiteY102" fmla="*/ 698264 h 1865939"/>
              <a:gd name="connsiteX103" fmla="*/ 638628 w 1657438"/>
              <a:gd name="connsiteY103" fmla="*/ 640207 h 1865939"/>
              <a:gd name="connsiteX104" fmla="*/ 609600 w 1657438"/>
              <a:gd name="connsiteY104" fmla="*/ 698264 h 1865939"/>
              <a:gd name="connsiteX105" fmla="*/ 566057 w 1657438"/>
              <a:gd name="connsiteY105" fmla="*/ 814378 h 1865939"/>
              <a:gd name="connsiteX106" fmla="*/ 580571 w 1657438"/>
              <a:gd name="connsiteY106" fmla="*/ 930493 h 1865939"/>
              <a:gd name="connsiteX107" fmla="*/ 624114 w 1657438"/>
              <a:gd name="connsiteY107" fmla="*/ 915978 h 1865939"/>
              <a:gd name="connsiteX108" fmla="*/ 653143 w 1657438"/>
              <a:gd name="connsiteY108" fmla="*/ 872435 h 1865939"/>
              <a:gd name="connsiteX109" fmla="*/ 696685 w 1657438"/>
              <a:gd name="connsiteY109" fmla="*/ 814378 h 1865939"/>
              <a:gd name="connsiteX110" fmla="*/ 711200 w 1657438"/>
              <a:gd name="connsiteY110" fmla="*/ 770835 h 1865939"/>
              <a:gd name="connsiteX111" fmla="*/ 725714 w 1657438"/>
              <a:gd name="connsiteY111" fmla="*/ 814378 h 1865939"/>
              <a:gd name="connsiteX112" fmla="*/ 696685 w 1657438"/>
              <a:gd name="connsiteY112" fmla="*/ 901464 h 1865939"/>
              <a:gd name="connsiteX113" fmla="*/ 682171 w 1657438"/>
              <a:gd name="connsiteY113" fmla="*/ 945007 h 1865939"/>
              <a:gd name="connsiteX114" fmla="*/ 696685 w 1657438"/>
              <a:gd name="connsiteY114" fmla="*/ 1003064 h 1865939"/>
              <a:gd name="connsiteX115" fmla="*/ 711200 w 1657438"/>
              <a:gd name="connsiteY115" fmla="*/ 1046607 h 1865939"/>
              <a:gd name="connsiteX116" fmla="*/ 754743 w 1657438"/>
              <a:gd name="connsiteY116" fmla="*/ 1032093 h 1865939"/>
              <a:gd name="connsiteX117" fmla="*/ 769257 w 1657438"/>
              <a:gd name="connsiteY117" fmla="*/ 988550 h 1865939"/>
              <a:gd name="connsiteX118" fmla="*/ 783771 w 1657438"/>
              <a:gd name="connsiteY118" fmla="*/ 1003064 h 1865939"/>
              <a:gd name="connsiteX119" fmla="*/ 769257 w 1657438"/>
              <a:gd name="connsiteY119" fmla="*/ 1046607 h 1865939"/>
              <a:gd name="connsiteX120" fmla="*/ 827314 w 1657438"/>
              <a:gd name="connsiteY120" fmla="*/ 1032093 h 1865939"/>
              <a:gd name="connsiteX121" fmla="*/ 870857 w 1657438"/>
              <a:gd name="connsiteY121" fmla="*/ 1003064 h 1865939"/>
              <a:gd name="connsiteX122" fmla="*/ 885371 w 1657438"/>
              <a:gd name="connsiteY122" fmla="*/ 1046607 h 1865939"/>
              <a:gd name="connsiteX123" fmla="*/ 870857 w 1657438"/>
              <a:gd name="connsiteY123" fmla="*/ 1133693 h 1865939"/>
              <a:gd name="connsiteX124" fmla="*/ 899885 w 1657438"/>
              <a:gd name="connsiteY124" fmla="*/ 1090150 h 1865939"/>
              <a:gd name="connsiteX125" fmla="*/ 943428 w 1657438"/>
              <a:gd name="connsiteY125" fmla="*/ 1003064 h 1865939"/>
              <a:gd name="connsiteX126" fmla="*/ 928914 w 1657438"/>
              <a:gd name="connsiteY126" fmla="*/ 1061121 h 1865939"/>
              <a:gd name="connsiteX127" fmla="*/ 986971 w 1657438"/>
              <a:gd name="connsiteY127" fmla="*/ 974035 h 1865939"/>
              <a:gd name="connsiteX128" fmla="*/ 972457 w 1657438"/>
              <a:gd name="connsiteY128" fmla="*/ 1191750 h 1865939"/>
              <a:gd name="connsiteX129" fmla="*/ 986971 w 1657438"/>
              <a:gd name="connsiteY129" fmla="*/ 1148207 h 1865939"/>
              <a:gd name="connsiteX130" fmla="*/ 957943 w 1657438"/>
              <a:gd name="connsiteY130" fmla="*/ 1206264 h 1865939"/>
              <a:gd name="connsiteX131" fmla="*/ 885371 w 1657438"/>
              <a:gd name="connsiteY131" fmla="*/ 1307864 h 1865939"/>
              <a:gd name="connsiteX132" fmla="*/ 841828 w 1657438"/>
              <a:gd name="connsiteY132" fmla="*/ 1351407 h 1865939"/>
              <a:gd name="connsiteX133" fmla="*/ 798285 w 1657438"/>
              <a:gd name="connsiteY133" fmla="*/ 1409464 h 1865939"/>
              <a:gd name="connsiteX134" fmla="*/ 827314 w 1657438"/>
              <a:gd name="connsiteY134" fmla="*/ 1278835 h 1865939"/>
              <a:gd name="connsiteX135" fmla="*/ 841828 w 1657438"/>
              <a:gd name="connsiteY135" fmla="*/ 1220778 h 1865939"/>
              <a:gd name="connsiteX136" fmla="*/ 899885 w 1657438"/>
              <a:gd name="connsiteY136" fmla="*/ 1119178 h 1865939"/>
              <a:gd name="connsiteX137" fmla="*/ 870857 w 1657438"/>
              <a:gd name="connsiteY137" fmla="*/ 1162721 h 1865939"/>
              <a:gd name="connsiteX138" fmla="*/ 798285 w 1657438"/>
              <a:gd name="connsiteY138" fmla="*/ 1264321 h 1865939"/>
              <a:gd name="connsiteX139" fmla="*/ 783771 w 1657438"/>
              <a:gd name="connsiteY139" fmla="*/ 1206264 h 1865939"/>
              <a:gd name="connsiteX140" fmla="*/ 769257 w 1657438"/>
              <a:gd name="connsiteY140" fmla="*/ 1162721 h 1865939"/>
              <a:gd name="connsiteX141" fmla="*/ 740228 w 1657438"/>
              <a:gd name="connsiteY141" fmla="*/ 1206264 h 1865939"/>
              <a:gd name="connsiteX142" fmla="*/ 696685 w 1657438"/>
              <a:gd name="connsiteY142" fmla="*/ 1249807 h 1865939"/>
              <a:gd name="connsiteX143" fmla="*/ 667657 w 1657438"/>
              <a:gd name="connsiteY143" fmla="*/ 1394950 h 1865939"/>
              <a:gd name="connsiteX144" fmla="*/ 682171 w 1657438"/>
              <a:gd name="connsiteY144" fmla="*/ 1496550 h 1865939"/>
              <a:gd name="connsiteX145" fmla="*/ 725714 w 1657438"/>
              <a:gd name="connsiteY145" fmla="*/ 1482035 h 1865939"/>
              <a:gd name="connsiteX146" fmla="*/ 769257 w 1657438"/>
              <a:gd name="connsiteY146" fmla="*/ 1453007 h 1865939"/>
              <a:gd name="connsiteX147" fmla="*/ 798285 w 1657438"/>
              <a:gd name="connsiteY147" fmla="*/ 1496550 h 1865939"/>
              <a:gd name="connsiteX148" fmla="*/ 841828 w 1657438"/>
              <a:gd name="connsiteY148" fmla="*/ 1482035 h 1865939"/>
              <a:gd name="connsiteX149" fmla="*/ 899885 w 1657438"/>
              <a:gd name="connsiteY149" fmla="*/ 1482035 h 1865939"/>
              <a:gd name="connsiteX150" fmla="*/ 885371 w 1657438"/>
              <a:gd name="connsiteY150" fmla="*/ 1569121 h 1865939"/>
              <a:gd name="connsiteX151" fmla="*/ 899885 w 1657438"/>
              <a:gd name="connsiteY151" fmla="*/ 1525578 h 1865939"/>
              <a:gd name="connsiteX152" fmla="*/ 943428 w 1657438"/>
              <a:gd name="connsiteY152" fmla="*/ 1496550 h 1865939"/>
              <a:gd name="connsiteX153" fmla="*/ 1030514 w 1657438"/>
              <a:gd name="connsiteY153" fmla="*/ 1453007 h 1865939"/>
              <a:gd name="connsiteX154" fmla="*/ 1074057 w 1657438"/>
              <a:gd name="connsiteY154" fmla="*/ 1453007 h 1865939"/>
              <a:gd name="connsiteX155" fmla="*/ 1117600 w 1657438"/>
              <a:gd name="connsiteY155" fmla="*/ 1482035 h 1865939"/>
              <a:gd name="connsiteX156" fmla="*/ 1161143 w 1657438"/>
              <a:gd name="connsiteY156" fmla="*/ 1409464 h 1865939"/>
              <a:gd name="connsiteX157" fmla="*/ 1204685 w 1657438"/>
              <a:gd name="connsiteY157" fmla="*/ 1365921 h 1865939"/>
              <a:gd name="connsiteX158" fmla="*/ 1219200 w 1657438"/>
              <a:gd name="connsiteY158" fmla="*/ 1423978 h 1865939"/>
              <a:gd name="connsiteX159" fmla="*/ 1262743 w 1657438"/>
              <a:gd name="connsiteY159" fmla="*/ 1438493 h 1865939"/>
              <a:gd name="connsiteX160" fmla="*/ 1291771 w 1657438"/>
              <a:gd name="connsiteY160" fmla="*/ 1394950 h 1865939"/>
              <a:gd name="connsiteX161" fmla="*/ 1306285 w 1657438"/>
              <a:gd name="connsiteY161" fmla="*/ 1438493 h 1865939"/>
              <a:gd name="connsiteX162" fmla="*/ 1349828 w 1657438"/>
              <a:gd name="connsiteY162" fmla="*/ 1394950 h 1865939"/>
              <a:gd name="connsiteX163" fmla="*/ 1335314 w 1657438"/>
              <a:gd name="connsiteY163" fmla="*/ 1438493 h 1865939"/>
              <a:gd name="connsiteX164" fmla="*/ 1219200 w 1657438"/>
              <a:gd name="connsiteY164" fmla="*/ 1438493 h 1865939"/>
              <a:gd name="connsiteX165" fmla="*/ 1233714 w 1657438"/>
              <a:gd name="connsiteY165" fmla="*/ 1220778 h 1865939"/>
              <a:gd name="connsiteX166" fmla="*/ 1277257 w 1657438"/>
              <a:gd name="connsiteY166" fmla="*/ 1191750 h 1865939"/>
              <a:gd name="connsiteX167" fmla="*/ 1291771 w 1657438"/>
              <a:gd name="connsiteY167" fmla="*/ 1264321 h 1865939"/>
              <a:gd name="connsiteX168" fmla="*/ 1320800 w 1657438"/>
              <a:gd name="connsiteY168" fmla="*/ 1220778 h 1865939"/>
              <a:gd name="connsiteX169" fmla="*/ 1335314 w 1657438"/>
              <a:gd name="connsiteY169" fmla="*/ 1162721 h 1865939"/>
              <a:gd name="connsiteX170" fmla="*/ 1349828 w 1657438"/>
              <a:gd name="connsiteY170" fmla="*/ 1206264 h 1865939"/>
              <a:gd name="connsiteX171" fmla="*/ 1393371 w 1657438"/>
              <a:gd name="connsiteY171" fmla="*/ 1235293 h 1865939"/>
              <a:gd name="connsiteX172" fmla="*/ 1436914 w 1657438"/>
              <a:gd name="connsiteY172" fmla="*/ 1206264 h 1865939"/>
              <a:gd name="connsiteX173" fmla="*/ 1422400 w 1657438"/>
              <a:gd name="connsiteY173" fmla="*/ 1380435 h 1865939"/>
              <a:gd name="connsiteX174" fmla="*/ 1407885 w 1657438"/>
              <a:gd name="connsiteY174" fmla="*/ 1453007 h 1865939"/>
              <a:gd name="connsiteX175" fmla="*/ 1451428 w 1657438"/>
              <a:gd name="connsiteY175" fmla="*/ 1438493 h 1865939"/>
              <a:gd name="connsiteX176" fmla="*/ 1480457 w 1657438"/>
              <a:gd name="connsiteY176" fmla="*/ 1859407 h 1865939"/>
              <a:gd name="connsiteX177" fmla="*/ 1524000 w 1657438"/>
              <a:gd name="connsiteY177" fmla="*/ 1685235 h 1865939"/>
              <a:gd name="connsiteX178" fmla="*/ 1553028 w 1657438"/>
              <a:gd name="connsiteY178" fmla="*/ 1554607 h 1865939"/>
              <a:gd name="connsiteX179" fmla="*/ 1582057 w 1657438"/>
              <a:gd name="connsiteY179" fmla="*/ 1278835 h 1865939"/>
              <a:gd name="connsiteX180" fmla="*/ 1596571 w 1657438"/>
              <a:gd name="connsiteY180" fmla="*/ 1220778 h 1865939"/>
              <a:gd name="connsiteX181" fmla="*/ 1582057 w 1657438"/>
              <a:gd name="connsiteY181" fmla="*/ 1046607 h 1865939"/>
              <a:gd name="connsiteX182" fmla="*/ 1567543 w 1657438"/>
              <a:gd name="connsiteY182" fmla="*/ 1090150 h 1865939"/>
              <a:gd name="connsiteX183" fmla="*/ 1553028 w 1657438"/>
              <a:gd name="connsiteY183" fmla="*/ 974035 h 1865939"/>
              <a:gd name="connsiteX184" fmla="*/ 1553028 w 1657438"/>
              <a:gd name="connsiteY184" fmla="*/ 727293 h 1865939"/>
              <a:gd name="connsiteX185" fmla="*/ 1524000 w 1657438"/>
              <a:gd name="connsiteY185" fmla="*/ 625693 h 1865939"/>
              <a:gd name="connsiteX186" fmla="*/ 1494971 w 1657438"/>
              <a:gd name="connsiteY186" fmla="*/ 480550 h 1865939"/>
              <a:gd name="connsiteX187" fmla="*/ 1480457 w 1657438"/>
              <a:gd name="connsiteY187" fmla="*/ 814378 h 1865939"/>
              <a:gd name="connsiteX188" fmla="*/ 1465943 w 1657438"/>
              <a:gd name="connsiteY188" fmla="*/ 857921 h 1865939"/>
              <a:gd name="connsiteX189" fmla="*/ 1451428 w 1657438"/>
              <a:gd name="connsiteY189" fmla="*/ 770835 h 1865939"/>
              <a:gd name="connsiteX190" fmla="*/ 1407885 w 1657438"/>
              <a:gd name="connsiteY190" fmla="*/ 596664 h 1865939"/>
              <a:gd name="connsiteX191" fmla="*/ 1364343 w 1657438"/>
              <a:gd name="connsiteY191" fmla="*/ 625693 h 1865939"/>
              <a:gd name="connsiteX192" fmla="*/ 1407885 w 1657438"/>
              <a:gd name="connsiteY192" fmla="*/ 567635 h 1865939"/>
              <a:gd name="connsiteX193" fmla="*/ 1625600 w 1657438"/>
              <a:gd name="connsiteY193" fmla="*/ 378950 h 1865939"/>
              <a:gd name="connsiteX194" fmla="*/ 1654628 w 1657438"/>
              <a:gd name="connsiteY194" fmla="*/ 335407 h 1865939"/>
              <a:gd name="connsiteX195" fmla="*/ 1611085 w 1657438"/>
              <a:gd name="connsiteY195" fmla="*/ 364435 h 1865939"/>
              <a:gd name="connsiteX196" fmla="*/ 1582057 w 1657438"/>
              <a:gd name="connsiteY196" fmla="*/ 422493 h 1865939"/>
              <a:gd name="connsiteX197" fmla="*/ 1553028 w 1657438"/>
              <a:gd name="connsiteY197" fmla="*/ 466035 h 1865939"/>
              <a:gd name="connsiteX198" fmla="*/ 1509485 w 1657438"/>
              <a:gd name="connsiteY198" fmla="*/ 553121 h 1865939"/>
              <a:gd name="connsiteX199" fmla="*/ 1494971 w 1657438"/>
              <a:gd name="connsiteY199" fmla="*/ 596664 h 1865939"/>
              <a:gd name="connsiteX200" fmla="*/ 1465943 w 1657438"/>
              <a:gd name="connsiteY200" fmla="*/ 654721 h 1865939"/>
              <a:gd name="connsiteX201" fmla="*/ 1451428 w 1657438"/>
              <a:gd name="connsiteY201" fmla="*/ 698264 h 1865939"/>
              <a:gd name="connsiteX202" fmla="*/ 1407885 w 1657438"/>
              <a:gd name="connsiteY202" fmla="*/ 727293 h 1865939"/>
              <a:gd name="connsiteX203" fmla="*/ 1393371 w 1657438"/>
              <a:gd name="connsiteY203" fmla="*/ 669235 h 1865939"/>
              <a:gd name="connsiteX204" fmla="*/ 1378857 w 1657438"/>
              <a:gd name="connsiteY204" fmla="*/ 524093 h 1865939"/>
              <a:gd name="connsiteX205" fmla="*/ 1364343 w 1657438"/>
              <a:gd name="connsiteY205" fmla="*/ 567635 h 1865939"/>
              <a:gd name="connsiteX206" fmla="*/ 1291771 w 1657438"/>
              <a:gd name="connsiteY206" fmla="*/ 698264 h 1865939"/>
              <a:gd name="connsiteX207" fmla="*/ 1306285 w 1657438"/>
              <a:gd name="connsiteY207" fmla="*/ 640207 h 1865939"/>
              <a:gd name="connsiteX208" fmla="*/ 1320800 w 1657438"/>
              <a:gd name="connsiteY208" fmla="*/ 596664 h 1865939"/>
              <a:gd name="connsiteX209" fmla="*/ 1248228 w 1657438"/>
              <a:gd name="connsiteY209" fmla="*/ 756321 h 1865939"/>
              <a:gd name="connsiteX210" fmla="*/ 1233714 w 1657438"/>
              <a:gd name="connsiteY210" fmla="*/ 799864 h 1865939"/>
              <a:gd name="connsiteX211" fmla="*/ 1219200 w 1657438"/>
              <a:gd name="connsiteY211" fmla="*/ 741807 h 1865939"/>
              <a:gd name="connsiteX212" fmla="*/ 1161143 w 1657438"/>
              <a:gd name="connsiteY212" fmla="*/ 857921 h 1865939"/>
              <a:gd name="connsiteX213" fmla="*/ 1146628 w 1657438"/>
              <a:gd name="connsiteY213" fmla="*/ 799864 h 1865939"/>
              <a:gd name="connsiteX214" fmla="*/ 1175657 w 1657438"/>
              <a:gd name="connsiteY214" fmla="*/ 654721 h 1865939"/>
              <a:gd name="connsiteX215" fmla="*/ 1190171 w 1657438"/>
              <a:gd name="connsiteY215" fmla="*/ 596664 h 1865939"/>
              <a:gd name="connsiteX216" fmla="*/ 1219200 w 1657438"/>
              <a:gd name="connsiteY216" fmla="*/ 509578 h 1865939"/>
              <a:gd name="connsiteX217" fmla="*/ 1233714 w 1657438"/>
              <a:gd name="connsiteY217" fmla="*/ 466035 h 1865939"/>
              <a:gd name="connsiteX218" fmla="*/ 1219200 w 1657438"/>
              <a:gd name="connsiteY218" fmla="*/ 393464 h 1865939"/>
              <a:gd name="connsiteX219" fmla="*/ 1204685 w 1657438"/>
              <a:gd name="connsiteY219" fmla="*/ 437007 h 1865939"/>
              <a:gd name="connsiteX220" fmla="*/ 1262743 w 1657438"/>
              <a:gd name="connsiteY220" fmla="*/ 291864 h 1865939"/>
              <a:gd name="connsiteX221" fmla="*/ 1277257 w 1657438"/>
              <a:gd name="connsiteY221" fmla="*/ 495064 h 1865939"/>
              <a:gd name="connsiteX222" fmla="*/ 1335314 w 1657438"/>
              <a:gd name="connsiteY222" fmla="*/ 407978 h 1865939"/>
              <a:gd name="connsiteX223" fmla="*/ 1364343 w 1657438"/>
              <a:gd name="connsiteY223" fmla="*/ 320893 h 1865939"/>
              <a:gd name="connsiteX224" fmla="*/ 1378857 w 1657438"/>
              <a:gd name="connsiteY224" fmla="*/ 277350 h 1865939"/>
              <a:gd name="connsiteX225" fmla="*/ 1407885 w 1657438"/>
              <a:gd name="connsiteY225" fmla="*/ 320893 h 1865939"/>
              <a:gd name="connsiteX226" fmla="*/ 1422400 w 1657438"/>
              <a:gd name="connsiteY226" fmla="*/ 393464 h 1865939"/>
              <a:gd name="connsiteX227" fmla="*/ 1436914 w 1657438"/>
              <a:gd name="connsiteY227" fmla="*/ 335407 h 1865939"/>
              <a:gd name="connsiteX228" fmla="*/ 1480457 w 1657438"/>
              <a:gd name="connsiteY228" fmla="*/ 291864 h 1865939"/>
              <a:gd name="connsiteX229" fmla="*/ 1465943 w 1657438"/>
              <a:gd name="connsiteY229" fmla="*/ 175750 h 1865939"/>
              <a:gd name="connsiteX230" fmla="*/ 1451428 w 1657438"/>
              <a:gd name="connsiteY230" fmla="*/ 219293 h 1865939"/>
              <a:gd name="connsiteX231" fmla="*/ 1393371 w 1657438"/>
              <a:gd name="connsiteY231" fmla="*/ 146721 h 1865939"/>
              <a:gd name="connsiteX232" fmla="*/ 1349828 w 1657438"/>
              <a:gd name="connsiteY232" fmla="*/ 117693 h 1865939"/>
              <a:gd name="connsiteX233" fmla="*/ 1306285 w 1657438"/>
              <a:gd name="connsiteY233" fmla="*/ 146721 h 1865939"/>
              <a:gd name="connsiteX234" fmla="*/ 1262743 w 1657438"/>
              <a:gd name="connsiteY234" fmla="*/ 132207 h 1865939"/>
              <a:gd name="connsiteX235" fmla="*/ 1233714 w 1657438"/>
              <a:gd name="connsiteY235" fmla="*/ 88664 h 1865939"/>
              <a:gd name="connsiteX236" fmla="*/ 1248228 w 1657438"/>
              <a:gd name="connsiteY236" fmla="*/ 45121 h 1865939"/>
              <a:gd name="connsiteX237" fmla="*/ 1262743 w 1657438"/>
              <a:gd name="connsiteY237" fmla="*/ 88664 h 1865939"/>
              <a:gd name="connsiteX238" fmla="*/ 1306285 w 1657438"/>
              <a:gd name="connsiteY238" fmla="*/ 59635 h 1865939"/>
              <a:gd name="connsiteX239" fmla="*/ 1349828 w 1657438"/>
              <a:gd name="connsiteY239" fmla="*/ 74150 h 1865939"/>
              <a:gd name="connsiteX240" fmla="*/ 1407885 w 1657438"/>
              <a:gd name="connsiteY240" fmla="*/ 59635 h 1865939"/>
              <a:gd name="connsiteX241" fmla="*/ 1494971 w 1657438"/>
              <a:gd name="connsiteY241" fmla="*/ 1578 h 1865939"/>
              <a:gd name="connsiteX242" fmla="*/ 1538514 w 1657438"/>
              <a:gd name="connsiteY242" fmla="*/ 16093 h 1865939"/>
              <a:gd name="connsiteX0" fmla="*/ 14514 w 1657438"/>
              <a:gd name="connsiteY0" fmla="*/ 1540093 h 1688379"/>
              <a:gd name="connsiteX1" fmla="*/ 14514 w 1657438"/>
              <a:gd name="connsiteY1" fmla="*/ 1540093 h 1688379"/>
              <a:gd name="connsiteX2" fmla="*/ 101600 w 1657438"/>
              <a:gd name="connsiteY2" fmla="*/ 1220778 h 1688379"/>
              <a:gd name="connsiteX3" fmla="*/ 145143 w 1657438"/>
              <a:gd name="connsiteY3" fmla="*/ 1235293 h 1688379"/>
              <a:gd name="connsiteX4" fmla="*/ 159657 w 1657438"/>
              <a:gd name="connsiteY4" fmla="*/ 1278835 h 1688379"/>
              <a:gd name="connsiteX5" fmla="*/ 174171 w 1657438"/>
              <a:gd name="connsiteY5" fmla="*/ 1380435 h 1688379"/>
              <a:gd name="connsiteX6" fmla="*/ 188685 w 1657438"/>
              <a:gd name="connsiteY6" fmla="*/ 1598150 h 1688379"/>
              <a:gd name="connsiteX7" fmla="*/ 232228 w 1657438"/>
              <a:gd name="connsiteY7" fmla="*/ 1554607 h 1688379"/>
              <a:gd name="connsiteX8" fmla="*/ 246743 w 1657438"/>
              <a:gd name="connsiteY8" fmla="*/ 1496550 h 1688379"/>
              <a:gd name="connsiteX9" fmla="*/ 275771 w 1657438"/>
              <a:gd name="connsiteY9" fmla="*/ 1438493 h 1688379"/>
              <a:gd name="connsiteX10" fmla="*/ 290285 w 1657438"/>
              <a:gd name="connsiteY10" fmla="*/ 1322378 h 1688379"/>
              <a:gd name="connsiteX11" fmla="*/ 304800 w 1657438"/>
              <a:gd name="connsiteY11" fmla="*/ 1380435 h 1688379"/>
              <a:gd name="connsiteX12" fmla="*/ 348343 w 1657438"/>
              <a:gd name="connsiteY12" fmla="*/ 1409464 h 1688379"/>
              <a:gd name="connsiteX13" fmla="*/ 362857 w 1657438"/>
              <a:gd name="connsiteY13" fmla="*/ 1467521 h 1688379"/>
              <a:gd name="connsiteX14" fmla="*/ 377371 w 1657438"/>
              <a:gd name="connsiteY14" fmla="*/ 1394950 h 1688379"/>
              <a:gd name="connsiteX15" fmla="*/ 391885 w 1657438"/>
              <a:gd name="connsiteY15" fmla="*/ 974035 h 1688379"/>
              <a:gd name="connsiteX16" fmla="*/ 406400 w 1657438"/>
              <a:gd name="connsiteY16" fmla="*/ 901464 h 1688379"/>
              <a:gd name="connsiteX17" fmla="*/ 420914 w 1657438"/>
              <a:gd name="connsiteY17" fmla="*/ 770835 h 1688379"/>
              <a:gd name="connsiteX18" fmla="*/ 406400 w 1657438"/>
              <a:gd name="connsiteY18" fmla="*/ 698264 h 1688379"/>
              <a:gd name="connsiteX19" fmla="*/ 377371 w 1657438"/>
              <a:gd name="connsiteY19" fmla="*/ 741807 h 1688379"/>
              <a:gd name="connsiteX20" fmla="*/ 362857 w 1657438"/>
              <a:gd name="connsiteY20" fmla="*/ 669235 h 1688379"/>
              <a:gd name="connsiteX21" fmla="*/ 348343 w 1657438"/>
              <a:gd name="connsiteY21" fmla="*/ 625693 h 1688379"/>
              <a:gd name="connsiteX22" fmla="*/ 319314 w 1657438"/>
              <a:gd name="connsiteY22" fmla="*/ 712778 h 1688379"/>
              <a:gd name="connsiteX23" fmla="*/ 304800 w 1657438"/>
              <a:gd name="connsiteY23" fmla="*/ 756321 h 1688379"/>
              <a:gd name="connsiteX24" fmla="*/ 348343 w 1657438"/>
              <a:gd name="connsiteY24" fmla="*/ 582150 h 1688379"/>
              <a:gd name="connsiteX25" fmla="*/ 362857 w 1657438"/>
              <a:gd name="connsiteY25" fmla="*/ 538607 h 1688379"/>
              <a:gd name="connsiteX26" fmla="*/ 304800 w 1657438"/>
              <a:gd name="connsiteY26" fmla="*/ 727293 h 1688379"/>
              <a:gd name="connsiteX27" fmla="*/ 261257 w 1657438"/>
              <a:gd name="connsiteY27" fmla="*/ 857921 h 1688379"/>
              <a:gd name="connsiteX28" fmla="*/ 246743 w 1657438"/>
              <a:gd name="connsiteY28" fmla="*/ 814378 h 1688379"/>
              <a:gd name="connsiteX29" fmla="*/ 232228 w 1657438"/>
              <a:gd name="connsiteY29" fmla="*/ 741807 h 1688379"/>
              <a:gd name="connsiteX30" fmla="*/ 188685 w 1657438"/>
              <a:gd name="connsiteY30" fmla="*/ 828893 h 1688379"/>
              <a:gd name="connsiteX31" fmla="*/ 203200 w 1657438"/>
              <a:gd name="connsiteY31" fmla="*/ 872435 h 1688379"/>
              <a:gd name="connsiteX32" fmla="*/ 217714 w 1657438"/>
              <a:gd name="connsiteY32" fmla="*/ 988550 h 1688379"/>
              <a:gd name="connsiteX33" fmla="*/ 203200 w 1657438"/>
              <a:gd name="connsiteY33" fmla="*/ 930493 h 1688379"/>
              <a:gd name="connsiteX34" fmla="*/ 145143 w 1657438"/>
              <a:gd name="connsiteY34" fmla="*/ 1032093 h 1688379"/>
              <a:gd name="connsiteX35" fmla="*/ 116114 w 1657438"/>
              <a:gd name="connsiteY35" fmla="*/ 1090150 h 1688379"/>
              <a:gd name="connsiteX36" fmla="*/ 87085 w 1657438"/>
              <a:gd name="connsiteY36" fmla="*/ 1003064 h 1688379"/>
              <a:gd name="connsiteX37" fmla="*/ 72571 w 1657438"/>
              <a:gd name="connsiteY37" fmla="*/ 959521 h 1688379"/>
              <a:gd name="connsiteX38" fmla="*/ 87085 w 1657438"/>
              <a:gd name="connsiteY38" fmla="*/ 814378 h 1688379"/>
              <a:gd name="connsiteX39" fmla="*/ 101600 w 1657438"/>
              <a:gd name="connsiteY39" fmla="*/ 712778 h 1688379"/>
              <a:gd name="connsiteX40" fmla="*/ 72571 w 1657438"/>
              <a:gd name="connsiteY40" fmla="*/ 378950 h 1688379"/>
              <a:gd name="connsiteX41" fmla="*/ 14514 w 1657438"/>
              <a:gd name="connsiteY41" fmla="*/ 480550 h 1688379"/>
              <a:gd name="connsiteX42" fmla="*/ 0 w 1657438"/>
              <a:gd name="connsiteY42" fmla="*/ 437007 h 1688379"/>
              <a:gd name="connsiteX43" fmla="*/ 14514 w 1657438"/>
              <a:gd name="connsiteY43" fmla="*/ 654721 h 1688379"/>
              <a:gd name="connsiteX44" fmla="*/ 29028 w 1657438"/>
              <a:gd name="connsiteY44" fmla="*/ 538607 h 1688379"/>
              <a:gd name="connsiteX45" fmla="*/ 58057 w 1657438"/>
              <a:gd name="connsiteY45" fmla="*/ 378950 h 1688379"/>
              <a:gd name="connsiteX46" fmla="*/ 101600 w 1657438"/>
              <a:gd name="connsiteY46" fmla="*/ 190264 h 1688379"/>
              <a:gd name="connsiteX47" fmla="*/ 116114 w 1657438"/>
              <a:gd name="connsiteY47" fmla="*/ 146721 h 1688379"/>
              <a:gd name="connsiteX48" fmla="*/ 101600 w 1657438"/>
              <a:gd name="connsiteY48" fmla="*/ 190264 h 1688379"/>
              <a:gd name="connsiteX49" fmla="*/ 116114 w 1657438"/>
              <a:gd name="connsiteY49" fmla="*/ 117693 h 1688379"/>
              <a:gd name="connsiteX50" fmla="*/ 130628 w 1657438"/>
              <a:gd name="connsiteY50" fmla="*/ 161235 h 1688379"/>
              <a:gd name="connsiteX51" fmla="*/ 145143 w 1657438"/>
              <a:gd name="connsiteY51" fmla="*/ 320893 h 1688379"/>
              <a:gd name="connsiteX52" fmla="*/ 159657 w 1657438"/>
              <a:gd name="connsiteY52" fmla="*/ 277350 h 1688379"/>
              <a:gd name="connsiteX53" fmla="*/ 217714 w 1657438"/>
              <a:gd name="connsiteY53" fmla="*/ 190264 h 1688379"/>
              <a:gd name="connsiteX54" fmla="*/ 232228 w 1657438"/>
              <a:gd name="connsiteY54" fmla="*/ 233807 h 1688379"/>
              <a:gd name="connsiteX55" fmla="*/ 290285 w 1657438"/>
              <a:gd name="connsiteY55" fmla="*/ 175750 h 1688379"/>
              <a:gd name="connsiteX56" fmla="*/ 304800 w 1657438"/>
              <a:gd name="connsiteY56" fmla="*/ 219293 h 1688379"/>
              <a:gd name="connsiteX57" fmla="*/ 333828 w 1657438"/>
              <a:gd name="connsiteY57" fmla="*/ 349921 h 1688379"/>
              <a:gd name="connsiteX58" fmla="*/ 246743 w 1657438"/>
              <a:gd name="connsiteY58" fmla="*/ 437007 h 1688379"/>
              <a:gd name="connsiteX59" fmla="*/ 275771 w 1657438"/>
              <a:gd name="connsiteY59" fmla="*/ 393464 h 1688379"/>
              <a:gd name="connsiteX60" fmla="*/ 348343 w 1657438"/>
              <a:gd name="connsiteY60" fmla="*/ 306378 h 1688379"/>
              <a:gd name="connsiteX61" fmla="*/ 391885 w 1657438"/>
              <a:gd name="connsiteY61" fmla="*/ 219293 h 1688379"/>
              <a:gd name="connsiteX62" fmla="*/ 406400 w 1657438"/>
              <a:gd name="connsiteY62" fmla="*/ 277350 h 1688379"/>
              <a:gd name="connsiteX63" fmla="*/ 420914 w 1657438"/>
              <a:gd name="connsiteY63" fmla="*/ 393464 h 1688379"/>
              <a:gd name="connsiteX64" fmla="*/ 435428 w 1657438"/>
              <a:gd name="connsiteY64" fmla="*/ 320893 h 1688379"/>
              <a:gd name="connsiteX65" fmla="*/ 464457 w 1657438"/>
              <a:gd name="connsiteY65" fmla="*/ 117693 h 1688379"/>
              <a:gd name="connsiteX66" fmla="*/ 478971 w 1657438"/>
              <a:gd name="connsiteY66" fmla="*/ 190264 h 1688379"/>
              <a:gd name="connsiteX67" fmla="*/ 493485 w 1657438"/>
              <a:gd name="connsiteY67" fmla="*/ 146721 h 1688379"/>
              <a:gd name="connsiteX68" fmla="*/ 522514 w 1657438"/>
              <a:gd name="connsiteY68" fmla="*/ 190264 h 1688379"/>
              <a:gd name="connsiteX69" fmla="*/ 537028 w 1657438"/>
              <a:gd name="connsiteY69" fmla="*/ 233807 h 1688379"/>
              <a:gd name="connsiteX70" fmla="*/ 551543 w 1657438"/>
              <a:gd name="connsiteY70" fmla="*/ 175750 h 1688379"/>
              <a:gd name="connsiteX71" fmla="*/ 566057 w 1657438"/>
              <a:gd name="connsiteY71" fmla="*/ 132207 h 1688379"/>
              <a:gd name="connsiteX72" fmla="*/ 580571 w 1657438"/>
              <a:gd name="connsiteY72" fmla="*/ 320893 h 1688379"/>
              <a:gd name="connsiteX73" fmla="*/ 624114 w 1657438"/>
              <a:gd name="connsiteY73" fmla="*/ 306378 h 1688379"/>
              <a:gd name="connsiteX74" fmla="*/ 653143 w 1657438"/>
              <a:gd name="connsiteY74" fmla="*/ 248321 h 1688379"/>
              <a:gd name="connsiteX75" fmla="*/ 696685 w 1657438"/>
              <a:gd name="connsiteY75" fmla="*/ 175750 h 1688379"/>
              <a:gd name="connsiteX76" fmla="*/ 725714 w 1657438"/>
              <a:gd name="connsiteY76" fmla="*/ 204778 h 1688379"/>
              <a:gd name="connsiteX77" fmla="*/ 754743 w 1657438"/>
              <a:gd name="connsiteY77" fmla="*/ 146721 h 1688379"/>
              <a:gd name="connsiteX78" fmla="*/ 783771 w 1657438"/>
              <a:gd name="connsiteY78" fmla="*/ 103178 h 1688379"/>
              <a:gd name="connsiteX79" fmla="*/ 827314 w 1657438"/>
              <a:gd name="connsiteY79" fmla="*/ 132207 h 1688379"/>
              <a:gd name="connsiteX80" fmla="*/ 856343 w 1657438"/>
              <a:gd name="connsiteY80" fmla="*/ 175750 h 1688379"/>
              <a:gd name="connsiteX81" fmla="*/ 914400 w 1657438"/>
              <a:gd name="connsiteY81" fmla="*/ 161235 h 1688379"/>
              <a:gd name="connsiteX82" fmla="*/ 957943 w 1657438"/>
              <a:gd name="connsiteY82" fmla="*/ 132207 h 1688379"/>
              <a:gd name="connsiteX83" fmla="*/ 1001485 w 1657438"/>
              <a:gd name="connsiteY83" fmla="*/ 233807 h 1688379"/>
              <a:gd name="connsiteX84" fmla="*/ 1001485 w 1657438"/>
              <a:gd name="connsiteY84" fmla="*/ 349921 h 1688379"/>
              <a:gd name="connsiteX85" fmla="*/ 986971 w 1657438"/>
              <a:gd name="connsiteY85" fmla="*/ 393464 h 1688379"/>
              <a:gd name="connsiteX86" fmla="*/ 957943 w 1657438"/>
              <a:gd name="connsiteY86" fmla="*/ 306378 h 1688379"/>
              <a:gd name="connsiteX87" fmla="*/ 928914 w 1657438"/>
              <a:gd name="connsiteY87" fmla="*/ 407978 h 1688379"/>
              <a:gd name="connsiteX88" fmla="*/ 885371 w 1657438"/>
              <a:gd name="connsiteY88" fmla="*/ 596664 h 1688379"/>
              <a:gd name="connsiteX89" fmla="*/ 870857 w 1657438"/>
              <a:gd name="connsiteY89" fmla="*/ 524093 h 1688379"/>
              <a:gd name="connsiteX90" fmla="*/ 914400 w 1657438"/>
              <a:gd name="connsiteY90" fmla="*/ 538607 h 1688379"/>
              <a:gd name="connsiteX91" fmla="*/ 943428 w 1657438"/>
              <a:gd name="connsiteY91" fmla="*/ 582150 h 1688379"/>
              <a:gd name="connsiteX92" fmla="*/ 899885 w 1657438"/>
              <a:gd name="connsiteY92" fmla="*/ 567635 h 1688379"/>
              <a:gd name="connsiteX93" fmla="*/ 856343 w 1657438"/>
              <a:gd name="connsiteY93" fmla="*/ 596664 h 1688379"/>
              <a:gd name="connsiteX94" fmla="*/ 841828 w 1657438"/>
              <a:gd name="connsiteY94" fmla="*/ 640207 h 1688379"/>
              <a:gd name="connsiteX95" fmla="*/ 798285 w 1657438"/>
              <a:gd name="connsiteY95" fmla="*/ 698264 h 1688379"/>
              <a:gd name="connsiteX96" fmla="*/ 812800 w 1657438"/>
              <a:gd name="connsiteY96" fmla="*/ 625693 h 1688379"/>
              <a:gd name="connsiteX97" fmla="*/ 798285 w 1657438"/>
              <a:gd name="connsiteY97" fmla="*/ 669235 h 1688379"/>
              <a:gd name="connsiteX98" fmla="*/ 783771 w 1657438"/>
              <a:gd name="connsiteY98" fmla="*/ 799864 h 1688379"/>
              <a:gd name="connsiteX99" fmla="*/ 754743 w 1657438"/>
              <a:gd name="connsiteY99" fmla="*/ 698264 h 1688379"/>
              <a:gd name="connsiteX100" fmla="*/ 725714 w 1657438"/>
              <a:gd name="connsiteY100" fmla="*/ 654721 h 1688379"/>
              <a:gd name="connsiteX101" fmla="*/ 682171 w 1657438"/>
              <a:gd name="connsiteY101" fmla="*/ 741807 h 1688379"/>
              <a:gd name="connsiteX102" fmla="*/ 653143 w 1657438"/>
              <a:gd name="connsiteY102" fmla="*/ 698264 h 1688379"/>
              <a:gd name="connsiteX103" fmla="*/ 638628 w 1657438"/>
              <a:gd name="connsiteY103" fmla="*/ 640207 h 1688379"/>
              <a:gd name="connsiteX104" fmla="*/ 609600 w 1657438"/>
              <a:gd name="connsiteY104" fmla="*/ 698264 h 1688379"/>
              <a:gd name="connsiteX105" fmla="*/ 566057 w 1657438"/>
              <a:gd name="connsiteY105" fmla="*/ 814378 h 1688379"/>
              <a:gd name="connsiteX106" fmla="*/ 580571 w 1657438"/>
              <a:gd name="connsiteY106" fmla="*/ 930493 h 1688379"/>
              <a:gd name="connsiteX107" fmla="*/ 624114 w 1657438"/>
              <a:gd name="connsiteY107" fmla="*/ 915978 h 1688379"/>
              <a:gd name="connsiteX108" fmla="*/ 653143 w 1657438"/>
              <a:gd name="connsiteY108" fmla="*/ 872435 h 1688379"/>
              <a:gd name="connsiteX109" fmla="*/ 696685 w 1657438"/>
              <a:gd name="connsiteY109" fmla="*/ 814378 h 1688379"/>
              <a:gd name="connsiteX110" fmla="*/ 711200 w 1657438"/>
              <a:gd name="connsiteY110" fmla="*/ 770835 h 1688379"/>
              <a:gd name="connsiteX111" fmla="*/ 725714 w 1657438"/>
              <a:gd name="connsiteY111" fmla="*/ 814378 h 1688379"/>
              <a:gd name="connsiteX112" fmla="*/ 696685 w 1657438"/>
              <a:gd name="connsiteY112" fmla="*/ 901464 h 1688379"/>
              <a:gd name="connsiteX113" fmla="*/ 682171 w 1657438"/>
              <a:gd name="connsiteY113" fmla="*/ 945007 h 1688379"/>
              <a:gd name="connsiteX114" fmla="*/ 696685 w 1657438"/>
              <a:gd name="connsiteY114" fmla="*/ 1003064 h 1688379"/>
              <a:gd name="connsiteX115" fmla="*/ 711200 w 1657438"/>
              <a:gd name="connsiteY115" fmla="*/ 1046607 h 1688379"/>
              <a:gd name="connsiteX116" fmla="*/ 754743 w 1657438"/>
              <a:gd name="connsiteY116" fmla="*/ 1032093 h 1688379"/>
              <a:gd name="connsiteX117" fmla="*/ 769257 w 1657438"/>
              <a:gd name="connsiteY117" fmla="*/ 988550 h 1688379"/>
              <a:gd name="connsiteX118" fmla="*/ 783771 w 1657438"/>
              <a:gd name="connsiteY118" fmla="*/ 1003064 h 1688379"/>
              <a:gd name="connsiteX119" fmla="*/ 769257 w 1657438"/>
              <a:gd name="connsiteY119" fmla="*/ 1046607 h 1688379"/>
              <a:gd name="connsiteX120" fmla="*/ 827314 w 1657438"/>
              <a:gd name="connsiteY120" fmla="*/ 1032093 h 1688379"/>
              <a:gd name="connsiteX121" fmla="*/ 870857 w 1657438"/>
              <a:gd name="connsiteY121" fmla="*/ 1003064 h 1688379"/>
              <a:gd name="connsiteX122" fmla="*/ 885371 w 1657438"/>
              <a:gd name="connsiteY122" fmla="*/ 1046607 h 1688379"/>
              <a:gd name="connsiteX123" fmla="*/ 870857 w 1657438"/>
              <a:gd name="connsiteY123" fmla="*/ 1133693 h 1688379"/>
              <a:gd name="connsiteX124" fmla="*/ 899885 w 1657438"/>
              <a:gd name="connsiteY124" fmla="*/ 1090150 h 1688379"/>
              <a:gd name="connsiteX125" fmla="*/ 943428 w 1657438"/>
              <a:gd name="connsiteY125" fmla="*/ 1003064 h 1688379"/>
              <a:gd name="connsiteX126" fmla="*/ 928914 w 1657438"/>
              <a:gd name="connsiteY126" fmla="*/ 1061121 h 1688379"/>
              <a:gd name="connsiteX127" fmla="*/ 986971 w 1657438"/>
              <a:gd name="connsiteY127" fmla="*/ 974035 h 1688379"/>
              <a:gd name="connsiteX128" fmla="*/ 972457 w 1657438"/>
              <a:gd name="connsiteY128" fmla="*/ 1191750 h 1688379"/>
              <a:gd name="connsiteX129" fmla="*/ 986971 w 1657438"/>
              <a:gd name="connsiteY129" fmla="*/ 1148207 h 1688379"/>
              <a:gd name="connsiteX130" fmla="*/ 957943 w 1657438"/>
              <a:gd name="connsiteY130" fmla="*/ 1206264 h 1688379"/>
              <a:gd name="connsiteX131" fmla="*/ 885371 w 1657438"/>
              <a:gd name="connsiteY131" fmla="*/ 1307864 h 1688379"/>
              <a:gd name="connsiteX132" fmla="*/ 841828 w 1657438"/>
              <a:gd name="connsiteY132" fmla="*/ 1351407 h 1688379"/>
              <a:gd name="connsiteX133" fmla="*/ 798285 w 1657438"/>
              <a:gd name="connsiteY133" fmla="*/ 1409464 h 1688379"/>
              <a:gd name="connsiteX134" fmla="*/ 827314 w 1657438"/>
              <a:gd name="connsiteY134" fmla="*/ 1278835 h 1688379"/>
              <a:gd name="connsiteX135" fmla="*/ 841828 w 1657438"/>
              <a:gd name="connsiteY135" fmla="*/ 1220778 h 1688379"/>
              <a:gd name="connsiteX136" fmla="*/ 899885 w 1657438"/>
              <a:gd name="connsiteY136" fmla="*/ 1119178 h 1688379"/>
              <a:gd name="connsiteX137" fmla="*/ 870857 w 1657438"/>
              <a:gd name="connsiteY137" fmla="*/ 1162721 h 1688379"/>
              <a:gd name="connsiteX138" fmla="*/ 798285 w 1657438"/>
              <a:gd name="connsiteY138" fmla="*/ 1264321 h 1688379"/>
              <a:gd name="connsiteX139" fmla="*/ 783771 w 1657438"/>
              <a:gd name="connsiteY139" fmla="*/ 1206264 h 1688379"/>
              <a:gd name="connsiteX140" fmla="*/ 769257 w 1657438"/>
              <a:gd name="connsiteY140" fmla="*/ 1162721 h 1688379"/>
              <a:gd name="connsiteX141" fmla="*/ 740228 w 1657438"/>
              <a:gd name="connsiteY141" fmla="*/ 1206264 h 1688379"/>
              <a:gd name="connsiteX142" fmla="*/ 696685 w 1657438"/>
              <a:gd name="connsiteY142" fmla="*/ 1249807 h 1688379"/>
              <a:gd name="connsiteX143" fmla="*/ 667657 w 1657438"/>
              <a:gd name="connsiteY143" fmla="*/ 1394950 h 1688379"/>
              <a:gd name="connsiteX144" fmla="*/ 682171 w 1657438"/>
              <a:gd name="connsiteY144" fmla="*/ 1496550 h 1688379"/>
              <a:gd name="connsiteX145" fmla="*/ 725714 w 1657438"/>
              <a:gd name="connsiteY145" fmla="*/ 1482035 h 1688379"/>
              <a:gd name="connsiteX146" fmla="*/ 769257 w 1657438"/>
              <a:gd name="connsiteY146" fmla="*/ 1453007 h 1688379"/>
              <a:gd name="connsiteX147" fmla="*/ 798285 w 1657438"/>
              <a:gd name="connsiteY147" fmla="*/ 1496550 h 1688379"/>
              <a:gd name="connsiteX148" fmla="*/ 841828 w 1657438"/>
              <a:gd name="connsiteY148" fmla="*/ 1482035 h 1688379"/>
              <a:gd name="connsiteX149" fmla="*/ 899885 w 1657438"/>
              <a:gd name="connsiteY149" fmla="*/ 1482035 h 1688379"/>
              <a:gd name="connsiteX150" fmla="*/ 885371 w 1657438"/>
              <a:gd name="connsiteY150" fmla="*/ 1569121 h 1688379"/>
              <a:gd name="connsiteX151" fmla="*/ 899885 w 1657438"/>
              <a:gd name="connsiteY151" fmla="*/ 1525578 h 1688379"/>
              <a:gd name="connsiteX152" fmla="*/ 943428 w 1657438"/>
              <a:gd name="connsiteY152" fmla="*/ 1496550 h 1688379"/>
              <a:gd name="connsiteX153" fmla="*/ 1030514 w 1657438"/>
              <a:gd name="connsiteY153" fmla="*/ 1453007 h 1688379"/>
              <a:gd name="connsiteX154" fmla="*/ 1074057 w 1657438"/>
              <a:gd name="connsiteY154" fmla="*/ 1453007 h 1688379"/>
              <a:gd name="connsiteX155" fmla="*/ 1117600 w 1657438"/>
              <a:gd name="connsiteY155" fmla="*/ 1482035 h 1688379"/>
              <a:gd name="connsiteX156" fmla="*/ 1161143 w 1657438"/>
              <a:gd name="connsiteY156" fmla="*/ 1409464 h 1688379"/>
              <a:gd name="connsiteX157" fmla="*/ 1204685 w 1657438"/>
              <a:gd name="connsiteY157" fmla="*/ 1365921 h 1688379"/>
              <a:gd name="connsiteX158" fmla="*/ 1219200 w 1657438"/>
              <a:gd name="connsiteY158" fmla="*/ 1423978 h 1688379"/>
              <a:gd name="connsiteX159" fmla="*/ 1262743 w 1657438"/>
              <a:gd name="connsiteY159" fmla="*/ 1438493 h 1688379"/>
              <a:gd name="connsiteX160" fmla="*/ 1291771 w 1657438"/>
              <a:gd name="connsiteY160" fmla="*/ 1394950 h 1688379"/>
              <a:gd name="connsiteX161" fmla="*/ 1306285 w 1657438"/>
              <a:gd name="connsiteY161" fmla="*/ 1438493 h 1688379"/>
              <a:gd name="connsiteX162" fmla="*/ 1349828 w 1657438"/>
              <a:gd name="connsiteY162" fmla="*/ 1394950 h 1688379"/>
              <a:gd name="connsiteX163" fmla="*/ 1335314 w 1657438"/>
              <a:gd name="connsiteY163" fmla="*/ 1438493 h 1688379"/>
              <a:gd name="connsiteX164" fmla="*/ 1219200 w 1657438"/>
              <a:gd name="connsiteY164" fmla="*/ 1438493 h 1688379"/>
              <a:gd name="connsiteX165" fmla="*/ 1233714 w 1657438"/>
              <a:gd name="connsiteY165" fmla="*/ 1220778 h 1688379"/>
              <a:gd name="connsiteX166" fmla="*/ 1277257 w 1657438"/>
              <a:gd name="connsiteY166" fmla="*/ 1191750 h 1688379"/>
              <a:gd name="connsiteX167" fmla="*/ 1291771 w 1657438"/>
              <a:gd name="connsiteY167" fmla="*/ 1264321 h 1688379"/>
              <a:gd name="connsiteX168" fmla="*/ 1320800 w 1657438"/>
              <a:gd name="connsiteY168" fmla="*/ 1220778 h 1688379"/>
              <a:gd name="connsiteX169" fmla="*/ 1335314 w 1657438"/>
              <a:gd name="connsiteY169" fmla="*/ 1162721 h 1688379"/>
              <a:gd name="connsiteX170" fmla="*/ 1349828 w 1657438"/>
              <a:gd name="connsiteY170" fmla="*/ 1206264 h 1688379"/>
              <a:gd name="connsiteX171" fmla="*/ 1393371 w 1657438"/>
              <a:gd name="connsiteY171" fmla="*/ 1235293 h 1688379"/>
              <a:gd name="connsiteX172" fmla="*/ 1436914 w 1657438"/>
              <a:gd name="connsiteY172" fmla="*/ 1206264 h 1688379"/>
              <a:gd name="connsiteX173" fmla="*/ 1422400 w 1657438"/>
              <a:gd name="connsiteY173" fmla="*/ 1380435 h 1688379"/>
              <a:gd name="connsiteX174" fmla="*/ 1407885 w 1657438"/>
              <a:gd name="connsiteY174" fmla="*/ 1453007 h 1688379"/>
              <a:gd name="connsiteX175" fmla="*/ 1451428 w 1657438"/>
              <a:gd name="connsiteY175" fmla="*/ 1438493 h 1688379"/>
              <a:gd name="connsiteX176" fmla="*/ 1524000 w 1657438"/>
              <a:gd name="connsiteY176" fmla="*/ 1685235 h 1688379"/>
              <a:gd name="connsiteX177" fmla="*/ 1553028 w 1657438"/>
              <a:gd name="connsiteY177" fmla="*/ 1554607 h 1688379"/>
              <a:gd name="connsiteX178" fmla="*/ 1582057 w 1657438"/>
              <a:gd name="connsiteY178" fmla="*/ 1278835 h 1688379"/>
              <a:gd name="connsiteX179" fmla="*/ 1596571 w 1657438"/>
              <a:gd name="connsiteY179" fmla="*/ 1220778 h 1688379"/>
              <a:gd name="connsiteX180" fmla="*/ 1582057 w 1657438"/>
              <a:gd name="connsiteY180" fmla="*/ 1046607 h 1688379"/>
              <a:gd name="connsiteX181" fmla="*/ 1567543 w 1657438"/>
              <a:gd name="connsiteY181" fmla="*/ 1090150 h 1688379"/>
              <a:gd name="connsiteX182" fmla="*/ 1553028 w 1657438"/>
              <a:gd name="connsiteY182" fmla="*/ 974035 h 1688379"/>
              <a:gd name="connsiteX183" fmla="*/ 1553028 w 1657438"/>
              <a:gd name="connsiteY183" fmla="*/ 727293 h 1688379"/>
              <a:gd name="connsiteX184" fmla="*/ 1524000 w 1657438"/>
              <a:gd name="connsiteY184" fmla="*/ 625693 h 1688379"/>
              <a:gd name="connsiteX185" fmla="*/ 1494971 w 1657438"/>
              <a:gd name="connsiteY185" fmla="*/ 480550 h 1688379"/>
              <a:gd name="connsiteX186" fmla="*/ 1480457 w 1657438"/>
              <a:gd name="connsiteY186" fmla="*/ 814378 h 1688379"/>
              <a:gd name="connsiteX187" fmla="*/ 1465943 w 1657438"/>
              <a:gd name="connsiteY187" fmla="*/ 857921 h 1688379"/>
              <a:gd name="connsiteX188" fmla="*/ 1451428 w 1657438"/>
              <a:gd name="connsiteY188" fmla="*/ 770835 h 1688379"/>
              <a:gd name="connsiteX189" fmla="*/ 1407885 w 1657438"/>
              <a:gd name="connsiteY189" fmla="*/ 596664 h 1688379"/>
              <a:gd name="connsiteX190" fmla="*/ 1364343 w 1657438"/>
              <a:gd name="connsiteY190" fmla="*/ 625693 h 1688379"/>
              <a:gd name="connsiteX191" fmla="*/ 1407885 w 1657438"/>
              <a:gd name="connsiteY191" fmla="*/ 567635 h 1688379"/>
              <a:gd name="connsiteX192" fmla="*/ 1625600 w 1657438"/>
              <a:gd name="connsiteY192" fmla="*/ 378950 h 1688379"/>
              <a:gd name="connsiteX193" fmla="*/ 1654628 w 1657438"/>
              <a:gd name="connsiteY193" fmla="*/ 335407 h 1688379"/>
              <a:gd name="connsiteX194" fmla="*/ 1611085 w 1657438"/>
              <a:gd name="connsiteY194" fmla="*/ 364435 h 1688379"/>
              <a:gd name="connsiteX195" fmla="*/ 1582057 w 1657438"/>
              <a:gd name="connsiteY195" fmla="*/ 422493 h 1688379"/>
              <a:gd name="connsiteX196" fmla="*/ 1553028 w 1657438"/>
              <a:gd name="connsiteY196" fmla="*/ 466035 h 1688379"/>
              <a:gd name="connsiteX197" fmla="*/ 1509485 w 1657438"/>
              <a:gd name="connsiteY197" fmla="*/ 553121 h 1688379"/>
              <a:gd name="connsiteX198" fmla="*/ 1494971 w 1657438"/>
              <a:gd name="connsiteY198" fmla="*/ 596664 h 1688379"/>
              <a:gd name="connsiteX199" fmla="*/ 1465943 w 1657438"/>
              <a:gd name="connsiteY199" fmla="*/ 654721 h 1688379"/>
              <a:gd name="connsiteX200" fmla="*/ 1451428 w 1657438"/>
              <a:gd name="connsiteY200" fmla="*/ 698264 h 1688379"/>
              <a:gd name="connsiteX201" fmla="*/ 1407885 w 1657438"/>
              <a:gd name="connsiteY201" fmla="*/ 727293 h 1688379"/>
              <a:gd name="connsiteX202" fmla="*/ 1393371 w 1657438"/>
              <a:gd name="connsiteY202" fmla="*/ 669235 h 1688379"/>
              <a:gd name="connsiteX203" fmla="*/ 1378857 w 1657438"/>
              <a:gd name="connsiteY203" fmla="*/ 524093 h 1688379"/>
              <a:gd name="connsiteX204" fmla="*/ 1364343 w 1657438"/>
              <a:gd name="connsiteY204" fmla="*/ 567635 h 1688379"/>
              <a:gd name="connsiteX205" fmla="*/ 1291771 w 1657438"/>
              <a:gd name="connsiteY205" fmla="*/ 698264 h 1688379"/>
              <a:gd name="connsiteX206" fmla="*/ 1306285 w 1657438"/>
              <a:gd name="connsiteY206" fmla="*/ 640207 h 1688379"/>
              <a:gd name="connsiteX207" fmla="*/ 1320800 w 1657438"/>
              <a:gd name="connsiteY207" fmla="*/ 596664 h 1688379"/>
              <a:gd name="connsiteX208" fmla="*/ 1248228 w 1657438"/>
              <a:gd name="connsiteY208" fmla="*/ 756321 h 1688379"/>
              <a:gd name="connsiteX209" fmla="*/ 1233714 w 1657438"/>
              <a:gd name="connsiteY209" fmla="*/ 799864 h 1688379"/>
              <a:gd name="connsiteX210" fmla="*/ 1219200 w 1657438"/>
              <a:gd name="connsiteY210" fmla="*/ 741807 h 1688379"/>
              <a:gd name="connsiteX211" fmla="*/ 1161143 w 1657438"/>
              <a:gd name="connsiteY211" fmla="*/ 857921 h 1688379"/>
              <a:gd name="connsiteX212" fmla="*/ 1146628 w 1657438"/>
              <a:gd name="connsiteY212" fmla="*/ 799864 h 1688379"/>
              <a:gd name="connsiteX213" fmla="*/ 1175657 w 1657438"/>
              <a:gd name="connsiteY213" fmla="*/ 654721 h 1688379"/>
              <a:gd name="connsiteX214" fmla="*/ 1190171 w 1657438"/>
              <a:gd name="connsiteY214" fmla="*/ 596664 h 1688379"/>
              <a:gd name="connsiteX215" fmla="*/ 1219200 w 1657438"/>
              <a:gd name="connsiteY215" fmla="*/ 509578 h 1688379"/>
              <a:gd name="connsiteX216" fmla="*/ 1233714 w 1657438"/>
              <a:gd name="connsiteY216" fmla="*/ 466035 h 1688379"/>
              <a:gd name="connsiteX217" fmla="*/ 1219200 w 1657438"/>
              <a:gd name="connsiteY217" fmla="*/ 393464 h 1688379"/>
              <a:gd name="connsiteX218" fmla="*/ 1204685 w 1657438"/>
              <a:gd name="connsiteY218" fmla="*/ 437007 h 1688379"/>
              <a:gd name="connsiteX219" fmla="*/ 1262743 w 1657438"/>
              <a:gd name="connsiteY219" fmla="*/ 291864 h 1688379"/>
              <a:gd name="connsiteX220" fmla="*/ 1277257 w 1657438"/>
              <a:gd name="connsiteY220" fmla="*/ 495064 h 1688379"/>
              <a:gd name="connsiteX221" fmla="*/ 1335314 w 1657438"/>
              <a:gd name="connsiteY221" fmla="*/ 407978 h 1688379"/>
              <a:gd name="connsiteX222" fmla="*/ 1364343 w 1657438"/>
              <a:gd name="connsiteY222" fmla="*/ 320893 h 1688379"/>
              <a:gd name="connsiteX223" fmla="*/ 1378857 w 1657438"/>
              <a:gd name="connsiteY223" fmla="*/ 277350 h 1688379"/>
              <a:gd name="connsiteX224" fmla="*/ 1407885 w 1657438"/>
              <a:gd name="connsiteY224" fmla="*/ 320893 h 1688379"/>
              <a:gd name="connsiteX225" fmla="*/ 1422400 w 1657438"/>
              <a:gd name="connsiteY225" fmla="*/ 393464 h 1688379"/>
              <a:gd name="connsiteX226" fmla="*/ 1436914 w 1657438"/>
              <a:gd name="connsiteY226" fmla="*/ 335407 h 1688379"/>
              <a:gd name="connsiteX227" fmla="*/ 1480457 w 1657438"/>
              <a:gd name="connsiteY227" fmla="*/ 291864 h 1688379"/>
              <a:gd name="connsiteX228" fmla="*/ 1465943 w 1657438"/>
              <a:gd name="connsiteY228" fmla="*/ 175750 h 1688379"/>
              <a:gd name="connsiteX229" fmla="*/ 1451428 w 1657438"/>
              <a:gd name="connsiteY229" fmla="*/ 219293 h 1688379"/>
              <a:gd name="connsiteX230" fmla="*/ 1393371 w 1657438"/>
              <a:gd name="connsiteY230" fmla="*/ 146721 h 1688379"/>
              <a:gd name="connsiteX231" fmla="*/ 1349828 w 1657438"/>
              <a:gd name="connsiteY231" fmla="*/ 117693 h 1688379"/>
              <a:gd name="connsiteX232" fmla="*/ 1306285 w 1657438"/>
              <a:gd name="connsiteY232" fmla="*/ 146721 h 1688379"/>
              <a:gd name="connsiteX233" fmla="*/ 1262743 w 1657438"/>
              <a:gd name="connsiteY233" fmla="*/ 132207 h 1688379"/>
              <a:gd name="connsiteX234" fmla="*/ 1233714 w 1657438"/>
              <a:gd name="connsiteY234" fmla="*/ 88664 h 1688379"/>
              <a:gd name="connsiteX235" fmla="*/ 1248228 w 1657438"/>
              <a:gd name="connsiteY235" fmla="*/ 45121 h 1688379"/>
              <a:gd name="connsiteX236" fmla="*/ 1262743 w 1657438"/>
              <a:gd name="connsiteY236" fmla="*/ 88664 h 1688379"/>
              <a:gd name="connsiteX237" fmla="*/ 1306285 w 1657438"/>
              <a:gd name="connsiteY237" fmla="*/ 59635 h 1688379"/>
              <a:gd name="connsiteX238" fmla="*/ 1349828 w 1657438"/>
              <a:gd name="connsiteY238" fmla="*/ 74150 h 1688379"/>
              <a:gd name="connsiteX239" fmla="*/ 1407885 w 1657438"/>
              <a:gd name="connsiteY239" fmla="*/ 59635 h 1688379"/>
              <a:gd name="connsiteX240" fmla="*/ 1494971 w 1657438"/>
              <a:gd name="connsiteY240" fmla="*/ 1578 h 1688379"/>
              <a:gd name="connsiteX241" fmla="*/ 1538514 w 1657438"/>
              <a:gd name="connsiteY241" fmla="*/ 16093 h 1688379"/>
              <a:gd name="connsiteX0" fmla="*/ 14514 w 1657438"/>
              <a:gd name="connsiteY0" fmla="*/ 1540093 h 1602927"/>
              <a:gd name="connsiteX1" fmla="*/ 14514 w 1657438"/>
              <a:gd name="connsiteY1" fmla="*/ 1540093 h 1602927"/>
              <a:gd name="connsiteX2" fmla="*/ 101600 w 1657438"/>
              <a:gd name="connsiteY2" fmla="*/ 1220778 h 1602927"/>
              <a:gd name="connsiteX3" fmla="*/ 145143 w 1657438"/>
              <a:gd name="connsiteY3" fmla="*/ 1235293 h 1602927"/>
              <a:gd name="connsiteX4" fmla="*/ 159657 w 1657438"/>
              <a:gd name="connsiteY4" fmla="*/ 1278835 h 1602927"/>
              <a:gd name="connsiteX5" fmla="*/ 174171 w 1657438"/>
              <a:gd name="connsiteY5" fmla="*/ 1380435 h 1602927"/>
              <a:gd name="connsiteX6" fmla="*/ 188685 w 1657438"/>
              <a:gd name="connsiteY6" fmla="*/ 1598150 h 1602927"/>
              <a:gd name="connsiteX7" fmla="*/ 232228 w 1657438"/>
              <a:gd name="connsiteY7" fmla="*/ 1554607 h 1602927"/>
              <a:gd name="connsiteX8" fmla="*/ 246743 w 1657438"/>
              <a:gd name="connsiteY8" fmla="*/ 1496550 h 1602927"/>
              <a:gd name="connsiteX9" fmla="*/ 275771 w 1657438"/>
              <a:gd name="connsiteY9" fmla="*/ 1438493 h 1602927"/>
              <a:gd name="connsiteX10" fmla="*/ 290285 w 1657438"/>
              <a:gd name="connsiteY10" fmla="*/ 1322378 h 1602927"/>
              <a:gd name="connsiteX11" fmla="*/ 304800 w 1657438"/>
              <a:gd name="connsiteY11" fmla="*/ 1380435 h 1602927"/>
              <a:gd name="connsiteX12" fmla="*/ 348343 w 1657438"/>
              <a:gd name="connsiteY12" fmla="*/ 1409464 h 1602927"/>
              <a:gd name="connsiteX13" fmla="*/ 362857 w 1657438"/>
              <a:gd name="connsiteY13" fmla="*/ 1467521 h 1602927"/>
              <a:gd name="connsiteX14" fmla="*/ 377371 w 1657438"/>
              <a:gd name="connsiteY14" fmla="*/ 1394950 h 1602927"/>
              <a:gd name="connsiteX15" fmla="*/ 391885 w 1657438"/>
              <a:gd name="connsiteY15" fmla="*/ 974035 h 1602927"/>
              <a:gd name="connsiteX16" fmla="*/ 406400 w 1657438"/>
              <a:gd name="connsiteY16" fmla="*/ 901464 h 1602927"/>
              <a:gd name="connsiteX17" fmla="*/ 420914 w 1657438"/>
              <a:gd name="connsiteY17" fmla="*/ 770835 h 1602927"/>
              <a:gd name="connsiteX18" fmla="*/ 406400 w 1657438"/>
              <a:gd name="connsiteY18" fmla="*/ 698264 h 1602927"/>
              <a:gd name="connsiteX19" fmla="*/ 377371 w 1657438"/>
              <a:gd name="connsiteY19" fmla="*/ 741807 h 1602927"/>
              <a:gd name="connsiteX20" fmla="*/ 362857 w 1657438"/>
              <a:gd name="connsiteY20" fmla="*/ 669235 h 1602927"/>
              <a:gd name="connsiteX21" fmla="*/ 348343 w 1657438"/>
              <a:gd name="connsiteY21" fmla="*/ 625693 h 1602927"/>
              <a:gd name="connsiteX22" fmla="*/ 319314 w 1657438"/>
              <a:gd name="connsiteY22" fmla="*/ 712778 h 1602927"/>
              <a:gd name="connsiteX23" fmla="*/ 304800 w 1657438"/>
              <a:gd name="connsiteY23" fmla="*/ 756321 h 1602927"/>
              <a:gd name="connsiteX24" fmla="*/ 348343 w 1657438"/>
              <a:gd name="connsiteY24" fmla="*/ 582150 h 1602927"/>
              <a:gd name="connsiteX25" fmla="*/ 362857 w 1657438"/>
              <a:gd name="connsiteY25" fmla="*/ 538607 h 1602927"/>
              <a:gd name="connsiteX26" fmla="*/ 304800 w 1657438"/>
              <a:gd name="connsiteY26" fmla="*/ 727293 h 1602927"/>
              <a:gd name="connsiteX27" fmla="*/ 261257 w 1657438"/>
              <a:gd name="connsiteY27" fmla="*/ 857921 h 1602927"/>
              <a:gd name="connsiteX28" fmla="*/ 246743 w 1657438"/>
              <a:gd name="connsiteY28" fmla="*/ 814378 h 1602927"/>
              <a:gd name="connsiteX29" fmla="*/ 232228 w 1657438"/>
              <a:gd name="connsiteY29" fmla="*/ 741807 h 1602927"/>
              <a:gd name="connsiteX30" fmla="*/ 188685 w 1657438"/>
              <a:gd name="connsiteY30" fmla="*/ 828893 h 1602927"/>
              <a:gd name="connsiteX31" fmla="*/ 203200 w 1657438"/>
              <a:gd name="connsiteY31" fmla="*/ 872435 h 1602927"/>
              <a:gd name="connsiteX32" fmla="*/ 217714 w 1657438"/>
              <a:gd name="connsiteY32" fmla="*/ 988550 h 1602927"/>
              <a:gd name="connsiteX33" fmla="*/ 203200 w 1657438"/>
              <a:gd name="connsiteY33" fmla="*/ 930493 h 1602927"/>
              <a:gd name="connsiteX34" fmla="*/ 145143 w 1657438"/>
              <a:gd name="connsiteY34" fmla="*/ 1032093 h 1602927"/>
              <a:gd name="connsiteX35" fmla="*/ 116114 w 1657438"/>
              <a:gd name="connsiteY35" fmla="*/ 1090150 h 1602927"/>
              <a:gd name="connsiteX36" fmla="*/ 87085 w 1657438"/>
              <a:gd name="connsiteY36" fmla="*/ 1003064 h 1602927"/>
              <a:gd name="connsiteX37" fmla="*/ 72571 w 1657438"/>
              <a:gd name="connsiteY37" fmla="*/ 959521 h 1602927"/>
              <a:gd name="connsiteX38" fmla="*/ 87085 w 1657438"/>
              <a:gd name="connsiteY38" fmla="*/ 814378 h 1602927"/>
              <a:gd name="connsiteX39" fmla="*/ 101600 w 1657438"/>
              <a:gd name="connsiteY39" fmla="*/ 712778 h 1602927"/>
              <a:gd name="connsiteX40" fmla="*/ 72571 w 1657438"/>
              <a:gd name="connsiteY40" fmla="*/ 378950 h 1602927"/>
              <a:gd name="connsiteX41" fmla="*/ 14514 w 1657438"/>
              <a:gd name="connsiteY41" fmla="*/ 480550 h 1602927"/>
              <a:gd name="connsiteX42" fmla="*/ 0 w 1657438"/>
              <a:gd name="connsiteY42" fmla="*/ 437007 h 1602927"/>
              <a:gd name="connsiteX43" fmla="*/ 14514 w 1657438"/>
              <a:gd name="connsiteY43" fmla="*/ 654721 h 1602927"/>
              <a:gd name="connsiteX44" fmla="*/ 29028 w 1657438"/>
              <a:gd name="connsiteY44" fmla="*/ 538607 h 1602927"/>
              <a:gd name="connsiteX45" fmla="*/ 58057 w 1657438"/>
              <a:gd name="connsiteY45" fmla="*/ 378950 h 1602927"/>
              <a:gd name="connsiteX46" fmla="*/ 101600 w 1657438"/>
              <a:gd name="connsiteY46" fmla="*/ 190264 h 1602927"/>
              <a:gd name="connsiteX47" fmla="*/ 116114 w 1657438"/>
              <a:gd name="connsiteY47" fmla="*/ 146721 h 1602927"/>
              <a:gd name="connsiteX48" fmla="*/ 101600 w 1657438"/>
              <a:gd name="connsiteY48" fmla="*/ 190264 h 1602927"/>
              <a:gd name="connsiteX49" fmla="*/ 116114 w 1657438"/>
              <a:gd name="connsiteY49" fmla="*/ 117693 h 1602927"/>
              <a:gd name="connsiteX50" fmla="*/ 130628 w 1657438"/>
              <a:gd name="connsiteY50" fmla="*/ 161235 h 1602927"/>
              <a:gd name="connsiteX51" fmla="*/ 145143 w 1657438"/>
              <a:gd name="connsiteY51" fmla="*/ 320893 h 1602927"/>
              <a:gd name="connsiteX52" fmla="*/ 159657 w 1657438"/>
              <a:gd name="connsiteY52" fmla="*/ 277350 h 1602927"/>
              <a:gd name="connsiteX53" fmla="*/ 217714 w 1657438"/>
              <a:gd name="connsiteY53" fmla="*/ 190264 h 1602927"/>
              <a:gd name="connsiteX54" fmla="*/ 232228 w 1657438"/>
              <a:gd name="connsiteY54" fmla="*/ 233807 h 1602927"/>
              <a:gd name="connsiteX55" fmla="*/ 290285 w 1657438"/>
              <a:gd name="connsiteY55" fmla="*/ 175750 h 1602927"/>
              <a:gd name="connsiteX56" fmla="*/ 304800 w 1657438"/>
              <a:gd name="connsiteY56" fmla="*/ 219293 h 1602927"/>
              <a:gd name="connsiteX57" fmla="*/ 333828 w 1657438"/>
              <a:gd name="connsiteY57" fmla="*/ 349921 h 1602927"/>
              <a:gd name="connsiteX58" fmla="*/ 246743 w 1657438"/>
              <a:gd name="connsiteY58" fmla="*/ 437007 h 1602927"/>
              <a:gd name="connsiteX59" fmla="*/ 275771 w 1657438"/>
              <a:gd name="connsiteY59" fmla="*/ 393464 h 1602927"/>
              <a:gd name="connsiteX60" fmla="*/ 348343 w 1657438"/>
              <a:gd name="connsiteY60" fmla="*/ 306378 h 1602927"/>
              <a:gd name="connsiteX61" fmla="*/ 391885 w 1657438"/>
              <a:gd name="connsiteY61" fmla="*/ 219293 h 1602927"/>
              <a:gd name="connsiteX62" fmla="*/ 406400 w 1657438"/>
              <a:gd name="connsiteY62" fmla="*/ 277350 h 1602927"/>
              <a:gd name="connsiteX63" fmla="*/ 420914 w 1657438"/>
              <a:gd name="connsiteY63" fmla="*/ 393464 h 1602927"/>
              <a:gd name="connsiteX64" fmla="*/ 435428 w 1657438"/>
              <a:gd name="connsiteY64" fmla="*/ 320893 h 1602927"/>
              <a:gd name="connsiteX65" fmla="*/ 464457 w 1657438"/>
              <a:gd name="connsiteY65" fmla="*/ 117693 h 1602927"/>
              <a:gd name="connsiteX66" fmla="*/ 478971 w 1657438"/>
              <a:gd name="connsiteY66" fmla="*/ 190264 h 1602927"/>
              <a:gd name="connsiteX67" fmla="*/ 493485 w 1657438"/>
              <a:gd name="connsiteY67" fmla="*/ 146721 h 1602927"/>
              <a:gd name="connsiteX68" fmla="*/ 522514 w 1657438"/>
              <a:gd name="connsiteY68" fmla="*/ 190264 h 1602927"/>
              <a:gd name="connsiteX69" fmla="*/ 537028 w 1657438"/>
              <a:gd name="connsiteY69" fmla="*/ 233807 h 1602927"/>
              <a:gd name="connsiteX70" fmla="*/ 551543 w 1657438"/>
              <a:gd name="connsiteY70" fmla="*/ 175750 h 1602927"/>
              <a:gd name="connsiteX71" fmla="*/ 566057 w 1657438"/>
              <a:gd name="connsiteY71" fmla="*/ 132207 h 1602927"/>
              <a:gd name="connsiteX72" fmla="*/ 580571 w 1657438"/>
              <a:gd name="connsiteY72" fmla="*/ 320893 h 1602927"/>
              <a:gd name="connsiteX73" fmla="*/ 624114 w 1657438"/>
              <a:gd name="connsiteY73" fmla="*/ 306378 h 1602927"/>
              <a:gd name="connsiteX74" fmla="*/ 653143 w 1657438"/>
              <a:gd name="connsiteY74" fmla="*/ 248321 h 1602927"/>
              <a:gd name="connsiteX75" fmla="*/ 696685 w 1657438"/>
              <a:gd name="connsiteY75" fmla="*/ 175750 h 1602927"/>
              <a:gd name="connsiteX76" fmla="*/ 725714 w 1657438"/>
              <a:gd name="connsiteY76" fmla="*/ 204778 h 1602927"/>
              <a:gd name="connsiteX77" fmla="*/ 754743 w 1657438"/>
              <a:gd name="connsiteY77" fmla="*/ 146721 h 1602927"/>
              <a:gd name="connsiteX78" fmla="*/ 783771 w 1657438"/>
              <a:gd name="connsiteY78" fmla="*/ 103178 h 1602927"/>
              <a:gd name="connsiteX79" fmla="*/ 827314 w 1657438"/>
              <a:gd name="connsiteY79" fmla="*/ 132207 h 1602927"/>
              <a:gd name="connsiteX80" fmla="*/ 856343 w 1657438"/>
              <a:gd name="connsiteY80" fmla="*/ 175750 h 1602927"/>
              <a:gd name="connsiteX81" fmla="*/ 914400 w 1657438"/>
              <a:gd name="connsiteY81" fmla="*/ 161235 h 1602927"/>
              <a:gd name="connsiteX82" fmla="*/ 957943 w 1657438"/>
              <a:gd name="connsiteY82" fmla="*/ 132207 h 1602927"/>
              <a:gd name="connsiteX83" fmla="*/ 1001485 w 1657438"/>
              <a:gd name="connsiteY83" fmla="*/ 233807 h 1602927"/>
              <a:gd name="connsiteX84" fmla="*/ 1001485 w 1657438"/>
              <a:gd name="connsiteY84" fmla="*/ 349921 h 1602927"/>
              <a:gd name="connsiteX85" fmla="*/ 986971 w 1657438"/>
              <a:gd name="connsiteY85" fmla="*/ 393464 h 1602927"/>
              <a:gd name="connsiteX86" fmla="*/ 957943 w 1657438"/>
              <a:gd name="connsiteY86" fmla="*/ 306378 h 1602927"/>
              <a:gd name="connsiteX87" fmla="*/ 928914 w 1657438"/>
              <a:gd name="connsiteY87" fmla="*/ 407978 h 1602927"/>
              <a:gd name="connsiteX88" fmla="*/ 885371 w 1657438"/>
              <a:gd name="connsiteY88" fmla="*/ 596664 h 1602927"/>
              <a:gd name="connsiteX89" fmla="*/ 870857 w 1657438"/>
              <a:gd name="connsiteY89" fmla="*/ 524093 h 1602927"/>
              <a:gd name="connsiteX90" fmla="*/ 914400 w 1657438"/>
              <a:gd name="connsiteY90" fmla="*/ 538607 h 1602927"/>
              <a:gd name="connsiteX91" fmla="*/ 943428 w 1657438"/>
              <a:gd name="connsiteY91" fmla="*/ 582150 h 1602927"/>
              <a:gd name="connsiteX92" fmla="*/ 899885 w 1657438"/>
              <a:gd name="connsiteY92" fmla="*/ 567635 h 1602927"/>
              <a:gd name="connsiteX93" fmla="*/ 856343 w 1657438"/>
              <a:gd name="connsiteY93" fmla="*/ 596664 h 1602927"/>
              <a:gd name="connsiteX94" fmla="*/ 841828 w 1657438"/>
              <a:gd name="connsiteY94" fmla="*/ 640207 h 1602927"/>
              <a:gd name="connsiteX95" fmla="*/ 798285 w 1657438"/>
              <a:gd name="connsiteY95" fmla="*/ 698264 h 1602927"/>
              <a:gd name="connsiteX96" fmla="*/ 812800 w 1657438"/>
              <a:gd name="connsiteY96" fmla="*/ 625693 h 1602927"/>
              <a:gd name="connsiteX97" fmla="*/ 798285 w 1657438"/>
              <a:gd name="connsiteY97" fmla="*/ 669235 h 1602927"/>
              <a:gd name="connsiteX98" fmla="*/ 783771 w 1657438"/>
              <a:gd name="connsiteY98" fmla="*/ 799864 h 1602927"/>
              <a:gd name="connsiteX99" fmla="*/ 754743 w 1657438"/>
              <a:gd name="connsiteY99" fmla="*/ 698264 h 1602927"/>
              <a:gd name="connsiteX100" fmla="*/ 725714 w 1657438"/>
              <a:gd name="connsiteY100" fmla="*/ 654721 h 1602927"/>
              <a:gd name="connsiteX101" fmla="*/ 682171 w 1657438"/>
              <a:gd name="connsiteY101" fmla="*/ 741807 h 1602927"/>
              <a:gd name="connsiteX102" fmla="*/ 653143 w 1657438"/>
              <a:gd name="connsiteY102" fmla="*/ 698264 h 1602927"/>
              <a:gd name="connsiteX103" fmla="*/ 638628 w 1657438"/>
              <a:gd name="connsiteY103" fmla="*/ 640207 h 1602927"/>
              <a:gd name="connsiteX104" fmla="*/ 609600 w 1657438"/>
              <a:gd name="connsiteY104" fmla="*/ 698264 h 1602927"/>
              <a:gd name="connsiteX105" fmla="*/ 566057 w 1657438"/>
              <a:gd name="connsiteY105" fmla="*/ 814378 h 1602927"/>
              <a:gd name="connsiteX106" fmla="*/ 580571 w 1657438"/>
              <a:gd name="connsiteY106" fmla="*/ 930493 h 1602927"/>
              <a:gd name="connsiteX107" fmla="*/ 624114 w 1657438"/>
              <a:gd name="connsiteY107" fmla="*/ 915978 h 1602927"/>
              <a:gd name="connsiteX108" fmla="*/ 653143 w 1657438"/>
              <a:gd name="connsiteY108" fmla="*/ 872435 h 1602927"/>
              <a:gd name="connsiteX109" fmla="*/ 696685 w 1657438"/>
              <a:gd name="connsiteY109" fmla="*/ 814378 h 1602927"/>
              <a:gd name="connsiteX110" fmla="*/ 711200 w 1657438"/>
              <a:gd name="connsiteY110" fmla="*/ 770835 h 1602927"/>
              <a:gd name="connsiteX111" fmla="*/ 725714 w 1657438"/>
              <a:gd name="connsiteY111" fmla="*/ 814378 h 1602927"/>
              <a:gd name="connsiteX112" fmla="*/ 696685 w 1657438"/>
              <a:gd name="connsiteY112" fmla="*/ 901464 h 1602927"/>
              <a:gd name="connsiteX113" fmla="*/ 682171 w 1657438"/>
              <a:gd name="connsiteY113" fmla="*/ 945007 h 1602927"/>
              <a:gd name="connsiteX114" fmla="*/ 696685 w 1657438"/>
              <a:gd name="connsiteY114" fmla="*/ 1003064 h 1602927"/>
              <a:gd name="connsiteX115" fmla="*/ 711200 w 1657438"/>
              <a:gd name="connsiteY115" fmla="*/ 1046607 h 1602927"/>
              <a:gd name="connsiteX116" fmla="*/ 754743 w 1657438"/>
              <a:gd name="connsiteY116" fmla="*/ 1032093 h 1602927"/>
              <a:gd name="connsiteX117" fmla="*/ 769257 w 1657438"/>
              <a:gd name="connsiteY117" fmla="*/ 988550 h 1602927"/>
              <a:gd name="connsiteX118" fmla="*/ 783771 w 1657438"/>
              <a:gd name="connsiteY118" fmla="*/ 1003064 h 1602927"/>
              <a:gd name="connsiteX119" fmla="*/ 769257 w 1657438"/>
              <a:gd name="connsiteY119" fmla="*/ 1046607 h 1602927"/>
              <a:gd name="connsiteX120" fmla="*/ 827314 w 1657438"/>
              <a:gd name="connsiteY120" fmla="*/ 1032093 h 1602927"/>
              <a:gd name="connsiteX121" fmla="*/ 870857 w 1657438"/>
              <a:gd name="connsiteY121" fmla="*/ 1003064 h 1602927"/>
              <a:gd name="connsiteX122" fmla="*/ 885371 w 1657438"/>
              <a:gd name="connsiteY122" fmla="*/ 1046607 h 1602927"/>
              <a:gd name="connsiteX123" fmla="*/ 870857 w 1657438"/>
              <a:gd name="connsiteY123" fmla="*/ 1133693 h 1602927"/>
              <a:gd name="connsiteX124" fmla="*/ 899885 w 1657438"/>
              <a:gd name="connsiteY124" fmla="*/ 1090150 h 1602927"/>
              <a:gd name="connsiteX125" fmla="*/ 943428 w 1657438"/>
              <a:gd name="connsiteY125" fmla="*/ 1003064 h 1602927"/>
              <a:gd name="connsiteX126" fmla="*/ 928914 w 1657438"/>
              <a:gd name="connsiteY126" fmla="*/ 1061121 h 1602927"/>
              <a:gd name="connsiteX127" fmla="*/ 986971 w 1657438"/>
              <a:gd name="connsiteY127" fmla="*/ 974035 h 1602927"/>
              <a:gd name="connsiteX128" fmla="*/ 972457 w 1657438"/>
              <a:gd name="connsiteY128" fmla="*/ 1191750 h 1602927"/>
              <a:gd name="connsiteX129" fmla="*/ 986971 w 1657438"/>
              <a:gd name="connsiteY129" fmla="*/ 1148207 h 1602927"/>
              <a:gd name="connsiteX130" fmla="*/ 957943 w 1657438"/>
              <a:gd name="connsiteY130" fmla="*/ 1206264 h 1602927"/>
              <a:gd name="connsiteX131" fmla="*/ 885371 w 1657438"/>
              <a:gd name="connsiteY131" fmla="*/ 1307864 h 1602927"/>
              <a:gd name="connsiteX132" fmla="*/ 841828 w 1657438"/>
              <a:gd name="connsiteY132" fmla="*/ 1351407 h 1602927"/>
              <a:gd name="connsiteX133" fmla="*/ 798285 w 1657438"/>
              <a:gd name="connsiteY133" fmla="*/ 1409464 h 1602927"/>
              <a:gd name="connsiteX134" fmla="*/ 827314 w 1657438"/>
              <a:gd name="connsiteY134" fmla="*/ 1278835 h 1602927"/>
              <a:gd name="connsiteX135" fmla="*/ 841828 w 1657438"/>
              <a:gd name="connsiteY135" fmla="*/ 1220778 h 1602927"/>
              <a:gd name="connsiteX136" fmla="*/ 899885 w 1657438"/>
              <a:gd name="connsiteY136" fmla="*/ 1119178 h 1602927"/>
              <a:gd name="connsiteX137" fmla="*/ 870857 w 1657438"/>
              <a:gd name="connsiteY137" fmla="*/ 1162721 h 1602927"/>
              <a:gd name="connsiteX138" fmla="*/ 798285 w 1657438"/>
              <a:gd name="connsiteY138" fmla="*/ 1264321 h 1602927"/>
              <a:gd name="connsiteX139" fmla="*/ 783771 w 1657438"/>
              <a:gd name="connsiteY139" fmla="*/ 1206264 h 1602927"/>
              <a:gd name="connsiteX140" fmla="*/ 769257 w 1657438"/>
              <a:gd name="connsiteY140" fmla="*/ 1162721 h 1602927"/>
              <a:gd name="connsiteX141" fmla="*/ 740228 w 1657438"/>
              <a:gd name="connsiteY141" fmla="*/ 1206264 h 1602927"/>
              <a:gd name="connsiteX142" fmla="*/ 696685 w 1657438"/>
              <a:gd name="connsiteY142" fmla="*/ 1249807 h 1602927"/>
              <a:gd name="connsiteX143" fmla="*/ 667657 w 1657438"/>
              <a:gd name="connsiteY143" fmla="*/ 1394950 h 1602927"/>
              <a:gd name="connsiteX144" fmla="*/ 682171 w 1657438"/>
              <a:gd name="connsiteY144" fmla="*/ 1496550 h 1602927"/>
              <a:gd name="connsiteX145" fmla="*/ 725714 w 1657438"/>
              <a:gd name="connsiteY145" fmla="*/ 1482035 h 1602927"/>
              <a:gd name="connsiteX146" fmla="*/ 769257 w 1657438"/>
              <a:gd name="connsiteY146" fmla="*/ 1453007 h 1602927"/>
              <a:gd name="connsiteX147" fmla="*/ 798285 w 1657438"/>
              <a:gd name="connsiteY147" fmla="*/ 1496550 h 1602927"/>
              <a:gd name="connsiteX148" fmla="*/ 841828 w 1657438"/>
              <a:gd name="connsiteY148" fmla="*/ 1482035 h 1602927"/>
              <a:gd name="connsiteX149" fmla="*/ 899885 w 1657438"/>
              <a:gd name="connsiteY149" fmla="*/ 1482035 h 1602927"/>
              <a:gd name="connsiteX150" fmla="*/ 885371 w 1657438"/>
              <a:gd name="connsiteY150" fmla="*/ 1569121 h 1602927"/>
              <a:gd name="connsiteX151" fmla="*/ 899885 w 1657438"/>
              <a:gd name="connsiteY151" fmla="*/ 1525578 h 1602927"/>
              <a:gd name="connsiteX152" fmla="*/ 943428 w 1657438"/>
              <a:gd name="connsiteY152" fmla="*/ 1496550 h 1602927"/>
              <a:gd name="connsiteX153" fmla="*/ 1030514 w 1657438"/>
              <a:gd name="connsiteY153" fmla="*/ 1453007 h 1602927"/>
              <a:gd name="connsiteX154" fmla="*/ 1074057 w 1657438"/>
              <a:gd name="connsiteY154" fmla="*/ 1453007 h 1602927"/>
              <a:gd name="connsiteX155" fmla="*/ 1117600 w 1657438"/>
              <a:gd name="connsiteY155" fmla="*/ 1482035 h 1602927"/>
              <a:gd name="connsiteX156" fmla="*/ 1161143 w 1657438"/>
              <a:gd name="connsiteY156" fmla="*/ 1409464 h 1602927"/>
              <a:gd name="connsiteX157" fmla="*/ 1204685 w 1657438"/>
              <a:gd name="connsiteY157" fmla="*/ 1365921 h 1602927"/>
              <a:gd name="connsiteX158" fmla="*/ 1219200 w 1657438"/>
              <a:gd name="connsiteY158" fmla="*/ 1423978 h 1602927"/>
              <a:gd name="connsiteX159" fmla="*/ 1262743 w 1657438"/>
              <a:gd name="connsiteY159" fmla="*/ 1438493 h 1602927"/>
              <a:gd name="connsiteX160" fmla="*/ 1291771 w 1657438"/>
              <a:gd name="connsiteY160" fmla="*/ 1394950 h 1602927"/>
              <a:gd name="connsiteX161" fmla="*/ 1306285 w 1657438"/>
              <a:gd name="connsiteY161" fmla="*/ 1438493 h 1602927"/>
              <a:gd name="connsiteX162" fmla="*/ 1349828 w 1657438"/>
              <a:gd name="connsiteY162" fmla="*/ 1394950 h 1602927"/>
              <a:gd name="connsiteX163" fmla="*/ 1335314 w 1657438"/>
              <a:gd name="connsiteY163" fmla="*/ 1438493 h 1602927"/>
              <a:gd name="connsiteX164" fmla="*/ 1219200 w 1657438"/>
              <a:gd name="connsiteY164" fmla="*/ 1438493 h 1602927"/>
              <a:gd name="connsiteX165" fmla="*/ 1233714 w 1657438"/>
              <a:gd name="connsiteY165" fmla="*/ 1220778 h 1602927"/>
              <a:gd name="connsiteX166" fmla="*/ 1277257 w 1657438"/>
              <a:gd name="connsiteY166" fmla="*/ 1191750 h 1602927"/>
              <a:gd name="connsiteX167" fmla="*/ 1291771 w 1657438"/>
              <a:gd name="connsiteY167" fmla="*/ 1264321 h 1602927"/>
              <a:gd name="connsiteX168" fmla="*/ 1320800 w 1657438"/>
              <a:gd name="connsiteY168" fmla="*/ 1220778 h 1602927"/>
              <a:gd name="connsiteX169" fmla="*/ 1335314 w 1657438"/>
              <a:gd name="connsiteY169" fmla="*/ 1162721 h 1602927"/>
              <a:gd name="connsiteX170" fmla="*/ 1349828 w 1657438"/>
              <a:gd name="connsiteY170" fmla="*/ 1206264 h 1602927"/>
              <a:gd name="connsiteX171" fmla="*/ 1393371 w 1657438"/>
              <a:gd name="connsiteY171" fmla="*/ 1235293 h 1602927"/>
              <a:gd name="connsiteX172" fmla="*/ 1436914 w 1657438"/>
              <a:gd name="connsiteY172" fmla="*/ 1206264 h 1602927"/>
              <a:gd name="connsiteX173" fmla="*/ 1422400 w 1657438"/>
              <a:gd name="connsiteY173" fmla="*/ 1380435 h 1602927"/>
              <a:gd name="connsiteX174" fmla="*/ 1407885 w 1657438"/>
              <a:gd name="connsiteY174" fmla="*/ 1453007 h 1602927"/>
              <a:gd name="connsiteX175" fmla="*/ 1451428 w 1657438"/>
              <a:gd name="connsiteY175" fmla="*/ 1438493 h 1602927"/>
              <a:gd name="connsiteX176" fmla="*/ 1553028 w 1657438"/>
              <a:gd name="connsiteY176" fmla="*/ 1554607 h 1602927"/>
              <a:gd name="connsiteX177" fmla="*/ 1582057 w 1657438"/>
              <a:gd name="connsiteY177" fmla="*/ 1278835 h 1602927"/>
              <a:gd name="connsiteX178" fmla="*/ 1596571 w 1657438"/>
              <a:gd name="connsiteY178" fmla="*/ 1220778 h 1602927"/>
              <a:gd name="connsiteX179" fmla="*/ 1582057 w 1657438"/>
              <a:gd name="connsiteY179" fmla="*/ 1046607 h 1602927"/>
              <a:gd name="connsiteX180" fmla="*/ 1567543 w 1657438"/>
              <a:gd name="connsiteY180" fmla="*/ 1090150 h 1602927"/>
              <a:gd name="connsiteX181" fmla="*/ 1553028 w 1657438"/>
              <a:gd name="connsiteY181" fmla="*/ 974035 h 1602927"/>
              <a:gd name="connsiteX182" fmla="*/ 1553028 w 1657438"/>
              <a:gd name="connsiteY182" fmla="*/ 727293 h 1602927"/>
              <a:gd name="connsiteX183" fmla="*/ 1524000 w 1657438"/>
              <a:gd name="connsiteY183" fmla="*/ 625693 h 1602927"/>
              <a:gd name="connsiteX184" fmla="*/ 1494971 w 1657438"/>
              <a:gd name="connsiteY184" fmla="*/ 480550 h 1602927"/>
              <a:gd name="connsiteX185" fmla="*/ 1480457 w 1657438"/>
              <a:gd name="connsiteY185" fmla="*/ 814378 h 1602927"/>
              <a:gd name="connsiteX186" fmla="*/ 1465943 w 1657438"/>
              <a:gd name="connsiteY186" fmla="*/ 857921 h 1602927"/>
              <a:gd name="connsiteX187" fmla="*/ 1451428 w 1657438"/>
              <a:gd name="connsiteY187" fmla="*/ 770835 h 1602927"/>
              <a:gd name="connsiteX188" fmla="*/ 1407885 w 1657438"/>
              <a:gd name="connsiteY188" fmla="*/ 596664 h 1602927"/>
              <a:gd name="connsiteX189" fmla="*/ 1364343 w 1657438"/>
              <a:gd name="connsiteY189" fmla="*/ 625693 h 1602927"/>
              <a:gd name="connsiteX190" fmla="*/ 1407885 w 1657438"/>
              <a:gd name="connsiteY190" fmla="*/ 567635 h 1602927"/>
              <a:gd name="connsiteX191" fmla="*/ 1625600 w 1657438"/>
              <a:gd name="connsiteY191" fmla="*/ 378950 h 1602927"/>
              <a:gd name="connsiteX192" fmla="*/ 1654628 w 1657438"/>
              <a:gd name="connsiteY192" fmla="*/ 335407 h 1602927"/>
              <a:gd name="connsiteX193" fmla="*/ 1611085 w 1657438"/>
              <a:gd name="connsiteY193" fmla="*/ 364435 h 1602927"/>
              <a:gd name="connsiteX194" fmla="*/ 1582057 w 1657438"/>
              <a:gd name="connsiteY194" fmla="*/ 422493 h 1602927"/>
              <a:gd name="connsiteX195" fmla="*/ 1553028 w 1657438"/>
              <a:gd name="connsiteY195" fmla="*/ 466035 h 1602927"/>
              <a:gd name="connsiteX196" fmla="*/ 1509485 w 1657438"/>
              <a:gd name="connsiteY196" fmla="*/ 553121 h 1602927"/>
              <a:gd name="connsiteX197" fmla="*/ 1494971 w 1657438"/>
              <a:gd name="connsiteY197" fmla="*/ 596664 h 1602927"/>
              <a:gd name="connsiteX198" fmla="*/ 1465943 w 1657438"/>
              <a:gd name="connsiteY198" fmla="*/ 654721 h 1602927"/>
              <a:gd name="connsiteX199" fmla="*/ 1451428 w 1657438"/>
              <a:gd name="connsiteY199" fmla="*/ 698264 h 1602927"/>
              <a:gd name="connsiteX200" fmla="*/ 1407885 w 1657438"/>
              <a:gd name="connsiteY200" fmla="*/ 727293 h 1602927"/>
              <a:gd name="connsiteX201" fmla="*/ 1393371 w 1657438"/>
              <a:gd name="connsiteY201" fmla="*/ 669235 h 1602927"/>
              <a:gd name="connsiteX202" fmla="*/ 1378857 w 1657438"/>
              <a:gd name="connsiteY202" fmla="*/ 524093 h 1602927"/>
              <a:gd name="connsiteX203" fmla="*/ 1364343 w 1657438"/>
              <a:gd name="connsiteY203" fmla="*/ 567635 h 1602927"/>
              <a:gd name="connsiteX204" fmla="*/ 1291771 w 1657438"/>
              <a:gd name="connsiteY204" fmla="*/ 698264 h 1602927"/>
              <a:gd name="connsiteX205" fmla="*/ 1306285 w 1657438"/>
              <a:gd name="connsiteY205" fmla="*/ 640207 h 1602927"/>
              <a:gd name="connsiteX206" fmla="*/ 1320800 w 1657438"/>
              <a:gd name="connsiteY206" fmla="*/ 596664 h 1602927"/>
              <a:gd name="connsiteX207" fmla="*/ 1248228 w 1657438"/>
              <a:gd name="connsiteY207" fmla="*/ 756321 h 1602927"/>
              <a:gd name="connsiteX208" fmla="*/ 1233714 w 1657438"/>
              <a:gd name="connsiteY208" fmla="*/ 799864 h 1602927"/>
              <a:gd name="connsiteX209" fmla="*/ 1219200 w 1657438"/>
              <a:gd name="connsiteY209" fmla="*/ 741807 h 1602927"/>
              <a:gd name="connsiteX210" fmla="*/ 1161143 w 1657438"/>
              <a:gd name="connsiteY210" fmla="*/ 857921 h 1602927"/>
              <a:gd name="connsiteX211" fmla="*/ 1146628 w 1657438"/>
              <a:gd name="connsiteY211" fmla="*/ 799864 h 1602927"/>
              <a:gd name="connsiteX212" fmla="*/ 1175657 w 1657438"/>
              <a:gd name="connsiteY212" fmla="*/ 654721 h 1602927"/>
              <a:gd name="connsiteX213" fmla="*/ 1190171 w 1657438"/>
              <a:gd name="connsiteY213" fmla="*/ 596664 h 1602927"/>
              <a:gd name="connsiteX214" fmla="*/ 1219200 w 1657438"/>
              <a:gd name="connsiteY214" fmla="*/ 509578 h 1602927"/>
              <a:gd name="connsiteX215" fmla="*/ 1233714 w 1657438"/>
              <a:gd name="connsiteY215" fmla="*/ 466035 h 1602927"/>
              <a:gd name="connsiteX216" fmla="*/ 1219200 w 1657438"/>
              <a:gd name="connsiteY216" fmla="*/ 393464 h 1602927"/>
              <a:gd name="connsiteX217" fmla="*/ 1204685 w 1657438"/>
              <a:gd name="connsiteY217" fmla="*/ 437007 h 1602927"/>
              <a:gd name="connsiteX218" fmla="*/ 1262743 w 1657438"/>
              <a:gd name="connsiteY218" fmla="*/ 291864 h 1602927"/>
              <a:gd name="connsiteX219" fmla="*/ 1277257 w 1657438"/>
              <a:gd name="connsiteY219" fmla="*/ 495064 h 1602927"/>
              <a:gd name="connsiteX220" fmla="*/ 1335314 w 1657438"/>
              <a:gd name="connsiteY220" fmla="*/ 407978 h 1602927"/>
              <a:gd name="connsiteX221" fmla="*/ 1364343 w 1657438"/>
              <a:gd name="connsiteY221" fmla="*/ 320893 h 1602927"/>
              <a:gd name="connsiteX222" fmla="*/ 1378857 w 1657438"/>
              <a:gd name="connsiteY222" fmla="*/ 277350 h 1602927"/>
              <a:gd name="connsiteX223" fmla="*/ 1407885 w 1657438"/>
              <a:gd name="connsiteY223" fmla="*/ 320893 h 1602927"/>
              <a:gd name="connsiteX224" fmla="*/ 1422400 w 1657438"/>
              <a:gd name="connsiteY224" fmla="*/ 393464 h 1602927"/>
              <a:gd name="connsiteX225" fmla="*/ 1436914 w 1657438"/>
              <a:gd name="connsiteY225" fmla="*/ 335407 h 1602927"/>
              <a:gd name="connsiteX226" fmla="*/ 1480457 w 1657438"/>
              <a:gd name="connsiteY226" fmla="*/ 291864 h 1602927"/>
              <a:gd name="connsiteX227" fmla="*/ 1465943 w 1657438"/>
              <a:gd name="connsiteY227" fmla="*/ 175750 h 1602927"/>
              <a:gd name="connsiteX228" fmla="*/ 1451428 w 1657438"/>
              <a:gd name="connsiteY228" fmla="*/ 219293 h 1602927"/>
              <a:gd name="connsiteX229" fmla="*/ 1393371 w 1657438"/>
              <a:gd name="connsiteY229" fmla="*/ 146721 h 1602927"/>
              <a:gd name="connsiteX230" fmla="*/ 1349828 w 1657438"/>
              <a:gd name="connsiteY230" fmla="*/ 117693 h 1602927"/>
              <a:gd name="connsiteX231" fmla="*/ 1306285 w 1657438"/>
              <a:gd name="connsiteY231" fmla="*/ 146721 h 1602927"/>
              <a:gd name="connsiteX232" fmla="*/ 1262743 w 1657438"/>
              <a:gd name="connsiteY232" fmla="*/ 132207 h 1602927"/>
              <a:gd name="connsiteX233" fmla="*/ 1233714 w 1657438"/>
              <a:gd name="connsiteY233" fmla="*/ 88664 h 1602927"/>
              <a:gd name="connsiteX234" fmla="*/ 1248228 w 1657438"/>
              <a:gd name="connsiteY234" fmla="*/ 45121 h 1602927"/>
              <a:gd name="connsiteX235" fmla="*/ 1262743 w 1657438"/>
              <a:gd name="connsiteY235" fmla="*/ 88664 h 1602927"/>
              <a:gd name="connsiteX236" fmla="*/ 1306285 w 1657438"/>
              <a:gd name="connsiteY236" fmla="*/ 59635 h 1602927"/>
              <a:gd name="connsiteX237" fmla="*/ 1349828 w 1657438"/>
              <a:gd name="connsiteY237" fmla="*/ 74150 h 1602927"/>
              <a:gd name="connsiteX238" fmla="*/ 1407885 w 1657438"/>
              <a:gd name="connsiteY238" fmla="*/ 59635 h 1602927"/>
              <a:gd name="connsiteX239" fmla="*/ 1494971 w 1657438"/>
              <a:gd name="connsiteY239" fmla="*/ 1578 h 1602927"/>
              <a:gd name="connsiteX240" fmla="*/ 1538514 w 1657438"/>
              <a:gd name="connsiteY240" fmla="*/ 16093 h 1602927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48343 w 1657438"/>
              <a:gd name="connsiteY60" fmla="*/ 349206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986971 w 1657438"/>
              <a:gd name="connsiteY92" fmla="*/ 523377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657438" h="1645755">
                <a:moveTo>
                  <a:pt x="14514" y="1582921"/>
                </a:moveTo>
                <a:lnTo>
                  <a:pt x="14514" y="1582921"/>
                </a:lnTo>
                <a:cubicBezTo>
                  <a:pt x="76165" y="1290079"/>
                  <a:pt x="20463" y="1385311"/>
                  <a:pt x="101600" y="1263606"/>
                </a:cubicBezTo>
                <a:cubicBezTo>
                  <a:pt x="116114" y="1268444"/>
                  <a:pt x="134325" y="1267303"/>
                  <a:pt x="145143" y="1278121"/>
                </a:cubicBezTo>
                <a:cubicBezTo>
                  <a:pt x="155961" y="1288939"/>
                  <a:pt x="156657" y="1306661"/>
                  <a:pt x="159657" y="1321663"/>
                </a:cubicBezTo>
                <a:cubicBezTo>
                  <a:pt x="166366" y="1355209"/>
                  <a:pt x="169333" y="1389396"/>
                  <a:pt x="174171" y="1423263"/>
                </a:cubicBezTo>
                <a:cubicBezTo>
                  <a:pt x="179009" y="1495835"/>
                  <a:pt x="165685" y="1571978"/>
                  <a:pt x="188685" y="1640978"/>
                </a:cubicBezTo>
                <a:cubicBezTo>
                  <a:pt x="195176" y="1660451"/>
                  <a:pt x="222044" y="1615257"/>
                  <a:pt x="232228" y="1597435"/>
                </a:cubicBezTo>
                <a:cubicBezTo>
                  <a:pt x="242125" y="1580115"/>
                  <a:pt x="239739" y="1558056"/>
                  <a:pt x="246743" y="1539378"/>
                </a:cubicBezTo>
                <a:cubicBezTo>
                  <a:pt x="254340" y="1519119"/>
                  <a:pt x="266095" y="1500673"/>
                  <a:pt x="275771" y="1481321"/>
                </a:cubicBezTo>
                <a:cubicBezTo>
                  <a:pt x="280609" y="1442616"/>
                  <a:pt x="272841" y="1400094"/>
                  <a:pt x="290285" y="1365206"/>
                </a:cubicBezTo>
                <a:cubicBezTo>
                  <a:pt x="299206" y="1347364"/>
                  <a:pt x="293735" y="1406665"/>
                  <a:pt x="304800" y="1423263"/>
                </a:cubicBezTo>
                <a:cubicBezTo>
                  <a:pt x="314476" y="1437777"/>
                  <a:pt x="333829" y="1442616"/>
                  <a:pt x="348343" y="1452292"/>
                </a:cubicBezTo>
                <a:cubicBezTo>
                  <a:pt x="353181" y="1471644"/>
                  <a:pt x="345015" y="1519270"/>
                  <a:pt x="362857" y="1510349"/>
                </a:cubicBezTo>
                <a:cubicBezTo>
                  <a:pt x="384922" y="1499317"/>
                  <a:pt x="375922" y="1462405"/>
                  <a:pt x="377371" y="1437778"/>
                </a:cubicBezTo>
                <a:cubicBezTo>
                  <a:pt x="385615" y="1297632"/>
                  <a:pt x="383641" y="1157009"/>
                  <a:pt x="391885" y="1016863"/>
                </a:cubicBezTo>
                <a:cubicBezTo>
                  <a:pt x="393334" y="992236"/>
                  <a:pt x="402911" y="968714"/>
                  <a:pt x="406400" y="944292"/>
                </a:cubicBezTo>
                <a:cubicBezTo>
                  <a:pt x="412596" y="900921"/>
                  <a:pt x="416076" y="857206"/>
                  <a:pt x="420914" y="813663"/>
                </a:cubicBezTo>
                <a:cubicBezTo>
                  <a:pt x="416076" y="789473"/>
                  <a:pt x="426926" y="754776"/>
                  <a:pt x="406400" y="741092"/>
                </a:cubicBezTo>
                <a:cubicBezTo>
                  <a:pt x="391886" y="731416"/>
                  <a:pt x="391885" y="794311"/>
                  <a:pt x="377371" y="784635"/>
                </a:cubicBezTo>
                <a:cubicBezTo>
                  <a:pt x="356845" y="770951"/>
                  <a:pt x="368840" y="735996"/>
                  <a:pt x="362857" y="712063"/>
                </a:cubicBezTo>
                <a:cubicBezTo>
                  <a:pt x="359146" y="697221"/>
                  <a:pt x="353181" y="683035"/>
                  <a:pt x="348343" y="668521"/>
                </a:cubicBezTo>
                <a:lnTo>
                  <a:pt x="319314" y="755606"/>
                </a:lnTo>
                <a:cubicBezTo>
                  <a:pt x="314476" y="770120"/>
                  <a:pt x="301089" y="813992"/>
                  <a:pt x="304800" y="799149"/>
                </a:cubicBezTo>
                <a:cubicBezTo>
                  <a:pt x="319314" y="741092"/>
                  <a:pt x="329419" y="681751"/>
                  <a:pt x="348343" y="624978"/>
                </a:cubicBezTo>
                <a:cubicBezTo>
                  <a:pt x="353181" y="610464"/>
                  <a:pt x="366568" y="566592"/>
                  <a:pt x="362857" y="581435"/>
                </a:cubicBezTo>
                <a:cubicBezTo>
                  <a:pt x="353314" y="619604"/>
                  <a:pt x="320734" y="730286"/>
                  <a:pt x="304800" y="770121"/>
                </a:cubicBezTo>
                <a:cubicBezTo>
                  <a:pt x="268362" y="861213"/>
                  <a:pt x="282090" y="817416"/>
                  <a:pt x="261257" y="900749"/>
                </a:cubicBezTo>
                <a:cubicBezTo>
                  <a:pt x="256419" y="886235"/>
                  <a:pt x="250454" y="872049"/>
                  <a:pt x="246743" y="857206"/>
                </a:cubicBezTo>
                <a:cubicBezTo>
                  <a:pt x="240760" y="833273"/>
                  <a:pt x="252754" y="798319"/>
                  <a:pt x="232228" y="784635"/>
                </a:cubicBezTo>
                <a:cubicBezTo>
                  <a:pt x="216882" y="774405"/>
                  <a:pt x="189273" y="869957"/>
                  <a:pt x="188685" y="871721"/>
                </a:cubicBezTo>
                <a:cubicBezTo>
                  <a:pt x="193523" y="886235"/>
                  <a:pt x="200463" y="900211"/>
                  <a:pt x="203200" y="915263"/>
                </a:cubicBezTo>
                <a:cubicBezTo>
                  <a:pt x="210178" y="953640"/>
                  <a:pt x="217714" y="992372"/>
                  <a:pt x="217714" y="1031378"/>
                </a:cubicBezTo>
                <a:cubicBezTo>
                  <a:pt x="217714" y="1051326"/>
                  <a:pt x="208038" y="992673"/>
                  <a:pt x="203200" y="973321"/>
                </a:cubicBezTo>
                <a:cubicBezTo>
                  <a:pt x="115477" y="1148765"/>
                  <a:pt x="227204" y="931314"/>
                  <a:pt x="145143" y="1074921"/>
                </a:cubicBezTo>
                <a:cubicBezTo>
                  <a:pt x="134408" y="1093707"/>
                  <a:pt x="125790" y="1113626"/>
                  <a:pt x="116114" y="1132978"/>
                </a:cubicBezTo>
                <a:lnTo>
                  <a:pt x="87085" y="1045892"/>
                </a:lnTo>
                <a:lnTo>
                  <a:pt x="72571" y="1002349"/>
                </a:lnTo>
                <a:cubicBezTo>
                  <a:pt x="77409" y="953968"/>
                  <a:pt x="81404" y="905495"/>
                  <a:pt x="87085" y="857206"/>
                </a:cubicBezTo>
                <a:cubicBezTo>
                  <a:pt x="91082" y="823230"/>
                  <a:pt x="101600" y="789817"/>
                  <a:pt x="101600" y="755606"/>
                </a:cubicBezTo>
                <a:cubicBezTo>
                  <a:pt x="101600" y="635853"/>
                  <a:pt x="86930" y="536655"/>
                  <a:pt x="72571" y="421778"/>
                </a:cubicBezTo>
                <a:cubicBezTo>
                  <a:pt x="63543" y="448863"/>
                  <a:pt x="46468" y="515390"/>
                  <a:pt x="14514" y="523378"/>
                </a:cubicBezTo>
                <a:cubicBezTo>
                  <a:pt x="-329" y="527089"/>
                  <a:pt x="4838" y="494349"/>
                  <a:pt x="0" y="479835"/>
                </a:cubicBezTo>
                <a:cubicBezTo>
                  <a:pt x="4838" y="552406"/>
                  <a:pt x="-5467" y="627615"/>
                  <a:pt x="14514" y="697549"/>
                </a:cubicBezTo>
                <a:cubicBezTo>
                  <a:pt x="25230" y="735054"/>
                  <a:pt x="23512" y="620049"/>
                  <a:pt x="29028" y="581435"/>
                </a:cubicBezTo>
                <a:cubicBezTo>
                  <a:pt x="53226" y="412051"/>
                  <a:pt x="33054" y="571796"/>
                  <a:pt x="58057" y="421778"/>
                </a:cubicBezTo>
                <a:cubicBezTo>
                  <a:pt x="83179" y="271042"/>
                  <a:pt x="56135" y="369488"/>
                  <a:pt x="101600" y="233092"/>
                </a:cubicBezTo>
                <a:lnTo>
                  <a:pt x="116114" y="189549"/>
                </a:lnTo>
                <a:cubicBezTo>
                  <a:pt x="116114" y="189549"/>
                  <a:pt x="98600" y="248094"/>
                  <a:pt x="101600" y="233092"/>
                </a:cubicBezTo>
                <a:lnTo>
                  <a:pt x="116114" y="160521"/>
                </a:lnTo>
                <a:cubicBezTo>
                  <a:pt x="120952" y="175035"/>
                  <a:pt x="128464" y="-14282"/>
                  <a:pt x="130628" y="863"/>
                </a:cubicBezTo>
                <a:cubicBezTo>
                  <a:pt x="138185" y="53765"/>
                  <a:pt x="140305" y="310502"/>
                  <a:pt x="145143" y="363721"/>
                </a:cubicBezTo>
                <a:cubicBezTo>
                  <a:pt x="149981" y="416940"/>
                  <a:pt x="152227" y="333552"/>
                  <a:pt x="159657" y="320178"/>
                </a:cubicBezTo>
                <a:cubicBezTo>
                  <a:pt x="176600" y="289680"/>
                  <a:pt x="203200" y="276635"/>
                  <a:pt x="217714" y="233092"/>
                </a:cubicBezTo>
                <a:cubicBezTo>
                  <a:pt x="232228" y="189549"/>
                  <a:pt x="233058" y="52079"/>
                  <a:pt x="246742" y="58921"/>
                </a:cubicBezTo>
                <a:cubicBezTo>
                  <a:pt x="290976" y="81039"/>
                  <a:pt x="284756" y="235166"/>
                  <a:pt x="290285" y="218578"/>
                </a:cubicBezTo>
                <a:cubicBezTo>
                  <a:pt x="295123" y="233092"/>
                  <a:pt x="301481" y="247186"/>
                  <a:pt x="304800" y="262121"/>
                </a:cubicBezTo>
                <a:cubicBezTo>
                  <a:pt x="338862" y="415397"/>
                  <a:pt x="301153" y="294722"/>
                  <a:pt x="333828" y="392749"/>
                </a:cubicBezTo>
                <a:cubicBezTo>
                  <a:pt x="231207" y="461164"/>
                  <a:pt x="354765" y="371813"/>
                  <a:pt x="246743" y="479835"/>
                </a:cubicBezTo>
                <a:cubicBezTo>
                  <a:pt x="234408" y="492170"/>
                  <a:pt x="256419" y="499187"/>
                  <a:pt x="275771" y="436292"/>
                </a:cubicBezTo>
                <a:cubicBezTo>
                  <a:pt x="295123" y="373397"/>
                  <a:pt x="290779" y="210579"/>
                  <a:pt x="362857" y="102463"/>
                </a:cubicBezTo>
                <a:cubicBezTo>
                  <a:pt x="364791" y="96662"/>
                  <a:pt x="384628" y="225835"/>
                  <a:pt x="391885" y="262121"/>
                </a:cubicBezTo>
                <a:cubicBezTo>
                  <a:pt x="399142" y="298407"/>
                  <a:pt x="401562" y="300826"/>
                  <a:pt x="406400" y="320178"/>
                </a:cubicBezTo>
                <a:cubicBezTo>
                  <a:pt x="411238" y="358883"/>
                  <a:pt x="399278" y="403837"/>
                  <a:pt x="420914" y="436292"/>
                </a:cubicBezTo>
                <a:cubicBezTo>
                  <a:pt x="434598" y="456818"/>
                  <a:pt x="431580" y="388089"/>
                  <a:pt x="435428" y="363721"/>
                </a:cubicBezTo>
                <a:cubicBezTo>
                  <a:pt x="446099" y="296137"/>
                  <a:pt x="464457" y="160521"/>
                  <a:pt x="464457" y="160521"/>
                </a:cubicBezTo>
                <a:cubicBezTo>
                  <a:pt x="469295" y="184711"/>
                  <a:pt x="461527" y="215648"/>
                  <a:pt x="478971" y="233092"/>
                </a:cubicBezTo>
                <a:cubicBezTo>
                  <a:pt x="489789" y="243910"/>
                  <a:pt x="478186" y="189549"/>
                  <a:pt x="493485" y="189549"/>
                </a:cubicBezTo>
                <a:cubicBezTo>
                  <a:pt x="510929" y="189549"/>
                  <a:pt x="512838" y="218578"/>
                  <a:pt x="522514" y="233092"/>
                </a:cubicBezTo>
                <a:cubicBezTo>
                  <a:pt x="527352" y="247606"/>
                  <a:pt x="479801" y="65762"/>
                  <a:pt x="493485" y="58920"/>
                </a:cubicBezTo>
                <a:cubicBezTo>
                  <a:pt x="511327" y="49999"/>
                  <a:pt x="539448" y="199226"/>
                  <a:pt x="551543" y="218578"/>
                </a:cubicBezTo>
                <a:cubicBezTo>
                  <a:pt x="563638" y="237930"/>
                  <a:pt x="561219" y="189549"/>
                  <a:pt x="566057" y="175035"/>
                </a:cubicBezTo>
                <a:cubicBezTo>
                  <a:pt x="570895" y="237930"/>
                  <a:pt x="560623" y="303877"/>
                  <a:pt x="580571" y="363721"/>
                </a:cubicBezTo>
                <a:cubicBezTo>
                  <a:pt x="585409" y="378235"/>
                  <a:pt x="613296" y="360024"/>
                  <a:pt x="624114" y="349206"/>
                </a:cubicBezTo>
                <a:cubicBezTo>
                  <a:pt x="639413" y="333907"/>
                  <a:pt x="642635" y="310063"/>
                  <a:pt x="653143" y="291149"/>
                </a:cubicBezTo>
                <a:cubicBezTo>
                  <a:pt x="666843" y="266489"/>
                  <a:pt x="682171" y="242768"/>
                  <a:pt x="696685" y="218578"/>
                </a:cubicBezTo>
                <a:cubicBezTo>
                  <a:pt x="732123" y="76834"/>
                  <a:pt x="687584" y="222187"/>
                  <a:pt x="725714" y="247606"/>
                </a:cubicBezTo>
                <a:cubicBezTo>
                  <a:pt x="743717" y="259608"/>
                  <a:pt x="744008" y="208335"/>
                  <a:pt x="754743" y="189549"/>
                </a:cubicBezTo>
                <a:cubicBezTo>
                  <a:pt x="763398" y="174403"/>
                  <a:pt x="774095" y="160520"/>
                  <a:pt x="783771" y="146006"/>
                </a:cubicBezTo>
                <a:cubicBezTo>
                  <a:pt x="798285" y="155682"/>
                  <a:pt x="829733" y="191968"/>
                  <a:pt x="827314" y="175035"/>
                </a:cubicBezTo>
                <a:cubicBezTo>
                  <a:pt x="824895" y="158102"/>
                  <a:pt x="752708" y="38891"/>
                  <a:pt x="769257" y="44407"/>
                </a:cubicBezTo>
                <a:cubicBezTo>
                  <a:pt x="788181" y="50715"/>
                  <a:pt x="895048" y="208901"/>
                  <a:pt x="914400" y="204063"/>
                </a:cubicBezTo>
                <a:cubicBezTo>
                  <a:pt x="928914" y="194387"/>
                  <a:pt x="941747" y="168556"/>
                  <a:pt x="957943" y="175035"/>
                </a:cubicBezTo>
                <a:cubicBezTo>
                  <a:pt x="971739" y="180554"/>
                  <a:pt x="995738" y="259393"/>
                  <a:pt x="1001485" y="276635"/>
                </a:cubicBezTo>
                <a:cubicBezTo>
                  <a:pt x="1023012" y="190531"/>
                  <a:pt x="1038446" y="115546"/>
                  <a:pt x="1001485" y="392749"/>
                </a:cubicBezTo>
                <a:cubicBezTo>
                  <a:pt x="999463" y="407914"/>
                  <a:pt x="991809" y="421778"/>
                  <a:pt x="986971" y="436292"/>
                </a:cubicBezTo>
                <a:cubicBezTo>
                  <a:pt x="977295" y="407263"/>
                  <a:pt x="853924" y="351625"/>
                  <a:pt x="812800" y="349206"/>
                </a:cubicBezTo>
                <a:cubicBezTo>
                  <a:pt x="771676" y="346787"/>
                  <a:pt x="728133" y="373396"/>
                  <a:pt x="740228" y="421777"/>
                </a:cubicBezTo>
                <a:cubicBezTo>
                  <a:pt x="752323" y="470158"/>
                  <a:pt x="917473" y="543183"/>
                  <a:pt x="885371" y="639492"/>
                </a:cubicBezTo>
                <a:cubicBezTo>
                  <a:pt x="880533" y="615302"/>
                  <a:pt x="859824" y="588986"/>
                  <a:pt x="870857" y="566921"/>
                </a:cubicBezTo>
                <a:cubicBezTo>
                  <a:pt x="877699" y="553237"/>
                  <a:pt x="902453" y="571878"/>
                  <a:pt x="914400" y="581435"/>
                </a:cubicBezTo>
                <a:cubicBezTo>
                  <a:pt x="928021" y="592332"/>
                  <a:pt x="931333" y="634654"/>
                  <a:pt x="943428" y="624978"/>
                </a:cubicBezTo>
                <a:cubicBezTo>
                  <a:pt x="955523" y="615302"/>
                  <a:pt x="1001485" y="528215"/>
                  <a:pt x="986971" y="523377"/>
                </a:cubicBezTo>
                <a:cubicBezTo>
                  <a:pt x="972457" y="533053"/>
                  <a:pt x="880533" y="612882"/>
                  <a:pt x="856343" y="639492"/>
                </a:cubicBezTo>
                <a:cubicBezTo>
                  <a:pt x="832153" y="666102"/>
                  <a:pt x="849419" y="669751"/>
                  <a:pt x="841828" y="683035"/>
                </a:cubicBezTo>
                <a:cubicBezTo>
                  <a:pt x="829826" y="704038"/>
                  <a:pt x="812799" y="721740"/>
                  <a:pt x="798285" y="741092"/>
                </a:cubicBezTo>
                <a:cubicBezTo>
                  <a:pt x="803123" y="716902"/>
                  <a:pt x="812800" y="693190"/>
                  <a:pt x="812800" y="668521"/>
                </a:cubicBezTo>
                <a:cubicBezTo>
                  <a:pt x="812800" y="653222"/>
                  <a:pt x="800800" y="696972"/>
                  <a:pt x="798285" y="712063"/>
                </a:cubicBezTo>
                <a:cubicBezTo>
                  <a:pt x="791082" y="755278"/>
                  <a:pt x="788609" y="799149"/>
                  <a:pt x="783771" y="842692"/>
                </a:cubicBezTo>
                <a:cubicBezTo>
                  <a:pt x="776927" y="822159"/>
                  <a:pt x="754743" y="759317"/>
                  <a:pt x="754743" y="741092"/>
                </a:cubicBezTo>
                <a:cubicBezTo>
                  <a:pt x="754743" y="639458"/>
                  <a:pt x="802465" y="595215"/>
                  <a:pt x="725714" y="697549"/>
                </a:cubicBezTo>
                <a:cubicBezTo>
                  <a:pt x="722135" y="708287"/>
                  <a:pt x="700929" y="784635"/>
                  <a:pt x="682171" y="784635"/>
                </a:cubicBezTo>
                <a:cubicBezTo>
                  <a:pt x="664727" y="784635"/>
                  <a:pt x="662819" y="755606"/>
                  <a:pt x="653143" y="741092"/>
                </a:cubicBezTo>
                <a:cubicBezTo>
                  <a:pt x="648305" y="721740"/>
                  <a:pt x="658576" y="683035"/>
                  <a:pt x="638628" y="683035"/>
                </a:cubicBezTo>
                <a:cubicBezTo>
                  <a:pt x="616992" y="683035"/>
                  <a:pt x="616442" y="720566"/>
                  <a:pt x="609600" y="741092"/>
                </a:cubicBezTo>
                <a:cubicBezTo>
                  <a:pt x="567751" y="866638"/>
                  <a:pt x="625678" y="767773"/>
                  <a:pt x="566057" y="857206"/>
                </a:cubicBezTo>
                <a:cubicBezTo>
                  <a:pt x="570895" y="895911"/>
                  <a:pt x="561219" y="939454"/>
                  <a:pt x="580571" y="973321"/>
                </a:cubicBezTo>
                <a:cubicBezTo>
                  <a:pt x="588162" y="986605"/>
                  <a:pt x="612167" y="968364"/>
                  <a:pt x="624114" y="958806"/>
                </a:cubicBezTo>
                <a:cubicBezTo>
                  <a:pt x="637736" y="947909"/>
                  <a:pt x="643004" y="929458"/>
                  <a:pt x="653143" y="915263"/>
                </a:cubicBezTo>
                <a:cubicBezTo>
                  <a:pt x="667203" y="895579"/>
                  <a:pt x="682171" y="876558"/>
                  <a:pt x="696685" y="857206"/>
                </a:cubicBezTo>
                <a:cubicBezTo>
                  <a:pt x="701523" y="842692"/>
                  <a:pt x="695900" y="813663"/>
                  <a:pt x="711200" y="813663"/>
                </a:cubicBezTo>
                <a:cubicBezTo>
                  <a:pt x="726499" y="813663"/>
                  <a:pt x="727404" y="842000"/>
                  <a:pt x="725714" y="857206"/>
                </a:cubicBezTo>
                <a:cubicBezTo>
                  <a:pt x="722335" y="887618"/>
                  <a:pt x="706361" y="915263"/>
                  <a:pt x="696685" y="944292"/>
                </a:cubicBezTo>
                <a:lnTo>
                  <a:pt x="682171" y="987835"/>
                </a:lnTo>
                <a:cubicBezTo>
                  <a:pt x="687009" y="1007187"/>
                  <a:pt x="691205" y="1026712"/>
                  <a:pt x="696685" y="1045892"/>
                </a:cubicBezTo>
                <a:cubicBezTo>
                  <a:pt x="700888" y="1060603"/>
                  <a:pt x="697516" y="1082593"/>
                  <a:pt x="711200" y="1089435"/>
                </a:cubicBezTo>
                <a:cubicBezTo>
                  <a:pt x="724884" y="1096277"/>
                  <a:pt x="740229" y="1079759"/>
                  <a:pt x="754743" y="1074921"/>
                </a:cubicBezTo>
                <a:cubicBezTo>
                  <a:pt x="759581" y="1060407"/>
                  <a:pt x="762415" y="1045062"/>
                  <a:pt x="769257" y="1031378"/>
                </a:cubicBezTo>
                <a:cubicBezTo>
                  <a:pt x="817251" y="935389"/>
                  <a:pt x="793481" y="1011906"/>
                  <a:pt x="783771" y="1045892"/>
                </a:cubicBezTo>
                <a:cubicBezTo>
                  <a:pt x="779568" y="1060603"/>
                  <a:pt x="756527" y="1080948"/>
                  <a:pt x="769257" y="1089435"/>
                </a:cubicBezTo>
                <a:cubicBezTo>
                  <a:pt x="785855" y="1100500"/>
                  <a:pt x="807962" y="1079759"/>
                  <a:pt x="827314" y="1074921"/>
                </a:cubicBezTo>
                <a:cubicBezTo>
                  <a:pt x="841828" y="1065245"/>
                  <a:pt x="853934" y="1041661"/>
                  <a:pt x="870857" y="1045892"/>
                </a:cubicBezTo>
                <a:cubicBezTo>
                  <a:pt x="885700" y="1049603"/>
                  <a:pt x="885371" y="1074136"/>
                  <a:pt x="885371" y="1089435"/>
                </a:cubicBezTo>
                <a:cubicBezTo>
                  <a:pt x="885371" y="1118864"/>
                  <a:pt x="861551" y="1148602"/>
                  <a:pt x="870857" y="1176521"/>
                </a:cubicBezTo>
                <a:cubicBezTo>
                  <a:pt x="876373" y="1193070"/>
                  <a:pt x="892084" y="1148580"/>
                  <a:pt x="899885" y="1132978"/>
                </a:cubicBezTo>
                <a:cubicBezTo>
                  <a:pt x="959977" y="1012795"/>
                  <a:pt x="860238" y="1170679"/>
                  <a:pt x="943428" y="1045892"/>
                </a:cubicBezTo>
                <a:cubicBezTo>
                  <a:pt x="938590" y="1065244"/>
                  <a:pt x="911072" y="1095028"/>
                  <a:pt x="928914" y="1103949"/>
                </a:cubicBezTo>
                <a:cubicBezTo>
                  <a:pt x="959978" y="1119481"/>
                  <a:pt x="983331" y="1027784"/>
                  <a:pt x="986971" y="1016863"/>
                </a:cubicBezTo>
                <a:cubicBezTo>
                  <a:pt x="982133" y="1089435"/>
                  <a:pt x="972457" y="1161845"/>
                  <a:pt x="972457" y="1234578"/>
                </a:cubicBezTo>
                <a:cubicBezTo>
                  <a:pt x="972457" y="1249877"/>
                  <a:pt x="997789" y="1180217"/>
                  <a:pt x="986971" y="1191035"/>
                </a:cubicBezTo>
                <a:cubicBezTo>
                  <a:pt x="971672" y="1206334"/>
                  <a:pt x="969559" y="1230838"/>
                  <a:pt x="957943" y="1249092"/>
                </a:cubicBezTo>
                <a:cubicBezTo>
                  <a:pt x="935599" y="1284204"/>
                  <a:pt x="911370" y="1318193"/>
                  <a:pt x="885371" y="1350692"/>
                </a:cubicBezTo>
                <a:cubicBezTo>
                  <a:pt x="872548" y="1366720"/>
                  <a:pt x="855186" y="1378650"/>
                  <a:pt x="841828" y="1394235"/>
                </a:cubicBezTo>
                <a:cubicBezTo>
                  <a:pt x="826085" y="1412602"/>
                  <a:pt x="812799" y="1432940"/>
                  <a:pt x="798285" y="1452292"/>
                </a:cubicBezTo>
                <a:cubicBezTo>
                  <a:pt x="807961" y="1408749"/>
                  <a:pt x="817284" y="1365126"/>
                  <a:pt x="827314" y="1321663"/>
                </a:cubicBezTo>
                <a:cubicBezTo>
                  <a:pt x="831799" y="1302226"/>
                  <a:pt x="833970" y="1281941"/>
                  <a:pt x="841828" y="1263606"/>
                </a:cubicBezTo>
                <a:cubicBezTo>
                  <a:pt x="853166" y="1237151"/>
                  <a:pt x="899885" y="1192142"/>
                  <a:pt x="899885" y="1162006"/>
                </a:cubicBezTo>
                <a:cubicBezTo>
                  <a:pt x="899885" y="1144562"/>
                  <a:pt x="879512" y="1190403"/>
                  <a:pt x="870857" y="1205549"/>
                </a:cubicBezTo>
                <a:cubicBezTo>
                  <a:pt x="819914" y="1294699"/>
                  <a:pt x="869208" y="1236226"/>
                  <a:pt x="798285" y="1307149"/>
                </a:cubicBezTo>
                <a:cubicBezTo>
                  <a:pt x="793447" y="1287797"/>
                  <a:pt x="789251" y="1268272"/>
                  <a:pt x="783771" y="1249092"/>
                </a:cubicBezTo>
                <a:cubicBezTo>
                  <a:pt x="779568" y="1234381"/>
                  <a:pt x="784556" y="1205549"/>
                  <a:pt x="769257" y="1205549"/>
                </a:cubicBezTo>
                <a:cubicBezTo>
                  <a:pt x="751813" y="1205549"/>
                  <a:pt x="751395" y="1235691"/>
                  <a:pt x="740228" y="1249092"/>
                </a:cubicBezTo>
                <a:cubicBezTo>
                  <a:pt x="727087" y="1264861"/>
                  <a:pt x="711199" y="1278121"/>
                  <a:pt x="696685" y="1292635"/>
                </a:cubicBezTo>
                <a:cubicBezTo>
                  <a:pt x="687094" y="1330998"/>
                  <a:pt x="667657" y="1402190"/>
                  <a:pt x="667657" y="1437778"/>
                </a:cubicBezTo>
                <a:cubicBezTo>
                  <a:pt x="667657" y="1471988"/>
                  <a:pt x="677333" y="1505511"/>
                  <a:pt x="682171" y="1539378"/>
                </a:cubicBezTo>
                <a:cubicBezTo>
                  <a:pt x="696685" y="1534540"/>
                  <a:pt x="712030" y="1531705"/>
                  <a:pt x="725714" y="1524863"/>
                </a:cubicBezTo>
                <a:cubicBezTo>
                  <a:pt x="741316" y="1517062"/>
                  <a:pt x="752152" y="1492414"/>
                  <a:pt x="769257" y="1495835"/>
                </a:cubicBezTo>
                <a:cubicBezTo>
                  <a:pt x="786362" y="1499256"/>
                  <a:pt x="788609" y="1524864"/>
                  <a:pt x="798285" y="1539378"/>
                </a:cubicBezTo>
                <a:cubicBezTo>
                  <a:pt x="812799" y="1534540"/>
                  <a:pt x="829098" y="1533350"/>
                  <a:pt x="841828" y="1524863"/>
                </a:cubicBezTo>
                <a:cubicBezTo>
                  <a:pt x="901131" y="1485328"/>
                  <a:pt x="875197" y="1450798"/>
                  <a:pt x="899885" y="1524863"/>
                </a:cubicBezTo>
                <a:cubicBezTo>
                  <a:pt x="895047" y="1553892"/>
                  <a:pt x="885371" y="1582520"/>
                  <a:pt x="885371" y="1611949"/>
                </a:cubicBezTo>
                <a:cubicBezTo>
                  <a:pt x="885371" y="1627248"/>
                  <a:pt x="890328" y="1580353"/>
                  <a:pt x="899885" y="1568406"/>
                </a:cubicBezTo>
                <a:cubicBezTo>
                  <a:pt x="910782" y="1554785"/>
                  <a:pt x="928914" y="1549054"/>
                  <a:pt x="943428" y="1539378"/>
                </a:cubicBezTo>
                <a:cubicBezTo>
                  <a:pt x="1011161" y="1437778"/>
                  <a:pt x="982132" y="1423263"/>
                  <a:pt x="1030514" y="1495835"/>
                </a:cubicBezTo>
                <a:cubicBezTo>
                  <a:pt x="1062998" y="1625773"/>
                  <a:pt x="1022307" y="1516535"/>
                  <a:pt x="1074057" y="1495835"/>
                </a:cubicBezTo>
                <a:cubicBezTo>
                  <a:pt x="1090253" y="1489356"/>
                  <a:pt x="1103086" y="1515187"/>
                  <a:pt x="1117600" y="1524863"/>
                </a:cubicBezTo>
                <a:cubicBezTo>
                  <a:pt x="1132114" y="1500673"/>
                  <a:pt x="1144217" y="1474861"/>
                  <a:pt x="1161143" y="1452292"/>
                </a:cubicBezTo>
                <a:cubicBezTo>
                  <a:pt x="1173459" y="1435871"/>
                  <a:pt x="1184772" y="1403771"/>
                  <a:pt x="1204685" y="1408749"/>
                </a:cubicBezTo>
                <a:cubicBezTo>
                  <a:pt x="1224037" y="1413587"/>
                  <a:pt x="1206739" y="1451229"/>
                  <a:pt x="1219200" y="1466806"/>
                </a:cubicBezTo>
                <a:cubicBezTo>
                  <a:pt x="1228758" y="1478753"/>
                  <a:pt x="1248229" y="1476483"/>
                  <a:pt x="1262743" y="1481321"/>
                </a:cubicBezTo>
                <a:cubicBezTo>
                  <a:pt x="1272419" y="1466807"/>
                  <a:pt x="1274327" y="1437778"/>
                  <a:pt x="1291771" y="1437778"/>
                </a:cubicBezTo>
                <a:cubicBezTo>
                  <a:pt x="1307070" y="1437778"/>
                  <a:pt x="1290986" y="1481321"/>
                  <a:pt x="1306285" y="1481321"/>
                </a:cubicBezTo>
                <a:cubicBezTo>
                  <a:pt x="1326811" y="1481321"/>
                  <a:pt x="1335314" y="1452292"/>
                  <a:pt x="1349828" y="1437778"/>
                </a:cubicBezTo>
                <a:cubicBezTo>
                  <a:pt x="1344990" y="1452292"/>
                  <a:pt x="1347261" y="1471764"/>
                  <a:pt x="1335314" y="1481321"/>
                </a:cubicBezTo>
                <a:cubicBezTo>
                  <a:pt x="1298453" y="1510810"/>
                  <a:pt x="1256061" y="1490536"/>
                  <a:pt x="1219200" y="1481321"/>
                </a:cubicBezTo>
                <a:cubicBezTo>
                  <a:pt x="1224038" y="1408749"/>
                  <a:pt x="1217055" y="1334405"/>
                  <a:pt x="1233714" y="1263606"/>
                </a:cubicBezTo>
                <a:cubicBezTo>
                  <a:pt x="1237709" y="1246626"/>
                  <a:pt x="1263302" y="1224112"/>
                  <a:pt x="1277257" y="1234578"/>
                </a:cubicBezTo>
                <a:cubicBezTo>
                  <a:pt x="1296992" y="1249380"/>
                  <a:pt x="1286933" y="1282959"/>
                  <a:pt x="1291771" y="1307149"/>
                </a:cubicBezTo>
                <a:cubicBezTo>
                  <a:pt x="1301447" y="1292635"/>
                  <a:pt x="1313928" y="1279640"/>
                  <a:pt x="1320800" y="1263606"/>
                </a:cubicBezTo>
                <a:cubicBezTo>
                  <a:pt x="1328658" y="1245271"/>
                  <a:pt x="1317472" y="1214470"/>
                  <a:pt x="1335314" y="1205549"/>
                </a:cubicBezTo>
                <a:cubicBezTo>
                  <a:pt x="1348998" y="1198707"/>
                  <a:pt x="1340271" y="1237145"/>
                  <a:pt x="1349828" y="1249092"/>
                </a:cubicBezTo>
                <a:cubicBezTo>
                  <a:pt x="1360725" y="1262714"/>
                  <a:pt x="1378857" y="1268445"/>
                  <a:pt x="1393371" y="1278121"/>
                </a:cubicBezTo>
                <a:cubicBezTo>
                  <a:pt x="1407885" y="1268445"/>
                  <a:pt x="1433493" y="1231987"/>
                  <a:pt x="1436914" y="1249092"/>
                </a:cubicBezTo>
                <a:cubicBezTo>
                  <a:pt x="1448340" y="1306219"/>
                  <a:pt x="1429207" y="1365404"/>
                  <a:pt x="1422400" y="1423263"/>
                </a:cubicBezTo>
                <a:cubicBezTo>
                  <a:pt x="1419518" y="1447764"/>
                  <a:pt x="1396853" y="1473770"/>
                  <a:pt x="1407885" y="1495835"/>
                </a:cubicBezTo>
                <a:cubicBezTo>
                  <a:pt x="1414727" y="1509519"/>
                  <a:pt x="1436914" y="1486159"/>
                  <a:pt x="1451428" y="1481321"/>
                </a:cubicBezTo>
                <a:cubicBezTo>
                  <a:pt x="1475618" y="1498254"/>
                  <a:pt x="1531257" y="1624045"/>
                  <a:pt x="1553028" y="1597435"/>
                </a:cubicBezTo>
                <a:cubicBezTo>
                  <a:pt x="1559487" y="1526392"/>
                  <a:pt x="1569373" y="1397767"/>
                  <a:pt x="1582057" y="1321663"/>
                </a:cubicBezTo>
                <a:cubicBezTo>
                  <a:pt x="1585336" y="1301986"/>
                  <a:pt x="1591733" y="1282958"/>
                  <a:pt x="1596571" y="1263606"/>
                </a:cubicBezTo>
                <a:cubicBezTo>
                  <a:pt x="1591733" y="1205549"/>
                  <a:pt x="1594695" y="1146306"/>
                  <a:pt x="1582057" y="1089435"/>
                </a:cubicBezTo>
                <a:cubicBezTo>
                  <a:pt x="1578738" y="1074500"/>
                  <a:pt x="1573225" y="1147183"/>
                  <a:pt x="1567543" y="1132978"/>
                </a:cubicBezTo>
                <a:cubicBezTo>
                  <a:pt x="1553056" y="1096762"/>
                  <a:pt x="1557866" y="1055568"/>
                  <a:pt x="1553028" y="1016863"/>
                </a:cubicBezTo>
                <a:cubicBezTo>
                  <a:pt x="1567188" y="832788"/>
                  <a:pt x="1583439" y="881628"/>
                  <a:pt x="1553028" y="770121"/>
                </a:cubicBezTo>
                <a:cubicBezTo>
                  <a:pt x="1543760" y="736140"/>
                  <a:pt x="1531380" y="702961"/>
                  <a:pt x="1524000" y="668521"/>
                </a:cubicBezTo>
                <a:cubicBezTo>
                  <a:pt x="1483973" y="481729"/>
                  <a:pt x="1530745" y="630702"/>
                  <a:pt x="1494971" y="523378"/>
                </a:cubicBezTo>
                <a:cubicBezTo>
                  <a:pt x="1490133" y="634654"/>
                  <a:pt x="1488999" y="746153"/>
                  <a:pt x="1480457" y="857206"/>
                </a:cubicBezTo>
                <a:cubicBezTo>
                  <a:pt x="1479284" y="872460"/>
                  <a:pt x="1474430" y="913479"/>
                  <a:pt x="1465943" y="900749"/>
                </a:cubicBezTo>
                <a:cubicBezTo>
                  <a:pt x="1449619" y="876263"/>
                  <a:pt x="1456266" y="842692"/>
                  <a:pt x="1451428" y="813663"/>
                </a:cubicBezTo>
                <a:cubicBezTo>
                  <a:pt x="1377657" y="961210"/>
                  <a:pt x="1459803" y="821206"/>
                  <a:pt x="1407885" y="639492"/>
                </a:cubicBezTo>
                <a:cubicBezTo>
                  <a:pt x="1403093" y="622719"/>
                  <a:pt x="1364343" y="685965"/>
                  <a:pt x="1364343" y="668521"/>
                </a:cubicBezTo>
                <a:cubicBezTo>
                  <a:pt x="1364343" y="644330"/>
                  <a:pt x="1391477" y="628238"/>
                  <a:pt x="1407885" y="610463"/>
                </a:cubicBezTo>
                <a:cubicBezTo>
                  <a:pt x="1532120" y="475874"/>
                  <a:pt x="1504877" y="502260"/>
                  <a:pt x="1625600" y="421778"/>
                </a:cubicBezTo>
                <a:cubicBezTo>
                  <a:pt x="1635276" y="407264"/>
                  <a:pt x="1666963" y="390570"/>
                  <a:pt x="1654628" y="378235"/>
                </a:cubicBezTo>
                <a:cubicBezTo>
                  <a:pt x="1642293" y="365900"/>
                  <a:pt x="1622252" y="393862"/>
                  <a:pt x="1611085" y="407263"/>
                </a:cubicBezTo>
                <a:cubicBezTo>
                  <a:pt x="1597234" y="423885"/>
                  <a:pt x="1592792" y="446535"/>
                  <a:pt x="1582057" y="465321"/>
                </a:cubicBezTo>
                <a:cubicBezTo>
                  <a:pt x="1573402" y="480467"/>
                  <a:pt x="1562704" y="494349"/>
                  <a:pt x="1553028" y="508863"/>
                </a:cubicBezTo>
                <a:cubicBezTo>
                  <a:pt x="1516547" y="618309"/>
                  <a:pt x="1565758" y="483403"/>
                  <a:pt x="1509485" y="595949"/>
                </a:cubicBezTo>
                <a:cubicBezTo>
                  <a:pt x="1502643" y="609633"/>
                  <a:pt x="1500998" y="625430"/>
                  <a:pt x="1494971" y="639492"/>
                </a:cubicBezTo>
                <a:cubicBezTo>
                  <a:pt x="1486448" y="659379"/>
                  <a:pt x="1474466" y="677662"/>
                  <a:pt x="1465943" y="697549"/>
                </a:cubicBezTo>
                <a:cubicBezTo>
                  <a:pt x="1459916" y="711611"/>
                  <a:pt x="1460986" y="729145"/>
                  <a:pt x="1451428" y="741092"/>
                </a:cubicBezTo>
                <a:cubicBezTo>
                  <a:pt x="1440531" y="754714"/>
                  <a:pt x="1422399" y="760445"/>
                  <a:pt x="1407885" y="770121"/>
                </a:cubicBezTo>
                <a:cubicBezTo>
                  <a:pt x="1403047" y="750768"/>
                  <a:pt x="1396192" y="731811"/>
                  <a:pt x="1393371" y="712063"/>
                </a:cubicBezTo>
                <a:cubicBezTo>
                  <a:pt x="1386495" y="663930"/>
                  <a:pt x="1392214" y="613672"/>
                  <a:pt x="1378857" y="566921"/>
                </a:cubicBezTo>
                <a:cubicBezTo>
                  <a:pt x="1374654" y="552211"/>
                  <a:pt x="1370557" y="596483"/>
                  <a:pt x="1364343" y="610463"/>
                </a:cubicBezTo>
                <a:cubicBezTo>
                  <a:pt x="1330113" y="687481"/>
                  <a:pt x="1329604" y="684343"/>
                  <a:pt x="1291771" y="741092"/>
                </a:cubicBezTo>
                <a:cubicBezTo>
                  <a:pt x="1296609" y="721740"/>
                  <a:pt x="1300805" y="702215"/>
                  <a:pt x="1306285" y="683035"/>
                </a:cubicBezTo>
                <a:cubicBezTo>
                  <a:pt x="1310488" y="668324"/>
                  <a:pt x="1323800" y="624490"/>
                  <a:pt x="1320800" y="639492"/>
                </a:cubicBezTo>
                <a:cubicBezTo>
                  <a:pt x="1295295" y="767017"/>
                  <a:pt x="1315607" y="731770"/>
                  <a:pt x="1248228" y="799149"/>
                </a:cubicBezTo>
                <a:cubicBezTo>
                  <a:pt x="1243390" y="813663"/>
                  <a:pt x="1247398" y="849534"/>
                  <a:pt x="1233714" y="842692"/>
                </a:cubicBezTo>
                <a:cubicBezTo>
                  <a:pt x="1215872" y="833771"/>
                  <a:pt x="1234777" y="772174"/>
                  <a:pt x="1219200" y="784635"/>
                </a:cubicBezTo>
                <a:cubicBezTo>
                  <a:pt x="1185409" y="811668"/>
                  <a:pt x="1161143" y="900749"/>
                  <a:pt x="1161143" y="900749"/>
                </a:cubicBezTo>
                <a:cubicBezTo>
                  <a:pt x="1156305" y="881397"/>
                  <a:pt x="1145207" y="862589"/>
                  <a:pt x="1146628" y="842692"/>
                </a:cubicBezTo>
                <a:cubicBezTo>
                  <a:pt x="1150143" y="793478"/>
                  <a:pt x="1163691" y="745415"/>
                  <a:pt x="1175657" y="697549"/>
                </a:cubicBezTo>
                <a:cubicBezTo>
                  <a:pt x="1180495" y="678197"/>
                  <a:pt x="1184439" y="658599"/>
                  <a:pt x="1190171" y="639492"/>
                </a:cubicBezTo>
                <a:cubicBezTo>
                  <a:pt x="1198964" y="610184"/>
                  <a:pt x="1209524" y="581435"/>
                  <a:pt x="1219200" y="552406"/>
                </a:cubicBezTo>
                <a:lnTo>
                  <a:pt x="1233714" y="508863"/>
                </a:lnTo>
                <a:cubicBezTo>
                  <a:pt x="1228876" y="484673"/>
                  <a:pt x="1236644" y="453736"/>
                  <a:pt x="1219200" y="436292"/>
                </a:cubicBezTo>
                <a:cubicBezTo>
                  <a:pt x="1208381" y="425474"/>
                  <a:pt x="1204685" y="495135"/>
                  <a:pt x="1204685" y="479835"/>
                </a:cubicBezTo>
                <a:cubicBezTo>
                  <a:pt x="1204685" y="339402"/>
                  <a:pt x="1183296" y="361174"/>
                  <a:pt x="1262743" y="334692"/>
                </a:cubicBezTo>
                <a:cubicBezTo>
                  <a:pt x="1267581" y="402425"/>
                  <a:pt x="1241267" y="480308"/>
                  <a:pt x="1277257" y="537892"/>
                </a:cubicBezTo>
                <a:cubicBezTo>
                  <a:pt x="1295748" y="567477"/>
                  <a:pt x="1335314" y="450806"/>
                  <a:pt x="1335314" y="450806"/>
                </a:cubicBezTo>
                <a:lnTo>
                  <a:pt x="1364343" y="363721"/>
                </a:lnTo>
                <a:lnTo>
                  <a:pt x="1378857" y="320178"/>
                </a:lnTo>
                <a:cubicBezTo>
                  <a:pt x="1388533" y="334692"/>
                  <a:pt x="1401760" y="347388"/>
                  <a:pt x="1407885" y="363721"/>
                </a:cubicBezTo>
                <a:cubicBezTo>
                  <a:pt x="1416547" y="386820"/>
                  <a:pt x="1400335" y="425260"/>
                  <a:pt x="1422400" y="436292"/>
                </a:cubicBezTo>
                <a:cubicBezTo>
                  <a:pt x="1440242" y="445213"/>
                  <a:pt x="1427017" y="395555"/>
                  <a:pt x="1436914" y="378235"/>
                </a:cubicBezTo>
                <a:cubicBezTo>
                  <a:pt x="1447098" y="360413"/>
                  <a:pt x="1465943" y="349206"/>
                  <a:pt x="1480457" y="334692"/>
                </a:cubicBezTo>
                <a:cubicBezTo>
                  <a:pt x="1493018" y="297007"/>
                  <a:pt x="1518008" y="253287"/>
                  <a:pt x="1465943" y="218578"/>
                </a:cubicBezTo>
                <a:cubicBezTo>
                  <a:pt x="1453213" y="210091"/>
                  <a:pt x="1456266" y="247607"/>
                  <a:pt x="1451428" y="262121"/>
                </a:cubicBezTo>
                <a:cubicBezTo>
                  <a:pt x="1422617" y="89252"/>
                  <a:pt x="1470958" y="202480"/>
                  <a:pt x="1393371" y="189549"/>
                </a:cubicBezTo>
                <a:cubicBezTo>
                  <a:pt x="1376164" y="186681"/>
                  <a:pt x="1364342" y="170197"/>
                  <a:pt x="1349828" y="160521"/>
                </a:cubicBezTo>
                <a:cubicBezTo>
                  <a:pt x="1335314" y="170197"/>
                  <a:pt x="1321887" y="197350"/>
                  <a:pt x="1306285" y="189549"/>
                </a:cubicBezTo>
                <a:cubicBezTo>
                  <a:pt x="1254737" y="163775"/>
                  <a:pt x="1331521" y="71865"/>
                  <a:pt x="1262743" y="175035"/>
                </a:cubicBezTo>
                <a:cubicBezTo>
                  <a:pt x="1253067" y="160521"/>
                  <a:pt x="1236582" y="148699"/>
                  <a:pt x="1233714" y="131492"/>
                </a:cubicBezTo>
                <a:cubicBezTo>
                  <a:pt x="1231199" y="116401"/>
                  <a:pt x="1232929" y="87949"/>
                  <a:pt x="1248228" y="87949"/>
                </a:cubicBezTo>
                <a:cubicBezTo>
                  <a:pt x="1263528" y="87949"/>
                  <a:pt x="1257905" y="116978"/>
                  <a:pt x="1262743" y="131492"/>
                </a:cubicBezTo>
                <a:cubicBezTo>
                  <a:pt x="1277257" y="121816"/>
                  <a:pt x="1289078" y="105331"/>
                  <a:pt x="1306285" y="102463"/>
                </a:cubicBezTo>
                <a:cubicBezTo>
                  <a:pt x="1321376" y="99948"/>
                  <a:pt x="1334528" y="116978"/>
                  <a:pt x="1349828" y="116978"/>
                </a:cubicBezTo>
                <a:cubicBezTo>
                  <a:pt x="1369776" y="116978"/>
                  <a:pt x="1388533" y="107301"/>
                  <a:pt x="1407885" y="102463"/>
                </a:cubicBezTo>
                <a:cubicBezTo>
                  <a:pt x="1436914" y="83111"/>
                  <a:pt x="1461873" y="33373"/>
                  <a:pt x="1494971" y="44406"/>
                </a:cubicBezTo>
                <a:lnTo>
                  <a:pt x="1538514" y="589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105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5" y="332656"/>
            <a:ext cx="11187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50075" y="1067165"/>
            <a:ext cx="39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431992" y="3205458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83568" y="5177005"/>
            <a:ext cx="5155632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5838730" y="2627583"/>
            <a:ext cx="2549694" cy="2549422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2114195" y="1537122"/>
            <a:ext cx="3127743" cy="3108436"/>
            <a:chOff x="2829496" y="332656"/>
            <a:chExt cx="2318568" cy="2304256"/>
          </a:xfrm>
        </p:grpSpPr>
        <p:sp>
          <p:nvSpPr>
            <p:cNvPr id="24" name="Ellipse 23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6" name="Bogen 25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3678067" y="1473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711304" y="3424279"/>
            <a:ext cx="1163291" cy="851681"/>
          </a:xfrm>
          <a:custGeom>
            <a:avLst/>
            <a:gdLst>
              <a:gd name="connsiteX0" fmla="*/ 820125 w 1163291"/>
              <a:gd name="connsiteY0" fmla="*/ 88178 h 851681"/>
              <a:gd name="connsiteX1" fmla="*/ 152467 w 1163291"/>
              <a:gd name="connsiteY1" fmla="*/ 44635 h 851681"/>
              <a:gd name="connsiteX2" fmla="*/ 21839 w 1163291"/>
              <a:gd name="connsiteY2" fmla="*/ 654235 h 851681"/>
              <a:gd name="connsiteX3" fmla="*/ 486296 w 1163291"/>
              <a:gd name="connsiteY3" fmla="*/ 842921 h 851681"/>
              <a:gd name="connsiteX4" fmla="*/ 1153953 w 1163291"/>
              <a:gd name="connsiteY4" fmla="*/ 422007 h 851681"/>
              <a:gd name="connsiteX5" fmla="*/ 820125 w 1163291"/>
              <a:gd name="connsiteY5" fmla="*/ 88178 h 8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291" h="851681">
                <a:moveTo>
                  <a:pt x="820125" y="88178"/>
                </a:moveTo>
                <a:cubicBezTo>
                  <a:pt x="653211" y="25283"/>
                  <a:pt x="285515" y="-49708"/>
                  <a:pt x="152467" y="44635"/>
                </a:cubicBezTo>
                <a:cubicBezTo>
                  <a:pt x="19419" y="138978"/>
                  <a:pt x="-33799" y="521187"/>
                  <a:pt x="21839" y="654235"/>
                </a:cubicBezTo>
                <a:cubicBezTo>
                  <a:pt x="77477" y="787283"/>
                  <a:pt x="297610" y="881626"/>
                  <a:pt x="486296" y="842921"/>
                </a:cubicBezTo>
                <a:cubicBezTo>
                  <a:pt x="674982" y="804216"/>
                  <a:pt x="1095896" y="540540"/>
                  <a:pt x="1153953" y="422007"/>
                </a:cubicBezTo>
                <a:cubicBezTo>
                  <a:pt x="1212010" y="303474"/>
                  <a:pt x="987039" y="151073"/>
                  <a:pt x="820125" y="88178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3846175" y="2021576"/>
            <a:ext cx="698110" cy="581943"/>
          </a:xfrm>
          <a:custGeom>
            <a:avLst/>
            <a:gdLst>
              <a:gd name="connsiteX0" fmla="*/ 624225 w 698110"/>
              <a:gd name="connsiteY0" fmla="*/ 184595 h 581943"/>
              <a:gd name="connsiteX1" fmla="*/ 232339 w 698110"/>
              <a:gd name="connsiteY1" fmla="*/ 10424 h 581943"/>
              <a:gd name="connsiteX2" fmla="*/ 14625 w 698110"/>
              <a:gd name="connsiteY2" fmla="*/ 474881 h 581943"/>
              <a:gd name="connsiteX3" fmla="*/ 638739 w 698110"/>
              <a:gd name="connsiteY3" fmla="*/ 561967 h 581943"/>
              <a:gd name="connsiteX4" fmla="*/ 624225 w 698110"/>
              <a:gd name="connsiteY4" fmla="*/ 184595 h 5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10" h="581943">
                <a:moveTo>
                  <a:pt x="624225" y="184595"/>
                </a:moveTo>
                <a:cubicBezTo>
                  <a:pt x="556492" y="92671"/>
                  <a:pt x="333939" y="-37957"/>
                  <a:pt x="232339" y="10424"/>
                </a:cubicBezTo>
                <a:cubicBezTo>
                  <a:pt x="130739" y="58805"/>
                  <a:pt x="-53108" y="382957"/>
                  <a:pt x="14625" y="474881"/>
                </a:cubicBezTo>
                <a:cubicBezTo>
                  <a:pt x="82358" y="566805"/>
                  <a:pt x="534720" y="610348"/>
                  <a:pt x="638739" y="561967"/>
                </a:cubicBezTo>
                <a:cubicBezTo>
                  <a:pt x="742758" y="513586"/>
                  <a:pt x="691958" y="276519"/>
                  <a:pt x="624225" y="184595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4145466" y="2312547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6209727" y="3776430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8" idx="6"/>
          </p:cNvCxnSpPr>
          <p:nvPr/>
        </p:nvCxnSpPr>
        <p:spPr>
          <a:xfrm flipH="1" flipV="1">
            <a:off x="4228688" y="2354158"/>
            <a:ext cx="307308" cy="4161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2"/>
            <a:endCxn id="38" idx="1"/>
          </p:cNvCxnSpPr>
          <p:nvPr/>
        </p:nvCxnSpPr>
        <p:spPr>
          <a:xfrm flipV="1">
            <a:off x="3860800" y="2324735"/>
            <a:ext cx="296854" cy="17172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4"/>
          </p:cNvCxnSpPr>
          <p:nvPr/>
        </p:nvCxnSpPr>
        <p:spPr>
          <a:xfrm flipH="1" flipV="1">
            <a:off x="4187077" y="2395769"/>
            <a:ext cx="82928" cy="17320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0"/>
          </p:cNvCxnSpPr>
          <p:nvPr/>
        </p:nvCxnSpPr>
        <p:spPr>
          <a:xfrm flipH="1">
            <a:off x="4187077" y="2142798"/>
            <a:ext cx="168899" cy="16974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39" idx="1"/>
          </p:cNvCxnSpPr>
          <p:nvPr/>
        </p:nvCxnSpPr>
        <p:spPr>
          <a:xfrm>
            <a:off x="5782903" y="3776431"/>
            <a:ext cx="439012" cy="1218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39" idx="3"/>
          </p:cNvCxnSpPr>
          <p:nvPr/>
        </p:nvCxnSpPr>
        <p:spPr>
          <a:xfrm flipV="1">
            <a:off x="6209727" y="3847464"/>
            <a:ext cx="12188" cy="42215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39" idx="0"/>
          </p:cNvCxnSpPr>
          <p:nvPr/>
        </p:nvCxnSpPr>
        <p:spPr>
          <a:xfrm flipH="1">
            <a:off x="6251338" y="3468707"/>
            <a:ext cx="153654" cy="30772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39" idx="6"/>
          </p:cNvCxnSpPr>
          <p:nvPr/>
        </p:nvCxnSpPr>
        <p:spPr>
          <a:xfrm flipH="1" flipV="1">
            <a:off x="6292949" y="3818041"/>
            <a:ext cx="458567" cy="6241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15849" y="4027684"/>
            <a:ext cx="4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535996" y="2137680"/>
            <a:ext cx="59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H‘</a:t>
            </a:r>
            <a:endParaRPr lang="de-DE" sz="2400" b="1" dirty="0">
              <a:solidFill>
                <a:srgbClr val="00B050"/>
              </a:solidFill>
            </a:endParaRPr>
          </a:p>
        </p:txBody>
      </p:sp>
      <p:cxnSp>
        <p:nvCxnSpPr>
          <p:cNvPr id="59" name="Gerade Verbindung mit Pfeil 58"/>
          <p:cNvCxnSpPr>
            <a:stCxn id="33" idx="1"/>
          </p:cNvCxnSpPr>
          <p:nvPr/>
        </p:nvCxnSpPr>
        <p:spPr>
          <a:xfrm flipH="1">
            <a:off x="5715497" y="3468914"/>
            <a:ext cx="148274" cy="18901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3822083" y="2195044"/>
            <a:ext cx="125687" cy="1734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775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2529106" y="1436434"/>
            <a:ext cx="6156165" cy="3662028"/>
          </a:xfrm>
          <a:custGeom>
            <a:avLst/>
            <a:gdLst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99123 w 6156165"/>
              <a:gd name="connsiteY11" fmla="*/ 1916366 h 3662028"/>
              <a:gd name="connsiteX12" fmla="*/ 3726551 w 6156165"/>
              <a:gd name="connsiteY12" fmla="*/ 1756709 h 3662028"/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26551 w 6156165"/>
              <a:gd name="connsiteY11" fmla="*/ 1756709 h 366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165" h="3662028">
                <a:moveTo>
                  <a:pt x="3726551" y="1756709"/>
                </a:moveTo>
                <a:cubicBezTo>
                  <a:pt x="3489484" y="1514804"/>
                  <a:pt x="3351599" y="566538"/>
                  <a:pt x="2783123" y="319795"/>
                </a:cubicBezTo>
                <a:cubicBezTo>
                  <a:pt x="2214647" y="73052"/>
                  <a:pt x="712418" y="-234167"/>
                  <a:pt x="315694" y="276252"/>
                </a:cubicBezTo>
                <a:cubicBezTo>
                  <a:pt x="-81030" y="786671"/>
                  <a:pt x="-158439" y="2857376"/>
                  <a:pt x="402780" y="3382309"/>
                </a:cubicBezTo>
                <a:cubicBezTo>
                  <a:pt x="963999" y="3907242"/>
                  <a:pt x="3066151" y="3556481"/>
                  <a:pt x="3683008" y="3425852"/>
                </a:cubicBezTo>
                <a:cubicBezTo>
                  <a:pt x="4299865" y="3295223"/>
                  <a:pt x="3886209" y="2697718"/>
                  <a:pt x="4103923" y="2598537"/>
                </a:cubicBezTo>
                <a:cubicBezTo>
                  <a:pt x="4321637" y="2499356"/>
                  <a:pt x="4648208" y="2929947"/>
                  <a:pt x="4989294" y="2830766"/>
                </a:cubicBezTo>
                <a:cubicBezTo>
                  <a:pt x="5330380" y="2731585"/>
                  <a:pt x="6085123" y="2455814"/>
                  <a:pt x="6150437" y="2003452"/>
                </a:cubicBezTo>
                <a:cubicBezTo>
                  <a:pt x="6215751" y="1551090"/>
                  <a:pt x="5707751" y="319795"/>
                  <a:pt x="5381180" y="116595"/>
                </a:cubicBezTo>
                <a:cubicBezTo>
                  <a:pt x="5054609" y="-86605"/>
                  <a:pt x="4386951" y="508481"/>
                  <a:pt x="4191008" y="784252"/>
                </a:cubicBezTo>
                <a:cubicBezTo>
                  <a:pt x="3995065" y="1060023"/>
                  <a:pt x="4270837" y="1582537"/>
                  <a:pt x="4205523" y="1771223"/>
                </a:cubicBezTo>
                <a:cubicBezTo>
                  <a:pt x="4128114" y="1933299"/>
                  <a:pt x="3963618" y="1998614"/>
                  <a:pt x="3726551" y="1756709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913636" y="157610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6427505" y="349397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6582939" y="3369703"/>
            <a:ext cx="456051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007137" y="1738923"/>
            <a:ext cx="1702013" cy="16124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965982" y="2900321"/>
            <a:ext cx="2118185" cy="20067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708408" y="3458479"/>
            <a:ext cx="751518" cy="7102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2814351" y="361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870193" y="28104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7164288" y="25056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6876256" y="1794113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420958" y="365773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211953" y="3369703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2656612" y="2200807"/>
            <a:ext cx="1882201" cy="1783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5025074" y="352061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4579382" y="37759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4388643" y="3445244"/>
            <a:ext cx="636431" cy="555449"/>
          </a:xfrm>
          <a:custGeom>
            <a:avLst/>
            <a:gdLst>
              <a:gd name="connsiteX0" fmla="*/ 169145 w 636431"/>
              <a:gd name="connsiteY0" fmla="*/ 146815 h 555449"/>
              <a:gd name="connsiteX1" fmla="*/ 38517 w 636431"/>
              <a:gd name="connsiteY1" fmla="*/ 277444 h 555449"/>
              <a:gd name="connsiteX2" fmla="*/ 9488 w 636431"/>
              <a:gd name="connsiteY2" fmla="*/ 408072 h 555449"/>
              <a:gd name="connsiteX3" fmla="*/ 183659 w 636431"/>
              <a:gd name="connsiteY3" fmla="*/ 553215 h 555449"/>
              <a:gd name="connsiteX4" fmla="*/ 386859 w 636431"/>
              <a:gd name="connsiteY4" fmla="*/ 495158 h 555449"/>
              <a:gd name="connsiteX5" fmla="*/ 546517 w 636431"/>
              <a:gd name="connsiteY5" fmla="*/ 480644 h 555449"/>
              <a:gd name="connsiteX6" fmla="*/ 633602 w 636431"/>
              <a:gd name="connsiteY6" fmla="*/ 291958 h 555449"/>
              <a:gd name="connsiteX7" fmla="*/ 444917 w 636431"/>
              <a:gd name="connsiteY7" fmla="*/ 277444 h 555449"/>
              <a:gd name="connsiteX8" fmla="*/ 415888 w 636431"/>
              <a:gd name="connsiteY8" fmla="*/ 1672 h 555449"/>
              <a:gd name="connsiteX9" fmla="*/ 169145 w 636431"/>
              <a:gd name="connsiteY9" fmla="*/ 146815 h 55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31" h="555449">
                <a:moveTo>
                  <a:pt x="169145" y="146815"/>
                </a:moveTo>
                <a:cubicBezTo>
                  <a:pt x="106250" y="192777"/>
                  <a:pt x="65126" y="233901"/>
                  <a:pt x="38517" y="277444"/>
                </a:cubicBezTo>
                <a:cubicBezTo>
                  <a:pt x="11907" y="320987"/>
                  <a:pt x="-14702" y="362110"/>
                  <a:pt x="9488" y="408072"/>
                </a:cubicBezTo>
                <a:cubicBezTo>
                  <a:pt x="33678" y="454034"/>
                  <a:pt x="120764" y="538701"/>
                  <a:pt x="183659" y="553215"/>
                </a:cubicBezTo>
                <a:cubicBezTo>
                  <a:pt x="246554" y="567729"/>
                  <a:pt x="326383" y="507253"/>
                  <a:pt x="386859" y="495158"/>
                </a:cubicBezTo>
                <a:cubicBezTo>
                  <a:pt x="447335" y="483063"/>
                  <a:pt x="505393" y="514511"/>
                  <a:pt x="546517" y="480644"/>
                </a:cubicBezTo>
                <a:cubicBezTo>
                  <a:pt x="587641" y="446777"/>
                  <a:pt x="650535" y="325825"/>
                  <a:pt x="633602" y="291958"/>
                </a:cubicBezTo>
                <a:cubicBezTo>
                  <a:pt x="616669" y="258091"/>
                  <a:pt x="481203" y="325825"/>
                  <a:pt x="444917" y="277444"/>
                </a:cubicBezTo>
                <a:cubicBezTo>
                  <a:pt x="408631" y="229063"/>
                  <a:pt x="464269" y="18605"/>
                  <a:pt x="415888" y="1672"/>
                </a:cubicBezTo>
                <a:cubicBezTo>
                  <a:pt x="367507" y="-15261"/>
                  <a:pt x="232040" y="100853"/>
                  <a:pt x="169145" y="1468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825496" y="4509120"/>
            <a:ext cx="703610" cy="69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feld 67"/>
          <p:cNvSpPr txBox="1"/>
          <p:nvPr/>
        </p:nvSpPr>
        <p:spPr>
          <a:xfrm>
            <a:off x="1013079" y="5643813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1553079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158936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179528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907704" y="5511656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06400" y="5500262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/>
          <p:cNvSpPr txBox="1"/>
          <p:nvPr/>
        </p:nvSpPr>
        <p:spPr>
          <a:xfrm>
            <a:off x="1703149" y="4282978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138563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V="1">
            <a:off x="1043608" y="1480457"/>
            <a:ext cx="2251135" cy="43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4788024" y="1484784"/>
            <a:ext cx="30243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 5"/>
          <p:cNvSpPr/>
          <p:nvPr/>
        </p:nvSpPr>
        <p:spPr>
          <a:xfrm>
            <a:off x="3265714" y="74022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22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4020456" y="49148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</a:t>
            </a:r>
            <a:endParaRPr lang="de-DE" sz="2400" b="1" dirty="0"/>
          </a:p>
        </p:txBody>
      </p:sp>
      <p:sp>
        <p:nvSpPr>
          <p:cNvPr id="10" name="Freihandform 9"/>
          <p:cNvSpPr/>
          <p:nvPr/>
        </p:nvSpPr>
        <p:spPr>
          <a:xfrm>
            <a:off x="3251200" y="1465944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72353" y="2297832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241317" y="227125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3803170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341685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6298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3482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3803170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5341684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5796136" y="3428142"/>
            <a:ext cx="3127743" cy="3108436"/>
            <a:chOff x="5796136" y="3428142"/>
            <a:chExt cx="3127743" cy="3108436"/>
          </a:xfrm>
        </p:grpSpPr>
        <p:sp>
          <p:nvSpPr>
            <p:cNvPr id="25" name="Ellipse 24"/>
            <p:cNvSpPr/>
            <p:nvPr/>
          </p:nvSpPr>
          <p:spPr>
            <a:xfrm>
              <a:off x="5815442" y="3428142"/>
              <a:ext cx="3108437" cy="310843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0800000">
              <a:off x="5815441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7" name="Bogen 26"/>
            <p:cNvSpPr/>
            <p:nvPr/>
          </p:nvSpPr>
          <p:spPr>
            <a:xfrm>
              <a:off x="5796136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>
            <a:off x="5805788" y="4247600"/>
            <a:ext cx="3127743" cy="1488828"/>
            <a:chOff x="1952471" y="4375809"/>
            <a:chExt cx="3127743" cy="1488828"/>
          </a:xfrm>
        </p:grpSpPr>
        <p:sp>
          <p:nvSpPr>
            <p:cNvPr id="28" name="Bogen 27"/>
            <p:cNvSpPr/>
            <p:nvPr/>
          </p:nvSpPr>
          <p:spPr>
            <a:xfrm rot="10800000">
              <a:off x="1971777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9" name="Bogen 28"/>
            <p:cNvSpPr/>
            <p:nvPr/>
          </p:nvSpPr>
          <p:spPr>
            <a:xfrm>
              <a:off x="1952471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2" name="Bogen 31"/>
          <p:cNvSpPr/>
          <p:nvPr/>
        </p:nvSpPr>
        <p:spPr>
          <a:xfrm rot="11454721">
            <a:off x="6392720" y="423065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953878">
            <a:off x="6386733" y="402895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776775" y="4064000"/>
            <a:ext cx="117511" cy="1074057"/>
          </a:xfrm>
          <a:custGeom>
            <a:avLst/>
            <a:gdLst>
              <a:gd name="connsiteX0" fmla="*/ 117511 w 117511"/>
              <a:gd name="connsiteY0" fmla="*/ 0 h 1074057"/>
              <a:gd name="connsiteX1" fmla="*/ 59454 w 117511"/>
              <a:gd name="connsiteY1" fmla="*/ 304800 h 1074057"/>
              <a:gd name="connsiteX2" fmla="*/ 15911 w 117511"/>
              <a:gd name="connsiteY2" fmla="*/ 609600 h 1074057"/>
              <a:gd name="connsiteX3" fmla="*/ 1396 w 117511"/>
              <a:gd name="connsiteY3" fmla="*/ 827314 h 1074057"/>
              <a:gd name="connsiteX4" fmla="*/ 1396 w 117511"/>
              <a:gd name="connsiteY4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11" h="1074057">
                <a:moveTo>
                  <a:pt x="117511" y="0"/>
                </a:moveTo>
                <a:cubicBezTo>
                  <a:pt x="98158" y="101600"/>
                  <a:pt x="76387" y="203200"/>
                  <a:pt x="59454" y="304800"/>
                </a:cubicBezTo>
                <a:cubicBezTo>
                  <a:pt x="42521" y="406400"/>
                  <a:pt x="25587" y="522514"/>
                  <a:pt x="15911" y="609600"/>
                </a:cubicBezTo>
                <a:cubicBezTo>
                  <a:pt x="6235" y="696686"/>
                  <a:pt x="3815" y="749905"/>
                  <a:pt x="1396" y="827314"/>
                </a:cubicBezTo>
                <a:cubicBezTo>
                  <a:pt x="-1023" y="904723"/>
                  <a:pt x="186" y="989390"/>
                  <a:pt x="1396" y="10740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211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41"/>
          <p:cNvCxnSpPr/>
          <p:nvPr/>
        </p:nvCxnSpPr>
        <p:spPr>
          <a:xfrm flipV="1">
            <a:off x="1643872" y="3212975"/>
            <a:ext cx="6024472" cy="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4710379" y="332656"/>
            <a:ext cx="11188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626006" y="3068960"/>
            <a:ext cx="216024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933818" y="1412775"/>
            <a:ext cx="3600400" cy="3600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2291649" y="3719944"/>
            <a:ext cx="850681" cy="792088"/>
            <a:chOff x="1646501" y="4221087"/>
            <a:chExt cx="850681" cy="792088"/>
          </a:xfrm>
        </p:grpSpPr>
        <p:sp>
          <p:nvSpPr>
            <p:cNvPr id="8" name="Textfeld 7"/>
            <p:cNvSpPr txBox="1"/>
            <p:nvPr/>
          </p:nvSpPr>
          <p:spPr>
            <a:xfrm>
              <a:off x="1646501" y="4305289"/>
              <a:ext cx="693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     </a:t>
              </a:r>
              <a:r>
                <a:rPr lang="de-DE" sz="4000" dirty="0" smtClean="0"/>
                <a:t>S</a:t>
              </a:r>
              <a:endParaRPr lang="de-DE" sz="40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993126" y="4221087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latin typeface="Lucida Sans Unicode"/>
                  <a:cs typeface="Lucida Sans Unicode"/>
                </a:rPr>
                <a:t>₁</a:t>
              </a:r>
              <a:endParaRPr lang="de-DE" sz="2800" dirty="0"/>
            </a:p>
          </p:txBody>
        </p:sp>
      </p:grpSp>
      <p:cxnSp>
        <p:nvCxnSpPr>
          <p:cNvPr id="39" name="Gerade Verbindung mit Pfeil 38"/>
          <p:cNvCxnSpPr/>
          <p:nvPr/>
        </p:nvCxnSpPr>
        <p:spPr>
          <a:xfrm flipH="1">
            <a:off x="6012160" y="1988840"/>
            <a:ext cx="720080" cy="504056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feld 40"/>
          <p:cNvSpPr txBox="1"/>
          <p:nvPr/>
        </p:nvSpPr>
        <p:spPr>
          <a:xfrm>
            <a:off x="6710158" y="1576278"/>
            <a:ext cx="69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D²</a:t>
            </a:r>
            <a:endParaRPr lang="de-DE" sz="4000" dirty="0"/>
          </a:p>
        </p:txBody>
      </p:sp>
      <p:cxnSp>
        <p:nvCxnSpPr>
          <p:cNvPr id="47" name="Gerade Verbindung mit Pfeil 46"/>
          <p:cNvCxnSpPr>
            <a:endCxn id="5" idx="7"/>
          </p:cNvCxnSpPr>
          <p:nvPr/>
        </p:nvCxnSpPr>
        <p:spPr>
          <a:xfrm flipV="1">
            <a:off x="4986046" y="1940041"/>
            <a:ext cx="1020906" cy="984903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5" idx="1"/>
          </p:cNvCxnSpPr>
          <p:nvPr/>
        </p:nvCxnSpPr>
        <p:spPr>
          <a:xfrm flipH="1" flipV="1">
            <a:off x="3461084" y="1940041"/>
            <a:ext cx="1038908" cy="1128919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5" idx="5"/>
          </p:cNvCxnSpPr>
          <p:nvPr/>
        </p:nvCxnSpPr>
        <p:spPr>
          <a:xfrm>
            <a:off x="4986046" y="3555742"/>
            <a:ext cx="1020906" cy="93016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" idx="3"/>
          </p:cNvCxnSpPr>
          <p:nvPr/>
        </p:nvCxnSpPr>
        <p:spPr>
          <a:xfrm flipH="1">
            <a:off x="3461084" y="3356992"/>
            <a:ext cx="1038908" cy="112891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986046" y="3356992"/>
            <a:ext cx="1440160" cy="39750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842030" y="1412776"/>
            <a:ext cx="144016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934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313657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cxnSp>
        <p:nvCxnSpPr>
          <p:cNvPr id="17" name="Gerade Verbindung 16"/>
          <p:cNvCxnSpPr>
            <a:stCxn id="2" idx="1"/>
            <a:endCxn id="2" idx="3"/>
          </p:cNvCxnSpPr>
          <p:nvPr/>
        </p:nvCxnSpPr>
        <p:spPr>
          <a:xfrm>
            <a:off x="788821" y="2295232"/>
            <a:ext cx="3351131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4139952" y="200284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½</a:t>
            </a:r>
            <a:endParaRPr lang="de-DE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𝑰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×{</m:t>
                      </m:r>
                      <m:box>
                        <m:box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>
            <a:off x="5868144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8460432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gen 23"/>
          <p:cNvSpPr/>
          <p:nvPr/>
        </p:nvSpPr>
        <p:spPr>
          <a:xfrm>
            <a:off x="5868144" y="1765793"/>
            <a:ext cx="2592288" cy="1037344"/>
          </a:xfrm>
          <a:prstGeom prst="arc">
            <a:avLst>
              <a:gd name="adj1" fmla="val 10834157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 rot="10800000">
            <a:off x="5863771" y="2283007"/>
            <a:ext cx="2612572" cy="880468"/>
          </a:xfrm>
          <a:custGeom>
            <a:avLst/>
            <a:gdLst>
              <a:gd name="connsiteX0" fmla="*/ 0 w 2612572"/>
              <a:gd name="connsiteY0" fmla="*/ 8379 h 911062"/>
              <a:gd name="connsiteX1" fmla="*/ 812800 w 2612572"/>
              <a:gd name="connsiteY1" fmla="*/ 8379 h 911062"/>
              <a:gd name="connsiteX2" fmla="*/ 986972 w 2612572"/>
              <a:gd name="connsiteY2" fmla="*/ 95465 h 911062"/>
              <a:gd name="connsiteX3" fmla="*/ 1654629 w 2612572"/>
              <a:gd name="connsiteY3" fmla="*/ 821179 h 911062"/>
              <a:gd name="connsiteX4" fmla="*/ 2612572 w 2612572"/>
              <a:gd name="connsiteY4" fmla="*/ 864722 h 911062"/>
              <a:gd name="connsiteX0" fmla="*/ 0 w 2612572"/>
              <a:gd name="connsiteY0" fmla="*/ 32423 h 935106"/>
              <a:gd name="connsiteX1" fmla="*/ 478972 w 2612572"/>
              <a:gd name="connsiteY1" fmla="*/ 3394 h 935106"/>
              <a:gd name="connsiteX2" fmla="*/ 986972 w 2612572"/>
              <a:gd name="connsiteY2" fmla="*/ 119509 h 935106"/>
              <a:gd name="connsiteX3" fmla="*/ 1654629 w 2612572"/>
              <a:gd name="connsiteY3" fmla="*/ 845223 h 935106"/>
              <a:gd name="connsiteX4" fmla="*/ 2612572 w 2612572"/>
              <a:gd name="connsiteY4" fmla="*/ 888766 h 935106"/>
              <a:gd name="connsiteX0" fmla="*/ 0 w 2612572"/>
              <a:gd name="connsiteY0" fmla="*/ 30620 h 933303"/>
              <a:gd name="connsiteX1" fmla="*/ 478972 w 2612572"/>
              <a:gd name="connsiteY1" fmla="*/ 1591 h 933303"/>
              <a:gd name="connsiteX2" fmla="*/ 986972 w 2612572"/>
              <a:gd name="connsiteY2" fmla="*/ 117706 h 933303"/>
              <a:gd name="connsiteX3" fmla="*/ 1654629 w 2612572"/>
              <a:gd name="connsiteY3" fmla="*/ 843420 h 933303"/>
              <a:gd name="connsiteX4" fmla="*/ 2612572 w 2612572"/>
              <a:gd name="connsiteY4" fmla="*/ 886963 h 933303"/>
              <a:gd name="connsiteX0" fmla="*/ 0 w 2612572"/>
              <a:gd name="connsiteY0" fmla="*/ 8401 h 911084"/>
              <a:gd name="connsiteX1" fmla="*/ 551543 w 2612572"/>
              <a:gd name="connsiteY1" fmla="*/ 8400 h 911084"/>
              <a:gd name="connsiteX2" fmla="*/ 986972 w 2612572"/>
              <a:gd name="connsiteY2" fmla="*/ 95487 h 911084"/>
              <a:gd name="connsiteX3" fmla="*/ 1654629 w 2612572"/>
              <a:gd name="connsiteY3" fmla="*/ 821201 h 911084"/>
              <a:gd name="connsiteX4" fmla="*/ 2612572 w 2612572"/>
              <a:gd name="connsiteY4" fmla="*/ 864744 h 91108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95308"/>
              <a:gd name="connsiteX1" fmla="*/ 551543 w 2612572"/>
              <a:gd name="connsiteY1" fmla="*/ 8400 h 895308"/>
              <a:gd name="connsiteX2" fmla="*/ 986972 w 2612572"/>
              <a:gd name="connsiteY2" fmla="*/ 95487 h 895308"/>
              <a:gd name="connsiteX3" fmla="*/ 1654629 w 2612572"/>
              <a:gd name="connsiteY3" fmla="*/ 821201 h 895308"/>
              <a:gd name="connsiteX4" fmla="*/ 2612572 w 2612572"/>
              <a:gd name="connsiteY4" fmla="*/ 864744 h 895308"/>
              <a:gd name="connsiteX0" fmla="*/ 0 w 2612572"/>
              <a:gd name="connsiteY0" fmla="*/ 8401 h 882394"/>
              <a:gd name="connsiteX1" fmla="*/ 551543 w 2612572"/>
              <a:gd name="connsiteY1" fmla="*/ 8400 h 882394"/>
              <a:gd name="connsiteX2" fmla="*/ 986972 w 2612572"/>
              <a:gd name="connsiteY2" fmla="*/ 95487 h 882394"/>
              <a:gd name="connsiteX3" fmla="*/ 1654629 w 2612572"/>
              <a:gd name="connsiteY3" fmla="*/ 821201 h 882394"/>
              <a:gd name="connsiteX4" fmla="*/ 2612572 w 2612572"/>
              <a:gd name="connsiteY4" fmla="*/ 864744 h 88239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78617"/>
              <a:gd name="connsiteX1" fmla="*/ 551543 w 2612572"/>
              <a:gd name="connsiteY1" fmla="*/ 8400 h 878617"/>
              <a:gd name="connsiteX2" fmla="*/ 986972 w 2612572"/>
              <a:gd name="connsiteY2" fmla="*/ 95487 h 878617"/>
              <a:gd name="connsiteX3" fmla="*/ 1654629 w 2612572"/>
              <a:gd name="connsiteY3" fmla="*/ 821201 h 878617"/>
              <a:gd name="connsiteX4" fmla="*/ 2612572 w 2612572"/>
              <a:gd name="connsiteY4" fmla="*/ 864744 h 878617"/>
              <a:gd name="connsiteX0" fmla="*/ 0 w 2612572"/>
              <a:gd name="connsiteY0" fmla="*/ 3226 h 873442"/>
              <a:gd name="connsiteX1" fmla="*/ 551543 w 2612572"/>
              <a:gd name="connsiteY1" fmla="*/ 3225 h 873442"/>
              <a:gd name="connsiteX2" fmla="*/ 986972 w 2612572"/>
              <a:gd name="connsiteY2" fmla="*/ 90312 h 873442"/>
              <a:gd name="connsiteX3" fmla="*/ 1654629 w 2612572"/>
              <a:gd name="connsiteY3" fmla="*/ 816026 h 873442"/>
              <a:gd name="connsiteX4" fmla="*/ 2612572 w 2612572"/>
              <a:gd name="connsiteY4" fmla="*/ 859569 h 873442"/>
              <a:gd name="connsiteX0" fmla="*/ 0 w 2612572"/>
              <a:gd name="connsiteY0" fmla="*/ 43797 h 914013"/>
              <a:gd name="connsiteX1" fmla="*/ 551543 w 2612572"/>
              <a:gd name="connsiteY1" fmla="*/ 254 h 914013"/>
              <a:gd name="connsiteX2" fmla="*/ 986972 w 2612572"/>
              <a:gd name="connsiteY2" fmla="*/ 130883 h 914013"/>
              <a:gd name="connsiteX3" fmla="*/ 1654629 w 2612572"/>
              <a:gd name="connsiteY3" fmla="*/ 856597 h 914013"/>
              <a:gd name="connsiteX4" fmla="*/ 2612572 w 2612572"/>
              <a:gd name="connsiteY4" fmla="*/ 900140 h 914013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5916 h 886132"/>
              <a:gd name="connsiteX1" fmla="*/ 566057 w 2612572"/>
              <a:gd name="connsiteY1" fmla="*/ 30430 h 886132"/>
              <a:gd name="connsiteX2" fmla="*/ 986972 w 2612572"/>
              <a:gd name="connsiteY2" fmla="*/ 103002 h 886132"/>
              <a:gd name="connsiteX3" fmla="*/ 1654629 w 2612572"/>
              <a:gd name="connsiteY3" fmla="*/ 828716 h 886132"/>
              <a:gd name="connsiteX4" fmla="*/ 2612572 w 2612572"/>
              <a:gd name="connsiteY4" fmla="*/ 872259 h 886132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482 h 880468"/>
              <a:gd name="connsiteX1" fmla="*/ 566057 w 2612572"/>
              <a:gd name="connsiteY1" fmla="*/ 15996 h 880468"/>
              <a:gd name="connsiteX2" fmla="*/ 986972 w 2612572"/>
              <a:gd name="connsiteY2" fmla="*/ 88568 h 880468"/>
              <a:gd name="connsiteX3" fmla="*/ 1553029 w 2612572"/>
              <a:gd name="connsiteY3" fmla="*/ 828796 h 880468"/>
              <a:gd name="connsiteX4" fmla="*/ 2612572 w 2612572"/>
              <a:gd name="connsiteY4" fmla="*/ 857825 h 8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880468">
                <a:moveTo>
                  <a:pt x="0" y="1482"/>
                </a:moveTo>
                <a:cubicBezTo>
                  <a:pt x="324152" y="-5775"/>
                  <a:pt x="343505" y="15996"/>
                  <a:pt x="566057" y="15996"/>
                </a:cubicBezTo>
                <a:cubicBezTo>
                  <a:pt x="788609" y="15996"/>
                  <a:pt x="822477" y="-46899"/>
                  <a:pt x="986972" y="88568"/>
                </a:cubicBezTo>
                <a:cubicBezTo>
                  <a:pt x="1151467" y="224035"/>
                  <a:pt x="1383696" y="729616"/>
                  <a:pt x="1553029" y="828796"/>
                </a:cubicBezTo>
                <a:cubicBezTo>
                  <a:pt x="1722362" y="927976"/>
                  <a:pt x="1998133" y="852986"/>
                  <a:pt x="2612572" y="85782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0819551"/>
              <a:gd name="adj2" fmla="val 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 rot="10800000">
            <a:off x="7270260" y="2241477"/>
            <a:ext cx="1190172" cy="359559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33714"/>
              <a:gd name="connsiteY0" fmla="*/ 420914 h 425214"/>
              <a:gd name="connsiteX1" fmla="*/ 275772 w 1233714"/>
              <a:gd name="connsiteY1" fmla="*/ 420914 h 425214"/>
              <a:gd name="connsiteX2" fmla="*/ 899886 w 1233714"/>
              <a:gd name="connsiteY2" fmla="*/ 362858 h 425214"/>
              <a:gd name="connsiteX3" fmla="*/ 1233714 w 1233714"/>
              <a:gd name="connsiteY3" fmla="*/ 0 h 425214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190172"/>
              <a:gd name="connsiteY0" fmla="*/ 355259 h 359559"/>
              <a:gd name="connsiteX1" fmla="*/ 275772 w 1190172"/>
              <a:gd name="connsiteY1" fmla="*/ 355259 h 359559"/>
              <a:gd name="connsiteX2" fmla="*/ 899886 w 1190172"/>
              <a:gd name="connsiteY2" fmla="*/ 297203 h 359559"/>
              <a:gd name="connsiteX3" fmla="*/ 1190172 w 1190172"/>
              <a:gd name="connsiteY3" fmla="*/ 0 h 35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172" h="359559">
                <a:moveTo>
                  <a:pt x="0" y="355259"/>
                </a:moveTo>
                <a:cubicBezTo>
                  <a:pt x="91924" y="355259"/>
                  <a:pt x="125791" y="364935"/>
                  <a:pt x="275772" y="355259"/>
                </a:cubicBezTo>
                <a:cubicBezTo>
                  <a:pt x="425753" y="345583"/>
                  <a:pt x="742648" y="357679"/>
                  <a:pt x="899886" y="297203"/>
                </a:cubicBezTo>
                <a:cubicBezTo>
                  <a:pt x="1057124" y="236727"/>
                  <a:pt x="1153773" y="52690"/>
                  <a:pt x="1190172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5863771" y="2791044"/>
            <a:ext cx="1277257" cy="338128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338128">
                <a:moveTo>
                  <a:pt x="0" y="333828"/>
                </a:moveTo>
                <a:cubicBezTo>
                  <a:pt x="91924" y="333828"/>
                  <a:pt x="125791" y="343504"/>
                  <a:pt x="275772" y="333828"/>
                </a:cubicBezTo>
                <a:cubicBezTo>
                  <a:pt x="425753" y="324152"/>
                  <a:pt x="742648" y="336248"/>
                  <a:pt x="899886" y="275772"/>
                </a:cubicBezTo>
                <a:cubicBezTo>
                  <a:pt x="1057124" y="215296"/>
                  <a:pt x="1224189" y="47927"/>
                  <a:pt x="1277257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5277719"/>
              <a:gd name="adj2" fmla="val 1715787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5868144" y="2098552"/>
            <a:ext cx="2573401" cy="1030619"/>
          </a:xfrm>
          <a:prstGeom prst="arc">
            <a:avLst>
              <a:gd name="adj1" fmla="val 10786730"/>
              <a:gd name="adj2" fmla="val 0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Bogen 31"/>
          <p:cNvSpPr/>
          <p:nvPr/>
        </p:nvSpPr>
        <p:spPr>
          <a:xfrm>
            <a:off x="5854327" y="2105953"/>
            <a:ext cx="2573401" cy="1030619"/>
          </a:xfrm>
          <a:prstGeom prst="arc">
            <a:avLst>
              <a:gd name="adj1" fmla="val 11833284"/>
              <a:gd name="adj2" fmla="val 20214825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>
            <a:off x="5854327" y="2688122"/>
            <a:ext cx="2622016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𝐩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𝐈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×{</m:t>
                      </m:r>
                      <m:box>
                        <m:boxPr>
                          <m:ctrlPr>
                            <a:rPr lang="de-DE" sz="2000" b="1" smtClean="0">
                              <a:solidFill>
                                <a:srgbClr val="FF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000" b="1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000" b="1" dirty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}</m:t>
                      </m:r>
                      <m:r>
                        <a:rPr lang="de-DE" sz="2000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7452320" y="1340768"/>
            <a:ext cx="413026" cy="76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5435" y="397079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p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210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81585" y="580571"/>
            <a:ext cx="3498528" cy="5370286"/>
          </a:xfrm>
          <a:custGeom>
            <a:avLst/>
            <a:gdLst>
              <a:gd name="connsiteX0" fmla="*/ 435429 w 1198509"/>
              <a:gd name="connsiteY0" fmla="*/ 0 h 4833258"/>
              <a:gd name="connsiteX1" fmla="*/ 1190172 w 1198509"/>
              <a:gd name="connsiteY1" fmla="*/ 1857829 h 4833258"/>
              <a:gd name="connsiteX2" fmla="*/ 0 w 1198509"/>
              <a:gd name="connsiteY2" fmla="*/ 4833258 h 4833258"/>
              <a:gd name="connsiteX3" fmla="*/ 0 w 1198509"/>
              <a:gd name="connsiteY3" fmla="*/ 4833258 h 4833258"/>
              <a:gd name="connsiteX0" fmla="*/ 444614 w 1207694"/>
              <a:gd name="connsiteY0" fmla="*/ 0 h 4898524"/>
              <a:gd name="connsiteX1" fmla="*/ 1199357 w 1207694"/>
              <a:gd name="connsiteY1" fmla="*/ 1857829 h 4898524"/>
              <a:gd name="connsiteX2" fmla="*/ 125300 w 1207694"/>
              <a:gd name="connsiteY2" fmla="*/ 4615543 h 4898524"/>
              <a:gd name="connsiteX3" fmla="*/ 9185 w 1207694"/>
              <a:gd name="connsiteY3" fmla="*/ 4833258 h 4898524"/>
              <a:gd name="connsiteX4" fmla="*/ 9185 w 1207694"/>
              <a:gd name="connsiteY4" fmla="*/ 4833258 h 4898524"/>
              <a:gd name="connsiteX0" fmla="*/ 435429 w 1193214"/>
              <a:gd name="connsiteY0" fmla="*/ 0 h 4833258"/>
              <a:gd name="connsiteX1" fmla="*/ 1190172 w 1193214"/>
              <a:gd name="connsiteY1" fmla="*/ 1857829 h 4833258"/>
              <a:gd name="connsiteX2" fmla="*/ 188687 w 1193214"/>
              <a:gd name="connsiteY2" fmla="*/ 4426857 h 4833258"/>
              <a:gd name="connsiteX3" fmla="*/ 0 w 1193214"/>
              <a:gd name="connsiteY3" fmla="*/ 4833258 h 4833258"/>
              <a:gd name="connsiteX4" fmla="*/ 0 w 1193214"/>
              <a:gd name="connsiteY4" fmla="*/ 4833258 h 4833258"/>
              <a:gd name="connsiteX0" fmla="*/ 574187 w 2257844"/>
              <a:gd name="connsiteY0" fmla="*/ 0 h 4835777"/>
              <a:gd name="connsiteX1" fmla="*/ 1328930 w 2257844"/>
              <a:gd name="connsiteY1" fmla="*/ 1857829 h 4835777"/>
              <a:gd name="connsiteX2" fmla="*/ 327445 w 2257844"/>
              <a:gd name="connsiteY2" fmla="*/ 4426857 h 4835777"/>
              <a:gd name="connsiteX3" fmla="*/ 138758 w 2257844"/>
              <a:gd name="connsiteY3" fmla="*/ 4833258 h 4835777"/>
              <a:gd name="connsiteX4" fmla="*/ 2257844 w 2257844"/>
              <a:gd name="connsiteY4" fmla="*/ 4586515 h 4835777"/>
              <a:gd name="connsiteX0" fmla="*/ 576330 w 2289016"/>
              <a:gd name="connsiteY0" fmla="*/ 0 h 4833860"/>
              <a:gd name="connsiteX1" fmla="*/ 1331073 w 2289016"/>
              <a:gd name="connsiteY1" fmla="*/ 1857829 h 4833860"/>
              <a:gd name="connsiteX2" fmla="*/ 329588 w 2289016"/>
              <a:gd name="connsiteY2" fmla="*/ 4426857 h 4833860"/>
              <a:gd name="connsiteX3" fmla="*/ 140901 w 2289016"/>
              <a:gd name="connsiteY3" fmla="*/ 4833258 h 4833860"/>
              <a:gd name="connsiteX4" fmla="*/ 2289016 w 2289016"/>
              <a:gd name="connsiteY4" fmla="*/ 4513943 h 4833860"/>
              <a:gd name="connsiteX0" fmla="*/ 499405 w 2212091"/>
              <a:gd name="connsiteY0" fmla="*/ 0 h 4839242"/>
              <a:gd name="connsiteX1" fmla="*/ 1254148 w 2212091"/>
              <a:gd name="connsiteY1" fmla="*/ 1857829 h 4839242"/>
              <a:gd name="connsiteX2" fmla="*/ 252663 w 2212091"/>
              <a:gd name="connsiteY2" fmla="*/ 4426857 h 4839242"/>
              <a:gd name="connsiteX3" fmla="*/ 63976 w 2212091"/>
              <a:gd name="connsiteY3" fmla="*/ 4833258 h 4839242"/>
              <a:gd name="connsiteX4" fmla="*/ 1167062 w 2212091"/>
              <a:gd name="connsiteY4" fmla="*/ 4659086 h 4839242"/>
              <a:gd name="connsiteX5" fmla="*/ 2212091 w 2212091"/>
              <a:gd name="connsiteY5" fmla="*/ 4513943 h 4839242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2923291"/>
              <a:gd name="connsiteY0" fmla="*/ 0 h 4978400"/>
              <a:gd name="connsiteX1" fmla="*/ 1254148 w 2923291"/>
              <a:gd name="connsiteY1" fmla="*/ 1857829 h 4978400"/>
              <a:gd name="connsiteX2" fmla="*/ 252663 w 2923291"/>
              <a:gd name="connsiteY2" fmla="*/ 4426857 h 4978400"/>
              <a:gd name="connsiteX3" fmla="*/ 63976 w 2923291"/>
              <a:gd name="connsiteY3" fmla="*/ 4833258 h 4978400"/>
              <a:gd name="connsiteX4" fmla="*/ 1167062 w 2923291"/>
              <a:gd name="connsiteY4" fmla="*/ 4659086 h 4978400"/>
              <a:gd name="connsiteX5" fmla="*/ 2923291 w 2923291"/>
              <a:gd name="connsiteY5" fmla="*/ 4978400 h 4978400"/>
              <a:gd name="connsiteX0" fmla="*/ 723362 w 3147248"/>
              <a:gd name="connsiteY0" fmla="*/ 0 h 4978400"/>
              <a:gd name="connsiteX1" fmla="*/ 1478105 w 3147248"/>
              <a:gd name="connsiteY1" fmla="*/ 1857829 h 4978400"/>
              <a:gd name="connsiteX2" fmla="*/ 84735 w 3147248"/>
              <a:gd name="connsiteY2" fmla="*/ 4572000 h 4978400"/>
              <a:gd name="connsiteX3" fmla="*/ 287933 w 3147248"/>
              <a:gd name="connsiteY3" fmla="*/ 4833258 h 4978400"/>
              <a:gd name="connsiteX4" fmla="*/ 1391019 w 3147248"/>
              <a:gd name="connsiteY4" fmla="*/ 4659086 h 4978400"/>
              <a:gd name="connsiteX5" fmla="*/ 3147248 w 3147248"/>
              <a:gd name="connsiteY5" fmla="*/ 4978400 h 4978400"/>
              <a:gd name="connsiteX0" fmla="*/ 966791 w 3390677"/>
              <a:gd name="connsiteY0" fmla="*/ 0 h 5210923"/>
              <a:gd name="connsiteX1" fmla="*/ 1721534 w 3390677"/>
              <a:gd name="connsiteY1" fmla="*/ 1857829 h 5210923"/>
              <a:gd name="connsiteX2" fmla="*/ 328164 w 3390677"/>
              <a:gd name="connsiteY2" fmla="*/ 4572000 h 5210923"/>
              <a:gd name="connsiteX3" fmla="*/ 81419 w 3390677"/>
              <a:gd name="connsiteY3" fmla="*/ 5210629 h 5210923"/>
              <a:gd name="connsiteX4" fmla="*/ 1634448 w 3390677"/>
              <a:gd name="connsiteY4" fmla="*/ 4659086 h 5210923"/>
              <a:gd name="connsiteX5" fmla="*/ 3390677 w 3390677"/>
              <a:gd name="connsiteY5" fmla="*/ 4978400 h 5210923"/>
              <a:gd name="connsiteX0" fmla="*/ 1015808 w 3439694"/>
              <a:gd name="connsiteY0" fmla="*/ 0 h 5370521"/>
              <a:gd name="connsiteX1" fmla="*/ 1770551 w 3439694"/>
              <a:gd name="connsiteY1" fmla="*/ 1857829 h 5370521"/>
              <a:gd name="connsiteX2" fmla="*/ 377181 w 3439694"/>
              <a:gd name="connsiteY2" fmla="*/ 4572000 h 5370521"/>
              <a:gd name="connsiteX3" fmla="*/ 72379 w 3439694"/>
              <a:gd name="connsiteY3" fmla="*/ 5370286 h 5370521"/>
              <a:gd name="connsiteX4" fmla="*/ 1683465 w 3439694"/>
              <a:gd name="connsiteY4" fmla="*/ 4659086 h 5370521"/>
              <a:gd name="connsiteX5" fmla="*/ 3439694 w 3439694"/>
              <a:gd name="connsiteY5" fmla="*/ 4978400 h 5370521"/>
              <a:gd name="connsiteX0" fmla="*/ 943429 w 3367315"/>
              <a:gd name="connsiteY0" fmla="*/ 0 h 5421411"/>
              <a:gd name="connsiteX1" fmla="*/ 1698172 w 3367315"/>
              <a:gd name="connsiteY1" fmla="*/ 1857829 h 5421411"/>
              <a:gd name="connsiteX2" fmla="*/ 304802 w 3367315"/>
              <a:gd name="connsiteY2" fmla="*/ 4572000 h 5421411"/>
              <a:gd name="connsiteX3" fmla="*/ 0 w 3367315"/>
              <a:gd name="connsiteY3" fmla="*/ 5370286 h 5421411"/>
              <a:gd name="connsiteX4" fmla="*/ 1611086 w 3367315"/>
              <a:gd name="connsiteY4" fmla="*/ 4659086 h 5421411"/>
              <a:gd name="connsiteX5" fmla="*/ 3367315 w 3367315"/>
              <a:gd name="connsiteY5" fmla="*/ 4978400 h 5421411"/>
              <a:gd name="connsiteX0" fmla="*/ 944003 w 3367889"/>
              <a:gd name="connsiteY0" fmla="*/ 0 h 5370286"/>
              <a:gd name="connsiteX1" fmla="*/ 1698746 w 3367889"/>
              <a:gd name="connsiteY1" fmla="*/ 1857829 h 5370286"/>
              <a:gd name="connsiteX2" fmla="*/ 305376 w 3367889"/>
              <a:gd name="connsiteY2" fmla="*/ 4572000 h 5370286"/>
              <a:gd name="connsiteX3" fmla="*/ 574 w 3367889"/>
              <a:gd name="connsiteY3" fmla="*/ 5370286 h 5370286"/>
              <a:gd name="connsiteX4" fmla="*/ 1611660 w 3367889"/>
              <a:gd name="connsiteY4" fmla="*/ 4659086 h 5370286"/>
              <a:gd name="connsiteX5" fmla="*/ 3367889 w 3367889"/>
              <a:gd name="connsiteY5" fmla="*/ 4978400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089157 w 3498528"/>
              <a:gd name="connsiteY1" fmla="*/ 1973944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528" h="5370286">
                <a:moveTo>
                  <a:pt x="944014" y="0"/>
                </a:moveTo>
                <a:cubicBezTo>
                  <a:pt x="1357671" y="526143"/>
                  <a:pt x="1195595" y="1211944"/>
                  <a:pt x="1089157" y="1973944"/>
                </a:cubicBezTo>
                <a:cubicBezTo>
                  <a:pt x="982719" y="2735944"/>
                  <a:pt x="503749" y="4076095"/>
                  <a:pt x="305387" y="4572000"/>
                </a:cubicBezTo>
                <a:cubicBezTo>
                  <a:pt x="107025" y="5067905"/>
                  <a:pt x="44128" y="5370769"/>
                  <a:pt x="585" y="5370286"/>
                </a:cubicBezTo>
                <a:cubicBezTo>
                  <a:pt x="-28442" y="5369964"/>
                  <a:pt x="1028681" y="4685696"/>
                  <a:pt x="1611671" y="4659086"/>
                </a:cubicBezTo>
                <a:cubicBezTo>
                  <a:pt x="2194662" y="4632477"/>
                  <a:pt x="3145347" y="4988077"/>
                  <a:pt x="3498528" y="52106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187624" y="1489724"/>
            <a:ext cx="54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X</a:t>
            </a:r>
            <a:endParaRPr lang="de-DE" sz="48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56237" y="398689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 rot="19424633"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190020" y="764704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6241300" y="1296967"/>
            <a:ext cx="1065792" cy="653835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reihandform 9"/>
          <p:cNvSpPr/>
          <p:nvPr/>
        </p:nvSpPr>
        <p:spPr>
          <a:xfrm>
            <a:off x="1814286" y="2873829"/>
            <a:ext cx="1727200" cy="1582057"/>
          </a:xfrm>
          <a:custGeom>
            <a:avLst/>
            <a:gdLst>
              <a:gd name="connsiteX0" fmla="*/ 0 w 1727200"/>
              <a:gd name="connsiteY0" fmla="*/ 1582057 h 1582057"/>
              <a:gd name="connsiteX1" fmla="*/ 464457 w 1727200"/>
              <a:gd name="connsiteY1" fmla="*/ 174171 h 1582057"/>
              <a:gd name="connsiteX2" fmla="*/ 1378857 w 1727200"/>
              <a:gd name="connsiteY2" fmla="*/ 1030514 h 1582057"/>
              <a:gd name="connsiteX3" fmla="*/ 1727200 w 1727200"/>
              <a:gd name="connsiteY3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1582057">
                <a:moveTo>
                  <a:pt x="0" y="1582057"/>
                </a:moveTo>
                <a:cubicBezTo>
                  <a:pt x="117324" y="924076"/>
                  <a:pt x="234648" y="266095"/>
                  <a:pt x="464457" y="174171"/>
                </a:cubicBezTo>
                <a:cubicBezTo>
                  <a:pt x="694266" y="82247"/>
                  <a:pt x="1168400" y="1059542"/>
                  <a:pt x="1378857" y="1030514"/>
                </a:cubicBezTo>
                <a:cubicBezTo>
                  <a:pt x="1589314" y="1001486"/>
                  <a:pt x="1658257" y="500743"/>
                  <a:pt x="17272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58434" y="4400033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485634" y="2817977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502998" y="284966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u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5660571" y="899480"/>
            <a:ext cx="2032000" cy="653549"/>
          </a:xfrm>
          <a:custGeom>
            <a:avLst/>
            <a:gdLst>
              <a:gd name="connsiteX0" fmla="*/ 0 w 2032000"/>
              <a:gd name="connsiteY0" fmla="*/ 653549 h 653549"/>
              <a:gd name="connsiteX1" fmla="*/ 1204686 w 2032000"/>
              <a:gd name="connsiteY1" fmla="*/ 421320 h 653549"/>
              <a:gd name="connsiteX2" fmla="*/ 1045029 w 2032000"/>
              <a:gd name="connsiteY2" fmla="*/ 406 h 653549"/>
              <a:gd name="connsiteX3" fmla="*/ 769258 w 2032000"/>
              <a:gd name="connsiteY3" fmla="*/ 348749 h 653549"/>
              <a:gd name="connsiteX4" fmla="*/ 2032000 w 2032000"/>
              <a:gd name="connsiteY4" fmla="*/ 595491 h 65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653549">
                <a:moveTo>
                  <a:pt x="0" y="653549"/>
                </a:moveTo>
                <a:cubicBezTo>
                  <a:pt x="515257" y="591863"/>
                  <a:pt x="1030515" y="530177"/>
                  <a:pt x="1204686" y="421320"/>
                </a:cubicBezTo>
                <a:cubicBezTo>
                  <a:pt x="1378857" y="312463"/>
                  <a:pt x="1117600" y="12501"/>
                  <a:pt x="1045029" y="406"/>
                </a:cubicBezTo>
                <a:cubicBezTo>
                  <a:pt x="972458" y="-11689"/>
                  <a:pt x="604763" y="249568"/>
                  <a:pt x="769258" y="348749"/>
                </a:cubicBezTo>
                <a:cubicBezTo>
                  <a:pt x="933753" y="447930"/>
                  <a:pt x="1831219" y="547110"/>
                  <a:pt x="2032000" y="5954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645674" y="3311334"/>
            <a:ext cx="342150" cy="477706"/>
          </a:xfrm>
          <a:prstGeom prst="straightConnector1">
            <a:avLst/>
          </a:prstGeom>
          <a:noFill/>
          <a:ln w="38100">
            <a:solidFill>
              <a:schemeClr val="tx2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352064" y="1408686"/>
            <a:ext cx="217636" cy="42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6869221" y="947021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f(u)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583072" y="1416235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640955" y="151059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46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441691" y="937748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350" y="222625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g</a:t>
            </a:r>
            <a:endParaRPr lang="de-DE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475656" y="908720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14359" y="1035882"/>
            <a:ext cx="35126" cy="28911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2506639" y="67861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f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904839" y="1020192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788875" y="1150821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427849" y="1237907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038439" y="1150821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071096" y="888525"/>
            <a:ext cx="341086" cy="19412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hteck 21"/>
          <p:cNvSpPr/>
          <p:nvPr/>
        </p:nvSpPr>
        <p:spPr>
          <a:xfrm>
            <a:off x="6084168" y="790921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>
            <a:off x="5667626" y="792881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6084168" y="2807145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feld 24"/>
          <p:cNvSpPr txBox="1"/>
          <p:nvPr/>
        </p:nvSpPr>
        <p:spPr>
          <a:xfrm>
            <a:off x="7114200" y="2777326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5127626" y="882646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28" name="Gerade Verbindung mit Pfeil 27"/>
          <p:cNvCxnSpPr>
            <a:stCxn id="22" idx="1"/>
          </p:cNvCxnSpPr>
          <p:nvPr/>
        </p:nvCxnSpPr>
        <p:spPr>
          <a:xfrm flipH="1">
            <a:off x="5667626" y="1600921"/>
            <a:ext cx="416542" cy="1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2" idx="2"/>
          </p:cNvCxnSpPr>
          <p:nvPr/>
        </p:nvCxnSpPr>
        <p:spPr>
          <a:xfrm>
            <a:off x="7164168" y="2410921"/>
            <a:ext cx="0" cy="39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6985570" y="79687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Lucida Sans Unicode"/>
                <a:cs typeface="Lucida Sans Unicode"/>
              </a:rPr>
              <a:t>X</a:t>
            </a:r>
            <a:r>
              <a:rPr lang="de-DE" sz="4000" b="1" dirty="0" smtClean="0">
                <a:latin typeface="Lucida Sans Unicode"/>
                <a:cs typeface="Lucida Sans Unicode"/>
              </a:rPr>
              <a:t>×Y</a:t>
            </a:r>
            <a:endParaRPr lang="de-DE" sz="4000" b="1" dirty="0"/>
          </a:p>
        </p:txBody>
      </p:sp>
      <p:sp>
        <p:nvSpPr>
          <p:cNvPr id="35" name="Freihandform 34"/>
          <p:cNvSpPr/>
          <p:nvPr/>
        </p:nvSpPr>
        <p:spPr>
          <a:xfrm>
            <a:off x="6324538" y="886847"/>
            <a:ext cx="976197" cy="1259256"/>
          </a:xfrm>
          <a:custGeom>
            <a:avLst/>
            <a:gdLst>
              <a:gd name="connsiteX0" fmla="*/ 410091 w 976197"/>
              <a:gd name="connsiteY0" fmla="*/ 869382 h 1259256"/>
              <a:gd name="connsiteX1" fmla="*/ 337519 w 976197"/>
              <a:gd name="connsiteY1" fmla="*/ 564582 h 1259256"/>
              <a:gd name="connsiteX2" fmla="*/ 526205 w 976197"/>
              <a:gd name="connsiteY2" fmla="*/ 172696 h 1259256"/>
              <a:gd name="connsiteX3" fmla="*/ 264948 w 976197"/>
              <a:gd name="connsiteY3" fmla="*/ 13039 h 1259256"/>
              <a:gd name="connsiteX4" fmla="*/ 3691 w 976197"/>
              <a:gd name="connsiteY4" fmla="*/ 492010 h 1259256"/>
              <a:gd name="connsiteX5" fmla="*/ 468148 w 976197"/>
              <a:gd name="connsiteY5" fmla="*/ 1246753 h 1259256"/>
              <a:gd name="connsiteX6" fmla="*/ 976148 w 976197"/>
              <a:gd name="connsiteY6" fmla="*/ 956467 h 1259256"/>
              <a:gd name="connsiteX7" fmla="*/ 410091 w 976197"/>
              <a:gd name="connsiteY7" fmla="*/ 869382 h 125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6197" h="1259256">
                <a:moveTo>
                  <a:pt x="410091" y="869382"/>
                </a:moveTo>
                <a:cubicBezTo>
                  <a:pt x="303653" y="804068"/>
                  <a:pt x="318167" y="680696"/>
                  <a:pt x="337519" y="564582"/>
                </a:cubicBezTo>
                <a:cubicBezTo>
                  <a:pt x="356871" y="448468"/>
                  <a:pt x="538300" y="264620"/>
                  <a:pt x="526205" y="172696"/>
                </a:cubicBezTo>
                <a:cubicBezTo>
                  <a:pt x="514110" y="80772"/>
                  <a:pt x="352034" y="-40180"/>
                  <a:pt x="264948" y="13039"/>
                </a:cubicBezTo>
                <a:cubicBezTo>
                  <a:pt x="177862" y="66258"/>
                  <a:pt x="-30176" y="286391"/>
                  <a:pt x="3691" y="492010"/>
                </a:cubicBezTo>
                <a:cubicBezTo>
                  <a:pt x="37558" y="697629"/>
                  <a:pt x="306072" y="1169344"/>
                  <a:pt x="468148" y="1246753"/>
                </a:cubicBezTo>
                <a:cubicBezTo>
                  <a:pt x="630224" y="1324163"/>
                  <a:pt x="980986" y="1019362"/>
                  <a:pt x="976148" y="956467"/>
                </a:cubicBezTo>
                <a:cubicBezTo>
                  <a:pt x="971310" y="893572"/>
                  <a:pt x="516529" y="934696"/>
                  <a:pt x="410091" y="86938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6693473" y="171083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endCxn id="37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smtClean="0">
                              <a:solidFill>
                                <a:schemeClr val="tx1"/>
                              </a:solidFill>
                              <a:latin typeface="Arial Black" pitchFamily="34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Arial Black" pitchFamily="34" charset="0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Arial Black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smtClean="0">
                              <a:solidFill>
                                <a:schemeClr val="tx1"/>
                              </a:solidFill>
                              <a:latin typeface="Arial Black" pitchFamily="34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Arial Black" pitchFamily="34" charset="0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/>
              <p:cNvSpPr txBox="1"/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smtClean="0">
                              <a:solidFill>
                                <a:schemeClr val="tx1"/>
                              </a:solidFill>
                              <a:latin typeface="Arial Black" pitchFamily="34" charset="0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smtClean="0">
                              <a:solidFill>
                                <a:schemeClr val="tx1"/>
                              </a:solidFill>
                              <a:latin typeface="Arial Black" pitchFamily="34" charset="0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4944924" y="3518536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6404541" y="4232856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>
            <a:stCxn id="53" idx="0"/>
          </p:cNvCxnSpPr>
          <p:nvPr/>
        </p:nvCxnSpPr>
        <p:spPr>
          <a:xfrm flipH="1" flipV="1">
            <a:off x="7409925" y="4232856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/>
          <p:cNvSpPr/>
          <p:nvPr/>
        </p:nvSpPr>
        <p:spPr>
          <a:xfrm>
            <a:off x="7206488" y="48290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57"/>
          <p:cNvCxnSpPr/>
          <p:nvPr/>
        </p:nvCxnSpPr>
        <p:spPr>
          <a:xfrm flipH="1">
            <a:off x="6660169" y="4380656"/>
            <a:ext cx="503999" cy="6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6912168" y="4528457"/>
            <a:ext cx="438983" cy="50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7351151" y="4779093"/>
            <a:ext cx="283363" cy="4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7492832" y="4903484"/>
            <a:ext cx="212818" cy="40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7351151" y="4627442"/>
            <a:ext cx="141681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7114200" y="5029729"/>
            <a:ext cx="64998" cy="12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9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992" y="108823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1577610" y="823143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>
            <a:stCxn id="3" idx="0"/>
          </p:cNvCxnSpPr>
          <p:nvPr/>
        </p:nvCxnSpPr>
        <p:spPr>
          <a:xfrm flipH="1" flipV="1">
            <a:off x="2582994" y="823143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/>
          <p:cNvSpPr/>
          <p:nvPr/>
        </p:nvSpPr>
        <p:spPr>
          <a:xfrm>
            <a:off x="2085237" y="81624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 flipV="1">
            <a:off x="2229901" y="970943"/>
            <a:ext cx="768412" cy="64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 flipV="1">
            <a:off x="2229901" y="1118744"/>
            <a:ext cx="465387" cy="7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2171234" y="1295480"/>
            <a:ext cx="58666" cy="45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833238" y="970943"/>
            <a:ext cx="251999" cy="77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476853" y="3922283"/>
            <a:ext cx="1513348" cy="2475860"/>
            <a:chOff x="6516216" y="692696"/>
            <a:chExt cx="1440408" cy="3534590"/>
          </a:xfrm>
        </p:grpSpPr>
        <p:sp>
          <p:nvSpPr>
            <p:cNvPr id="24" name="Ellipse 23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>
              <a:stCxn id="24" idx="0"/>
              <a:endCxn id="25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>
              <a:stCxn id="24" idx="4"/>
              <a:endCxn id="25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Freihandform 34"/>
          <p:cNvSpPr/>
          <p:nvPr/>
        </p:nvSpPr>
        <p:spPr>
          <a:xfrm rot="19424633">
            <a:off x="2192068" y="4871681"/>
            <a:ext cx="873036" cy="577064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2838104 w 4826561"/>
              <a:gd name="connsiteY0" fmla="*/ 0 h 1553965"/>
              <a:gd name="connsiteX1" fmla="*/ 2570 w 4826561"/>
              <a:gd name="connsiteY1" fmla="*/ 1532831 h 1553965"/>
              <a:gd name="connsiteX2" fmla="*/ 3447704 w 4826561"/>
              <a:gd name="connsiteY2" fmla="*/ 899886 h 1553965"/>
              <a:gd name="connsiteX3" fmla="*/ 4275018 w 4826561"/>
              <a:gd name="connsiteY3" fmla="*/ 1001486 h 1553965"/>
              <a:gd name="connsiteX4" fmla="*/ 4826561 w 4826561"/>
              <a:gd name="connsiteY4" fmla="*/ 566057 h 1553965"/>
              <a:gd name="connsiteX0" fmla="*/ 0 w 4823991"/>
              <a:gd name="connsiteY0" fmla="*/ 966775 h 987909"/>
              <a:gd name="connsiteX1" fmla="*/ 3445134 w 4823991"/>
              <a:gd name="connsiteY1" fmla="*/ 333830 h 987909"/>
              <a:gd name="connsiteX2" fmla="*/ 4272448 w 4823991"/>
              <a:gd name="connsiteY2" fmla="*/ 435430 h 987909"/>
              <a:gd name="connsiteX3" fmla="*/ 4823991 w 4823991"/>
              <a:gd name="connsiteY3" fmla="*/ 1 h 987909"/>
              <a:gd name="connsiteX0" fmla="*/ -1 w 5754381"/>
              <a:gd name="connsiteY0" fmla="*/ 2 h 622699"/>
              <a:gd name="connsiteX1" fmla="*/ 4375524 w 5754381"/>
              <a:gd name="connsiteY1" fmla="*/ 499316 h 622699"/>
              <a:gd name="connsiteX2" fmla="*/ 5202838 w 5754381"/>
              <a:gd name="connsiteY2" fmla="*/ 600916 h 622699"/>
              <a:gd name="connsiteX3" fmla="*/ 5754381 w 5754381"/>
              <a:gd name="connsiteY3" fmla="*/ 165487 h 622699"/>
              <a:gd name="connsiteX0" fmla="*/ -1 w 5754381"/>
              <a:gd name="connsiteY0" fmla="*/ 418243 h 1021474"/>
              <a:gd name="connsiteX1" fmla="*/ 1189777 w 5754381"/>
              <a:gd name="connsiteY1" fmla="*/ 10430 h 1021474"/>
              <a:gd name="connsiteX2" fmla="*/ 5202838 w 5754381"/>
              <a:gd name="connsiteY2" fmla="*/ 1019157 h 1021474"/>
              <a:gd name="connsiteX3" fmla="*/ 5754381 w 5754381"/>
              <a:gd name="connsiteY3" fmla="*/ 583728 h 1021474"/>
              <a:gd name="connsiteX0" fmla="*/ -1 w 5754381"/>
              <a:gd name="connsiteY0" fmla="*/ 449106 h 1807904"/>
              <a:gd name="connsiteX1" fmla="*/ 1189777 w 5754381"/>
              <a:gd name="connsiteY1" fmla="*/ 41293 h 1807904"/>
              <a:gd name="connsiteX2" fmla="*/ 1550205 w 5754381"/>
              <a:gd name="connsiteY2" fmla="*/ 1806482 h 1807904"/>
              <a:gd name="connsiteX3" fmla="*/ 5754381 w 5754381"/>
              <a:gd name="connsiteY3" fmla="*/ 614591 h 1807904"/>
              <a:gd name="connsiteX0" fmla="*/ -1 w 2109959"/>
              <a:gd name="connsiteY0" fmla="*/ 449106 h 1807904"/>
              <a:gd name="connsiteX1" fmla="*/ 1189777 w 2109959"/>
              <a:gd name="connsiteY1" fmla="*/ 41293 h 1807904"/>
              <a:gd name="connsiteX2" fmla="*/ 1550205 w 2109959"/>
              <a:gd name="connsiteY2" fmla="*/ 1806482 h 1807904"/>
              <a:gd name="connsiteX3" fmla="*/ 2109958 w 2109959"/>
              <a:gd name="connsiteY3" fmla="*/ 1714753 h 1807904"/>
              <a:gd name="connsiteX0" fmla="*/ -1 w 2562017"/>
              <a:gd name="connsiteY0" fmla="*/ 449106 h 1807904"/>
              <a:gd name="connsiteX1" fmla="*/ 1189777 w 2562017"/>
              <a:gd name="connsiteY1" fmla="*/ 41293 h 1807904"/>
              <a:gd name="connsiteX2" fmla="*/ 1550205 w 2562017"/>
              <a:gd name="connsiteY2" fmla="*/ 1806482 h 1807904"/>
              <a:gd name="connsiteX3" fmla="*/ 2562017 w 2562017"/>
              <a:gd name="connsiteY3" fmla="*/ 1631025 h 1807904"/>
              <a:gd name="connsiteX0" fmla="*/ -1 w 2885855"/>
              <a:gd name="connsiteY0" fmla="*/ 449106 h 1807904"/>
              <a:gd name="connsiteX1" fmla="*/ 1189777 w 2885855"/>
              <a:gd name="connsiteY1" fmla="*/ 41293 h 1807904"/>
              <a:gd name="connsiteX2" fmla="*/ 1550205 w 2885855"/>
              <a:gd name="connsiteY2" fmla="*/ 1806482 h 1807904"/>
              <a:gd name="connsiteX3" fmla="*/ 2885855 w 2885855"/>
              <a:gd name="connsiteY3" fmla="*/ 1581946 h 1807904"/>
              <a:gd name="connsiteX0" fmla="*/ -1 w 2885855"/>
              <a:gd name="connsiteY0" fmla="*/ 463590 h 2108153"/>
              <a:gd name="connsiteX1" fmla="*/ 1189777 w 2885855"/>
              <a:gd name="connsiteY1" fmla="*/ 55777 h 2108153"/>
              <a:gd name="connsiteX2" fmla="*/ 1772118 w 2885855"/>
              <a:gd name="connsiteY2" fmla="*/ 2106914 h 2108153"/>
              <a:gd name="connsiteX3" fmla="*/ 2885855 w 2885855"/>
              <a:gd name="connsiteY3" fmla="*/ 1596430 h 2108153"/>
              <a:gd name="connsiteX0" fmla="*/ -1 w 2588290"/>
              <a:gd name="connsiteY0" fmla="*/ 463590 h 2948406"/>
              <a:gd name="connsiteX1" fmla="*/ 1189777 w 2588290"/>
              <a:gd name="connsiteY1" fmla="*/ 55777 h 2948406"/>
              <a:gd name="connsiteX2" fmla="*/ 1772118 w 2588290"/>
              <a:gd name="connsiteY2" fmla="*/ 2106914 h 2948406"/>
              <a:gd name="connsiteX3" fmla="*/ 2588289 w 2588290"/>
              <a:gd name="connsiteY3" fmla="*/ 2945216 h 2948406"/>
              <a:gd name="connsiteX0" fmla="*/ -1 w 2075431"/>
              <a:gd name="connsiteY0" fmla="*/ 463590 h 2108153"/>
              <a:gd name="connsiteX1" fmla="*/ 1189777 w 2075431"/>
              <a:gd name="connsiteY1" fmla="*/ 55777 h 2108153"/>
              <a:gd name="connsiteX2" fmla="*/ 1772118 w 2075431"/>
              <a:gd name="connsiteY2" fmla="*/ 2106914 h 2108153"/>
              <a:gd name="connsiteX3" fmla="*/ 2075430 w 2075431"/>
              <a:gd name="connsiteY3" fmla="*/ 2084487 h 2108153"/>
              <a:gd name="connsiteX0" fmla="*/ -1 w 2606376"/>
              <a:gd name="connsiteY0" fmla="*/ 463590 h 2905225"/>
              <a:gd name="connsiteX1" fmla="*/ 1189777 w 2606376"/>
              <a:gd name="connsiteY1" fmla="*/ 55777 h 2905225"/>
              <a:gd name="connsiteX2" fmla="*/ 1772118 w 2606376"/>
              <a:gd name="connsiteY2" fmla="*/ 2106914 h 2905225"/>
              <a:gd name="connsiteX3" fmla="*/ 2606376 w 2606376"/>
              <a:gd name="connsiteY3" fmla="*/ 2901889 h 2905225"/>
              <a:gd name="connsiteX0" fmla="*/ -1 w 2606376"/>
              <a:gd name="connsiteY0" fmla="*/ 463590 h 2901890"/>
              <a:gd name="connsiteX1" fmla="*/ 1189777 w 2606376"/>
              <a:gd name="connsiteY1" fmla="*/ 55777 h 2901890"/>
              <a:gd name="connsiteX2" fmla="*/ 1772118 w 2606376"/>
              <a:gd name="connsiteY2" fmla="*/ 2106914 h 2901890"/>
              <a:gd name="connsiteX3" fmla="*/ 2606376 w 2606376"/>
              <a:gd name="connsiteY3" fmla="*/ 2901889 h 2901890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376" h="2890526">
                <a:moveTo>
                  <a:pt x="-1" y="452226"/>
                </a:moveTo>
                <a:cubicBezTo>
                  <a:pt x="101599" y="602207"/>
                  <a:pt x="923190" y="-192407"/>
                  <a:pt x="1189777" y="44413"/>
                </a:cubicBezTo>
                <a:cubicBezTo>
                  <a:pt x="1456364" y="281233"/>
                  <a:pt x="1244789" y="1501315"/>
                  <a:pt x="1599519" y="1873143"/>
                </a:cubicBezTo>
                <a:cubicBezTo>
                  <a:pt x="1960824" y="2320071"/>
                  <a:pt x="2005649" y="2363715"/>
                  <a:pt x="2606376" y="2890525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/>
          <p:cNvGrpSpPr/>
          <p:nvPr/>
        </p:nvGrpSpPr>
        <p:grpSpPr>
          <a:xfrm>
            <a:off x="2998313" y="4103147"/>
            <a:ext cx="1603750" cy="2329772"/>
            <a:chOff x="4572000" y="3668340"/>
            <a:chExt cx="2160488" cy="3138546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4572000" y="5964223"/>
              <a:ext cx="2160488" cy="842663"/>
              <a:chOff x="6516216" y="3384623"/>
              <a:chExt cx="1440408" cy="842663"/>
            </a:xfrm>
          </p:grpSpPr>
          <p:sp>
            <p:nvSpPr>
              <p:cNvPr id="57" name="Bogen 56"/>
              <p:cNvSpPr/>
              <p:nvPr/>
            </p:nvSpPr>
            <p:spPr>
              <a:xfrm rot="5400000">
                <a:off x="6840500" y="3111162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Bogen 57"/>
              <p:cNvSpPr/>
              <p:nvPr/>
            </p:nvSpPr>
            <p:spPr>
              <a:xfrm rot="16200000">
                <a:off x="6840252" y="3060587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2" name="Gerade Verbindung 61"/>
            <p:cNvCxnSpPr>
              <a:stCxn id="57" idx="2"/>
            </p:cNvCxnSpPr>
            <p:nvPr/>
          </p:nvCxnSpPr>
          <p:spPr>
            <a:xfrm flipV="1">
              <a:off x="4573127" y="3668340"/>
              <a:ext cx="1078931" cy="2727693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Gerade Verbindung 63"/>
            <p:cNvCxnSpPr>
              <a:stCxn id="57" idx="0"/>
            </p:cNvCxnSpPr>
            <p:nvPr/>
          </p:nvCxnSpPr>
          <p:spPr>
            <a:xfrm flipH="1" flipV="1">
              <a:off x="5652430" y="3668340"/>
              <a:ext cx="1080058" cy="274250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/>
              <p:cNvSpPr txBox="1"/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0" b="1" i="1" smtClean="0">
                        <a:latin typeface="Cambria Math"/>
                      </a:rPr>
                      <m:t>≅</m:t>
                    </m:r>
                  </m:oMath>
                </a14:m>
                <a:r>
                  <a:rPr lang="de-DE" sz="8000" b="1" dirty="0" smtClean="0"/>
                  <a:t>D²=</a:t>
                </a:r>
                <a:endParaRPr lang="de-DE" sz="8000" b="1" dirty="0"/>
              </a:p>
            </p:txBody>
          </p:sp>
        </mc:Choice>
        <mc:Fallback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r="-16949" b="-423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lipse 66"/>
          <p:cNvSpPr/>
          <p:nvPr/>
        </p:nvSpPr>
        <p:spPr>
          <a:xfrm>
            <a:off x="6948264" y="4103147"/>
            <a:ext cx="1982154" cy="1982154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355976" y="890716"/>
            <a:ext cx="2283842" cy="228384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/>
              <p:cNvSpPr txBox="1"/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8000" b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8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959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88055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Microsoft Office PowerPoint</Application>
  <PresentationFormat>Bildschirmpräsentation (4:3)</PresentationFormat>
  <Paragraphs>498</Paragraphs>
  <Slides>91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91</vt:i4>
      </vt:variant>
    </vt:vector>
  </HeadingPairs>
  <TitlesOfParts>
    <vt:vector size="9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158</cp:revision>
  <dcterms:created xsi:type="dcterms:W3CDTF">2011-11-01T15:18:00Z</dcterms:created>
  <dcterms:modified xsi:type="dcterms:W3CDTF">2011-12-12T21:08:42Z</dcterms:modified>
</cp:coreProperties>
</file>