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540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19029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22007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342693" y="436510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2342693" y="213285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347864" y="165606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916843" y="176410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986353" y="390344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076057" y="176472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076058" y="407271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968600" y="4077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3185003" y="253398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Bildschirmpräsentation (4:3)</PresentationFormat>
  <Paragraphs>225</Paragraphs>
  <Slides>44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71</cp:revision>
  <dcterms:created xsi:type="dcterms:W3CDTF">2011-11-01T15:18:00Z</dcterms:created>
  <dcterms:modified xsi:type="dcterms:W3CDTF">2011-11-16T22:22:28Z</dcterms:modified>
</cp:coreProperties>
</file>